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4"/>
    <p:sldMasterId id="2147483648" r:id="rId5"/>
  </p:sldMasterIdLst>
  <p:sldIdLst>
    <p:sldId id="288" r:id="rId6"/>
    <p:sldId id="360" r:id="rId7"/>
    <p:sldId id="361" r:id="rId8"/>
    <p:sldId id="362" r:id="rId9"/>
    <p:sldId id="529" r:id="rId10"/>
    <p:sldId id="521" r:id="rId11"/>
    <p:sldId id="527" r:id="rId12"/>
    <p:sldId id="528" r:id="rId13"/>
    <p:sldId id="525" r:id="rId14"/>
    <p:sldId id="524" r:id="rId15"/>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Introduction" id="{717D5453-1E38-4C99-AEA2-271CE7ABD213}">
          <p14:sldIdLst>
            <p14:sldId id="288"/>
            <p14:sldId id="360"/>
            <p14:sldId id="361"/>
            <p14:sldId id="362"/>
          </p14:sldIdLst>
        </p14:section>
        <p14:section name="Test monitoring tool" id="{D1C28C88-49D9-418F-B15B-EB0CF49DA4AA}">
          <p14:sldIdLst>
            <p14:sldId id="529"/>
            <p14:sldId id="521"/>
            <p14:sldId id="527"/>
            <p14:sldId id="528"/>
          </p14:sldIdLst>
        </p14:section>
        <p14:section name="End" id="{B1612421-9A9C-4DD3-90D2-C1318E2DEAA9}">
          <p14:sldIdLst>
            <p14:sldId id="525"/>
            <p14:sldId id="52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33"/>
    <a:srgbClr val="7E57C5"/>
    <a:srgbClr val="CAE6E7"/>
    <a:srgbClr val="F2DA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69B8B1-339F-BA18-245F-83D1A8C71AA5}" v="6" dt="2024-03-07T08:49:47.422"/>
    <p1510:client id="{C1D442FA-F425-3593-32BC-6D2744C982CC}" v="6" dt="2024-03-06T19:47:09.656"/>
    <p1510:client id="{C70802D3-77FC-7EC8-67FA-F1DC344DBC8A}" v="28" dt="2024-03-06T15:33:44.304"/>
    <p1510:client id="{C8037FF4-7E8C-AE5B-2270-0FBDC25D31AE}" v="429" dt="2024-03-06T15:15:27.301"/>
    <p1510:client id="{C9FFF702-39BD-0C05-E22B-3088E3A1EBE2}" v="25" dt="2024-03-07T08:44:29.202"/>
    <p1510:client id="{DCF103BF-0F0B-D78B-D59F-CF31F213276E}" v="226" dt="2024-03-06T15:57:06.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emf"/><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6.emf"/><Relationship Id="rId4" Type="http://schemas.openxmlformats.org/officeDocument/2006/relationships/image" Target="../media/image5.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85BA7523-4F54-BAEF-B498-72C22244E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38" y="485775"/>
            <a:ext cx="2559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5"/>
          <p:cNvSpPr>
            <a:spLocks noGrp="1"/>
          </p:cNvSpPr>
          <p:nvPr>
            <p:ph type="body" sz="quarter" idx="10"/>
          </p:nvPr>
        </p:nvSpPr>
        <p:spPr>
          <a:xfrm>
            <a:off x="515938" y="1169988"/>
            <a:ext cx="5235638" cy="1966912"/>
          </a:xfrm>
        </p:spPr>
        <p:txBody>
          <a:bodyPr/>
          <a:lstStyle>
            <a:lvl1pPr marL="0" indent="0">
              <a:spcBef>
                <a:spcPts val="0"/>
              </a:spcBef>
              <a:buFontTx/>
              <a:buNone/>
              <a:defRPr sz="2400" b="0" i="0">
                <a:solidFill>
                  <a:srgbClr val="99CC33"/>
                </a:solidFill>
                <a:latin typeface="+mn-lt"/>
              </a:defRPr>
            </a:lvl1pPr>
            <a:lvl2pPr marL="457200" indent="0">
              <a:buFontTx/>
              <a:buNone/>
              <a:defRPr sz="2000" b="1" i="0">
                <a:solidFill>
                  <a:srgbClr val="99CC33"/>
                </a:solidFill>
                <a:latin typeface="TheSans 6-SemiBold" panose="02000403000000000003" pitchFamily="2" charset="77"/>
              </a:defRPr>
            </a:lvl2pPr>
          </a:lstStyle>
          <a:p>
            <a:pPr lvl="0"/>
            <a:r>
              <a:rPr lang="en-US"/>
              <a:t>Click to edit Master text styles</a:t>
            </a:r>
          </a:p>
        </p:txBody>
      </p:sp>
      <p:pic>
        <p:nvPicPr>
          <p:cNvPr id="5" name="Picture Placeholder 13" descr="A picture containing cloud, night sky&#10;&#10;Description automatically generated">
            <a:extLst>
              <a:ext uri="{FF2B5EF4-FFF2-40B4-BE49-F238E27FC236}">
                <a16:creationId xmlns:a16="http://schemas.microsoft.com/office/drawing/2014/main" id="{C341A7D7-6D95-EAD1-A0D3-C5037D9967C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406" b="406"/>
          <a:stretch>
            <a:fillRect/>
          </a:stretch>
        </p:blipFill>
        <p:spPr bwMode="auto">
          <a:xfrm>
            <a:off x="0" y="3273425"/>
            <a:ext cx="121920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Placeholder 9" descr="Graphical user interface, application&#10;&#10;Description automatically generated">
            <a:extLst>
              <a:ext uri="{FF2B5EF4-FFF2-40B4-BE49-F238E27FC236}">
                <a16:creationId xmlns:a16="http://schemas.microsoft.com/office/drawing/2014/main" id="{678CC8AE-7739-4974-1F09-CA9A1F80AEB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t="1424" b="1424"/>
          <a:stretch>
            <a:fillRect/>
          </a:stretch>
        </p:blipFill>
        <p:spPr bwMode="auto">
          <a:xfrm>
            <a:off x="6872288" y="666750"/>
            <a:ext cx="5062537"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67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0388247-E815-850B-C5A0-CDC8772C1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CA6351B2-F943-639E-A6B2-82C982C8E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a:extLst>
              <a:ext uri="{FF2B5EF4-FFF2-40B4-BE49-F238E27FC236}">
                <a16:creationId xmlns:a16="http://schemas.microsoft.com/office/drawing/2014/main" id="{AC9AB8E8-E33B-26DB-B7B8-0B197FD2F6A2}"/>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t>www.resillion.com</a:t>
            </a:r>
          </a:p>
        </p:txBody>
      </p:sp>
      <p:sp>
        <p:nvSpPr>
          <p:cNvPr id="8" name="TextBox 9">
            <a:extLst>
              <a:ext uri="{FF2B5EF4-FFF2-40B4-BE49-F238E27FC236}">
                <a16:creationId xmlns:a16="http://schemas.microsoft.com/office/drawing/2014/main" id="{4A0A1ED8-7AFE-80AA-7021-26183E86F43D}"/>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6" name="Text Placeholder 2"/>
          <p:cNvSpPr>
            <a:spLocks noGrp="1"/>
          </p:cNvSpPr>
          <p:nvPr>
            <p:ph type="body" sz="quarter" idx="10"/>
          </p:nvPr>
        </p:nvSpPr>
        <p:spPr>
          <a:xfrm>
            <a:off x="767161" y="466617"/>
            <a:ext cx="5843950" cy="673165"/>
          </a:xfrm>
        </p:spPr>
        <p:txBody>
          <a:bodyPr>
            <a:noAutofit/>
          </a:bodyPr>
          <a:lstStyle>
            <a:lvl1pPr marL="0" indent="0">
              <a:buFontTx/>
              <a:buNone/>
              <a:defRPr sz="3200" b="0" i="0">
                <a:solidFill>
                  <a:srgbClr val="7E57C5"/>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 name="Text Placeholder 17"/>
          <p:cNvSpPr>
            <a:spLocks noGrp="1"/>
          </p:cNvSpPr>
          <p:nvPr>
            <p:ph type="body" sz="quarter" idx="15"/>
          </p:nvPr>
        </p:nvSpPr>
        <p:spPr>
          <a:xfrm>
            <a:off x="766762" y="1402983"/>
            <a:ext cx="5186362" cy="584708"/>
          </a:xfrm>
        </p:spPr>
        <p:txBody>
          <a:bodyPr>
            <a:normAutofit/>
          </a:bodyPr>
          <a:lstStyle>
            <a:lvl1pPr marL="0" indent="0">
              <a:buFontTx/>
              <a:buNone/>
              <a:defRPr sz="2400" baseline="0">
                <a:solidFill>
                  <a:srgbClr val="99CC33"/>
                </a:solidFill>
                <a:latin typeface="+mj-lt"/>
              </a:defRPr>
            </a:lvl1pPr>
            <a:lvl2pPr marL="7938" indent="0">
              <a:buClr>
                <a:srgbClr val="88BB26"/>
              </a:buClr>
              <a:buSzPct val="150000"/>
              <a:buFontTx/>
              <a:buNone/>
              <a:tabLst/>
              <a:defRPr sz="2400" baseline="0">
                <a:solidFill>
                  <a:srgbClr val="99CC33"/>
                </a:solidFill>
                <a:latin typeface="+mj-lt"/>
              </a:defRPr>
            </a:lvl2pPr>
            <a:lvl3pPr marL="293688" indent="-285750">
              <a:buClr>
                <a:srgbClr val="88BB26"/>
              </a:buClr>
              <a:buFont typeface="Arial" panose="020B0604020202020204" pitchFamily="34" charset="0"/>
              <a:buChar char="•"/>
              <a:tabLst/>
              <a:defRPr sz="1300" baseline="0">
                <a:latin typeface="TheSans 4-SemiLight" panose="02000403000000000003" pitchFamily="2" charset="77"/>
              </a:defRPr>
            </a:lvl3pPr>
          </a:lstStyle>
          <a:p>
            <a:pPr lvl="0"/>
            <a:r>
              <a:rPr lang="en-US"/>
              <a:t>Click to edit Master text styles</a:t>
            </a:r>
          </a:p>
        </p:txBody>
      </p:sp>
      <p:sp>
        <p:nvSpPr>
          <p:cNvPr id="4" name="Text Placeholder 12"/>
          <p:cNvSpPr>
            <a:spLocks noGrp="1"/>
          </p:cNvSpPr>
          <p:nvPr>
            <p:ph type="body" sz="quarter" idx="14"/>
          </p:nvPr>
        </p:nvSpPr>
        <p:spPr>
          <a:xfrm>
            <a:off x="766762" y="2250892"/>
            <a:ext cx="5186362" cy="1672281"/>
          </a:xfrm>
        </p:spPr>
        <p:txBody>
          <a:bodyPr>
            <a:normAutofit/>
          </a:bodyPr>
          <a:lstStyle>
            <a:lvl1pPr marL="0" indent="0">
              <a:lnSpc>
                <a:spcPct val="100000"/>
              </a:lnSpc>
              <a:spcBef>
                <a:spcPts val="0"/>
              </a:spcBef>
              <a:spcAft>
                <a:spcPts val="600"/>
              </a:spcAft>
              <a:buClr>
                <a:srgbClr val="88BB26"/>
              </a:buClr>
              <a:buSzPct val="100000"/>
              <a:buNone/>
              <a:defRPr sz="1400" b="0" i="0">
                <a:latin typeface="TheSans 4-SemiLight" panose="02000403000000000003" pitchFamily="2" charset="77"/>
              </a:defRPr>
            </a:lvl1pPr>
            <a:lvl2pPr marL="628650" indent="-171450">
              <a:lnSpc>
                <a:spcPct val="100000"/>
              </a:lnSpc>
              <a:spcBef>
                <a:spcPts val="0"/>
              </a:spcBef>
              <a:spcAft>
                <a:spcPts val="600"/>
              </a:spcAft>
              <a:buFont typeface="Arial" panose="020B0604020202020204" pitchFamily="34" charset="0"/>
              <a:buChar char="•"/>
              <a:defRPr sz="1200"/>
            </a:lvl2pPr>
            <a:lvl3pPr>
              <a:lnSpc>
                <a:spcPct val="100000"/>
              </a:lnSpc>
              <a:spcBef>
                <a:spcPts val="0"/>
              </a:spcBef>
              <a:spcAft>
                <a:spcPts val="600"/>
              </a:spcAft>
              <a:defRPr sz="1100"/>
            </a:lvl3pPr>
            <a:lvl4pPr>
              <a:lnSpc>
                <a:spcPct val="100000"/>
              </a:lnSpc>
              <a:spcBef>
                <a:spcPts val="0"/>
              </a:spcBef>
              <a:spcAft>
                <a:spcPts val="600"/>
              </a:spcAft>
              <a:defRPr sz="1000"/>
            </a:lvl4pPr>
            <a:lvl5pPr>
              <a:defRPr sz="900"/>
            </a:lvl5pPr>
          </a:lstStyle>
          <a:p>
            <a:pPr marL="228600" marR="0" lvl="0" indent="-228600" algn="l" defTabSz="914400" rtl="0" eaLnBrk="1" fontAlgn="base" latinLnBrk="0" hangingPunct="1">
              <a:lnSpc>
                <a:spcPct val="90000"/>
              </a:lnSpc>
              <a:spcBef>
                <a:spcPts val="1000"/>
              </a:spcBef>
              <a:spcAft>
                <a:spcPct val="0"/>
              </a:spcAft>
              <a:buClr>
                <a:srgbClr val="99CC33"/>
              </a:buClr>
              <a:buSzTx/>
              <a:buFont typeface="Arial" panose="020B0604020202020204" pitchFamily="34" charset="0"/>
              <a:buChar char="•"/>
              <a:tabLst/>
              <a:defRPr/>
            </a:pPr>
            <a:r>
              <a:rPr kumimoji="0" lang="en-US" altLang="en-US" sz="2000" b="0" i="0" u="none" strike="noStrike" kern="1200" cap="none" spc="0" normalizeH="0" baseline="0" noProof="0">
                <a:ln>
                  <a:noFill/>
                </a:ln>
                <a:solidFill>
                  <a:prstClr val="black"/>
                </a:solidFill>
                <a:effectLst/>
                <a:uLnTx/>
                <a:uFillTx/>
                <a:latin typeface="Calibri"/>
                <a:ea typeface="+mn-ea"/>
                <a:cs typeface="+mn-cs"/>
              </a:rPr>
              <a:t>Click to edit Master text styles</a:t>
            </a:r>
          </a:p>
          <a:p>
            <a:pPr marL="685800" marR="0" lvl="1"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800" b="0" i="0" u="none" strike="noStrike" kern="1200" cap="none" spc="0" normalizeH="0" baseline="0" noProof="0">
                <a:ln>
                  <a:noFill/>
                </a:ln>
                <a:solidFill>
                  <a:prstClr val="black"/>
                </a:solidFill>
                <a:effectLst/>
                <a:uLnTx/>
                <a:uFillTx/>
                <a:latin typeface="Calibri"/>
                <a:ea typeface="+mn-ea"/>
                <a:cs typeface="+mn-cs"/>
              </a:rPr>
              <a:t>Second level</a:t>
            </a:r>
          </a:p>
          <a:p>
            <a:pPr marL="1143000" marR="0" lvl="2"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600" b="0" i="0" u="none" strike="noStrike" kern="1200" cap="none" spc="0" normalizeH="0" baseline="0" noProof="0">
                <a:ln>
                  <a:noFill/>
                </a:ln>
                <a:solidFill>
                  <a:prstClr val="black"/>
                </a:solidFill>
                <a:effectLst/>
                <a:uLnTx/>
                <a:uFillTx/>
                <a:latin typeface="Calibri"/>
                <a:ea typeface="+mn-ea"/>
                <a:cs typeface="+mn-cs"/>
              </a:rPr>
              <a:t>Third level</a:t>
            </a:r>
          </a:p>
          <a:p>
            <a:pPr marL="1600200" marR="0" lvl="3"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400" b="0" i="0" u="none" strike="noStrike" kern="1200" cap="none" spc="0" normalizeH="0" baseline="0" noProof="0">
                <a:ln>
                  <a:noFill/>
                </a:ln>
                <a:solidFill>
                  <a:prstClr val="black"/>
                </a:solidFill>
                <a:effectLst/>
                <a:uLnTx/>
                <a:uFillTx/>
                <a:latin typeface="Calibri"/>
                <a:ea typeface="+mn-ea"/>
                <a:cs typeface="+mn-cs"/>
              </a:rPr>
              <a:t>Fourth level</a:t>
            </a:r>
          </a:p>
          <a:p>
            <a:pPr marL="2057400" marR="0" lvl="4" indent="-228600" algn="l" defTabSz="914400" rtl="0" eaLnBrk="1" fontAlgn="base" latinLnBrk="0" hangingPunct="1">
              <a:lnSpc>
                <a:spcPct val="100000"/>
              </a:lnSpc>
              <a:spcBef>
                <a:spcPct val="0"/>
              </a:spcBef>
              <a:spcAft>
                <a:spcPts val="600"/>
              </a:spcAft>
              <a:buClr>
                <a:srgbClr val="99CC33"/>
              </a:buClr>
              <a:buSzTx/>
              <a:buFont typeface="Arial" panose="020B0604020202020204" pitchFamily="34" charset="0"/>
              <a:buChar char="•"/>
              <a:tabLst/>
              <a:defRPr/>
            </a:pPr>
            <a:r>
              <a:rPr kumimoji="0" lang="en-US" altLang="en-US" sz="1400" b="0" i="0" u="none" strike="noStrike" kern="1200" cap="none" spc="0" normalizeH="0" baseline="0" noProof="0">
                <a:ln>
                  <a:noFill/>
                </a:ln>
                <a:solidFill>
                  <a:prstClr val="black"/>
                </a:solidFill>
                <a:effectLst/>
                <a:uLnTx/>
                <a:uFillTx/>
                <a:latin typeface="Calibri"/>
                <a:ea typeface="+mn-ea"/>
                <a:cs typeface="+mn-cs"/>
              </a:rPr>
              <a:t>Fifth level</a:t>
            </a:r>
            <a:endParaRPr kumimoji="0" lang="en-GB" alt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847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85F50A5-0D57-605D-4E08-11561A246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a:extLst>
              <a:ext uri="{FF2B5EF4-FFF2-40B4-BE49-F238E27FC236}">
                <a16:creationId xmlns:a16="http://schemas.microsoft.com/office/drawing/2014/main" id="{B7064208-ABA4-14FB-8420-A977111C01DD}"/>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t>www.resillion.com</a:t>
            </a:r>
          </a:p>
        </p:txBody>
      </p:sp>
      <p:pic>
        <p:nvPicPr>
          <p:cNvPr id="7" name="Picture 8">
            <a:extLst>
              <a:ext uri="{FF2B5EF4-FFF2-40B4-BE49-F238E27FC236}">
                <a16:creationId xmlns:a16="http://schemas.microsoft.com/office/drawing/2014/main" id="{6C93B4AF-E23C-5A6F-3884-5CED74497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9">
            <a:extLst>
              <a:ext uri="{FF2B5EF4-FFF2-40B4-BE49-F238E27FC236}">
                <a16:creationId xmlns:a16="http://schemas.microsoft.com/office/drawing/2014/main" id="{EABC70EA-71CF-84BC-F675-13DD0955C083}"/>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2" name="Text Placeholder 2"/>
          <p:cNvSpPr>
            <a:spLocks noGrp="1"/>
          </p:cNvSpPr>
          <p:nvPr>
            <p:ph type="body" sz="quarter" idx="11"/>
          </p:nvPr>
        </p:nvSpPr>
        <p:spPr>
          <a:xfrm>
            <a:off x="767161" y="466617"/>
            <a:ext cx="5843950" cy="673165"/>
          </a:xfrm>
        </p:spPr>
        <p:txBody>
          <a:bodyPr>
            <a:noAutofit/>
          </a:bodyPr>
          <a:lstStyle>
            <a:lvl1pPr marL="0" indent="0">
              <a:buFontTx/>
              <a:buNone/>
              <a:defRPr sz="3200" b="0" i="0">
                <a:solidFill>
                  <a:srgbClr val="7E57C5"/>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 name="Text Placeholder 4"/>
          <p:cNvSpPr>
            <a:spLocks noGrp="1"/>
          </p:cNvSpPr>
          <p:nvPr>
            <p:ph type="body" sz="quarter" idx="17"/>
          </p:nvPr>
        </p:nvSpPr>
        <p:spPr>
          <a:xfrm>
            <a:off x="766763" y="1219200"/>
            <a:ext cx="5843587" cy="661988"/>
          </a:xfrm>
        </p:spPr>
        <p:txBody>
          <a:bodyPr>
            <a:normAutofit/>
          </a:bodyPr>
          <a:lstStyle>
            <a:lvl1pPr marL="0" indent="0">
              <a:buFontTx/>
              <a:buNone/>
              <a:defRPr sz="2400" b="0" i="0">
                <a:solidFill>
                  <a:srgbClr val="99CC33"/>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4" name="Content Placeholder 6"/>
          <p:cNvSpPr>
            <a:spLocks noGrp="1"/>
          </p:cNvSpPr>
          <p:nvPr>
            <p:ph sz="quarter" idx="18"/>
          </p:nvPr>
        </p:nvSpPr>
        <p:spPr>
          <a:xfrm>
            <a:off x="766763" y="2101850"/>
            <a:ext cx="10542587" cy="378460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549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77740C6D-95F2-5872-3E7A-99CB1B9DC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DC2E48AA-3081-3A97-7709-5910B66C4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a:extLst>
              <a:ext uri="{FF2B5EF4-FFF2-40B4-BE49-F238E27FC236}">
                <a16:creationId xmlns:a16="http://schemas.microsoft.com/office/drawing/2014/main" id="{78F266D6-B5F2-1029-A233-5DF57565D4CF}"/>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solidFill>
                  <a:schemeClr val="bg1"/>
                </a:solidFill>
              </a:rPr>
              <a:t>www.resillion.com</a:t>
            </a:r>
          </a:p>
        </p:txBody>
      </p:sp>
      <p:sp>
        <p:nvSpPr>
          <p:cNvPr id="8" name="TextBox 9">
            <a:extLst>
              <a:ext uri="{FF2B5EF4-FFF2-40B4-BE49-F238E27FC236}">
                <a16:creationId xmlns:a16="http://schemas.microsoft.com/office/drawing/2014/main" id="{23E903B2-BC66-7F52-8C1D-29E7D73938F9}"/>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chemeClr val="bg1"/>
                </a:solidFill>
              </a:rPr>
              <a:t> © 2023 Resillion Confidential and Proprietary</a:t>
            </a:r>
          </a:p>
        </p:txBody>
      </p:sp>
      <p:sp>
        <p:nvSpPr>
          <p:cNvPr id="4" name="Text Placeholder 2"/>
          <p:cNvSpPr>
            <a:spLocks noGrp="1"/>
          </p:cNvSpPr>
          <p:nvPr>
            <p:ph type="body" sz="quarter" idx="11"/>
          </p:nvPr>
        </p:nvSpPr>
        <p:spPr>
          <a:xfrm>
            <a:off x="767161" y="466617"/>
            <a:ext cx="5843950" cy="673165"/>
          </a:xfrm>
        </p:spPr>
        <p:txBody>
          <a:bodyPr>
            <a:noAutofit/>
          </a:bodyPr>
          <a:lstStyle>
            <a:lvl1pPr marL="0" indent="0">
              <a:buFontTx/>
              <a:buNone/>
              <a:defRPr sz="3200" b="0" i="0">
                <a:solidFill>
                  <a:srgbClr val="7E57C5"/>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 name="Text Placeholder 4"/>
          <p:cNvSpPr>
            <a:spLocks noGrp="1"/>
          </p:cNvSpPr>
          <p:nvPr>
            <p:ph type="body" sz="quarter" idx="17"/>
          </p:nvPr>
        </p:nvSpPr>
        <p:spPr>
          <a:xfrm>
            <a:off x="766763" y="1219200"/>
            <a:ext cx="5843587" cy="661988"/>
          </a:xfrm>
        </p:spPr>
        <p:txBody>
          <a:bodyPr>
            <a:normAutofit/>
          </a:bodyPr>
          <a:lstStyle>
            <a:lvl1pPr marL="0" indent="0">
              <a:buFontTx/>
              <a:buNone/>
              <a:defRPr sz="2400" b="0" i="0">
                <a:solidFill>
                  <a:srgbClr val="99CC33"/>
                </a:solidFill>
                <a:latin typeface="+mj-lt"/>
                <a:cs typeface="Calibri Light" panose="020F0302020204030204" pitchFamily="34" charset="0"/>
              </a:defRPr>
            </a:lvl1pPr>
          </a:lstStyle>
          <a:p>
            <a:pPr lvl="0"/>
            <a:r>
              <a:rPr lang="en-US"/>
              <a:t>Click to edit Master text styles</a:t>
            </a:r>
          </a:p>
        </p:txBody>
      </p:sp>
      <p:sp>
        <p:nvSpPr>
          <p:cNvPr id="2" name="Content Placeholder 6"/>
          <p:cNvSpPr>
            <a:spLocks noGrp="1"/>
          </p:cNvSpPr>
          <p:nvPr>
            <p:ph sz="quarter" idx="18"/>
          </p:nvPr>
        </p:nvSpPr>
        <p:spPr>
          <a:xfrm>
            <a:off x="766763" y="2101850"/>
            <a:ext cx="10542587" cy="3784600"/>
          </a:xfrm>
        </p:spPr>
        <p:txBody>
          <a:bodyPr>
            <a:normAutofit/>
          </a:bodyPr>
          <a:lstStyle>
            <a:lvl1pPr>
              <a:lnSpc>
                <a:spcPct val="100000"/>
              </a:lnSpc>
              <a:spcBef>
                <a:spcPts val="0"/>
              </a:spcBef>
              <a:spcAft>
                <a:spcPts val="600"/>
              </a:spcAft>
              <a:defRPr sz="2000"/>
            </a:lvl1pPr>
            <a:lvl2pPr>
              <a:lnSpc>
                <a:spcPct val="100000"/>
              </a:lnSpc>
              <a:spcBef>
                <a:spcPts val="0"/>
              </a:spcBef>
              <a:spcAft>
                <a:spcPts val="600"/>
              </a:spcAft>
              <a:defRPr sz="1800"/>
            </a:lvl2pPr>
            <a:lvl3pPr>
              <a:lnSpc>
                <a:spcPct val="100000"/>
              </a:lnSpc>
              <a:spcBef>
                <a:spcPts val="0"/>
              </a:spcBef>
              <a:spcAft>
                <a:spcPts val="600"/>
              </a:spcAft>
              <a:defRPr sz="1600"/>
            </a:lvl3pPr>
            <a:lvl4pPr>
              <a:lnSpc>
                <a:spcPct val="100000"/>
              </a:lnSpc>
              <a:spcBef>
                <a:spcPts val="0"/>
              </a:spcBef>
              <a:spcAft>
                <a:spcPts val="600"/>
              </a:spcAft>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5413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BF256B36-FF59-BFFD-B2D0-2E7E0897A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1EC129D4-B33C-7912-189C-A219FBA9D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a:extLst>
              <a:ext uri="{FF2B5EF4-FFF2-40B4-BE49-F238E27FC236}">
                <a16:creationId xmlns:a16="http://schemas.microsoft.com/office/drawing/2014/main" id="{93B03794-3CFE-FDDB-A864-56957846D290}"/>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t>www.resillion.com</a:t>
            </a:r>
          </a:p>
        </p:txBody>
      </p:sp>
      <p:sp>
        <p:nvSpPr>
          <p:cNvPr id="7" name="TextBox 9">
            <a:extLst>
              <a:ext uri="{FF2B5EF4-FFF2-40B4-BE49-F238E27FC236}">
                <a16:creationId xmlns:a16="http://schemas.microsoft.com/office/drawing/2014/main" id="{4C0C65C6-3756-6D5B-D83E-90E88B4C9564}"/>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13" name="Text Placeholder 2"/>
          <p:cNvSpPr>
            <a:spLocks noGrp="1"/>
          </p:cNvSpPr>
          <p:nvPr>
            <p:ph type="body" sz="quarter" idx="11"/>
          </p:nvPr>
        </p:nvSpPr>
        <p:spPr>
          <a:xfrm>
            <a:off x="767161" y="466617"/>
            <a:ext cx="5843950" cy="673165"/>
          </a:xfrm>
        </p:spPr>
        <p:txBody>
          <a:bodyPr>
            <a:noAutofit/>
          </a:bodyPr>
          <a:lstStyle>
            <a:lvl1pPr marL="0" indent="0">
              <a:buFontTx/>
              <a:buNone/>
              <a:defRPr sz="3200" b="0" i="0">
                <a:solidFill>
                  <a:srgbClr val="7E57C5"/>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 name="Text Placeholder 4"/>
          <p:cNvSpPr>
            <a:spLocks noGrp="1"/>
          </p:cNvSpPr>
          <p:nvPr>
            <p:ph type="body" sz="quarter" idx="17"/>
          </p:nvPr>
        </p:nvSpPr>
        <p:spPr>
          <a:xfrm>
            <a:off x="766763" y="1219200"/>
            <a:ext cx="5843587" cy="661988"/>
          </a:xfrm>
        </p:spPr>
        <p:txBody>
          <a:bodyPr>
            <a:normAutofit/>
          </a:bodyPr>
          <a:lstStyle>
            <a:lvl1pPr marL="0" indent="0">
              <a:buFontTx/>
              <a:buNone/>
              <a:defRPr sz="2400" b="0" i="0">
                <a:solidFill>
                  <a:srgbClr val="99CC33"/>
                </a:solidFill>
                <a:latin typeface="+mj-lt"/>
                <a:cs typeface="Calibri Light" panose="020F0302020204030204" pitchFamily="34" charset="0"/>
              </a:defRPr>
            </a:lvl1pPr>
          </a:lstStyle>
          <a:p>
            <a:pPr lvl="0"/>
            <a:r>
              <a:rPr lang="en-US"/>
              <a:t>Click to edit Master text styles</a:t>
            </a:r>
          </a:p>
        </p:txBody>
      </p:sp>
      <p:sp>
        <p:nvSpPr>
          <p:cNvPr id="2" name="Content Placeholder 6"/>
          <p:cNvSpPr>
            <a:spLocks noGrp="1"/>
          </p:cNvSpPr>
          <p:nvPr>
            <p:ph sz="quarter" idx="18"/>
          </p:nvPr>
        </p:nvSpPr>
        <p:spPr>
          <a:xfrm>
            <a:off x="766763" y="2101850"/>
            <a:ext cx="10542587" cy="378460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0948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85BA7523-4F54-BAEF-B498-72C22244E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38" y="485775"/>
            <a:ext cx="2559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3"/>
          <p:cNvSpPr>
            <a:spLocks noGrp="1"/>
          </p:cNvSpPr>
          <p:nvPr>
            <p:ph type="pic" sz="quarter" idx="11"/>
          </p:nvPr>
        </p:nvSpPr>
        <p:spPr>
          <a:xfrm>
            <a:off x="0" y="3273552"/>
            <a:ext cx="12192000" cy="2520000"/>
          </a:xfrm>
        </p:spPr>
        <p:txBody>
          <a:bodyPr rtlCol="0">
            <a:normAutofit/>
          </a:bodyPr>
          <a:lstStyle/>
          <a:p>
            <a:pPr lvl="0"/>
            <a:r>
              <a:rPr lang="en-US" noProof="0"/>
              <a:t>Click icon to add picture</a:t>
            </a:r>
          </a:p>
        </p:txBody>
      </p:sp>
      <p:sp>
        <p:nvSpPr>
          <p:cNvPr id="8" name="Picture Placeholder 7"/>
          <p:cNvSpPr>
            <a:spLocks noGrp="1"/>
          </p:cNvSpPr>
          <p:nvPr>
            <p:ph type="pic" sz="quarter" idx="12"/>
          </p:nvPr>
        </p:nvSpPr>
        <p:spPr>
          <a:xfrm>
            <a:off x="6848856" y="666750"/>
            <a:ext cx="4928807" cy="5826125"/>
          </a:xfrm>
        </p:spPr>
        <p:txBody>
          <a:bodyPr rtlCol="0">
            <a:normAutofit/>
          </a:bodyPr>
          <a:lstStyle/>
          <a:p>
            <a:pPr lvl="0"/>
            <a:r>
              <a:rPr lang="en-US" noProof="0"/>
              <a:t>Click icon to add picture</a:t>
            </a:r>
          </a:p>
        </p:txBody>
      </p:sp>
      <p:sp>
        <p:nvSpPr>
          <p:cNvPr id="2" name="Text Placeholder 5"/>
          <p:cNvSpPr>
            <a:spLocks noGrp="1"/>
          </p:cNvSpPr>
          <p:nvPr>
            <p:ph type="body" sz="quarter" idx="10"/>
          </p:nvPr>
        </p:nvSpPr>
        <p:spPr>
          <a:xfrm>
            <a:off x="515938" y="1169988"/>
            <a:ext cx="5235638" cy="1966912"/>
          </a:xfrm>
        </p:spPr>
        <p:txBody>
          <a:bodyPr/>
          <a:lstStyle>
            <a:lvl1pPr marL="0" indent="0">
              <a:spcBef>
                <a:spcPts val="0"/>
              </a:spcBef>
              <a:buFontTx/>
              <a:buNone/>
              <a:defRPr sz="2400" b="0" i="0">
                <a:solidFill>
                  <a:srgbClr val="99CC33"/>
                </a:solidFill>
                <a:latin typeface="+mn-lt"/>
              </a:defRPr>
            </a:lvl1pPr>
            <a:lvl2pPr marL="457200" indent="0">
              <a:buFontTx/>
              <a:buNone/>
              <a:defRPr sz="2000" b="1" i="0">
                <a:solidFill>
                  <a:srgbClr val="99CC33"/>
                </a:solidFill>
                <a:latin typeface="TheSans 6-SemiBold" panose="02000403000000000003" pitchFamily="2" charset="77"/>
              </a:defRPr>
            </a:lvl2pPr>
          </a:lstStyle>
          <a:p>
            <a:pPr lvl="0"/>
            <a:r>
              <a:rPr lang="en-US"/>
              <a:t>Click to edit Master text styles</a:t>
            </a:r>
          </a:p>
        </p:txBody>
      </p:sp>
    </p:spTree>
    <p:extLst>
      <p:ext uri="{BB962C8B-B14F-4D97-AF65-F5344CB8AC3E}">
        <p14:creationId xmlns:p14="http://schemas.microsoft.com/office/powerpoint/2010/main" val="2547256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E1C5EF-100F-AD9F-13B2-83BD79C513CC}"/>
              </a:ext>
            </a:extLst>
          </p:cNvPr>
          <p:cNvSpPr/>
          <p:nvPr/>
        </p:nvSpPr>
        <p:spPr>
          <a:xfrm>
            <a:off x="8077200" y="0"/>
            <a:ext cx="4114800" cy="6858000"/>
          </a:xfrm>
          <a:prstGeom prst="rect">
            <a:avLst/>
          </a:prstGeom>
          <a:solidFill>
            <a:srgbClr val="CAE6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8B3D7F30-D746-8E39-454A-8F893D54BDF4}"/>
              </a:ext>
            </a:extLst>
          </p:cNvPr>
          <p:cNvSpPr/>
          <p:nvPr/>
        </p:nvSpPr>
        <p:spPr>
          <a:xfrm>
            <a:off x="8075613" y="739775"/>
            <a:ext cx="3211512" cy="5233988"/>
          </a:xfrm>
          <a:prstGeom prst="rect">
            <a:avLst/>
          </a:prstGeom>
          <a:solidFill>
            <a:schemeClr val="bg1"/>
          </a:solidFill>
          <a:ln>
            <a:noFill/>
          </a:ln>
          <a:effectLst>
            <a:outerShdw blurRad="172460" dist="232219" dir="1800000" sx="99000" sy="99000" algn="tl" rotWithShape="0">
              <a:prstClr val="black">
                <a:alpha val="16419"/>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a:extLst>
              <a:ext uri="{FF2B5EF4-FFF2-40B4-BE49-F238E27FC236}">
                <a16:creationId xmlns:a16="http://schemas.microsoft.com/office/drawing/2014/main" id="{7C1C7558-A950-7D07-7A2D-290E63D7A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a:extLst>
              <a:ext uri="{FF2B5EF4-FFF2-40B4-BE49-F238E27FC236}">
                <a16:creationId xmlns:a16="http://schemas.microsoft.com/office/drawing/2014/main" id="{7F0C4E43-0FFC-9429-13A7-4DAA486087B7}"/>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t>www.resillion.com</a:t>
            </a:r>
          </a:p>
        </p:txBody>
      </p:sp>
      <p:sp>
        <p:nvSpPr>
          <p:cNvPr id="7" name="TextBox 10">
            <a:extLst>
              <a:ext uri="{FF2B5EF4-FFF2-40B4-BE49-F238E27FC236}">
                <a16:creationId xmlns:a16="http://schemas.microsoft.com/office/drawing/2014/main" id="{FC7AE6BD-26CA-0086-2DE2-602F62957E27}"/>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3" name="Picture Placeholder 7"/>
          <p:cNvSpPr>
            <a:spLocks noGrp="1"/>
          </p:cNvSpPr>
          <p:nvPr>
            <p:ph type="pic" sz="quarter" idx="16"/>
          </p:nvPr>
        </p:nvSpPr>
        <p:spPr>
          <a:xfrm>
            <a:off x="6887121" y="1630172"/>
            <a:ext cx="3933279" cy="3410712"/>
          </a:xfrm>
          <a:prstGeom prst="roundRect">
            <a:avLst>
              <a:gd name="adj" fmla="val 18170"/>
            </a:avLst>
          </a:prstGeom>
        </p:spPr>
        <p:txBody>
          <a:bodyPr rtlCol="0">
            <a:normAutofit/>
          </a:bodyPr>
          <a:lstStyle/>
          <a:p>
            <a:pPr lvl="0"/>
            <a:r>
              <a:rPr lang="en-US" noProof="0"/>
              <a:t>Click icon to add picture</a:t>
            </a:r>
          </a:p>
        </p:txBody>
      </p:sp>
      <p:sp>
        <p:nvSpPr>
          <p:cNvPr id="14" name="Text Placeholder 2"/>
          <p:cNvSpPr>
            <a:spLocks noGrp="1"/>
          </p:cNvSpPr>
          <p:nvPr>
            <p:ph type="body" sz="quarter" idx="10"/>
          </p:nvPr>
        </p:nvSpPr>
        <p:spPr>
          <a:xfrm>
            <a:off x="846149" y="536130"/>
            <a:ext cx="4969435" cy="673165"/>
          </a:xfrm>
        </p:spPr>
        <p:txBody>
          <a:bodyPr>
            <a:noAutofit/>
          </a:bodyPr>
          <a:lstStyle>
            <a:lvl1pPr marL="0" indent="0">
              <a:buFontTx/>
              <a:buNone/>
              <a:defRPr sz="3200" b="0" i="0">
                <a:solidFill>
                  <a:srgbClr val="7E57C5"/>
                </a:solidFill>
                <a:latin typeface="+mn-lt"/>
              </a:defRPr>
            </a:lvl1pPr>
          </a:lstStyle>
          <a:p>
            <a:pPr lvl="0"/>
            <a:r>
              <a:rPr lang="en-US"/>
              <a:t>Click to edit Master text styles</a:t>
            </a:r>
          </a:p>
        </p:txBody>
      </p:sp>
      <p:sp>
        <p:nvSpPr>
          <p:cNvPr id="15" name="Text Placeholder 20"/>
          <p:cNvSpPr>
            <a:spLocks noGrp="1"/>
          </p:cNvSpPr>
          <p:nvPr>
            <p:ph type="body" sz="quarter" idx="11"/>
          </p:nvPr>
        </p:nvSpPr>
        <p:spPr>
          <a:xfrm>
            <a:off x="845751" y="1912946"/>
            <a:ext cx="5048822" cy="569913"/>
          </a:xfrm>
        </p:spPr>
        <p:txBody>
          <a:bodyPr>
            <a:normAutofit/>
          </a:bodyPr>
          <a:lstStyle>
            <a:lvl1pPr marL="0" indent="0">
              <a:buFontTx/>
              <a:buNone/>
              <a:defRPr sz="2400" b="0" i="0">
                <a:solidFill>
                  <a:srgbClr val="99CC33"/>
                </a:solidFill>
                <a:latin typeface="+mj-lt"/>
              </a:defRPr>
            </a:lvl1pPr>
          </a:lstStyle>
          <a:p>
            <a:pPr lvl="0"/>
            <a:r>
              <a:rPr lang="en-US"/>
              <a:t>Click to edit Master text styles</a:t>
            </a:r>
          </a:p>
        </p:txBody>
      </p:sp>
      <p:sp>
        <p:nvSpPr>
          <p:cNvPr id="16" name="Text Placeholder 16"/>
          <p:cNvSpPr>
            <a:spLocks noGrp="1"/>
          </p:cNvSpPr>
          <p:nvPr>
            <p:ph type="body" sz="quarter" idx="17"/>
          </p:nvPr>
        </p:nvSpPr>
        <p:spPr>
          <a:xfrm>
            <a:off x="845502" y="2648637"/>
            <a:ext cx="5048805" cy="2078038"/>
          </a:xfrm>
        </p:spPr>
        <p:txBody>
          <a:bodyPr>
            <a:normAutofit/>
          </a:bodyPr>
          <a:lstStyle>
            <a:lvl1pPr marL="0" indent="0">
              <a:lnSpc>
                <a:spcPct val="100000"/>
              </a:lnSpc>
              <a:spcBef>
                <a:spcPts val="0"/>
              </a:spcBef>
              <a:spcAft>
                <a:spcPts val="600"/>
              </a:spcAft>
              <a:buClr>
                <a:srgbClr val="88BB26"/>
              </a:buClr>
              <a:buSzPct val="100000"/>
              <a:buNone/>
              <a:defRPr sz="1400" b="0" i="0">
                <a:latin typeface="+mn-lt"/>
              </a:defRPr>
            </a:lvl1pPr>
            <a:lvl2pPr marL="628650" indent="-171450">
              <a:lnSpc>
                <a:spcPct val="100000"/>
              </a:lnSpc>
              <a:spcBef>
                <a:spcPts val="0"/>
              </a:spcBef>
              <a:spcAft>
                <a:spcPts val="600"/>
              </a:spcAft>
              <a:buFont typeface="Arial" panose="020B0604020202020204" pitchFamily="34" charset="0"/>
              <a:buChar char="•"/>
              <a:defRPr sz="1200"/>
            </a:lvl2pPr>
            <a:lvl3pPr>
              <a:lnSpc>
                <a:spcPct val="100000"/>
              </a:lnSpc>
              <a:spcBef>
                <a:spcPts val="0"/>
              </a:spcBef>
              <a:spcAft>
                <a:spcPts val="600"/>
              </a:spcAft>
              <a:defRPr sz="1100"/>
            </a:lvl3pPr>
            <a:lvl4pPr>
              <a:lnSpc>
                <a:spcPct val="100000"/>
              </a:lnSpc>
              <a:spcBef>
                <a:spcPts val="0"/>
              </a:spcBef>
              <a:spcAft>
                <a:spcPts val="600"/>
              </a:spcAft>
              <a:defRPr sz="1000"/>
            </a:lvl4pPr>
            <a:lvl5pPr>
              <a:defRPr sz="900"/>
            </a:lvl5pPr>
          </a:lstStyle>
          <a:p>
            <a:pPr marL="228600" marR="0" lvl="0" indent="-228600" algn="l" defTabSz="914400" rtl="0" eaLnBrk="1" fontAlgn="base" latinLnBrk="0" hangingPunct="1">
              <a:lnSpc>
                <a:spcPct val="90000"/>
              </a:lnSpc>
              <a:spcBef>
                <a:spcPts val="1000"/>
              </a:spcBef>
              <a:spcAft>
                <a:spcPct val="0"/>
              </a:spcAft>
              <a:buClr>
                <a:srgbClr val="99CC33"/>
              </a:buClr>
              <a:buSzTx/>
              <a:buFont typeface="Arial" panose="020B0604020202020204" pitchFamily="34" charset="0"/>
              <a:buChar char="•"/>
              <a:tabLst/>
              <a:defRPr/>
            </a:pPr>
            <a:r>
              <a:rPr kumimoji="0" lang="en-US" altLang="en-US" sz="2000" b="0" i="0" u="none" strike="noStrike" kern="1200" cap="none" spc="0" normalizeH="0" baseline="0" noProof="0">
                <a:ln>
                  <a:noFill/>
                </a:ln>
                <a:solidFill>
                  <a:prstClr val="black"/>
                </a:solidFill>
                <a:effectLst/>
                <a:uLnTx/>
                <a:uFillTx/>
                <a:latin typeface="Calibri"/>
                <a:ea typeface="+mn-ea"/>
                <a:cs typeface="+mn-cs"/>
              </a:rPr>
              <a:t>Click to edit Master text styles</a:t>
            </a:r>
          </a:p>
          <a:p>
            <a:pPr marL="685800" marR="0" lvl="1"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800" b="0" i="0" u="none" strike="noStrike" kern="1200" cap="none" spc="0" normalizeH="0" baseline="0" noProof="0">
                <a:ln>
                  <a:noFill/>
                </a:ln>
                <a:solidFill>
                  <a:prstClr val="black"/>
                </a:solidFill>
                <a:effectLst/>
                <a:uLnTx/>
                <a:uFillTx/>
                <a:latin typeface="Calibri"/>
                <a:ea typeface="+mn-ea"/>
                <a:cs typeface="+mn-cs"/>
              </a:rPr>
              <a:t>Second level</a:t>
            </a:r>
          </a:p>
          <a:p>
            <a:pPr marL="1143000" marR="0" lvl="2"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600" b="0" i="0" u="none" strike="noStrike" kern="1200" cap="none" spc="0" normalizeH="0" baseline="0" noProof="0">
                <a:ln>
                  <a:noFill/>
                </a:ln>
                <a:solidFill>
                  <a:prstClr val="black"/>
                </a:solidFill>
                <a:effectLst/>
                <a:uLnTx/>
                <a:uFillTx/>
                <a:latin typeface="Calibri"/>
                <a:ea typeface="+mn-ea"/>
                <a:cs typeface="+mn-cs"/>
              </a:rPr>
              <a:t>Third level</a:t>
            </a:r>
          </a:p>
          <a:p>
            <a:pPr marL="1600200" marR="0" lvl="3"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400" b="0" i="0" u="none" strike="noStrike" kern="1200" cap="none" spc="0" normalizeH="0" baseline="0" noProof="0">
                <a:ln>
                  <a:noFill/>
                </a:ln>
                <a:solidFill>
                  <a:prstClr val="black"/>
                </a:solidFill>
                <a:effectLst/>
                <a:uLnTx/>
                <a:uFillTx/>
                <a:latin typeface="Calibri"/>
                <a:ea typeface="+mn-ea"/>
                <a:cs typeface="+mn-cs"/>
              </a:rPr>
              <a:t>Fourth level</a:t>
            </a:r>
          </a:p>
          <a:p>
            <a:pPr marL="2057400" marR="0" lvl="4" indent="-228600" algn="l" defTabSz="914400" rtl="0" eaLnBrk="1" fontAlgn="base" latinLnBrk="0" hangingPunct="1">
              <a:lnSpc>
                <a:spcPct val="100000"/>
              </a:lnSpc>
              <a:spcBef>
                <a:spcPct val="0"/>
              </a:spcBef>
              <a:spcAft>
                <a:spcPts val="600"/>
              </a:spcAft>
              <a:buClr>
                <a:srgbClr val="99CC33"/>
              </a:buClr>
              <a:buSzTx/>
              <a:buFont typeface="Arial" panose="020B0604020202020204" pitchFamily="34" charset="0"/>
              <a:buChar char="•"/>
              <a:tabLst/>
              <a:defRPr/>
            </a:pPr>
            <a:r>
              <a:rPr kumimoji="0" lang="en-US" altLang="en-US" sz="1400" b="0" i="0" u="none" strike="noStrike" kern="1200" cap="none" spc="0" normalizeH="0" baseline="0" noProof="0">
                <a:ln>
                  <a:noFill/>
                </a:ln>
                <a:solidFill>
                  <a:prstClr val="black"/>
                </a:solidFill>
                <a:effectLst/>
                <a:uLnTx/>
                <a:uFillTx/>
                <a:latin typeface="Calibri"/>
                <a:ea typeface="+mn-ea"/>
                <a:cs typeface="+mn-cs"/>
              </a:rPr>
              <a:t>Fifth level</a:t>
            </a:r>
            <a:endParaRPr kumimoji="0" lang="en-GB" altLang="en-US" sz="1400" b="0" i="0" u="none" strike="noStrike" kern="1200" cap="none" spc="0" normalizeH="0" baseline="0" noProof="0">
              <a:ln>
                <a:noFill/>
              </a:ln>
              <a:solidFill>
                <a:prstClr val="black"/>
              </a:solidFill>
              <a:effectLst/>
              <a:uLnTx/>
              <a:uFillTx/>
              <a:latin typeface="Calibri"/>
              <a:ea typeface="+mn-ea"/>
              <a:cs typeface="+mn-cs"/>
            </a:endParaRPr>
          </a:p>
          <a:p>
            <a:pPr lvl="0"/>
            <a:endParaRPr lang="en-GB"/>
          </a:p>
        </p:txBody>
      </p:sp>
    </p:spTree>
    <p:extLst>
      <p:ext uri="{BB962C8B-B14F-4D97-AF65-F5344CB8AC3E}">
        <p14:creationId xmlns:p14="http://schemas.microsoft.com/office/powerpoint/2010/main" val="3603093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Freeform 22">
            <a:extLst>
              <a:ext uri="{FF2B5EF4-FFF2-40B4-BE49-F238E27FC236}">
                <a16:creationId xmlns:a16="http://schemas.microsoft.com/office/drawing/2014/main" id="{CB060EF6-92EA-A8F2-960E-4589DDBE0E6D}"/>
              </a:ext>
            </a:extLst>
          </p:cNvPr>
          <p:cNvSpPr/>
          <p:nvPr/>
        </p:nvSpPr>
        <p:spPr>
          <a:xfrm>
            <a:off x="0" y="2651125"/>
            <a:ext cx="12192000" cy="4206875"/>
          </a:xfrm>
          <a:custGeom>
            <a:avLst/>
            <a:gdLst>
              <a:gd name="connsiteX0" fmla="*/ 0 w 12192000"/>
              <a:gd name="connsiteY0" fmla="*/ 0 h 4206240"/>
              <a:gd name="connsiteX1" fmla="*/ 904240 w 12192000"/>
              <a:gd name="connsiteY1" fmla="*/ 0 h 4206240"/>
              <a:gd name="connsiteX2" fmla="*/ 904240 w 12192000"/>
              <a:gd name="connsiteY2" fmla="*/ 3576320 h 4206240"/>
              <a:gd name="connsiteX3" fmla="*/ 11287760 w 12192000"/>
              <a:gd name="connsiteY3" fmla="*/ 3576320 h 4206240"/>
              <a:gd name="connsiteX4" fmla="*/ 11287760 w 12192000"/>
              <a:gd name="connsiteY4" fmla="*/ 0 h 4206240"/>
              <a:gd name="connsiteX5" fmla="*/ 12192000 w 12192000"/>
              <a:gd name="connsiteY5" fmla="*/ 0 h 4206240"/>
              <a:gd name="connsiteX6" fmla="*/ 12192000 w 12192000"/>
              <a:gd name="connsiteY6" fmla="*/ 4206240 h 4206240"/>
              <a:gd name="connsiteX7" fmla="*/ 0 w 12192000"/>
              <a:gd name="connsiteY7" fmla="*/ 420624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06240">
                <a:moveTo>
                  <a:pt x="0" y="0"/>
                </a:moveTo>
                <a:lnTo>
                  <a:pt x="904240" y="0"/>
                </a:lnTo>
                <a:lnTo>
                  <a:pt x="904240" y="3576320"/>
                </a:lnTo>
                <a:lnTo>
                  <a:pt x="11287760" y="3576320"/>
                </a:lnTo>
                <a:lnTo>
                  <a:pt x="11287760" y="0"/>
                </a:lnTo>
                <a:lnTo>
                  <a:pt x="12192000" y="0"/>
                </a:lnTo>
                <a:lnTo>
                  <a:pt x="12192000" y="4206240"/>
                </a:lnTo>
                <a:lnTo>
                  <a:pt x="0" y="4206240"/>
                </a:lnTo>
                <a:close/>
              </a:path>
            </a:pathLst>
          </a:custGeom>
          <a:solidFill>
            <a:srgbClr val="7E57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7E57C5"/>
              </a:solidFill>
            </a:endParaRPr>
          </a:p>
        </p:txBody>
      </p:sp>
      <p:pic>
        <p:nvPicPr>
          <p:cNvPr id="4" name="Picture 7">
            <a:extLst>
              <a:ext uri="{FF2B5EF4-FFF2-40B4-BE49-F238E27FC236}">
                <a16:creationId xmlns:a16="http://schemas.microsoft.com/office/drawing/2014/main" id="{AFE21294-BB88-00C5-D370-AE4729025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84900"/>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9F3C7CD0-DF14-5738-56CC-3B79B3E4F7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a:extLst>
              <a:ext uri="{FF2B5EF4-FFF2-40B4-BE49-F238E27FC236}">
                <a16:creationId xmlns:a16="http://schemas.microsoft.com/office/drawing/2014/main" id="{076FB73A-3F7D-FE0C-B569-ACB862A05AF3}"/>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solidFill>
                  <a:schemeClr val="bg1"/>
                </a:solidFill>
              </a:rPr>
              <a:t>www.resillion.com</a:t>
            </a:r>
          </a:p>
        </p:txBody>
      </p:sp>
      <p:sp>
        <p:nvSpPr>
          <p:cNvPr id="7" name="TextBox 10">
            <a:extLst>
              <a:ext uri="{FF2B5EF4-FFF2-40B4-BE49-F238E27FC236}">
                <a16:creationId xmlns:a16="http://schemas.microsoft.com/office/drawing/2014/main" id="{43F36141-7669-6F14-11B9-6A7267D28C95}"/>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chemeClr val="bg1"/>
                </a:solidFill>
              </a:rPr>
              <a:t> © 2023 Resillion Confidential and Proprietary</a:t>
            </a:r>
          </a:p>
        </p:txBody>
      </p:sp>
      <p:sp>
        <p:nvSpPr>
          <p:cNvPr id="8" name="Text Placeholder 2"/>
          <p:cNvSpPr>
            <a:spLocks noGrp="1"/>
          </p:cNvSpPr>
          <p:nvPr>
            <p:ph type="body" sz="quarter" idx="10"/>
          </p:nvPr>
        </p:nvSpPr>
        <p:spPr>
          <a:xfrm>
            <a:off x="904240" y="466617"/>
            <a:ext cx="8158989" cy="673165"/>
          </a:xfrm>
        </p:spPr>
        <p:txBody>
          <a:bodyPr>
            <a:noAutofit/>
          </a:bodyPr>
          <a:lstStyle>
            <a:lvl1pPr marL="0" indent="0">
              <a:buFontTx/>
              <a:buNone/>
              <a:defRPr sz="3200" b="0" i="0">
                <a:solidFill>
                  <a:srgbClr val="7E57C5"/>
                </a:solidFill>
                <a:latin typeface="+mn-lt"/>
              </a:defRPr>
            </a:lvl1pPr>
          </a:lstStyle>
          <a:p>
            <a:pPr lvl="0"/>
            <a:r>
              <a:rPr lang="en-US"/>
              <a:t>Click to edit Master text styles</a:t>
            </a:r>
          </a:p>
        </p:txBody>
      </p:sp>
      <p:sp>
        <p:nvSpPr>
          <p:cNvPr id="12" name="Text Placeholder 20"/>
          <p:cNvSpPr>
            <a:spLocks noGrp="1"/>
          </p:cNvSpPr>
          <p:nvPr>
            <p:ph type="body" sz="quarter" idx="11"/>
          </p:nvPr>
        </p:nvSpPr>
        <p:spPr>
          <a:xfrm>
            <a:off x="904240" y="1176401"/>
            <a:ext cx="5048822" cy="569913"/>
          </a:xfrm>
        </p:spPr>
        <p:txBody>
          <a:bodyPr>
            <a:normAutofit/>
          </a:bodyPr>
          <a:lstStyle>
            <a:lvl1pPr marL="0" indent="0">
              <a:buFontTx/>
              <a:buNone/>
              <a:defRPr sz="2400" b="0" i="0">
                <a:solidFill>
                  <a:srgbClr val="99CC33"/>
                </a:solidFill>
                <a:latin typeface="+mj-lt"/>
              </a:defRPr>
            </a:lvl1pPr>
          </a:lstStyle>
          <a:p>
            <a:pPr lvl="0"/>
            <a:r>
              <a:rPr lang="en-US"/>
              <a:t>Click to edit Master text styles</a:t>
            </a:r>
          </a:p>
        </p:txBody>
      </p:sp>
      <p:sp>
        <p:nvSpPr>
          <p:cNvPr id="3" name="Text Placeholder 16"/>
          <p:cNvSpPr>
            <a:spLocks noGrp="1"/>
          </p:cNvSpPr>
          <p:nvPr>
            <p:ph type="body" sz="quarter" idx="16"/>
          </p:nvPr>
        </p:nvSpPr>
        <p:spPr>
          <a:xfrm>
            <a:off x="1340472" y="2311787"/>
            <a:ext cx="9493180" cy="3369811"/>
          </a:xfrm>
        </p:spPr>
        <p:txBody>
          <a:bodyPr>
            <a:normAutofit/>
          </a:bodyPr>
          <a:lstStyle>
            <a:lvl1pPr>
              <a:lnSpc>
                <a:spcPct val="100000"/>
              </a:lnSpc>
              <a:spcBef>
                <a:spcPts val="0"/>
              </a:spcBef>
              <a:spcAft>
                <a:spcPts val="600"/>
              </a:spcAft>
              <a:buClr>
                <a:srgbClr val="88BB26"/>
              </a:buClr>
              <a:buSzPct val="100000"/>
              <a:defRPr sz="2800" b="0" i="0">
                <a:latin typeface="+mn-lt"/>
              </a:defRPr>
            </a:lvl1pPr>
            <a:lvl2pPr marL="800100" indent="-342900">
              <a:lnSpc>
                <a:spcPct val="100000"/>
              </a:lnSpc>
              <a:spcBef>
                <a:spcPts val="0"/>
              </a:spcBef>
              <a:spcAft>
                <a:spcPts val="600"/>
              </a:spcAft>
              <a:buFont typeface="Arial" panose="020B0604020202020204" pitchFamily="34" charset="0"/>
              <a:buChar char="•"/>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defRPr/>
            </a:lvl5pPr>
          </a:lstStyle>
          <a:p>
            <a:pPr marL="228600" marR="0" lvl="0" indent="-228600" algn="l" defTabSz="914400" rtl="0" eaLnBrk="1" fontAlgn="base" latinLnBrk="0" hangingPunct="1">
              <a:lnSpc>
                <a:spcPct val="90000"/>
              </a:lnSpc>
              <a:spcBef>
                <a:spcPts val="1000"/>
              </a:spcBef>
              <a:spcAft>
                <a:spcPct val="0"/>
              </a:spcAft>
              <a:buClr>
                <a:srgbClr val="99CC33"/>
              </a:buClr>
              <a:buSzTx/>
              <a:buFont typeface="Arial" panose="020B0604020202020204" pitchFamily="34" charset="0"/>
              <a:buChar char="•"/>
              <a:tabLst/>
              <a:defRPr/>
            </a:pPr>
            <a:r>
              <a:rPr kumimoji="0" lang="en-US" altLang="en-US" sz="2000" b="0" i="0" u="none" strike="noStrike" kern="1200" cap="none" spc="0" normalizeH="0" baseline="0" noProof="0">
                <a:ln>
                  <a:noFill/>
                </a:ln>
                <a:solidFill>
                  <a:prstClr val="black"/>
                </a:solidFill>
                <a:effectLst/>
                <a:uLnTx/>
                <a:uFillTx/>
                <a:latin typeface="Calibri"/>
                <a:ea typeface="+mn-ea"/>
                <a:cs typeface="+mn-cs"/>
              </a:rPr>
              <a:t>Click to edit Master text styles</a:t>
            </a:r>
          </a:p>
          <a:p>
            <a:pPr marL="685800" marR="0" lvl="1"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800" b="0" i="0" u="none" strike="noStrike" kern="1200" cap="none" spc="0" normalizeH="0" baseline="0" noProof="0">
                <a:ln>
                  <a:noFill/>
                </a:ln>
                <a:solidFill>
                  <a:prstClr val="black"/>
                </a:solidFill>
                <a:effectLst/>
                <a:uLnTx/>
                <a:uFillTx/>
                <a:latin typeface="Calibri"/>
                <a:ea typeface="+mn-ea"/>
                <a:cs typeface="+mn-cs"/>
              </a:rPr>
              <a:t>Second level</a:t>
            </a:r>
          </a:p>
          <a:p>
            <a:pPr marL="1143000" marR="0" lvl="2"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600" b="0" i="0" u="none" strike="noStrike" kern="1200" cap="none" spc="0" normalizeH="0" baseline="0" noProof="0">
                <a:ln>
                  <a:noFill/>
                </a:ln>
                <a:solidFill>
                  <a:prstClr val="black"/>
                </a:solidFill>
                <a:effectLst/>
                <a:uLnTx/>
                <a:uFillTx/>
                <a:latin typeface="Calibri"/>
                <a:ea typeface="+mn-ea"/>
                <a:cs typeface="+mn-cs"/>
              </a:rPr>
              <a:t>Third level</a:t>
            </a:r>
          </a:p>
          <a:p>
            <a:pPr marL="1600200" marR="0" lvl="3"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400" b="0" i="0" u="none" strike="noStrike" kern="1200" cap="none" spc="0" normalizeH="0" baseline="0" noProof="0">
                <a:ln>
                  <a:noFill/>
                </a:ln>
                <a:solidFill>
                  <a:prstClr val="black"/>
                </a:solidFill>
                <a:effectLst/>
                <a:uLnTx/>
                <a:uFillTx/>
                <a:latin typeface="Calibri"/>
                <a:ea typeface="+mn-ea"/>
                <a:cs typeface="+mn-cs"/>
              </a:rPr>
              <a:t>Fourth level</a:t>
            </a:r>
          </a:p>
          <a:p>
            <a:pPr marL="2057400" marR="0" lvl="4" indent="-228600" algn="l" defTabSz="914400" rtl="0" eaLnBrk="1" fontAlgn="base" latinLnBrk="0" hangingPunct="1">
              <a:lnSpc>
                <a:spcPct val="100000"/>
              </a:lnSpc>
              <a:spcBef>
                <a:spcPct val="0"/>
              </a:spcBef>
              <a:spcAft>
                <a:spcPts val="600"/>
              </a:spcAft>
              <a:buClr>
                <a:srgbClr val="99CC33"/>
              </a:buClr>
              <a:buSzTx/>
              <a:buFont typeface="Arial" panose="020B0604020202020204" pitchFamily="34" charset="0"/>
              <a:buChar char="•"/>
              <a:tabLst/>
              <a:defRPr/>
            </a:pPr>
            <a:r>
              <a:rPr kumimoji="0" lang="en-US" altLang="en-US" sz="1400" b="0" i="0" u="none" strike="noStrike" kern="1200" cap="none" spc="0" normalizeH="0" baseline="0" noProof="0">
                <a:ln>
                  <a:noFill/>
                </a:ln>
                <a:solidFill>
                  <a:prstClr val="black"/>
                </a:solidFill>
                <a:effectLst/>
                <a:uLnTx/>
                <a:uFillTx/>
                <a:latin typeface="Calibri"/>
                <a:ea typeface="+mn-ea"/>
                <a:cs typeface="+mn-cs"/>
              </a:rPr>
              <a:t>Fifth level</a:t>
            </a:r>
            <a:endParaRPr kumimoji="0" lang="en-GB" altLang="en-US" sz="1400" b="0" i="0" u="none" strike="noStrike" kern="1200" cap="none" spc="0" normalizeH="0" baseline="0" noProof="0">
              <a:ln>
                <a:noFill/>
              </a:ln>
              <a:solidFill>
                <a:prstClr val="black"/>
              </a:solidFill>
              <a:effectLst/>
              <a:uLnTx/>
              <a:uFillTx/>
              <a:latin typeface="Calibri"/>
              <a:ea typeface="+mn-ea"/>
              <a:cs typeface="+mn-cs"/>
            </a:endParaRPr>
          </a:p>
          <a:p>
            <a:pPr lvl="0"/>
            <a:endParaRPr lang="en-GB"/>
          </a:p>
        </p:txBody>
      </p:sp>
    </p:spTree>
    <p:extLst>
      <p:ext uri="{BB962C8B-B14F-4D97-AF65-F5344CB8AC3E}">
        <p14:creationId xmlns:p14="http://schemas.microsoft.com/office/powerpoint/2010/main" val="1277940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grpSp>
        <p:nvGrpSpPr>
          <p:cNvPr id="2" name="Group 72">
            <a:extLst>
              <a:ext uri="{FF2B5EF4-FFF2-40B4-BE49-F238E27FC236}">
                <a16:creationId xmlns:a16="http://schemas.microsoft.com/office/drawing/2014/main" id="{01EC6391-C186-20E7-2ABB-2522F77A7286}"/>
              </a:ext>
            </a:extLst>
          </p:cNvPr>
          <p:cNvGrpSpPr/>
          <p:nvPr/>
        </p:nvGrpSpPr>
        <p:grpSpPr>
          <a:xfrm>
            <a:off x="3950554" y="1659311"/>
            <a:ext cx="7559136" cy="4040428"/>
            <a:chOff x="393700" y="1781243"/>
            <a:chExt cx="8280400" cy="4425950"/>
          </a:xfrm>
          <a:solidFill>
            <a:srgbClr val="CAE6E7"/>
          </a:solidFill>
        </p:grpSpPr>
        <p:sp>
          <p:nvSpPr>
            <p:cNvPr id="3" name="Freeform 13">
              <a:extLst>
                <a:ext uri="{FF2B5EF4-FFF2-40B4-BE49-F238E27FC236}">
                  <a16:creationId xmlns:a16="http://schemas.microsoft.com/office/drawing/2014/main" id="{B45ACD6E-E2C4-8D6E-621C-0FCC53A5974D}"/>
                </a:ext>
              </a:extLst>
            </p:cNvPr>
            <p:cNvSpPr>
              <a:spLocks noEditPoints="1"/>
            </p:cNvSpPr>
            <p:nvPr/>
          </p:nvSpPr>
          <p:spPr bwMode="auto">
            <a:xfrm>
              <a:off x="4835525" y="1866968"/>
              <a:ext cx="3838575" cy="1520825"/>
            </a:xfrm>
            <a:custGeom>
              <a:avLst/>
              <a:gdLst>
                <a:gd name="T0" fmla="*/ 946 w 2418"/>
                <a:gd name="T1" fmla="*/ 206 h 958"/>
                <a:gd name="T2" fmla="*/ 1986 w 2418"/>
                <a:gd name="T3" fmla="*/ 336 h 958"/>
                <a:gd name="T4" fmla="*/ 1570 w 2418"/>
                <a:gd name="T5" fmla="*/ 302 h 958"/>
                <a:gd name="T6" fmla="*/ 1320 w 2418"/>
                <a:gd name="T7" fmla="*/ 174 h 958"/>
                <a:gd name="T8" fmla="*/ 860 w 2418"/>
                <a:gd name="T9" fmla="*/ 248 h 958"/>
                <a:gd name="T10" fmla="*/ 822 w 2418"/>
                <a:gd name="T11" fmla="*/ 350 h 958"/>
                <a:gd name="T12" fmla="*/ 692 w 2418"/>
                <a:gd name="T13" fmla="*/ 356 h 958"/>
                <a:gd name="T14" fmla="*/ 344 w 2418"/>
                <a:gd name="T15" fmla="*/ 422 h 958"/>
                <a:gd name="T16" fmla="*/ 204 w 2418"/>
                <a:gd name="T17" fmla="*/ 342 h 958"/>
                <a:gd name="T18" fmla="*/ 114 w 2418"/>
                <a:gd name="T19" fmla="*/ 632 h 958"/>
                <a:gd name="T20" fmla="*/ 302 w 2418"/>
                <a:gd name="T21" fmla="*/ 920 h 958"/>
                <a:gd name="T22" fmla="*/ 536 w 2418"/>
                <a:gd name="T23" fmla="*/ 764 h 958"/>
                <a:gd name="T24" fmla="*/ 886 w 2418"/>
                <a:gd name="T25" fmla="*/ 770 h 958"/>
                <a:gd name="T26" fmla="*/ 1412 w 2418"/>
                <a:gd name="T27" fmla="*/ 764 h 958"/>
                <a:gd name="T28" fmla="*/ 1672 w 2418"/>
                <a:gd name="T29" fmla="*/ 856 h 958"/>
                <a:gd name="T30" fmla="*/ 1814 w 2418"/>
                <a:gd name="T31" fmla="*/ 584 h 958"/>
                <a:gd name="T32" fmla="*/ 1982 w 2418"/>
                <a:gd name="T33" fmla="*/ 584 h 958"/>
                <a:gd name="T34" fmla="*/ 2052 w 2418"/>
                <a:gd name="T35" fmla="*/ 574 h 958"/>
                <a:gd name="T36" fmla="*/ 2326 w 2418"/>
                <a:gd name="T37" fmla="*/ 456 h 958"/>
                <a:gd name="T38" fmla="*/ 2284 w 2418"/>
                <a:gd name="T39" fmla="*/ 296 h 958"/>
                <a:gd name="T40" fmla="*/ 1466 w 2418"/>
                <a:gd name="T41" fmla="*/ 248 h 958"/>
                <a:gd name="T42" fmla="*/ 1530 w 2418"/>
                <a:gd name="T43" fmla="*/ 260 h 958"/>
                <a:gd name="T44" fmla="*/ 4 w 2418"/>
                <a:gd name="T45" fmla="*/ 682 h 958"/>
                <a:gd name="T46" fmla="*/ 536 w 2418"/>
                <a:gd name="T47" fmla="*/ 16 h 958"/>
                <a:gd name="T48" fmla="*/ 536 w 2418"/>
                <a:gd name="T49" fmla="*/ 26 h 958"/>
                <a:gd name="T50" fmla="*/ 524 w 2418"/>
                <a:gd name="T51" fmla="*/ 32 h 958"/>
                <a:gd name="T52" fmla="*/ 512 w 2418"/>
                <a:gd name="T53" fmla="*/ 42 h 958"/>
                <a:gd name="T54" fmla="*/ 442 w 2418"/>
                <a:gd name="T55" fmla="*/ 54 h 958"/>
                <a:gd name="T56" fmla="*/ 1710 w 2418"/>
                <a:gd name="T57" fmla="*/ 174 h 958"/>
                <a:gd name="T58" fmla="*/ 800 w 2418"/>
                <a:gd name="T59" fmla="*/ 242 h 958"/>
                <a:gd name="T60" fmla="*/ 1516 w 2418"/>
                <a:gd name="T61" fmla="*/ 270 h 958"/>
                <a:gd name="T62" fmla="*/ 710 w 2418"/>
                <a:gd name="T63" fmla="*/ 406 h 958"/>
                <a:gd name="T64" fmla="*/ 546 w 2418"/>
                <a:gd name="T65" fmla="*/ 12 h 958"/>
                <a:gd name="T66" fmla="*/ 1034 w 2418"/>
                <a:gd name="T67" fmla="*/ 38 h 958"/>
                <a:gd name="T68" fmla="*/ 604 w 2418"/>
                <a:gd name="T69" fmla="*/ 26 h 958"/>
                <a:gd name="T70" fmla="*/ 454 w 2418"/>
                <a:gd name="T71" fmla="*/ 32 h 958"/>
                <a:gd name="T72" fmla="*/ 362 w 2418"/>
                <a:gd name="T73" fmla="*/ 38 h 958"/>
                <a:gd name="T74" fmla="*/ 512 w 2418"/>
                <a:gd name="T75" fmla="*/ 48 h 958"/>
                <a:gd name="T76" fmla="*/ 1104 w 2418"/>
                <a:gd name="T77" fmla="*/ 86 h 958"/>
                <a:gd name="T78" fmla="*/ 806 w 2418"/>
                <a:gd name="T79" fmla="*/ 70 h 958"/>
                <a:gd name="T80" fmla="*/ 1174 w 2418"/>
                <a:gd name="T81" fmla="*/ 86 h 958"/>
                <a:gd name="T82" fmla="*/ 1240 w 2418"/>
                <a:gd name="T83" fmla="*/ 128 h 958"/>
                <a:gd name="T84" fmla="*/ 664 w 2418"/>
                <a:gd name="T85" fmla="*/ 140 h 958"/>
                <a:gd name="T86" fmla="*/ 546 w 2418"/>
                <a:gd name="T87" fmla="*/ 216 h 958"/>
                <a:gd name="T88" fmla="*/ 508 w 2418"/>
                <a:gd name="T89" fmla="*/ 216 h 958"/>
                <a:gd name="T90" fmla="*/ 1104 w 2418"/>
                <a:gd name="T91" fmla="*/ 146 h 958"/>
                <a:gd name="T92" fmla="*/ 1078 w 2418"/>
                <a:gd name="T93" fmla="*/ 162 h 958"/>
                <a:gd name="T94" fmla="*/ 1672 w 2418"/>
                <a:gd name="T95" fmla="*/ 168 h 958"/>
                <a:gd name="T96" fmla="*/ 1748 w 2418"/>
                <a:gd name="T97" fmla="*/ 194 h 958"/>
                <a:gd name="T98" fmla="*/ 1808 w 2418"/>
                <a:gd name="T99" fmla="*/ 180 h 958"/>
                <a:gd name="T100" fmla="*/ 952 w 2418"/>
                <a:gd name="T101" fmla="*/ 194 h 958"/>
                <a:gd name="T102" fmla="*/ 1716 w 2418"/>
                <a:gd name="T103" fmla="*/ 216 h 958"/>
                <a:gd name="T104" fmla="*/ 1728 w 2418"/>
                <a:gd name="T105" fmla="*/ 238 h 958"/>
                <a:gd name="T106" fmla="*/ 464 w 2418"/>
                <a:gd name="T107" fmla="*/ 288 h 958"/>
                <a:gd name="T108" fmla="*/ 502 w 2418"/>
                <a:gd name="T109" fmla="*/ 276 h 958"/>
                <a:gd name="T110" fmla="*/ 838 w 2418"/>
                <a:gd name="T111" fmla="*/ 248 h 958"/>
                <a:gd name="T112" fmla="*/ 2008 w 2418"/>
                <a:gd name="T113" fmla="*/ 308 h 958"/>
                <a:gd name="T114" fmla="*/ 2004 w 2418"/>
                <a:gd name="T115" fmla="*/ 342 h 958"/>
                <a:gd name="T116" fmla="*/ 324 w 2418"/>
                <a:gd name="T117" fmla="*/ 406 h 958"/>
                <a:gd name="T118" fmla="*/ 1662 w 2418"/>
                <a:gd name="T119" fmla="*/ 682 h 958"/>
                <a:gd name="T120" fmla="*/ 1736 w 2418"/>
                <a:gd name="T121" fmla="*/ 704 h 958"/>
                <a:gd name="T122" fmla="*/ 1754 w 2418"/>
                <a:gd name="T123" fmla="*/ 850 h 958"/>
                <a:gd name="T124" fmla="*/ 1842 w 2418"/>
                <a:gd name="T125" fmla="*/ 866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18" h="958">
                  <a:moveTo>
                    <a:pt x="758" y="710"/>
                  </a:moveTo>
                  <a:lnTo>
                    <a:pt x="764" y="710"/>
                  </a:lnTo>
                  <a:lnTo>
                    <a:pt x="766" y="704"/>
                  </a:lnTo>
                  <a:lnTo>
                    <a:pt x="758" y="704"/>
                  </a:lnTo>
                  <a:lnTo>
                    <a:pt x="758" y="710"/>
                  </a:lnTo>
                  <a:lnTo>
                    <a:pt x="758" y="710"/>
                  </a:lnTo>
                  <a:lnTo>
                    <a:pt x="758" y="710"/>
                  </a:lnTo>
                  <a:close/>
                  <a:moveTo>
                    <a:pt x="1682" y="698"/>
                  </a:moveTo>
                  <a:lnTo>
                    <a:pt x="1678" y="704"/>
                  </a:lnTo>
                  <a:lnTo>
                    <a:pt x="1682" y="704"/>
                  </a:lnTo>
                  <a:lnTo>
                    <a:pt x="1682" y="698"/>
                  </a:lnTo>
                  <a:lnTo>
                    <a:pt x="1682" y="698"/>
                  </a:lnTo>
                  <a:lnTo>
                    <a:pt x="1682" y="698"/>
                  </a:lnTo>
                  <a:close/>
                  <a:moveTo>
                    <a:pt x="242" y="878"/>
                  </a:moveTo>
                  <a:lnTo>
                    <a:pt x="242" y="884"/>
                  </a:lnTo>
                  <a:lnTo>
                    <a:pt x="248" y="884"/>
                  </a:lnTo>
                  <a:lnTo>
                    <a:pt x="248" y="878"/>
                  </a:lnTo>
                  <a:lnTo>
                    <a:pt x="242" y="878"/>
                  </a:lnTo>
                  <a:lnTo>
                    <a:pt x="242" y="878"/>
                  </a:lnTo>
                  <a:lnTo>
                    <a:pt x="242" y="878"/>
                  </a:lnTo>
                  <a:close/>
                  <a:moveTo>
                    <a:pt x="122" y="548"/>
                  </a:moveTo>
                  <a:lnTo>
                    <a:pt x="118" y="548"/>
                  </a:lnTo>
                  <a:lnTo>
                    <a:pt x="118" y="552"/>
                  </a:lnTo>
                  <a:lnTo>
                    <a:pt x="122" y="552"/>
                  </a:lnTo>
                  <a:lnTo>
                    <a:pt x="122" y="548"/>
                  </a:lnTo>
                  <a:lnTo>
                    <a:pt x="122" y="548"/>
                  </a:lnTo>
                  <a:lnTo>
                    <a:pt x="122" y="548"/>
                  </a:lnTo>
                  <a:close/>
                  <a:moveTo>
                    <a:pt x="492" y="774"/>
                  </a:moveTo>
                  <a:lnTo>
                    <a:pt x="496" y="770"/>
                  </a:lnTo>
                  <a:lnTo>
                    <a:pt x="492" y="770"/>
                  </a:lnTo>
                  <a:lnTo>
                    <a:pt x="492" y="774"/>
                  </a:lnTo>
                  <a:lnTo>
                    <a:pt x="492" y="774"/>
                  </a:lnTo>
                  <a:lnTo>
                    <a:pt x="492" y="774"/>
                  </a:lnTo>
                  <a:close/>
                  <a:moveTo>
                    <a:pt x="1554" y="276"/>
                  </a:moveTo>
                  <a:lnTo>
                    <a:pt x="1548" y="276"/>
                  </a:lnTo>
                  <a:lnTo>
                    <a:pt x="1548" y="282"/>
                  </a:lnTo>
                  <a:lnTo>
                    <a:pt x="1554" y="282"/>
                  </a:lnTo>
                  <a:lnTo>
                    <a:pt x="1554" y="276"/>
                  </a:lnTo>
                  <a:lnTo>
                    <a:pt x="1554" y="276"/>
                  </a:lnTo>
                  <a:lnTo>
                    <a:pt x="1554" y="276"/>
                  </a:lnTo>
                  <a:close/>
                  <a:moveTo>
                    <a:pt x="176" y="324"/>
                  </a:moveTo>
                  <a:lnTo>
                    <a:pt x="172" y="324"/>
                  </a:lnTo>
                  <a:lnTo>
                    <a:pt x="172" y="330"/>
                  </a:lnTo>
                  <a:lnTo>
                    <a:pt x="176" y="330"/>
                  </a:lnTo>
                  <a:lnTo>
                    <a:pt x="176" y="324"/>
                  </a:lnTo>
                  <a:lnTo>
                    <a:pt x="176" y="324"/>
                  </a:lnTo>
                  <a:lnTo>
                    <a:pt x="176" y="324"/>
                  </a:lnTo>
                  <a:close/>
                  <a:moveTo>
                    <a:pt x="1982" y="542"/>
                  </a:moveTo>
                  <a:lnTo>
                    <a:pt x="1982" y="548"/>
                  </a:lnTo>
                  <a:lnTo>
                    <a:pt x="1986" y="548"/>
                  </a:lnTo>
                  <a:lnTo>
                    <a:pt x="1986" y="542"/>
                  </a:lnTo>
                  <a:lnTo>
                    <a:pt x="1982" y="542"/>
                  </a:lnTo>
                  <a:lnTo>
                    <a:pt x="1982" y="542"/>
                  </a:lnTo>
                  <a:lnTo>
                    <a:pt x="1982" y="542"/>
                  </a:lnTo>
                  <a:close/>
                  <a:moveTo>
                    <a:pt x="1672" y="698"/>
                  </a:moveTo>
                  <a:lnTo>
                    <a:pt x="1662" y="698"/>
                  </a:lnTo>
                  <a:lnTo>
                    <a:pt x="1662" y="704"/>
                  </a:lnTo>
                  <a:lnTo>
                    <a:pt x="1672" y="704"/>
                  </a:lnTo>
                  <a:lnTo>
                    <a:pt x="1672" y="698"/>
                  </a:lnTo>
                  <a:lnTo>
                    <a:pt x="1672" y="698"/>
                  </a:lnTo>
                  <a:lnTo>
                    <a:pt x="1672" y="698"/>
                  </a:lnTo>
                  <a:close/>
                  <a:moveTo>
                    <a:pt x="596" y="710"/>
                  </a:moveTo>
                  <a:lnTo>
                    <a:pt x="596" y="704"/>
                  </a:lnTo>
                  <a:lnTo>
                    <a:pt x="590" y="704"/>
                  </a:lnTo>
                  <a:lnTo>
                    <a:pt x="590" y="710"/>
                  </a:lnTo>
                  <a:lnTo>
                    <a:pt x="596" y="710"/>
                  </a:lnTo>
                  <a:lnTo>
                    <a:pt x="596" y="710"/>
                  </a:lnTo>
                  <a:lnTo>
                    <a:pt x="596" y="710"/>
                  </a:lnTo>
                  <a:close/>
                  <a:moveTo>
                    <a:pt x="936" y="216"/>
                  </a:moveTo>
                  <a:lnTo>
                    <a:pt x="940" y="216"/>
                  </a:lnTo>
                  <a:lnTo>
                    <a:pt x="940" y="210"/>
                  </a:lnTo>
                  <a:lnTo>
                    <a:pt x="936" y="210"/>
                  </a:lnTo>
                  <a:lnTo>
                    <a:pt x="936" y="216"/>
                  </a:lnTo>
                  <a:lnTo>
                    <a:pt x="936" y="216"/>
                  </a:lnTo>
                  <a:lnTo>
                    <a:pt x="936" y="216"/>
                  </a:lnTo>
                  <a:close/>
                  <a:moveTo>
                    <a:pt x="336" y="356"/>
                  </a:moveTo>
                  <a:lnTo>
                    <a:pt x="336" y="362"/>
                  </a:lnTo>
                  <a:lnTo>
                    <a:pt x="340" y="362"/>
                  </a:lnTo>
                  <a:lnTo>
                    <a:pt x="340" y="356"/>
                  </a:lnTo>
                  <a:lnTo>
                    <a:pt x="336" y="356"/>
                  </a:lnTo>
                  <a:lnTo>
                    <a:pt x="336" y="356"/>
                  </a:lnTo>
                  <a:lnTo>
                    <a:pt x="336" y="356"/>
                  </a:lnTo>
                  <a:close/>
                  <a:moveTo>
                    <a:pt x="940" y="200"/>
                  </a:moveTo>
                  <a:lnTo>
                    <a:pt x="940" y="206"/>
                  </a:lnTo>
                  <a:lnTo>
                    <a:pt x="946" y="206"/>
                  </a:lnTo>
                  <a:lnTo>
                    <a:pt x="946" y="200"/>
                  </a:lnTo>
                  <a:lnTo>
                    <a:pt x="940" y="200"/>
                  </a:lnTo>
                  <a:lnTo>
                    <a:pt x="940" y="200"/>
                  </a:lnTo>
                  <a:lnTo>
                    <a:pt x="940" y="200"/>
                  </a:lnTo>
                  <a:close/>
                  <a:moveTo>
                    <a:pt x="2338" y="390"/>
                  </a:moveTo>
                  <a:lnTo>
                    <a:pt x="2338" y="396"/>
                  </a:lnTo>
                  <a:lnTo>
                    <a:pt x="2344" y="396"/>
                  </a:lnTo>
                  <a:lnTo>
                    <a:pt x="2338" y="390"/>
                  </a:lnTo>
                  <a:lnTo>
                    <a:pt x="2338" y="390"/>
                  </a:lnTo>
                  <a:lnTo>
                    <a:pt x="2338" y="390"/>
                  </a:lnTo>
                  <a:close/>
                  <a:moveTo>
                    <a:pt x="2398" y="410"/>
                  </a:moveTo>
                  <a:lnTo>
                    <a:pt x="2392" y="410"/>
                  </a:lnTo>
                  <a:lnTo>
                    <a:pt x="2392" y="406"/>
                  </a:lnTo>
                  <a:lnTo>
                    <a:pt x="2380" y="406"/>
                  </a:lnTo>
                  <a:lnTo>
                    <a:pt x="2380" y="402"/>
                  </a:lnTo>
                  <a:lnTo>
                    <a:pt x="2378" y="402"/>
                  </a:lnTo>
                  <a:lnTo>
                    <a:pt x="2372" y="406"/>
                  </a:lnTo>
                  <a:lnTo>
                    <a:pt x="2360" y="406"/>
                  </a:lnTo>
                  <a:lnTo>
                    <a:pt x="2360" y="396"/>
                  </a:lnTo>
                  <a:lnTo>
                    <a:pt x="2344" y="396"/>
                  </a:lnTo>
                  <a:lnTo>
                    <a:pt x="2344" y="402"/>
                  </a:lnTo>
                  <a:lnTo>
                    <a:pt x="2350" y="402"/>
                  </a:lnTo>
                  <a:lnTo>
                    <a:pt x="2354" y="406"/>
                  </a:lnTo>
                  <a:lnTo>
                    <a:pt x="2350" y="406"/>
                  </a:lnTo>
                  <a:lnTo>
                    <a:pt x="2350" y="416"/>
                  </a:lnTo>
                  <a:lnTo>
                    <a:pt x="2344" y="416"/>
                  </a:lnTo>
                  <a:lnTo>
                    <a:pt x="2344" y="410"/>
                  </a:lnTo>
                  <a:lnTo>
                    <a:pt x="2338" y="410"/>
                  </a:lnTo>
                  <a:lnTo>
                    <a:pt x="2338" y="406"/>
                  </a:lnTo>
                  <a:lnTo>
                    <a:pt x="2344" y="406"/>
                  </a:lnTo>
                  <a:lnTo>
                    <a:pt x="2344" y="402"/>
                  </a:lnTo>
                  <a:lnTo>
                    <a:pt x="2338" y="402"/>
                  </a:lnTo>
                  <a:lnTo>
                    <a:pt x="2338" y="396"/>
                  </a:lnTo>
                  <a:lnTo>
                    <a:pt x="2332" y="396"/>
                  </a:lnTo>
                  <a:lnTo>
                    <a:pt x="2332" y="384"/>
                  </a:lnTo>
                  <a:lnTo>
                    <a:pt x="2324" y="378"/>
                  </a:lnTo>
                  <a:lnTo>
                    <a:pt x="2318" y="378"/>
                  </a:lnTo>
                  <a:lnTo>
                    <a:pt x="2318" y="374"/>
                  </a:lnTo>
                  <a:lnTo>
                    <a:pt x="2306" y="374"/>
                  </a:lnTo>
                  <a:lnTo>
                    <a:pt x="2306" y="368"/>
                  </a:lnTo>
                  <a:lnTo>
                    <a:pt x="2296" y="368"/>
                  </a:lnTo>
                  <a:lnTo>
                    <a:pt x="2296" y="362"/>
                  </a:lnTo>
                  <a:lnTo>
                    <a:pt x="2284" y="362"/>
                  </a:lnTo>
                  <a:lnTo>
                    <a:pt x="2284" y="356"/>
                  </a:lnTo>
                  <a:lnTo>
                    <a:pt x="2272" y="356"/>
                  </a:lnTo>
                  <a:lnTo>
                    <a:pt x="2272" y="350"/>
                  </a:lnTo>
                  <a:lnTo>
                    <a:pt x="2268" y="350"/>
                  </a:lnTo>
                  <a:lnTo>
                    <a:pt x="2264" y="348"/>
                  </a:lnTo>
                  <a:lnTo>
                    <a:pt x="2258" y="348"/>
                  </a:lnTo>
                  <a:lnTo>
                    <a:pt x="2252" y="342"/>
                  </a:lnTo>
                  <a:lnTo>
                    <a:pt x="2252" y="348"/>
                  </a:lnTo>
                  <a:lnTo>
                    <a:pt x="2246" y="348"/>
                  </a:lnTo>
                  <a:lnTo>
                    <a:pt x="2246" y="342"/>
                  </a:lnTo>
                  <a:lnTo>
                    <a:pt x="2240" y="342"/>
                  </a:lnTo>
                  <a:lnTo>
                    <a:pt x="2236" y="336"/>
                  </a:lnTo>
                  <a:lnTo>
                    <a:pt x="2214" y="336"/>
                  </a:lnTo>
                  <a:lnTo>
                    <a:pt x="2214" y="330"/>
                  </a:lnTo>
                  <a:lnTo>
                    <a:pt x="2176" y="330"/>
                  </a:lnTo>
                  <a:lnTo>
                    <a:pt x="2176" y="324"/>
                  </a:lnTo>
                  <a:lnTo>
                    <a:pt x="2170" y="324"/>
                  </a:lnTo>
                  <a:lnTo>
                    <a:pt x="2170" y="330"/>
                  </a:lnTo>
                  <a:lnTo>
                    <a:pt x="2164" y="330"/>
                  </a:lnTo>
                  <a:lnTo>
                    <a:pt x="2164" y="324"/>
                  </a:lnTo>
                  <a:lnTo>
                    <a:pt x="2144" y="324"/>
                  </a:lnTo>
                  <a:lnTo>
                    <a:pt x="2144" y="320"/>
                  </a:lnTo>
                  <a:lnTo>
                    <a:pt x="2132" y="320"/>
                  </a:lnTo>
                  <a:lnTo>
                    <a:pt x="2132" y="336"/>
                  </a:lnTo>
                  <a:lnTo>
                    <a:pt x="2138" y="336"/>
                  </a:lnTo>
                  <a:lnTo>
                    <a:pt x="2138" y="350"/>
                  </a:lnTo>
                  <a:lnTo>
                    <a:pt x="2132" y="350"/>
                  </a:lnTo>
                  <a:lnTo>
                    <a:pt x="2132" y="356"/>
                  </a:lnTo>
                  <a:lnTo>
                    <a:pt x="2116" y="356"/>
                  </a:lnTo>
                  <a:lnTo>
                    <a:pt x="2116" y="348"/>
                  </a:lnTo>
                  <a:lnTo>
                    <a:pt x="2100" y="348"/>
                  </a:lnTo>
                  <a:lnTo>
                    <a:pt x="2100" y="336"/>
                  </a:lnTo>
                  <a:lnTo>
                    <a:pt x="2008" y="336"/>
                  </a:lnTo>
                  <a:lnTo>
                    <a:pt x="2008" y="356"/>
                  </a:lnTo>
                  <a:lnTo>
                    <a:pt x="2004" y="356"/>
                  </a:lnTo>
                  <a:lnTo>
                    <a:pt x="2004" y="362"/>
                  </a:lnTo>
                  <a:lnTo>
                    <a:pt x="1998" y="362"/>
                  </a:lnTo>
                  <a:lnTo>
                    <a:pt x="2004" y="356"/>
                  </a:lnTo>
                  <a:lnTo>
                    <a:pt x="2004" y="348"/>
                  </a:lnTo>
                  <a:lnTo>
                    <a:pt x="1998" y="348"/>
                  </a:lnTo>
                  <a:lnTo>
                    <a:pt x="1998" y="336"/>
                  </a:lnTo>
                  <a:lnTo>
                    <a:pt x="1986" y="336"/>
                  </a:lnTo>
                  <a:lnTo>
                    <a:pt x="1982" y="330"/>
                  </a:lnTo>
                  <a:lnTo>
                    <a:pt x="1982" y="324"/>
                  </a:lnTo>
                  <a:lnTo>
                    <a:pt x="1986" y="320"/>
                  </a:lnTo>
                  <a:lnTo>
                    <a:pt x="1986" y="308"/>
                  </a:lnTo>
                  <a:lnTo>
                    <a:pt x="1976" y="308"/>
                  </a:lnTo>
                  <a:lnTo>
                    <a:pt x="1970" y="302"/>
                  </a:lnTo>
                  <a:lnTo>
                    <a:pt x="1964" y="302"/>
                  </a:lnTo>
                  <a:lnTo>
                    <a:pt x="1958" y="296"/>
                  </a:lnTo>
                  <a:lnTo>
                    <a:pt x="1898" y="296"/>
                  </a:lnTo>
                  <a:lnTo>
                    <a:pt x="1898" y="302"/>
                  </a:lnTo>
                  <a:lnTo>
                    <a:pt x="1872" y="302"/>
                  </a:lnTo>
                  <a:lnTo>
                    <a:pt x="1872" y="296"/>
                  </a:lnTo>
                  <a:lnTo>
                    <a:pt x="1868" y="296"/>
                  </a:lnTo>
                  <a:lnTo>
                    <a:pt x="1868" y="292"/>
                  </a:lnTo>
                  <a:lnTo>
                    <a:pt x="1862" y="292"/>
                  </a:lnTo>
                  <a:lnTo>
                    <a:pt x="1856" y="288"/>
                  </a:lnTo>
                  <a:lnTo>
                    <a:pt x="1850" y="292"/>
                  </a:lnTo>
                  <a:lnTo>
                    <a:pt x="1850" y="288"/>
                  </a:lnTo>
                  <a:lnTo>
                    <a:pt x="1836" y="288"/>
                  </a:lnTo>
                  <a:lnTo>
                    <a:pt x="1836" y="282"/>
                  </a:lnTo>
                  <a:lnTo>
                    <a:pt x="1830" y="282"/>
                  </a:lnTo>
                  <a:lnTo>
                    <a:pt x="1830" y="276"/>
                  </a:lnTo>
                  <a:lnTo>
                    <a:pt x="1836" y="276"/>
                  </a:lnTo>
                  <a:lnTo>
                    <a:pt x="1842" y="282"/>
                  </a:lnTo>
                  <a:lnTo>
                    <a:pt x="1842" y="270"/>
                  </a:lnTo>
                  <a:lnTo>
                    <a:pt x="1830" y="270"/>
                  </a:lnTo>
                  <a:lnTo>
                    <a:pt x="1830" y="266"/>
                  </a:lnTo>
                  <a:lnTo>
                    <a:pt x="1802" y="266"/>
                  </a:lnTo>
                  <a:lnTo>
                    <a:pt x="1796" y="270"/>
                  </a:lnTo>
                  <a:lnTo>
                    <a:pt x="1786" y="282"/>
                  </a:lnTo>
                  <a:lnTo>
                    <a:pt x="1782" y="282"/>
                  </a:lnTo>
                  <a:lnTo>
                    <a:pt x="1776" y="288"/>
                  </a:lnTo>
                  <a:lnTo>
                    <a:pt x="1776" y="282"/>
                  </a:lnTo>
                  <a:lnTo>
                    <a:pt x="1770" y="282"/>
                  </a:lnTo>
                  <a:lnTo>
                    <a:pt x="1776" y="276"/>
                  </a:lnTo>
                  <a:lnTo>
                    <a:pt x="1782" y="276"/>
                  </a:lnTo>
                  <a:lnTo>
                    <a:pt x="1782" y="270"/>
                  </a:lnTo>
                  <a:lnTo>
                    <a:pt x="1796" y="270"/>
                  </a:lnTo>
                  <a:lnTo>
                    <a:pt x="1796" y="266"/>
                  </a:lnTo>
                  <a:lnTo>
                    <a:pt x="1790" y="260"/>
                  </a:lnTo>
                  <a:lnTo>
                    <a:pt x="1776" y="260"/>
                  </a:lnTo>
                  <a:lnTo>
                    <a:pt x="1776" y="266"/>
                  </a:lnTo>
                  <a:lnTo>
                    <a:pt x="1770" y="266"/>
                  </a:lnTo>
                  <a:lnTo>
                    <a:pt x="1770" y="270"/>
                  </a:lnTo>
                  <a:lnTo>
                    <a:pt x="1764" y="270"/>
                  </a:lnTo>
                  <a:lnTo>
                    <a:pt x="1758" y="270"/>
                  </a:lnTo>
                  <a:lnTo>
                    <a:pt x="1758" y="266"/>
                  </a:lnTo>
                  <a:lnTo>
                    <a:pt x="1764" y="266"/>
                  </a:lnTo>
                  <a:lnTo>
                    <a:pt x="1764" y="270"/>
                  </a:lnTo>
                  <a:lnTo>
                    <a:pt x="1770" y="266"/>
                  </a:lnTo>
                  <a:lnTo>
                    <a:pt x="1770" y="260"/>
                  </a:lnTo>
                  <a:lnTo>
                    <a:pt x="1758" y="260"/>
                  </a:lnTo>
                  <a:lnTo>
                    <a:pt x="1754" y="254"/>
                  </a:lnTo>
                  <a:lnTo>
                    <a:pt x="1722" y="254"/>
                  </a:lnTo>
                  <a:lnTo>
                    <a:pt x="1722" y="248"/>
                  </a:lnTo>
                  <a:lnTo>
                    <a:pt x="1710" y="248"/>
                  </a:lnTo>
                  <a:lnTo>
                    <a:pt x="1710" y="254"/>
                  </a:lnTo>
                  <a:lnTo>
                    <a:pt x="1716" y="254"/>
                  </a:lnTo>
                  <a:lnTo>
                    <a:pt x="1716" y="260"/>
                  </a:lnTo>
                  <a:lnTo>
                    <a:pt x="1694" y="260"/>
                  </a:lnTo>
                  <a:lnTo>
                    <a:pt x="1688" y="266"/>
                  </a:lnTo>
                  <a:lnTo>
                    <a:pt x="1688" y="270"/>
                  </a:lnTo>
                  <a:lnTo>
                    <a:pt x="1694" y="270"/>
                  </a:lnTo>
                  <a:lnTo>
                    <a:pt x="1700" y="266"/>
                  </a:lnTo>
                  <a:lnTo>
                    <a:pt x="1704" y="270"/>
                  </a:lnTo>
                  <a:lnTo>
                    <a:pt x="1700" y="270"/>
                  </a:lnTo>
                  <a:lnTo>
                    <a:pt x="1700" y="288"/>
                  </a:lnTo>
                  <a:lnTo>
                    <a:pt x="1672" y="288"/>
                  </a:lnTo>
                  <a:lnTo>
                    <a:pt x="1672" y="296"/>
                  </a:lnTo>
                  <a:lnTo>
                    <a:pt x="1668" y="292"/>
                  </a:lnTo>
                  <a:lnTo>
                    <a:pt x="1662" y="288"/>
                  </a:lnTo>
                  <a:lnTo>
                    <a:pt x="1624" y="288"/>
                  </a:lnTo>
                  <a:lnTo>
                    <a:pt x="1624" y="292"/>
                  </a:lnTo>
                  <a:lnTo>
                    <a:pt x="1618" y="288"/>
                  </a:lnTo>
                  <a:lnTo>
                    <a:pt x="1602" y="288"/>
                  </a:lnTo>
                  <a:lnTo>
                    <a:pt x="1602" y="276"/>
                  </a:lnTo>
                  <a:lnTo>
                    <a:pt x="1596" y="276"/>
                  </a:lnTo>
                  <a:lnTo>
                    <a:pt x="1590" y="282"/>
                  </a:lnTo>
                  <a:lnTo>
                    <a:pt x="1590" y="296"/>
                  </a:lnTo>
                  <a:lnTo>
                    <a:pt x="1586" y="296"/>
                  </a:lnTo>
                  <a:lnTo>
                    <a:pt x="1580" y="302"/>
                  </a:lnTo>
                  <a:lnTo>
                    <a:pt x="1574" y="308"/>
                  </a:lnTo>
                  <a:lnTo>
                    <a:pt x="1574" y="302"/>
                  </a:lnTo>
                  <a:lnTo>
                    <a:pt x="1570" y="296"/>
                  </a:lnTo>
                  <a:lnTo>
                    <a:pt x="1570" y="302"/>
                  </a:lnTo>
                  <a:lnTo>
                    <a:pt x="1564" y="302"/>
                  </a:lnTo>
                  <a:lnTo>
                    <a:pt x="1564" y="296"/>
                  </a:lnTo>
                  <a:lnTo>
                    <a:pt x="1554" y="296"/>
                  </a:lnTo>
                  <a:lnTo>
                    <a:pt x="1554" y="288"/>
                  </a:lnTo>
                  <a:lnTo>
                    <a:pt x="1542" y="288"/>
                  </a:lnTo>
                  <a:lnTo>
                    <a:pt x="1542" y="276"/>
                  </a:lnTo>
                  <a:lnTo>
                    <a:pt x="1536" y="276"/>
                  </a:lnTo>
                  <a:lnTo>
                    <a:pt x="1536" y="270"/>
                  </a:lnTo>
                  <a:lnTo>
                    <a:pt x="1530" y="270"/>
                  </a:lnTo>
                  <a:lnTo>
                    <a:pt x="1530" y="266"/>
                  </a:lnTo>
                  <a:lnTo>
                    <a:pt x="1520" y="266"/>
                  </a:lnTo>
                  <a:lnTo>
                    <a:pt x="1520" y="260"/>
                  </a:lnTo>
                  <a:lnTo>
                    <a:pt x="1516" y="260"/>
                  </a:lnTo>
                  <a:lnTo>
                    <a:pt x="1516" y="270"/>
                  </a:lnTo>
                  <a:lnTo>
                    <a:pt x="1510" y="266"/>
                  </a:lnTo>
                  <a:lnTo>
                    <a:pt x="1494" y="266"/>
                  </a:lnTo>
                  <a:lnTo>
                    <a:pt x="1494" y="260"/>
                  </a:lnTo>
                  <a:lnTo>
                    <a:pt x="1482" y="260"/>
                  </a:lnTo>
                  <a:lnTo>
                    <a:pt x="1476" y="254"/>
                  </a:lnTo>
                  <a:lnTo>
                    <a:pt x="1456" y="254"/>
                  </a:lnTo>
                  <a:lnTo>
                    <a:pt x="1456" y="248"/>
                  </a:lnTo>
                  <a:lnTo>
                    <a:pt x="1412" y="248"/>
                  </a:lnTo>
                  <a:lnTo>
                    <a:pt x="1408" y="242"/>
                  </a:lnTo>
                  <a:lnTo>
                    <a:pt x="1402" y="242"/>
                  </a:lnTo>
                  <a:lnTo>
                    <a:pt x="1396" y="238"/>
                  </a:lnTo>
                  <a:lnTo>
                    <a:pt x="1408" y="238"/>
                  </a:lnTo>
                  <a:lnTo>
                    <a:pt x="1402" y="234"/>
                  </a:lnTo>
                  <a:lnTo>
                    <a:pt x="1374" y="234"/>
                  </a:lnTo>
                  <a:lnTo>
                    <a:pt x="1374" y="228"/>
                  </a:lnTo>
                  <a:lnTo>
                    <a:pt x="1348" y="228"/>
                  </a:lnTo>
                  <a:lnTo>
                    <a:pt x="1348" y="234"/>
                  </a:lnTo>
                  <a:lnTo>
                    <a:pt x="1326" y="234"/>
                  </a:lnTo>
                  <a:lnTo>
                    <a:pt x="1326" y="238"/>
                  </a:lnTo>
                  <a:lnTo>
                    <a:pt x="1320" y="238"/>
                  </a:lnTo>
                  <a:lnTo>
                    <a:pt x="1326" y="234"/>
                  </a:lnTo>
                  <a:lnTo>
                    <a:pt x="1326" y="228"/>
                  </a:lnTo>
                  <a:lnTo>
                    <a:pt x="1294" y="228"/>
                  </a:lnTo>
                  <a:lnTo>
                    <a:pt x="1288" y="222"/>
                  </a:lnTo>
                  <a:lnTo>
                    <a:pt x="1276" y="222"/>
                  </a:lnTo>
                  <a:lnTo>
                    <a:pt x="1276" y="228"/>
                  </a:lnTo>
                  <a:lnTo>
                    <a:pt x="1282" y="228"/>
                  </a:lnTo>
                  <a:lnTo>
                    <a:pt x="1282" y="234"/>
                  </a:lnTo>
                  <a:lnTo>
                    <a:pt x="1276" y="234"/>
                  </a:lnTo>
                  <a:lnTo>
                    <a:pt x="1276" y="238"/>
                  </a:lnTo>
                  <a:lnTo>
                    <a:pt x="1250" y="238"/>
                  </a:lnTo>
                  <a:lnTo>
                    <a:pt x="1250" y="242"/>
                  </a:lnTo>
                  <a:lnTo>
                    <a:pt x="1222" y="242"/>
                  </a:lnTo>
                  <a:lnTo>
                    <a:pt x="1222" y="248"/>
                  </a:lnTo>
                  <a:lnTo>
                    <a:pt x="1218" y="248"/>
                  </a:lnTo>
                  <a:lnTo>
                    <a:pt x="1212" y="254"/>
                  </a:lnTo>
                  <a:lnTo>
                    <a:pt x="1206" y="254"/>
                  </a:lnTo>
                  <a:lnTo>
                    <a:pt x="1212" y="248"/>
                  </a:lnTo>
                  <a:lnTo>
                    <a:pt x="1218" y="248"/>
                  </a:lnTo>
                  <a:lnTo>
                    <a:pt x="1218" y="238"/>
                  </a:lnTo>
                  <a:lnTo>
                    <a:pt x="1234" y="238"/>
                  </a:lnTo>
                  <a:lnTo>
                    <a:pt x="1240" y="234"/>
                  </a:lnTo>
                  <a:lnTo>
                    <a:pt x="1246" y="234"/>
                  </a:lnTo>
                  <a:lnTo>
                    <a:pt x="1250" y="228"/>
                  </a:lnTo>
                  <a:lnTo>
                    <a:pt x="1260" y="228"/>
                  </a:lnTo>
                  <a:lnTo>
                    <a:pt x="1260" y="222"/>
                  </a:lnTo>
                  <a:lnTo>
                    <a:pt x="1266" y="222"/>
                  </a:lnTo>
                  <a:lnTo>
                    <a:pt x="1266" y="216"/>
                  </a:lnTo>
                  <a:lnTo>
                    <a:pt x="1276" y="216"/>
                  </a:lnTo>
                  <a:lnTo>
                    <a:pt x="1276" y="210"/>
                  </a:lnTo>
                  <a:lnTo>
                    <a:pt x="1288" y="210"/>
                  </a:lnTo>
                  <a:lnTo>
                    <a:pt x="1288" y="206"/>
                  </a:lnTo>
                  <a:lnTo>
                    <a:pt x="1294" y="206"/>
                  </a:lnTo>
                  <a:lnTo>
                    <a:pt x="1294" y="200"/>
                  </a:lnTo>
                  <a:lnTo>
                    <a:pt x="1308" y="200"/>
                  </a:lnTo>
                  <a:lnTo>
                    <a:pt x="1308" y="194"/>
                  </a:lnTo>
                  <a:lnTo>
                    <a:pt x="1314" y="194"/>
                  </a:lnTo>
                  <a:lnTo>
                    <a:pt x="1320" y="188"/>
                  </a:lnTo>
                  <a:lnTo>
                    <a:pt x="1326" y="188"/>
                  </a:lnTo>
                  <a:lnTo>
                    <a:pt x="1326" y="182"/>
                  </a:lnTo>
                  <a:lnTo>
                    <a:pt x="1332" y="182"/>
                  </a:lnTo>
                  <a:lnTo>
                    <a:pt x="1326" y="180"/>
                  </a:lnTo>
                  <a:lnTo>
                    <a:pt x="1332" y="180"/>
                  </a:lnTo>
                  <a:lnTo>
                    <a:pt x="1332" y="168"/>
                  </a:lnTo>
                  <a:lnTo>
                    <a:pt x="1326" y="168"/>
                  </a:lnTo>
                  <a:lnTo>
                    <a:pt x="1326" y="156"/>
                  </a:lnTo>
                  <a:lnTo>
                    <a:pt x="1320" y="162"/>
                  </a:lnTo>
                  <a:lnTo>
                    <a:pt x="1320" y="168"/>
                  </a:lnTo>
                  <a:lnTo>
                    <a:pt x="1314" y="168"/>
                  </a:lnTo>
                  <a:lnTo>
                    <a:pt x="1314" y="174"/>
                  </a:lnTo>
                  <a:lnTo>
                    <a:pt x="1320" y="174"/>
                  </a:lnTo>
                  <a:lnTo>
                    <a:pt x="1320" y="180"/>
                  </a:lnTo>
                  <a:lnTo>
                    <a:pt x="1314" y="180"/>
                  </a:lnTo>
                  <a:lnTo>
                    <a:pt x="1314" y="174"/>
                  </a:lnTo>
                  <a:lnTo>
                    <a:pt x="1308" y="174"/>
                  </a:lnTo>
                  <a:lnTo>
                    <a:pt x="1308" y="168"/>
                  </a:lnTo>
                  <a:lnTo>
                    <a:pt x="1314" y="168"/>
                  </a:lnTo>
                  <a:lnTo>
                    <a:pt x="1314" y="156"/>
                  </a:lnTo>
                  <a:lnTo>
                    <a:pt x="1308" y="152"/>
                  </a:lnTo>
                  <a:lnTo>
                    <a:pt x="1300" y="152"/>
                  </a:lnTo>
                  <a:lnTo>
                    <a:pt x="1300" y="146"/>
                  </a:lnTo>
                  <a:lnTo>
                    <a:pt x="1250" y="146"/>
                  </a:lnTo>
                  <a:lnTo>
                    <a:pt x="1250" y="152"/>
                  </a:lnTo>
                  <a:lnTo>
                    <a:pt x="1234" y="152"/>
                  </a:lnTo>
                  <a:lnTo>
                    <a:pt x="1234" y="140"/>
                  </a:lnTo>
                  <a:lnTo>
                    <a:pt x="1218" y="140"/>
                  </a:lnTo>
                  <a:lnTo>
                    <a:pt x="1218" y="134"/>
                  </a:lnTo>
                  <a:lnTo>
                    <a:pt x="1206" y="134"/>
                  </a:lnTo>
                  <a:lnTo>
                    <a:pt x="1206" y="128"/>
                  </a:lnTo>
                  <a:lnTo>
                    <a:pt x="1218" y="128"/>
                  </a:lnTo>
                  <a:lnTo>
                    <a:pt x="1218" y="124"/>
                  </a:lnTo>
                  <a:lnTo>
                    <a:pt x="1206" y="124"/>
                  </a:lnTo>
                  <a:lnTo>
                    <a:pt x="1206" y="120"/>
                  </a:lnTo>
                  <a:lnTo>
                    <a:pt x="1180" y="120"/>
                  </a:lnTo>
                  <a:lnTo>
                    <a:pt x="1180" y="124"/>
                  </a:lnTo>
                  <a:lnTo>
                    <a:pt x="1168" y="124"/>
                  </a:lnTo>
                  <a:lnTo>
                    <a:pt x="1168" y="128"/>
                  </a:lnTo>
                  <a:lnTo>
                    <a:pt x="1162" y="128"/>
                  </a:lnTo>
                  <a:lnTo>
                    <a:pt x="1158" y="134"/>
                  </a:lnTo>
                  <a:lnTo>
                    <a:pt x="1152" y="134"/>
                  </a:lnTo>
                  <a:lnTo>
                    <a:pt x="1152" y="140"/>
                  </a:lnTo>
                  <a:lnTo>
                    <a:pt x="1146" y="140"/>
                  </a:lnTo>
                  <a:lnTo>
                    <a:pt x="1146" y="146"/>
                  </a:lnTo>
                  <a:lnTo>
                    <a:pt x="1152" y="146"/>
                  </a:lnTo>
                  <a:lnTo>
                    <a:pt x="1152" y="152"/>
                  </a:lnTo>
                  <a:lnTo>
                    <a:pt x="1120" y="152"/>
                  </a:lnTo>
                  <a:lnTo>
                    <a:pt x="1120" y="156"/>
                  </a:lnTo>
                  <a:lnTo>
                    <a:pt x="1132" y="156"/>
                  </a:lnTo>
                  <a:lnTo>
                    <a:pt x="1132" y="162"/>
                  </a:lnTo>
                  <a:lnTo>
                    <a:pt x="1136" y="162"/>
                  </a:lnTo>
                  <a:lnTo>
                    <a:pt x="1136" y="168"/>
                  </a:lnTo>
                  <a:lnTo>
                    <a:pt x="1132" y="174"/>
                  </a:lnTo>
                  <a:lnTo>
                    <a:pt x="1132" y="162"/>
                  </a:lnTo>
                  <a:lnTo>
                    <a:pt x="1120" y="162"/>
                  </a:lnTo>
                  <a:lnTo>
                    <a:pt x="1120" y="156"/>
                  </a:lnTo>
                  <a:lnTo>
                    <a:pt x="1114" y="162"/>
                  </a:lnTo>
                  <a:lnTo>
                    <a:pt x="1108" y="162"/>
                  </a:lnTo>
                  <a:lnTo>
                    <a:pt x="1108" y="168"/>
                  </a:lnTo>
                  <a:lnTo>
                    <a:pt x="1082" y="168"/>
                  </a:lnTo>
                  <a:lnTo>
                    <a:pt x="1078" y="162"/>
                  </a:lnTo>
                  <a:lnTo>
                    <a:pt x="1060" y="162"/>
                  </a:lnTo>
                  <a:lnTo>
                    <a:pt x="1066" y="168"/>
                  </a:lnTo>
                  <a:lnTo>
                    <a:pt x="1054" y="168"/>
                  </a:lnTo>
                  <a:lnTo>
                    <a:pt x="1050" y="162"/>
                  </a:lnTo>
                  <a:lnTo>
                    <a:pt x="1044" y="162"/>
                  </a:lnTo>
                  <a:lnTo>
                    <a:pt x="1044" y="174"/>
                  </a:lnTo>
                  <a:lnTo>
                    <a:pt x="1018" y="174"/>
                  </a:lnTo>
                  <a:lnTo>
                    <a:pt x="1018" y="180"/>
                  </a:lnTo>
                  <a:lnTo>
                    <a:pt x="990" y="180"/>
                  </a:lnTo>
                  <a:lnTo>
                    <a:pt x="984" y="182"/>
                  </a:lnTo>
                  <a:lnTo>
                    <a:pt x="984" y="180"/>
                  </a:lnTo>
                  <a:lnTo>
                    <a:pt x="980" y="180"/>
                  </a:lnTo>
                  <a:lnTo>
                    <a:pt x="980" y="182"/>
                  </a:lnTo>
                  <a:lnTo>
                    <a:pt x="974" y="182"/>
                  </a:lnTo>
                  <a:lnTo>
                    <a:pt x="968" y="188"/>
                  </a:lnTo>
                  <a:lnTo>
                    <a:pt x="964" y="188"/>
                  </a:lnTo>
                  <a:lnTo>
                    <a:pt x="964" y="194"/>
                  </a:lnTo>
                  <a:lnTo>
                    <a:pt x="958" y="194"/>
                  </a:lnTo>
                  <a:lnTo>
                    <a:pt x="958" y="200"/>
                  </a:lnTo>
                  <a:lnTo>
                    <a:pt x="952" y="200"/>
                  </a:lnTo>
                  <a:lnTo>
                    <a:pt x="952" y="206"/>
                  </a:lnTo>
                  <a:lnTo>
                    <a:pt x="946" y="206"/>
                  </a:lnTo>
                  <a:lnTo>
                    <a:pt x="946" y="210"/>
                  </a:lnTo>
                  <a:lnTo>
                    <a:pt x="940" y="210"/>
                  </a:lnTo>
                  <a:lnTo>
                    <a:pt x="946" y="216"/>
                  </a:lnTo>
                  <a:lnTo>
                    <a:pt x="952" y="210"/>
                  </a:lnTo>
                  <a:lnTo>
                    <a:pt x="958" y="210"/>
                  </a:lnTo>
                  <a:lnTo>
                    <a:pt x="952" y="216"/>
                  </a:lnTo>
                  <a:lnTo>
                    <a:pt x="958" y="216"/>
                  </a:lnTo>
                  <a:lnTo>
                    <a:pt x="958" y="234"/>
                  </a:lnTo>
                  <a:lnTo>
                    <a:pt x="946" y="234"/>
                  </a:lnTo>
                  <a:lnTo>
                    <a:pt x="946" y="228"/>
                  </a:lnTo>
                  <a:lnTo>
                    <a:pt x="876" y="228"/>
                  </a:lnTo>
                  <a:lnTo>
                    <a:pt x="872" y="234"/>
                  </a:lnTo>
                  <a:lnTo>
                    <a:pt x="860" y="234"/>
                  </a:lnTo>
                  <a:lnTo>
                    <a:pt x="860" y="248"/>
                  </a:lnTo>
                  <a:lnTo>
                    <a:pt x="866" y="248"/>
                  </a:lnTo>
                  <a:lnTo>
                    <a:pt x="860" y="254"/>
                  </a:lnTo>
                  <a:lnTo>
                    <a:pt x="860" y="260"/>
                  </a:lnTo>
                  <a:lnTo>
                    <a:pt x="872" y="260"/>
                  </a:lnTo>
                  <a:lnTo>
                    <a:pt x="872" y="266"/>
                  </a:lnTo>
                  <a:lnTo>
                    <a:pt x="880" y="266"/>
                  </a:lnTo>
                  <a:lnTo>
                    <a:pt x="880" y="276"/>
                  </a:lnTo>
                  <a:lnTo>
                    <a:pt x="904" y="276"/>
                  </a:lnTo>
                  <a:lnTo>
                    <a:pt x="904" y="288"/>
                  </a:lnTo>
                  <a:lnTo>
                    <a:pt x="898" y="288"/>
                  </a:lnTo>
                  <a:lnTo>
                    <a:pt x="898" y="296"/>
                  </a:lnTo>
                  <a:lnTo>
                    <a:pt x="904" y="302"/>
                  </a:lnTo>
                  <a:lnTo>
                    <a:pt x="904" y="308"/>
                  </a:lnTo>
                  <a:lnTo>
                    <a:pt x="908" y="308"/>
                  </a:lnTo>
                  <a:lnTo>
                    <a:pt x="908" y="314"/>
                  </a:lnTo>
                  <a:lnTo>
                    <a:pt x="904" y="314"/>
                  </a:lnTo>
                  <a:lnTo>
                    <a:pt x="904" y="320"/>
                  </a:lnTo>
                  <a:lnTo>
                    <a:pt x="892" y="320"/>
                  </a:lnTo>
                  <a:lnTo>
                    <a:pt x="898" y="314"/>
                  </a:lnTo>
                  <a:lnTo>
                    <a:pt x="898" y="296"/>
                  </a:lnTo>
                  <a:lnTo>
                    <a:pt x="892" y="296"/>
                  </a:lnTo>
                  <a:lnTo>
                    <a:pt x="886" y="302"/>
                  </a:lnTo>
                  <a:lnTo>
                    <a:pt x="886" y="308"/>
                  </a:lnTo>
                  <a:lnTo>
                    <a:pt x="880" y="302"/>
                  </a:lnTo>
                  <a:lnTo>
                    <a:pt x="880" y="292"/>
                  </a:lnTo>
                  <a:lnTo>
                    <a:pt x="892" y="292"/>
                  </a:lnTo>
                  <a:lnTo>
                    <a:pt x="892" y="288"/>
                  </a:lnTo>
                  <a:lnTo>
                    <a:pt x="898" y="288"/>
                  </a:lnTo>
                  <a:lnTo>
                    <a:pt x="898" y="282"/>
                  </a:lnTo>
                  <a:lnTo>
                    <a:pt x="872" y="282"/>
                  </a:lnTo>
                  <a:lnTo>
                    <a:pt x="872" y="276"/>
                  </a:lnTo>
                  <a:lnTo>
                    <a:pt x="866" y="276"/>
                  </a:lnTo>
                  <a:lnTo>
                    <a:pt x="866" y="270"/>
                  </a:lnTo>
                  <a:lnTo>
                    <a:pt x="854" y="270"/>
                  </a:lnTo>
                  <a:lnTo>
                    <a:pt x="850" y="266"/>
                  </a:lnTo>
                  <a:lnTo>
                    <a:pt x="844" y="260"/>
                  </a:lnTo>
                  <a:lnTo>
                    <a:pt x="826" y="260"/>
                  </a:lnTo>
                  <a:lnTo>
                    <a:pt x="826" y="266"/>
                  </a:lnTo>
                  <a:lnTo>
                    <a:pt x="822" y="266"/>
                  </a:lnTo>
                  <a:lnTo>
                    <a:pt x="822" y="270"/>
                  </a:lnTo>
                  <a:lnTo>
                    <a:pt x="818" y="270"/>
                  </a:lnTo>
                  <a:lnTo>
                    <a:pt x="818" y="276"/>
                  </a:lnTo>
                  <a:lnTo>
                    <a:pt x="800" y="276"/>
                  </a:lnTo>
                  <a:lnTo>
                    <a:pt x="800" y="288"/>
                  </a:lnTo>
                  <a:lnTo>
                    <a:pt x="812" y="288"/>
                  </a:lnTo>
                  <a:lnTo>
                    <a:pt x="812" y="292"/>
                  </a:lnTo>
                  <a:lnTo>
                    <a:pt x="826" y="292"/>
                  </a:lnTo>
                  <a:lnTo>
                    <a:pt x="826" y="296"/>
                  </a:lnTo>
                  <a:lnTo>
                    <a:pt x="832" y="296"/>
                  </a:lnTo>
                  <a:lnTo>
                    <a:pt x="838" y="302"/>
                  </a:lnTo>
                  <a:lnTo>
                    <a:pt x="826" y="302"/>
                  </a:lnTo>
                  <a:lnTo>
                    <a:pt x="822" y="296"/>
                  </a:lnTo>
                  <a:lnTo>
                    <a:pt x="800" y="296"/>
                  </a:lnTo>
                  <a:lnTo>
                    <a:pt x="794" y="292"/>
                  </a:lnTo>
                  <a:lnTo>
                    <a:pt x="790" y="292"/>
                  </a:lnTo>
                  <a:lnTo>
                    <a:pt x="790" y="282"/>
                  </a:lnTo>
                  <a:lnTo>
                    <a:pt x="784" y="282"/>
                  </a:lnTo>
                  <a:lnTo>
                    <a:pt x="784" y="276"/>
                  </a:lnTo>
                  <a:lnTo>
                    <a:pt x="790" y="276"/>
                  </a:lnTo>
                  <a:lnTo>
                    <a:pt x="790" y="248"/>
                  </a:lnTo>
                  <a:lnTo>
                    <a:pt x="778" y="248"/>
                  </a:lnTo>
                  <a:lnTo>
                    <a:pt x="778" y="254"/>
                  </a:lnTo>
                  <a:lnTo>
                    <a:pt x="784" y="254"/>
                  </a:lnTo>
                  <a:lnTo>
                    <a:pt x="784" y="270"/>
                  </a:lnTo>
                  <a:lnTo>
                    <a:pt x="778" y="270"/>
                  </a:lnTo>
                  <a:lnTo>
                    <a:pt x="778" y="276"/>
                  </a:lnTo>
                  <a:lnTo>
                    <a:pt x="764" y="276"/>
                  </a:lnTo>
                  <a:lnTo>
                    <a:pt x="764" y="288"/>
                  </a:lnTo>
                  <a:lnTo>
                    <a:pt x="758" y="288"/>
                  </a:lnTo>
                  <a:lnTo>
                    <a:pt x="758" y="292"/>
                  </a:lnTo>
                  <a:lnTo>
                    <a:pt x="764" y="292"/>
                  </a:lnTo>
                  <a:lnTo>
                    <a:pt x="764" y="296"/>
                  </a:lnTo>
                  <a:lnTo>
                    <a:pt x="766" y="296"/>
                  </a:lnTo>
                  <a:lnTo>
                    <a:pt x="766" y="308"/>
                  </a:lnTo>
                  <a:lnTo>
                    <a:pt x="772" y="308"/>
                  </a:lnTo>
                  <a:lnTo>
                    <a:pt x="772" y="314"/>
                  </a:lnTo>
                  <a:lnTo>
                    <a:pt x="766" y="314"/>
                  </a:lnTo>
                  <a:lnTo>
                    <a:pt x="766" y="320"/>
                  </a:lnTo>
                  <a:lnTo>
                    <a:pt x="764" y="330"/>
                  </a:lnTo>
                  <a:lnTo>
                    <a:pt x="764" y="336"/>
                  </a:lnTo>
                  <a:lnTo>
                    <a:pt x="766" y="336"/>
                  </a:lnTo>
                  <a:lnTo>
                    <a:pt x="766" y="348"/>
                  </a:lnTo>
                  <a:lnTo>
                    <a:pt x="812" y="348"/>
                  </a:lnTo>
                  <a:lnTo>
                    <a:pt x="812" y="350"/>
                  </a:lnTo>
                  <a:lnTo>
                    <a:pt x="822" y="350"/>
                  </a:lnTo>
                  <a:lnTo>
                    <a:pt x="822" y="368"/>
                  </a:lnTo>
                  <a:lnTo>
                    <a:pt x="818" y="368"/>
                  </a:lnTo>
                  <a:lnTo>
                    <a:pt x="818" y="384"/>
                  </a:lnTo>
                  <a:lnTo>
                    <a:pt x="812" y="384"/>
                  </a:lnTo>
                  <a:lnTo>
                    <a:pt x="812" y="356"/>
                  </a:lnTo>
                  <a:lnTo>
                    <a:pt x="806" y="356"/>
                  </a:lnTo>
                  <a:lnTo>
                    <a:pt x="806" y="350"/>
                  </a:lnTo>
                  <a:lnTo>
                    <a:pt x="790" y="350"/>
                  </a:lnTo>
                  <a:lnTo>
                    <a:pt x="784" y="356"/>
                  </a:lnTo>
                  <a:lnTo>
                    <a:pt x="772" y="356"/>
                  </a:lnTo>
                  <a:lnTo>
                    <a:pt x="772" y="368"/>
                  </a:lnTo>
                  <a:lnTo>
                    <a:pt x="778" y="368"/>
                  </a:lnTo>
                  <a:lnTo>
                    <a:pt x="778" y="384"/>
                  </a:lnTo>
                  <a:lnTo>
                    <a:pt x="772" y="384"/>
                  </a:lnTo>
                  <a:lnTo>
                    <a:pt x="772" y="390"/>
                  </a:lnTo>
                  <a:lnTo>
                    <a:pt x="766" y="390"/>
                  </a:lnTo>
                  <a:lnTo>
                    <a:pt x="766" y="402"/>
                  </a:lnTo>
                  <a:lnTo>
                    <a:pt x="764" y="406"/>
                  </a:lnTo>
                  <a:lnTo>
                    <a:pt x="752" y="406"/>
                  </a:lnTo>
                  <a:lnTo>
                    <a:pt x="752" y="410"/>
                  </a:lnTo>
                  <a:lnTo>
                    <a:pt x="746" y="410"/>
                  </a:lnTo>
                  <a:lnTo>
                    <a:pt x="746" y="416"/>
                  </a:lnTo>
                  <a:lnTo>
                    <a:pt x="710" y="416"/>
                  </a:lnTo>
                  <a:lnTo>
                    <a:pt x="710" y="410"/>
                  </a:lnTo>
                  <a:lnTo>
                    <a:pt x="698" y="410"/>
                  </a:lnTo>
                  <a:lnTo>
                    <a:pt x="698" y="406"/>
                  </a:lnTo>
                  <a:lnTo>
                    <a:pt x="718" y="406"/>
                  </a:lnTo>
                  <a:lnTo>
                    <a:pt x="718" y="410"/>
                  </a:lnTo>
                  <a:lnTo>
                    <a:pt x="730" y="410"/>
                  </a:lnTo>
                  <a:lnTo>
                    <a:pt x="730" y="402"/>
                  </a:lnTo>
                  <a:lnTo>
                    <a:pt x="736" y="406"/>
                  </a:lnTo>
                  <a:lnTo>
                    <a:pt x="736" y="402"/>
                  </a:lnTo>
                  <a:lnTo>
                    <a:pt x="740" y="402"/>
                  </a:lnTo>
                  <a:lnTo>
                    <a:pt x="740" y="396"/>
                  </a:lnTo>
                  <a:lnTo>
                    <a:pt x="746" y="396"/>
                  </a:lnTo>
                  <a:lnTo>
                    <a:pt x="746" y="384"/>
                  </a:lnTo>
                  <a:lnTo>
                    <a:pt x="758" y="384"/>
                  </a:lnTo>
                  <a:lnTo>
                    <a:pt x="758" y="368"/>
                  </a:lnTo>
                  <a:lnTo>
                    <a:pt x="764" y="368"/>
                  </a:lnTo>
                  <a:lnTo>
                    <a:pt x="764" y="356"/>
                  </a:lnTo>
                  <a:lnTo>
                    <a:pt x="752" y="356"/>
                  </a:lnTo>
                  <a:lnTo>
                    <a:pt x="752" y="350"/>
                  </a:lnTo>
                  <a:lnTo>
                    <a:pt x="746" y="350"/>
                  </a:lnTo>
                  <a:lnTo>
                    <a:pt x="746" y="348"/>
                  </a:lnTo>
                  <a:lnTo>
                    <a:pt x="752" y="342"/>
                  </a:lnTo>
                  <a:lnTo>
                    <a:pt x="752" y="330"/>
                  </a:lnTo>
                  <a:lnTo>
                    <a:pt x="746" y="324"/>
                  </a:lnTo>
                  <a:lnTo>
                    <a:pt x="746" y="314"/>
                  </a:lnTo>
                  <a:lnTo>
                    <a:pt x="752" y="314"/>
                  </a:lnTo>
                  <a:lnTo>
                    <a:pt x="752" y="296"/>
                  </a:lnTo>
                  <a:lnTo>
                    <a:pt x="746" y="296"/>
                  </a:lnTo>
                  <a:lnTo>
                    <a:pt x="740" y="292"/>
                  </a:lnTo>
                  <a:lnTo>
                    <a:pt x="740" y="288"/>
                  </a:lnTo>
                  <a:lnTo>
                    <a:pt x="746" y="282"/>
                  </a:lnTo>
                  <a:lnTo>
                    <a:pt x="740" y="282"/>
                  </a:lnTo>
                  <a:lnTo>
                    <a:pt x="740" y="276"/>
                  </a:lnTo>
                  <a:lnTo>
                    <a:pt x="746" y="276"/>
                  </a:lnTo>
                  <a:lnTo>
                    <a:pt x="752" y="270"/>
                  </a:lnTo>
                  <a:lnTo>
                    <a:pt x="752" y="254"/>
                  </a:lnTo>
                  <a:lnTo>
                    <a:pt x="746" y="254"/>
                  </a:lnTo>
                  <a:lnTo>
                    <a:pt x="740" y="248"/>
                  </a:lnTo>
                  <a:lnTo>
                    <a:pt x="704" y="248"/>
                  </a:lnTo>
                  <a:lnTo>
                    <a:pt x="704" y="254"/>
                  </a:lnTo>
                  <a:lnTo>
                    <a:pt x="698" y="254"/>
                  </a:lnTo>
                  <a:lnTo>
                    <a:pt x="698" y="260"/>
                  </a:lnTo>
                  <a:lnTo>
                    <a:pt x="692" y="266"/>
                  </a:lnTo>
                  <a:lnTo>
                    <a:pt x="692" y="276"/>
                  </a:lnTo>
                  <a:lnTo>
                    <a:pt x="686" y="282"/>
                  </a:lnTo>
                  <a:lnTo>
                    <a:pt x="686" y="288"/>
                  </a:lnTo>
                  <a:lnTo>
                    <a:pt x="676" y="288"/>
                  </a:lnTo>
                  <a:lnTo>
                    <a:pt x="676" y="292"/>
                  </a:lnTo>
                  <a:lnTo>
                    <a:pt x="670" y="292"/>
                  </a:lnTo>
                  <a:lnTo>
                    <a:pt x="670" y="296"/>
                  </a:lnTo>
                  <a:lnTo>
                    <a:pt x="664" y="296"/>
                  </a:lnTo>
                  <a:lnTo>
                    <a:pt x="664" y="308"/>
                  </a:lnTo>
                  <a:lnTo>
                    <a:pt x="670" y="302"/>
                  </a:lnTo>
                  <a:lnTo>
                    <a:pt x="670" y="324"/>
                  </a:lnTo>
                  <a:lnTo>
                    <a:pt x="664" y="336"/>
                  </a:lnTo>
                  <a:lnTo>
                    <a:pt x="680" y="336"/>
                  </a:lnTo>
                  <a:lnTo>
                    <a:pt x="680" y="348"/>
                  </a:lnTo>
                  <a:lnTo>
                    <a:pt x="692" y="348"/>
                  </a:lnTo>
                  <a:lnTo>
                    <a:pt x="692" y="350"/>
                  </a:lnTo>
                  <a:lnTo>
                    <a:pt x="698" y="350"/>
                  </a:lnTo>
                  <a:lnTo>
                    <a:pt x="698" y="356"/>
                  </a:lnTo>
                  <a:lnTo>
                    <a:pt x="692" y="356"/>
                  </a:lnTo>
                  <a:lnTo>
                    <a:pt x="692" y="368"/>
                  </a:lnTo>
                  <a:lnTo>
                    <a:pt x="680" y="368"/>
                  </a:lnTo>
                  <a:lnTo>
                    <a:pt x="680" y="362"/>
                  </a:lnTo>
                  <a:lnTo>
                    <a:pt x="676" y="356"/>
                  </a:lnTo>
                  <a:lnTo>
                    <a:pt x="670" y="356"/>
                  </a:lnTo>
                  <a:lnTo>
                    <a:pt x="670" y="350"/>
                  </a:lnTo>
                  <a:lnTo>
                    <a:pt x="658" y="350"/>
                  </a:lnTo>
                  <a:lnTo>
                    <a:pt x="658" y="348"/>
                  </a:lnTo>
                  <a:lnTo>
                    <a:pt x="644" y="348"/>
                  </a:lnTo>
                  <a:lnTo>
                    <a:pt x="638" y="342"/>
                  </a:lnTo>
                  <a:lnTo>
                    <a:pt x="632" y="342"/>
                  </a:lnTo>
                  <a:lnTo>
                    <a:pt x="632" y="336"/>
                  </a:lnTo>
                  <a:lnTo>
                    <a:pt x="596" y="336"/>
                  </a:lnTo>
                  <a:lnTo>
                    <a:pt x="596" y="330"/>
                  </a:lnTo>
                  <a:lnTo>
                    <a:pt x="578" y="330"/>
                  </a:lnTo>
                  <a:lnTo>
                    <a:pt x="578" y="336"/>
                  </a:lnTo>
                  <a:lnTo>
                    <a:pt x="572" y="336"/>
                  </a:lnTo>
                  <a:lnTo>
                    <a:pt x="572" y="342"/>
                  </a:lnTo>
                  <a:lnTo>
                    <a:pt x="578" y="348"/>
                  </a:lnTo>
                  <a:lnTo>
                    <a:pt x="584" y="348"/>
                  </a:lnTo>
                  <a:lnTo>
                    <a:pt x="584" y="356"/>
                  </a:lnTo>
                  <a:lnTo>
                    <a:pt x="568" y="356"/>
                  </a:lnTo>
                  <a:lnTo>
                    <a:pt x="568" y="362"/>
                  </a:lnTo>
                  <a:lnTo>
                    <a:pt x="572" y="362"/>
                  </a:lnTo>
                  <a:lnTo>
                    <a:pt x="568" y="368"/>
                  </a:lnTo>
                  <a:lnTo>
                    <a:pt x="556" y="368"/>
                  </a:lnTo>
                  <a:lnTo>
                    <a:pt x="556" y="356"/>
                  </a:lnTo>
                  <a:lnTo>
                    <a:pt x="562" y="356"/>
                  </a:lnTo>
                  <a:lnTo>
                    <a:pt x="556" y="350"/>
                  </a:lnTo>
                  <a:lnTo>
                    <a:pt x="546" y="350"/>
                  </a:lnTo>
                  <a:lnTo>
                    <a:pt x="546" y="356"/>
                  </a:lnTo>
                  <a:lnTo>
                    <a:pt x="536" y="356"/>
                  </a:lnTo>
                  <a:lnTo>
                    <a:pt x="536" y="362"/>
                  </a:lnTo>
                  <a:lnTo>
                    <a:pt x="524" y="362"/>
                  </a:lnTo>
                  <a:lnTo>
                    <a:pt x="524" y="356"/>
                  </a:lnTo>
                  <a:lnTo>
                    <a:pt x="512" y="356"/>
                  </a:lnTo>
                  <a:lnTo>
                    <a:pt x="508" y="362"/>
                  </a:lnTo>
                  <a:lnTo>
                    <a:pt x="502" y="362"/>
                  </a:lnTo>
                  <a:lnTo>
                    <a:pt x="502" y="368"/>
                  </a:lnTo>
                  <a:lnTo>
                    <a:pt x="486" y="368"/>
                  </a:lnTo>
                  <a:lnTo>
                    <a:pt x="486" y="362"/>
                  </a:lnTo>
                  <a:lnTo>
                    <a:pt x="482" y="362"/>
                  </a:lnTo>
                  <a:lnTo>
                    <a:pt x="482" y="356"/>
                  </a:lnTo>
                  <a:lnTo>
                    <a:pt x="458" y="356"/>
                  </a:lnTo>
                  <a:lnTo>
                    <a:pt x="464" y="362"/>
                  </a:lnTo>
                  <a:lnTo>
                    <a:pt x="464" y="368"/>
                  </a:lnTo>
                  <a:lnTo>
                    <a:pt x="458" y="368"/>
                  </a:lnTo>
                  <a:lnTo>
                    <a:pt x="464" y="362"/>
                  </a:lnTo>
                  <a:lnTo>
                    <a:pt x="454" y="362"/>
                  </a:lnTo>
                  <a:lnTo>
                    <a:pt x="454" y="368"/>
                  </a:lnTo>
                  <a:lnTo>
                    <a:pt x="432" y="368"/>
                  </a:lnTo>
                  <a:lnTo>
                    <a:pt x="432" y="374"/>
                  </a:lnTo>
                  <a:lnTo>
                    <a:pt x="426" y="374"/>
                  </a:lnTo>
                  <a:lnTo>
                    <a:pt x="422" y="378"/>
                  </a:lnTo>
                  <a:lnTo>
                    <a:pt x="410" y="378"/>
                  </a:lnTo>
                  <a:lnTo>
                    <a:pt x="410" y="384"/>
                  </a:lnTo>
                  <a:lnTo>
                    <a:pt x="394" y="384"/>
                  </a:lnTo>
                  <a:lnTo>
                    <a:pt x="398" y="390"/>
                  </a:lnTo>
                  <a:lnTo>
                    <a:pt x="398" y="396"/>
                  </a:lnTo>
                  <a:lnTo>
                    <a:pt x="394" y="396"/>
                  </a:lnTo>
                  <a:lnTo>
                    <a:pt x="394" y="406"/>
                  </a:lnTo>
                  <a:lnTo>
                    <a:pt x="372" y="406"/>
                  </a:lnTo>
                  <a:lnTo>
                    <a:pt x="368" y="402"/>
                  </a:lnTo>
                  <a:lnTo>
                    <a:pt x="368" y="396"/>
                  </a:lnTo>
                  <a:lnTo>
                    <a:pt x="356" y="396"/>
                  </a:lnTo>
                  <a:lnTo>
                    <a:pt x="356" y="390"/>
                  </a:lnTo>
                  <a:lnTo>
                    <a:pt x="362" y="390"/>
                  </a:lnTo>
                  <a:lnTo>
                    <a:pt x="362" y="384"/>
                  </a:lnTo>
                  <a:lnTo>
                    <a:pt x="384" y="384"/>
                  </a:lnTo>
                  <a:lnTo>
                    <a:pt x="384" y="374"/>
                  </a:lnTo>
                  <a:lnTo>
                    <a:pt x="378" y="368"/>
                  </a:lnTo>
                  <a:lnTo>
                    <a:pt x="372" y="368"/>
                  </a:lnTo>
                  <a:lnTo>
                    <a:pt x="372" y="362"/>
                  </a:lnTo>
                  <a:lnTo>
                    <a:pt x="340" y="362"/>
                  </a:lnTo>
                  <a:lnTo>
                    <a:pt x="340" y="368"/>
                  </a:lnTo>
                  <a:lnTo>
                    <a:pt x="344" y="368"/>
                  </a:lnTo>
                  <a:lnTo>
                    <a:pt x="344" y="384"/>
                  </a:lnTo>
                  <a:lnTo>
                    <a:pt x="340" y="390"/>
                  </a:lnTo>
                  <a:lnTo>
                    <a:pt x="340" y="396"/>
                  </a:lnTo>
                  <a:lnTo>
                    <a:pt x="344" y="396"/>
                  </a:lnTo>
                  <a:lnTo>
                    <a:pt x="344" y="402"/>
                  </a:lnTo>
                  <a:lnTo>
                    <a:pt x="350" y="402"/>
                  </a:lnTo>
                  <a:lnTo>
                    <a:pt x="350" y="406"/>
                  </a:lnTo>
                  <a:lnTo>
                    <a:pt x="344" y="410"/>
                  </a:lnTo>
                  <a:lnTo>
                    <a:pt x="344" y="422"/>
                  </a:lnTo>
                  <a:lnTo>
                    <a:pt x="340" y="416"/>
                  </a:lnTo>
                  <a:lnTo>
                    <a:pt x="336" y="422"/>
                  </a:lnTo>
                  <a:lnTo>
                    <a:pt x="336" y="416"/>
                  </a:lnTo>
                  <a:lnTo>
                    <a:pt x="324" y="416"/>
                  </a:lnTo>
                  <a:lnTo>
                    <a:pt x="324" y="410"/>
                  </a:lnTo>
                  <a:lnTo>
                    <a:pt x="318" y="410"/>
                  </a:lnTo>
                  <a:lnTo>
                    <a:pt x="318" y="416"/>
                  </a:lnTo>
                  <a:lnTo>
                    <a:pt x="312" y="416"/>
                  </a:lnTo>
                  <a:lnTo>
                    <a:pt x="308" y="422"/>
                  </a:lnTo>
                  <a:lnTo>
                    <a:pt x="302" y="422"/>
                  </a:lnTo>
                  <a:lnTo>
                    <a:pt x="302" y="428"/>
                  </a:lnTo>
                  <a:lnTo>
                    <a:pt x="296" y="428"/>
                  </a:lnTo>
                  <a:lnTo>
                    <a:pt x="296" y="434"/>
                  </a:lnTo>
                  <a:lnTo>
                    <a:pt x="284" y="434"/>
                  </a:lnTo>
                  <a:lnTo>
                    <a:pt x="284" y="450"/>
                  </a:lnTo>
                  <a:lnTo>
                    <a:pt x="290" y="450"/>
                  </a:lnTo>
                  <a:lnTo>
                    <a:pt x="290" y="456"/>
                  </a:lnTo>
                  <a:lnTo>
                    <a:pt x="296" y="456"/>
                  </a:lnTo>
                  <a:lnTo>
                    <a:pt x="296" y="460"/>
                  </a:lnTo>
                  <a:lnTo>
                    <a:pt x="276" y="460"/>
                  </a:lnTo>
                  <a:lnTo>
                    <a:pt x="276" y="456"/>
                  </a:lnTo>
                  <a:lnTo>
                    <a:pt x="258" y="456"/>
                  </a:lnTo>
                  <a:lnTo>
                    <a:pt x="254" y="450"/>
                  </a:lnTo>
                  <a:lnTo>
                    <a:pt x="254" y="444"/>
                  </a:lnTo>
                  <a:lnTo>
                    <a:pt x="242" y="444"/>
                  </a:lnTo>
                  <a:lnTo>
                    <a:pt x="242" y="450"/>
                  </a:lnTo>
                  <a:lnTo>
                    <a:pt x="236" y="456"/>
                  </a:lnTo>
                  <a:lnTo>
                    <a:pt x="242" y="460"/>
                  </a:lnTo>
                  <a:lnTo>
                    <a:pt x="248" y="464"/>
                  </a:lnTo>
                  <a:lnTo>
                    <a:pt x="258" y="464"/>
                  </a:lnTo>
                  <a:lnTo>
                    <a:pt x="258" y="476"/>
                  </a:lnTo>
                  <a:lnTo>
                    <a:pt x="236" y="476"/>
                  </a:lnTo>
                  <a:lnTo>
                    <a:pt x="236" y="470"/>
                  </a:lnTo>
                  <a:lnTo>
                    <a:pt x="230" y="464"/>
                  </a:lnTo>
                  <a:lnTo>
                    <a:pt x="216" y="464"/>
                  </a:lnTo>
                  <a:lnTo>
                    <a:pt x="216" y="444"/>
                  </a:lnTo>
                  <a:lnTo>
                    <a:pt x="204" y="444"/>
                  </a:lnTo>
                  <a:lnTo>
                    <a:pt x="210" y="438"/>
                  </a:lnTo>
                  <a:lnTo>
                    <a:pt x="216" y="438"/>
                  </a:lnTo>
                  <a:lnTo>
                    <a:pt x="216" y="428"/>
                  </a:lnTo>
                  <a:lnTo>
                    <a:pt x="210" y="422"/>
                  </a:lnTo>
                  <a:lnTo>
                    <a:pt x="204" y="422"/>
                  </a:lnTo>
                  <a:lnTo>
                    <a:pt x="204" y="416"/>
                  </a:lnTo>
                  <a:lnTo>
                    <a:pt x="200" y="416"/>
                  </a:lnTo>
                  <a:lnTo>
                    <a:pt x="200" y="410"/>
                  </a:lnTo>
                  <a:lnTo>
                    <a:pt x="194" y="410"/>
                  </a:lnTo>
                  <a:lnTo>
                    <a:pt x="194" y="416"/>
                  </a:lnTo>
                  <a:lnTo>
                    <a:pt x="188" y="410"/>
                  </a:lnTo>
                  <a:lnTo>
                    <a:pt x="188" y="406"/>
                  </a:lnTo>
                  <a:lnTo>
                    <a:pt x="176" y="406"/>
                  </a:lnTo>
                  <a:lnTo>
                    <a:pt x="176" y="396"/>
                  </a:lnTo>
                  <a:lnTo>
                    <a:pt x="182" y="396"/>
                  </a:lnTo>
                  <a:lnTo>
                    <a:pt x="182" y="402"/>
                  </a:lnTo>
                  <a:lnTo>
                    <a:pt x="188" y="402"/>
                  </a:lnTo>
                  <a:lnTo>
                    <a:pt x="188" y="406"/>
                  </a:lnTo>
                  <a:lnTo>
                    <a:pt x="204" y="406"/>
                  </a:lnTo>
                  <a:lnTo>
                    <a:pt x="204" y="410"/>
                  </a:lnTo>
                  <a:lnTo>
                    <a:pt x="216" y="410"/>
                  </a:lnTo>
                  <a:lnTo>
                    <a:pt x="222" y="416"/>
                  </a:lnTo>
                  <a:lnTo>
                    <a:pt x="254" y="416"/>
                  </a:lnTo>
                  <a:lnTo>
                    <a:pt x="254" y="422"/>
                  </a:lnTo>
                  <a:lnTo>
                    <a:pt x="276" y="422"/>
                  </a:lnTo>
                  <a:lnTo>
                    <a:pt x="282" y="416"/>
                  </a:lnTo>
                  <a:lnTo>
                    <a:pt x="296" y="416"/>
                  </a:lnTo>
                  <a:lnTo>
                    <a:pt x="302" y="410"/>
                  </a:lnTo>
                  <a:lnTo>
                    <a:pt x="302" y="406"/>
                  </a:lnTo>
                  <a:lnTo>
                    <a:pt x="308" y="406"/>
                  </a:lnTo>
                  <a:lnTo>
                    <a:pt x="308" y="396"/>
                  </a:lnTo>
                  <a:lnTo>
                    <a:pt x="302" y="396"/>
                  </a:lnTo>
                  <a:lnTo>
                    <a:pt x="302" y="384"/>
                  </a:lnTo>
                  <a:lnTo>
                    <a:pt x="290" y="384"/>
                  </a:lnTo>
                  <a:lnTo>
                    <a:pt x="290" y="378"/>
                  </a:lnTo>
                  <a:lnTo>
                    <a:pt x="284" y="378"/>
                  </a:lnTo>
                  <a:lnTo>
                    <a:pt x="284" y="374"/>
                  </a:lnTo>
                  <a:lnTo>
                    <a:pt x="282" y="374"/>
                  </a:lnTo>
                  <a:lnTo>
                    <a:pt x="276" y="368"/>
                  </a:lnTo>
                  <a:lnTo>
                    <a:pt x="264" y="368"/>
                  </a:lnTo>
                  <a:lnTo>
                    <a:pt x="258" y="362"/>
                  </a:lnTo>
                  <a:lnTo>
                    <a:pt x="258" y="356"/>
                  </a:lnTo>
                  <a:lnTo>
                    <a:pt x="248" y="356"/>
                  </a:lnTo>
                  <a:lnTo>
                    <a:pt x="242" y="350"/>
                  </a:lnTo>
                  <a:lnTo>
                    <a:pt x="236" y="350"/>
                  </a:lnTo>
                  <a:lnTo>
                    <a:pt x="236" y="348"/>
                  </a:lnTo>
                  <a:lnTo>
                    <a:pt x="204" y="348"/>
                  </a:lnTo>
                  <a:lnTo>
                    <a:pt x="204" y="342"/>
                  </a:lnTo>
                  <a:lnTo>
                    <a:pt x="200" y="342"/>
                  </a:lnTo>
                  <a:lnTo>
                    <a:pt x="200" y="348"/>
                  </a:lnTo>
                  <a:lnTo>
                    <a:pt x="194" y="348"/>
                  </a:lnTo>
                  <a:lnTo>
                    <a:pt x="194" y="342"/>
                  </a:lnTo>
                  <a:lnTo>
                    <a:pt x="188" y="342"/>
                  </a:lnTo>
                  <a:lnTo>
                    <a:pt x="188" y="348"/>
                  </a:lnTo>
                  <a:lnTo>
                    <a:pt x="182" y="348"/>
                  </a:lnTo>
                  <a:lnTo>
                    <a:pt x="188" y="342"/>
                  </a:lnTo>
                  <a:lnTo>
                    <a:pt x="188" y="330"/>
                  </a:lnTo>
                  <a:lnTo>
                    <a:pt x="176" y="330"/>
                  </a:lnTo>
                  <a:lnTo>
                    <a:pt x="176" y="336"/>
                  </a:lnTo>
                  <a:lnTo>
                    <a:pt x="172" y="330"/>
                  </a:lnTo>
                  <a:lnTo>
                    <a:pt x="168" y="330"/>
                  </a:lnTo>
                  <a:lnTo>
                    <a:pt x="168" y="336"/>
                  </a:lnTo>
                  <a:lnTo>
                    <a:pt x="156" y="330"/>
                  </a:lnTo>
                  <a:lnTo>
                    <a:pt x="156" y="336"/>
                  </a:lnTo>
                  <a:lnTo>
                    <a:pt x="144" y="336"/>
                  </a:lnTo>
                  <a:lnTo>
                    <a:pt x="144" y="342"/>
                  </a:lnTo>
                  <a:lnTo>
                    <a:pt x="140" y="342"/>
                  </a:lnTo>
                  <a:lnTo>
                    <a:pt x="134" y="348"/>
                  </a:lnTo>
                  <a:lnTo>
                    <a:pt x="128" y="348"/>
                  </a:lnTo>
                  <a:lnTo>
                    <a:pt x="128" y="350"/>
                  </a:lnTo>
                  <a:lnTo>
                    <a:pt x="122" y="350"/>
                  </a:lnTo>
                  <a:lnTo>
                    <a:pt x="122" y="356"/>
                  </a:lnTo>
                  <a:lnTo>
                    <a:pt x="128" y="356"/>
                  </a:lnTo>
                  <a:lnTo>
                    <a:pt x="122" y="362"/>
                  </a:lnTo>
                  <a:lnTo>
                    <a:pt x="122" y="368"/>
                  </a:lnTo>
                  <a:lnTo>
                    <a:pt x="128" y="368"/>
                  </a:lnTo>
                  <a:lnTo>
                    <a:pt x="134" y="374"/>
                  </a:lnTo>
                  <a:lnTo>
                    <a:pt x="140" y="374"/>
                  </a:lnTo>
                  <a:lnTo>
                    <a:pt x="140" y="378"/>
                  </a:lnTo>
                  <a:lnTo>
                    <a:pt x="144" y="384"/>
                  </a:lnTo>
                  <a:lnTo>
                    <a:pt x="144" y="390"/>
                  </a:lnTo>
                  <a:lnTo>
                    <a:pt x="140" y="396"/>
                  </a:lnTo>
                  <a:lnTo>
                    <a:pt x="134" y="402"/>
                  </a:lnTo>
                  <a:lnTo>
                    <a:pt x="128" y="402"/>
                  </a:lnTo>
                  <a:lnTo>
                    <a:pt x="128" y="406"/>
                  </a:lnTo>
                  <a:lnTo>
                    <a:pt x="134" y="406"/>
                  </a:lnTo>
                  <a:lnTo>
                    <a:pt x="140" y="410"/>
                  </a:lnTo>
                  <a:lnTo>
                    <a:pt x="140" y="416"/>
                  </a:lnTo>
                  <a:lnTo>
                    <a:pt x="144" y="416"/>
                  </a:lnTo>
                  <a:lnTo>
                    <a:pt x="144" y="450"/>
                  </a:lnTo>
                  <a:lnTo>
                    <a:pt x="140" y="450"/>
                  </a:lnTo>
                  <a:lnTo>
                    <a:pt x="140" y="456"/>
                  </a:lnTo>
                  <a:lnTo>
                    <a:pt x="150" y="456"/>
                  </a:lnTo>
                  <a:lnTo>
                    <a:pt x="144" y="460"/>
                  </a:lnTo>
                  <a:lnTo>
                    <a:pt x="144" y="464"/>
                  </a:lnTo>
                  <a:lnTo>
                    <a:pt x="156" y="464"/>
                  </a:lnTo>
                  <a:lnTo>
                    <a:pt x="156" y="476"/>
                  </a:lnTo>
                  <a:lnTo>
                    <a:pt x="144" y="476"/>
                  </a:lnTo>
                  <a:lnTo>
                    <a:pt x="156" y="488"/>
                  </a:lnTo>
                  <a:lnTo>
                    <a:pt x="156" y="492"/>
                  </a:lnTo>
                  <a:lnTo>
                    <a:pt x="168" y="492"/>
                  </a:lnTo>
                  <a:lnTo>
                    <a:pt x="168" y="510"/>
                  </a:lnTo>
                  <a:lnTo>
                    <a:pt x="162" y="514"/>
                  </a:lnTo>
                  <a:lnTo>
                    <a:pt x="156" y="514"/>
                  </a:lnTo>
                  <a:lnTo>
                    <a:pt x="150" y="520"/>
                  </a:lnTo>
                  <a:lnTo>
                    <a:pt x="150" y="524"/>
                  </a:lnTo>
                  <a:lnTo>
                    <a:pt x="144" y="524"/>
                  </a:lnTo>
                  <a:lnTo>
                    <a:pt x="144" y="530"/>
                  </a:lnTo>
                  <a:lnTo>
                    <a:pt x="140" y="536"/>
                  </a:lnTo>
                  <a:lnTo>
                    <a:pt x="128" y="536"/>
                  </a:lnTo>
                  <a:lnTo>
                    <a:pt x="128" y="558"/>
                  </a:lnTo>
                  <a:lnTo>
                    <a:pt x="144" y="558"/>
                  </a:lnTo>
                  <a:lnTo>
                    <a:pt x="144" y="564"/>
                  </a:lnTo>
                  <a:lnTo>
                    <a:pt x="150" y="568"/>
                  </a:lnTo>
                  <a:lnTo>
                    <a:pt x="140" y="568"/>
                  </a:lnTo>
                  <a:lnTo>
                    <a:pt x="134" y="564"/>
                  </a:lnTo>
                  <a:lnTo>
                    <a:pt x="128" y="568"/>
                  </a:lnTo>
                  <a:lnTo>
                    <a:pt x="128" y="574"/>
                  </a:lnTo>
                  <a:lnTo>
                    <a:pt x="122" y="568"/>
                  </a:lnTo>
                  <a:lnTo>
                    <a:pt x="122" y="574"/>
                  </a:lnTo>
                  <a:lnTo>
                    <a:pt x="118" y="574"/>
                  </a:lnTo>
                  <a:lnTo>
                    <a:pt x="118" y="584"/>
                  </a:lnTo>
                  <a:lnTo>
                    <a:pt x="114" y="584"/>
                  </a:lnTo>
                  <a:lnTo>
                    <a:pt x="114" y="590"/>
                  </a:lnTo>
                  <a:lnTo>
                    <a:pt x="108" y="590"/>
                  </a:lnTo>
                  <a:lnTo>
                    <a:pt x="108" y="606"/>
                  </a:lnTo>
                  <a:lnTo>
                    <a:pt x="114" y="606"/>
                  </a:lnTo>
                  <a:lnTo>
                    <a:pt x="114" y="618"/>
                  </a:lnTo>
                  <a:lnTo>
                    <a:pt x="108" y="618"/>
                  </a:lnTo>
                  <a:lnTo>
                    <a:pt x="108" y="622"/>
                  </a:lnTo>
                  <a:lnTo>
                    <a:pt x="114" y="622"/>
                  </a:lnTo>
                  <a:lnTo>
                    <a:pt x="118" y="628"/>
                  </a:lnTo>
                  <a:lnTo>
                    <a:pt x="114" y="632"/>
                  </a:lnTo>
                  <a:lnTo>
                    <a:pt x="118" y="632"/>
                  </a:lnTo>
                  <a:lnTo>
                    <a:pt x="118" y="656"/>
                  </a:lnTo>
                  <a:lnTo>
                    <a:pt x="140" y="656"/>
                  </a:lnTo>
                  <a:lnTo>
                    <a:pt x="134" y="660"/>
                  </a:lnTo>
                  <a:lnTo>
                    <a:pt x="144" y="660"/>
                  </a:lnTo>
                  <a:lnTo>
                    <a:pt x="144" y="656"/>
                  </a:lnTo>
                  <a:lnTo>
                    <a:pt x="150" y="656"/>
                  </a:lnTo>
                  <a:lnTo>
                    <a:pt x="156" y="660"/>
                  </a:lnTo>
                  <a:lnTo>
                    <a:pt x="156" y="672"/>
                  </a:lnTo>
                  <a:lnTo>
                    <a:pt x="162" y="672"/>
                  </a:lnTo>
                  <a:lnTo>
                    <a:pt x="162" y="676"/>
                  </a:lnTo>
                  <a:lnTo>
                    <a:pt x="156" y="676"/>
                  </a:lnTo>
                  <a:lnTo>
                    <a:pt x="156" y="682"/>
                  </a:lnTo>
                  <a:lnTo>
                    <a:pt x="162" y="682"/>
                  </a:lnTo>
                  <a:lnTo>
                    <a:pt x="162" y="688"/>
                  </a:lnTo>
                  <a:lnTo>
                    <a:pt x="168" y="688"/>
                  </a:lnTo>
                  <a:lnTo>
                    <a:pt x="168" y="692"/>
                  </a:lnTo>
                  <a:lnTo>
                    <a:pt x="172" y="692"/>
                  </a:lnTo>
                  <a:lnTo>
                    <a:pt x="172" y="704"/>
                  </a:lnTo>
                  <a:lnTo>
                    <a:pt x="176" y="704"/>
                  </a:lnTo>
                  <a:lnTo>
                    <a:pt x="176" y="710"/>
                  </a:lnTo>
                  <a:lnTo>
                    <a:pt x="182" y="710"/>
                  </a:lnTo>
                  <a:lnTo>
                    <a:pt x="182" y="716"/>
                  </a:lnTo>
                  <a:lnTo>
                    <a:pt x="168" y="716"/>
                  </a:lnTo>
                  <a:lnTo>
                    <a:pt x="168" y="736"/>
                  </a:lnTo>
                  <a:lnTo>
                    <a:pt x="172" y="736"/>
                  </a:lnTo>
                  <a:lnTo>
                    <a:pt x="172" y="742"/>
                  </a:lnTo>
                  <a:lnTo>
                    <a:pt x="176" y="742"/>
                  </a:lnTo>
                  <a:lnTo>
                    <a:pt x="176" y="736"/>
                  </a:lnTo>
                  <a:lnTo>
                    <a:pt x="188" y="736"/>
                  </a:lnTo>
                  <a:lnTo>
                    <a:pt x="188" y="730"/>
                  </a:lnTo>
                  <a:lnTo>
                    <a:pt x="194" y="730"/>
                  </a:lnTo>
                  <a:lnTo>
                    <a:pt x="194" y="736"/>
                  </a:lnTo>
                  <a:lnTo>
                    <a:pt x="200" y="736"/>
                  </a:lnTo>
                  <a:lnTo>
                    <a:pt x="200" y="730"/>
                  </a:lnTo>
                  <a:lnTo>
                    <a:pt x="204" y="736"/>
                  </a:lnTo>
                  <a:lnTo>
                    <a:pt x="204" y="742"/>
                  </a:lnTo>
                  <a:lnTo>
                    <a:pt x="210" y="746"/>
                  </a:lnTo>
                  <a:lnTo>
                    <a:pt x="204" y="746"/>
                  </a:lnTo>
                  <a:lnTo>
                    <a:pt x="204" y="758"/>
                  </a:lnTo>
                  <a:lnTo>
                    <a:pt x="216" y="758"/>
                  </a:lnTo>
                  <a:lnTo>
                    <a:pt x="216" y="764"/>
                  </a:lnTo>
                  <a:lnTo>
                    <a:pt x="228" y="764"/>
                  </a:lnTo>
                  <a:lnTo>
                    <a:pt x="228" y="770"/>
                  </a:lnTo>
                  <a:lnTo>
                    <a:pt x="222" y="770"/>
                  </a:lnTo>
                  <a:lnTo>
                    <a:pt x="222" y="774"/>
                  </a:lnTo>
                  <a:lnTo>
                    <a:pt x="254" y="774"/>
                  </a:lnTo>
                  <a:lnTo>
                    <a:pt x="254" y="780"/>
                  </a:lnTo>
                  <a:lnTo>
                    <a:pt x="258" y="780"/>
                  </a:lnTo>
                  <a:lnTo>
                    <a:pt x="258" y="784"/>
                  </a:lnTo>
                  <a:lnTo>
                    <a:pt x="276" y="784"/>
                  </a:lnTo>
                  <a:lnTo>
                    <a:pt x="276" y="790"/>
                  </a:lnTo>
                  <a:lnTo>
                    <a:pt x="284" y="790"/>
                  </a:lnTo>
                  <a:lnTo>
                    <a:pt x="284" y="830"/>
                  </a:lnTo>
                  <a:lnTo>
                    <a:pt x="270" y="830"/>
                  </a:lnTo>
                  <a:lnTo>
                    <a:pt x="270" y="834"/>
                  </a:lnTo>
                  <a:lnTo>
                    <a:pt x="264" y="834"/>
                  </a:lnTo>
                  <a:lnTo>
                    <a:pt x="264" y="844"/>
                  </a:lnTo>
                  <a:lnTo>
                    <a:pt x="270" y="844"/>
                  </a:lnTo>
                  <a:lnTo>
                    <a:pt x="270" y="838"/>
                  </a:lnTo>
                  <a:lnTo>
                    <a:pt x="276" y="838"/>
                  </a:lnTo>
                  <a:lnTo>
                    <a:pt x="276" y="850"/>
                  </a:lnTo>
                  <a:lnTo>
                    <a:pt x="254" y="850"/>
                  </a:lnTo>
                  <a:lnTo>
                    <a:pt x="258" y="856"/>
                  </a:lnTo>
                  <a:lnTo>
                    <a:pt x="258" y="866"/>
                  </a:lnTo>
                  <a:lnTo>
                    <a:pt x="264" y="860"/>
                  </a:lnTo>
                  <a:lnTo>
                    <a:pt x="264" y="866"/>
                  </a:lnTo>
                  <a:lnTo>
                    <a:pt x="258" y="866"/>
                  </a:lnTo>
                  <a:lnTo>
                    <a:pt x="258" y="872"/>
                  </a:lnTo>
                  <a:lnTo>
                    <a:pt x="254" y="872"/>
                  </a:lnTo>
                  <a:lnTo>
                    <a:pt x="254" y="878"/>
                  </a:lnTo>
                  <a:lnTo>
                    <a:pt x="248" y="878"/>
                  </a:lnTo>
                  <a:lnTo>
                    <a:pt x="254" y="884"/>
                  </a:lnTo>
                  <a:lnTo>
                    <a:pt x="248" y="884"/>
                  </a:lnTo>
                  <a:lnTo>
                    <a:pt x="254" y="888"/>
                  </a:lnTo>
                  <a:lnTo>
                    <a:pt x="254" y="892"/>
                  </a:lnTo>
                  <a:lnTo>
                    <a:pt x="258" y="892"/>
                  </a:lnTo>
                  <a:lnTo>
                    <a:pt x="264" y="898"/>
                  </a:lnTo>
                  <a:lnTo>
                    <a:pt x="270" y="898"/>
                  </a:lnTo>
                  <a:lnTo>
                    <a:pt x="276" y="904"/>
                  </a:lnTo>
                  <a:lnTo>
                    <a:pt x="276" y="910"/>
                  </a:lnTo>
                  <a:lnTo>
                    <a:pt x="282" y="910"/>
                  </a:lnTo>
                  <a:lnTo>
                    <a:pt x="284" y="914"/>
                  </a:lnTo>
                  <a:lnTo>
                    <a:pt x="302" y="914"/>
                  </a:lnTo>
                  <a:lnTo>
                    <a:pt x="302" y="920"/>
                  </a:lnTo>
                  <a:lnTo>
                    <a:pt x="330" y="920"/>
                  </a:lnTo>
                  <a:lnTo>
                    <a:pt x="336" y="926"/>
                  </a:lnTo>
                  <a:lnTo>
                    <a:pt x="336" y="932"/>
                  </a:lnTo>
                  <a:lnTo>
                    <a:pt x="372" y="932"/>
                  </a:lnTo>
                  <a:lnTo>
                    <a:pt x="372" y="938"/>
                  </a:lnTo>
                  <a:lnTo>
                    <a:pt x="368" y="938"/>
                  </a:lnTo>
                  <a:lnTo>
                    <a:pt x="368" y="942"/>
                  </a:lnTo>
                  <a:lnTo>
                    <a:pt x="378" y="942"/>
                  </a:lnTo>
                  <a:lnTo>
                    <a:pt x="378" y="946"/>
                  </a:lnTo>
                  <a:lnTo>
                    <a:pt x="384" y="946"/>
                  </a:lnTo>
                  <a:lnTo>
                    <a:pt x="384" y="952"/>
                  </a:lnTo>
                  <a:lnTo>
                    <a:pt x="390" y="952"/>
                  </a:lnTo>
                  <a:lnTo>
                    <a:pt x="390" y="958"/>
                  </a:lnTo>
                  <a:lnTo>
                    <a:pt x="398" y="958"/>
                  </a:lnTo>
                  <a:lnTo>
                    <a:pt x="398" y="952"/>
                  </a:lnTo>
                  <a:lnTo>
                    <a:pt x="410" y="952"/>
                  </a:lnTo>
                  <a:lnTo>
                    <a:pt x="410" y="942"/>
                  </a:lnTo>
                  <a:lnTo>
                    <a:pt x="416" y="942"/>
                  </a:lnTo>
                  <a:lnTo>
                    <a:pt x="422" y="938"/>
                  </a:lnTo>
                  <a:lnTo>
                    <a:pt x="426" y="932"/>
                  </a:lnTo>
                  <a:lnTo>
                    <a:pt x="422" y="926"/>
                  </a:lnTo>
                  <a:lnTo>
                    <a:pt x="422" y="914"/>
                  </a:lnTo>
                  <a:lnTo>
                    <a:pt x="416" y="910"/>
                  </a:lnTo>
                  <a:lnTo>
                    <a:pt x="416" y="898"/>
                  </a:lnTo>
                  <a:lnTo>
                    <a:pt x="410" y="892"/>
                  </a:lnTo>
                  <a:lnTo>
                    <a:pt x="410" y="884"/>
                  </a:lnTo>
                  <a:lnTo>
                    <a:pt x="416" y="884"/>
                  </a:lnTo>
                  <a:lnTo>
                    <a:pt x="422" y="878"/>
                  </a:lnTo>
                  <a:lnTo>
                    <a:pt x="422" y="872"/>
                  </a:lnTo>
                  <a:lnTo>
                    <a:pt x="432" y="872"/>
                  </a:lnTo>
                  <a:lnTo>
                    <a:pt x="432" y="866"/>
                  </a:lnTo>
                  <a:lnTo>
                    <a:pt x="426" y="866"/>
                  </a:lnTo>
                  <a:lnTo>
                    <a:pt x="416" y="856"/>
                  </a:lnTo>
                  <a:lnTo>
                    <a:pt x="410" y="856"/>
                  </a:lnTo>
                  <a:lnTo>
                    <a:pt x="410" y="850"/>
                  </a:lnTo>
                  <a:lnTo>
                    <a:pt x="416" y="850"/>
                  </a:lnTo>
                  <a:lnTo>
                    <a:pt x="410" y="844"/>
                  </a:lnTo>
                  <a:lnTo>
                    <a:pt x="410" y="838"/>
                  </a:lnTo>
                  <a:lnTo>
                    <a:pt x="404" y="834"/>
                  </a:lnTo>
                  <a:lnTo>
                    <a:pt x="404" y="830"/>
                  </a:lnTo>
                  <a:lnTo>
                    <a:pt x="390" y="830"/>
                  </a:lnTo>
                  <a:lnTo>
                    <a:pt x="390" y="818"/>
                  </a:lnTo>
                  <a:lnTo>
                    <a:pt x="384" y="818"/>
                  </a:lnTo>
                  <a:lnTo>
                    <a:pt x="378" y="812"/>
                  </a:lnTo>
                  <a:lnTo>
                    <a:pt x="384" y="812"/>
                  </a:lnTo>
                  <a:lnTo>
                    <a:pt x="384" y="784"/>
                  </a:lnTo>
                  <a:lnTo>
                    <a:pt x="394" y="784"/>
                  </a:lnTo>
                  <a:lnTo>
                    <a:pt x="394" y="780"/>
                  </a:lnTo>
                  <a:lnTo>
                    <a:pt x="390" y="780"/>
                  </a:lnTo>
                  <a:lnTo>
                    <a:pt x="394" y="774"/>
                  </a:lnTo>
                  <a:lnTo>
                    <a:pt x="398" y="774"/>
                  </a:lnTo>
                  <a:lnTo>
                    <a:pt x="398" y="780"/>
                  </a:lnTo>
                  <a:lnTo>
                    <a:pt x="404" y="780"/>
                  </a:lnTo>
                  <a:lnTo>
                    <a:pt x="404" y="784"/>
                  </a:lnTo>
                  <a:lnTo>
                    <a:pt x="410" y="790"/>
                  </a:lnTo>
                  <a:lnTo>
                    <a:pt x="410" y="784"/>
                  </a:lnTo>
                  <a:lnTo>
                    <a:pt x="416" y="784"/>
                  </a:lnTo>
                  <a:lnTo>
                    <a:pt x="416" y="780"/>
                  </a:lnTo>
                  <a:lnTo>
                    <a:pt x="410" y="780"/>
                  </a:lnTo>
                  <a:lnTo>
                    <a:pt x="410" y="770"/>
                  </a:lnTo>
                  <a:lnTo>
                    <a:pt x="416" y="770"/>
                  </a:lnTo>
                  <a:lnTo>
                    <a:pt x="416" y="764"/>
                  </a:lnTo>
                  <a:lnTo>
                    <a:pt x="422" y="764"/>
                  </a:lnTo>
                  <a:lnTo>
                    <a:pt x="426" y="758"/>
                  </a:lnTo>
                  <a:lnTo>
                    <a:pt x="432" y="758"/>
                  </a:lnTo>
                  <a:lnTo>
                    <a:pt x="432" y="752"/>
                  </a:lnTo>
                  <a:lnTo>
                    <a:pt x="442" y="752"/>
                  </a:lnTo>
                  <a:lnTo>
                    <a:pt x="442" y="746"/>
                  </a:lnTo>
                  <a:lnTo>
                    <a:pt x="448" y="746"/>
                  </a:lnTo>
                  <a:lnTo>
                    <a:pt x="448" y="752"/>
                  </a:lnTo>
                  <a:lnTo>
                    <a:pt x="454" y="752"/>
                  </a:lnTo>
                  <a:lnTo>
                    <a:pt x="454" y="746"/>
                  </a:lnTo>
                  <a:lnTo>
                    <a:pt x="464" y="746"/>
                  </a:lnTo>
                  <a:lnTo>
                    <a:pt x="464" y="752"/>
                  </a:lnTo>
                  <a:lnTo>
                    <a:pt x="476" y="752"/>
                  </a:lnTo>
                  <a:lnTo>
                    <a:pt x="482" y="758"/>
                  </a:lnTo>
                  <a:lnTo>
                    <a:pt x="486" y="758"/>
                  </a:lnTo>
                  <a:lnTo>
                    <a:pt x="486" y="764"/>
                  </a:lnTo>
                  <a:lnTo>
                    <a:pt x="502" y="764"/>
                  </a:lnTo>
                  <a:lnTo>
                    <a:pt x="502" y="770"/>
                  </a:lnTo>
                  <a:lnTo>
                    <a:pt x="508" y="770"/>
                  </a:lnTo>
                  <a:lnTo>
                    <a:pt x="508" y="774"/>
                  </a:lnTo>
                  <a:lnTo>
                    <a:pt x="512" y="770"/>
                  </a:lnTo>
                  <a:lnTo>
                    <a:pt x="512" y="764"/>
                  </a:lnTo>
                  <a:lnTo>
                    <a:pt x="536" y="764"/>
                  </a:lnTo>
                  <a:lnTo>
                    <a:pt x="536" y="758"/>
                  </a:lnTo>
                  <a:lnTo>
                    <a:pt x="540" y="764"/>
                  </a:lnTo>
                  <a:lnTo>
                    <a:pt x="546" y="764"/>
                  </a:lnTo>
                  <a:lnTo>
                    <a:pt x="546" y="758"/>
                  </a:lnTo>
                  <a:lnTo>
                    <a:pt x="550" y="758"/>
                  </a:lnTo>
                  <a:lnTo>
                    <a:pt x="550" y="764"/>
                  </a:lnTo>
                  <a:lnTo>
                    <a:pt x="556" y="770"/>
                  </a:lnTo>
                  <a:lnTo>
                    <a:pt x="562" y="770"/>
                  </a:lnTo>
                  <a:lnTo>
                    <a:pt x="562" y="774"/>
                  </a:lnTo>
                  <a:lnTo>
                    <a:pt x="568" y="774"/>
                  </a:lnTo>
                  <a:lnTo>
                    <a:pt x="568" y="764"/>
                  </a:lnTo>
                  <a:lnTo>
                    <a:pt x="572" y="764"/>
                  </a:lnTo>
                  <a:lnTo>
                    <a:pt x="572" y="770"/>
                  </a:lnTo>
                  <a:lnTo>
                    <a:pt x="584" y="770"/>
                  </a:lnTo>
                  <a:lnTo>
                    <a:pt x="590" y="764"/>
                  </a:lnTo>
                  <a:lnTo>
                    <a:pt x="596" y="758"/>
                  </a:lnTo>
                  <a:lnTo>
                    <a:pt x="596" y="752"/>
                  </a:lnTo>
                  <a:lnTo>
                    <a:pt x="578" y="752"/>
                  </a:lnTo>
                  <a:lnTo>
                    <a:pt x="572" y="746"/>
                  </a:lnTo>
                  <a:lnTo>
                    <a:pt x="572" y="742"/>
                  </a:lnTo>
                  <a:lnTo>
                    <a:pt x="578" y="742"/>
                  </a:lnTo>
                  <a:lnTo>
                    <a:pt x="584" y="736"/>
                  </a:lnTo>
                  <a:lnTo>
                    <a:pt x="584" y="720"/>
                  </a:lnTo>
                  <a:lnTo>
                    <a:pt x="600" y="720"/>
                  </a:lnTo>
                  <a:lnTo>
                    <a:pt x="600" y="716"/>
                  </a:lnTo>
                  <a:lnTo>
                    <a:pt x="584" y="716"/>
                  </a:lnTo>
                  <a:lnTo>
                    <a:pt x="584" y="698"/>
                  </a:lnTo>
                  <a:lnTo>
                    <a:pt x="610" y="698"/>
                  </a:lnTo>
                  <a:lnTo>
                    <a:pt x="610" y="692"/>
                  </a:lnTo>
                  <a:lnTo>
                    <a:pt x="644" y="692"/>
                  </a:lnTo>
                  <a:lnTo>
                    <a:pt x="644" y="682"/>
                  </a:lnTo>
                  <a:lnTo>
                    <a:pt x="650" y="682"/>
                  </a:lnTo>
                  <a:lnTo>
                    <a:pt x="650" y="688"/>
                  </a:lnTo>
                  <a:lnTo>
                    <a:pt x="654" y="688"/>
                  </a:lnTo>
                  <a:lnTo>
                    <a:pt x="654" y="682"/>
                  </a:lnTo>
                  <a:lnTo>
                    <a:pt x="680" y="682"/>
                  </a:lnTo>
                  <a:lnTo>
                    <a:pt x="686" y="676"/>
                  </a:lnTo>
                  <a:lnTo>
                    <a:pt x="686" y="672"/>
                  </a:lnTo>
                  <a:lnTo>
                    <a:pt x="692" y="672"/>
                  </a:lnTo>
                  <a:lnTo>
                    <a:pt x="692" y="666"/>
                  </a:lnTo>
                  <a:lnTo>
                    <a:pt x="698" y="672"/>
                  </a:lnTo>
                  <a:lnTo>
                    <a:pt x="698" y="666"/>
                  </a:lnTo>
                  <a:lnTo>
                    <a:pt x="710" y="666"/>
                  </a:lnTo>
                  <a:lnTo>
                    <a:pt x="710" y="672"/>
                  </a:lnTo>
                  <a:lnTo>
                    <a:pt x="718" y="672"/>
                  </a:lnTo>
                  <a:lnTo>
                    <a:pt x="718" y="666"/>
                  </a:lnTo>
                  <a:lnTo>
                    <a:pt x="724" y="666"/>
                  </a:lnTo>
                  <a:lnTo>
                    <a:pt x="724" y="682"/>
                  </a:lnTo>
                  <a:lnTo>
                    <a:pt x="730" y="682"/>
                  </a:lnTo>
                  <a:lnTo>
                    <a:pt x="730" y="692"/>
                  </a:lnTo>
                  <a:lnTo>
                    <a:pt x="758" y="692"/>
                  </a:lnTo>
                  <a:lnTo>
                    <a:pt x="758" y="698"/>
                  </a:lnTo>
                  <a:lnTo>
                    <a:pt x="766" y="698"/>
                  </a:lnTo>
                  <a:lnTo>
                    <a:pt x="766" y="704"/>
                  </a:lnTo>
                  <a:lnTo>
                    <a:pt x="772" y="704"/>
                  </a:lnTo>
                  <a:lnTo>
                    <a:pt x="772" y="710"/>
                  </a:lnTo>
                  <a:lnTo>
                    <a:pt x="778" y="704"/>
                  </a:lnTo>
                  <a:lnTo>
                    <a:pt x="784" y="704"/>
                  </a:lnTo>
                  <a:lnTo>
                    <a:pt x="790" y="698"/>
                  </a:lnTo>
                  <a:lnTo>
                    <a:pt x="790" y="692"/>
                  </a:lnTo>
                  <a:lnTo>
                    <a:pt x="800" y="692"/>
                  </a:lnTo>
                  <a:lnTo>
                    <a:pt x="800" y="698"/>
                  </a:lnTo>
                  <a:lnTo>
                    <a:pt x="806" y="704"/>
                  </a:lnTo>
                  <a:lnTo>
                    <a:pt x="812" y="704"/>
                  </a:lnTo>
                  <a:lnTo>
                    <a:pt x="818" y="710"/>
                  </a:lnTo>
                  <a:lnTo>
                    <a:pt x="822" y="716"/>
                  </a:lnTo>
                  <a:lnTo>
                    <a:pt x="826" y="726"/>
                  </a:lnTo>
                  <a:lnTo>
                    <a:pt x="832" y="726"/>
                  </a:lnTo>
                  <a:lnTo>
                    <a:pt x="832" y="730"/>
                  </a:lnTo>
                  <a:lnTo>
                    <a:pt x="838" y="730"/>
                  </a:lnTo>
                  <a:lnTo>
                    <a:pt x="838" y="736"/>
                  </a:lnTo>
                  <a:lnTo>
                    <a:pt x="844" y="746"/>
                  </a:lnTo>
                  <a:lnTo>
                    <a:pt x="850" y="752"/>
                  </a:lnTo>
                  <a:lnTo>
                    <a:pt x="850" y="764"/>
                  </a:lnTo>
                  <a:lnTo>
                    <a:pt x="860" y="764"/>
                  </a:lnTo>
                  <a:lnTo>
                    <a:pt x="860" y="752"/>
                  </a:lnTo>
                  <a:lnTo>
                    <a:pt x="866" y="758"/>
                  </a:lnTo>
                  <a:lnTo>
                    <a:pt x="872" y="758"/>
                  </a:lnTo>
                  <a:lnTo>
                    <a:pt x="872" y="770"/>
                  </a:lnTo>
                  <a:lnTo>
                    <a:pt x="876" y="770"/>
                  </a:lnTo>
                  <a:lnTo>
                    <a:pt x="876" y="764"/>
                  </a:lnTo>
                  <a:lnTo>
                    <a:pt x="880" y="764"/>
                  </a:lnTo>
                  <a:lnTo>
                    <a:pt x="880" y="770"/>
                  </a:lnTo>
                  <a:lnTo>
                    <a:pt x="886" y="764"/>
                  </a:lnTo>
                  <a:lnTo>
                    <a:pt x="886" y="770"/>
                  </a:lnTo>
                  <a:lnTo>
                    <a:pt x="892" y="764"/>
                  </a:lnTo>
                  <a:lnTo>
                    <a:pt x="908" y="764"/>
                  </a:lnTo>
                  <a:lnTo>
                    <a:pt x="908" y="770"/>
                  </a:lnTo>
                  <a:lnTo>
                    <a:pt x="914" y="774"/>
                  </a:lnTo>
                  <a:lnTo>
                    <a:pt x="914" y="780"/>
                  </a:lnTo>
                  <a:lnTo>
                    <a:pt x="926" y="780"/>
                  </a:lnTo>
                  <a:lnTo>
                    <a:pt x="926" y="790"/>
                  </a:lnTo>
                  <a:lnTo>
                    <a:pt x="936" y="790"/>
                  </a:lnTo>
                  <a:lnTo>
                    <a:pt x="940" y="796"/>
                  </a:lnTo>
                  <a:lnTo>
                    <a:pt x="940" y="790"/>
                  </a:lnTo>
                  <a:lnTo>
                    <a:pt x="952" y="790"/>
                  </a:lnTo>
                  <a:lnTo>
                    <a:pt x="952" y="802"/>
                  </a:lnTo>
                  <a:lnTo>
                    <a:pt x="968" y="802"/>
                  </a:lnTo>
                  <a:lnTo>
                    <a:pt x="968" y="796"/>
                  </a:lnTo>
                  <a:lnTo>
                    <a:pt x="980" y="796"/>
                  </a:lnTo>
                  <a:lnTo>
                    <a:pt x="980" y="790"/>
                  </a:lnTo>
                  <a:lnTo>
                    <a:pt x="990" y="790"/>
                  </a:lnTo>
                  <a:lnTo>
                    <a:pt x="990" y="784"/>
                  </a:lnTo>
                  <a:lnTo>
                    <a:pt x="994" y="784"/>
                  </a:lnTo>
                  <a:lnTo>
                    <a:pt x="994" y="780"/>
                  </a:lnTo>
                  <a:lnTo>
                    <a:pt x="1000" y="780"/>
                  </a:lnTo>
                  <a:lnTo>
                    <a:pt x="1000" y="774"/>
                  </a:lnTo>
                  <a:lnTo>
                    <a:pt x="1018" y="774"/>
                  </a:lnTo>
                  <a:lnTo>
                    <a:pt x="1018" y="770"/>
                  </a:lnTo>
                  <a:lnTo>
                    <a:pt x="1028" y="770"/>
                  </a:lnTo>
                  <a:lnTo>
                    <a:pt x="1028" y="764"/>
                  </a:lnTo>
                  <a:lnTo>
                    <a:pt x="1034" y="770"/>
                  </a:lnTo>
                  <a:lnTo>
                    <a:pt x="1034" y="764"/>
                  </a:lnTo>
                  <a:lnTo>
                    <a:pt x="1038" y="764"/>
                  </a:lnTo>
                  <a:lnTo>
                    <a:pt x="1038" y="770"/>
                  </a:lnTo>
                  <a:lnTo>
                    <a:pt x="1054" y="770"/>
                  </a:lnTo>
                  <a:lnTo>
                    <a:pt x="1054" y="780"/>
                  </a:lnTo>
                  <a:lnTo>
                    <a:pt x="1060" y="780"/>
                  </a:lnTo>
                  <a:lnTo>
                    <a:pt x="1060" y="784"/>
                  </a:lnTo>
                  <a:lnTo>
                    <a:pt x="1066" y="780"/>
                  </a:lnTo>
                  <a:lnTo>
                    <a:pt x="1066" y="784"/>
                  </a:lnTo>
                  <a:lnTo>
                    <a:pt x="1092" y="784"/>
                  </a:lnTo>
                  <a:lnTo>
                    <a:pt x="1098" y="790"/>
                  </a:lnTo>
                  <a:lnTo>
                    <a:pt x="1104" y="790"/>
                  </a:lnTo>
                  <a:lnTo>
                    <a:pt x="1104" y="784"/>
                  </a:lnTo>
                  <a:lnTo>
                    <a:pt x="1108" y="784"/>
                  </a:lnTo>
                  <a:lnTo>
                    <a:pt x="1108" y="764"/>
                  </a:lnTo>
                  <a:lnTo>
                    <a:pt x="1104" y="764"/>
                  </a:lnTo>
                  <a:lnTo>
                    <a:pt x="1108" y="758"/>
                  </a:lnTo>
                  <a:lnTo>
                    <a:pt x="1108" y="746"/>
                  </a:lnTo>
                  <a:lnTo>
                    <a:pt x="1120" y="746"/>
                  </a:lnTo>
                  <a:lnTo>
                    <a:pt x="1120" y="742"/>
                  </a:lnTo>
                  <a:lnTo>
                    <a:pt x="1136" y="742"/>
                  </a:lnTo>
                  <a:lnTo>
                    <a:pt x="1136" y="746"/>
                  </a:lnTo>
                  <a:lnTo>
                    <a:pt x="1146" y="746"/>
                  </a:lnTo>
                  <a:lnTo>
                    <a:pt x="1146" y="752"/>
                  </a:lnTo>
                  <a:lnTo>
                    <a:pt x="1168" y="752"/>
                  </a:lnTo>
                  <a:lnTo>
                    <a:pt x="1168" y="774"/>
                  </a:lnTo>
                  <a:lnTo>
                    <a:pt x="1186" y="774"/>
                  </a:lnTo>
                  <a:lnTo>
                    <a:pt x="1186" y="780"/>
                  </a:lnTo>
                  <a:lnTo>
                    <a:pt x="1196" y="780"/>
                  </a:lnTo>
                  <a:lnTo>
                    <a:pt x="1196" y="774"/>
                  </a:lnTo>
                  <a:lnTo>
                    <a:pt x="1234" y="774"/>
                  </a:lnTo>
                  <a:lnTo>
                    <a:pt x="1234" y="780"/>
                  </a:lnTo>
                  <a:lnTo>
                    <a:pt x="1240" y="784"/>
                  </a:lnTo>
                  <a:lnTo>
                    <a:pt x="1250" y="784"/>
                  </a:lnTo>
                  <a:lnTo>
                    <a:pt x="1250" y="790"/>
                  </a:lnTo>
                  <a:lnTo>
                    <a:pt x="1254" y="796"/>
                  </a:lnTo>
                  <a:lnTo>
                    <a:pt x="1266" y="796"/>
                  </a:lnTo>
                  <a:lnTo>
                    <a:pt x="1272" y="802"/>
                  </a:lnTo>
                  <a:lnTo>
                    <a:pt x="1294" y="802"/>
                  </a:lnTo>
                  <a:lnTo>
                    <a:pt x="1294" y="796"/>
                  </a:lnTo>
                  <a:lnTo>
                    <a:pt x="1308" y="796"/>
                  </a:lnTo>
                  <a:lnTo>
                    <a:pt x="1314" y="790"/>
                  </a:lnTo>
                  <a:lnTo>
                    <a:pt x="1326" y="790"/>
                  </a:lnTo>
                  <a:lnTo>
                    <a:pt x="1326" y="784"/>
                  </a:lnTo>
                  <a:lnTo>
                    <a:pt x="1332" y="780"/>
                  </a:lnTo>
                  <a:lnTo>
                    <a:pt x="1336" y="780"/>
                  </a:lnTo>
                  <a:lnTo>
                    <a:pt x="1336" y="774"/>
                  </a:lnTo>
                  <a:lnTo>
                    <a:pt x="1348" y="774"/>
                  </a:lnTo>
                  <a:lnTo>
                    <a:pt x="1348" y="780"/>
                  </a:lnTo>
                  <a:lnTo>
                    <a:pt x="1354" y="780"/>
                  </a:lnTo>
                  <a:lnTo>
                    <a:pt x="1354" y="784"/>
                  </a:lnTo>
                  <a:lnTo>
                    <a:pt x="1374" y="784"/>
                  </a:lnTo>
                  <a:lnTo>
                    <a:pt x="1374" y="790"/>
                  </a:lnTo>
                  <a:lnTo>
                    <a:pt x="1402" y="790"/>
                  </a:lnTo>
                  <a:lnTo>
                    <a:pt x="1402" y="784"/>
                  </a:lnTo>
                  <a:lnTo>
                    <a:pt x="1408" y="784"/>
                  </a:lnTo>
                  <a:lnTo>
                    <a:pt x="1412" y="780"/>
                  </a:lnTo>
                  <a:lnTo>
                    <a:pt x="1412" y="764"/>
                  </a:lnTo>
                  <a:lnTo>
                    <a:pt x="1418" y="758"/>
                  </a:lnTo>
                  <a:lnTo>
                    <a:pt x="1418" y="752"/>
                  </a:lnTo>
                  <a:lnTo>
                    <a:pt x="1422" y="752"/>
                  </a:lnTo>
                  <a:lnTo>
                    <a:pt x="1422" y="742"/>
                  </a:lnTo>
                  <a:lnTo>
                    <a:pt x="1428" y="742"/>
                  </a:lnTo>
                  <a:lnTo>
                    <a:pt x="1428" y="726"/>
                  </a:lnTo>
                  <a:lnTo>
                    <a:pt x="1422" y="726"/>
                  </a:lnTo>
                  <a:lnTo>
                    <a:pt x="1422" y="720"/>
                  </a:lnTo>
                  <a:lnTo>
                    <a:pt x="1428" y="716"/>
                  </a:lnTo>
                  <a:lnTo>
                    <a:pt x="1446" y="716"/>
                  </a:lnTo>
                  <a:lnTo>
                    <a:pt x="1446" y="710"/>
                  </a:lnTo>
                  <a:lnTo>
                    <a:pt x="1476" y="710"/>
                  </a:lnTo>
                  <a:lnTo>
                    <a:pt x="1476" y="716"/>
                  </a:lnTo>
                  <a:lnTo>
                    <a:pt x="1500" y="716"/>
                  </a:lnTo>
                  <a:lnTo>
                    <a:pt x="1500" y="720"/>
                  </a:lnTo>
                  <a:lnTo>
                    <a:pt x="1504" y="726"/>
                  </a:lnTo>
                  <a:lnTo>
                    <a:pt x="1504" y="736"/>
                  </a:lnTo>
                  <a:lnTo>
                    <a:pt x="1510" y="736"/>
                  </a:lnTo>
                  <a:lnTo>
                    <a:pt x="1510" y="746"/>
                  </a:lnTo>
                  <a:lnTo>
                    <a:pt x="1516" y="746"/>
                  </a:lnTo>
                  <a:lnTo>
                    <a:pt x="1516" y="764"/>
                  </a:lnTo>
                  <a:lnTo>
                    <a:pt x="1520" y="764"/>
                  </a:lnTo>
                  <a:lnTo>
                    <a:pt x="1520" y="774"/>
                  </a:lnTo>
                  <a:lnTo>
                    <a:pt x="1526" y="774"/>
                  </a:lnTo>
                  <a:lnTo>
                    <a:pt x="1526" y="790"/>
                  </a:lnTo>
                  <a:lnTo>
                    <a:pt x="1542" y="790"/>
                  </a:lnTo>
                  <a:lnTo>
                    <a:pt x="1542" y="796"/>
                  </a:lnTo>
                  <a:lnTo>
                    <a:pt x="1554" y="796"/>
                  </a:lnTo>
                  <a:lnTo>
                    <a:pt x="1554" y="802"/>
                  </a:lnTo>
                  <a:lnTo>
                    <a:pt x="1560" y="802"/>
                  </a:lnTo>
                  <a:lnTo>
                    <a:pt x="1564" y="806"/>
                  </a:lnTo>
                  <a:lnTo>
                    <a:pt x="1570" y="806"/>
                  </a:lnTo>
                  <a:lnTo>
                    <a:pt x="1570" y="824"/>
                  </a:lnTo>
                  <a:lnTo>
                    <a:pt x="1574" y="824"/>
                  </a:lnTo>
                  <a:lnTo>
                    <a:pt x="1574" y="830"/>
                  </a:lnTo>
                  <a:lnTo>
                    <a:pt x="1580" y="830"/>
                  </a:lnTo>
                  <a:lnTo>
                    <a:pt x="1580" y="834"/>
                  </a:lnTo>
                  <a:lnTo>
                    <a:pt x="1590" y="834"/>
                  </a:lnTo>
                  <a:lnTo>
                    <a:pt x="1590" y="830"/>
                  </a:lnTo>
                  <a:lnTo>
                    <a:pt x="1596" y="830"/>
                  </a:lnTo>
                  <a:lnTo>
                    <a:pt x="1596" y="824"/>
                  </a:lnTo>
                  <a:lnTo>
                    <a:pt x="1614" y="824"/>
                  </a:lnTo>
                  <a:lnTo>
                    <a:pt x="1614" y="818"/>
                  </a:lnTo>
                  <a:lnTo>
                    <a:pt x="1624" y="818"/>
                  </a:lnTo>
                  <a:lnTo>
                    <a:pt x="1624" y="838"/>
                  </a:lnTo>
                  <a:lnTo>
                    <a:pt x="1618" y="838"/>
                  </a:lnTo>
                  <a:lnTo>
                    <a:pt x="1618" y="850"/>
                  </a:lnTo>
                  <a:lnTo>
                    <a:pt x="1614" y="850"/>
                  </a:lnTo>
                  <a:lnTo>
                    <a:pt x="1614" y="872"/>
                  </a:lnTo>
                  <a:lnTo>
                    <a:pt x="1602" y="872"/>
                  </a:lnTo>
                  <a:lnTo>
                    <a:pt x="1602" y="884"/>
                  </a:lnTo>
                  <a:lnTo>
                    <a:pt x="1590" y="884"/>
                  </a:lnTo>
                  <a:lnTo>
                    <a:pt x="1590" y="878"/>
                  </a:lnTo>
                  <a:lnTo>
                    <a:pt x="1586" y="878"/>
                  </a:lnTo>
                  <a:lnTo>
                    <a:pt x="1586" y="884"/>
                  </a:lnTo>
                  <a:lnTo>
                    <a:pt x="1574" y="884"/>
                  </a:lnTo>
                  <a:lnTo>
                    <a:pt x="1574" y="926"/>
                  </a:lnTo>
                  <a:lnTo>
                    <a:pt x="1570" y="926"/>
                  </a:lnTo>
                  <a:lnTo>
                    <a:pt x="1570" y="938"/>
                  </a:lnTo>
                  <a:lnTo>
                    <a:pt x="1574" y="932"/>
                  </a:lnTo>
                  <a:lnTo>
                    <a:pt x="1580" y="926"/>
                  </a:lnTo>
                  <a:lnTo>
                    <a:pt x="1580" y="920"/>
                  </a:lnTo>
                  <a:lnTo>
                    <a:pt x="1590" y="920"/>
                  </a:lnTo>
                  <a:lnTo>
                    <a:pt x="1590" y="926"/>
                  </a:lnTo>
                  <a:lnTo>
                    <a:pt x="1596" y="926"/>
                  </a:lnTo>
                  <a:lnTo>
                    <a:pt x="1596" y="932"/>
                  </a:lnTo>
                  <a:lnTo>
                    <a:pt x="1602" y="926"/>
                  </a:lnTo>
                  <a:lnTo>
                    <a:pt x="1602" y="932"/>
                  </a:lnTo>
                  <a:lnTo>
                    <a:pt x="1614" y="932"/>
                  </a:lnTo>
                  <a:lnTo>
                    <a:pt x="1614" y="926"/>
                  </a:lnTo>
                  <a:lnTo>
                    <a:pt x="1618" y="926"/>
                  </a:lnTo>
                  <a:lnTo>
                    <a:pt x="1618" y="920"/>
                  </a:lnTo>
                  <a:lnTo>
                    <a:pt x="1628" y="920"/>
                  </a:lnTo>
                  <a:lnTo>
                    <a:pt x="1628" y="914"/>
                  </a:lnTo>
                  <a:lnTo>
                    <a:pt x="1634" y="914"/>
                  </a:lnTo>
                  <a:lnTo>
                    <a:pt x="1634" y="910"/>
                  </a:lnTo>
                  <a:lnTo>
                    <a:pt x="1640" y="910"/>
                  </a:lnTo>
                  <a:lnTo>
                    <a:pt x="1640" y="898"/>
                  </a:lnTo>
                  <a:lnTo>
                    <a:pt x="1650" y="898"/>
                  </a:lnTo>
                  <a:lnTo>
                    <a:pt x="1650" y="884"/>
                  </a:lnTo>
                  <a:lnTo>
                    <a:pt x="1656" y="884"/>
                  </a:lnTo>
                  <a:lnTo>
                    <a:pt x="1662" y="878"/>
                  </a:lnTo>
                  <a:lnTo>
                    <a:pt x="1662" y="872"/>
                  </a:lnTo>
                  <a:lnTo>
                    <a:pt x="1672" y="872"/>
                  </a:lnTo>
                  <a:lnTo>
                    <a:pt x="1672" y="856"/>
                  </a:lnTo>
                  <a:lnTo>
                    <a:pt x="1678" y="856"/>
                  </a:lnTo>
                  <a:lnTo>
                    <a:pt x="1678" y="850"/>
                  </a:lnTo>
                  <a:lnTo>
                    <a:pt x="1682" y="844"/>
                  </a:lnTo>
                  <a:lnTo>
                    <a:pt x="1682" y="838"/>
                  </a:lnTo>
                  <a:lnTo>
                    <a:pt x="1688" y="838"/>
                  </a:lnTo>
                  <a:lnTo>
                    <a:pt x="1688" y="830"/>
                  </a:lnTo>
                  <a:lnTo>
                    <a:pt x="1694" y="830"/>
                  </a:lnTo>
                  <a:lnTo>
                    <a:pt x="1694" y="824"/>
                  </a:lnTo>
                  <a:lnTo>
                    <a:pt x="1700" y="824"/>
                  </a:lnTo>
                  <a:lnTo>
                    <a:pt x="1700" y="818"/>
                  </a:lnTo>
                  <a:lnTo>
                    <a:pt x="1704" y="812"/>
                  </a:lnTo>
                  <a:lnTo>
                    <a:pt x="1704" y="806"/>
                  </a:lnTo>
                  <a:lnTo>
                    <a:pt x="1710" y="806"/>
                  </a:lnTo>
                  <a:lnTo>
                    <a:pt x="1710" y="752"/>
                  </a:lnTo>
                  <a:lnTo>
                    <a:pt x="1716" y="752"/>
                  </a:lnTo>
                  <a:lnTo>
                    <a:pt x="1716" y="746"/>
                  </a:lnTo>
                  <a:lnTo>
                    <a:pt x="1722" y="746"/>
                  </a:lnTo>
                  <a:lnTo>
                    <a:pt x="1722" y="726"/>
                  </a:lnTo>
                  <a:lnTo>
                    <a:pt x="1716" y="720"/>
                  </a:lnTo>
                  <a:lnTo>
                    <a:pt x="1710" y="716"/>
                  </a:lnTo>
                  <a:lnTo>
                    <a:pt x="1716" y="716"/>
                  </a:lnTo>
                  <a:lnTo>
                    <a:pt x="1722" y="720"/>
                  </a:lnTo>
                  <a:lnTo>
                    <a:pt x="1722" y="716"/>
                  </a:lnTo>
                  <a:lnTo>
                    <a:pt x="1716" y="710"/>
                  </a:lnTo>
                  <a:lnTo>
                    <a:pt x="1710" y="710"/>
                  </a:lnTo>
                  <a:lnTo>
                    <a:pt x="1710" y="704"/>
                  </a:lnTo>
                  <a:lnTo>
                    <a:pt x="1704" y="704"/>
                  </a:lnTo>
                  <a:lnTo>
                    <a:pt x="1704" y="692"/>
                  </a:lnTo>
                  <a:lnTo>
                    <a:pt x="1688" y="692"/>
                  </a:lnTo>
                  <a:lnTo>
                    <a:pt x="1688" y="698"/>
                  </a:lnTo>
                  <a:lnTo>
                    <a:pt x="1682" y="704"/>
                  </a:lnTo>
                  <a:lnTo>
                    <a:pt x="1682" y="710"/>
                  </a:lnTo>
                  <a:lnTo>
                    <a:pt x="1678" y="710"/>
                  </a:lnTo>
                  <a:lnTo>
                    <a:pt x="1678" y="704"/>
                  </a:lnTo>
                  <a:lnTo>
                    <a:pt x="1672" y="704"/>
                  </a:lnTo>
                  <a:lnTo>
                    <a:pt x="1672" y="710"/>
                  </a:lnTo>
                  <a:lnTo>
                    <a:pt x="1662" y="710"/>
                  </a:lnTo>
                  <a:lnTo>
                    <a:pt x="1662" y="704"/>
                  </a:lnTo>
                  <a:lnTo>
                    <a:pt x="1656" y="704"/>
                  </a:lnTo>
                  <a:lnTo>
                    <a:pt x="1656" y="682"/>
                  </a:lnTo>
                  <a:lnTo>
                    <a:pt x="1650" y="688"/>
                  </a:lnTo>
                  <a:lnTo>
                    <a:pt x="1650" y="682"/>
                  </a:lnTo>
                  <a:lnTo>
                    <a:pt x="1644" y="688"/>
                  </a:lnTo>
                  <a:lnTo>
                    <a:pt x="1640" y="688"/>
                  </a:lnTo>
                  <a:lnTo>
                    <a:pt x="1640" y="682"/>
                  </a:lnTo>
                  <a:lnTo>
                    <a:pt x="1634" y="682"/>
                  </a:lnTo>
                  <a:lnTo>
                    <a:pt x="1634" y="676"/>
                  </a:lnTo>
                  <a:lnTo>
                    <a:pt x="1640" y="676"/>
                  </a:lnTo>
                  <a:lnTo>
                    <a:pt x="1640" y="672"/>
                  </a:lnTo>
                  <a:lnTo>
                    <a:pt x="1644" y="672"/>
                  </a:lnTo>
                  <a:lnTo>
                    <a:pt x="1644" y="666"/>
                  </a:lnTo>
                  <a:lnTo>
                    <a:pt x="1650" y="666"/>
                  </a:lnTo>
                  <a:lnTo>
                    <a:pt x="1656" y="660"/>
                  </a:lnTo>
                  <a:lnTo>
                    <a:pt x="1662" y="660"/>
                  </a:lnTo>
                  <a:lnTo>
                    <a:pt x="1662" y="656"/>
                  </a:lnTo>
                  <a:lnTo>
                    <a:pt x="1668" y="656"/>
                  </a:lnTo>
                  <a:lnTo>
                    <a:pt x="1672" y="650"/>
                  </a:lnTo>
                  <a:lnTo>
                    <a:pt x="1672" y="644"/>
                  </a:lnTo>
                  <a:lnTo>
                    <a:pt x="1678" y="644"/>
                  </a:lnTo>
                  <a:lnTo>
                    <a:pt x="1678" y="638"/>
                  </a:lnTo>
                  <a:lnTo>
                    <a:pt x="1682" y="632"/>
                  </a:lnTo>
                  <a:lnTo>
                    <a:pt x="1688" y="632"/>
                  </a:lnTo>
                  <a:lnTo>
                    <a:pt x="1688" y="628"/>
                  </a:lnTo>
                  <a:lnTo>
                    <a:pt x="1694" y="628"/>
                  </a:lnTo>
                  <a:lnTo>
                    <a:pt x="1694" y="622"/>
                  </a:lnTo>
                  <a:lnTo>
                    <a:pt x="1700" y="622"/>
                  </a:lnTo>
                  <a:lnTo>
                    <a:pt x="1700" y="618"/>
                  </a:lnTo>
                  <a:lnTo>
                    <a:pt x="1710" y="618"/>
                  </a:lnTo>
                  <a:lnTo>
                    <a:pt x="1710" y="606"/>
                  </a:lnTo>
                  <a:lnTo>
                    <a:pt x="1716" y="602"/>
                  </a:lnTo>
                  <a:lnTo>
                    <a:pt x="1722" y="602"/>
                  </a:lnTo>
                  <a:lnTo>
                    <a:pt x="1722" y="596"/>
                  </a:lnTo>
                  <a:lnTo>
                    <a:pt x="1728" y="596"/>
                  </a:lnTo>
                  <a:lnTo>
                    <a:pt x="1728" y="590"/>
                  </a:lnTo>
                  <a:lnTo>
                    <a:pt x="1732" y="590"/>
                  </a:lnTo>
                  <a:lnTo>
                    <a:pt x="1732" y="584"/>
                  </a:lnTo>
                  <a:lnTo>
                    <a:pt x="1748" y="584"/>
                  </a:lnTo>
                  <a:lnTo>
                    <a:pt x="1748" y="578"/>
                  </a:lnTo>
                  <a:lnTo>
                    <a:pt x="1786" y="578"/>
                  </a:lnTo>
                  <a:lnTo>
                    <a:pt x="1782" y="584"/>
                  </a:lnTo>
                  <a:lnTo>
                    <a:pt x="1790" y="584"/>
                  </a:lnTo>
                  <a:lnTo>
                    <a:pt x="1790" y="578"/>
                  </a:lnTo>
                  <a:lnTo>
                    <a:pt x="1802" y="578"/>
                  </a:lnTo>
                  <a:lnTo>
                    <a:pt x="1802" y="584"/>
                  </a:lnTo>
                  <a:lnTo>
                    <a:pt x="1814" y="584"/>
                  </a:lnTo>
                  <a:lnTo>
                    <a:pt x="1814" y="578"/>
                  </a:lnTo>
                  <a:lnTo>
                    <a:pt x="1818" y="578"/>
                  </a:lnTo>
                  <a:lnTo>
                    <a:pt x="1818" y="584"/>
                  </a:lnTo>
                  <a:lnTo>
                    <a:pt x="1830" y="584"/>
                  </a:lnTo>
                  <a:lnTo>
                    <a:pt x="1830" y="578"/>
                  </a:lnTo>
                  <a:lnTo>
                    <a:pt x="1824" y="578"/>
                  </a:lnTo>
                  <a:lnTo>
                    <a:pt x="1830" y="574"/>
                  </a:lnTo>
                  <a:lnTo>
                    <a:pt x="1850" y="574"/>
                  </a:lnTo>
                  <a:lnTo>
                    <a:pt x="1850" y="578"/>
                  </a:lnTo>
                  <a:lnTo>
                    <a:pt x="1856" y="578"/>
                  </a:lnTo>
                  <a:lnTo>
                    <a:pt x="1856" y="574"/>
                  </a:lnTo>
                  <a:lnTo>
                    <a:pt x="1862" y="574"/>
                  </a:lnTo>
                  <a:lnTo>
                    <a:pt x="1862" y="578"/>
                  </a:lnTo>
                  <a:lnTo>
                    <a:pt x="1868" y="578"/>
                  </a:lnTo>
                  <a:lnTo>
                    <a:pt x="1868" y="584"/>
                  </a:lnTo>
                  <a:lnTo>
                    <a:pt x="1862" y="584"/>
                  </a:lnTo>
                  <a:lnTo>
                    <a:pt x="1862" y="590"/>
                  </a:lnTo>
                  <a:lnTo>
                    <a:pt x="1872" y="590"/>
                  </a:lnTo>
                  <a:lnTo>
                    <a:pt x="1878" y="584"/>
                  </a:lnTo>
                  <a:lnTo>
                    <a:pt x="1878" y="590"/>
                  </a:lnTo>
                  <a:lnTo>
                    <a:pt x="1884" y="590"/>
                  </a:lnTo>
                  <a:lnTo>
                    <a:pt x="1890" y="584"/>
                  </a:lnTo>
                  <a:lnTo>
                    <a:pt x="1916" y="584"/>
                  </a:lnTo>
                  <a:lnTo>
                    <a:pt x="1916" y="578"/>
                  </a:lnTo>
                  <a:lnTo>
                    <a:pt x="1910" y="578"/>
                  </a:lnTo>
                  <a:lnTo>
                    <a:pt x="1910" y="574"/>
                  </a:lnTo>
                  <a:lnTo>
                    <a:pt x="1904" y="574"/>
                  </a:lnTo>
                  <a:lnTo>
                    <a:pt x="1904" y="578"/>
                  </a:lnTo>
                  <a:lnTo>
                    <a:pt x="1898" y="578"/>
                  </a:lnTo>
                  <a:lnTo>
                    <a:pt x="1898" y="568"/>
                  </a:lnTo>
                  <a:lnTo>
                    <a:pt x="1904" y="568"/>
                  </a:lnTo>
                  <a:lnTo>
                    <a:pt x="1904" y="564"/>
                  </a:lnTo>
                  <a:lnTo>
                    <a:pt x="1910" y="564"/>
                  </a:lnTo>
                  <a:lnTo>
                    <a:pt x="1910" y="558"/>
                  </a:lnTo>
                  <a:lnTo>
                    <a:pt x="1916" y="558"/>
                  </a:lnTo>
                  <a:lnTo>
                    <a:pt x="1922" y="552"/>
                  </a:lnTo>
                  <a:lnTo>
                    <a:pt x="1922" y="548"/>
                  </a:lnTo>
                  <a:lnTo>
                    <a:pt x="1928" y="548"/>
                  </a:lnTo>
                  <a:lnTo>
                    <a:pt x="1928" y="542"/>
                  </a:lnTo>
                  <a:lnTo>
                    <a:pt x="1932" y="536"/>
                  </a:lnTo>
                  <a:lnTo>
                    <a:pt x="1938" y="536"/>
                  </a:lnTo>
                  <a:lnTo>
                    <a:pt x="1938" y="530"/>
                  </a:lnTo>
                  <a:lnTo>
                    <a:pt x="1944" y="530"/>
                  </a:lnTo>
                  <a:lnTo>
                    <a:pt x="1944" y="524"/>
                  </a:lnTo>
                  <a:lnTo>
                    <a:pt x="1986" y="524"/>
                  </a:lnTo>
                  <a:lnTo>
                    <a:pt x="1986" y="520"/>
                  </a:lnTo>
                  <a:lnTo>
                    <a:pt x="1992" y="520"/>
                  </a:lnTo>
                  <a:lnTo>
                    <a:pt x="1992" y="524"/>
                  </a:lnTo>
                  <a:lnTo>
                    <a:pt x="1986" y="530"/>
                  </a:lnTo>
                  <a:lnTo>
                    <a:pt x="1986" y="542"/>
                  </a:lnTo>
                  <a:lnTo>
                    <a:pt x="1992" y="542"/>
                  </a:lnTo>
                  <a:lnTo>
                    <a:pt x="1986" y="548"/>
                  </a:lnTo>
                  <a:lnTo>
                    <a:pt x="1998" y="548"/>
                  </a:lnTo>
                  <a:lnTo>
                    <a:pt x="1998" y="542"/>
                  </a:lnTo>
                  <a:lnTo>
                    <a:pt x="2004" y="542"/>
                  </a:lnTo>
                  <a:lnTo>
                    <a:pt x="2008" y="536"/>
                  </a:lnTo>
                  <a:lnTo>
                    <a:pt x="2012" y="536"/>
                  </a:lnTo>
                  <a:lnTo>
                    <a:pt x="2018" y="530"/>
                  </a:lnTo>
                  <a:lnTo>
                    <a:pt x="2030" y="530"/>
                  </a:lnTo>
                  <a:lnTo>
                    <a:pt x="2030" y="524"/>
                  </a:lnTo>
                  <a:lnTo>
                    <a:pt x="2024" y="524"/>
                  </a:lnTo>
                  <a:lnTo>
                    <a:pt x="2030" y="520"/>
                  </a:lnTo>
                  <a:lnTo>
                    <a:pt x="2030" y="510"/>
                  </a:lnTo>
                  <a:lnTo>
                    <a:pt x="2036" y="510"/>
                  </a:lnTo>
                  <a:lnTo>
                    <a:pt x="2036" y="504"/>
                  </a:lnTo>
                  <a:lnTo>
                    <a:pt x="2052" y="504"/>
                  </a:lnTo>
                  <a:lnTo>
                    <a:pt x="2052" y="510"/>
                  </a:lnTo>
                  <a:lnTo>
                    <a:pt x="2046" y="510"/>
                  </a:lnTo>
                  <a:lnTo>
                    <a:pt x="2046" y="524"/>
                  </a:lnTo>
                  <a:lnTo>
                    <a:pt x="2040" y="524"/>
                  </a:lnTo>
                  <a:lnTo>
                    <a:pt x="2036" y="536"/>
                  </a:lnTo>
                  <a:lnTo>
                    <a:pt x="2036" y="548"/>
                  </a:lnTo>
                  <a:lnTo>
                    <a:pt x="2024" y="548"/>
                  </a:lnTo>
                  <a:lnTo>
                    <a:pt x="2018" y="552"/>
                  </a:lnTo>
                  <a:lnTo>
                    <a:pt x="2012" y="552"/>
                  </a:lnTo>
                  <a:lnTo>
                    <a:pt x="2012" y="558"/>
                  </a:lnTo>
                  <a:lnTo>
                    <a:pt x="2008" y="558"/>
                  </a:lnTo>
                  <a:lnTo>
                    <a:pt x="2008" y="564"/>
                  </a:lnTo>
                  <a:lnTo>
                    <a:pt x="2004" y="568"/>
                  </a:lnTo>
                  <a:lnTo>
                    <a:pt x="1998" y="574"/>
                  </a:lnTo>
                  <a:lnTo>
                    <a:pt x="1992" y="574"/>
                  </a:lnTo>
                  <a:lnTo>
                    <a:pt x="1992" y="578"/>
                  </a:lnTo>
                  <a:lnTo>
                    <a:pt x="1986" y="578"/>
                  </a:lnTo>
                  <a:lnTo>
                    <a:pt x="1986" y="584"/>
                  </a:lnTo>
                  <a:lnTo>
                    <a:pt x="1982" y="584"/>
                  </a:lnTo>
                  <a:lnTo>
                    <a:pt x="1982" y="590"/>
                  </a:lnTo>
                  <a:lnTo>
                    <a:pt x="1976" y="596"/>
                  </a:lnTo>
                  <a:lnTo>
                    <a:pt x="1970" y="596"/>
                  </a:lnTo>
                  <a:lnTo>
                    <a:pt x="1970" y="602"/>
                  </a:lnTo>
                  <a:lnTo>
                    <a:pt x="1964" y="606"/>
                  </a:lnTo>
                  <a:lnTo>
                    <a:pt x="1958" y="606"/>
                  </a:lnTo>
                  <a:lnTo>
                    <a:pt x="1958" y="612"/>
                  </a:lnTo>
                  <a:lnTo>
                    <a:pt x="1950" y="612"/>
                  </a:lnTo>
                  <a:lnTo>
                    <a:pt x="1950" y="618"/>
                  </a:lnTo>
                  <a:lnTo>
                    <a:pt x="1944" y="618"/>
                  </a:lnTo>
                  <a:lnTo>
                    <a:pt x="1944" y="612"/>
                  </a:lnTo>
                  <a:lnTo>
                    <a:pt x="1938" y="618"/>
                  </a:lnTo>
                  <a:lnTo>
                    <a:pt x="1938" y="622"/>
                  </a:lnTo>
                  <a:lnTo>
                    <a:pt x="1944" y="622"/>
                  </a:lnTo>
                  <a:lnTo>
                    <a:pt x="1938" y="628"/>
                  </a:lnTo>
                  <a:lnTo>
                    <a:pt x="1938" y="632"/>
                  </a:lnTo>
                  <a:lnTo>
                    <a:pt x="1932" y="632"/>
                  </a:lnTo>
                  <a:lnTo>
                    <a:pt x="1932" y="638"/>
                  </a:lnTo>
                  <a:lnTo>
                    <a:pt x="1928" y="638"/>
                  </a:lnTo>
                  <a:lnTo>
                    <a:pt x="1928" y="644"/>
                  </a:lnTo>
                  <a:lnTo>
                    <a:pt x="1922" y="644"/>
                  </a:lnTo>
                  <a:lnTo>
                    <a:pt x="1922" y="698"/>
                  </a:lnTo>
                  <a:lnTo>
                    <a:pt x="1928" y="698"/>
                  </a:lnTo>
                  <a:lnTo>
                    <a:pt x="1928" y="726"/>
                  </a:lnTo>
                  <a:lnTo>
                    <a:pt x="1932" y="726"/>
                  </a:lnTo>
                  <a:lnTo>
                    <a:pt x="1932" y="730"/>
                  </a:lnTo>
                  <a:lnTo>
                    <a:pt x="1938" y="726"/>
                  </a:lnTo>
                  <a:lnTo>
                    <a:pt x="1938" y="730"/>
                  </a:lnTo>
                  <a:lnTo>
                    <a:pt x="1932" y="730"/>
                  </a:lnTo>
                  <a:lnTo>
                    <a:pt x="1938" y="736"/>
                  </a:lnTo>
                  <a:lnTo>
                    <a:pt x="1938" y="764"/>
                  </a:lnTo>
                  <a:lnTo>
                    <a:pt x="1944" y="758"/>
                  </a:lnTo>
                  <a:lnTo>
                    <a:pt x="1950" y="758"/>
                  </a:lnTo>
                  <a:lnTo>
                    <a:pt x="1950" y="752"/>
                  </a:lnTo>
                  <a:lnTo>
                    <a:pt x="1954" y="752"/>
                  </a:lnTo>
                  <a:lnTo>
                    <a:pt x="1954" y="746"/>
                  </a:lnTo>
                  <a:lnTo>
                    <a:pt x="1958" y="742"/>
                  </a:lnTo>
                  <a:lnTo>
                    <a:pt x="1958" y="736"/>
                  </a:lnTo>
                  <a:lnTo>
                    <a:pt x="1964" y="736"/>
                  </a:lnTo>
                  <a:lnTo>
                    <a:pt x="1964" y="720"/>
                  </a:lnTo>
                  <a:lnTo>
                    <a:pt x="1958" y="720"/>
                  </a:lnTo>
                  <a:lnTo>
                    <a:pt x="1964" y="716"/>
                  </a:lnTo>
                  <a:lnTo>
                    <a:pt x="1964" y="720"/>
                  </a:lnTo>
                  <a:lnTo>
                    <a:pt x="1970" y="720"/>
                  </a:lnTo>
                  <a:lnTo>
                    <a:pt x="1970" y="716"/>
                  </a:lnTo>
                  <a:lnTo>
                    <a:pt x="1986" y="716"/>
                  </a:lnTo>
                  <a:lnTo>
                    <a:pt x="1986" y="692"/>
                  </a:lnTo>
                  <a:lnTo>
                    <a:pt x="1992" y="692"/>
                  </a:lnTo>
                  <a:lnTo>
                    <a:pt x="1992" y="688"/>
                  </a:lnTo>
                  <a:lnTo>
                    <a:pt x="2008" y="688"/>
                  </a:lnTo>
                  <a:lnTo>
                    <a:pt x="2008" y="682"/>
                  </a:lnTo>
                  <a:lnTo>
                    <a:pt x="2012" y="682"/>
                  </a:lnTo>
                  <a:lnTo>
                    <a:pt x="2012" y="676"/>
                  </a:lnTo>
                  <a:lnTo>
                    <a:pt x="2008" y="676"/>
                  </a:lnTo>
                  <a:lnTo>
                    <a:pt x="2008" y="656"/>
                  </a:lnTo>
                  <a:lnTo>
                    <a:pt x="2012" y="656"/>
                  </a:lnTo>
                  <a:lnTo>
                    <a:pt x="2018" y="650"/>
                  </a:lnTo>
                  <a:lnTo>
                    <a:pt x="2024" y="656"/>
                  </a:lnTo>
                  <a:lnTo>
                    <a:pt x="2030" y="656"/>
                  </a:lnTo>
                  <a:lnTo>
                    <a:pt x="2036" y="650"/>
                  </a:lnTo>
                  <a:lnTo>
                    <a:pt x="2036" y="644"/>
                  </a:lnTo>
                  <a:lnTo>
                    <a:pt x="2030" y="644"/>
                  </a:lnTo>
                  <a:lnTo>
                    <a:pt x="2036" y="638"/>
                  </a:lnTo>
                  <a:lnTo>
                    <a:pt x="2024" y="638"/>
                  </a:lnTo>
                  <a:lnTo>
                    <a:pt x="2024" y="622"/>
                  </a:lnTo>
                  <a:lnTo>
                    <a:pt x="2030" y="622"/>
                  </a:lnTo>
                  <a:lnTo>
                    <a:pt x="2036" y="618"/>
                  </a:lnTo>
                  <a:lnTo>
                    <a:pt x="2030" y="612"/>
                  </a:lnTo>
                  <a:lnTo>
                    <a:pt x="2018" y="612"/>
                  </a:lnTo>
                  <a:lnTo>
                    <a:pt x="2018" y="618"/>
                  </a:lnTo>
                  <a:lnTo>
                    <a:pt x="2012" y="612"/>
                  </a:lnTo>
                  <a:lnTo>
                    <a:pt x="2012" y="602"/>
                  </a:lnTo>
                  <a:lnTo>
                    <a:pt x="2018" y="596"/>
                  </a:lnTo>
                  <a:lnTo>
                    <a:pt x="2024" y="596"/>
                  </a:lnTo>
                  <a:lnTo>
                    <a:pt x="2024" y="590"/>
                  </a:lnTo>
                  <a:lnTo>
                    <a:pt x="2030" y="590"/>
                  </a:lnTo>
                  <a:lnTo>
                    <a:pt x="2030" y="584"/>
                  </a:lnTo>
                  <a:lnTo>
                    <a:pt x="2036" y="584"/>
                  </a:lnTo>
                  <a:lnTo>
                    <a:pt x="2036" y="578"/>
                  </a:lnTo>
                  <a:lnTo>
                    <a:pt x="2030" y="578"/>
                  </a:lnTo>
                  <a:lnTo>
                    <a:pt x="2030" y="574"/>
                  </a:lnTo>
                  <a:lnTo>
                    <a:pt x="2036" y="574"/>
                  </a:lnTo>
                  <a:lnTo>
                    <a:pt x="2036" y="564"/>
                  </a:lnTo>
                  <a:lnTo>
                    <a:pt x="2052" y="564"/>
                  </a:lnTo>
                  <a:lnTo>
                    <a:pt x="2052" y="574"/>
                  </a:lnTo>
                  <a:lnTo>
                    <a:pt x="2058" y="568"/>
                  </a:lnTo>
                  <a:lnTo>
                    <a:pt x="2058" y="564"/>
                  </a:lnTo>
                  <a:lnTo>
                    <a:pt x="2062" y="558"/>
                  </a:lnTo>
                  <a:lnTo>
                    <a:pt x="2068" y="558"/>
                  </a:lnTo>
                  <a:lnTo>
                    <a:pt x="2072" y="552"/>
                  </a:lnTo>
                  <a:lnTo>
                    <a:pt x="2072" y="564"/>
                  </a:lnTo>
                  <a:lnTo>
                    <a:pt x="2068" y="564"/>
                  </a:lnTo>
                  <a:lnTo>
                    <a:pt x="2068" y="574"/>
                  </a:lnTo>
                  <a:lnTo>
                    <a:pt x="2072" y="574"/>
                  </a:lnTo>
                  <a:lnTo>
                    <a:pt x="2072" y="568"/>
                  </a:lnTo>
                  <a:lnTo>
                    <a:pt x="2078" y="568"/>
                  </a:lnTo>
                  <a:lnTo>
                    <a:pt x="2078" y="558"/>
                  </a:lnTo>
                  <a:lnTo>
                    <a:pt x="2096" y="558"/>
                  </a:lnTo>
                  <a:lnTo>
                    <a:pt x="2096" y="552"/>
                  </a:lnTo>
                  <a:lnTo>
                    <a:pt x="2116" y="552"/>
                  </a:lnTo>
                  <a:lnTo>
                    <a:pt x="2116" y="558"/>
                  </a:lnTo>
                  <a:lnTo>
                    <a:pt x="2122" y="558"/>
                  </a:lnTo>
                  <a:lnTo>
                    <a:pt x="2126" y="564"/>
                  </a:lnTo>
                  <a:lnTo>
                    <a:pt x="2126" y="568"/>
                  </a:lnTo>
                  <a:lnTo>
                    <a:pt x="2132" y="568"/>
                  </a:lnTo>
                  <a:lnTo>
                    <a:pt x="2132" y="558"/>
                  </a:lnTo>
                  <a:lnTo>
                    <a:pt x="2138" y="558"/>
                  </a:lnTo>
                  <a:lnTo>
                    <a:pt x="2138" y="552"/>
                  </a:lnTo>
                  <a:lnTo>
                    <a:pt x="2144" y="552"/>
                  </a:lnTo>
                  <a:lnTo>
                    <a:pt x="2144" y="548"/>
                  </a:lnTo>
                  <a:lnTo>
                    <a:pt x="2154" y="548"/>
                  </a:lnTo>
                  <a:lnTo>
                    <a:pt x="2154" y="542"/>
                  </a:lnTo>
                  <a:lnTo>
                    <a:pt x="2160" y="542"/>
                  </a:lnTo>
                  <a:lnTo>
                    <a:pt x="2160" y="536"/>
                  </a:lnTo>
                  <a:lnTo>
                    <a:pt x="2164" y="530"/>
                  </a:lnTo>
                  <a:lnTo>
                    <a:pt x="2164" y="536"/>
                  </a:lnTo>
                  <a:lnTo>
                    <a:pt x="2170" y="536"/>
                  </a:lnTo>
                  <a:lnTo>
                    <a:pt x="2176" y="530"/>
                  </a:lnTo>
                  <a:lnTo>
                    <a:pt x="2176" y="524"/>
                  </a:lnTo>
                  <a:lnTo>
                    <a:pt x="2192" y="524"/>
                  </a:lnTo>
                  <a:lnTo>
                    <a:pt x="2192" y="520"/>
                  </a:lnTo>
                  <a:lnTo>
                    <a:pt x="2198" y="520"/>
                  </a:lnTo>
                  <a:lnTo>
                    <a:pt x="2198" y="514"/>
                  </a:lnTo>
                  <a:lnTo>
                    <a:pt x="2214" y="514"/>
                  </a:lnTo>
                  <a:lnTo>
                    <a:pt x="2218" y="510"/>
                  </a:lnTo>
                  <a:lnTo>
                    <a:pt x="2246" y="510"/>
                  </a:lnTo>
                  <a:lnTo>
                    <a:pt x="2246" y="514"/>
                  </a:lnTo>
                  <a:lnTo>
                    <a:pt x="2258" y="514"/>
                  </a:lnTo>
                  <a:lnTo>
                    <a:pt x="2258" y="492"/>
                  </a:lnTo>
                  <a:lnTo>
                    <a:pt x="2252" y="492"/>
                  </a:lnTo>
                  <a:lnTo>
                    <a:pt x="2252" y="488"/>
                  </a:lnTo>
                  <a:lnTo>
                    <a:pt x="2246" y="482"/>
                  </a:lnTo>
                  <a:lnTo>
                    <a:pt x="2246" y="488"/>
                  </a:lnTo>
                  <a:lnTo>
                    <a:pt x="2240" y="482"/>
                  </a:lnTo>
                  <a:lnTo>
                    <a:pt x="2246" y="482"/>
                  </a:lnTo>
                  <a:lnTo>
                    <a:pt x="2246" y="464"/>
                  </a:lnTo>
                  <a:lnTo>
                    <a:pt x="2230" y="464"/>
                  </a:lnTo>
                  <a:lnTo>
                    <a:pt x="2230" y="456"/>
                  </a:lnTo>
                  <a:lnTo>
                    <a:pt x="2224" y="450"/>
                  </a:lnTo>
                  <a:lnTo>
                    <a:pt x="2230" y="450"/>
                  </a:lnTo>
                  <a:lnTo>
                    <a:pt x="2230" y="456"/>
                  </a:lnTo>
                  <a:lnTo>
                    <a:pt x="2246" y="456"/>
                  </a:lnTo>
                  <a:lnTo>
                    <a:pt x="2246" y="460"/>
                  </a:lnTo>
                  <a:lnTo>
                    <a:pt x="2252" y="456"/>
                  </a:lnTo>
                  <a:lnTo>
                    <a:pt x="2264" y="456"/>
                  </a:lnTo>
                  <a:lnTo>
                    <a:pt x="2264" y="450"/>
                  </a:lnTo>
                  <a:lnTo>
                    <a:pt x="2268" y="450"/>
                  </a:lnTo>
                  <a:lnTo>
                    <a:pt x="2268" y="444"/>
                  </a:lnTo>
                  <a:lnTo>
                    <a:pt x="2272" y="444"/>
                  </a:lnTo>
                  <a:lnTo>
                    <a:pt x="2272" y="438"/>
                  </a:lnTo>
                  <a:lnTo>
                    <a:pt x="2278" y="438"/>
                  </a:lnTo>
                  <a:lnTo>
                    <a:pt x="2272" y="434"/>
                  </a:lnTo>
                  <a:lnTo>
                    <a:pt x="2268" y="434"/>
                  </a:lnTo>
                  <a:lnTo>
                    <a:pt x="2268" y="416"/>
                  </a:lnTo>
                  <a:lnTo>
                    <a:pt x="2272" y="422"/>
                  </a:lnTo>
                  <a:lnTo>
                    <a:pt x="2278" y="422"/>
                  </a:lnTo>
                  <a:lnTo>
                    <a:pt x="2278" y="416"/>
                  </a:lnTo>
                  <a:lnTo>
                    <a:pt x="2290" y="416"/>
                  </a:lnTo>
                  <a:lnTo>
                    <a:pt x="2284" y="422"/>
                  </a:lnTo>
                  <a:lnTo>
                    <a:pt x="2284" y="434"/>
                  </a:lnTo>
                  <a:lnTo>
                    <a:pt x="2290" y="434"/>
                  </a:lnTo>
                  <a:lnTo>
                    <a:pt x="2284" y="438"/>
                  </a:lnTo>
                  <a:lnTo>
                    <a:pt x="2306" y="438"/>
                  </a:lnTo>
                  <a:lnTo>
                    <a:pt x="2306" y="434"/>
                  </a:lnTo>
                  <a:lnTo>
                    <a:pt x="2318" y="434"/>
                  </a:lnTo>
                  <a:lnTo>
                    <a:pt x="2318" y="438"/>
                  </a:lnTo>
                  <a:lnTo>
                    <a:pt x="2324" y="438"/>
                  </a:lnTo>
                  <a:lnTo>
                    <a:pt x="2324" y="444"/>
                  </a:lnTo>
                  <a:lnTo>
                    <a:pt x="2326" y="444"/>
                  </a:lnTo>
                  <a:lnTo>
                    <a:pt x="2326" y="456"/>
                  </a:lnTo>
                  <a:lnTo>
                    <a:pt x="2344" y="456"/>
                  </a:lnTo>
                  <a:lnTo>
                    <a:pt x="2350" y="460"/>
                  </a:lnTo>
                  <a:lnTo>
                    <a:pt x="2350" y="464"/>
                  </a:lnTo>
                  <a:lnTo>
                    <a:pt x="2378" y="464"/>
                  </a:lnTo>
                  <a:lnTo>
                    <a:pt x="2378" y="460"/>
                  </a:lnTo>
                  <a:lnTo>
                    <a:pt x="2366" y="460"/>
                  </a:lnTo>
                  <a:lnTo>
                    <a:pt x="2366" y="456"/>
                  </a:lnTo>
                  <a:lnTo>
                    <a:pt x="2378" y="456"/>
                  </a:lnTo>
                  <a:lnTo>
                    <a:pt x="2378" y="438"/>
                  </a:lnTo>
                  <a:lnTo>
                    <a:pt x="2392" y="438"/>
                  </a:lnTo>
                  <a:lnTo>
                    <a:pt x="2392" y="434"/>
                  </a:lnTo>
                  <a:lnTo>
                    <a:pt x="2404" y="434"/>
                  </a:lnTo>
                  <a:lnTo>
                    <a:pt x="2404" y="416"/>
                  </a:lnTo>
                  <a:lnTo>
                    <a:pt x="2398" y="416"/>
                  </a:lnTo>
                  <a:lnTo>
                    <a:pt x="2398" y="410"/>
                  </a:lnTo>
                  <a:lnTo>
                    <a:pt x="2398" y="410"/>
                  </a:lnTo>
                  <a:lnTo>
                    <a:pt x="2398" y="410"/>
                  </a:lnTo>
                  <a:close/>
                  <a:moveTo>
                    <a:pt x="806" y="692"/>
                  </a:moveTo>
                  <a:lnTo>
                    <a:pt x="806" y="688"/>
                  </a:lnTo>
                  <a:lnTo>
                    <a:pt x="812" y="692"/>
                  </a:lnTo>
                  <a:lnTo>
                    <a:pt x="806" y="692"/>
                  </a:lnTo>
                  <a:lnTo>
                    <a:pt x="806" y="692"/>
                  </a:lnTo>
                  <a:lnTo>
                    <a:pt x="806" y="692"/>
                  </a:lnTo>
                  <a:close/>
                  <a:moveTo>
                    <a:pt x="936" y="238"/>
                  </a:moveTo>
                  <a:lnTo>
                    <a:pt x="936" y="234"/>
                  </a:lnTo>
                  <a:lnTo>
                    <a:pt x="940" y="234"/>
                  </a:lnTo>
                  <a:lnTo>
                    <a:pt x="936" y="238"/>
                  </a:lnTo>
                  <a:lnTo>
                    <a:pt x="936" y="238"/>
                  </a:lnTo>
                  <a:lnTo>
                    <a:pt x="936" y="238"/>
                  </a:lnTo>
                  <a:close/>
                  <a:moveTo>
                    <a:pt x="946" y="242"/>
                  </a:moveTo>
                  <a:lnTo>
                    <a:pt x="940" y="242"/>
                  </a:lnTo>
                  <a:lnTo>
                    <a:pt x="940" y="238"/>
                  </a:lnTo>
                  <a:lnTo>
                    <a:pt x="946" y="238"/>
                  </a:lnTo>
                  <a:lnTo>
                    <a:pt x="946" y="242"/>
                  </a:lnTo>
                  <a:lnTo>
                    <a:pt x="946" y="242"/>
                  </a:lnTo>
                  <a:lnTo>
                    <a:pt x="946" y="242"/>
                  </a:lnTo>
                  <a:close/>
                  <a:moveTo>
                    <a:pt x="1126" y="180"/>
                  </a:moveTo>
                  <a:lnTo>
                    <a:pt x="1120" y="180"/>
                  </a:lnTo>
                  <a:lnTo>
                    <a:pt x="1126" y="174"/>
                  </a:lnTo>
                  <a:lnTo>
                    <a:pt x="1126" y="180"/>
                  </a:lnTo>
                  <a:lnTo>
                    <a:pt x="1126" y="180"/>
                  </a:lnTo>
                  <a:lnTo>
                    <a:pt x="1126" y="180"/>
                  </a:lnTo>
                  <a:close/>
                  <a:moveTo>
                    <a:pt x="1136" y="182"/>
                  </a:moveTo>
                  <a:lnTo>
                    <a:pt x="1132" y="182"/>
                  </a:lnTo>
                  <a:lnTo>
                    <a:pt x="1132" y="180"/>
                  </a:lnTo>
                  <a:lnTo>
                    <a:pt x="1136" y="180"/>
                  </a:lnTo>
                  <a:lnTo>
                    <a:pt x="1136" y="182"/>
                  </a:lnTo>
                  <a:lnTo>
                    <a:pt x="1136" y="182"/>
                  </a:lnTo>
                  <a:lnTo>
                    <a:pt x="1136" y="182"/>
                  </a:lnTo>
                  <a:close/>
                  <a:moveTo>
                    <a:pt x="1168" y="156"/>
                  </a:moveTo>
                  <a:lnTo>
                    <a:pt x="1162" y="152"/>
                  </a:lnTo>
                  <a:lnTo>
                    <a:pt x="1168" y="152"/>
                  </a:lnTo>
                  <a:lnTo>
                    <a:pt x="1168" y="156"/>
                  </a:lnTo>
                  <a:lnTo>
                    <a:pt x="1168" y="156"/>
                  </a:lnTo>
                  <a:lnTo>
                    <a:pt x="1168" y="156"/>
                  </a:lnTo>
                  <a:close/>
                  <a:moveTo>
                    <a:pt x="1520" y="288"/>
                  </a:moveTo>
                  <a:lnTo>
                    <a:pt x="1516" y="282"/>
                  </a:lnTo>
                  <a:lnTo>
                    <a:pt x="1516" y="276"/>
                  </a:lnTo>
                  <a:lnTo>
                    <a:pt x="1520" y="276"/>
                  </a:lnTo>
                  <a:lnTo>
                    <a:pt x="1520" y="288"/>
                  </a:lnTo>
                  <a:lnTo>
                    <a:pt x="1520" y="288"/>
                  </a:lnTo>
                  <a:lnTo>
                    <a:pt x="1520" y="288"/>
                  </a:lnTo>
                  <a:close/>
                  <a:moveTo>
                    <a:pt x="1844" y="296"/>
                  </a:moveTo>
                  <a:lnTo>
                    <a:pt x="1842" y="296"/>
                  </a:lnTo>
                  <a:lnTo>
                    <a:pt x="1844" y="292"/>
                  </a:lnTo>
                  <a:lnTo>
                    <a:pt x="1844" y="296"/>
                  </a:lnTo>
                  <a:lnTo>
                    <a:pt x="1844" y="296"/>
                  </a:lnTo>
                  <a:lnTo>
                    <a:pt x="1844" y="296"/>
                  </a:lnTo>
                  <a:close/>
                  <a:moveTo>
                    <a:pt x="2214" y="460"/>
                  </a:moveTo>
                  <a:lnTo>
                    <a:pt x="2210" y="460"/>
                  </a:lnTo>
                  <a:lnTo>
                    <a:pt x="2210" y="450"/>
                  </a:lnTo>
                  <a:lnTo>
                    <a:pt x="2214" y="456"/>
                  </a:lnTo>
                  <a:lnTo>
                    <a:pt x="2214" y="460"/>
                  </a:lnTo>
                  <a:lnTo>
                    <a:pt x="2214" y="460"/>
                  </a:lnTo>
                  <a:lnTo>
                    <a:pt x="2214" y="460"/>
                  </a:lnTo>
                  <a:close/>
                  <a:moveTo>
                    <a:pt x="2408" y="416"/>
                  </a:moveTo>
                  <a:lnTo>
                    <a:pt x="2408" y="428"/>
                  </a:lnTo>
                  <a:lnTo>
                    <a:pt x="2414" y="428"/>
                  </a:lnTo>
                  <a:lnTo>
                    <a:pt x="2414" y="422"/>
                  </a:lnTo>
                  <a:lnTo>
                    <a:pt x="2408" y="416"/>
                  </a:lnTo>
                  <a:lnTo>
                    <a:pt x="2408" y="416"/>
                  </a:lnTo>
                  <a:lnTo>
                    <a:pt x="2408" y="416"/>
                  </a:lnTo>
                  <a:close/>
                  <a:moveTo>
                    <a:pt x="2306" y="292"/>
                  </a:moveTo>
                  <a:lnTo>
                    <a:pt x="2300" y="296"/>
                  </a:lnTo>
                  <a:lnTo>
                    <a:pt x="2284" y="296"/>
                  </a:lnTo>
                  <a:lnTo>
                    <a:pt x="2278" y="302"/>
                  </a:lnTo>
                  <a:lnTo>
                    <a:pt x="2272" y="302"/>
                  </a:lnTo>
                  <a:lnTo>
                    <a:pt x="2268" y="296"/>
                  </a:lnTo>
                  <a:lnTo>
                    <a:pt x="2264" y="296"/>
                  </a:lnTo>
                  <a:lnTo>
                    <a:pt x="2264" y="302"/>
                  </a:lnTo>
                  <a:lnTo>
                    <a:pt x="2246" y="302"/>
                  </a:lnTo>
                  <a:lnTo>
                    <a:pt x="2246" y="296"/>
                  </a:lnTo>
                  <a:lnTo>
                    <a:pt x="2252" y="296"/>
                  </a:lnTo>
                  <a:lnTo>
                    <a:pt x="2252" y="292"/>
                  </a:lnTo>
                  <a:lnTo>
                    <a:pt x="2258" y="292"/>
                  </a:lnTo>
                  <a:lnTo>
                    <a:pt x="2258" y="288"/>
                  </a:lnTo>
                  <a:lnTo>
                    <a:pt x="2296" y="288"/>
                  </a:lnTo>
                  <a:lnTo>
                    <a:pt x="2296" y="292"/>
                  </a:lnTo>
                  <a:lnTo>
                    <a:pt x="2306" y="292"/>
                  </a:lnTo>
                  <a:lnTo>
                    <a:pt x="2306" y="292"/>
                  </a:lnTo>
                  <a:lnTo>
                    <a:pt x="2306" y="292"/>
                  </a:lnTo>
                  <a:close/>
                  <a:moveTo>
                    <a:pt x="1314" y="152"/>
                  </a:moveTo>
                  <a:lnTo>
                    <a:pt x="1308" y="152"/>
                  </a:lnTo>
                  <a:lnTo>
                    <a:pt x="1308" y="152"/>
                  </a:lnTo>
                  <a:lnTo>
                    <a:pt x="1304" y="152"/>
                  </a:lnTo>
                  <a:lnTo>
                    <a:pt x="1308" y="152"/>
                  </a:lnTo>
                  <a:lnTo>
                    <a:pt x="1314" y="152"/>
                  </a:lnTo>
                  <a:lnTo>
                    <a:pt x="1314" y="152"/>
                  </a:lnTo>
                  <a:lnTo>
                    <a:pt x="1314" y="152"/>
                  </a:lnTo>
                  <a:lnTo>
                    <a:pt x="1314" y="152"/>
                  </a:lnTo>
                  <a:lnTo>
                    <a:pt x="1314" y="152"/>
                  </a:lnTo>
                  <a:lnTo>
                    <a:pt x="1314" y="152"/>
                  </a:lnTo>
                  <a:lnTo>
                    <a:pt x="1314" y="152"/>
                  </a:lnTo>
                  <a:close/>
                  <a:moveTo>
                    <a:pt x="1466" y="242"/>
                  </a:moveTo>
                  <a:lnTo>
                    <a:pt x="1466" y="238"/>
                  </a:lnTo>
                  <a:lnTo>
                    <a:pt x="1466" y="238"/>
                  </a:lnTo>
                  <a:lnTo>
                    <a:pt x="1466" y="234"/>
                  </a:lnTo>
                  <a:lnTo>
                    <a:pt x="1466" y="228"/>
                  </a:lnTo>
                  <a:lnTo>
                    <a:pt x="1466" y="228"/>
                  </a:lnTo>
                  <a:lnTo>
                    <a:pt x="1466" y="234"/>
                  </a:lnTo>
                  <a:lnTo>
                    <a:pt x="1472" y="234"/>
                  </a:lnTo>
                  <a:lnTo>
                    <a:pt x="1476" y="234"/>
                  </a:lnTo>
                  <a:lnTo>
                    <a:pt x="1472" y="228"/>
                  </a:lnTo>
                  <a:lnTo>
                    <a:pt x="1476" y="228"/>
                  </a:lnTo>
                  <a:lnTo>
                    <a:pt x="1482" y="228"/>
                  </a:lnTo>
                  <a:lnTo>
                    <a:pt x="1482" y="228"/>
                  </a:lnTo>
                  <a:lnTo>
                    <a:pt x="1482" y="228"/>
                  </a:lnTo>
                  <a:lnTo>
                    <a:pt x="1488" y="228"/>
                  </a:lnTo>
                  <a:lnTo>
                    <a:pt x="1488" y="234"/>
                  </a:lnTo>
                  <a:lnTo>
                    <a:pt x="1494" y="228"/>
                  </a:lnTo>
                  <a:lnTo>
                    <a:pt x="1494" y="234"/>
                  </a:lnTo>
                  <a:lnTo>
                    <a:pt x="1494" y="234"/>
                  </a:lnTo>
                  <a:lnTo>
                    <a:pt x="1500" y="234"/>
                  </a:lnTo>
                  <a:lnTo>
                    <a:pt x="1500" y="238"/>
                  </a:lnTo>
                  <a:lnTo>
                    <a:pt x="1494" y="238"/>
                  </a:lnTo>
                  <a:lnTo>
                    <a:pt x="1500" y="238"/>
                  </a:lnTo>
                  <a:lnTo>
                    <a:pt x="1504" y="238"/>
                  </a:lnTo>
                  <a:lnTo>
                    <a:pt x="1504" y="234"/>
                  </a:lnTo>
                  <a:lnTo>
                    <a:pt x="1504" y="234"/>
                  </a:lnTo>
                  <a:lnTo>
                    <a:pt x="1510" y="234"/>
                  </a:lnTo>
                  <a:lnTo>
                    <a:pt x="1504" y="238"/>
                  </a:lnTo>
                  <a:lnTo>
                    <a:pt x="1510" y="238"/>
                  </a:lnTo>
                  <a:lnTo>
                    <a:pt x="1510" y="238"/>
                  </a:lnTo>
                  <a:lnTo>
                    <a:pt x="1510" y="242"/>
                  </a:lnTo>
                  <a:lnTo>
                    <a:pt x="1516" y="242"/>
                  </a:lnTo>
                  <a:lnTo>
                    <a:pt x="1516" y="248"/>
                  </a:lnTo>
                  <a:lnTo>
                    <a:pt x="1510" y="248"/>
                  </a:lnTo>
                  <a:lnTo>
                    <a:pt x="1510" y="248"/>
                  </a:lnTo>
                  <a:lnTo>
                    <a:pt x="1504" y="248"/>
                  </a:lnTo>
                  <a:lnTo>
                    <a:pt x="1510" y="248"/>
                  </a:lnTo>
                  <a:lnTo>
                    <a:pt x="1510" y="254"/>
                  </a:lnTo>
                  <a:lnTo>
                    <a:pt x="1504" y="254"/>
                  </a:lnTo>
                  <a:lnTo>
                    <a:pt x="1504" y="260"/>
                  </a:lnTo>
                  <a:lnTo>
                    <a:pt x="1504" y="260"/>
                  </a:lnTo>
                  <a:lnTo>
                    <a:pt x="1504" y="266"/>
                  </a:lnTo>
                  <a:lnTo>
                    <a:pt x="1504" y="266"/>
                  </a:lnTo>
                  <a:lnTo>
                    <a:pt x="1500" y="266"/>
                  </a:lnTo>
                  <a:lnTo>
                    <a:pt x="1500" y="260"/>
                  </a:lnTo>
                  <a:lnTo>
                    <a:pt x="1494" y="260"/>
                  </a:lnTo>
                  <a:lnTo>
                    <a:pt x="1494" y="260"/>
                  </a:lnTo>
                  <a:lnTo>
                    <a:pt x="1494" y="260"/>
                  </a:lnTo>
                  <a:lnTo>
                    <a:pt x="1488" y="260"/>
                  </a:lnTo>
                  <a:lnTo>
                    <a:pt x="1488" y="254"/>
                  </a:lnTo>
                  <a:lnTo>
                    <a:pt x="1482" y="254"/>
                  </a:lnTo>
                  <a:lnTo>
                    <a:pt x="1482" y="254"/>
                  </a:lnTo>
                  <a:lnTo>
                    <a:pt x="1476" y="254"/>
                  </a:lnTo>
                  <a:lnTo>
                    <a:pt x="1472" y="254"/>
                  </a:lnTo>
                  <a:lnTo>
                    <a:pt x="1466" y="254"/>
                  </a:lnTo>
                  <a:lnTo>
                    <a:pt x="1466" y="248"/>
                  </a:lnTo>
                  <a:lnTo>
                    <a:pt x="1466" y="248"/>
                  </a:lnTo>
                  <a:lnTo>
                    <a:pt x="1462" y="248"/>
                  </a:lnTo>
                  <a:lnTo>
                    <a:pt x="1456" y="248"/>
                  </a:lnTo>
                  <a:lnTo>
                    <a:pt x="1456" y="248"/>
                  </a:lnTo>
                  <a:lnTo>
                    <a:pt x="1456" y="248"/>
                  </a:lnTo>
                  <a:lnTo>
                    <a:pt x="1456" y="248"/>
                  </a:lnTo>
                  <a:lnTo>
                    <a:pt x="1462" y="248"/>
                  </a:lnTo>
                  <a:lnTo>
                    <a:pt x="1466" y="248"/>
                  </a:lnTo>
                  <a:lnTo>
                    <a:pt x="1466" y="248"/>
                  </a:lnTo>
                  <a:lnTo>
                    <a:pt x="1466" y="242"/>
                  </a:lnTo>
                  <a:lnTo>
                    <a:pt x="1466" y="242"/>
                  </a:lnTo>
                  <a:lnTo>
                    <a:pt x="1466" y="242"/>
                  </a:lnTo>
                  <a:lnTo>
                    <a:pt x="1466" y="242"/>
                  </a:lnTo>
                  <a:lnTo>
                    <a:pt x="1466" y="242"/>
                  </a:lnTo>
                  <a:close/>
                  <a:moveTo>
                    <a:pt x="1516" y="248"/>
                  </a:moveTo>
                  <a:lnTo>
                    <a:pt x="1516" y="242"/>
                  </a:lnTo>
                  <a:lnTo>
                    <a:pt x="1510" y="238"/>
                  </a:lnTo>
                  <a:lnTo>
                    <a:pt x="1516" y="238"/>
                  </a:lnTo>
                  <a:lnTo>
                    <a:pt x="1516" y="238"/>
                  </a:lnTo>
                  <a:lnTo>
                    <a:pt x="1516" y="234"/>
                  </a:lnTo>
                  <a:lnTo>
                    <a:pt x="1516" y="234"/>
                  </a:lnTo>
                  <a:lnTo>
                    <a:pt x="1516" y="234"/>
                  </a:lnTo>
                  <a:lnTo>
                    <a:pt x="1520" y="234"/>
                  </a:lnTo>
                  <a:lnTo>
                    <a:pt x="1526" y="238"/>
                  </a:lnTo>
                  <a:lnTo>
                    <a:pt x="1530" y="238"/>
                  </a:lnTo>
                  <a:lnTo>
                    <a:pt x="1530" y="238"/>
                  </a:lnTo>
                  <a:lnTo>
                    <a:pt x="1530" y="238"/>
                  </a:lnTo>
                  <a:lnTo>
                    <a:pt x="1536" y="238"/>
                  </a:lnTo>
                  <a:lnTo>
                    <a:pt x="1542" y="238"/>
                  </a:lnTo>
                  <a:lnTo>
                    <a:pt x="1542" y="238"/>
                  </a:lnTo>
                  <a:lnTo>
                    <a:pt x="1542" y="242"/>
                  </a:lnTo>
                  <a:lnTo>
                    <a:pt x="1542" y="248"/>
                  </a:lnTo>
                  <a:lnTo>
                    <a:pt x="1542" y="242"/>
                  </a:lnTo>
                  <a:lnTo>
                    <a:pt x="1548" y="242"/>
                  </a:lnTo>
                  <a:lnTo>
                    <a:pt x="1548" y="248"/>
                  </a:lnTo>
                  <a:lnTo>
                    <a:pt x="1542" y="248"/>
                  </a:lnTo>
                  <a:lnTo>
                    <a:pt x="1542" y="248"/>
                  </a:lnTo>
                  <a:lnTo>
                    <a:pt x="1536" y="248"/>
                  </a:lnTo>
                  <a:lnTo>
                    <a:pt x="1530" y="248"/>
                  </a:lnTo>
                  <a:lnTo>
                    <a:pt x="1530" y="254"/>
                  </a:lnTo>
                  <a:lnTo>
                    <a:pt x="1530" y="254"/>
                  </a:lnTo>
                  <a:lnTo>
                    <a:pt x="1526" y="254"/>
                  </a:lnTo>
                  <a:lnTo>
                    <a:pt x="1520" y="254"/>
                  </a:lnTo>
                  <a:lnTo>
                    <a:pt x="1516" y="260"/>
                  </a:lnTo>
                  <a:lnTo>
                    <a:pt x="1516" y="260"/>
                  </a:lnTo>
                  <a:lnTo>
                    <a:pt x="1510" y="260"/>
                  </a:lnTo>
                  <a:lnTo>
                    <a:pt x="1510" y="260"/>
                  </a:lnTo>
                  <a:lnTo>
                    <a:pt x="1504" y="260"/>
                  </a:lnTo>
                  <a:lnTo>
                    <a:pt x="1504" y="254"/>
                  </a:lnTo>
                  <a:lnTo>
                    <a:pt x="1510" y="254"/>
                  </a:lnTo>
                  <a:lnTo>
                    <a:pt x="1510" y="248"/>
                  </a:lnTo>
                  <a:lnTo>
                    <a:pt x="1504" y="248"/>
                  </a:lnTo>
                  <a:lnTo>
                    <a:pt x="1510" y="248"/>
                  </a:lnTo>
                  <a:lnTo>
                    <a:pt x="1510" y="248"/>
                  </a:lnTo>
                  <a:lnTo>
                    <a:pt x="1516" y="248"/>
                  </a:lnTo>
                  <a:lnTo>
                    <a:pt x="1516" y="248"/>
                  </a:lnTo>
                  <a:lnTo>
                    <a:pt x="1516" y="248"/>
                  </a:lnTo>
                  <a:lnTo>
                    <a:pt x="1516" y="248"/>
                  </a:lnTo>
                  <a:close/>
                  <a:moveTo>
                    <a:pt x="1520" y="260"/>
                  </a:moveTo>
                  <a:lnTo>
                    <a:pt x="1520" y="254"/>
                  </a:lnTo>
                  <a:lnTo>
                    <a:pt x="1526" y="254"/>
                  </a:lnTo>
                  <a:lnTo>
                    <a:pt x="1530" y="254"/>
                  </a:lnTo>
                  <a:lnTo>
                    <a:pt x="1530" y="254"/>
                  </a:lnTo>
                  <a:lnTo>
                    <a:pt x="1536" y="254"/>
                  </a:lnTo>
                  <a:lnTo>
                    <a:pt x="1542" y="254"/>
                  </a:lnTo>
                  <a:lnTo>
                    <a:pt x="1542" y="254"/>
                  </a:lnTo>
                  <a:lnTo>
                    <a:pt x="1548" y="254"/>
                  </a:lnTo>
                  <a:lnTo>
                    <a:pt x="1554" y="254"/>
                  </a:lnTo>
                  <a:lnTo>
                    <a:pt x="1548" y="260"/>
                  </a:lnTo>
                  <a:lnTo>
                    <a:pt x="1542" y="254"/>
                  </a:lnTo>
                  <a:lnTo>
                    <a:pt x="1542" y="254"/>
                  </a:lnTo>
                  <a:lnTo>
                    <a:pt x="1536" y="254"/>
                  </a:lnTo>
                  <a:lnTo>
                    <a:pt x="1530" y="260"/>
                  </a:lnTo>
                  <a:lnTo>
                    <a:pt x="1530" y="254"/>
                  </a:lnTo>
                  <a:lnTo>
                    <a:pt x="1526" y="260"/>
                  </a:lnTo>
                  <a:lnTo>
                    <a:pt x="1520" y="260"/>
                  </a:lnTo>
                  <a:lnTo>
                    <a:pt x="1520" y="260"/>
                  </a:lnTo>
                  <a:lnTo>
                    <a:pt x="1520" y="260"/>
                  </a:lnTo>
                  <a:lnTo>
                    <a:pt x="1520" y="260"/>
                  </a:lnTo>
                  <a:close/>
                  <a:moveTo>
                    <a:pt x="1516" y="260"/>
                  </a:moveTo>
                  <a:lnTo>
                    <a:pt x="1516" y="260"/>
                  </a:lnTo>
                  <a:lnTo>
                    <a:pt x="1516" y="260"/>
                  </a:lnTo>
                  <a:lnTo>
                    <a:pt x="1520" y="260"/>
                  </a:lnTo>
                  <a:lnTo>
                    <a:pt x="1526" y="260"/>
                  </a:lnTo>
                  <a:lnTo>
                    <a:pt x="1530" y="260"/>
                  </a:lnTo>
                  <a:lnTo>
                    <a:pt x="1530" y="260"/>
                  </a:lnTo>
                  <a:lnTo>
                    <a:pt x="1542" y="260"/>
                  </a:lnTo>
                  <a:lnTo>
                    <a:pt x="1542" y="260"/>
                  </a:lnTo>
                  <a:lnTo>
                    <a:pt x="1548" y="260"/>
                  </a:lnTo>
                  <a:lnTo>
                    <a:pt x="1554" y="260"/>
                  </a:lnTo>
                  <a:lnTo>
                    <a:pt x="1554" y="266"/>
                  </a:lnTo>
                  <a:lnTo>
                    <a:pt x="1554" y="266"/>
                  </a:lnTo>
                  <a:lnTo>
                    <a:pt x="1554" y="270"/>
                  </a:lnTo>
                  <a:lnTo>
                    <a:pt x="1554" y="270"/>
                  </a:lnTo>
                  <a:lnTo>
                    <a:pt x="1548" y="270"/>
                  </a:lnTo>
                  <a:lnTo>
                    <a:pt x="1554" y="270"/>
                  </a:lnTo>
                  <a:lnTo>
                    <a:pt x="1548" y="276"/>
                  </a:lnTo>
                  <a:lnTo>
                    <a:pt x="1542" y="276"/>
                  </a:lnTo>
                  <a:lnTo>
                    <a:pt x="1542" y="276"/>
                  </a:lnTo>
                  <a:lnTo>
                    <a:pt x="1542" y="270"/>
                  </a:lnTo>
                  <a:lnTo>
                    <a:pt x="1536" y="270"/>
                  </a:lnTo>
                  <a:lnTo>
                    <a:pt x="1536" y="266"/>
                  </a:lnTo>
                  <a:lnTo>
                    <a:pt x="1530" y="266"/>
                  </a:lnTo>
                  <a:lnTo>
                    <a:pt x="1530" y="266"/>
                  </a:lnTo>
                  <a:lnTo>
                    <a:pt x="1530" y="260"/>
                  </a:lnTo>
                  <a:lnTo>
                    <a:pt x="1526" y="260"/>
                  </a:lnTo>
                  <a:lnTo>
                    <a:pt x="1520" y="260"/>
                  </a:lnTo>
                  <a:lnTo>
                    <a:pt x="1516" y="260"/>
                  </a:lnTo>
                  <a:lnTo>
                    <a:pt x="1516" y="260"/>
                  </a:lnTo>
                  <a:lnTo>
                    <a:pt x="1516" y="260"/>
                  </a:lnTo>
                  <a:lnTo>
                    <a:pt x="1516" y="260"/>
                  </a:lnTo>
                  <a:lnTo>
                    <a:pt x="1516" y="260"/>
                  </a:lnTo>
                  <a:close/>
                  <a:moveTo>
                    <a:pt x="1998" y="302"/>
                  </a:moveTo>
                  <a:lnTo>
                    <a:pt x="1992" y="302"/>
                  </a:lnTo>
                  <a:lnTo>
                    <a:pt x="1998" y="302"/>
                  </a:lnTo>
                  <a:lnTo>
                    <a:pt x="1998" y="302"/>
                  </a:lnTo>
                  <a:lnTo>
                    <a:pt x="1998" y="302"/>
                  </a:lnTo>
                  <a:lnTo>
                    <a:pt x="1998" y="302"/>
                  </a:lnTo>
                  <a:close/>
                  <a:moveTo>
                    <a:pt x="562" y="348"/>
                  </a:moveTo>
                  <a:lnTo>
                    <a:pt x="556" y="348"/>
                  </a:lnTo>
                  <a:lnTo>
                    <a:pt x="550" y="348"/>
                  </a:lnTo>
                  <a:lnTo>
                    <a:pt x="550" y="342"/>
                  </a:lnTo>
                  <a:lnTo>
                    <a:pt x="550" y="348"/>
                  </a:lnTo>
                  <a:lnTo>
                    <a:pt x="556" y="348"/>
                  </a:lnTo>
                  <a:lnTo>
                    <a:pt x="562" y="348"/>
                  </a:lnTo>
                  <a:lnTo>
                    <a:pt x="562" y="348"/>
                  </a:lnTo>
                  <a:lnTo>
                    <a:pt x="562" y="348"/>
                  </a:lnTo>
                  <a:lnTo>
                    <a:pt x="562" y="348"/>
                  </a:lnTo>
                  <a:lnTo>
                    <a:pt x="562" y="348"/>
                  </a:lnTo>
                  <a:close/>
                  <a:moveTo>
                    <a:pt x="14" y="672"/>
                  </a:moveTo>
                  <a:lnTo>
                    <a:pt x="20" y="672"/>
                  </a:lnTo>
                  <a:lnTo>
                    <a:pt x="14" y="672"/>
                  </a:lnTo>
                  <a:lnTo>
                    <a:pt x="14" y="676"/>
                  </a:lnTo>
                  <a:lnTo>
                    <a:pt x="14" y="676"/>
                  </a:lnTo>
                  <a:lnTo>
                    <a:pt x="14" y="682"/>
                  </a:lnTo>
                  <a:lnTo>
                    <a:pt x="14" y="682"/>
                  </a:lnTo>
                  <a:lnTo>
                    <a:pt x="20" y="682"/>
                  </a:lnTo>
                  <a:lnTo>
                    <a:pt x="26" y="682"/>
                  </a:lnTo>
                  <a:lnTo>
                    <a:pt x="26" y="676"/>
                  </a:lnTo>
                  <a:lnTo>
                    <a:pt x="20" y="672"/>
                  </a:lnTo>
                  <a:lnTo>
                    <a:pt x="26" y="672"/>
                  </a:lnTo>
                  <a:lnTo>
                    <a:pt x="26" y="672"/>
                  </a:lnTo>
                  <a:lnTo>
                    <a:pt x="36" y="676"/>
                  </a:lnTo>
                  <a:lnTo>
                    <a:pt x="36" y="676"/>
                  </a:lnTo>
                  <a:lnTo>
                    <a:pt x="42" y="676"/>
                  </a:lnTo>
                  <a:lnTo>
                    <a:pt x="48" y="682"/>
                  </a:lnTo>
                  <a:lnTo>
                    <a:pt x="48" y="682"/>
                  </a:lnTo>
                  <a:lnTo>
                    <a:pt x="42" y="682"/>
                  </a:lnTo>
                  <a:lnTo>
                    <a:pt x="42" y="688"/>
                  </a:lnTo>
                  <a:lnTo>
                    <a:pt x="42" y="692"/>
                  </a:lnTo>
                  <a:lnTo>
                    <a:pt x="36" y="692"/>
                  </a:lnTo>
                  <a:lnTo>
                    <a:pt x="36" y="692"/>
                  </a:lnTo>
                  <a:lnTo>
                    <a:pt x="30" y="692"/>
                  </a:lnTo>
                  <a:lnTo>
                    <a:pt x="26" y="692"/>
                  </a:lnTo>
                  <a:lnTo>
                    <a:pt x="26" y="692"/>
                  </a:lnTo>
                  <a:lnTo>
                    <a:pt x="20" y="692"/>
                  </a:lnTo>
                  <a:lnTo>
                    <a:pt x="14" y="692"/>
                  </a:lnTo>
                  <a:lnTo>
                    <a:pt x="14" y="692"/>
                  </a:lnTo>
                  <a:lnTo>
                    <a:pt x="10" y="692"/>
                  </a:lnTo>
                  <a:lnTo>
                    <a:pt x="4" y="692"/>
                  </a:lnTo>
                  <a:lnTo>
                    <a:pt x="0" y="692"/>
                  </a:lnTo>
                  <a:lnTo>
                    <a:pt x="0" y="688"/>
                  </a:lnTo>
                  <a:lnTo>
                    <a:pt x="4" y="688"/>
                  </a:lnTo>
                  <a:lnTo>
                    <a:pt x="10" y="688"/>
                  </a:lnTo>
                  <a:lnTo>
                    <a:pt x="10" y="682"/>
                  </a:lnTo>
                  <a:lnTo>
                    <a:pt x="4" y="682"/>
                  </a:lnTo>
                  <a:lnTo>
                    <a:pt x="0" y="682"/>
                  </a:lnTo>
                  <a:lnTo>
                    <a:pt x="4" y="682"/>
                  </a:lnTo>
                  <a:lnTo>
                    <a:pt x="4" y="682"/>
                  </a:lnTo>
                  <a:lnTo>
                    <a:pt x="4" y="676"/>
                  </a:lnTo>
                  <a:lnTo>
                    <a:pt x="4" y="682"/>
                  </a:lnTo>
                  <a:lnTo>
                    <a:pt x="10" y="682"/>
                  </a:lnTo>
                  <a:lnTo>
                    <a:pt x="14" y="682"/>
                  </a:lnTo>
                  <a:lnTo>
                    <a:pt x="14" y="676"/>
                  </a:lnTo>
                  <a:lnTo>
                    <a:pt x="14" y="676"/>
                  </a:lnTo>
                  <a:lnTo>
                    <a:pt x="14" y="672"/>
                  </a:lnTo>
                  <a:lnTo>
                    <a:pt x="14" y="672"/>
                  </a:lnTo>
                  <a:lnTo>
                    <a:pt x="14" y="672"/>
                  </a:lnTo>
                  <a:lnTo>
                    <a:pt x="14" y="672"/>
                  </a:lnTo>
                  <a:close/>
                  <a:moveTo>
                    <a:pt x="0" y="688"/>
                  </a:moveTo>
                  <a:lnTo>
                    <a:pt x="0" y="688"/>
                  </a:lnTo>
                  <a:lnTo>
                    <a:pt x="0" y="688"/>
                  </a:lnTo>
                  <a:lnTo>
                    <a:pt x="0" y="688"/>
                  </a:lnTo>
                  <a:lnTo>
                    <a:pt x="0" y="688"/>
                  </a:lnTo>
                  <a:lnTo>
                    <a:pt x="0" y="688"/>
                  </a:lnTo>
                  <a:close/>
                  <a:moveTo>
                    <a:pt x="600" y="6"/>
                  </a:moveTo>
                  <a:lnTo>
                    <a:pt x="604" y="6"/>
                  </a:lnTo>
                  <a:lnTo>
                    <a:pt x="610" y="0"/>
                  </a:lnTo>
                  <a:lnTo>
                    <a:pt x="610" y="6"/>
                  </a:lnTo>
                  <a:lnTo>
                    <a:pt x="610" y="6"/>
                  </a:lnTo>
                  <a:lnTo>
                    <a:pt x="610" y="0"/>
                  </a:lnTo>
                  <a:lnTo>
                    <a:pt x="616" y="0"/>
                  </a:lnTo>
                  <a:lnTo>
                    <a:pt x="622" y="0"/>
                  </a:lnTo>
                  <a:lnTo>
                    <a:pt x="622" y="6"/>
                  </a:lnTo>
                  <a:lnTo>
                    <a:pt x="622" y="6"/>
                  </a:lnTo>
                  <a:lnTo>
                    <a:pt x="622" y="12"/>
                  </a:lnTo>
                  <a:lnTo>
                    <a:pt x="616" y="6"/>
                  </a:lnTo>
                  <a:lnTo>
                    <a:pt x="610" y="6"/>
                  </a:lnTo>
                  <a:lnTo>
                    <a:pt x="610" y="6"/>
                  </a:lnTo>
                  <a:lnTo>
                    <a:pt x="604" y="6"/>
                  </a:lnTo>
                  <a:lnTo>
                    <a:pt x="600" y="6"/>
                  </a:lnTo>
                  <a:lnTo>
                    <a:pt x="600" y="6"/>
                  </a:lnTo>
                  <a:lnTo>
                    <a:pt x="600" y="6"/>
                  </a:lnTo>
                  <a:lnTo>
                    <a:pt x="600" y="6"/>
                  </a:lnTo>
                  <a:close/>
                  <a:moveTo>
                    <a:pt x="546" y="6"/>
                  </a:moveTo>
                  <a:lnTo>
                    <a:pt x="550" y="6"/>
                  </a:lnTo>
                  <a:lnTo>
                    <a:pt x="550" y="6"/>
                  </a:lnTo>
                  <a:lnTo>
                    <a:pt x="550" y="12"/>
                  </a:lnTo>
                  <a:lnTo>
                    <a:pt x="550" y="12"/>
                  </a:lnTo>
                  <a:lnTo>
                    <a:pt x="546" y="12"/>
                  </a:lnTo>
                  <a:lnTo>
                    <a:pt x="546" y="6"/>
                  </a:lnTo>
                  <a:lnTo>
                    <a:pt x="546" y="6"/>
                  </a:lnTo>
                  <a:lnTo>
                    <a:pt x="546" y="6"/>
                  </a:lnTo>
                  <a:lnTo>
                    <a:pt x="546" y="6"/>
                  </a:lnTo>
                  <a:close/>
                  <a:moveTo>
                    <a:pt x="596" y="6"/>
                  </a:moveTo>
                  <a:lnTo>
                    <a:pt x="600" y="6"/>
                  </a:lnTo>
                  <a:lnTo>
                    <a:pt x="600" y="12"/>
                  </a:lnTo>
                  <a:lnTo>
                    <a:pt x="600" y="12"/>
                  </a:lnTo>
                  <a:lnTo>
                    <a:pt x="596" y="6"/>
                  </a:lnTo>
                  <a:lnTo>
                    <a:pt x="596" y="6"/>
                  </a:lnTo>
                  <a:lnTo>
                    <a:pt x="596" y="6"/>
                  </a:lnTo>
                  <a:lnTo>
                    <a:pt x="596" y="6"/>
                  </a:lnTo>
                  <a:close/>
                  <a:moveTo>
                    <a:pt x="550" y="12"/>
                  </a:moveTo>
                  <a:lnTo>
                    <a:pt x="550" y="12"/>
                  </a:lnTo>
                  <a:lnTo>
                    <a:pt x="556" y="12"/>
                  </a:lnTo>
                  <a:lnTo>
                    <a:pt x="562" y="12"/>
                  </a:lnTo>
                  <a:lnTo>
                    <a:pt x="562" y="16"/>
                  </a:lnTo>
                  <a:lnTo>
                    <a:pt x="556" y="16"/>
                  </a:lnTo>
                  <a:lnTo>
                    <a:pt x="550" y="16"/>
                  </a:lnTo>
                  <a:lnTo>
                    <a:pt x="550" y="16"/>
                  </a:lnTo>
                  <a:lnTo>
                    <a:pt x="550" y="12"/>
                  </a:lnTo>
                  <a:lnTo>
                    <a:pt x="550" y="12"/>
                  </a:lnTo>
                  <a:lnTo>
                    <a:pt x="550" y="12"/>
                  </a:lnTo>
                  <a:lnTo>
                    <a:pt x="550" y="12"/>
                  </a:lnTo>
                  <a:close/>
                  <a:moveTo>
                    <a:pt x="492" y="16"/>
                  </a:moveTo>
                  <a:lnTo>
                    <a:pt x="486" y="12"/>
                  </a:lnTo>
                  <a:lnTo>
                    <a:pt x="492" y="12"/>
                  </a:lnTo>
                  <a:lnTo>
                    <a:pt x="492" y="16"/>
                  </a:lnTo>
                  <a:lnTo>
                    <a:pt x="492" y="16"/>
                  </a:lnTo>
                  <a:lnTo>
                    <a:pt x="492" y="16"/>
                  </a:lnTo>
                  <a:lnTo>
                    <a:pt x="492" y="16"/>
                  </a:lnTo>
                  <a:lnTo>
                    <a:pt x="492" y="16"/>
                  </a:lnTo>
                  <a:lnTo>
                    <a:pt x="492" y="16"/>
                  </a:lnTo>
                  <a:close/>
                  <a:moveTo>
                    <a:pt x="568" y="16"/>
                  </a:moveTo>
                  <a:lnTo>
                    <a:pt x="572" y="16"/>
                  </a:lnTo>
                  <a:lnTo>
                    <a:pt x="572" y="16"/>
                  </a:lnTo>
                  <a:lnTo>
                    <a:pt x="578" y="16"/>
                  </a:lnTo>
                  <a:lnTo>
                    <a:pt x="572" y="16"/>
                  </a:lnTo>
                  <a:lnTo>
                    <a:pt x="572" y="16"/>
                  </a:lnTo>
                  <a:lnTo>
                    <a:pt x="568" y="16"/>
                  </a:lnTo>
                  <a:lnTo>
                    <a:pt x="568" y="16"/>
                  </a:lnTo>
                  <a:lnTo>
                    <a:pt x="568" y="16"/>
                  </a:lnTo>
                  <a:lnTo>
                    <a:pt x="568" y="16"/>
                  </a:lnTo>
                  <a:close/>
                  <a:moveTo>
                    <a:pt x="530" y="20"/>
                  </a:moveTo>
                  <a:lnTo>
                    <a:pt x="536" y="16"/>
                  </a:lnTo>
                  <a:lnTo>
                    <a:pt x="536" y="16"/>
                  </a:lnTo>
                  <a:lnTo>
                    <a:pt x="540" y="16"/>
                  </a:lnTo>
                  <a:lnTo>
                    <a:pt x="540" y="20"/>
                  </a:lnTo>
                  <a:lnTo>
                    <a:pt x="536" y="20"/>
                  </a:lnTo>
                  <a:lnTo>
                    <a:pt x="536" y="20"/>
                  </a:lnTo>
                  <a:lnTo>
                    <a:pt x="530" y="20"/>
                  </a:lnTo>
                  <a:lnTo>
                    <a:pt x="524" y="20"/>
                  </a:lnTo>
                  <a:lnTo>
                    <a:pt x="530" y="20"/>
                  </a:lnTo>
                  <a:lnTo>
                    <a:pt x="530" y="20"/>
                  </a:lnTo>
                  <a:lnTo>
                    <a:pt x="530" y="20"/>
                  </a:lnTo>
                  <a:lnTo>
                    <a:pt x="530" y="20"/>
                  </a:lnTo>
                  <a:close/>
                  <a:moveTo>
                    <a:pt x="1006" y="26"/>
                  </a:moveTo>
                  <a:lnTo>
                    <a:pt x="1006" y="26"/>
                  </a:lnTo>
                  <a:lnTo>
                    <a:pt x="994" y="20"/>
                  </a:lnTo>
                  <a:lnTo>
                    <a:pt x="990" y="20"/>
                  </a:lnTo>
                  <a:lnTo>
                    <a:pt x="994" y="20"/>
                  </a:lnTo>
                  <a:lnTo>
                    <a:pt x="994" y="16"/>
                  </a:lnTo>
                  <a:lnTo>
                    <a:pt x="1000" y="16"/>
                  </a:lnTo>
                  <a:lnTo>
                    <a:pt x="1006" y="16"/>
                  </a:lnTo>
                  <a:lnTo>
                    <a:pt x="1006" y="16"/>
                  </a:lnTo>
                  <a:lnTo>
                    <a:pt x="1012" y="16"/>
                  </a:lnTo>
                  <a:lnTo>
                    <a:pt x="1018" y="20"/>
                  </a:lnTo>
                  <a:lnTo>
                    <a:pt x="1018" y="20"/>
                  </a:lnTo>
                  <a:lnTo>
                    <a:pt x="1018" y="20"/>
                  </a:lnTo>
                  <a:lnTo>
                    <a:pt x="1018" y="26"/>
                  </a:lnTo>
                  <a:lnTo>
                    <a:pt x="1012" y="26"/>
                  </a:lnTo>
                  <a:lnTo>
                    <a:pt x="1006" y="26"/>
                  </a:lnTo>
                  <a:lnTo>
                    <a:pt x="1006" y="26"/>
                  </a:lnTo>
                  <a:lnTo>
                    <a:pt x="1006" y="26"/>
                  </a:lnTo>
                  <a:lnTo>
                    <a:pt x="1006" y="26"/>
                  </a:lnTo>
                  <a:close/>
                  <a:moveTo>
                    <a:pt x="556" y="16"/>
                  </a:moveTo>
                  <a:lnTo>
                    <a:pt x="562" y="16"/>
                  </a:lnTo>
                  <a:lnTo>
                    <a:pt x="562" y="16"/>
                  </a:lnTo>
                  <a:lnTo>
                    <a:pt x="562" y="20"/>
                  </a:lnTo>
                  <a:lnTo>
                    <a:pt x="568" y="20"/>
                  </a:lnTo>
                  <a:lnTo>
                    <a:pt x="562" y="20"/>
                  </a:lnTo>
                  <a:lnTo>
                    <a:pt x="556" y="20"/>
                  </a:lnTo>
                  <a:lnTo>
                    <a:pt x="556" y="16"/>
                  </a:lnTo>
                  <a:lnTo>
                    <a:pt x="556" y="16"/>
                  </a:lnTo>
                  <a:lnTo>
                    <a:pt x="556" y="16"/>
                  </a:lnTo>
                  <a:lnTo>
                    <a:pt x="556" y="16"/>
                  </a:lnTo>
                  <a:close/>
                  <a:moveTo>
                    <a:pt x="432" y="26"/>
                  </a:moveTo>
                  <a:lnTo>
                    <a:pt x="438" y="26"/>
                  </a:lnTo>
                  <a:lnTo>
                    <a:pt x="432" y="26"/>
                  </a:lnTo>
                  <a:lnTo>
                    <a:pt x="432" y="20"/>
                  </a:lnTo>
                  <a:lnTo>
                    <a:pt x="438" y="20"/>
                  </a:lnTo>
                  <a:lnTo>
                    <a:pt x="442" y="20"/>
                  </a:lnTo>
                  <a:lnTo>
                    <a:pt x="442" y="26"/>
                  </a:lnTo>
                  <a:lnTo>
                    <a:pt x="438" y="26"/>
                  </a:lnTo>
                  <a:lnTo>
                    <a:pt x="432" y="26"/>
                  </a:lnTo>
                  <a:lnTo>
                    <a:pt x="432" y="26"/>
                  </a:lnTo>
                  <a:lnTo>
                    <a:pt x="432" y="26"/>
                  </a:lnTo>
                  <a:lnTo>
                    <a:pt x="432" y="26"/>
                  </a:lnTo>
                  <a:close/>
                  <a:moveTo>
                    <a:pt x="546" y="20"/>
                  </a:moveTo>
                  <a:lnTo>
                    <a:pt x="550" y="20"/>
                  </a:lnTo>
                  <a:lnTo>
                    <a:pt x="550" y="20"/>
                  </a:lnTo>
                  <a:lnTo>
                    <a:pt x="550" y="20"/>
                  </a:lnTo>
                  <a:lnTo>
                    <a:pt x="546" y="20"/>
                  </a:lnTo>
                  <a:lnTo>
                    <a:pt x="546" y="20"/>
                  </a:lnTo>
                  <a:lnTo>
                    <a:pt x="546" y="20"/>
                  </a:lnTo>
                  <a:lnTo>
                    <a:pt x="546" y="20"/>
                  </a:lnTo>
                  <a:close/>
                  <a:moveTo>
                    <a:pt x="572" y="26"/>
                  </a:moveTo>
                  <a:lnTo>
                    <a:pt x="572" y="26"/>
                  </a:lnTo>
                  <a:lnTo>
                    <a:pt x="578" y="20"/>
                  </a:lnTo>
                  <a:lnTo>
                    <a:pt x="584" y="20"/>
                  </a:lnTo>
                  <a:lnTo>
                    <a:pt x="584" y="20"/>
                  </a:lnTo>
                  <a:lnTo>
                    <a:pt x="590" y="20"/>
                  </a:lnTo>
                  <a:lnTo>
                    <a:pt x="596" y="20"/>
                  </a:lnTo>
                  <a:lnTo>
                    <a:pt x="596" y="26"/>
                  </a:lnTo>
                  <a:lnTo>
                    <a:pt x="590" y="26"/>
                  </a:lnTo>
                  <a:lnTo>
                    <a:pt x="584" y="26"/>
                  </a:lnTo>
                  <a:lnTo>
                    <a:pt x="584" y="26"/>
                  </a:lnTo>
                  <a:lnTo>
                    <a:pt x="578" y="26"/>
                  </a:lnTo>
                  <a:lnTo>
                    <a:pt x="572" y="26"/>
                  </a:lnTo>
                  <a:lnTo>
                    <a:pt x="572" y="26"/>
                  </a:lnTo>
                  <a:lnTo>
                    <a:pt x="572" y="26"/>
                  </a:lnTo>
                  <a:lnTo>
                    <a:pt x="572" y="26"/>
                  </a:lnTo>
                  <a:lnTo>
                    <a:pt x="572" y="26"/>
                  </a:lnTo>
                  <a:close/>
                  <a:moveTo>
                    <a:pt x="512" y="20"/>
                  </a:moveTo>
                  <a:lnTo>
                    <a:pt x="518" y="20"/>
                  </a:lnTo>
                  <a:lnTo>
                    <a:pt x="524" y="20"/>
                  </a:lnTo>
                  <a:lnTo>
                    <a:pt x="524" y="20"/>
                  </a:lnTo>
                  <a:lnTo>
                    <a:pt x="524" y="26"/>
                  </a:lnTo>
                  <a:lnTo>
                    <a:pt x="530" y="26"/>
                  </a:lnTo>
                  <a:lnTo>
                    <a:pt x="536" y="26"/>
                  </a:lnTo>
                  <a:lnTo>
                    <a:pt x="536" y="26"/>
                  </a:lnTo>
                  <a:lnTo>
                    <a:pt x="540" y="26"/>
                  </a:lnTo>
                  <a:lnTo>
                    <a:pt x="546" y="26"/>
                  </a:lnTo>
                  <a:lnTo>
                    <a:pt x="540" y="26"/>
                  </a:lnTo>
                  <a:lnTo>
                    <a:pt x="536" y="26"/>
                  </a:lnTo>
                  <a:lnTo>
                    <a:pt x="536" y="26"/>
                  </a:lnTo>
                  <a:lnTo>
                    <a:pt x="530" y="26"/>
                  </a:lnTo>
                  <a:lnTo>
                    <a:pt x="524" y="26"/>
                  </a:lnTo>
                  <a:lnTo>
                    <a:pt x="524" y="26"/>
                  </a:lnTo>
                  <a:lnTo>
                    <a:pt x="518" y="26"/>
                  </a:lnTo>
                  <a:lnTo>
                    <a:pt x="512" y="26"/>
                  </a:lnTo>
                  <a:lnTo>
                    <a:pt x="512" y="20"/>
                  </a:lnTo>
                  <a:lnTo>
                    <a:pt x="512" y="20"/>
                  </a:lnTo>
                  <a:lnTo>
                    <a:pt x="512" y="20"/>
                  </a:lnTo>
                  <a:lnTo>
                    <a:pt x="512" y="20"/>
                  </a:lnTo>
                  <a:close/>
                  <a:moveTo>
                    <a:pt x="540" y="26"/>
                  </a:moveTo>
                  <a:lnTo>
                    <a:pt x="536" y="26"/>
                  </a:lnTo>
                  <a:lnTo>
                    <a:pt x="540" y="20"/>
                  </a:lnTo>
                  <a:lnTo>
                    <a:pt x="546" y="20"/>
                  </a:lnTo>
                  <a:lnTo>
                    <a:pt x="550" y="20"/>
                  </a:lnTo>
                  <a:lnTo>
                    <a:pt x="550" y="26"/>
                  </a:lnTo>
                  <a:lnTo>
                    <a:pt x="550" y="26"/>
                  </a:lnTo>
                  <a:lnTo>
                    <a:pt x="550" y="26"/>
                  </a:lnTo>
                  <a:lnTo>
                    <a:pt x="546" y="26"/>
                  </a:lnTo>
                  <a:lnTo>
                    <a:pt x="546" y="26"/>
                  </a:lnTo>
                  <a:lnTo>
                    <a:pt x="540" y="26"/>
                  </a:lnTo>
                  <a:lnTo>
                    <a:pt x="540" y="26"/>
                  </a:lnTo>
                  <a:lnTo>
                    <a:pt x="540" y="26"/>
                  </a:lnTo>
                  <a:lnTo>
                    <a:pt x="540" y="26"/>
                  </a:lnTo>
                  <a:close/>
                  <a:moveTo>
                    <a:pt x="844" y="26"/>
                  </a:moveTo>
                  <a:lnTo>
                    <a:pt x="850" y="26"/>
                  </a:lnTo>
                  <a:lnTo>
                    <a:pt x="850" y="26"/>
                  </a:lnTo>
                  <a:lnTo>
                    <a:pt x="850" y="26"/>
                  </a:lnTo>
                  <a:lnTo>
                    <a:pt x="850" y="26"/>
                  </a:lnTo>
                  <a:lnTo>
                    <a:pt x="854" y="26"/>
                  </a:lnTo>
                  <a:lnTo>
                    <a:pt x="860" y="26"/>
                  </a:lnTo>
                  <a:lnTo>
                    <a:pt x="854" y="32"/>
                  </a:lnTo>
                  <a:lnTo>
                    <a:pt x="850" y="32"/>
                  </a:lnTo>
                  <a:lnTo>
                    <a:pt x="844" y="32"/>
                  </a:lnTo>
                  <a:lnTo>
                    <a:pt x="838" y="32"/>
                  </a:lnTo>
                  <a:lnTo>
                    <a:pt x="838" y="26"/>
                  </a:lnTo>
                  <a:lnTo>
                    <a:pt x="844" y="26"/>
                  </a:lnTo>
                  <a:lnTo>
                    <a:pt x="844" y="26"/>
                  </a:lnTo>
                  <a:lnTo>
                    <a:pt x="844" y="26"/>
                  </a:lnTo>
                  <a:lnTo>
                    <a:pt x="844" y="26"/>
                  </a:lnTo>
                  <a:close/>
                  <a:moveTo>
                    <a:pt x="540" y="32"/>
                  </a:moveTo>
                  <a:lnTo>
                    <a:pt x="540" y="26"/>
                  </a:lnTo>
                  <a:lnTo>
                    <a:pt x="546" y="26"/>
                  </a:lnTo>
                  <a:lnTo>
                    <a:pt x="550" y="26"/>
                  </a:lnTo>
                  <a:lnTo>
                    <a:pt x="550" y="26"/>
                  </a:lnTo>
                  <a:lnTo>
                    <a:pt x="556" y="26"/>
                  </a:lnTo>
                  <a:lnTo>
                    <a:pt x="556" y="32"/>
                  </a:lnTo>
                  <a:lnTo>
                    <a:pt x="550" y="32"/>
                  </a:lnTo>
                  <a:lnTo>
                    <a:pt x="550" y="32"/>
                  </a:lnTo>
                  <a:lnTo>
                    <a:pt x="546" y="32"/>
                  </a:lnTo>
                  <a:lnTo>
                    <a:pt x="540" y="32"/>
                  </a:lnTo>
                  <a:lnTo>
                    <a:pt x="536" y="32"/>
                  </a:lnTo>
                  <a:lnTo>
                    <a:pt x="540" y="32"/>
                  </a:lnTo>
                  <a:lnTo>
                    <a:pt x="540" y="32"/>
                  </a:lnTo>
                  <a:lnTo>
                    <a:pt x="540" y="32"/>
                  </a:lnTo>
                  <a:lnTo>
                    <a:pt x="540" y="32"/>
                  </a:lnTo>
                  <a:close/>
                  <a:moveTo>
                    <a:pt x="486" y="32"/>
                  </a:moveTo>
                  <a:lnTo>
                    <a:pt x="486" y="26"/>
                  </a:lnTo>
                  <a:lnTo>
                    <a:pt x="492" y="26"/>
                  </a:lnTo>
                  <a:lnTo>
                    <a:pt x="492" y="26"/>
                  </a:lnTo>
                  <a:lnTo>
                    <a:pt x="496" y="26"/>
                  </a:lnTo>
                  <a:lnTo>
                    <a:pt x="502" y="26"/>
                  </a:lnTo>
                  <a:lnTo>
                    <a:pt x="502" y="26"/>
                  </a:lnTo>
                  <a:lnTo>
                    <a:pt x="508" y="32"/>
                  </a:lnTo>
                  <a:lnTo>
                    <a:pt x="512" y="32"/>
                  </a:lnTo>
                  <a:lnTo>
                    <a:pt x="508" y="32"/>
                  </a:lnTo>
                  <a:lnTo>
                    <a:pt x="502" y="32"/>
                  </a:lnTo>
                  <a:lnTo>
                    <a:pt x="502" y="32"/>
                  </a:lnTo>
                  <a:lnTo>
                    <a:pt x="496" y="32"/>
                  </a:lnTo>
                  <a:lnTo>
                    <a:pt x="492" y="32"/>
                  </a:lnTo>
                  <a:lnTo>
                    <a:pt x="496" y="32"/>
                  </a:lnTo>
                  <a:lnTo>
                    <a:pt x="492" y="32"/>
                  </a:lnTo>
                  <a:lnTo>
                    <a:pt x="492" y="32"/>
                  </a:lnTo>
                  <a:lnTo>
                    <a:pt x="486" y="32"/>
                  </a:lnTo>
                  <a:lnTo>
                    <a:pt x="486" y="32"/>
                  </a:lnTo>
                  <a:lnTo>
                    <a:pt x="486" y="32"/>
                  </a:lnTo>
                  <a:lnTo>
                    <a:pt x="486" y="32"/>
                  </a:lnTo>
                  <a:close/>
                  <a:moveTo>
                    <a:pt x="508" y="32"/>
                  </a:moveTo>
                  <a:lnTo>
                    <a:pt x="512" y="32"/>
                  </a:lnTo>
                  <a:lnTo>
                    <a:pt x="518" y="32"/>
                  </a:lnTo>
                  <a:lnTo>
                    <a:pt x="524" y="32"/>
                  </a:lnTo>
                  <a:lnTo>
                    <a:pt x="524" y="38"/>
                  </a:lnTo>
                  <a:lnTo>
                    <a:pt x="524" y="38"/>
                  </a:lnTo>
                  <a:lnTo>
                    <a:pt x="518" y="38"/>
                  </a:lnTo>
                  <a:lnTo>
                    <a:pt x="512" y="38"/>
                  </a:lnTo>
                  <a:lnTo>
                    <a:pt x="512" y="38"/>
                  </a:lnTo>
                  <a:lnTo>
                    <a:pt x="508" y="38"/>
                  </a:lnTo>
                  <a:lnTo>
                    <a:pt x="502" y="38"/>
                  </a:lnTo>
                  <a:lnTo>
                    <a:pt x="502" y="32"/>
                  </a:lnTo>
                  <a:lnTo>
                    <a:pt x="508" y="32"/>
                  </a:lnTo>
                  <a:lnTo>
                    <a:pt x="508" y="32"/>
                  </a:lnTo>
                  <a:lnTo>
                    <a:pt x="508" y="32"/>
                  </a:lnTo>
                  <a:lnTo>
                    <a:pt x="508" y="32"/>
                  </a:lnTo>
                  <a:close/>
                  <a:moveTo>
                    <a:pt x="476" y="38"/>
                  </a:moveTo>
                  <a:lnTo>
                    <a:pt x="476" y="38"/>
                  </a:lnTo>
                  <a:lnTo>
                    <a:pt x="476" y="38"/>
                  </a:lnTo>
                  <a:lnTo>
                    <a:pt x="476" y="38"/>
                  </a:lnTo>
                  <a:lnTo>
                    <a:pt x="476" y="38"/>
                  </a:lnTo>
                  <a:lnTo>
                    <a:pt x="476" y="38"/>
                  </a:lnTo>
                  <a:lnTo>
                    <a:pt x="476" y="38"/>
                  </a:lnTo>
                  <a:lnTo>
                    <a:pt x="476" y="38"/>
                  </a:lnTo>
                  <a:close/>
                  <a:moveTo>
                    <a:pt x="550" y="38"/>
                  </a:moveTo>
                  <a:lnTo>
                    <a:pt x="550" y="38"/>
                  </a:lnTo>
                  <a:lnTo>
                    <a:pt x="550" y="38"/>
                  </a:lnTo>
                  <a:lnTo>
                    <a:pt x="550" y="38"/>
                  </a:lnTo>
                  <a:lnTo>
                    <a:pt x="550" y="38"/>
                  </a:lnTo>
                  <a:lnTo>
                    <a:pt x="550" y="38"/>
                  </a:lnTo>
                  <a:close/>
                  <a:moveTo>
                    <a:pt x="530" y="38"/>
                  </a:moveTo>
                  <a:lnTo>
                    <a:pt x="536" y="38"/>
                  </a:lnTo>
                  <a:lnTo>
                    <a:pt x="536" y="38"/>
                  </a:lnTo>
                  <a:lnTo>
                    <a:pt x="540" y="38"/>
                  </a:lnTo>
                  <a:lnTo>
                    <a:pt x="540" y="38"/>
                  </a:lnTo>
                  <a:lnTo>
                    <a:pt x="536" y="38"/>
                  </a:lnTo>
                  <a:lnTo>
                    <a:pt x="536" y="38"/>
                  </a:lnTo>
                  <a:lnTo>
                    <a:pt x="530" y="38"/>
                  </a:lnTo>
                  <a:lnTo>
                    <a:pt x="530" y="38"/>
                  </a:lnTo>
                  <a:lnTo>
                    <a:pt x="530" y="38"/>
                  </a:lnTo>
                  <a:lnTo>
                    <a:pt x="530" y="38"/>
                  </a:lnTo>
                  <a:close/>
                  <a:moveTo>
                    <a:pt x="482" y="38"/>
                  </a:moveTo>
                  <a:lnTo>
                    <a:pt x="486" y="38"/>
                  </a:lnTo>
                  <a:lnTo>
                    <a:pt x="482" y="38"/>
                  </a:lnTo>
                  <a:lnTo>
                    <a:pt x="482" y="38"/>
                  </a:lnTo>
                  <a:lnTo>
                    <a:pt x="486" y="38"/>
                  </a:lnTo>
                  <a:lnTo>
                    <a:pt x="492" y="38"/>
                  </a:lnTo>
                  <a:lnTo>
                    <a:pt x="492" y="38"/>
                  </a:lnTo>
                  <a:lnTo>
                    <a:pt x="486" y="38"/>
                  </a:lnTo>
                  <a:lnTo>
                    <a:pt x="492" y="38"/>
                  </a:lnTo>
                  <a:lnTo>
                    <a:pt x="492" y="38"/>
                  </a:lnTo>
                  <a:lnTo>
                    <a:pt x="492" y="42"/>
                  </a:lnTo>
                  <a:lnTo>
                    <a:pt x="486" y="42"/>
                  </a:lnTo>
                  <a:lnTo>
                    <a:pt x="486" y="38"/>
                  </a:lnTo>
                  <a:lnTo>
                    <a:pt x="482" y="38"/>
                  </a:lnTo>
                  <a:lnTo>
                    <a:pt x="482" y="38"/>
                  </a:lnTo>
                  <a:lnTo>
                    <a:pt x="482" y="38"/>
                  </a:lnTo>
                  <a:lnTo>
                    <a:pt x="482" y="38"/>
                  </a:lnTo>
                  <a:close/>
                  <a:moveTo>
                    <a:pt x="492" y="38"/>
                  </a:moveTo>
                  <a:lnTo>
                    <a:pt x="496" y="38"/>
                  </a:lnTo>
                  <a:lnTo>
                    <a:pt x="502" y="38"/>
                  </a:lnTo>
                  <a:lnTo>
                    <a:pt x="496" y="38"/>
                  </a:lnTo>
                  <a:lnTo>
                    <a:pt x="492" y="38"/>
                  </a:lnTo>
                  <a:lnTo>
                    <a:pt x="492" y="38"/>
                  </a:lnTo>
                  <a:lnTo>
                    <a:pt x="492" y="38"/>
                  </a:lnTo>
                  <a:lnTo>
                    <a:pt x="492" y="38"/>
                  </a:lnTo>
                  <a:close/>
                  <a:moveTo>
                    <a:pt x="492" y="42"/>
                  </a:moveTo>
                  <a:lnTo>
                    <a:pt x="492" y="38"/>
                  </a:lnTo>
                  <a:lnTo>
                    <a:pt x="496" y="38"/>
                  </a:lnTo>
                  <a:lnTo>
                    <a:pt x="496" y="42"/>
                  </a:lnTo>
                  <a:lnTo>
                    <a:pt x="492" y="42"/>
                  </a:lnTo>
                  <a:lnTo>
                    <a:pt x="492" y="42"/>
                  </a:lnTo>
                  <a:lnTo>
                    <a:pt x="492" y="42"/>
                  </a:lnTo>
                  <a:lnTo>
                    <a:pt x="492" y="42"/>
                  </a:lnTo>
                  <a:lnTo>
                    <a:pt x="492" y="42"/>
                  </a:lnTo>
                  <a:lnTo>
                    <a:pt x="492" y="42"/>
                  </a:lnTo>
                  <a:close/>
                  <a:moveTo>
                    <a:pt x="502" y="42"/>
                  </a:moveTo>
                  <a:lnTo>
                    <a:pt x="502" y="42"/>
                  </a:lnTo>
                  <a:lnTo>
                    <a:pt x="502" y="42"/>
                  </a:lnTo>
                  <a:lnTo>
                    <a:pt x="502" y="42"/>
                  </a:lnTo>
                  <a:lnTo>
                    <a:pt x="502" y="42"/>
                  </a:lnTo>
                  <a:lnTo>
                    <a:pt x="502" y="42"/>
                  </a:lnTo>
                  <a:close/>
                  <a:moveTo>
                    <a:pt x="512" y="42"/>
                  </a:moveTo>
                  <a:lnTo>
                    <a:pt x="512" y="42"/>
                  </a:lnTo>
                  <a:lnTo>
                    <a:pt x="518" y="42"/>
                  </a:lnTo>
                  <a:lnTo>
                    <a:pt x="512" y="42"/>
                  </a:lnTo>
                  <a:lnTo>
                    <a:pt x="512" y="42"/>
                  </a:lnTo>
                  <a:lnTo>
                    <a:pt x="512" y="42"/>
                  </a:lnTo>
                  <a:lnTo>
                    <a:pt x="512" y="42"/>
                  </a:lnTo>
                  <a:lnTo>
                    <a:pt x="512" y="42"/>
                  </a:lnTo>
                  <a:close/>
                  <a:moveTo>
                    <a:pt x="464" y="48"/>
                  </a:moveTo>
                  <a:lnTo>
                    <a:pt x="458" y="48"/>
                  </a:lnTo>
                  <a:lnTo>
                    <a:pt x="464" y="48"/>
                  </a:lnTo>
                  <a:lnTo>
                    <a:pt x="464" y="48"/>
                  </a:lnTo>
                  <a:lnTo>
                    <a:pt x="464" y="42"/>
                  </a:lnTo>
                  <a:lnTo>
                    <a:pt x="470" y="42"/>
                  </a:lnTo>
                  <a:lnTo>
                    <a:pt x="476" y="42"/>
                  </a:lnTo>
                  <a:lnTo>
                    <a:pt x="476" y="42"/>
                  </a:lnTo>
                  <a:lnTo>
                    <a:pt x="476" y="48"/>
                  </a:lnTo>
                  <a:lnTo>
                    <a:pt x="482" y="48"/>
                  </a:lnTo>
                  <a:lnTo>
                    <a:pt x="476" y="48"/>
                  </a:lnTo>
                  <a:lnTo>
                    <a:pt x="476" y="48"/>
                  </a:lnTo>
                  <a:lnTo>
                    <a:pt x="476" y="48"/>
                  </a:lnTo>
                  <a:lnTo>
                    <a:pt x="470" y="48"/>
                  </a:lnTo>
                  <a:lnTo>
                    <a:pt x="464" y="48"/>
                  </a:lnTo>
                  <a:lnTo>
                    <a:pt x="464" y="48"/>
                  </a:lnTo>
                  <a:lnTo>
                    <a:pt x="464" y="48"/>
                  </a:lnTo>
                  <a:lnTo>
                    <a:pt x="464" y="48"/>
                  </a:lnTo>
                  <a:lnTo>
                    <a:pt x="464" y="48"/>
                  </a:lnTo>
                  <a:lnTo>
                    <a:pt x="464" y="48"/>
                  </a:lnTo>
                  <a:lnTo>
                    <a:pt x="464" y="48"/>
                  </a:lnTo>
                  <a:close/>
                  <a:moveTo>
                    <a:pt x="496" y="48"/>
                  </a:moveTo>
                  <a:lnTo>
                    <a:pt x="502" y="48"/>
                  </a:lnTo>
                  <a:lnTo>
                    <a:pt x="502" y="42"/>
                  </a:lnTo>
                  <a:lnTo>
                    <a:pt x="508" y="48"/>
                  </a:lnTo>
                  <a:lnTo>
                    <a:pt x="502" y="48"/>
                  </a:lnTo>
                  <a:lnTo>
                    <a:pt x="502" y="48"/>
                  </a:lnTo>
                  <a:lnTo>
                    <a:pt x="496" y="48"/>
                  </a:lnTo>
                  <a:lnTo>
                    <a:pt x="496" y="48"/>
                  </a:lnTo>
                  <a:lnTo>
                    <a:pt x="496" y="48"/>
                  </a:lnTo>
                  <a:lnTo>
                    <a:pt x="496" y="48"/>
                  </a:lnTo>
                  <a:close/>
                  <a:moveTo>
                    <a:pt x="492" y="48"/>
                  </a:moveTo>
                  <a:lnTo>
                    <a:pt x="486" y="48"/>
                  </a:lnTo>
                  <a:lnTo>
                    <a:pt x="492" y="48"/>
                  </a:lnTo>
                  <a:lnTo>
                    <a:pt x="492" y="42"/>
                  </a:lnTo>
                  <a:lnTo>
                    <a:pt x="492" y="48"/>
                  </a:lnTo>
                  <a:lnTo>
                    <a:pt x="492" y="48"/>
                  </a:lnTo>
                  <a:lnTo>
                    <a:pt x="492" y="48"/>
                  </a:lnTo>
                  <a:lnTo>
                    <a:pt x="492" y="48"/>
                  </a:lnTo>
                  <a:lnTo>
                    <a:pt x="492" y="48"/>
                  </a:lnTo>
                  <a:lnTo>
                    <a:pt x="492" y="48"/>
                  </a:lnTo>
                  <a:close/>
                  <a:moveTo>
                    <a:pt x="426" y="54"/>
                  </a:moveTo>
                  <a:lnTo>
                    <a:pt x="426" y="48"/>
                  </a:lnTo>
                  <a:lnTo>
                    <a:pt x="422" y="48"/>
                  </a:lnTo>
                  <a:lnTo>
                    <a:pt x="426" y="48"/>
                  </a:lnTo>
                  <a:lnTo>
                    <a:pt x="432" y="48"/>
                  </a:lnTo>
                  <a:lnTo>
                    <a:pt x="432" y="48"/>
                  </a:lnTo>
                  <a:lnTo>
                    <a:pt x="432" y="48"/>
                  </a:lnTo>
                  <a:lnTo>
                    <a:pt x="432" y="48"/>
                  </a:lnTo>
                  <a:lnTo>
                    <a:pt x="432" y="54"/>
                  </a:lnTo>
                  <a:lnTo>
                    <a:pt x="426" y="54"/>
                  </a:lnTo>
                  <a:lnTo>
                    <a:pt x="426" y="54"/>
                  </a:lnTo>
                  <a:lnTo>
                    <a:pt x="426" y="54"/>
                  </a:lnTo>
                  <a:lnTo>
                    <a:pt x="426" y="54"/>
                  </a:lnTo>
                  <a:close/>
                  <a:moveTo>
                    <a:pt x="568" y="48"/>
                  </a:moveTo>
                  <a:lnTo>
                    <a:pt x="568" y="48"/>
                  </a:lnTo>
                  <a:lnTo>
                    <a:pt x="572" y="48"/>
                  </a:lnTo>
                  <a:lnTo>
                    <a:pt x="572" y="48"/>
                  </a:lnTo>
                  <a:lnTo>
                    <a:pt x="572" y="48"/>
                  </a:lnTo>
                  <a:lnTo>
                    <a:pt x="572" y="48"/>
                  </a:lnTo>
                  <a:lnTo>
                    <a:pt x="568" y="48"/>
                  </a:lnTo>
                  <a:lnTo>
                    <a:pt x="568" y="48"/>
                  </a:lnTo>
                  <a:lnTo>
                    <a:pt x="568" y="48"/>
                  </a:lnTo>
                  <a:lnTo>
                    <a:pt x="568" y="48"/>
                  </a:lnTo>
                  <a:close/>
                  <a:moveTo>
                    <a:pt x="550" y="54"/>
                  </a:moveTo>
                  <a:lnTo>
                    <a:pt x="556" y="54"/>
                  </a:lnTo>
                  <a:lnTo>
                    <a:pt x="556" y="48"/>
                  </a:lnTo>
                  <a:lnTo>
                    <a:pt x="562" y="48"/>
                  </a:lnTo>
                  <a:lnTo>
                    <a:pt x="562" y="48"/>
                  </a:lnTo>
                  <a:lnTo>
                    <a:pt x="568" y="48"/>
                  </a:lnTo>
                  <a:lnTo>
                    <a:pt x="568" y="54"/>
                  </a:lnTo>
                  <a:lnTo>
                    <a:pt x="562" y="54"/>
                  </a:lnTo>
                  <a:lnTo>
                    <a:pt x="562" y="60"/>
                  </a:lnTo>
                  <a:lnTo>
                    <a:pt x="562" y="60"/>
                  </a:lnTo>
                  <a:lnTo>
                    <a:pt x="562" y="54"/>
                  </a:lnTo>
                  <a:lnTo>
                    <a:pt x="556" y="54"/>
                  </a:lnTo>
                  <a:lnTo>
                    <a:pt x="550" y="54"/>
                  </a:lnTo>
                  <a:lnTo>
                    <a:pt x="550" y="54"/>
                  </a:lnTo>
                  <a:lnTo>
                    <a:pt x="550" y="54"/>
                  </a:lnTo>
                  <a:lnTo>
                    <a:pt x="550" y="54"/>
                  </a:lnTo>
                  <a:close/>
                  <a:moveTo>
                    <a:pt x="432" y="54"/>
                  </a:moveTo>
                  <a:lnTo>
                    <a:pt x="432" y="54"/>
                  </a:lnTo>
                  <a:lnTo>
                    <a:pt x="438" y="54"/>
                  </a:lnTo>
                  <a:lnTo>
                    <a:pt x="442" y="54"/>
                  </a:lnTo>
                  <a:lnTo>
                    <a:pt x="442" y="48"/>
                  </a:lnTo>
                  <a:lnTo>
                    <a:pt x="442" y="48"/>
                  </a:lnTo>
                  <a:lnTo>
                    <a:pt x="442" y="54"/>
                  </a:lnTo>
                  <a:lnTo>
                    <a:pt x="448" y="54"/>
                  </a:lnTo>
                  <a:lnTo>
                    <a:pt x="448" y="60"/>
                  </a:lnTo>
                  <a:lnTo>
                    <a:pt x="442" y="60"/>
                  </a:lnTo>
                  <a:lnTo>
                    <a:pt x="442" y="60"/>
                  </a:lnTo>
                  <a:lnTo>
                    <a:pt x="442" y="54"/>
                  </a:lnTo>
                  <a:lnTo>
                    <a:pt x="438" y="54"/>
                  </a:lnTo>
                  <a:lnTo>
                    <a:pt x="438" y="60"/>
                  </a:lnTo>
                  <a:lnTo>
                    <a:pt x="432" y="54"/>
                  </a:lnTo>
                  <a:lnTo>
                    <a:pt x="432" y="54"/>
                  </a:lnTo>
                  <a:lnTo>
                    <a:pt x="432" y="54"/>
                  </a:lnTo>
                  <a:lnTo>
                    <a:pt x="432" y="54"/>
                  </a:lnTo>
                  <a:lnTo>
                    <a:pt x="432" y="54"/>
                  </a:lnTo>
                  <a:close/>
                  <a:moveTo>
                    <a:pt x="422" y="54"/>
                  </a:moveTo>
                  <a:lnTo>
                    <a:pt x="422" y="48"/>
                  </a:lnTo>
                  <a:lnTo>
                    <a:pt x="426" y="54"/>
                  </a:lnTo>
                  <a:lnTo>
                    <a:pt x="422" y="54"/>
                  </a:lnTo>
                  <a:lnTo>
                    <a:pt x="422" y="54"/>
                  </a:lnTo>
                  <a:lnTo>
                    <a:pt x="422" y="54"/>
                  </a:lnTo>
                  <a:lnTo>
                    <a:pt x="422" y="54"/>
                  </a:lnTo>
                  <a:lnTo>
                    <a:pt x="422" y="54"/>
                  </a:lnTo>
                  <a:close/>
                  <a:moveTo>
                    <a:pt x="1054" y="54"/>
                  </a:moveTo>
                  <a:lnTo>
                    <a:pt x="1054" y="54"/>
                  </a:lnTo>
                  <a:lnTo>
                    <a:pt x="1054" y="54"/>
                  </a:lnTo>
                  <a:lnTo>
                    <a:pt x="1050" y="54"/>
                  </a:lnTo>
                  <a:lnTo>
                    <a:pt x="1054" y="54"/>
                  </a:lnTo>
                  <a:lnTo>
                    <a:pt x="1054" y="54"/>
                  </a:lnTo>
                  <a:lnTo>
                    <a:pt x="1054" y="54"/>
                  </a:lnTo>
                  <a:lnTo>
                    <a:pt x="1054" y="54"/>
                  </a:lnTo>
                  <a:close/>
                  <a:moveTo>
                    <a:pt x="546" y="60"/>
                  </a:moveTo>
                  <a:lnTo>
                    <a:pt x="550" y="60"/>
                  </a:lnTo>
                  <a:lnTo>
                    <a:pt x="550" y="54"/>
                  </a:lnTo>
                  <a:lnTo>
                    <a:pt x="550" y="54"/>
                  </a:lnTo>
                  <a:lnTo>
                    <a:pt x="550" y="60"/>
                  </a:lnTo>
                  <a:lnTo>
                    <a:pt x="556" y="60"/>
                  </a:lnTo>
                  <a:lnTo>
                    <a:pt x="550" y="60"/>
                  </a:lnTo>
                  <a:lnTo>
                    <a:pt x="550" y="60"/>
                  </a:lnTo>
                  <a:lnTo>
                    <a:pt x="546" y="60"/>
                  </a:lnTo>
                  <a:lnTo>
                    <a:pt x="546" y="60"/>
                  </a:lnTo>
                  <a:lnTo>
                    <a:pt x="546" y="60"/>
                  </a:lnTo>
                  <a:lnTo>
                    <a:pt x="546" y="60"/>
                  </a:lnTo>
                  <a:close/>
                  <a:moveTo>
                    <a:pt x="1018" y="66"/>
                  </a:moveTo>
                  <a:lnTo>
                    <a:pt x="1018" y="66"/>
                  </a:lnTo>
                  <a:lnTo>
                    <a:pt x="1012" y="60"/>
                  </a:lnTo>
                  <a:lnTo>
                    <a:pt x="1018" y="60"/>
                  </a:lnTo>
                  <a:lnTo>
                    <a:pt x="1018" y="60"/>
                  </a:lnTo>
                  <a:lnTo>
                    <a:pt x="1022" y="66"/>
                  </a:lnTo>
                  <a:lnTo>
                    <a:pt x="1018" y="66"/>
                  </a:lnTo>
                  <a:lnTo>
                    <a:pt x="1018" y="66"/>
                  </a:lnTo>
                  <a:lnTo>
                    <a:pt x="1018" y="66"/>
                  </a:lnTo>
                  <a:lnTo>
                    <a:pt x="1018" y="66"/>
                  </a:lnTo>
                  <a:close/>
                  <a:moveTo>
                    <a:pt x="1078" y="146"/>
                  </a:moveTo>
                  <a:lnTo>
                    <a:pt x="1078" y="146"/>
                  </a:lnTo>
                  <a:lnTo>
                    <a:pt x="1078" y="152"/>
                  </a:lnTo>
                  <a:lnTo>
                    <a:pt x="1072" y="152"/>
                  </a:lnTo>
                  <a:lnTo>
                    <a:pt x="1072" y="146"/>
                  </a:lnTo>
                  <a:lnTo>
                    <a:pt x="1078" y="146"/>
                  </a:lnTo>
                  <a:lnTo>
                    <a:pt x="1078" y="146"/>
                  </a:lnTo>
                  <a:lnTo>
                    <a:pt x="1078" y="146"/>
                  </a:lnTo>
                  <a:lnTo>
                    <a:pt x="1078" y="146"/>
                  </a:lnTo>
                  <a:close/>
                  <a:moveTo>
                    <a:pt x="568" y="162"/>
                  </a:moveTo>
                  <a:lnTo>
                    <a:pt x="572" y="162"/>
                  </a:lnTo>
                  <a:lnTo>
                    <a:pt x="572" y="162"/>
                  </a:lnTo>
                  <a:lnTo>
                    <a:pt x="578" y="162"/>
                  </a:lnTo>
                  <a:lnTo>
                    <a:pt x="572" y="162"/>
                  </a:lnTo>
                  <a:lnTo>
                    <a:pt x="572" y="168"/>
                  </a:lnTo>
                  <a:lnTo>
                    <a:pt x="572" y="168"/>
                  </a:lnTo>
                  <a:lnTo>
                    <a:pt x="568" y="168"/>
                  </a:lnTo>
                  <a:lnTo>
                    <a:pt x="568" y="162"/>
                  </a:lnTo>
                  <a:lnTo>
                    <a:pt x="568" y="162"/>
                  </a:lnTo>
                  <a:lnTo>
                    <a:pt x="568" y="162"/>
                  </a:lnTo>
                  <a:lnTo>
                    <a:pt x="568" y="162"/>
                  </a:lnTo>
                  <a:close/>
                  <a:moveTo>
                    <a:pt x="550" y="168"/>
                  </a:moveTo>
                  <a:lnTo>
                    <a:pt x="562" y="168"/>
                  </a:lnTo>
                  <a:lnTo>
                    <a:pt x="562" y="168"/>
                  </a:lnTo>
                  <a:lnTo>
                    <a:pt x="562" y="168"/>
                  </a:lnTo>
                  <a:lnTo>
                    <a:pt x="550" y="168"/>
                  </a:lnTo>
                  <a:lnTo>
                    <a:pt x="550" y="168"/>
                  </a:lnTo>
                  <a:lnTo>
                    <a:pt x="550" y="168"/>
                  </a:lnTo>
                  <a:lnTo>
                    <a:pt x="550" y="168"/>
                  </a:lnTo>
                  <a:close/>
                  <a:moveTo>
                    <a:pt x="1710" y="180"/>
                  </a:moveTo>
                  <a:lnTo>
                    <a:pt x="1710" y="180"/>
                  </a:lnTo>
                  <a:lnTo>
                    <a:pt x="1710" y="174"/>
                  </a:lnTo>
                  <a:lnTo>
                    <a:pt x="1710" y="180"/>
                  </a:lnTo>
                  <a:lnTo>
                    <a:pt x="1710" y="180"/>
                  </a:lnTo>
                  <a:lnTo>
                    <a:pt x="1710" y="180"/>
                  </a:lnTo>
                  <a:lnTo>
                    <a:pt x="1710" y="180"/>
                  </a:lnTo>
                  <a:lnTo>
                    <a:pt x="1710" y="180"/>
                  </a:lnTo>
                  <a:close/>
                  <a:moveTo>
                    <a:pt x="946" y="200"/>
                  </a:moveTo>
                  <a:lnTo>
                    <a:pt x="946" y="200"/>
                  </a:lnTo>
                  <a:lnTo>
                    <a:pt x="946" y="200"/>
                  </a:lnTo>
                  <a:lnTo>
                    <a:pt x="946" y="200"/>
                  </a:lnTo>
                  <a:lnTo>
                    <a:pt x="946" y="200"/>
                  </a:lnTo>
                  <a:lnTo>
                    <a:pt x="946" y="200"/>
                  </a:lnTo>
                  <a:lnTo>
                    <a:pt x="946" y="200"/>
                  </a:lnTo>
                  <a:close/>
                  <a:moveTo>
                    <a:pt x="936" y="210"/>
                  </a:moveTo>
                  <a:lnTo>
                    <a:pt x="930" y="210"/>
                  </a:lnTo>
                  <a:lnTo>
                    <a:pt x="930" y="206"/>
                  </a:lnTo>
                  <a:lnTo>
                    <a:pt x="936" y="206"/>
                  </a:lnTo>
                  <a:lnTo>
                    <a:pt x="940" y="206"/>
                  </a:lnTo>
                  <a:lnTo>
                    <a:pt x="936" y="206"/>
                  </a:lnTo>
                  <a:lnTo>
                    <a:pt x="936" y="210"/>
                  </a:lnTo>
                  <a:lnTo>
                    <a:pt x="936" y="210"/>
                  </a:lnTo>
                  <a:lnTo>
                    <a:pt x="936" y="210"/>
                  </a:lnTo>
                  <a:lnTo>
                    <a:pt x="936" y="210"/>
                  </a:lnTo>
                  <a:close/>
                  <a:moveTo>
                    <a:pt x="926" y="210"/>
                  </a:moveTo>
                  <a:lnTo>
                    <a:pt x="930" y="210"/>
                  </a:lnTo>
                  <a:lnTo>
                    <a:pt x="930" y="210"/>
                  </a:lnTo>
                  <a:lnTo>
                    <a:pt x="930" y="210"/>
                  </a:lnTo>
                  <a:lnTo>
                    <a:pt x="926" y="210"/>
                  </a:lnTo>
                  <a:lnTo>
                    <a:pt x="926" y="210"/>
                  </a:lnTo>
                  <a:lnTo>
                    <a:pt x="926" y="210"/>
                  </a:lnTo>
                  <a:lnTo>
                    <a:pt x="926" y="210"/>
                  </a:lnTo>
                  <a:close/>
                  <a:moveTo>
                    <a:pt x="952" y="234"/>
                  </a:moveTo>
                  <a:lnTo>
                    <a:pt x="952" y="228"/>
                  </a:lnTo>
                  <a:lnTo>
                    <a:pt x="958" y="228"/>
                  </a:lnTo>
                  <a:lnTo>
                    <a:pt x="958" y="228"/>
                  </a:lnTo>
                  <a:lnTo>
                    <a:pt x="958" y="228"/>
                  </a:lnTo>
                  <a:lnTo>
                    <a:pt x="952" y="228"/>
                  </a:lnTo>
                  <a:lnTo>
                    <a:pt x="952" y="234"/>
                  </a:lnTo>
                  <a:lnTo>
                    <a:pt x="952" y="234"/>
                  </a:lnTo>
                  <a:lnTo>
                    <a:pt x="952" y="234"/>
                  </a:lnTo>
                  <a:lnTo>
                    <a:pt x="952" y="234"/>
                  </a:lnTo>
                  <a:close/>
                  <a:moveTo>
                    <a:pt x="952" y="228"/>
                  </a:moveTo>
                  <a:lnTo>
                    <a:pt x="946" y="234"/>
                  </a:lnTo>
                  <a:lnTo>
                    <a:pt x="946" y="234"/>
                  </a:lnTo>
                  <a:lnTo>
                    <a:pt x="946" y="228"/>
                  </a:lnTo>
                  <a:lnTo>
                    <a:pt x="946" y="228"/>
                  </a:lnTo>
                  <a:lnTo>
                    <a:pt x="952" y="228"/>
                  </a:lnTo>
                  <a:lnTo>
                    <a:pt x="952" y="228"/>
                  </a:lnTo>
                  <a:lnTo>
                    <a:pt x="952" y="228"/>
                  </a:lnTo>
                  <a:lnTo>
                    <a:pt x="952" y="228"/>
                  </a:lnTo>
                  <a:close/>
                  <a:moveTo>
                    <a:pt x="790" y="238"/>
                  </a:moveTo>
                  <a:lnTo>
                    <a:pt x="790" y="234"/>
                  </a:lnTo>
                  <a:lnTo>
                    <a:pt x="794" y="234"/>
                  </a:lnTo>
                  <a:lnTo>
                    <a:pt x="800" y="234"/>
                  </a:lnTo>
                  <a:lnTo>
                    <a:pt x="794" y="238"/>
                  </a:lnTo>
                  <a:lnTo>
                    <a:pt x="790" y="238"/>
                  </a:lnTo>
                  <a:lnTo>
                    <a:pt x="790" y="238"/>
                  </a:lnTo>
                  <a:lnTo>
                    <a:pt x="790" y="238"/>
                  </a:lnTo>
                  <a:lnTo>
                    <a:pt x="790" y="238"/>
                  </a:lnTo>
                  <a:lnTo>
                    <a:pt x="790" y="238"/>
                  </a:lnTo>
                  <a:close/>
                  <a:moveTo>
                    <a:pt x="800" y="234"/>
                  </a:moveTo>
                  <a:lnTo>
                    <a:pt x="800" y="234"/>
                  </a:lnTo>
                  <a:lnTo>
                    <a:pt x="800" y="238"/>
                  </a:lnTo>
                  <a:lnTo>
                    <a:pt x="806" y="238"/>
                  </a:lnTo>
                  <a:lnTo>
                    <a:pt x="800" y="238"/>
                  </a:lnTo>
                  <a:lnTo>
                    <a:pt x="800" y="234"/>
                  </a:lnTo>
                  <a:lnTo>
                    <a:pt x="800" y="234"/>
                  </a:lnTo>
                  <a:lnTo>
                    <a:pt x="800" y="234"/>
                  </a:lnTo>
                  <a:lnTo>
                    <a:pt x="800" y="234"/>
                  </a:lnTo>
                  <a:lnTo>
                    <a:pt x="800" y="234"/>
                  </a:lnTo>
                  <a:close/>
                  <a:moveTo>
                    <a:pt x="1510" y="238"/>
                  </a:moveTo>
                  <a:lnTo>
                    <a:pt x="1516" y="238"/>
                  </a:lnTo>
                  <a:lnTo>
                    <a:pt x="1510" y="238"/>
                  </a:lnTo>
                  <a:lnTo>
                    <a:pt x="1510" y="238"/>
                  </a:lnTo>
                  <a:lnTo>
                    <a:pt x="1510" y="238"/>
                  </a:lnTo>
                  <a:lnTo>
                    <a:pt x="1510" y="238"/>
                  </a:lnTo>
                  <a:close/>
                  <a:moveTo>
                    <a:pt x="730" y="238"/>
                  </a:moveTo>
                  <a:lnTo>
                    <a:pt x="730" y="238"/>
                  </a:lnTo>
                  <a:lnTo>
                    <a:pt x="730" y="238"/>
                  </a:lnTo>
                  <a:lnTo>
                    <a:pt x="730" y="238"/>
                  </a:lnTo>
                  <a:lnTo>
                    <a:pt x="730" y="238"/>
                  </a:lnTo>
                  <a:lnTo>
                    <a:pt x="730" y="238"/>
                  </a:lnTo>
                  <a:lnTo>
                    <a:pt x="730" y="238"/>
                  </a:lnTo>
                  <a:lnTo>
                    <a:pt x="730" y="238"/>
                  </a:lnTo>
                  <a:close/>
                  <a:moveTo>
                    <a:pt x="800" y="242"/>
                  </a:moveTo>
                  <a:lnTo>
                    <a:pt x="800" y="242"/>
                  </a:lnTo>
                  <a:lnTo>
                    <a:pt x="806" y="242"/>
                  </a:lnTo>
                  <a:lnTo>
                    <a:pt x="800" y="242"/>
                  </a:lnTo>
                  <a:lnTo>
                    <a:pt x="800" y="242"/>
                  </a:lnTo>
                  <a:lnTo>
                    <a:pt x="800" y="242"/>
                  </a:lnTo>
                  <a:lnTo>
                    <a:pt x="800" y="242"/>
                  </a:lnTo>
                  <a:lnTo>
                    <a:pt x="800" y="242"/>
                  </a:lnTo>
                  <a:close/>
                  <a:moveTo>
                    <a:pt x="766" y="248"/>
                  </a:moveTo>
                  <a:lnTo>
                    <a:pt x="766" y="242"/>
                  </a:lnTo>
                  <a:lnTo>
                    <a:pt x="772" y="242"/>
                  </a:lnTo>
                  <a:lnTo>
                    <a:pt x="778" y="242"/>
                  </a:lnTo>
                  <a:lnTo>
                    <a:pt x="778" y="242"/>
                  </a:lnTo>
                  <a:lnTo>
                    <a:pt x="778" y="248"/>
                  </a:lnTo>
                  <a:lnTo>
                    <a:pt x="778" y="242"/>
                  </a:lnTo>
                  <a:lnTo>
                    <a:pt x="778" y="248"/>
                  </a:lnTo>
                  <a:lnTo>
                    <a:pt x="778" y="248"/>
                  </a:lnTo>
                  <a:lnTo>
                    <a:pt x="778" y="248"/>
                  </a:lnTo>
                  <a:lnTo>
                    <a:pt x="778" y="248"/>
                  </a:lnTo>
                  <a:lnTo>
                    <a:pt x="778" y="248"/>
                  </a:lnTo>
                  <a:lnTo>
                    <a:pt x="772" y="248"/>
                  </a:lnTo>
                  <a:lnTo>
                    <a:pt x="772" y="248"/>
                  </a:lnTo>
                  <a:lnTo>
                    <a:pt x="766" y="248"/>
                  </a:lnTo>
                  <a:lnTo>
                    <a:pt x="766" y="248"/>
                  </a:lnTo>
                  <a:lnTo>
                    <a:pt x="766" y="248"/>
                  </a:lnTo>
                  <a:lnTo>
                    <a:pt x="766" y="248"/>
                  </a:lnTo>
                  <a:close/>
                  <a:moveTo>
                    <a:pt x="1446" y="248"/>
                  </a:moveTo>
                  <a:lnTo>
                    <a:pt x="1446" y="248"/>
                  </a:lnTo>
                  <a:lnTo>
                    <a:pt x="1450" y="248"/>
                  </a:lnTo>
                  <a:lnTo>
                    <a:pt x="1450" y="248"/>
                  </a:lnTo>
                  <a:lnTo>
                    <a:pt x="1446" y="248"/>
                  </a:lnTo>
                  <a:lnTo>
                    <a:pt x="1446" y="248"/>
                  </a:lnTo>
                  <a:lnTo>
                    <a:pt x="1446" y="248"/>
                  </a:lnTo>
                  <a:lnTo>
                    <a:pt x="1446" y="248"/>
                  </a:lnTo>
                  <a:close/>
                  <a:moveTo>
                    <a:pt x="1542" y="248"/>
                  </a:moveTo>
                  <a:lnTo>
                    <a:pt x="1542" y="248"/>
                  </a:lnTo>
                  <a:lnTo>
                    <a:pt x="1548" y="248"/>
                  </a:lnTo>
                  <a:lnTo>
                    <a:pt x="1548" y="248"/>
                  </a:lnTo>
                  <a:lnTo>
                    <a:pt x="1542" y="248"/>
                  </a:lnTo>
                  <a:lnTo>
                    <a:pt x="1542" y="248"/>
                  </a:lnTo>
                  <a:lnTo>
                    <a:pt x="1542" y="248"/>
                  </a:lnTo>
                  <a:lnTo>
                    <a:pt x="1542" y="248"/>
                  </a:lnTo>
                  <a:close/>
                  <a:moveTo>
                    <a:pt x="1450" y="248"/>
                  </a:moveTo>
                  <a:lnTo>
                    <a:pt x="1456" y="248"/>
                  </a:lnTo>
                  <a:lnTo>
                    <a:pt x="1456" y="248"/>
                  </a:lnTo>
                  <a:lnTo>
                    <a:pt x="1462" y="248"/>
                  </a:lnTo>
                  <a:lnTo>
                    <a:pt x="1466" y="248"/>
                  </a:lnTo>
                  <a:lnTo>
                    <a:pt x="1466" y="254"/>
                  </a:lnTo>
                  <a:lnTo>
                    <a:pt x="1466" y="254"/>
                  </a:lnTo>
                  <a:lnTo>
                    <a:pt x="1462" y="248"/>
                  </a:lnTo>
                  <a:lnTo>
                    <a:pt x="1456" y="248"/>
                  </a:lnTo>
                  <a:lnTo>
                    <a:pt x="1450" y="248"/>
                  </a:lnTo>
                  <a:lnTo>
                    <a:pt x="1450" y="248"/>
                  </a:lnTo>
                  <a:lnTo>
                    <a:pt x="1450" y="248"/>
                  </a:lnTo>
                  <a:lnTo>
                    <a:pt x="1450" y="248"/>
                  </a:lnTo>
                  <a:lnTo>
                    <a:pt x="1450" y="248"/>
                  </a:lnTo>
                  <a:close/>
                  <a:moveTo>
                    <a:pt x="1548" y="254"/>
                  </a:moveTo>
                  <a:lnTo>
                    <a:pt x="1542" y="254"/>
                  </a:lnTo>
                  <a:lnTo>
                    <a:pt x="1542" y="248"/>
                  </a:lnTo>
                  <a:lnTo>
                    <a:pt x="1536" y="248"/>
                  </a:lnTo>
                  <a:lnTo>
                    <a:pt x="1542" y="248"/>
                  </a:lnTo>
                  <a:lnTo>
                    <a:pt x="1542" y="248"/>
                  </a:lnTo>
                  <a:lnTo>
                    <a:pt x="1548" y="248"/>
                  </a:lnTo>
                  <a:lnTo>
                    <a:pt x="1554" y="248"/>
                  </a:lnTo>
                  <a:lnTo>
                    <a:pt x="1548" y="254"/>
                  </a:lnTo>
                  <a:lnTo>
                    <a:pt x="1548" y="254"/>
                  </a:lnTo>
                  <a:lnTo>
                    <a:pt x="1548" y="254"/>
                  </a:lnTo>
                  <a:lnTo>
                    <a:pt x="1548" y="254"/>
                  </a:lnTo>
                  <a:close/>
                  <a:moveTo>
                    <a:pt x="1530" y="260"/>
                  </a:moveTo>
                  <a:lnTo>
                    <a:pt x="1536" y="260"/>
                  </a:lnTo>
                  <a:lnTo>
                    <a:pt x="1536" y="254"/>
                  </a:lnTo>
                  <a:lnTo>
                    <a:pt x="1542" y="254"/>
                  </a:lnTo>
                  <a:lnTo>
                    <a:pt x="1542" y="254"/>
                  </a:lnTo>
                  <a:lnTo>
                    <a:pt x="1542" y="260"/>
                  </a:lnTo>
                  <a:lnTo>
                    <a:pt x="1542" y="260"/>
                  </a:lnTo>
                  <a:lnTo>
                    <a:pt x="1536" y="260"/>
                  </a:lnTo>
                  <a:lnTo>
                    <a:pt x="1530" y="260"/>
                  </a:lnTo>
                  <a:lnTo>
                    <a:pt x="1530" y="260"/>
                  </a:lnTo>
                  <a:lnTo>
                    <a:pt x="1530" y="260"/>
                  </a:lnTo>
                  <a:lnTo>
                    <a:pt x="1530" y="260"/>
                  </a:lnTo>
                  <a:close/>
                  <a:moveTo>
                    <a:pt x="1516" y="270"/>
                  </a:moveTo>
                  <a:lnTo>
                    <a:pt x="1516" y="266"/>
                  </a:lnTo>
                  <a:lnTo>
                    <a:pt x="1510" y="266"/>
                  </a:lnTo>
                  <a:lnTo>
                    <a:pt x="1516" y="266"/>
                  </a:lnTo>
                  <a:lnTo>
                    <a:pt x="1516" y="270"/>
                  </a:lnTo>
                  <a:lnTo>
                    <a:pt x="1516" y="270"/>
                  </a:lnTo>
                  <a:lnTo>
                    <a:pt x="1516" y="270"/>
                  </a:lnTo>
                  <a:lnTo>
                    <a:pt x="1516" y="270"/>
                  </a:lnTo>
                  <a:close/>
                  <a:moveTo>
                    <a:pt x="1516" y="276"/>
                  </a:moveTo>
                  <a:lnTo>
                    <a:pt x="1520" y="276"/>
                  </a:lnTo>
                  <a:lnTo>
                    <a:pt x="1520" y="276"/>
                  </a:lnTo>
                  <a:lnTo>
                    <a:pt x="1516" y="276"/>
                  </a:lnTo>
                  <a:lnTo>
                    <a:pt x="1516" y="276"/>
                  </a:lnTo>
                  <a:lnTo>
                    <a:pt x="1516" y="276"/>
                  </a:lnTo>
                  <a:lnTo>
                    <a:pt x="1516" y="276"/>
                  </a:lnTo>
                  <a:lnTo>
                    <a:pt x="1516" y="276"/>
                  </a:lnTo>
                  <a:close/>
                  <a:moveTo>
                    <a:pt x="886" y="302"/>
                  </a:moveTo>
                  <a:lnTo>
                    <a:pt x="880" y="302"/>
                  </a:lnTo>
                  <a:lnTo>
                    <a:pt x="880" y="296"/>
                  </a:lnTo>
                  <a:lnTo>
                    <a:pt x="886" y="296"/>
                  </a:lnTo>
                  <a:lnTo>
                    <a:pt x="886" y="302"/>
                  </a:lnTo>
                  <a:lnTo>
                    <a:pt x="886" y="302"/>
                  </a:lnTo>
                  <a:lnTo>
                    <a:pt x="886" y="302"/>
                  </a:lnTo>
                  <a:lnTo>
                    <a:pt x="886" y="302"/>
                  </a:lnTo>
                  <a:close/>
                  <a:moveTo>
                    <a:pt x="898" y="302"/>
                  </a:moveTo>
                  <a:lnTo>
                    <a:pt x="898" y="302"/>
                  </a:lnTo>
                  <a:lnTo>
                    <a:pt x="898" y="296"/>
                  </a:lnTo>
                  <a:lnTo>
                    <a:pt x="898" y="296"/>
                  </a:lnTo>
                  <a:lnTo>
                    <a:pt x="898" y="302"/>
                  </a:lnTo>
                  <a:lnTo>
                    <a:pt x="898" y="302"/>
                  </a:lnTo>
                  <a:lnTo>
                    <a:pt x="898" y="302"/>
                  </a:lnTo>
                  <a:lnTo>
                    <a:pt x="898" y="302"/>
                  </a:lnTo>
                  <a:close/>
                  <a:moveTo>
                    <a:pt x="898" y="314"/>
                  </a:moveTo>
                  <a:lnTo>
                    <a:pt x="898" y="308"/>
                  </a:lnTo>
                  <a:lnTo>
                    <a:pt x="898" y="308"/>
                  </a:lnTo>
                  <a:lnTo>
                    <a:pt x="898" y="308"/>
                  </a:lnTo>
                  <a:lnTo>
                    <a:pt x="898" y="302"/>
                  </a:lnTo>
                  <a:lnTo>
                    <a:pt x="904" y="308"/>
                  </a:lnTo>
                  <a:lnTo>
                    <a:pt x="898" y="308"/>
                  </a:lnTo>
                  <a:lnTo>
                    <a:pt x="898" y="308"/>
                  </a:lnTo>
                  <a:lnTo>
                    <a:pt x="898" y="314"/>
                  </a:lnTo>
                  <a:lnTo>
                    <a:pt x="898" y="314"/>
                  </a:lnTo>
                  <a:lnTo>
                    <a:pt x="898" y="314"/>
                  </a:lnTo>
                  <a:lnTo>
                    <a:pt x="898" y="314"/>
                  </a:lnTo>
                  <a:lnTo>
                    <a:pt x="898" y="314"/>
                  </a:lnTo>
                  <a:close/>
                  <a:moveTo>
                    <a:pt x="530" y="314"/>
                  </a:moveTo>
                  <a:lnTo>
                    <a:pt x="524" y="308"/>
                  </a:lnTo>
                  <a:lnTo>
                    <a:pt x="530" y="308"/>
                  </a:lnTo>
                  <a:lnTo>
                    <a:pt x="530" y="314"/>
                  </a:lnTo>
                  <a:lnTo>
                    <a:pt x="530" y="314"/>
                  </a:lnTo>
                  <a:lnTo>
                    <a:pt x="530" y="314"/>
                  </a:lnTo>
                  <a:lnTo>
                    <a:pt x="530" y="314"/>
                  </a:lnTo>
                  <a:close/>
                  <a:moveTo>
                    <a:pt x="904" y="308"/>
                  </a:moveTo>
                  <a:lnTo>
                    <a:pt x="898" y="308"/>
                  </a:lnTo>
                  <a:lnTo>
                    <a:pt x="904" y="308"/>
                  </a:lnTo>
                  <a:lnTo>
                    <a:pt x="904" y="314"/>
                  </a:lnTo>
                  <a:lnTo>
                    <a:pt x="904" y="308"/>
                  </a:lnTo>
                  <a:lnTo>
                    <a:pt x="904" y="308"/>
                  </a:lnTo>
                  <a:lnTo>
                    <a:pt x="904" y="308"/>
                  </a:lnTo>
                  <a:lnTo>
                    <a:pt x="904" y="308"/>
                  </a:lnTo>
                  <a:close/>
                  <a:moveTo>
                    <a:pt x="904" y="314"/>
                  </a:moveTo>
                  <a:lnTo>
                    <a:pt x="898" y="314"/>
                  </a:lnTo>
                  <a:lnTo>
                    <a:pt x="904" y="314"/>
                  </a:lnTo>
                  <a:lnTo>
                    <a:pt x="904" y="308"/>
                  </a:lnTo>
                  <a:lnTo>
                    <a:pt x="904" y="314"/>
                  </a:lnTo>
                  <a:lnTo>
                    <a:pt x="904" y="314"/>
                  </a:lnTo>
                  <a:lnTo>
                    <a:pt x="904" y="314"/>
                  </a:lnTo>
                  <a:lnTo>
                    <a:pt x="904" y="314"/>
                  </a:lnTo>
                  <a:close/>
                  <a:moveTo>
                    <a:pt x="892" y="320"/>
                  </a:moveTo>
                  <a:lnTo>
                    <a:pt x="892" y="320"/>
                  </a:lnTo>
                  <a:lnTo>
                    <a:pt x="898" y="320"/>
                  </a:lnTo>
                  <a:lnTo>
                    <a:pt x="898" y="320"/>
                  </a:lnTo>
                  <a:lnTo>
                    <a:pt x="892" y="320"/>
                  </a:lnTo>
                  <a:lnTo>
                    <a:pt x="892" y="320"/>
                  </a:lnTo>
                  <a:lnTo>
                    <a:pt x="892" y="320"/>
                  </a:lnTo>
                  <a:lnTo>
                    <a:pt x="892" y="320"/>
                  </a:lnTo>
                  <a:close/>
                  <a:moveTo>
                    <a:pt x="670" y="342"/>
                  </a:moveTo>
                  <a:lnTo>
                    <a:pt x="670" y="342"/>
                  </a:lnTo>
                  <a:lnTo>
                    <a:pt x="670" y="342"/>
                  </a:lnTo>
                  <a:lnTo>
                    <a:pt x="670" y="342"/>
                  </a:lnTo>
                  <a:lnTo>
                    <a:pt x="670" y="342"/>
                  </a:lnTo>
                  <a:lnTo>
                    <a:pt x="670" y="342"/>
                  </a:lnTo>
                  <a:close/>
                  <a:moveTo>
                    <a:pt x="710" y="410"/>
                  </a:moveTo>
                  <a:lnTo>
                    <a:pt x="710" y="410"/>
                  </a:lnTo>
                  <a:lnTo>
                    <a:pt x="710" y="406"/>
                  </a:lnTo>
                  <a:lnTo>
                    <a:pt x="704" y="406"/>
                  </a:lnTo>
                  <a:lnTo>
                    <a:pt x="698" y="406"/>
                  </a:lnTo>
                  <a:lnTo>
                    <a:pt x="698" y="406"/>
                  </a:lnTo>
                  <a:lnTo>
                    <a:pt x="704" y="406"/>
                  </a:lnTo>
                  <a:lnTo>
                    <a:pt x="710" y="406"/>
                  </a:lnTo>
                  <a:lnTo>
                    <a:pt x="710" y="406"/>
                  </a:lnTo>
                  <a:lnTo>
                    <a:pt x="710" y="406"/>
                  </a:lnTo>
                  <a:lnTo>
                    <a:pt x="712" y="406"/>
                  </a:lnTo>
                  <a:lnTo>
                    <a:pt x="712" y="410"/>
                  </a:lnTo>
                  <a:lnTo>
                    <a:pt x="710" y="416"/>
                  </a:lnTo>
                  <a:lnTo>
                    <a:pt x="710" y="410"/>
                  </a:lnTo>
                  <a:lnTo>
                    <a:pt x="710" y="410"/>
                  </a:lnTo>
                  <a:lnTo>
                    <a:pt x="710" y="410"/>
                  </a:lnTo>
                  <a:lnTo>
                    <a:pt x="710" y="410"/>
                  </a:lnTo>
                  <a:close/>
                  <a:moveTo>
                    <a:pt x="290" y="456"/>
                  </a:moveTo>
                  <a:lnTo>
                    <a:pt x="296" y="460"/>
                  </a:lnTo>
                  <a:lnTo>
                    <a:pt x="290" y="460"/>
                  </a:lnTo>
                  <a:lnTo>
                    <a:pt x="284" y="460"/>
                  </a:lnTo>
                  <a:lnTo>
                    <a:pt x="284" y="456"/>
                  </a:lnTo>
                  <a:lnTo>
                    <a:pt x="290" y="456"/>
                  </a:lnTo>
                  <a:lnTo>
                    <a:pt x="284" y="456"/>
                  </a:lnTo>
                  <a:lnTo>
                    <a:pt x="290" y="456"/>
                  </a:lnTo>
                  <a:lnTo>
                    <a:pt x="290" y="456"/>
                  </a:lnTo>
                  <a:lnTo>
                    <a:pt x="290" y="456"/>
                  </a:lnTo>
                  <a:lnTo>
                    <a:pt x="290" y="456"/>
                  </a:lnTo>
                  <a:close/>
                  <a:moveTo>
                    <a:pt x="1850" y="584"/>
                  </a:moveTo>
                  <a:lnTo>
                    <a:pt x="1850" y="584"/>
                  </a:lnTo>
                  <a:lnTo>
                    <a:pt x="1850" y="584"/>
                  </a:lnTo>
                  <a:lnTo>
                    <a:pt x="1850" y="590"/>
                  </a:lnTo>
                  <a:lnTo>
                    <a:pt x="1850" y="584"/>
                  </a:lnTo>
                  <a:lnTo>
                    <a:pt x="1850" y="584"/>
                  </a:lnTo>
                  <a:lnTo>
                    <a:pt x="1850" y="584"/>
                  </a:lnTo>
                  <a:lnTo>
                    <a:pt x="1850" y="584"/>
                  </a:lnTo>
                  <a:close/>
                  <a:moveTo>
                    <a:pt x="1656" y="682"/>
                  </a:moveTo>
                  <a:lnTo>
                    <a:pt x="1656" y="676"/>
                  </a:lnTo>
                  <a:lnTo>
                    <a:pt x="1662" y="676"/>
                  </a:lnTo>
                  <a:lnTo>
                    <a:pt x="1662" y="676"/>
                  </a:lnTo>
                  <a:lnTo>
                    <a:pt x="1662" y="682"/>
                  </a:lnTo>
                  <a:lnTo>
                    <a:pt x="1662" y="676"/>
                  </a:lnTo>
                  <a:lnTo>
                    <a:pt x="1656" y="676"/>
                  </a:lnTo>
                  <a:lnTo>
                    <a:pt x="1656" y="682"/>
                  </a:lnTo>
                  <a:lnTo>
                    <a:pt x="1656" y="682"/>
                  </a:lnTo>
                  <a:lnTo>
                    <a:pt x="1656" y="682"/>
                  </a:lnTo>
                  <a:lnTo>
                    <a:pt x="1656" y="682"/>
                  </a:lnTo>
                  <a:close/>
                  <a:moveTo>
                    <a:pt x="1668" y="692"/>
                  </a:moveTo>
                  <a:lnTo>
                    <a:pt x="1668" y="688"/>
                  </a:lnTo>
                  <a:lnTo>
                    <a:pt x="1668" y="692"/>
                  </a:lnTo>
                  <a:lnTo>
                    <a:pt x="1668" y="692"/>
                  </a:lnTo>
                  <a:lnTo>
                    <a:pt x="1668" y="692"/>
                  </a:lnTo>
                  <a:lnTo>
                    <a:pt x="1668" y="692"/>
                  </a:lnTo>
                  <a:close/>
                  <a:moveTo>
                    <a:pt x="1672" y="692"/>
                  </a:moveTo>
                  <a:lnTo>
                    <a:pt x="1672" y="688"/>
                  </a:lnTo>
                  <a:lnTo>
                    <a:pt x="1672" y="692"/>
                  </a:lnTo>
                  <a:lnTo>
                    <a:pt x="1672" y="692"/>
                  </a:lnTo>
                  <a:lnTo>
                    <a:pt x="1672" y="692"/>
                  </a:lnTo>
                  <a:lnTo>
                    <a:pt x="1672" y="692"/>
                  </a:lnTo>
                  <a:close/>
                  <a:moveTo>
                    <a:pt x="1590" y="926"/>
                  </a:moveTo>
                  <a:lnTo>
                    <a:pt x="1586" y="926"/>
                  </a:lnTo>
                  <a:lnTo>
                    <a:pt x="1586" y="920"/>
                  </a:lnTo>
                  <a:lnTo>
                    <a:pt x="1590" y="926"/>
                  </a:lnTo>
                  <a:lnTo>
                    <a:pt x="1590" y="926"/>
                  </a:lnTo>
                  <a:lnTo>
                    <a:pt x="1590" y="926"/>
                  </a:lnTo>
                  <a:lnTo>
                    <a:pt x="1590" y="926"/>
                  </a:lnTo>
                  <a:close/>
                  <a:moveTo>
                    <a:pt x="540" y="6"/>
                  </a:moveTo>
                  <a:lnTo>
                    <a:pt x="540" y="0"/>
                  </a:lnTo>
                  <a:lnTo>
                    <a:pt x="546" y="0"/>
                  </a:lnTo>
                  <a:lnTo>
                    <a:pt x="550" y="0"/>
                  </a:lnTo>
                  <a:lnTo>
                    <a:pt x="550" y="0"/>
                  </a:lnTo>
                  <a:lnTo>
                    <a:pt x="556" y="0"/>
                  </a:lnTo>
                  <a:lnTo>
                    <a:pt x="562" y="0"/>
                  </a:lnTo>
                  <a:lnTo>
                    <a:pt x="562" y="0"/>
                  </a:lnTo>
                  <a:lnTo>
                    <a:pt x="562" y="0"/>
                  </a:lnTo>
                  <a:lnTo>
                    <a:pt x="556" y="0"/>
                  </a:lnTo>
                  <a:lnTo>
                    <a:pt x="550" y="0"/>
                  </a:lnTo>
                  <a:lnTo>
                    <a:pt x="550" y="0"/>
                  </a:lnTo>
                  <a:lnTo>
                    <a:pt x="546" y="6"/>
                  </a:lnTo>
                  <a:lnTo>
                    <a:pt x="540" y="6"/>
                  </a:lnTo>
                  <a:lnTo>
                    <a:pt x="540" y="6"/>
                  </a:lnTo>
                  <a:lnTo>
                    <a:pt x="540" y="6"/>
                  </a:lnTo>
                  <a:lnTo>
                    <a:pt x="540" y="6"/>
                  </a:lnTo>
                  <a:close/>
                  <a:moveTo>
                    <a:pt x="540" y="12"/>
                  </a:moveTo>
                  <a:lnTo>
                    <a:pt x="536" y="12"/>
                  </a:lnTo>
                  <a:lnTo>
                    <a:pt x="536" y="12"/>
                  </a:lnTo>
                  <a:lnTo>
                    <a:pt x="530" y="12"/>
                  </a:lnTo>
                  <a:lnTo>
                    <a:pt x="524" y="12"/>
                  </a:lnTo>
                  <a:lnTo>
                    <a:pt x="524" y="12"/>
                  </a:lnTo>
                  <a:lnTo>
                    <a:pt x="524" y="12"/>
                  </a:lnTo>
                  <a:lnTo>
                    <a:pt x="530" y="12"/>
                  </a:lnTo>
                  <a:lnTo>
                    <a:pt x="536" y="12"/>
                  </a:lnTo>
                  <a:lnTo>
                    <a:pt x="536" y="12"/>
                  </a:lnTo>
                  <a:lnTo>
                    <a:pt x="540" y="12"/>
                  </a:lnTo>
                  <a:lnTo>
                    <a:pt x="546" y="12"/>
                  </a:lnTo>
                  <a:lnTo>
                    <a:pt x="550" y="12"/>
                  </a:lnTo>
                  <a:lnTo>
                    <a:pt x="550" y="12"/>
                  </a:lnTo>
                  <a:lnTo>
                    <a:pt x="546" y="12"/>
                  </a:lnTo>
                  <a:lnTo>
                    <a:pt x="540" y="12"/>
                  </a:lnTo>
                  <a:lnTo>
                    <a:pt x="540" y="12"/>
                  </a:lnTo>
                  <a:lnTo>
                    <a:pt x="540" y="12"/>
                  </a:lnTo>
                  <a:lnTo>
                    <a:pt x="540" y="12"/>
                  </a:lnTo>
                  <a:close/>
                  <a:moveTo>
                    <a:pt x="508" y="16"/>
                  </a:moveTo>
                  <a:lnTo>
                    <a:pt x="502" y="16"/>
                  </a:lnTo>
                  <a:lnTo>
                    <a:pt x="508" y="16"/>
                  </a:lnTo>
                  <a:lnTo>
                    <a:pt x="512" y="16"/>
                  </a:lnTo>
                  <a:lnTo>
                    <a:pt x="512" y="16"/>
                  </a:lnTo>
                  <a:lnTo>
                    <a:pt x="518" y="16"/>
                  </a:lnTo>
                  <a:lnTo>
                    <a:pt x="524" y="16"/>
                  </a:lnTo>
                  <a:lnTo>
                    <a:pt x="518" y="16"/>
                  </a:lnTo>
                  <a:lnTo>
                    <a:pt x="518" y="12"/>
                  </a:lnTo>
                  <a:lnTo>
                    <a:pt x="524" y="12"/>
                  </a:lnTo>
                  <a:lnTo>
                    <a:pt x="524" y="12"/>
                  </a:lnTo>
                  <a:lnTo>
                    <a:pt x="530" y="12"/>
                  </a:lnTo>
                  <a:lnTo>
                    <a:pt x="536" y="16"/>
                  </a:lnTo>
                  <a:lnTo>
                    <a:pt x="536" y="16"/>
                  </a:lnTo>
                  <a:lnTo>
                    <a:pt x="540" y="16"/>
                  </a:lnTo>
                  <a:lnTo>
                    <a:pt x="536" y="16"/>
                  </a:lnTo>
                  <a:lnTo>
                    <a:pt x="536" y="16"/>
                  </a:lnTo>
                  <a:lnTo>
                    <a:pt x="530" y="16"/>
                  </a:lnTo>
                  <a:lnTo>
                    <a:pt x="524" y="16"/>
                  </a:lnTo>
                  <a:lnTo>
                    <a:pt x="524" y="20"/>
                  </a:lnTo>
                  <a:lnTo>
                    <a:pt x="518" y="20"/>
                  </a:lnTo>
                  <a:lnTo>
                    <a:pt x="518" y="16"/>
                  </a:lnTo>
                  <a:lnTo>
                    <a:pt x="512" y="16"/>
                  </a:lnTo>
                  <a:lnTo>
                    <a:pt x="512" y="20"/>
                  </a:lnTo>
                  <a:lnTo>
                    <a:pt x="512" y="20"/>
                  </a:lnTo>
                  <a:lnTo>
                    <a:pt x="508" y="20"/>
                  </a:lnTo>
                  <a:lnTo>
                    <a:pt x="508" y="16"/>
                  </a:lnTo>
                  <a:lnTo>
                    <a:pt x="508" y="16"/>
                  </a:lnTo>
                  <a:lnTo>
                    <a:pt x="508" y="16"/>
                  </a:lnTo>
                  <a:lnTo>
                    <a:pt x="508" y="16"/>
                  </a:lnTo>
                  <a:close/>
                  <a:moveTo>
                    <a:pt x="1088" y="48"/>
                  </a:moveTo>
                  <a:lnTo>
                    <a:pt x="1088" y="48"/>
                  </a:lnTo>
                  <a:lnTo>
                    <a:pt x="1082" y="48"/>
                  </a:lnTo>
                  <a:lnTo>
                    <a:pt x="1078" y="48"/>
                  </a:lnTo>
                  <a:lnTo>
                    <a:pt x="1078" y="48"/>
                  </a:lnTo>
                  <a:lnTo>
                    <a:pt x="1072" y="48"/>
                  </a:lnTo>
                  <a:lnTo>
                    <a:pt x="1066" y="48"/>
                  </a:lnTo>
                  <a:lnTo>
                    <a:pt x="1066" y="48"/>
                  </a:lnTo>
                  <a:lnTo>
                    <a:pt x="1060" y="48"/>
                  </a:lnTo>
                  <a:lnTo>
                    <a:pt x="1054" y="48"/>
                  </a:lnTo>
                  <a:lnTo>
                    <a:pt x="1054" y="54"/>
                  </a:lnTo>
                  <a:lnTo>
                    <a:pt x="1054" y="54"/>
                  </a:lnTo>
                  <a:lnTo>
                    <a:pt x="1050" y="54"/>
                  </a:lnTo>
                  <a:lnTo>
                    <a:pt x="1044" y="54"/>
                  </a:lnTo>
                  <a:lnTo>
                    <a:pt x="1038" y="54"/>
                  </a:lnTo>
                  <a:lnTo>
                    <a:pt x="1038" y="54"/>
                  </a:lnTo>
                  <a:lnTo>
                    <a:pt x="1038" y="48"/>
                  </a:lnTo>
                  <a:lnTo>
                    <a:pt x="1034" y="48"/>
                  </a:lnTo>
                  <a:lnTo>
                    <a:pt x="1028" y="48"/>
                  </a:lnTo>
                  <a:lnTo>
                    <a:pt x="1028" y="48"/>
                  </a:lnTo>
                  <a:lnTo>
                    <a:pt x="1022" y="48"/>
                  </a:lnTo>
                  <a:lnTo>
                    <a:pt x="1028" y="48"/>
                  </a:lnTo>
                  <a:lnTo>
                    <a:pt x="1028" y="48"/>
                  </a:lnTo>
                  <a:lnTo>
                    <a:pt x="1034" y="48"/>
                  </a:lnTo>
                  <a:lnTo>
                    <a:pt x="1028" y="48"/>
                  </a:lnTo>
                  <a:lnTo>
                    <a:pt x="1028" y="48"/>
                  </a:lnTo>
                  <a:lnTo>
                    <a:pt x="1028" y="48"/>
                  </a:lnTo>
                  <a:lnTo>
                    <a:pt x="1034" y="48"/>
                  </a:lnTo>
                  <a:lnTo>
                    <a:pt x="1038" y="48"/>
                  </a:lnTo>
                  <a:lnTo>
                    <a:pt x="1038" y="48"/>
                  </a:lnTo>
                  <a:lnTo>
                    <a:pt x="1038" y="48"/>
                  </a:lnTo>
                  <a:lnTo>
                    <a:pt x="1034" y="48"/>
                  </a:lnTo>
                  <a:lnTo>
                    <a:pt x="1028" y="48"/>
                  </a:lnTo>
                  <a:lnTo>
                    <a:pt x="1028" y="48"/>
                  </a:lnTo>
                  <a:lnTo>
                    <a:pt x="1022" y="48"/>
                  </a:lnTo>
                  <a:lnTo>
                    <a:pt x="1018" y="48"/>
                  </a:lnTo>
                  <a:lnTo>
                    <a:pt x="1018" y="48"/>
                  </a:lnTo>
                  <a:lnTo>
                    <a:pt x="1018" y="42"/>
                  </a:lnTo>
                  <a:lnTo>
                    <a:pt x="1018" y="42"/>
                  </a:lnTo>
                  <a:lnTo>
                    <a:pt x="1022" y="42"/>
                  </a:lnTo>
                  <a:lnTo>
                    <a:pt x="1028" y="42"/>
                  </a:lnTo>
                  <a:lnTo>
                    <a:pt x="1028" y="42"/>
                  </a:lnTo>
                  <a:lnTo>
                    <a:pt x="1028" y="42"/>
                  </a:lnTo>
                  <a:lnTo>
                    <a:pt x="1022" y="42"/>
                  </a:lnTo>
                  <a:lnTo>
                    <a:pt x="1022" y="38"/>
                  </a:lnTo>
                  <a:lnTo>
                    <a:pt x="1028" y="38"/>
                  </a:lnTo>
                  <a:lnTo>
                    <a:pt x="1028" y="38"/>
                  </a:lnTo>
                  <a:lnTo>
                    <a:pt x="1034" y="38"/>
                  </a:lnTo>
                  <a:lnTo>
                    <a:pt x="1034" y="38"/>
                  </a:lnTo>
                  <a:lnTo>
                    <a:pt x="1038" y="38"/>
                  </a:lnTo>
                  <a:lnTo>
                    <a:pt x="1038" y="32"/>
                  </a:lnTo>
                  <a:lnTo>
                    <a:pt x="1038" y="32"/>
                  </a:lnTo>
                  <a:lnTo>
                    <a:pt x="1038" y="32"/>
                  </a:lnTo>
                  <a:lnTo>
                    <a:pt x="1034" y="32"/>
                  </a:lnTo>
                  <a:lnTo>
                    <a:pt x="1028" y="32"/>
                  </a:lnTo>
                  <a:lnTo>
                    <a:pt x="1034" y="32"/>
                  </a:lnTo>
                  <a:lnTo>
                    <a:pt x="1034" y="26"/>
                  </a:lnTo>
                  <a:lnTo>
                    <a:pt x="1038" y="26"/>
                  </a:lnTo>
                  <a:lnTo>
                    <a:pt x="1038" y="26"/>
                  </a:lnTo>
                  <a:lnTo>
                    <a:pt x="1038" y="26"/>
                  </a:lnTo>
                  <a:lnTo>
                    <a:pt x="1038" y="26"/>
                  </a:lnTo>
                  <a:lnTo>
                    <a:pt x="1044" y="26"/>
                  </a:lnTo>
                  <a:lnTo>
                    <a:pt x="1050" y="26"/>
                  </a:lnTo>
                  <a:lnTo>
                    <a:pt x="1054" y="26"/>
                  </a:lnTo>
                  <a:lnTo>
                    <a:pt x="1054" y="20"/>
                  </a:lnTo>
                  <a:lnTo>
                    <a:pt x="1054" y="20"/>
                  </a:lnTo>
                  <a:lnTo>
                    <a:pt x="1060" y="20"/>
                  </a:lnTo>
                  <a:lnTo>
                    <a:pt x="1066" y="20"/>
                  </a:lnTo>
                  <a:lnTo>
                    <a:pt x="1066" y="20"/>
                  </a:lnTo>
                  <a:lnTo>
                    <a:pt x="1066" y="16"/>
                  </a:lnTo>
                  <a:lnTo>
                    <a:pt x="1072" y="16"/>
                  </a:lnTo>
                  <a:lnTo>
                    <a:pt x="1078" y="16"/>
                  </a:lnTo>
                  <a:lnTo>
                    <a:pt x="1072" y="16"/>
                  </a:lnTo>
                  <a:lnTo>
                    <a:pt x="1066" y="16"/>
                  </a:lnTo>
                  <a:lnTo>
                    <a:pt x="1072" y="16"/>
                  </a:lnTo>
                  <a:lnTo>
                    <a:pt x="1078" y="16"/>
                  </a:lnTo>
                  <a:lnTo>
                    <a:pt x="1078" y="16"/>
                  </a:lnTo>
                  <a:lnTo>
                    <a:pt x="1082" y="20"/>
                  </a:lnTo>
                  <a:lnTo>
                    <a:pt x="1088" y="26"/>
                  </a:lnTo>
                  <a:lnTo>
                    <a:pt x="1088" y="26"/>
                  </a:lnTo>
                  <a:lnTo>
                    <a:pt x="1088" y="26"/>
                  </a:lnTo>
                  <a:lnTo>
                    <a:pt x="1092" y="26"/>
                  </a:lnTo>
                  <a:lnTo>
                    <a:pt x="1104" y="26"/>
                  </a:lnTo>
                  <a:lnTo>
                    <a:pt x="1104" y="32"/>
                  </a:lnTo>
                  <a:lnTo>
                    <a:pt x="1108" y="32"/>
                  </a:lnTo>
                  <a:lnTo>
                    <a:pt x="1104" y="38"/>
                  </a:lnTo>
                  <a:lnTo>
                    <a:pt x="1104" y="38"/>
                  </a:lnTo>
                  <a:lnTo>
                    <a:pt x="1098" y="38"/>
                  </a:lnTo>
                  <a:lnTo>
                    <a:pt x="1092" y="38"/>
                  </a:lnTo>
                  <a:lnTo>
                    <a:pt x="1092" y="38"/>
                  </a:lnTo>
                  <a:lnTo>
                    <a:pt x="1098" y="38"/>
                  </a:lnTo>
                  <a:lnTo>
                    <a:pt x="1098" y="42"/>
                  </a:lnTo>
                  <a:lnTo>
                    <a:pt x="1104" y="48"/>
                  </a:lnTo>
                  <a:lnTo>
                    <a:pt x="1098" y="48"/>
                  </a:lnTo>
                  <a:lnTo>
                    <a:pt x="1092" y="48"/>
                  </a:lnTo>
                  <a:lnTo>
                    <a:pt x="1088" y="48"/>
                  </a:lnTo>
                  <a:lnTo>
                    <a:pt x="1088" y="48"/>
                  </a:lnTo>
                  <a:lnTo>
                    <a:pt x="1088" y="48"/>
                  </a:lnTo>
                  <a:lnTo>
                    <a:pt x="1088" y="48"/>
                  </a:lnTo>
                  <a:close/>
                  <a:moveTo>
                    <a:pt x="604" y="26"/>
                  </a:moveTo>
                  <a:lnTo>
                    <a:pt x="610" y="26"/>
                  </a:lnTo>
                  <a:lnTo>
                    <a:pt x="610" y="26"/>
                  </a:lnTo>
                  <a:lnTo>
                    <a:pt x="616" y="26"/>
                  </a:lnTo>
                  <a:lnTo>
                    <a:pt x="622" y="26"/>
                  </a:lnTo>
                  <a:lnTo>
                    <a:pt x="622" y="26"/>
                  </a:lnTo>
                  <a:lnTo>
                    <a:pt x="626" y="26"/>
                  </a:lnTo>
                  <a:lnTo>
                    <a:pt x="632" y="26"/>
                  </a:lnTo>
                  <a:lnTo>
                    <a:pt x="626" y="26"/>
                  </a:lnTo>
                  <a:lnTo>
                    <a:pt x="626" y="20"/>
                  </a:lnTo>
                  <a:lnTo>
                    <a:pt x="632" y="20"/>
                  </a:lnTo>
                  <a:lnTo>
                    <a:pt x="632" y="20"/>
                  </a:lnTo>
                  <a:lnTo>
                    <a:pt x="638" y="20"/>
                  </a:lnTo>
                  <a:lnTo>
                    <a:pt x="644" y="20"/>
                  </a:lnTo>
                  <a:lnTo>
                    <a:pt x="644" y="20"/>
                  </a:lnTo>
                  <a:lnTo>
                    <a:pt x="644" y="26"/>
                  </a:lnTo>
                  <a:lnTo>
                    <a:pt x="644" y="26"/>
                  </a:lnTo>
                  <a:lnTo>
                    <a:pt x="644" y="32"/>
                  </a:lnTo>
                  <a:lnTo>
                    <a:pt x="638" y="32"/>
                  </a:lnTo>
                  <a:lnTo>
                    <a:pt x="632" y="32"/>
                  </a:lnTo>
                  <a:lnTo>
                    <a:pt x="632" y="32"/>
                  </a:lnTo>
                  <a:lnTo>
                    <a:pt x="626" y="32"/>
                  </a:lnTo>
                  <a:lnTo>
                    <a:pt x="622" y="32"/>
                  </a:lnTo>
                  <a:lnTo>
                    <a:pt x="622" y="32"/>
                  </a:lnTo>
                  <a:lnTo>
                    <a:pt x="622" y="38"/>
                  </a:lnTo>
                  <a:lnTo>
                    <a:pt x="616" y="38"/>
                  </a:lnTo>
                  <a:lnTo>
                    <a:pt x="610" y="38"/>
                  </a:lnTo>
                  <a:lnTo>
                    <a:pt x="610" y="32"/>
                  </a:lnTo>
                  <a:lnTo>
                    <a:pt x="610" y="32"/>
                  </a:lnTo>
                  <a:lnTo>
                    <a:pt x="604" y="32"/>
                  </a:lnTo>
                  <a:lnTo>
                    <a:pt x="604" y="26"/>
                  </a:lnTo>
                  <a:lnTo>
                    <a:pt x="604" y="26"/>
                  </a:lnTo>
                  <a:lnTo>
                    <a:pt x="604" y="26"/>
                  </a:lnTo>
                  <a:lnTo>
                    <a:pt x="604" y="26"/>
                  </a:lnTo>
                  <a:close/>
                  <a:moveTo>
                    <a:pt x="492" y="26"/>
                  </a:moveTo>
                  <a:lnTo>
                    <a:pt x="492" y="20"/>
                  </a:lnTo>
                  <a:lnTo>
                    <a:pt x="496" y="20"/>
                  </a:lnTo>
                  <a:lnTo>
                    <a:pt x="496" y="26"/>
                  </a:lnTo>
                  <a:lnTo>
                    <a:pt x="502" y="26"/>
                  </a:lnTo>
                  <a:lnTo>
                    <a:pt x="502" y="26"/>
                  </a:lnTo>
                  <a:lnTo>
                    <a:pt x="508" y="26"/>
                  </a:lnTo>
                  <a:lnTo>
                    <a:pt x="512" y="26"/>
                  </a:lnTo>
                  <a:lnTo>
                    <a:pt x="512" y="26"/>
                  </a:lnTo>
                  <a:lnTo>
                    <a:pt x="518" y="26"/>
                  </a:lnTo>
                  <a:lnTo>
                    <a:pt x="524" y="26"/>
                  </a:lnTo>
                  <a:lnTo>
                    <a:pt x="524" y="26"/>
                  </a:lnTo>
                  <a:lnTo>
                    <a:pt x="524" y="26"/>
                  </a:lnTo>
                  <a:lnTo>
                    <a:pt x="530" y="26"/>
                  </a:lnTo>
                  <a:lnTo>
                    <a:pt x="536" y="26"/>
                  </a:lnTo>
                  <a:lnTo>
                    <a:pt x="536" y="32"/>
                  </a:lnTo>
                  <a:lnTo>
                    <a:pt x="536" y="32"/>
                  </a:lnTo>
                  <a:lnTo>
                    <a:pt x="530" y="38"/>
                  </a:lnTo>
                  <a:lnTo>
                    <a:pt x="524" y="38"/>
                  </a:lnTo>
                  <a:lnTo>
                    <a:pt x="524" y="32"/>
                  </a:lnTo>
                  <a:lnTo>
                    <a:pt x="524" y="32"/>
                  </a:lnTo>
                  <a:lnTo>
                    <a:pt x="518" y="32"/>
                  </a:lnTo>
                  <a:lnTo>
                    <a:pt x="512" y="32"/>
                  </a:lnTo>
                  <a:lnTo>
                    <a:pt x="512" y="26"/>
                  </a:lnTo>
                  <a:lnTo>
                    <a:pt x="512" y="26"/>
                  </a:lnTo>
                  <a:lnTo>
                    <a:pt x="508" y="26"/>
                  </a:lnTo>
                  <a:lnTo>
                    <a:pt x="502" y="26"/>
                  </a:lnTo>
                  <a:lnTo>
                    <a:pt x="502" y="26"/>
                  </a:lnTo>
                  <a:lnTo>
                    <a:pt x="502" y="26"/>
                  </a:lnTo>
                  <a:lnTo>
                    <a:pt x="502" y="26"/>
                  </a:lnTo>
                  <a:lnTo>
                    <a:pt x="496" y="26"/>
                  </a:lnTo>
                  <a:lnTo>
                    <a:pt x="492" y="26"/>
                  </a:lnTo>
                  <a:lnTo>
                    <a:pt x="492" y="26"/>
                  </a:lnTo>
                  <a:lnTo>
                    <a:pt x="492" y="26"/>
                  </a:lnTo>
                  <a:lnTo>
                    <a:pt x="492" y="26"/>
                  </a:lnTo>
                  <a:close/>
                  <a:moveTo>
                    <a:pt x="384" y="48"/>
                  </a:moveTo>
                  <a:lnTo>
                    <a:pt x="384" y="42"/>
                  </a:lnTo>
                  <a:lnTo>
                    <a:pt x="390" y="42"/>
                  </a:lnTo>
                  <a:lnTo>
                    <a:pt x="394" y="48"/>
                  </a:lnTo>
                  <a:lnTo>
                    <a:pt x="394" y="48"/>
                  </a:lnTo>
                  <a:lnTo>
                    <a:pt x="398" y="48"/>
                  </a:lnTo>
                  <a:lnTo>
                    <a:pt x="404" y="42"/>
                  </a:lnTo>
                  <a:lnTo>
                    <a:pt x="398" y="42"/>
                  </a:lnTo>
                  <a:lnTo>
                    <a:pt x="394" y="42"/>
                  </a:lnTo>
                  <a:lnTo>
                    <a:pt x="398" y="42"/>
                  </a:lnTo>
                  <a:lnTo>
                    <a:pt x="404" y="42"/>
                  </a:lnTo>
                  <a:lnTo>
                    <a:pt x="404" y="38"/>
                  </a:lnTo>
                  <a:lnTo>
                    <a:pt x="398" y="38"/>
                  </a:lnTo>
                  <a:lnTo>
                    <a:pt x="394" y="38"/>
                  </a:lnTo>
                  <a:lnTo>
                    <a:pt x="394" y="42"/>
                  </a:lnTo>
                  <a:lnTo>
                    <a:pt x="394" y="38"/>
                  </a:lnTo>
                  <a:lnTo>
                    <a:pt x="394" y="38"/>
                  </a:lnTo>
                  <a:lnTo>
                    <a:pt x="398" y="38"/>
                  </a:lnTo>
                  <a:lnTo>
                    <a:pt x="404" y="38"/>
                  </a:lnTo>
                  <a:lnTo>
                    <a:pt x="410" y="38"/>
                  </a:lnTo>
                  <a:lnTo>
                    <a:pt x="410" y="38"/>
                  </a:lnTo>
                  <a:lnTo>
                    <a:pt x="416" y="38"/>
                  </a:lnTo>
                  <a:lnTo>
                    <a:pt x="422" y="38"/>
                  </a:lnTo>
                  <a:lnTo>
                    <a:pt x="422" y="38"/>
                  </a:lnTo>
                  <a:lnTo>
                    <a:pt x="422" y="38"/>
                  </a:lnTo>
                  <a:lnTo>
                    <a:pt x="422" y="38"/>
                  </a:lnTo>
                  <a:lnTo>
                    <a:pt x="422" y="38"/>
                  </a:lnTo>
                  <a:lnTo>
                    <a:pt x="426" y="32"/>
                  </a:lnTo>
                  <a:lnTo>
                    <a:pt x="422" y="32"/>
                  </a:lnTo>
                  <a:lnTo>
                    <a:pt x="422" y="38"/>
                  </a:lnTo>
                  <a:lnTo>
                    <a:pt x="422" y="38"/>
                  </a:lnTo>
                  <a:lnTo>
                    <a:pt x="422" y="32"/>
                  </a:lnTo>
                  <a:lnTo>
                    <a:pt x="416" y="32"/>
                  </a:lnTo>
                  <a:lnTo>
                    <a:pt x="422" y="32"/>
                  </a:lnTo>
                  <a:lnTo>
                    <a:pt x="422" y="32"/>
                  </a:lnTo>
                  <a:lnTo>
                    <a:pt x="422" y="26"/>
                  </a:lnTo>
                  <a:lnTo>
                    <a:pt x="426" y="26"/>
                  </a:lnTo>
                  <a:lnTo>
                    <a:pt x="432" y="26"/>
                  </a:lnTo>
                  <a:lnTo>
                    <a:pt x="432" y="26"/>
                  </a:lnTo>
                  <a:lnTo>
                    <a:pt x="432" y="26"/>
                  </a:lnTo>
                  <a:lnTo>
                    <a:pt x="438" y="26"/>
                  </a:lnTo>
                  <a:lnTo>
                    <a:pt x="442" y="26"/>
                  </a:lnTo>
                  <a:lnTo>
                    <a:pt x="442" y="26"/>
                  </a:lnTo>
                  <a:lnTo>
                    <a:pt x="438" y="32"/>
                  </a:lnTo>
                  <a:lnTo>
                    <a:pt x="432" y="32"/>
                  </a:lnTo>
                  <a:lnTo>
                    <a:pt x="438" y="32"/>
                  </a:lnTo>
                  <a:lnTo>
                    <a:pt x="442" y="32"/>
                  </a:lnTo>
                  <a:lnTo>
                    <a:pt x="442" y="32"/>
                  </a:lnTo>
                  <a:lnTo>
                    <a:pt x="448" y="32"/>
                  </a:lnTo>
                  <a:lnTo>
                    <a:pt x="454" y="32"/>
                  </a:lnTo>
                  <a:lnTo>
                    <a:pt x="454" y="38"/>
                  </a:lnTo>
                  <a:lnTo>
                    <a:pt x="448" y="38"/>
                  </a:lnTo>
                  <a:lnTo>
                    <a:pt x="442" y="38"/>
                  </a:lnTo>
                  <a:lnTo>
                    <a:pt x="442" y="38"/>
                  </a:lnTo>
                  <a:lnTo>
                    <a:pt x="442" y="38"/>
                  </a:lnTo>
                  <a:lnTo>
                    <a:pt x="438" y="38"/>
                  </a:lnTo>
                  <a:lnTo>
                    <a:pt x="432" y="38"/>
                  </a:lnTo>
                  <a:lnTo>
                    <a:pt x="432" y="38"/>
                  </a:lnTo>
                  <a:lnTo>
                    <a:pt x="426" y="38"/>
                  </a:lnTo>
                  <a:lnTo>
                    <a:pt x="426" y="42"/>
                  </a:lnTo>
                  <a:lnTo>
                    <a:pt x="422" y="42"/>
                  </a:lnTo>
                  <a:lnTo>
                    <a:pt x="422" y="42"/>
                  </a:lnTo>
                  <a:lnTo>
                    <a:pt x="416" y="42"/>
                  </a:lnTo>
                  <a:lnTo>
                    <a:pt x="410" y="42"/>
                  </a:lnTo>
                  <a:lnTo>
                    <a:pt x="410" y="48"/>
                  </a:lnTo>
                  <a:lnTo>
                    <a:pt x="416" y="48"/>
                  </a:lnTo>
                  <a:lnTo>
                    <a:pt x="416" y="48"/>
                  </a:lnTo>
                  <a:lnTo>
                    <a:pt x="410" y="48"/>
                  </a:lnTo>
                  <a:lnTo>
                    <a:pt x="410" y="48"/>
                  </a:lnTo>
                  <a:lnTo>
                    <a:pt x="410" y="48"/>
                  </a:lnTo>
                  <a:lnTo>
                    <a:pt x="410" y="48"/>
                  </a:lnTo>
                  <a:lnTo>
                    <a:pt x="404" y="48"/>
                  </a:lnTo>
                  <a:lnTo>
                    <a:pt x="398" y="48"/>
                  </a:lnTo>
                  <a:lnTo>
                    <a:pt x="394" y="48"/>
                  </a:lnTo>
                  <a:lnTo>
                    <a:pt x="394" y="54"/>
                  </a:lnTo>
                  <a:lnTo>
                    <a:pt x="394" y="48"/>
                  </a:lnTo>
                  <a:lnTo>
                    <a:pt x="398" y="48"/>
                  </a:lnTo>
                  <a:lnTo>
                    <a:pt x="398" y="48"/>
                  </a:lnTo>
                  <a:lnTo>
                    <a:pt x="394" y="48"/>
                  </a:lnTo>
                  <a:lnTo>
                    <a:pt x="394" y="48"/>
                  </a:lnTo>
                  <a:lnTo>
                    <a:pt x="390" y="48"/>
                  </a:lnTo>
                  <a:lnTo>
                    <a:pt x="384" y="48"/>
                  </a:lnTo>
                  <a:lnTo>
                    <a:pt x="384" y="48"/>
                  </a:lnTo>
                  <a:lnTo>
                    <a:pt x="384" y="48"/>
                  </a:lnTo>
                  <a:lnTo>
                    <a:pt x="384" y="48"/>
                  </a:lnTo>
                  <a:lnTo>
                    <a:pt x="384" y="48"/>
                  </a:lnTo>
                  <a:lnTo>
                    <a:pt x="384" y="48"/>
                  </a:lnTo>
                  <a:close/>
                  <a:moveTo>
                    <a:pt x="562" y="38"/>
                  </a:moveTo>
                  <a:lnTo>
                    <a:pt x="562" y="38"/>
                  </a:lnTo>
                  <a:lnTo>
                    <a:pt x="562" y="32"/>
                  </a:lnTo>
                  <a:lnTo>
                    <a:pt x="562" y="32"/>
                  </a:lnTo>
                  <a:lnTo>
                    <a:pt x="568" y="32"/>
                  </a:lnTo>
                  <a:lnTo>
                    <a:pt x="568" y="26"/>
                  </a:lnTo>
                  <a:lnTo>
                    <a:pt x="572" y="26"/>
                  </a:lnTo>
                  <a:lnTo>
                    <a:pt x="572" y="26"/>
                  </a:lnTo>
                  <a:lnTo>
                    <a:pt x="572" y="32"/>
                  </a:lnTo>
                  <a:lnTo>
                    <a:pt x="572" y="32"/>
                  </a:lnTo>
                  <a:lnTo>
                    <a:pt x="572" y="32"/>
                  </a:lnTo>
                  <a:lnTo>
                    <a:pt x="578" y="32"/>
                  </a:lnTo>
                  <a:lnTo>
                    <a:pt x="584" y="32"/>
                  </a:lnTo>
                  <a:lnTo>
                    <a:pt x="584" y="26"/>
                  </a:lnTo>
                  <a:lnTo>
                    <a:pt x="590" y="26"/>
                  </a:lnTo>
                  <a:lnTo>
                    <a:pt x="596" y="26"/>
                  </a:lnTo>
                  <a:lnTo>
                    <a:pt x="600" y="26"/>
                  </a:lnTo>
                  <a:lnTo>
                    <a:pt x="600" y="26"/>
                  </a:lnTo>
                  <a:lnTo>
                    <a:pt x="600" y="32"/>
                  </a:lnTo>
                  <a:lnTo>
                    <a:pt x="600" y="38"/>
                  </a:lnTo>
                  <a:lnTo>
                    <a:pt x="600" y="38"/>
                  </a:lnTo>
                  <a:lnTo>
                    <a:pt x="600" y="38"/>
                  </a:lnTo>
                  <a:lnTo>
                    <a:pt x="600" y="38"/>
                  </a:lnTo>
                  <a:lnTo>
                    <a:pt x="596" y="38"/>
                  </a:lnTo>
                  <a:lnTo>
                    <a:pt x="596" y="38"/>
                  </a:lnTo>
                  <a:lnTo>
                    <a:pt x="590" y="38"/>
                  </a:lnTo>
                  <a:lnTo>
                    <a:pt x="584" y="42"/>
                  </a:lnTo>
                  <a:lnTo>
                    <a:pt x="584" y="42"/>
                  </a:lnTo>
                  <a:lnTo>
                    <a:pt x="578" y="42"/>
                  </a:lnTo>
                  <a:lnTo>
                    <a:pt x="578" y="38"/>
                  </a:lnTo>
                  <a:lnTo>
                    <a:pt x="572" y="38"/>
                  </a:lnTo>
                  <a:lnTo>
                    <a:pt x="572" y="38"/>
                  </a:lnTo>
                  <a:lnTo>
                    <a:pt x="568" y="42"/>
                  </a:lnTo>
                  <a:lnTo>
                    <a:pt x="562" y="42"/>
                  </a:lnTo>
                  <a:lnTo>
                    <a:pt x="562" y="38"/>
                  </a:lnTo>
                  <a:lnTo>
                    <a:pt x="562" y="38"/>
                  </a:lnTo>
                  <a:lnTo>
                    <a:pt x="562" y="38"/>
                  </a:lnTo>
                  <a:lnTo>
                    <a:pt x="562" y="38"/>
                  </a:lnTo>
                  <a:lnTo>
                    <a:pt x="562" y="38"/>
                  </a:lnTo>
                  <a:close/>
                  <a:moveTo>
                    <a:pt x="372" y="42"/>
                  </a:moveTo>
                  <a:lnTo>
                    <a:pt x="372" y="38"/>
                  </a:lnTo>
                  <a:lnTo>
                    <a:pt x="372" y="38"/>
                  </a:lnTo>
                  <a:lnTo>
                    <a:pt x="368" y="38"/>
                  </a:lnTo>
                  <a:lnTo>
                    <a:pt x="362" y="38"/>
                  </a:lnTo>
                  <a:lnTo>
                    <a:pt x="362" y="38"/>
                  </a:lnTo>
                  <a:lnTo>
                    <a:pt x="362" y="38"/>
                  </a:lnTo>
                  <a:lnTo>
                    <a:pt x="356" y="38"/>
                  </a:lnTo>
                  <a:lnTo>
                    <a:pt x="362" y="38"/>
                  </a:lnTo>
                  <a:lnTo>
                    <a:pt x="362" y="38"/>
                  </a:lnTo>
                  <a:lnTo>
                    <a:pt x="368" y="38"/>
                  </a:lnTo>
                  <a:lnTo>
                    <a:pt x="372" y="38"/>
                  </a:lnTo>
                  <a:lnTo>
                    <a:pt x="372" y="38"/>
                  </a:lnTo>
                  <a:lnTo>
                    <a:pt x="378" y="38"/>
                  </a:lnTo>
                  <a:lnTo>
                    <a:pt x="384" y="32"/>
                  </a:lnTo>
                  <a:lnTo>
                    <a:pt x="378" y="32"/>
                  </a:lnTo>
                  <a:lnTo>
                    <a:pt x="384" y="32"/>
                  </a:lnTo>
                  <a:lnTo>
                    <a:pt x="384" y="32"/>
                  </a:lnTo>
                  <a:lnTo>
                    <a:pt x="390" y="32"/>
                  </a:lnTo>
                  <a:lnTo>
                    <a:pt x="390" y="26"/>
                  </a:lnTo>
                  <a:lnTo>
                    <a:pt x="394" y="26"/>
                  </a:lnTo>
                  <a:lnTo>
                    <a:pt x="394" y="26"/>
                  </a:lnTo>
                  <a:lnTo>
                    <a:pt x="394" y="32"/>
                  </a:lnTo>
                  <a:lnTo>
                    <a:pt x="398" y="32"/>
                  </a:lnTo>
                  <a:lnTo>
                    <a:pt x="404" y="32"/>
                  </a:lnTo>
                  <a:lnTo>
                    <a:pt x="410" y="32"/>
                  </a:lnTo>
                  <a:lnTo>
                    <a:pt x="410" y="32"/>
                  </a:lnTo>
                  <a:lnTo>
                    <a:pt x="410" y="32"/>
                  </a:lnTo>
                  <a:lnTo>
                    <a:pt x="410" y="38"/>
                  </a:lnTo>
                  <a:lnTo>
                    <a:pt x="410" y="38"/>
                  </a:lnTo>
                  <a:lnTo>
                    <a:pt x="404" y="38"/>
                  </a:lnTo>
                  <a:lnTo>
                    <a:pt x="398" y="38"/>
                  </a:lnTo>
                  <a:lnTo>
                    <a:pt x="398" y="32"/>
                  </a:lnTo>
                  <a:lnTo>
                    <a:pt x="394" y="32"/>
                  </a:lnTo>
                  <a:lnTo>
                    <a:pt x="394" y="32"/>
                  </a:lnTo>
                  <a:lnTo>
                    <a:pt x="394" y="38"/>
                  </a:lnTo>
                  <a:lnTo>
                    <a:pt x="390" y="38"/>
                  </a:lnTo>
                  <a:lnTo>
                    <a:pt x="384" y="38"/>
                  </a:lnTo>
                  <a:lnTo>
                    <a:pt x="384" y="38"/>
                  </a:lnTo>
                  <a:lnTo>
                    <a:pt x="378" y="38"/>
                  </a:lnTo>
                  <a:lnTo>
                    <a:pt x="384" y="38"/>
                  </a:lnTo>
                  <a:lnTo>
                    <a:pt x="378" y="38"/>
                  </a:lnTo>
                  <a:lnTo>
                    <a:pt x="372" y="42"/>
                  </a:lnTo>
                  <a:lnTo>
                    <a:pt x="372" y="42"/>
                  </a:lnTo>
                  <a:lnTo>
                    <a:pt x="372" y="42"/>
                  </a:lnTo>
                  <a:lnTo>
                    <a:pt x="372" y="42"/>
                  </a:lnTo>
                  <a:close/>
                  <a:moveTo>
                    <a:pt x="536" y="48"/>
                  </a:moveTo>
                  <a:lnTo>
                    <a:pt x="536" y="48"/>
                  </a:lnTo>
                  <a:lnTo>
                    <a:pt x="530" y="48"/>
                  </a:lnTo>
                  <a:lnTo>
                    <a:pt x="530" y="42"/>
                  </a:lnTo>
                  <a:lnTo>
                    <a:pt x="530" y="38"/>
                  </a:lnTo>
                  <a:lnTo>
                    <a:pt x="524" y="38"/>
                  </a:lnTo>
                  <a:lnTo>
                    <a:pt x="530" y="38"/>
                  </a:lnTo>
                  <a:lnTo>
                    <a:pt x="536" y="38"/>
                  </a:lnTo>
                  <a:lnTo>
                    <a:pt x="536" y="38"/>
                  </a:lnTo>
                  <a:lnTo>
                    <a:pt x="540" y="38"/>
                  </a:lnTo>
                  <a:lnTo>
                    <a:pt x="550" y="38"/>
                  </a:lnTo>
                  <a:lnTo>
                    <a:pt x="550" y="42"/>
                  </a:lnTo>
                  <a:lnTo>
                    <a:pt x="556" y="42"/>
                  </a:lnTo>
                  <a:lnTo>
                    <a:pt x="562" y="42"/>
                  </a:lnTo>
                  <a:lnTo>
                    <a:pt x="562" y="48"/>
                  </a:lnTo>
                  <a:lnTo>
                    <a:pt x="550" y="42"/>
                  </a:lnTo>
                  <a:lnTo>
                    <a:pt x="550" y="42"/>
                  </a:lnTo>
                  <a:lnTo>
                    <a:pt x="550" y="48"/>
                  </a:lnTo>
                  <a:lnTo>
                    <a:pt x="546" y="48"/>
                  </a:lnTo>
                  <a:lnTo>
                    <a:pt x="540" y="48"/>
                  </a:lnTo>
                  <a:lnTo>
                    <a:pt x="546" y="48"/>
                  </a:lnTo>
                  <a:lnTo>
                    <a:pt x="550" y="48"/>
                  </a:lnTo>
                  <a:lnTo>
                    <a:pt x="550" y="48"/>
                  </a:lnTo>
                  <a:lnTo>
                    <a:pt x="546" y="48"/>
                  </a:lnTo>
                  <a:lnTo>
                    <a:pt x="540" y="48"/>
                  </a:lnTo>
                  <a:lnTo>
                    <a:pt x="540" y="48"/>
                  </a:lnTo>
                  <a:lnTo>
                    <a:pt x="540" y="48"/>
                  </a:lnTo>
                  <a:lnTo>
                    <a:pt x="536" y="48"/>
                  </a:lnTo>
                  <a:lnTo>
                    <a:pt x="536" y="48"/>
                  </a:lnTo>
                  <a:lnTo>
                    <a:pt x="536" y="48"/>
                  </a:lnTo>
                  <a:lnTo>
                    <a:pt x="536" y="48"/>
                  </a:lnTo>
                  <a:close/>
                  <a:moveTo>
                    <a:pt x="512" y="48"/>
                  </a:moveTo>
                  <a:lnTo>
                    <a:pt x="512" y="48"/>
                  </a:lnTo>
                  <a:lnTo>
                    <a:pt x="512" y="48"/>
                  </a:lnTo>
                  <a:lnTo>
                    <a:pt x="512" y="42"/>
                  </a:lnTo>
                  <a:lnTo>
                    <a:pt x="512" y="42"/>
                  </a:lnTo>
                  <a:lnTo>
                    <a:pt x="518" y="42"/>
                  </a:lnTo>
                  <a:lnTo>
                    <a:pt x="524" y="42"/>
                  </a:lnTo>
                  <a:lnTo>
                    <a:pt x="524" y="42"/>
                  </a:lnTo>
                  <a:lnTo>
                    <a:pt x="530" y="42"/>
                  </a:lnTo>
                  <a:lnTo>
                    <a:pt x="530" y="48"/>
                  </a:lnTo>
                  <a:lnTo>
                    <a:pt x="530" y="48"/>
                  </a:lnTo>
                  <a:lnTo>
                    <a:pt x="524" y="48"/>
                  </a:lnTo>
                  <a:lnTo>
                    <a:pt x="524" y="54"/>
                  </a:lnTo>
                  <a:lnTo>
                    <a:pt x="524" y="54"/>
                  </a:lnTo>
                  <a:lnTo>
                    <a:pt x="524" y="48"/>
                  </a:lnTo>
                  <a:lnTo>
                    <a:pt x="518" y="48"/>
                  </a:lnTo>
                  <a:lnTo>
                    <a:pt x="512" y="48"/>
                  </a:lnTo>
                  <a:lnTo>
                    <a:pt x="512" y="48"/>
                  </a:lnTo>
                  <a:lnTo>
                    <a:pt x="508" y="48"/>
                  </a:lnTo>
                  <a:lnTo>
                    <a:pt x="512" y="48"/>
                  </a:lnTo>
                  <a:lnTo>
                    <a:pt x="512" y="48"/>
                  </a:lnTo>
                  <a:lnTo>
                    <a:pt x="512" y="48"/>
                  </a:lnTo>
                  <a:lnTo>
                    <a:pt x="512" y="48"/>
                  </a:lnTo>
                  <a:close/>
                  <a:moveTo>
                    <a:pt x="1038" y="70"/>
                  </a:moveTo>
                  <a:lnTo>
                    <a:pt x="1038" y="70"/>
                  </a:lnTo>
                  <a:lnTo>
                    <a:pt x="1038" y="70"/>
                  </a:lnTo>
                  <a:lnTo>
                    <a:pt x="1038" y="70"/>
                  </a:lnTo>
                  <a:lnTo>
                    <a:pt x="1034" y="66"/>
                  </a:lnTo>
                  <a:lnTo>
                    <a:pt x="1038" y="66"/>
                  </a:lnTo>
                  <a:lnTo>
                    <a:pt x="1038" y="70"/>
                  </a:lnTo>
                  <a:lnTo>
                    <a:pt x="1038" y="70"/>
                  </a:lnTo>
                  <a:lnTo>
                    <a:pt x="1044" y="66"/>
                  </a:lnTo>
                  <a:lnTo>
                    <a:pt x="1050" y="66"/>
                  </a:lnTo>
                  <a:lnTo>
                    <a:pt x="1050" y="60"/>
                  </a:lnTo>
                  <a:lnTo>
                    <a:pt x="1054" y="60"/>
                  </a:lnTo>
                  <a:lnTo>
                    <a:pt x="1054" y="60"/>
                  </a:lnTo>
                  <a:lnTo>
                    <a:pt x="1060" y="60"/>
                  </a:lnTo>
                  <a:lnTo>
                    <a:pt x="1060" y="60"/>
                  </a:lnTo>
                  <a:lnTo>
                    <a:pt x="1054" y="60"/>
                  </a:lnTo>
                  <a:lnTo>
                    <a:pt x="1054" y="54"/>
                  </a:lnTo>
                  <a:lnTo>
                    <a:pt x="1060" y="54"/>
                  </a:lnTo>
                  <a:lnTo>
                    <a:pt x="1066" y="54"/>
                  </a:lnTo>
                  <a:lnTo>
                    <a:pt x="1066" y="48"/>
                  </a:lnTo>
                  <a:lnTo>
                    <a:pt x="1066" y="48"/>
                  </a:lnTo>
                  <a:lnTo>
                    <a:pt x="1066" y="54"/>
                  </a:lnTo>
                  <a:lnTo>
                    <a:pt x="1072" y="54"/>
                  </a:lnTo>
                  <a:lnTo>
                    <a:pt x="1072" y="48"/>
                  </a:lnTo>
                  <a:lnTo>
                    <a:pt x="1078" y="48"/>
                  </a:lnTo>
                  <a:lnTo>
                    <a:pt x="1078" y="48"/>
                  </a:lnTo>
                  <a:lnTo>
                    <a:pt x="1082" y="48"/>
                  </a:lnTo>
                  <a:lnTo>
                    <a:pt x="1088" y="48"/>
                  </a:lnTo>
                  <a:lnTo>
                    <a:pt x="1088" y="48"/>
                  </a:lnTo>
                  <a:lnTo>
                    <a:pt x="1092" y="48"/>
                  </a:lnTo>
                  <a:lnTo>
                    <a:pt x="1098" y="48"/>
                  </a:lnTo>
                  <a:lnTo>
                    <a:pt x="1104" y="48"/>
                  </a:lnTo>
                  <a:lnTo>
                    <a:pt x="1104" y="48"/>
                  </a:lnTo>
                  <a:lnTo>
                    <a:pt x="1108" y="54"/>
                  </a:lnTo>
                  <a:lnTo>
                    <a:pt x="1104" y="60"/>
                  </a:lnTo>
                  <a:lnTo>
                    <a:pt x="1104" y="60"/>
                  </a:lnTo>
                  <a:lnTo>
                    <a:pt x="1098" y="60"/>
                  </a:lnTo>
                  <a:lnTo>
                    <a:pt x="1104" y="60"/>
                  </a:lnTo>
                  <a:lnTo>
                    <a:pt x="1104" y="60"/>
                  </a:lnTo>
                  <a:lnTo>
                    <a:pt x="1104" y="60"/>
                  </a:lnTo>
                  <a:lnTo>
                    <a:pt x="1108" y="60"/>
                  </a:lnTo>
                  <a:lnTo>
                    <a:pt x="1108" y="60"/>
                  </a:lnTo>
                  <a:lnTo>
                    <a:pt x="1114" y="60"/>
                  </a:lnTo>
                  <a:lnTo>
                    <a:pt x="1114" y="54"/>
                  </a:lnTo>
                  <a:lnTo>
                    <a:pt x="1120" y="54"/>
                  </a:lnTo>
                  <a:lnTo>
                    <a:pt x="1120" y="54"/>
                  </a:lnTo>
                  <a:lnTo>
                    <a:pt x="1126" y="54"/>
                  </a:lnTo>
                  <a:lnTo>
                    <a:pt x="1132" y="54"/>
                  </a:lnTo>
                  <a:lnTo>
                    <a:pt x="1132" y="60"/>
                  </a:lnTo>
                  <a:lnTo>
                    <a:pt x="1136" y="60"/>
                  </a:lnTo>
                  <a:lnTo>
                    <a:pt x="1136" y="60"/>
                  </a:lnTo>
                  <a:lnTo>
                    <a:pt x="1136" y="60"/>
                  </a:lnTo>
                  <a:lnTo>
                    <a:pt x="1136" y="60"/>
                  </a:lnTo>
                  <a:lnTo>
                    <a:pt x="1136" y="66"/>
                  </a:lnTo>
                  <a:lnTo>
                    <a:pt x="1132" y="66"/>
                  </a:lnTo>
                  <a:lnTo>
                    <a:pt x="1132" y="70"/>
                  </a:lnTo>
                  <a:lnTo>
                    <a:pt x="1132" y="70"/>
                  </a:lnTo>
                  <a:lnTo>
                    <a:pt x="1136" y="70"/>
                  </a:lnTo>
                  <a:lnTo>
                    <a:pt x="1132" y="70"/>
                  </a:lnTo>
                  <a:lnTo>
                    <a:pt x="1132" y="74"/>
                  </a:lnTo>
                  <a:lnTo>
                    <a:pt x="1126" y="74"/>
                  </a:lnTo>
                  <a:lnTo>
                    <a:pt x="1126" y="70"/>
                  </a:lnTo>
                  <a:lnTo>
                    <a:pt x="1120" y="70"/>
                  </a:lnTo>
                  <a:lnTo>
                    <a:pt x="1120" y="74"/>
                  </a:lnTo>
                  <a:lnTo>
                    <a:pt x="1126" y="74"/>
                  </a:lnTo>
                  <a:lnTo>
                    <a:pt x="1132" y="74"/>
                  </a:lnTo>
                  <a:lnTo>
                    <a:pt x="1132" y="80"/>
                  </a:lnTo>
                  <a:lnTo>
                    <a:pt x="1136" y="80"/>
                  </a:lnTo>
                  <a:lnTo>
                    <a:pt x="1136" y="86"/>
                  </a:lnTo>
                  <a:lnTo>
                    <a:pt x="1132" y="86"/>
                  </a:lnTo>
                  <a:lnTo>
                    <a:pt x="1126" y="86"/>
                  </a:lnTo>
                  <a:lnTo>
                    <a:pt x="1120" y="86"/>
                  </a:lnTo>
                  <a:lnTo>
                    <a:pt x="1120" y="86"/>
                  </a:lnTo>
                  <a:lnTo>
                    <a:pt x="1114" y="86"/>
                  </a:lnTo>
                  <a:lnTo>
                    <a:pt x="1114" y="92"/>
                  </a:lnTo>
                  <a:lnTo>
                    <a:pt x="1108" y="86"/>
                  </a:lnTo>
                  <a:lnTo>
                    <a:pt x="1108" y="86"/>
                  </a:lnTo>
                  <a:lnTo>
                    <a:pt x="1104" y="86"/>
                  </a:lnTo>
                  <a:lnTo>
                    <a:pt x="1104" y="86"/>
                  </a:lnTo>
                  <a:lnTo>
                    <a:pt x="1098" y="86"/>
                  </a:lnTo>
                  <a:lnTo>
                    <a:pt x="1092" y="86"/>
                  </a:lnTo>
                  <a:lnTo>
                    <a:pt x="1092" y="86"/>
                  </a:lnTo>
                  <a:lnTo>
                    <a:pt x="1088" y="86"/>
                  </a:lnTo>
                  <a:lnTo>
                    <a:pt x="1088" y="86"/>
                  </a:lnTo>
                  <a:lnTo>
                    <a:pt x="1082" y="86"/>
                  </a:lnTo>
                  <a:lnTo>
                    <a:pt x="1088" y="86"/>
                  </a:lnTo>
                  <a:lnTo>
                    <a:pt x="1082" y="86"/>
                  </a:lnTo>
                  <a:lnTo>
                    <a:pt x="1078" y="86"/>
                  </a:lnTo>
                  <a:lnTo>
                    <a:pt x="1078" y="86"/>
                  </a:lnTo>
                  <a:lnTo>
                    <a:pt x="1078" y="80"/>
                  </a:lnTo>
                  <a:lnTo>
                    <a:pt x="1072" y="80"/>
                  </a:lnTo>
                  <a:lnTo>
                    <a:pt x="1066" y="80"/>
                  </a:lnTo>
                  <a:lnTo>
                    <a:pt x="1066" y="80"/>
                  </a:lnTo>
                  <a:lnTo>
                    <a:pt x="1060" y="80"/>
                  </a:lnTo>
                  <a:lnTo>
                    <a:pt x="1060" y="74"/>
                  </a:lnTo>
                  <a:lnTo>
                    <a:pt x="1054" y="74"/>
                  </a:lnTo>
                  <a:lnTo>
                    <a:pt x="1054" y="70"/>
                  </a:lnTo>
                  <a:lnTo>
                    <a:pt x="1054" y="70"/>
                  </a:lnTo>
                  <a:lnTo>
                    <a:pt x="1054" y="70"/>
                  </a:lnTo>
                  <a:lnTo>
                    <a:pt x="1050" y="70"/>
                  </a:lnTo>
                  <a:lnTo>
                    <a:pt x="1054" y="70"/>
                  </a:lnTo>
                  <a:lnTo>
                    <a:pt x="1050" y="70"/>
                  </a:lnTo>
                  <a:lnTo>
                    <a:pt x="1050" y="66"/>
                  </a:lnTo>
                  <a:lnTo>
                    <a:pt x="1044" y="70"/>
                  </a:lnTo>
                  <a:lnTo>
                    <a:pt x="1038" y="70"/>
                  </a:lnTo>
                  <a:lnTo>
                    <a:pt x="1038" y="70"/>
                  </a:lnTo>
                  <a:lnTo>
                    <a:pt x="1038" y="70"/>
                  </a:lnTo>
                  <a:lnTo>
                    <a:pt x="1038" y="70"/>
                  </a:lnTo>
                  <a:close/>
                  <a:moveTo>
                    <a:pt x="1012" y="54"/>
                  </a:moveTo>
                  <a:lnTo>
                    <a:pt x="1006" y="54"/>
                  </a:lnTo>
                  <a:lnTo>
                    <a:pt x="1012" y="54"/>
                  </a:lnTo>
                  <a:lnTo>
                    <a:pt x="1018" y="54"/>
                  </a:lnTo>
                  <a:lnTo>
                    <a:pt x="1018" y="54"/>
                  </a:lnTo>
                  <a:lnTo>
                    <a:pt x="1022" y="54"/>
                  </a:lnTo>
                  <a:lnTo>
                    <a:pt x="1028" y="54"/>
                  </a:lnTo>
                  <a:lnTo>
                    <a:pt x="1028" y="54"/>
                  </a:lnTo>
                  <a:lnTo>
                    <a:pt x="1034" y="54"/>
                  </a:lnTo>
                  <a:lnTo>
                    <a:pt x="1038" y="54"/>
                  </a:lnTo>
                  <a:lnTo>
                    <a:pt x="1038" y="54"/>
                  </a:lnTo>
                  <a:lnTo>
                    <a:pt x="1044" y="54"/>
                  </a:lnTo>
                  <a:lnTo>
                    <a:pt x="1050" y="60"/>
                  </a:lnTo>
                  <a:lnTo>
                    <a:pt x="1044" y="60"/>
                  </a:lnTo>
                  <a:lnTo>
                    <a:pt x="1044" y="60"/>
                  </a:lnTo>
                  <a:lnTo>
                    <a:pt x="1038" y="60"/>
                  </a:lnTo>
                  <a:lnTo>
                    <a:pt x="1038" y="60"/>
                  </a:lnTo>
                  <a:lnTo>
                    <a:pt x="1034" y="60"/>
                  </a:lnTo>
                  <a:lnTo>
                    <a:pt x="1034" y="66"/>
                  </a:lnTo>
                  <a:lnTo>
                    <a:pt x="1028" y="66"/>
                  </a:lnTo>
                  <a:lnTo>
                    <a:pt x="1028" y="66"/>
                  </a:lnTo>
                  <a:lnTo>
                    <a:pt x="1022" y="66"/>
                  </a:lnTo>
                  <a:lnTo>
                    <a:pt x="1022" y="60"/>
                  </a:lnTo>
                  <a:lnTo>
                    <a:pt x="1028" y="60"/>
                  </a:lnTo>
                  <a:lnTo>
                    <a:pt x="1022" y="60"/>
                  </a:lnTo>
                  <a:lnTo>
                    <a:pt x="1018" y="60"/>
                  </a:lnTo>
                  <a:lnTo>
                    <a:pt x="1012" y="60"/>
                  </a:lnTo>
                  <a:lnTo>
                    <a:pt x="1012" y="54"/>
                  </a:lnTo>
                  <a:lnTo>
                    <a:pt x="1012" y="54"/>
                  </a:lnTo>
                  <a:lnTo>
                    <a:pt x="1012" y="54"/>
                  </a:lnTo>
                  <a:lnTo>
                    <a:pt x="1012" y="54"/>
                  </a:lnTo>
                  <a:close/>
                  <a:moveTo>
                    <a:pt x="1136" y="66"/>
                  </a:moveTo>
                  <a:lnTo>
                    <a:pt x="1136" y="60"/>
                  </a:lnTo>
                  <a:lnTo>
                    <a:pt x="1136" y="60"/>
                  </a:lnTo>
                  <a:lnTo>
                    <a:pt x="1142" y="66"/>
                  </a:lnTo>
                  <a:lnTo>
                    <a:pt x="1136" y="66"/>
                  </a:lnTo>
                  <a:lnTo>
                    <a:pt x="1136" y="66"/>
                  </a:lnTo>
                  <a:lnTo>
                    <a:pt x="1136" y="66"/>
                  </a:lnTo>
                  <a:lnTo>
                    <a:pt x="1136" y="66"/>
                  </a:lnTo>
                  <a:lnTo>
                    <a:pt x="1136" y="66"/>
                  </a:lnTo>
                  <a:close/>
                  <a:moveTo>
                    <a:pt x="806" y="70"/>
                  </a:moveTo>
                  <a:lnTo>
                    <a:pt x="800" y="70"/>
                  </a:lnTo>
                  <a:lnTo>
                    <a:pt x="800" y="66"/>
                  </a:lnTo>
                  <a:lnTo>
                    <a:pt x="800" y="66"/>
                  </a:lnTo>
                  <a:lnTo>
                    <a:pt x="806" y="66"/>
                  </a:lnTo>
                  <a:lnTo>
                    <a:pt x="812" y="66"/>
                  </a:lnTo>
                  <a:lnTo>
                    <a:pt x="812" y="66"/>
                  </a:lnTo>
                  <a:lnTo>
                    <a:pt x="812" y="70"/>
                  </a:lnTo>
                  <a:lnTo>
                    <a:pt x="818" y="70"/>
                  </a:lnTo>
                  <a:lnTo>
                    <a:pt x="822" y="70"/>
                  </a:lnTo>
                  <a:lnTo>
                    <a:pt x="818" y="70"/>
                  </a:lnTo>
                  <a:lnTo>
                    <a:pt x="812" y="70"/>
                  </a:lnTo>
                  <a:lnTo>
                    <a:pt x="812" y="70"/>
                  </a:lnTo>
                  <a:lnTo>
                    <a:pt x="806" y="70"/>
                  </a:lnTo>
                  <a:lnTo>
                    <a:pt x="806" y="70"/>
                  </a:lnTo>
                  <a:lnTo>
                    <a:pt x="806" y="70"/>
                  </a:lnTo>
                  <a:lnTo>
                    <a:pt x="806" y="70"/>
                  </a:lnTo>
                  <a:close/>
                  <a:moveTo>
                    <a:pt x="1018" y="70"/>
                  </a:moveTo>
                  <a:lnTo>
                    <a:pt x="1022" y="70"/>
                  </a:lnTo>
                  <a:lnTo>
                    <a:pt x="1028" y="70"/>
                  </a:lnTo>
                  <a:lnTo>
                    <a:pt x="1028" y="70"/>
                  </a:lnTo>
                  <a:lnTo>
                    <a:pt x="1028" y="70"/>
                  </a:lnTo>
                  <a:lnTo>
                    <a:pt x="1028" y="70"/>
                  </a:lnTo>
                  <a:lnTo>
                    <a:pt x="1022" y="70"/>
                  </a:lnTo>
                  <a:lnTo>
                    <a:pt x="1018" y="70"/>
                  </a:lnTo>
                  <a:lnTo>
                    <a:pt x="1018" y="70"/>
                  </a:lnTo>
                  <a:lnTo>
                    <a:pt x="1018" y="70"/>
                  </a:lnTo>
                  <a:lnTo>
                    <a:pt x="1018" y="70"/>
                  </a:lnTo>
                  <a:close/>
                  <a:moveTo>
                    <a:pt x="1028" y="70"/>
                  </a:moveTo>
                  <a:lnTo>
                    <a:pt x="1034" y="70"/>
                  </a:lnTo>
                  <a:lnTo>
                    <a:pt x="1038" y="70"/>
                  </a:lnTo>
                  <a:lnTo>
                    <a:pt x="1038" y="70"/>
                  </a:lnTo>
                  <a:lnTo>
                    <a:pt x="1034" y="70"/>
                  </a:lnTo>
                  <a:lnTo>
                    <a:pt x="1028" y="70"/>
                  </a:lnTo>
                  <a:lnTo>
                    <a:pt x="1028" y="70"/>
                  </a:lnTo>
                  <a:lnTo>
                    <a:pt x="1028" y="70"/>
                  </a:lnTo>
                  <a:lnTo>
                    <a:pt x="1028" y="70"/>
                  </a:lnTo>
                  <a:close/>
                  <a:moveTo>
                    <a:pt x="1206" y="96"/>
                  </a:moveTo>
                  <a:lnTo>
                    <a:pt x="1206" y="96"/>
                  </a:lnTo>
                  <a:lnTo>
                    <a:pt x="1206" y="102"/>
                  </a:lnTo>
                  <a:lnTo>
                    <a:pt x="1200" y="102"/>
                  </a:lnTo>
                  <a:lnTo>
                    <a:pt x="1196" y="102"/>
                  </a:lnTo>
                  <a:lnTo>
                    <a:pt x="1196" y="102"/>
                  </a:lnTo>
                  <a:lnTo>
                    <a:pt x="1190" y="102"/>
                  </a:lnTo>
                  <a:lnTo>
                    <a:pt x="1186" y="102"/>
                  </a:lnTo>
                  <a:lnTo>
                    <a:pt x="1186" y="108"/>
                  </a:lnTo>
                  <a:lnTo>
                    <a:pt x="1180" y="108"/>
                  </a:lnTo>
                  <a:lnTo>
                    <a:pt x="1174" y="108"/>
                  </a:lnTo>
                  <a:lnTo>
                    <a:pt x="1168" y="108"/>
                  </a:lnTo>
                  <a:lnTo>
                    <a:pt x="1168" y="108"/>
                  </a:lnTo>
                  <a:lnTo>
                    <a:pt x="1162" y="108"/>
                  </a:lnTo>
                  <a:lnTo>
                    <a:pt x="1158" y="108"/>
                  </a:lnTo>
                  <a:lnTo>
                    <a:pt x="1158" y="108"/>
                  </a:lnTo>
                  <a:lnTo>
                    <a:pt x="1152" y="108"/>
                  </a:lnTo>
                  <a:lnTo>
                    <a:pt x="1146" y="108"/>
                  </a:lnTo>
                  <a:lnTo>
                    <a:pt x="1146" y="108"/>
                  </a:lnTo>
                  <a:lnTo>
                    <a:pt x="1146" y="108"/>
                  </a:lnTo>
                  <a:lnTo>
                    <a:pt x="1142" y="108"/>
                  </a:lnTo>
                  <a:lnTo>
                    <a:pt x="1136" y="114"/>
                  </a:lnTo>
                  <a:lnTo>
                    <a:pt x="1136" y="114"/>
                  </a:lnTo>
                  <a:lnTo>
                    <a:pt x="1132" y="114"/>
                  </a:lnTo>
                  <a:lnTo>
                    <a:pt x="1126" y="114"/>
                  </a:lnTo>
                  <a:lnTo>
                    <a:pt x="1126" y="108"/>
                  </a:lnTo>
                  <a:lnTo>
                    <a:pt x="1132" y="108"/>
                  </a:lnTo>
                  <a:lnTo>
                    <a:pt x="1136" y="102"/>
                  </a:lnTo>
                  <a:lnTo>
                    <a:pt x="1136" y="102"/>
                  </a:lnTo>
                  <a:lnTo>
                    <a:pt x="1136" y="96"/>
                  </a:lnTo>
                  <a:lnTo>
                    <a:pt x="1136" y="92"/>
                  </a:lnTo>
                  <a:lnTo>
                    <a:pt x="1142" y="92"/>
                  </a:lnTo>
                  <a:lnTo>
                    <a:pt x="1146" y="86"/>
                  </a:lnTo>
                  <a:lnTo>
                    <a:pt x="1146" y="92"/>
                  </a:lnTo>
                  <a:lnTo>
                    <a:pt x="1152" y="92"/>
                  </a:lnTo>
                  <a:lnTo>
                    <a:pt x="1146" y="86"/>
                  </a:lnTo>
                  <a:lnTo>
                    <a:pt x="1146" y="86"/>
                  </a:lnTo>
                  <a:lnTo>
                    <a:pt x="1146" y="86"/>
                  </a:lnTo>
                  <a:lnTo>
                    <a:pt x="1152" y="86"/>
                  </a:lnTo>
                  <a:lnTo>
                    <a:pt x="1158" y="86"/>
                  </a:lnTo>
                  <a:lnTo>
                    <a:pt x="1158" y="86"/>
                  </a:lnTo>
                  <a:lnTo>
                    <a:pt x="1158" y="86"/>
                  </a:lnTo>
                  <a:lnTo>
                    <a:pt x="1152" y="86"/>
                  </a:lnTo>
                  <a:lnTo>
                    <a:pt x="1152" y="80"/>
                  </a:lnTo>
                  <a:lnTo>
                    <a:pt x="1146" y="80"/>
                  </a:lnTo>
                  <a:lnTo>
                    <a:pt x="1152" y="74"/>
                  </a:lnTo>
                  <a:lnTo>
                    <a:pt x="1158" y="74"/>
                  </a:lnTo>
                  <a:lnTo>
                    <a:pt x="1158" y="70"/>
                  </a:lnTo>
                  <a:lnTo>
                    <a:pt x="1158" y="70"/>
                  </a:lnTo>
                  <a:lnTo>
                    <a:pt x="1162" y="70"/>
                  </a:lnTo>
                  <a:lnTo>
                    <a:pt x="1162" y="74"/>
                  </a:lnTo>
                  <a:lnTo>
                    <a:pt x="1168" y="74"/>
                  </a:lnTo>
                  <a:lnTo>
                    <a:pt x="1168" y="70"/>
                  </a:lnTo>
                  <a:lnTo>
                    <a:pt x="1168" y="70"/>
                  </a:lnTo>
                  <a:lnTo>
                    <a:pt x="1168" y="70"/>
                  </a:lnTo>
                  <a:lnTo>
                    <a:pt x="1168" y="70"/>
                  </a:lnTo>
                  <a:lnTo>
                    <a:pt x="1174" y="70"/>
                  </a:lnTo>
                  <a:lnTo>
                    <a:pt x="1180" y="70"/>
                  </a:lnTo>
                  <a:lnTo>
                    <a:pt x="1180" y="74"/>
                  </a:lnTo>
                  <a:lnTo>
                    <a:pt x="1174" y="74"/>
                  </a:lnTo>
                  <a:lnTo>
                    <a:pt x="1174" y="80"/>
                  </a:lnTo>
                  <a:lnTo>
                    <a:pt x="1168" y="86"/>
                  </a:lnTo>
                  <a:lnTo>
                    <a:pt x="1168" y="86"/>
                  </a:lnTo>
                  <a:lnTo>
                    <a:pt x="1174" y="86"/>
                  </a:lnTo>
                  <a:lnTo>
                    <a:pt x="1174" y="86"/>
                  </a:lnTo>
                  <a:lnTo>
                    <a:pt x="1180" y="80"/>
                  </a:lnTo>
                  <a:lnTo>
                    <a:pt x="1186" y="80"/>
                  </a:lnTo>
                  <a:lnTo>
                    <a:pt x="1186" y="80"/>
                  </a:lnTo>
                  <a:lnTo>
                    <a:pt x="1190" y="80"/>
                  </a:lnTo>
                  <a:lnTo>
                    <a:pt x="1196" y="80"/>
                  </a:lnTo>
                  <a:lnTo>
                    <a:pt x="1196" y="86"/>
                  </a:lnTo>
                  <a:lnTo>
                    <a:pt x="1196" y="86"/>
                  </a:lnTo>
                  <a:lnTo>
                    <a:pt x="1200" y="86"/>
                  </a:lnTo>
                  <a:lnTo>
                    <a:pt x="1200" y="86"/>
                  </a:lnTo>
                  <a:lnTo>
                    <a:pt x="1200" y="92"/>
                  </a:lnTo>
                  <a:lnTo>
                    <a:pt x="1200" y="86"/>
                  </a:lnTo>
                  <a:lnTo>
                    <a:pt x="1206" y="86"/>
                  </a:lnTo>
                  <a:lnTo>
                    <a:pt x="1200" y="86"/>
                  </a:lnTo>
                  <a:lnTo>
                    <a:pt x="1206" y="86"/>
                  </a:lnTo>
                  <a:lnTo>
                    <a:pt x="1206" y="86"/>
                  </a:lnTo>
                  <a:lnTo>
                    <a:pt x="1206" y="92"/>
                  </a:lnTo>
                  <a:lnTo>
                    <a:pt x="1212" y="96"/>
                  </a:lnTo>
                  <a:lnTo>
                    <a:pt x="1212" y="96"/>
                  </a:lnTo>
                  <a:lnTo>
                    <a:pt x="1206" y="96"/>
                  </a:lnTo>
                  <a:lnTo>
                    <a:pt x="1206" y="96"/>
                  </a:lnTo>
                  <a:lnTo>
                    <a:pt x="1206" y="96"/>
                  </a:lnTo>
                  <a:lnTo>
                    <a:pt x="1206" y="96"/>
                  </a:lnTo>
                  <a:close/>
                  <a:moveTo>
                    <a:pt x="1222" y="108"/>
                  </a:moveTo>
                  <a:lnTo>
                    <a:pt x="1218" y="108"/>
                  </a:lnTo>
                  <a:lnTo>
                    <a:pt x="1218" y="102"/>
                  </a:lnTo>
                  <a:lnTo>
                    <a:pt x="1222" y="102"/>
                  </a:lnTo>
                  <a:lnTo>
                    <a:pt x="1228" y="102"/>
                  </a:lnTo>
                  <a:lnTo>
                    <a:pt x="1234" y="102"/>
                  </a:lnTo>
                  <a:lnTo>
                    <a:pt x="1228" y="102"/>
                  </a:lnTo>
                  <a:lnTo>
                    <a:pt x="1228" y="108"/>
                  </a:lnTo>
                  <a:lnTo>
                    <a:pt x="1222" y="108"/>
                  </a:lnTo>
                  <a:lnTo>
                    <a:pt x="1222" y="108"/>
                  </a:lnTo>
                  <a:lnTo>
                    <a:pt x="1222" y="108"/>
                  </a:lnTo>
                  <a:lnTo>
                    <a:pt x="1222" y="108"/>
                  </a:lnTo>
                  <a:close/>
                  <a:moveTo>
                    <a:pt x="1050" y="108"/>
                  </a:moveTo>
                  <a:lnTo>
                    <a:pt x="1044" y="108"/>
                  </a:lnTo>
                  <a:lnTo>
                    <a:pt x="1050" y="108"/>
                  </a:lnTo>
                  <a:lnTo>
                    <a:pt x="1050" y="108"/>
                  </a:lnTo>
                  <a:lnTo>
                    <a:pt x="1050" y="108"/>
                  </a:lnTo>
                  <a:lnTo>
                    <a:pt x="1050" y="108"/>
                  </a:lnTo>
                  <a:close/>
                  <a:moveTo>
                    <a:pt x="1246" y="108"/>
                  </a:moveTo>
                  <a:lnTo>
                    <a:pt x="1240" y="108"/>
                  </a:lnTo>
                  <a:lnTo>
                    <a:pt x="1234" y="108"/>
                  </a:lnTo>
                  <a:lnTo>
                    <a:pt x="1234" y="108"/>
                  </a:lnTo>
                  <a:lnTo>
                    <a:pt x="1228" y="108"/>
                  </a:lnTo>
                  <a:lnTo>
                    <a:pt x="1228" y="108"/>
                  </a:lnTo>
                  <a:lnTo>
                    <a:pt x="1234" y="108"/>
                  </a:lnTo>
                  <a:lnTo>
                    <a:pt x="1234" y="108"/>
                  </a:lnTo>
                  <a:lnTo>
                    <a:pt x="1240" y="108"/>
                  </a:lnTo>
                  <a:lnTo>
                    <a:pt x="1246" y="108"/>
                  </a:lnTo>
                  <a:lnTo>
                    <a:pt x="1246" y="108"/>
                  </a:lnTo>
                  <a:lnTo>
                    <a:pt x="1246" y="108"/>
                  </a:lnTo>
                  <a:lnTo>
                    <a:pt x="1246" y="108"/>
                  </a:lnTo>
                  <a:lnTo>
                    <a:pt x="1246" y="108"/>
                  </a:lnTo>
                  <a:lnTo>
                    <a:pt x="1246" y="108"/>
                  </a:lnTo>
                  <a:lnTo>
                    <a:pt x="1246" y="108"/>
                  </a:lnTo>
                  <a:close/>
                  <a:moveTo>
                    <a:pt x="1022" y="120"/>
                  </a:moveTo>
                  <a:lnTo>
                    <a:pt x="1018" y="120"/>
                  </a:lnTo>
                  <a:lnTo>
                    <a:pt x="1022" y="120"/>
                  </a:lnTo>
                  <a:lnTo>
                    <a:pt x="1022" y="120"/>
                  </a:lnTo>
                  <a:lnTo>
                    <a:pt x="1022" y="120"/>
                  </a:lnTo>
                  <a:lnTo>
                    <a:pt x="1022" y="120"/>
                  </a:lnTo>
                  <a:close/>
                  <a:moveTo>
                    <a:pt x="880" y="124"/>
                  </a:moveTo>
                  <a:lnTo>
                    <a:pt x="886" y="124"/>
                  </a:lnTo>
                  <a:lnTo>
                    <a:pt x="886" y="128"/>
                  </a:lnTo>
                  <a:lnTo>
                    <a:pt x="880" y="124"/>
                  </a:lnTo>
                  <a:lnTo>
                    <a:pt x="880" y="124"/>
                  </a:lnTo>
                  <a:lnTo>
                    <a:pt x="880" y="124"/>
                  </a:lnTo>
                  <a:lnTo>
                    <a:pt x="880" y="124"/>
                  </a:lnTo>
                  <a:close/>
                  <a:moveTo>
                    <a:pt x="1228" y="128"/>
                  </a:moveTo>
                  <a:lnTo>
                    <a:pt x="1234" y="124"/>
                  </a:lnTo>
                  <a:lnTo>
                    <a:pt x="1234" y="128"/>
                  </a:lnTo>
                  <a:lnTo>
                    <a:pt x="1234" y="128"/>
                  </a:lnTo>
                  <a:lnTo>
                    <a:pt x="1228" y="128"/>
                  </a:lnTo>
                  <a:lnTo>
                    <a:pt x="1228" y="128"/>
                  </a:lnTo>
                  <a:lnTo>
                    <a:pt x="1228" y="128"/>
                  </a:lnTo>
                  <a:lnTo>
                    <a:pt x="1228" y="128"/>
                  </a:lnTo>
                  <a:close/>
                  <a:moveTo>
                    <a:pt x="1240" y="128"/>
                  </a:moveTo>
                  <a:lnTo>
                    <a:pt x="1240" y="128"/>
                  </a:lnTo>
                  <a:lnTo>
                    <a:pt x="1246" y="128"/>
                  </a:lnTo>
                  <a:lnTo>
                    <a:pt x="1246" y="128"/>
                  </a:lnTo>
                  <a:lnTo>
                    <a:pt x="1246" y="128"/>
                  </a:lnTo>
                  <a:lnTo>
                    <a:pt x="1246" y="128"/>
                  </a:lnTo>
                  <a:lnTo>
                    <a:pt x="1240" y="128"/>
                  </a:lnTo>
                  <a:lnTo>
                    <a:pt x="1240" y="128"/>
                  </a:lnTo>
                  <a:lnTo>
                    <a:pt x="1240" y="128"/>
                  </a:lnTo>
                  <a:lnTo>
                    <a:pt x="1240" y="128"/>
                  </a:lnTo>
                  <a:close/>
                  <a:moveTo>
                    <a:pt x="980" y="134"/>
                  </a:moveTo>
                  <a:lnTo>
                    <a:pt x="980" y="128"/>
                  </a:lnTo>
                  <a:lnTo>
                    <a:pt x="984" y="128"/>
                  </a:lnTo>
                  <a:lnTo>
                    <a:pt x="990" y="128"/>
                  </a:lnTo>
                  <a:lnTo>
                    <a:pt x="990" y="134"/>
                  </a:lnTo>
                  <a:lnTo>
                    <a:pt x="984" y="134"/>
                  </a:lnTo>
                  <a:lnTo>
                    <a:pt x="980" y="128"/>
                  </a:lnTo>
                  <a:lnTo>
                    <a:pt x="980" y="134"/>
                  </a:lnTo>
                  <a:lnTo>
                    <a:pt x="980" y="134"/>
                  </a:lnTo>
                  <a:lnTo>
                    <a:pt x="980" y="134"/>
                  </a:lnTo>
                  <a:lnTo>
                    <a:pt x="980" y="134"/>
                  </a:lnTo>
                  <a:close/>
                  <a:moveTo>
                    <a:pt x="1088" y="128"/>
                  </a:moveTo>
                  <a:lnTo>
                    <a:pt x="1088" y="134"/>
                  </a:lnTo>
                  <a:lnTo>
                    <a:pt x="1088" y="134"/>
                  </a:lnTo>
                  <a:lnTo>
                    <a:pt x="1088" y="134"/>
                  </a:lnTo>
                  <a:lnTo>
                    <a:pt x="1082" y="140"/>
                  </a:lnTo>
                  <a:lnTo>
                    <a:pt x="1078" y="140"/>
                  </a:lnTo>
                  <a:lnTo>
                    <a:pt x="1078" y="140"/>
                  </a:lnTo>
                  <a:lnTo>
                    <a:pt x="1078" y="140"/>
                  </a:lnTo>
                  <a:lnTo>
                    <a:pt x="1078" y="140"/>
                  </a:lnTo>
                  <a:lnTo>
                    <a:pt x="1072" y="140"/>
                  </a:lnTo>
                  <a:lnTo>
                    <a:pt x="1066" y="140"/>
                  </a:lnTo>
                  <a:lnTo>
                    <a:pt x="1072" y="140"/>
                  </a:lnTo>
                  <a:lnTo>
                    <a:pt x="1078" y="134"/>
                  </a:lnTo>
                  <a:lnTo>
                    <a:pt x="1082" y="134"/>
                  </a:lnTo>
                  <a:lnTo>
                    <a:pt x="1088" y="134"/>
                  </a:lnTo>
                  <a:lnTo>
                    <a:pt x="1088" y="128"/>
                  </a:lnTo>
                  <a:lnTo>
                    <a:pt x="1088" y="128"/>
                  </a:lnTo>
                  <a:lnTo>
                    <a:pt x="1088" y="128"/>
                  </a:lnTo>
                  <a:lnTo>
                    <a:pt x="1088" y="128"/>
                  </a:lnTo>
                  <a:close/>
                  <a:moveTo>
                    <a:pt x="980" y="134"/>
                  </a:moveTo>
                  <a:lnTo>
                    <a:pt x="980" y="134"/>
                  </a:lnTo>
                  <a:lnTo>
                    <a:pt x="980" y="134"/>
                  </a:lnTo>
                  <a:lnTo>
                    <a:pt x="974" y="134"/>
                  </a:lnTo>
                  <a:lnTo>
                    <a:pt x="980" y="134"/>
                  </a:lnTo>
                  <a:lnTo>
                    <a:pt x="980" y="140"/>
                  </a:lnTo>
                  <a:lnTo>
                    <a:pt x="974" y="140"/>
                  </a:lnTo>
                  <a:lnTo>
                    <a:pt x="974" y="134"/>
                  </a:lnTo>
                  <a:lnTo>
                    <a:pt x="980" y="134"/>
                  </a:lnTo>
                  <a:lnTo>
                    <a:pt x="980" y="134"/>
                  </a:lnTo>
                  <a:lnTo>
                    <a:pt x="980" y="134"/>
                  </a:lnTo>
                  <a:lnTo>
                    <a:pt x="980" y="134"/>
                  </a:lnTo>
                  <a:close/>
                  <a:moveTo>
                    <a:pt x="1938" y="134"/>
                  </a:moveTo>
                  <a:lnTo>
                    <a:pt x="1938" y="134"/>
                  </a:lnTo>
                  <a:lnTo>
                    <a:pt x="1938" y="134"/>
                  </a:lnTo>
                  <a:lnTo>
                    <a:pt x="1938" y="134"/>
                  </a:lnTo>
                  <a:lnTo>
                    <a:pt x="1938" y="134"/>
                  </a:lnTo>
                  <a:lnTo>
                    <a:pt x="1938" y="134"/>
                  </a:lnTo>
                  <a:close/>
                  <a:moveTo>
                    <a:pt x="584" y="168"/>
                  </a:moveTo>
                  <a:lnTo>
                    <a:pt x="584" y="168"/>
                  </a:lnTo>
                  <a:lnTo>
                    <a:pt x="584" y="162"/>
                  </a:lnTo>
                  <a:lnTo>
                    <a:pt x="584" y="162"/>
                  </a:lnTo>
                  <a:lnTo>
                    <a:pt x="584" y="156"/>
                  </a:lnTo>
                  <a:lnTo>
                    <a:pt x="590" y="156"/>
                  </a:lnTo>
                  <a:lnTo>
                    <a:pt x="596" y="156"/>
                  </a:lnTo>
                  <a:lnTo>
                    <a:pt x="600" y="156"/>
                  </a:lnTo>
                  <a:lnTo>
                    <a:pt x="600" y="162"/>
                  </a:lnTo>
                  <a:lnTo>
                    <a:pt x="600" y="162"/>
                  </a:lnTo>
                  <a:lnTo>
                    <a:pt x="600" y="156"/>
                  </a:lnTo>
                  <a:lnTo>
                    <a:pt x="604" y="162"/>
                  </a:lnTo>
                  <a:lnTo>
                    <a:pt x="610" y="162"/>
                  </a:lnTo>
                  <a:lnTo>
                    <a:pt x="610" y="156"/>
                  </a:lnTo>
                  <a:lnTo>
                    <a:pt x="610" y="162"/>
                  </a:lnTo>
                  <a:lnTo>
                    <a:pt x="616" y="162"/>
                  </a:lnTo>
                  <a:lnTo>
                    <a:pt x="616" y="156"/>
                  </a:lnTo>
                  <a:lnTo>
                    <a:pt x="622" y="156"/>
                  </a:lnTo>
                  <a:lnTo>
                    <a:pt x="622" y="156"/>
                  </a:lnTo>
                  <a:lnTo>
                    <a:pt x="626" y="156"/>
                  </a:lnTo>
                  <a:lnTo>
                    <a:pt x="632" y="156"/>
                  </a:lnTo>
                  <a:lnTo>
                    <a:pt x="632" y="152"/>
                  </a:lnTo>
                  <a:lnTo>
                    <a:pt x="638" y="152"/>
                  </a:lnTo>
                  <a:lnTo>
                    <a:pt x="644" y="152"/>
                  </a:lnTo>
                  <a:lnTo>
                    <a:pt x="644" y="152"/>
                  </a:lnTo>
                  <a:lnTo>
                    <a:pt x="644" y="152"/>
                  </a:lnTo>
                  <a:lnTo>
                    <a:pt x="650" y="152"/>
                  </a:lnTo>
                  <a:lnTo>
                    <a:pt x="654" y="152"/>
                  </a:lnTo>
                  <a:lnTo>
                    <a:pt x="658" y="152"/>
                  </a:lnTo>
                  <a:lnTo>
                    <a:pt x="654" y="152"/>
                  </a:lnTo>
                  <a:lnTo>
                    <a:pt x="654" y="146"/>
                  </a:lnTo>
                  <a:lnTo>
                    <a:pt x="658" y="146"/>
                  </a:lnTo>
                  <a:lnTo>
                    <a:pt x="658" y="140"/>
                  </a:lnTo>
                  <a:lnTo>
                    <a:pt x="664" y="140"/>
                  </a:lnTo>
                  <a:lnTo>
                    <a:pt x="670" y="140"/>
                  </a:lnTo>
                  <a:lnTo>
                    <a:pt x="670" y="140"/>
                  </a:lnTo>
                  <a:lnTo>
                    <a:pt x="676" y="140"/>
                  </a:lnTo>
                  <a:lnTo>
                    <a:pt x="680" y="140"/>
                  </a:lnTo>
                  <a:lnTo>
                    <a:pt x="680" y="140"/>
                  </a:lnTo>
                  <a:lnTo>
                    <a:pt x="686" y="140"/>
                  </a:lnTo>
                  <a:lnTo>
                    <a:pt x="692" y="140"/>
                  </a:lnTo>
                  <a:lnTo>
                    <a:pt x="692" y="140"/>
                  </a:lnTo>
                  <a:lnTo>
                    <a:pt x="698" y="146"/>
                  </a:lnTo>
                  <a:lnTo>
                    <a:pt x="692" y="146"/>
                  </a:lnTo>
                  <a:lnTo>
                    <a:pt x="692" y="152"/>
                  </a:lnTo>
                  <a:lnTo>
                    <a:pt x="692" y="156"/>
                  </a:lnTo>
                  <a:lnTo>
                    <a:pt x="686" y="156"/>
                  </a:lnTo>
                  <a:lnTo>
                    <a:pt x="680" y="156"/>
                  </a:lnTo>
                  <a:lnTo>
                    <a:pt x="680" y="162"/>
                  </a:lnTo>
                  <a:lnTo>
                    <a:pt x="676" y="162"/>
                  </a:lnTo>
                  <a:lnTo>
                    <a:pt x="670" y="162"/>
                  </a:lnTo>
                  <a:lnTo>
                    <a:pt x="670" y="168"/>
                  </a:lnTo>
                  <a:lnTo>
                    <a:pt x="670" y="168"/>
                  </a:lnTo>
                  <a:lnTo>
                    <a:pt x="664" y="168"/>
                  </a:lnTo>
                  <a:lnTo>
                    <a:pt x="658" y="168"/>
                  </a:lnTo>
                  <a:lnTo>
                    <a:pt x="658" y="168"/>
                  </a:lnTo>
                  <a:lnTo>
                    <a:pt x="654" y="168"/>
                  </a:lnTo>
                  <a:lnTo>
                    <a:pt x="650" y="168"/>
                  </a:lnTo>
                  <a:lnTo>
                    <a:pt x="644" y="168"/>
                  </a:lnTo>
                  <a:lnTo>
                    <a:pt x="644" y="174"/>
                  </a:lnTo>
                  <a:lnTo>
                    <a:pt x="638" y="174"/>
                  </a:lnTo>
                  <a:lnTo>
                    <a:pt x="632" y="174"/>
                  </a:lnTo>
                  <a:lnTo>
                    <a:pt x="632" y="174"/>
                  </a:lnTo>
                  <a:lnTo>
                    <a:pt x="626" y="174"/>
                  </a:lnTo>
                  <a:lnTo>
                    <a:pt x="622" y="180"/>
                  </a:lnTo>
                  <a:lnTo>
                    <a:pt x="622" y="180"/>
                  </a:lnTo>
                  <a:lnTo>
                    <a:pt x="616" y="180"/>
                  </a:lnTo>
                  <a:lnTo>
                    <a:pt x="610" y="180"/>
                  </a:lnTo>
                  <a:lnTo>
                    <a:pt x="610" y="180"/>
                  </a:lnTo>
                  <a:lnTo>
                    <a:pt x="610" y="180"/>
                  </a:lnTo>
                  <a:lnTo>
                    <a:pt x="604" y="180"/>
                  </a:lnTo>
                  <a:lnTo>
                    <a:pt x="600" y="180"/>
                  </a:lnTo>
                  <a:lnTo>
                    <a:pt x="600" y="182"/>
                  </a:lnTo>
                  <a:lnTo>
                    <a:pt x="600" y="180"/>
                  </a:lnTo>
                  <a:lnTo>
                    <a:pt x="600" y="180"/>
                  </a:lnTo>
                  <a:lnTo>
                    <a:pt x="600" y="182"/>
                  </a:lnTo>
                  <a:lnTo>
                    <a:pt x="596" y="182"/>
                  </a:lnTo>
                  <a:lnTo>
                    <a:pt x="596" y="188"/>
                  </a:lnTo>
                  <a:lnTo>
                    <a:pt x="590" y="188"/>
                  </a:lnTo>
                  <a:lnTo>
                    <a:pt x="590" y="182"/>
                  </a:lnTo>
                  <a:lnTo>
                    <a:pt x="590" y="188"/>
                  </a:lnTo>
                  <a:lnTo>
                    <a:pt x="584" y="188"/>
                  </a:lnTo>
                  <a:lnTo>
                    <a:pt x="584" y="188"/>
                  </a:lnTo>
                  <a:lnTo>
                    <a:pt x="584" y="188"/>
                  </a:lnTo>
                  <a:lnTo>
                    <a:pt x="578" y="194"/>
                  </a:lnTo>
                  <a:lnTo>
                    <a:pt x="578" y="188"/>
                  </a:lnTo>
                  <a:lnTo>
                    <a:pt x="572" y="188"/>
                  </a:lnTo>
                  <a:lnTo>
                    <a:pt x="572" y="194"/>
                  </a:lnTo>
                  <a:lnTo>
                    <a:pt x="572" y="194"/>
                  </a:lnTo>
                  <a:lnTo>
                    <a:pt x="568" y="194"/>
                  </a:lnTo>
                  <a:lnTo>
                    <a:pt x="572" y="194"/>
                  </a:lnTo>
                  <a:lnTo>
                    <a:pt x="572" y="194"/>
                  </a:lnTo>
                  <a:lnTo>
                    <a:pt x="578" y="194"/>
                  </a:lnTo>
                  <a:lnTo>
                    <a:pt x="578" y="200"/>
                  </a:lnTo>
                  <a:lnTo>
                    <a:pt x="572" y="200"/>
                  </a:lnTo>
                  <a:lnTo>
                    <a:pt x="572" y="200"/>
                  </a:lnTo>
                  <a:lnTo>
                    <a:pt x="572" y="200"/>
                  </a:lnTo>
                  <a:lnTo>
                    <a:pt x="572" y="200"/>
                  </a:lnTo>
                  <a:lnTo>
                    <a:pt x="572" y="200"/>
                  </a:lnTo>
                  <a:lnTo>
                    <a:pt x="568" y="200"/>
                  </a:lnTo>
                  <a:lnTo>
                    <a:pt x="562" y="200"/>
                  </a:lnTo>
                  <a:lnTo>
                    <a:pt x="562" y="200"/>
                  </a:lnTo>
                  <a:lnTo>
                    <a:pt x="568" y="200"/>
                  </a:lnTo>
                  <a:lnTo>
                    <a:pt x="568" y="206"/>
                  </a:lnTo>
                  <a:lnTo>
                    <a:pt x="562" y="206"/>
                  </a:lnTo>
                  <a:lnTo>
                    <a:pt x="562" y="200"/>
                  </a:lnTo>
                  <a:lnTo>
                    <a:pt x="562" y="200"/>
                  </a:lnTo>
                  <a:lnTo>
                    <a:pt x="562" y="206"/>
                  </a:lnTo>
                  <a:lnTo>
                    <a:pt x="556" y="206"/>
                  </a:lnTo>
                  <a:lnTo>
                    <a:pt x="556" y="210"/>
                  </a:lnTo>
                  <a:lnTo>
                    <a:pt x="550" y="210"/>
                  </a:lnTo>
                  <a:lnTo>
                    <a:pt x="550" y="206"/>
                  </a:lnTo>
                  <a:lnTo>
                    <a:pt x="550" y="206"/>
                  </a:lnTo>
                  <a:lnTo>
                    <a:pt x="546" y="206"/>
                  </a:lnTo>
                  <a:lnTo>
                    <a:pt x="550" y="206"/>
                  </a:lnTo>
                  <a:lnTo>
                    <a:pt x="550" y="210"/>
                  </a:lnTo>
                  <a:lnTo>
                    <a:pt x="550" y="216"/>
                  </a:lnTo>
                  <a:lnTo>
                    <a:pt x="550" y="216"/>
                  </a:lnTo>
                  <a:lnTo>
                    <a:pt x="546" y="216"/>
                  </a:lnTo>
                  <a:lnTo>
                    <a:pt x="546" y="216"/>
                  </a:lnTo>
                  <a:lnTo>
                    <a:pt x="550" y="216"/>
                  </a:lnTo>
                  <a:lnTo>
                    <a:pt x="546" y="216"/>
                  </a:lnTo>
                  <a:lnTo>
                    <a:pt x="546" y="222"/>
                  </a:lnTo>
                  <a:lnTo>
                    <a:pt x="540" y="222"/>
                  </a:lnTo>
                  <a:lnTo>
                    <a:pt x="536" y="222"/>
                  </a:lnTo>
                  <a:lnTo>
                    <a:pt x="536" y="216"/>
                  </a:lnTo>
                  <a:lnTo>
                    <a:pt x="536" y="216"/>
                  </a:lnTo>
                  <a:lnTo>
                    <a:pt x="530" y="216"/>
                  </a:lnTo>
                  <a:lnTo>
                    <a:pt x="536" y="216"/>
                  </a:lnTo>
                  <a:lnTo>
                    <a:pt x="536" y="222"/>
                  </a:lnTo>
                  <a:lnTo>
                    <a:pt x="536" y="222"/>
                  </a:lnTo>
                  <a:lnTo>
                    <a:pt x="540" y="222"/>
                  </a:lnTo>
                  <a:lnTo>
                    <a:pt x="540" y="228"/>
                  </a:lnTo>
                  <a:lnTo>
                    <a:pt x="536" y="228"/>
                  </a:lnTo>
                  <a:lnTo>
                    <a:pt x="536" y="228"/>
                  </a:lnTo>
                  <a:lnTo>
                    <a:pt x="530" y="228"/>
                  </a:lnTo>
                  <a:lnTo>
                    <a:pt x="524" y="228"/>
                  </a:lnTo>
                  <a:lnTo>
                    <a:pt x="524" y="228"/>
                  </a:lnTo>
                  <a:lnTo>
                    <a:pt x="524" y="228"/>
                  </a:lnTo>
                  <a:lnTo>
                    <a:pt x="530" y="228"/>
                  </a:lnTo>
                  <a:lnTo>
                    <a:pt x="536" y="228"/>
                  </a:lnTo>
                  <a:lnTo>
                    <a:pt x="536" y="228"/>
                  </a:lnTo>
                  <a:lnTo>
                    <a:pt x="536" y="228"/>
                  </a:lnTo>
                  <a:lnTo>
                    <a:pt x="536" y="234"/>
                  </a:lnTo>
                  <a:lnTo>
                    <a:pt x="536" y="234"/>
                  </a:lnTo>
                  <a:lnTo>
                    <a:pt x="530" y="234"/>
                  </a:lnTo>
                  <a:lnTo>
                    <a:pt x="524" y="234"/>
                  </a:lnTo>
                  <a:lnTo>
                    <a:pt x="524" y="228"/>
                  </a:lnTo>
                  <a:lnTo>
                    <a:pt x="524" y="228"/>
                  </a:lnTo>
                  <a:lnTo>
                    <a:pt x="524" y="234"/>
                  </a:lnTo>
                  <a:lnTo>
                    <a:pt x="524" y="234"/>
                  </a:lnTo>
                  <a:lnTo>
                    <a:pt x="530" y="234"/>
                  </a:lnTo>
                  <a:lnTo>
                    <a:pt x="530" y="238"/>
                  </a:lnTo>
                  <a:lnTo>
                    <a:pt x="524" y="238"/>
                  </a:lnTo>
                  <a:lnTo>
                    <a:pt x="524" y="238"/>
                  </a:lnTo>
                  <a:lnTo>
                    <a:pt x="524" y="238"/>
                  </a:lnTo>
                  <a:lnTo>
                    <a:pt x="524" y="238"/>
                  </a:lnTo>
                  <a:lnTo>
                    <a:pt x="518" y="238"/>
                  </a:lnTo>
                  <a:lnTo>
                    <a:pt x="512" y="238"/>
                  </a:lnTo>
                  <a:lnTo>
                    <a:pt x="512" y="238"/>
                  </a:lnTo>
                  <a:lnTo>
                    <a:pt x="512" y="238"/>
                  </a:lnTo>
                  <a:lnTo>
                    <a:pt x="512" y="238"/>
                  </a:lnTo>
                  <a:lnTo>
                    <a:pt x="508" y="238"/>
                  </a:lnTo>
                  <a:lnTo>
                    <a:pt x="502" y="238"/>
                  </a:lnTo>
                  <a:lnTo>
                    <a:pt x="502" y="238"/>
                  </a:lnTo>
                  <a:lnTo>
                    <a:pt x="502" y="238"/>
                  </a:lnTo>
                  <a:lnTo>
                    <a:pt x="496" y="238"/>
                  </a:lnTo>
                  <a:lnTo>
                    <a:pt x="492" y="238"/>
                  </a:lnTo>
                  <a:lnTo>
                    <a:pt x="492" y="238"/>
                  </a:lnTo>
                  <a:lnTo>
                    <a:pt x="486" y="238"/>
                  </a:lnTo>
                  <a:lnTo>
                    <a:pt x="492" y="238"/>
                  </a:lnTo>
                  <a:lnTo>
                    <a:pt x="492" y="234"/>
                  </a:lnTo>
                  <a:lnTo>
                    <a:pt x="492" y="234"/>
                  </a:lnTo>
                  <a:lnTo>
                    <a:pt x="496" y="234"/>
                  </a:lnTo>
                  <a:lnTo>
                    <a:pt x="496" y="228"/>
                  </a:lnTo>
                  <a:lnTo>
                    <a:pt x="502" y="228"/>
                  </a:lnTo>
                  <a:lnTo>
                    <a:pt x="496" y="228"/>
                  </a:lnTo>
                  <a:lnTo>
                    <a:pt x="492" y="228"/>
                  </a:lnTo>
                  <a:lnTo>
                    <a:pt x="492" y="234"/>
                  </a:lnTo>
                  <a:lnTo>
                    <a:pt x="486" y="234"/>
                  </a:lnTo>
                  <a:lnTo>
                    <a:pt x="486" y="228"/>
                  </a:lnTo>
                  <a:lnTo>
                    <a:pt x="482" y="228"/>
                  </a:lnTo>
                  <a:lnTo>
                    <a:pt x="482" y="228"/>
                  </a:lnTo>
                  <a:lnTo>
                    <a:pt x="482" y="228"/>
                  </a:lnTo>
                  <a:lnTo>
                    <a:pt x="486" y="228"/>
                  </a:lnTo>
                  <a:lnTo>
                    <a:pt x="486" y="228"/>
                  </a:lnTo>
                  <a:lnTo>
                    <a:pt x="492" y="228"/>
                  </a:lnTo>
                  <a:lnTo>
                    <a:pt x="492" y="222"/>
                  </a:lnTo>
                  <a:lnTo>
                    <a:pt x="492" y="222"/>
                  </a:lnTo>
                  <a:lnTo>
                    <a:pt x="496" y="222"/>
                  </a:lnTo>
                  <a:lnTo>
                    <a:pt x="492" y="222"/>
                  </a:lnTo>
                  <a:lnTo>
                    <a:pt x="496" y="216"/>
                  </a:lnTo>
                  <a:lnTo>
                    <a:pt x="502" y="216"/>
                  </a:lnTo>
                  <a:lnTo>
                    <a:pt x="502" y="216"/>
                  </a:lnTo>
                  <a:lnTo>
                    <a:pt x="508" y="216"/>
                  </a:lnTo>
                  <a:lnTo>
                    <a:pt x="512" y="216"/>
                  </a:lnTo>
                  <a:lnTo>
                    <a:pt x="508" y="216"/>
                  </a:lnTo>
                  <a:lnTo>
                    <a:pt x="508" y="216"/>
                  </a:lnTo>
                  <a:lnTo>
                    <a:pt x="502" y="216"/>
                  </a:lnTo>
                  <a:lnTo>
                    <a:pt x="502" y="216"/>
                  </a:lnTo>
                  <a:lnTo>
                    <a:pt x="502" y="216"/>
                  </a:lnTo>
                  <a:lnTo>
                    <a:pt x="508" y="216"/>
                  </a:lnTo>
                  <a:lnTo>
                    <a:pt x="512" y="216"/>
                  </a:lnTo>
                  <a:lnTo>
                    <a:pt x="508" y="216"/>
                  </a:lnTo>
                  <a:lnTo>
                    <a:pt x="502" y="210"/>
                  </a:lnTo>
                  <a:lnTo>
                    <a:pt x="512" y="210"/>
                  </a:lnTo>
                  <a:lnTo>
                    <a:pt x="512" y="210"/>
                  </a:lnTo>
                  <a:lnTo>
                    <a:pt x="518" y="206"/>
                  </a:lnTo>
                  <a:lnTo>
                    <a:pt x="512" y="206"/>
                  </a:lnTo>
                  <a:lnTo>
                    <a:pt x="512" y="206"/>
                  </a:lnTo>
                  <a:lnTo>
                    <a:pt x="508" y="206"/>
                  </a:lnTo>
                  <a:lnTo>
                    <a:pt x="508" y="200"/>
                  </a:lnTo>
                  <a:lnTo>
                    <a:pt x="512" y="200"/>
                  </a:lnTo>
                  <a:lnTo>
                    <a:pt x="512" y="200"/>
                  </a:lnTo>
                  <a:lnTo>
                    <a:pt x="518" y="200"/>
                  </a:lnTo>
                  <a:lnTo>
                    <a:pt x="524" y="200"/>
                  </a:lnTo>
                  <a:lnTo>
                    <a:pt x="524" y="200"/>
                  </a:lnTo>
                  <a:lnTo>
                    <a:pt x="524" y="200"/>
                  </a:lnTo>
                  <a:lnTo>
                    <a:pt x="518" y="200"/>
                  </a:lnTo>
                  <a:lnTo>
                    <a:pt x="512" y="200"/>
                  </a:lnTo>
                  <a:lnTo>
                    <a:pt x="512" y="200"/>
                  </a:lnTo>
                  <a:lnTo>
                    <a:pt x="518" y="194"/>
                  </a:lnTo>
                  <a:lnTo>
                    <a:pt x="524" y="194"/>
                  </a:lnTo>
                  <a:lnTo>
                    <a:pt x="518" y="194"/>
                  </a:lnTo>
                  <a:lnTo>
                    <a:pt x="518" y="188"/>
                  </a:lnTo>
                  <a:lnTo>
                    <a:pt x="512" y="194"/>
                  </a:lnTo>
                  <a:lnTo>
                    <a:pt x="512" y="194"/>
                  </a:lnTo>
                  <a:lnTo>
                    <a:pt x="512" y="188"/>
                  </a:lnTo>
                  <a:lnTo>
                    <a:pt x="508" y="188"/>
                  </a:lnTo>
                  <a:lnTo>
                    <a:pt x="512" y="188"/>
                  </a:lnTo>
                  <a:lnTo>
                    <a:pt x="512" y="188"/>
                  </a:lnTo>
                  <a:lnTo>
                    <a:pt x="512" y="188"/>
                  </a:lnTo>
                  <a:lnTo>
                    <a:pt x="512" y="188"/>
                  </a:lnTo>
                  <a:lnTo>
                    <a:pt x="518" y="188"/>
                  </a:lnTo>
                  <a:lnTo>
                    <a:pt x="518" y="188"/>
                  </a:lnTo>
                  <a:lnTo>
                    <a:pt x="524" y="188"/>
                  </a:lnTo>
                  <a:lnTo>
                    <a:pt x="524" y="188"/>
                  </a:lnTo>
                  <a:lnTo>
                    <a:pt x="524" y="188"/>
                  </a:lnTo>
                  <a:lnTo>
                    <a:pt x="524" y="188"/>
                  </a:lnTo>
                  <a:lnTo>
                    <a:pt x="524" y="182"/>
                  </a:lnTo>
                  <a:lnTo>
                    <a:pt x="524" y="182"/>
                  </a:lnTo>
                  <a:lnTo>
                    <a:pt x="530" y="182"/>
                  </a:lnTo>
                  <a:lnTo>
                    <a:pt x="536" y="182"/>
                  </a:lnTo>
                  <a:lnTo>
                    <a:pt x="536" y="182"/>
                  </a:lnTo>
                  <a:lnTo>
                    <a:pt x="536" y="180"/>
                  </a:lnTo>
                  <a:lnTo>
                    <a:pt x="536" y="180"/>
                  </a:lnTo>
                  <a:lnTo>
                    <a:pt x="536" y="180"/>
                  </a:lnTo>
                  <a:lnTo>
                    <a:pt x="540" y="180"/>
                  </a:lnTo>
                  <a:lnTo>
                    <a:pt x="546" y="180"/>
                  </a:lnTo>
                  <a:lnTo>
                    <a:pt x="546" y="180"/>
                  </a:lnTo>
                  <a:lnTo>
                    <a:pt x="540" y="180"/>
                  </a:lnTo>
                  <a:lnTo>
                    <a:pt x="546" y="180"/>
                  </a:lnTo>
                  <a:lnTo>
                    <a:pt x="550" y="174"/>
                  </a:lnTo>
                  <a:lnTo>
                    <a:pt x="550" y="174"/>
                  </a:lnTo>
                  <a:lnTo>
                    <a:pt x="550" y="168"/>
                  </a:lnTo>
                  <a:lnTo>
                    <a:pt x="556" y="168"/>
                  </a:lnTo>
                  <a:lnTo>
                    <a:pt x="562" y="168"/>
                  </a:lnTo>
                  <a:lnTo>
                    <a:pt x="562" y="168"/>
                  </a:lnTo>
                  <a:lnTo>
                    <a:pt x="568" y="168"/>
                  </a:lnTo>
                  <a:lnTo>
                    <a:pt x="572" y="168"/>
                  </a:lnTo>
                  <a:lnTo>
                    <a:pt x="572" y="168"/>
                  </a:lnTo>
                  <a:lnTo>
                    <a:pt x="572" y="168"/>
                  </a:lnTo>
                  <a:lnTo>
                    <a:pt x="572" y="168"/>
                  </a:lnTo>
                  <a:lnTo>
                    <a:pt x="572" y="168"/>
                  </a:lnTo>
                  <a:lnTo>
                    <a:pt x="572" y="162"/>
                  </a:lnTo>
                  <a:lnTo>
                    <a:pt x="578" y="162"/>
                  </a:lnTo>
                  <a:lnTo>
                    <a:pt x="584" y="162"/>
                  </a:lnTo>
                  <a:lnTo>
                    <a:pt x="584" y="168"/>
                  </a:lnTo>
                  <a:lnTo>
                    <a:pt x="578" y="168"/>
                  </a:lnTo>
                  <a:lnTo>
                    <a:pt x="572" y="168"/>
                  </a:lnTo>
                  <a:lnTo>
                    <a:pt x="578" y="168"/>
                  </a:lnTo>
                  <a:lnTo>
                    <a:pt x="584" y="168"/>
                  </a:lnTo>
                  <a:lnTo>
                    <a:pt x="584" y="168"/>
                  </a:lnTo>
                  <a:lnTo>
                    <a:pt x="584" y="168"/>
                  </a:lnTo>
                  <a:lnTo>
                    <a:pt x="584" y="168"/>
                  </a:lnTo>
                  <a:close/>
                  <a:moveTo>
                    <a:pt x="1088" y="140"/>
                  </a:moveTo>
                  <a:lnTo>
                    <a:pt x="1082" y="140"/>
                  </a:lnTo>
                  <a:lnTo>
                    <a:pt x="1078" y="140"/>
                  </a:lnTo>
                  <a:lnTo>
                    <a:pt x="1078" y="140"/>
                  </a:lnTo>
                  <a:lnTo>
                    <a:pt x="1082" y="140"/>
                  </a:lnTo>
                  <a:lnTo>
                    <a:pt x="1088" y="140"/>
                  </a:lnTo>
                  <a:lnTo>
                    <a:pt x="1088" y="140"/>
                  </a:lnTo>
                  <a:lnTo>
                    <a:pt x="1088" y="140"/>
                  </a:lnTo>
                  <a:lnTo>
                    <a:pt x="1088" y="140"/>
                  </a:lnTo>
                  <a:close/>
                  <a:moveTo>
                    <a:pt x="1104" y="146"/>
                  </a:moveTo>
                  <a:lnTo>
                    <a:pt x="1104" y="140"/>
                  </a:lnTo>
                  <a:lnTo>
                    <a:pt x="1108" y="140"/>
                  </a:lnTo>
                  <a:lnTo>
                    <a:pt x="1108" y="146"/>
                  </a:lnTo>
                  <a:lnTo>
                    <a:pt x="1104" y="146"/>
                  </a:lnTo>
                  <a:lnTo>
                    <a:pt x="1104" y="146"/>
                  </a:lnTo>
                  <a:lnTo>
                    <a:pt x="1104" y="146"/>
                  </a:lnTo>
                  <a:lnTo>
                    <a:pt x="1104" y="146"/>
                  </a:lnTo>
                  <a:close/>
                  <a:moveTo>
                    <a:pt x="1104" y="146"/>
                  </a:moveTo>
                  <a:lnTo>
                    <a:pt x="1098" y="146"/>
                  </a:lnTo>
                  <a:lnTo>
                    <a:pt x="1104" y="146"/>
                  </a:lnTo>
                  <a:lnTo>
                    <a:pt x="1104" y="146"/>
                  </a:lnTo>
                  <a:lnTo>
                    <a:pt x="1104" y="146"/>
                  </a:lnTo>
                  <a:lnTo>
                    <a:pt x="1104" y="146"/>
                  </a:lnTo>
                  <a:close/>
                  <a:moveTo>
                    <a:pt x="1818" y="152"/>
                  </a:moveTo>
                  <a:lnTo>
                    <a:pt x="1818" y="146"/>
                  </a:lnTo>
                  <a:lnTo>
                    <a:pt x="1824" y="146"/>
                  </a:lnTo>
                  <a:lnTo>
                    <a:pt x="1830" y="146"/>
                  </a:lnTo>
                  <a:lnTo>
                    <a:pt x="1830" y="146"/>
                  </a:lnTo>
                  <a:lnTo>
                    <a:pt x="1836" y="146"/>
                  </a:lnTo>
                  <a:lnTo>
                    <a:pt x="1830" y="146"/>
                  </a:lnTo>
                  <a:lnTo>
                    <a:pt x="1830" y="152"/>
                  </a:lnTo>
                  <a:lnTo>
                    <a:pt x="1830" y="146"/>
                  </a:lnTo>
                  <a:lnTo>
                    <a:pt x="1830" y="146"/>
                  </a:lnTo>
                  <a:lnTo>
                    <a:pt x="1824" y="146"/>
                  </a:lnTo>
                  <a:lnTo>
                    <a:pt x="1824" y="152"/>
                  </a:lnTo>
                  <a:lnTo>
                    <a:pt x="1818" y="152"/>
                  </a:lnTo>
                  <a:lnTo>
                    <a:pt x="1818" y="152"/>
                  </a:lnTo>
                  <a:lnTo>
                    <a:pt x="1818" y="152"/>
                  </a:lnTo>
                  <a:lnTo>
                    <a:pt x="1818" y="152"/>
                  </a:lnTo>
                  <a:close/>
                  <a:moveTo>
                    <a:pt x="1104" y="152"/>
                  </a:moveTo>
                  <a:lnTo>
                    <a:pt x="1098" y="152"/>
                  </a:lnTo>
                  <a:lnTo>
                    <a:pt x="1098" y="146"/>
                  </a:lnTo>
                  <a:lnTo>
                    <a:pt x="1104" y="146"/>
                  </a:lnTo>
                  <a:lnTo>
                    <a:pt x="1104" y="152"/>
                  </a:lnTo>
                  <a:lnTo>
                    <a:pt x="1104" y="152"/>
                  </a:lnTo>
                  <a:lnTo>
                    <a:pt x="1104" y="152"/>
                  </a:lnTo>
                  <a:lnTo>
                    <a:pt x="1104" y="152"/>
                  </a:lnTo>
                  <a:close/>
                  <a:moveTo>
                    <a:pt x="1066" y="146"/>
                  </a:moveTo>
                  <a:lnTo>
                    <a:pt x="1072" y="152"/>
                  </a:lnTo>
                  <a:lnTo>
                    <a:pt x="1066" y="152"/>
                  </a:lnTo>
                  <a:lnTo>
                    <a:pt x="1066" y="152"/>
                  </a:lnTo>
                  <a:lnTo>
                    <a:pt x="1066" y="146"/>
                  </a:lnTo>
                  <a:lnTo>
                    <a:pt x="1066" y="146"/>
                  </a:lnTo>
                  <a:lnTo>
                    <a:pt x="1066" y="146"/>
                  </a:lnTo>
                  <a:lnTo>
                    <a:pt x="1066" y="146"/>
                  </a:lnTo>
                  <a:lnTo>
                    <a:pt x="1066" y="146"/>
                  </a:lnTo>
                  <a:close/>
                  <a:moveTo>
                    <a:pt x="1088" y="146"/>
                  </a:moveTo>
                  <a:lnTo>
                    <a:pt x="1088" y="152"/>
                  </a:lnTo>
                  <a:lnTo>
                    <a:pt x="1082" y="152"/>
                  </a:lnTo>
                  <a:lnTo>
                    <a:pt x="1078" y="152"/>
                  </a:lnTo>
                  <a:lnTo>
                    <a:pt x="1078" y="146"/>
                  </a:lnTo>
                  <a:lnTo>
                    <a:pt x="1082" y="146"/>
                  </a:lnTo>
                  <a:lnTo>
                    <a:pt x="1088" y="146"/>
                  </a:lnTo>
                  <a:lnTo>
                    <a:pt x="1088" y="146"/>
                  </a:lnTo>
                  <a:lnTo>
                    <a:pt x="1088" y="146"/>
                  </a:lnTo>
                  <a:lnTo>
                    <a:pt x="1088" y="146"/>
                  </a:lnTo>
                  <a:close/>
                  <a:moveTo>
                    <a:pt x="1054" y="152"/>
                  </a:moveTo>
                  <a:lnTo>
                    <a:pt x="1054" y="152"/>
                  </a:lnTo>
                  <a:lnTo>
                    <a:pt x="1054" y="152"/>
                  </a:lnTo>
                  <a:lnTo>
                    <a:pt x="1050" y="152"/>
                  </a:lnTo>
                  <a:lnTo>
                    <a:pt x="1054" y="152"/>
                  </a:lnTo>
                  <a:lnTo>
                    <a:pt x="1054" y="152"/>
                  </a:lnTo>
                  <a:lnTo>
                    <a:pt x="1054" y="152"/>
                  </a:lnTo>
                  <a:lnTo>
                    <a:pt x="1054" y="152"/>
                  </a:lnTo>
                  <a:close/>
                  <a:moveTo>
                    <a:pt x="1320" y="156"/>
                  </a:moveTo>
                  <a:lnTo>
                    <a:pt x="1320" y="152"/>
                  </a:lnTo>
                  <a:lnTo>
                    <a:pt x="1326" y="152"/>
                  </a:lnTo>
                  <a:lnTo>
                    <a:pt x="1326" y="156"/>
                  </a:lnTo>
                  <a:lnTo>
                    <a:pt x="1326" y="156"/>
                  </a:lnTo>
                  <a:lnTo>
                    <a:pt x="1326" y="156"/>
                  </a:lnTo>
                  <a:lnTo>
                    <a:pt x="1320" y="156"/>
                  </a:lnTo>
                  <a:lnTo>
                    <a:pt x="1320" y="156"/>
                  </a:lnTo>
                  <a:lnTo>
                    <a:pt x="1320" y="156"/>
                  </a:lnTo>
                  <a:lnTo>
                    <a:pt x="1320" y="156"/>
                  </a:lnTo>
                  <a:close/>
                  <a:moveTo>
                    <a:pt x="1088" y="162"/>
                  </a:moveTo>
                  <a:lnTo>
                    <a:pt x="1088" y="156"/>
                  </a:lnTo>
                  <a:lnTo>
                    <a:pt x="1092" y="156"/>
                  </a:lnTo>
                  <a:lnTo>
                    <a:pt x="1088" y="156"/>
                  </a:lnTo>
                  <a:lnTo>
                    <a:pt x="1088" y="162"/>
                  </a:lnTo>
                  <a:lnTo>
                    <a:pt x="1092" y="162"/>
                  </a:lnTo>
                  <a:lnTo>
                    <a:pt x="1092" y="156"/>
                  </a:lnTo>
                  <a:lnTo>
                    <a:pt x="1092" y="162"/>
                  </a:lnTo>
                  <a:lnTo>
                    <a:pt x="1088" y="162"/>
                  </a:lnTo>
                  <a:lnTo>
                    <a:pt x="1088" y="162"/>
                  </a:lnTo>
                  <a:lnTo>
                    <a:pt x="1088" y="162"/>
                  </a:lnTo>
                  <a:lnTo>
                    <a:pt x="1088" y="162"/>
                  </a:lnTo>
                  <a:close/>
                  <a:moveTo>
                    <a:pt x="1088" y="168"/>
                  </a:moveTo>
                  <a:lnTo>
                    <a:pt x="1082" y="162"/>
                  </a:lnTo>
                  <a:lnTo>
                    <a:pt x="1078" y="162"/>
                  </a:lnTo>
                  <a:lnTo>
                    <a:pt x="1078" y="162"/>
                  </a:lnTo>
                  <a:lnTo>
                    <a:pt x="1072" y="162"/>
                  </a:lnTo>
                  <a:lnTo>
                    <a:pt x="1072" y="156"/>
                  </a:lnTo>
                  <a:lnTo>
                    <a:pt x="1078" y="162"/>
                  </a:lnTo>
                  <a:lnTo>
                    <a:pt x="1078" y="156"/>
                  </a:lnTo>
                  <a:lnTo>
                    <a:pt x="1078" y="156"/>
                  </a:lnTo>
                  <a:lnTo>
                    <a:pt x="1082" y="156"/>
                  </a:lnTo>
                  <a:lnTo>
                    <a:pt x="1088" y="156"/>
                  </a:lnTo>
                  <a:lnTo>
                    <a:pt x="1088" y="156"/>
                  </a:lnTo>
                  <a:lnTo>
                    <a:pt x="1088" y="162"/>
                  </a:lnTo>
                  <a:lnTo>
                    <a:pt x="1088" y="162"/>
                  </a:lnTo>
                  <a:lnTo>
                    <a:pt x="1088" y="156"/>
                  </a:lnTo>
                  <a:lnTo>
                    <a:pt x="1082" y="162"/>
                  </a:lnTo>
                  <a:lnTo>
                    <a:pt x="1088" y="162"/>
                  </a:lnTo>
                  <a:lnTo>
                    <a:pt x="1088" y="168"/>
                  </a:lnTo>
                  <a:lnTo>
                    <a:pt x="1088" y="168"/>
                  </a:lnTo>
                  <a:lnTo>
                    <a:pt x="1088" y="168"/>
                  </a:lnTo>
                  <a:lnTo>
                    <a:pt x="1088" y="168"/>
                  </a:lnTo>
                  <a:close/>
                  <a:moveTo>
                    <a:pt x="1066" y="162"/>
                  </a:moveTo>
                  <a:lnTo>
                    <a:pt x="1066" y="156"/>
                  </a:lnTo>
                  <a:lnTo>
                    <a:pt x="1066" y="156"/>
                  </a:lnTo>
                  <a:lnTo>
                    <a:pt x="1066" y="162"/>
                  </a:lnTo>
                  <a:lnTo>
                    <a:pt x="1060" y="162"/>
                  </a:lnTo>
                  <a:lnTo>
                    <a:pt x="1054" y="162"/>
                  </a:lnTo>
                  <a:lnTo>
                    <a:pt x="1060" y="162"/>
                  </a:lnTo>
                  <a:lnTo>
                    <a:pt x="1066" y="162"/>
                  </a:lnTo>
                  <a:lnTo>
                    <a:pt x="1066" y="162"/>
                  </a:lnTo>
                  <a:lnTo>
                    <a:pt x="1066" y="162"/>
                  </a:lnTo>
                  <a:lnTo>
                    <a:pt x="1066" y="162"/>
                  </a:lnTo>
                  <a:close/>
                  <a:moveTo>
                    <a:pt x="1736" y="200"/>
                  </a:moveTo>
                  <a:lnTo>
                    <a:pt x="1732" y="200"/>
                  </a:lnTo>
                  <a:lnTo>
                    <a:pt x="1732" y="200"/>
                  </a:lnTo>
                  <a:lnTo>
                    <a:pt x="1732" y="194"/>
                  </a:lnTo>
                  <a:lnTo>
                    <a:pt x="1732" y="194"/>
                  </a:lnTo>
                  <a:lnTo>
                    <a:pt x="1732" y="194"/>
                  </a:lnTo>
                  <a:lnTo>
                    <a:pt x="1728" y="194"/>
                  </a:lnTo>
                  <a:lnTo>
                    <a:pt x="1722" y="194"/>
                  </a:lnTo>
                  <a:lnTo>
                    <a:pt x="1722" y="194"/>
                  </a:lnTo>
                  <a:lnTo>
                    <a:pt x="1716" y="194"/>
                  </a:lnTo>
                  <a:lnTo>
                    <a:pt x="1710" y="200"/>
                  </a:lnTo>
                  <a:lnTo>
                    <a:pt x="1710" y="200"/>
                  </a:lnTo>
                  <a:lnTo>
                    <a:pt x="1704" y="200"/>
                  </a:lnTo>
                  <a:lnTo>
                    <a:pt x="1700" y="194"/>
                  </a:lnTo>
                  <a:lnTo>
                    <a:pt x="1700" y="194"/>
                  </a:lnTo>
                  <a:lnTo>
                    <a:pt x="1694" y="194"/>
                  </a:lnTo>
                  <a:lnTo>
                    <a:pt x="1694" y="200"/>
                  </a:lnTo>
                  <a:lnTo>
                    <a:pt x="1700" y="200"/>
                  </a:lnTo>
                  <a:lnTo>
                    <a:pt x="1694" y="200"/>
                  </a:lnTo>
                  <a:lnTo>
                    <a:pt x="1694" y="200"/>
                  </a:lnTo>
                  <a:lnTo>
                    <a:pt x="1688" y="200"/>
                  </a:lnTo>
                  <a:lnTo>
                    <a:pt x="1688" y="200"/>
                  </a:lnTo>
                  <a:lnTo>
                    <a:pt x="1682" y="200"/>
                  </a:lnTo>
                  <a:lnTo>
                    <a:pt x="1678" y="200"/>
                  </a:lnTo>
                  <a:lnTo>
                    <a:pt x="1678" y="200"/>
                  </a:lnTo>
                  <a:lnTo>
                    <a:pt x="1672" y="200"/>
                  </a:lnTo>
                  <a:lnTo>
                    <a:pt x="1672" y="200"/>
                  </a:lnTo>
                  <a:lnTo>
                    <a:pt x="1672" y="194"/>
                  </a:lnTo>
                  <a:lnTo>
                    <a:pt x="1668" y="194"/>
                  </a:lnTo>
                  <a:lnTo>
                    <a:pt x="1668" y="188"/>
                  </a:lnTo>
                  <a:lnTo>
                    <a:pt x="1662" y="188"/>
                  </a:lnTo>
                  <a:lnTo>
                    <a:pt x="1662" y="188"/>
                  </a:lnTo>
                  <a:lnTo>
                    <a:pt x="1662" y="188"/>
                  </a:lnTo>
                  <a:lnTo>
                    <a:pt x="1656" y="182"/>
                  </a:lnTo>
                  <a:lnTo>
                    <a:pt x="1662" y="182"/>
                  </a:lnTo>
                  <a:lnTo>
                    <a:pt x="1662" y="182"/>
                  </a:lnTo>
                  <a:lnTo>
                    <a:pt x="1668" y="182"/>
                  </a:lnTo>
                  <a:lnTo>
                    <a:pt x="1662" y="182"/>
                  </a:lnTo>
                  <a:lnTo>
                    <a:pt x="1662" y="182"/>
                  </a:lnTo>
                  <a:lnTo>
                    <a:pt x="1662" y="180"/>
                  </a:lnTo>
                  <a:lnTo>
                    <a:pt x="1662" y="180"/>
                  </a:lnTo>
                  <a:lnTo>
                    <a:pt x="1662" y="180"/>
                  </a:lnTo>
                  <a:lnTo>
                    <a:pt x="1662" y="180"/>
                  </a:lnTo>
                  <a:lnTo>
                    <a:pt x="1662" y="180"/>
                  </a:lnTo>
                  <a:lnTo>
                    <a:pt x="1662" y="180"/>
                  </a:lnTo>
                  <a:lnTo>
                    <a:pt x="1662" y="180"/>
                  </a:lnTo>
                  <a:lnTo>
                    <a:pt x="1662" y="180"/>
                  </a:lnTo>
                  <a:lnTo>
                    <a:pt x="1662" y="174"/>
                  </a:lnTo>
                  <a:lnTo>
                    <a:pt x="1662" y="174"/>
                  </a:lnTo>
                  <a:lnTo>
                    <a:pt x="1668" y="174"/>
                  </a:lnTo>
                  <a:lnTo>
                    <a:pt x="1672" y="174"/>
                  </a:lnTo>
                  <a:lnTo>
                    <a:pt x="1668" y="174"/>
                  </a:lnTo>
                  <a:lnTo>
                    <a:pt x="1668" y="168"/>
                  </a:lnTo>
                  <a:lnTo>
                    <a:pt x="1662" y="168"/>
                  </a:lnTo>
                  <a:lnTo>
                    <a:pt x="1668" y="168"/>
                  </a:lnTo>
                  <a:lnTo>
                    <a:pt x="1672" y="168"/>
                  </a:lnTo>
                  <a:lnTo>
                    <a:pt x="1672" y="168"/>
                  </a:lnTo>
                  <a:lnTo>
                    <a:pt x="1672" y="162"/>
                  </a:lnTo>
                  <a:lnTo>
                    <a:pt x="1678" y="162"/>
                  </a:lnTo>
                  <a:lnTo>
                    <a:pt x="1678" y="168"/>
                  </a:lnTo>
                  <a:lnTo>
                    <a:pt x="1678" y="162"/>
                  </a:lnTo>
                  <a:lnTo>
                    <a:pt x="1682" y="162"/>
                  </a:lnTo>
                  <a:lnTo>
                    <a:pt x="1688" y="162"/>
                  </a:lnTo>
                  <a:lnTo>
                    <a:pt x="1688" y="162"/>
                  </a:lnTo>
                  <a:lnTo>
                    <a:pt x="1688" y="168"/>
                  </a:lnTo>
                  <a:lnTo>
                    <a:pt x="1694" y="168"/>
                  </a:lnTo>
                  <a:lnTo>
                    <a:pt x="1700" y="168"/>
                  </a:lnTo>
                  <a:lnTo>
                    <a:pt x="1700" y="168"/>
                  </a:lnTo>
                  <a:lnTo>
                    <a:pt x="1700" y="168"/>
                  </a:lnTo>
                  <a:lnTo>
                    <a:pt x="1700" y="174"/>
                  </a:lnTo>
                  <a:lnTo>
                    <a:pt x="1704" y="174"/>
                  </a:lnTo>
                  <a:lnTo>
                    <a:pt x="1710" y="174"/>
                  </a:lnTo>
                  <a:lnTo>
                    <a:pt x="1710" y="180"/>
                  </a:lnTo>
                  <a:lnTo>
                    <a:pt x="1710" y="180"/>
                  </a:lnTo>
                  <a:lnTo>
                    <a:pt x="1716" y="180"/>
                  </a:lnTo>
                  <a:lnTo>
                    <a:pt x="1716" y="174"/>
                  </a:lnTo>
                  <a:lnTo>
                    <a:pt x="1716" y="168"/>
                  </a:lnTo>
                  <a:lnTo>
                    <a:pt x="1716" y="168"/>
                  </a:lnTo>
                  <a:lnTo>
                    <a:pt x="1722" y="168"/>
                  </a:lnTo>
                  <a:lnTo>
                    <a:pt x="1722" y="168"/>
                  </a:lnTo>
                  <a:lnTo>
                    <a:pt x="1722" y="162"/>
                  </a:lnTo>
                  <a:lnTo>
                    <a:pt x="1722" y="162"/>
                  </a:lnTo>
                  <a:lnTo>
                    <a:pt x="1722" y="162"/>
                  </a:lnTo>
                  <a:lnTo>
                    <a:pt x="1728" y="168"/>
                  </a:lnTo>
                  <a:lnTo>
                    <a:pt x="1732" y="168"/>
                  </a:lnTo>
                  <a:lnTo>
                    <a:pt x="1732" y="168"/>
                  </a:lnTo>
                  <a:lnTo>
                    <a:pt x="1736" y="168"/>
                  </a:lnTo>
                  <a:lnTo>
                    <a:pt x="1736" y="174"/>
                  </a:lnTo>
                  <a:lnTo>
                    <a:pt x="1742" y="174"/>
                  </a:lnTo>
                  <a:lnTo>
                    <a:pt x="1748" y="174"/>
                  </a:lnTo>
                  <a:lnTo>
                    <a:pt x="1748" y="174"/>
                  </a:lnTo>
                  <a:lnTo>
                    <a:pt x="1754" y="168"/>
                  </a:lnTo>
                  <a:lnTo>
                    <a:pt x="1758" y="174"/>
                  </a:lnTo>
                  <a:lnTo>
                    <a:pt x="1758" y="174"/>
                  </a:lnTo>
                  <a:lnTo>
                    <a:pt x="1764" y="180"/>
                  </a:lnTo>
                  <a:lnTo>
                    <a:pt x="1770" y="180"/>
                  </a:lnTo>
                  <a:lnTo>
                    <a:pt x="1770" y="180"/>
                  </a:lnTo>
                  <a:lnTo>
                    <a:pt x="1776" y="180"/>
                  </a:lnTo>
                  <a:lnTo>
                    <a:pt x="1776" y="180"/>
                  </a:lnTo>
                  <a:lnTo>
                    <a:pt x="1782" y="180"/>
                  </a:lnTo>
                  <a:lnTo>
                    <a:pt x="1776" y="180"/>
                  </a:lnTo>
                  <a:lnTo>
                    <a:pt x="1770" y="180"/>
                  </a:lnTo>
                  <a:lnTo>
                    <a:pt x="1770" y="180"/>
                  </a:lnTo>
                  <a:lnTo>
                    <a:pt x="1770" y="182"/>
                  </a:lnTo>
                  <a:lnTo>
                    <a:pt x="1770" y="188"/>
                  </a:lnTo>
                  <a:lnTo>
                    <a:pt x="1770" y="188"/>
                  </a:lnTo>
                  <a:lnTo>
                    <a:pt x="1770" y="188"/>
                  </a:lnTo>
                  <a:lnTo>
                    <a:pt x="1770" y="188"/>
                  </a:lnTo>
                  <a:lnTo>
                    <a:pt x="1764" y="188"/>
                  </a:lnTo>
                  <a:lnTo>
                    <a:pt x="1758" y="188"/>
                  </a:lnTo>
                  <a:lnTo>
                    <a:pt x="1758" y="194"/>
                  </a:lnTo>
                  <a:lnTo>
                    <a:pt x="1758" y="194"/>
                  </a:lnTo>
                  <a:lnTo>
                    <a:pt x="1758" y="188"/>
                  </a:lnTo>
                  <a:lnTo>
                    <a:pt x="1754" y="188"/>
                  </a:lnTo>
                  <a:lnTo>
                    <a:pt x="1748" y="188"/>
                  </a:lnTo>
                  <a:lnTo>
                    <a:pt x="1748" y="188"/>
                  </a:lnTo>
                  <a:lnTo>
                    <a:pt x="1742" y="188"/>
                  </a:lnTo>
                  <a:lnTo>
                    <a:pt x="1742" y="188"/>
                  </a:lnTo>
                  <a:lnTo>
                    <a:pt x="1736" y="188"/>
                  </a:lnTo>
                  <a:lnTo>
                    <a:pt x="1736" y="182"/>
                  </a:lnTo>
                  <a:lnTo>
                    <a:pt x="1736" y="180"/>
                  </a:lnTo>
                  <a:lnTo>
                    <a:pt x="1742" y="180"/>
                  </a:lnTo>
                  <a:lnTo>
                    <a:pt x="1748" y="180"/>
                  </a:lnTo>
                  <a:lnTo>
                    <a:pt x="1742" y="180"/>
                  </a:lnTo>
                  <a:lnTo>
                    <a:pt x="1742" y="174"/>
                  </a:lnTo>
                  <a:lnTo>
                    <a:pt x="1736" y="174"/>
                  </a:lnTo>
                  <a:lnTo>
                    <a:pt x="1736" y="180"/>
                  </a:lnTo>
                  <a:lnTo>
                    <a:pt x="1732" y="180"/>
                  </a:lnTo>
                  <a:lnTo>
                    <a:pt x="1732" y="180"/>
                  </a:lnTo>
                  <a:lnTo>
                    <a:pt x="1732" y="180"/>
                  </a:lnTo>
                  <a:lnTo>
                    <a:pt x="1732" y="182"/>
                  </a:lnTo>
                  <a:lnTo>
                    <a:pt x="1732" y="182"/>
                  </a:lnTo>
                  <a:lnTo>
                    <a:pt x="1732" y="188"/>
                  </a:lnTo>
                  <a:lnTo>
                    <a:pt x="1736" y="188"/>
                  </a:lnTo>
                  <a:lnTo>
                    <a:pt x="1742" y="188"/>
                  </a:lnTo>
                  <a:lnTo>
                    <a:pt x="1748" y="188"/>
                  </a:lnTo>
                  <a:lnTo>
                    <a:pt x="1748" y="194"/>
                  </a:lnTo>
                  <a:lnTo>
                    <a:pt x="1754" y="194"/>
                  </a:lnTo>
                  <a:lnTo>
                    <a:pt x="1748" y="200"/>
                  </a:lnTo>
                  <a:lnTo>
                    <a:pt x="1748" y="194"/>
                  </a:lnTo>
                  <a:lnTo>
                    <a:pt x="1748" y="194"/>
                  </a:lnTo>
                  <a:lnTo>
                    <a:pt x="1748" y="200"/>
                  </a:lnTo>
                  <a:lnTo>
                    <a:pt x="1742" y="200"/>
                  </a:lnTo>
                  <a:lnTo>
                    <a:pt x="1742" y="194"/>
                  </a:lnTo>
                  <a:lnTo>
                    <a:pt x="1736" y="194"/>
                  </a:lnTo>
                  <a:lnTo>
                    <a:pt x="1736" y="200"/>
                  </a:lnTo>
                  <a:lnTo>
                    <a:pt x="1742" y="200"/>
                  </a:lnTo>
                  <a:lnTo>
                    <a:pt x="1736" y="200"/>
                  </a:lnTo>
                  <a:lnTo>
                    <a:pt x="1736" y="200"/>
                  </a:lnTo>
                  <a:lnTo>
                    <a:pt x="1736" y="200"/>
                  </a:lnTo>
                  <a:lnTo>
                    <a:pt x="1736" y="200"/>
                  </a:lnTo>
                  <a:close/>
                  <a:moveTo>
                    <a:pt x="1878" y="168"/>
                  </a:moveTo>
                  <a:lnTo>
                    <a:pt x="1878" y="162"/>
                  </a:lnTo>
                  <a:lnTo>
                    <a:pt x="1884" y="162"/>
                  </a:lnTo>
                  <a:lnTo>
                    <a:pt x="1884" y="168"/>
                  </a:lnTo>
                  <a:lnTo>
                    <a:pt x="1878" y="168"/>
                  </a:lnTo>
                  <a:lnTo>
                    <a:pt x="1878" y="168"/>
                  </a:lnTo>
                  <a:lnTo>
                    <a:pt x="1878" y="168"/>
                  </a:lnTo>
                  <a:lnTo>
                    <a:pt x="1878" y="168"/>
                  </a:lnTo>
                  <a:close/>
                  <a:moveTo>
                    <a:pt x="1716" y="168"/>
                  </a:moveTo>
                  <a:lnTo>
                    <a:pt x="1716" y="162"/>
                  </a:lnTo>
                  <a:lnTo>
                    <a:pt x="1716" y="168"/>
                  </a:lnTo>
                  <a:lnTo>
                    <a:pt x="1716" y="168"/>
                  </a:lnTo>
                  <a:lnTo>
                    <a:pt x="1716" y="168"/>
                  </a:lnTo>
                  <a:lnTo>
                    <a:pt x="1716" y="168"/>
                  </a:lnTo>
                  <a:close/>
                  <a:moveTo>
                    <a:pt x="1098" y="168"/>
                  </a:moveTo>
                  <a:lnTo>
                    <a:pt x="1092" y="168"/>
                  </a:lnTo>
                  <a:lnTo>
                    <a:pt x="1092" y="168"/>
                  </a:lnTo>
                  <a:lnTo>
                    <a:pt x="1088" y="168"/>
                  </a:lnTo>
                  <a:lnTo>
                    <a:pt x="1088" y="168"/>
                  </a:lnTo>
                  <a:lnTo>
                    <a:pt x="1098" y="168"/>
                  </a:lnTo>
                  <a:lnTo>
                    <a:pt x="1098" y="168"/>
                  </a:lnTo>
                  <a:lnTo>
                    <a:pt x="1098" y="168"/>
                  </a:lnTo>
                  <a:lnTo>
                    <a:pt x="1098" y="168"/>
                  </a:lnTo>
                  <a:close/>
                  <a:moveTo>
                    <a:pt x="898" y="168"/>
                  </a:moveTo>
                  <a:lnTo>
                    <a:pt x="892" y="168"/>
                  </a:lnTo>
                  <a:lnTo>
                    <a:pt x="886" y="168"/>
                  </a:lnTo>
                  <a:lnTo>
                    <a:pt x="880" y="168"/>
                  </a:lnTo>
                  <a:lnTo>
                    <a:pt x="886" y="168"/>
                  </a:lnTo>
                  <a:lnTo>
                    <a:pt x="886" y="168"/>
                  </a:lnTo>
                  <a:lnTo>
                    <a:pt x="892" y="168"/>
                  </a:lnTo>
                  <a:lnTo>
                    <a:pt x="892" y="168"/>
                  </a:lnTo>
                  <a:lnTo>
                    <a:pt x="898" y="168"/>
                  </a:lnTo>
                  <a:lnTo>
                    <a:pt x="898" y="168"/>
                  </a:lnTo>
                  <a:lnTo>
                    <a:pt x="898" y="168"/>
                  </a:lnTo>
                  <a:lnTo>
                    <a:pt x="898" y="168"/>
                  </a:lnTo>
                  <a:lnTo>
                    <a:pt x="898" y="168"/>
                  </a:lnTo>
                  <a:lnTo>
                    <a:pt x="898" y="168"/>
                  </a:lnTo>
                  <a:close/>
                  <a:moveTo>
                    <a:pt x="876" y="168"/>
                  </a:moveTo>
                  <a:lnTo>
                    <a:pt x="880" y="168"/>
                  </a:lnTo>
                  <a:lnTo>
                    <a:pt x="880" y="168"/>
                  </a:lnTo>
                  <a:lnTo>
                    <a:pt x="880" y="168"/>
                  </a:lnTo>
                  <a:lnTo>
                    <a:pt x="876" y="168"/>
                  </a:lnTo>
                  <a:lnTo>
                    <a:pt x="872" y="168"/>
                  </a:lnTo>
                  <a:lnTo>
                    <a:pt x="876" y="168"/>
                  </a:lnTo>
                  <a:lnTo>
                    <a:pt x="876" y="168"/>
                  </a:lnTo>
                  <a:lnTo>
                    <a:pt x="876" y="168"/>
                  </a:lnTo>
                  <a:lnTo>
                    <a:pt x="876" y="168"/>
                  </a:lnTo>
                  <a:close/>
                  <a:moveTo>
                    <a:pt x="1640" y="182"/>
                  </a:moveTo>
                  <a:lnTo>
                    <a:pt x="1640" y="180"/>
                  </a:lnTo>
                  <a:lnTo>
                    <a:pt x="1640" y="180"/>
                  </a:lnTo>
                  <a:lnTo>
                    <a:pt x="1640" y="180"/>
                  </a:lnTo>
                  <a:lnTo>
                    <a:pt x="1640" y="180"/>
                  </a:lnTo>
                  <a:lnTo>
                    <a:pt x="1640" y="174"/>
                  </a:lnTo>
                  <a:lnTo>
                    <a:pt x="1640" y="168"/>
                  </a:lnTo>
                  <a:lnTo>
                    <a:pt x="1640" y="174"/>
                  </a:lnTo>
                  <a:lnTo>
                    <a:pt x="1644" y="180"/>
                  </a:lnTo>
                  <a:lnTo>
                    <a:pt x="1650" y="180"/>
                  </a:lnTo>
                  <a:lnTo>
                    <a:pt x="1644" y="180"/>
                  </a:lnTo>
                  <a:lnTo>
                    <a:pt x="1644" y="182"/>
                  </a:lnTo>
                  <a:lnTo>
                    <a:pt x="1640" y="182"/>
                  </a:lnTo>
                  <a:lnTo>
                    <a:pt x="1640" y="182"/>
                  </a:lnTo>
                  <a:lnTo>
                    <a:pt x="1640" y="182"/>
                  </a:lnTo>
                  <a:lnTo>
                    <a:pt x="1640" y="182"/>
                  </a:lnTo>
                  <a:lnTo>
                    <a:pt x="1640" y="182"/>
                  </a:lnTo>
                  <a:close/>
                  <a:moveTo>
                    <a:pt x="1790" y="180"/>
                  </a:moveTo>
                  <a:lnTo>
                    <a:pt x="1790" y="180"/>
                  </a:lnTo>
                  <a:lnTo>
                    <a:pt x="1796" y="180"/>
                  </a:lnTo>
                  <a:lnTo>
                    <a:pt x="1790" y="182"/>
                  </a:lnTo>
                  <a:lnTo>
                    <a:pt x="1796" y="182"/>
                  </a:lnTo>
                  <a:lnTo>
                    <a:pt x="1802" y="182"/>
                  </a:lnTo>
                  <a:lnTo>
                    <a:pt x="1802" y="182"/>
                  </a:lnTo>
                  <a:lnTo>
                    <a:pt x="1802" y="182"/>
                  </a:lnTo>
                  <a:lnTo>
                    <a:pt x="1802" y="182"/>
                  </a:lnTo>
                  <a:lnTo>
                    <a:pt x="1808" y="182"/>
                  </a:lnTo>
                  <a:lnTo>
                    <a:pt x="1808" y="180"/>
                  </a:lnTo>
                  <a:lnTo>
                    <a:pt x="1808" y="182"/>
                  </a:lnTo>
                  <a:lnTo>
                    <a:pt x="1814" y="182"/>
                  </a:lnTo>
                  <a:lnTo>
                    <a:pt x="1814" y="182"/>
                  </a:lnTo>
                  <a:lnTo>
                    <a:pt x="1818" y="182"/>
                  </a:lnTo>
                  <a:lnTo>
                    <a:pt x="1824" y="182"/>
                  </a:lnTo>
                  <a:lnTo>
                    <a:pt x="1818" y="182"/>
                  </a:lnTo>
                  <a:lnTo>
                    <a:pt x="1818" y="188"/>
                  </a:lnTo>
                  <a:lnTo>
                    <a:pt x="1824" y="188"/>
                  </a:lnTo>
                  <a:lnTo>
                    <a:pt x="1830" y="188"/>
                  </a:lnTo>
                  <a:lnTo>
                    <a:pt x="1830" y="188"/>
                  </a:lnTo>
                  <a:lnTo>
                    <a:pt x="1836" y="188"/>
                  </a:lnTo>
                  <a:lnTo>
                    <a:pt x="1842" y="188"/>
                  </a:lnTo>
                  <a:lnTo>
                    <a:pt x="1842" y="188"/>
                  </a:lnTo>
                  <a:lnTo>
                    <a:pt x="1844" y="188"/>
                  </a:lnTo>
                  <a:lnTo>
                    <a:pt x="1850" y="188"/>
                  </a:lnTo>
                  <a:lnTo>
                    <a:pt x="1850" y="188"/>
                  </a:lnTo>
                  <a:lnTo>
                    <a:pt x="1856" y="188"/>
                  </a:lnTo>
                  <a:lnTo>
                    <a:pt x="1850" y="188"/>
                  </a:lnTo>
                  <a:lnTo>
                    <a:pt x="1850" y="194"/>
                  </a:lnTo>
                  <a:lnTo>
                    <a:pt x="1850" y="200"/>
                  </a:lnTo>
                  <a:lnTo>
                    <a:pt x="1850" y="200"/>
                  </a:lnTo>
                  <a:lnTo>
                    <a:pt x="1844" y="200"/>
                  </a:lnTo>
                  <a:lnTo>
                    <a:pt x="1842" y="200"/>
                  </a:lnTo>
                  <a:lnTo>
                    <a:pt x="1842" y="200"/>
                  </a:lnTo>
                  <a:lnTo>
                    <a:pt x="1836" y="200"/>
                  </a:lnTo>
                  <a:lnTo>
                    <a:pt x="1830" y="200"/>
                  </a:lnTo>
                  <a:lnTo>
                    <a:pt x="1830" y="200"/>
                  </a:lnTo>
                  <a:lnTo>
                    <a:pt x="1824" y="200"/>
                  </a:lnTo>
                  <a:lnTo>
                    <a:pt x="1818" y="200"/>
                  </a:lnTo>
                  <a:lnTo>
                    <a:pt x="1814" y="200"/>
                  </a:lnTo>
                  <a:lnTo>
                    <a:pt x="1814" y="200"/>
                  </a:lnTo>
                  <a:lnTo>
                    <a:pt x="1814" y="194"/>
                  </a:lnTo>
                  <a:lnTo>
                    <a:pt x="1808" y="194"/>
                  </a:lnTo>
                  <a:lnTo>
                    <a:pt x="1802" y="194"/>
                  </a:lnTo>
                  <a:lnTo>
                    <a:pt x="1802" y="194"/>
                  </a:lnTo>
                  <a:lnTo>
                    <a:pt x="1802" y="188"/>
                  </a:lnTo>
                  <a:lnTo>
                    <a:pt x="1796" y="188"/>
                  </a:lnTo>
                  <a:lnTo>
                    <a:pt x="1790" y="188"/>
                  </a:lnTo>
                  <a:lnTo>
                    <a:pt x="1790" y="188"/>
                  </a:lnTo>
                  <a:lnTo>
                    <a:pt x="1790" y="188"/>
                  </a:lnTo>
                  <a:lnTo>
                    <a:pt x="1786" y="188"/>
                  </a:lnTo>
                  <a:lnTo>
                    <a:pt x="1790" y="188"/>
                  </a:lnTo>
                  <a:lnTo>
                    <a:pt x="1790" y="182"/>
                  </a:lnTo>
                  <a:lnTo>
                    <a:pt x="1790" y="180"/>
                  </a:lnTo>
                  <a:lnTo>
                    <a:pt x="1790" y="180"/>
                  </a:lnTo>
                  <a:lnTo>
                    <a:pt x="1790" y="180"/>
                  </a:lnTo>
                  <a:lnTo>
                    <a:pt x="1790" y="180"/>
                  </a:lnTo>
                  <a:lnTo>
                    <a:pt x="1790" y="180"/>
                  </a:lnTo>
                  <a:close/>
                  <a:moveTo>
                    <a:pt x="880" y="180"/>
                  </a:moveTo>
                  <a:lnTo>
                    <a:pt x="880" y="180"/>
                  </a:lnTo>
                  <a:lnTo>
                    <a:pt x="880" y="182"/>
                  </a:lnTo>
                  <a:lnTo>
                    <a:pt x="880" y="182"/>
                  </a:lnTo>
                  <a:lnTo>
                    <a:pt x="880" y="182"/>
                  </a:lnTo>
                  <a:lnTo>
                    <a:pt x="880" y="188"/>
                  </a:lnTo>
                  <a:lnTo>
                    <a:pt x="880" y="182"/>
                  </a:lnTo>
                  <a:lnTo>
                    <a:pt x="876" y="182"/>
                  </a:lnTo>
                  <a:lnTo>
                    <a:pt x="876" y="188"/>
                  </a:lnTo>
                  <a:lnTo>
                    <a:pt x="872" y="182"/>
                  </a:lnTo>
                  <a:lnTo>
                    <a:pt x="876" y="182"/>
                  </a:lnTo>
                  <a:lnTo>
                    <a:pt x="876" y="180"/>
                  </a:lnTo>
                  <a:lnTo>
                    <a:pt x="876" y="182"/>
                  </a:lnTo>
                  <a:lnTo>
                    <a:pt x="880" y="182"/>
                  </a:lnTo>
                  <a:lnTo>
                    <a:pt x="880" y="180"/>
                  </a:lnTo>
                  <a:lnTo>
                    <a:pt x="880" y="180"/>
                  </a:lnTo>
                  <a:lnTo>
                    <a:pt x="880" y="180"/>
                  </a:lnTo>
                  <a:lnTo>
                    <a:pt x="880" y="180"/>
                  </a:lnTo>
                  <a:lnTo>
                    <a:pt x="880" y="180"/>
                  </a:lnTo>
                  <a:close/>
                  <a:moveTo>
                    <a:pt x="952" y="194"/>
                  </a:moveTo>
                  <a:lnTo>
                    <a:pt x="958" y="194"/>
                  </a:lnTo>
                  <a:lnTo>
                    <a:pt x="952" y="194"/>
                  </a:lnTo>
                  <a:lnTo>
                    <a:pt x="952" y="200"/>
                  </a:lnTo>
                  <a:lnTo>
                    <a:pt x="952" y="194"/>
                  </a:lnTo>
                  <a:lnTo>
                    <a:pt x="946" y="194"/>
                  </a:lnTo>
                  <a:lnTo>
                    <a:pt x="946" y="200"/>
                  </a:lnTo>
                  <a:lnTo>
                    <a:pt x="952" y="200"/>
                  </a:lnTo>
                  <a:lnTo>
                    <a:pt x="946" y="200"/>
                  </a:lnTo>
                  <a:lnTo>
                    <a:pt x="946" y="200"/>
                  </a:lnTo>
                  <a:lnTo>
                    <a:pt x="940" y="200"/>
                  </a:lnTo>
                  <a:lnTo>
                    <a:pt x="940" y="194"/>
                  </a:lnTo>
                  <a:lnTo>
                    <a:pt x="946" y="194"/>
                  </a:lnTo>
                  <a:lnTo>
                    <a:pt x="946" y="200"/>
                  </a:lnTo>
                  <a:lnTo>
                    <a:pt x="946" y="194"/>
                  </a:lnTo>
                  <a:lnTo>
                    <a:pt x="946" y="194"/>
                  </a:lnTo>
                  <a:lnTo>
                    <a:pt x="946" y="194"/>
                  </a:lnTo>
                  <a:lnTo>
                    <a:pt x="952" y="194"/>
                  </a:lnTo>
                  <a:lnTo>
                    <a:pt x="952" y="194"/>
                  </a:lnTo>
                  <a:lnTo>
                    <a:pt x="952" y="194"/>
                  </a:lnTo>
                  <a:lnTo>
                    <a:pt x="952" y="194"/>
                  </a:lnTo>
                  <a:close/>
                  <a:moveTo>
                    <a:pt x="930" y="200"/>
                  </a:moveTo>
                  <a:lnTo>
                    <a:pt x="930" y="200"/>
                  </a:lnTo>
                  <a:lnTo>
                    <a:pt x="930" y="200"/>
                  </a:lnTo>
                  <a:lnTo>
                    <a:pt x="930" y="200"/>
                  </a:lnTo>
                  <a:lnTo>
                    <a:pt x="926" y="200"/>
                  </a:lnTo>
                  <a:lnTo>
                    <a:pt x="926" y="200"/>
                  </a:lnTo>
                  <a:lnTo>
                    <a:pt x="930" y="200"/>
                  </a:lnTo>
                  <a:lnTo>
                    <a:pt x="930" y="200"/>
                  </a:lnTo>
                  <a:lnTo>
                    <a:pt x="930" y="200"/>
                  </a:lnTo>
                  <a:lnTo>
                    <a:pt x="930" y="200"/>
                  </a:lnTo>
                  <a:close/>
                  <a:moveTo>
                    <a:pt x="838" y="206"/>
                  </a:moveTo>
                  <a:lnTo>
                    <a:pt x="844" y="206"/>
                  </a:lnTo>
                  <a:lnTo>
                    <a:pt x="844" y="200"/>
                  </a:lnTo>
                  <a:lnTo>
                    <a:pt x="844" y="206"/>
                  </a:lnTo>
                  <a:lnTo>
                    <a:pt x="850" y="206"/>
                  </a:lnTo>
                  <a:lnTo>
                    <a:pt x="844" y="206"/>
                  </a:lnTo>
                  <a:lnTo>
                    <a:pt x="838" y="206"/>
                  </a:lnTo>
                  <a:lnTo>
                    <a:pt x="838" y="206"/>
                  </a:lnTo>
                  <a:lnTo>
                    <a:pt x="838" y="206"/>
                  </a:lnTo>
                  <a:lnTo>
                    <a:pt x="838" y="206"/>
                  </a:lnTo>
                  <a:close/>
                  <a:moveTo>
                    <a:pt x="930" y="206"/>
                  </a:moveTo>
                  <a:lnTo>
                    <a:pt x="930" y="210"/>
                  </a:lnTo>
                  <a:lnTo>
                    <a:pt x="926" y="210"/>
                  </a:lnTo>
                  <a:lnTo>
                    <a:pt x="926" y="206"/>
                  </a:lnTo>
                  <a:lnTo>
                    <a:pt x="930" y="206"/>
                  </a:lnTo>
                  <a:lnTo>
                    <a:pt x="930" y="206"/>
                  </a:lnTo>
                  <a:lnTo>
                    <a:pt x="930" y="206"/>
                  </a:lnTo>
                  <a:lnTo>
                    <a:pt x="930" y="206"/>
                  </a:lnTo>
                  <a:lnTo>
                    <a:pt x="930" y="206"/>
                  </a:lnTo>
                  <a:close/>
                  <a:moveTo>
                    <a:pt x="1314" y="216"/>
                  </a:moveTo>
                  <a:lnTo>
                    <a:pt x="1314" y="216"/>
                  </a:lnTo>
                  <a:lnTo>
                    <a:pt x="1308" y="216"/>
                  </a:lnTo>
                  <a:lnTo>
                    <a:pt x="1304" y="216"/>
                  </a:lnTo>
                  <a:lnTo>
                    <a:pt x="1304" y="216"/>
                  </a:lnTo>
                  <a:lnTo>
                    <a:pt x="1304" y="216"/>
                  </a:lnTo>
                  <a:lnTo>
                    <a:pt x="1300" y="216"/>
                  </a:lnTo>
                  <a:lnTo>
                    <a:pt x="1300" y="210"/>
                  </a:lnTo>
                  <a:lnTo>
                    <a:pt x="1304" y="210"/>
                  </a:lnTo>
                  <a:lnTo>
                    <a:pt x="1304" y="210"/>
                  </a:lnTo>
                  <a:lnTo>
                    <a:pt x="1304" y="206"/>
                  </a:lnTo>
                  <a:lnTo>
                    <a:pt x="1308" y="206"/>
                  </a:lnTo>
                  <a:lnTo>
                    <a:pt x="1314" y="206"/>
                  </a:lnTo>
                  <a:lnTo>
                    <a:pt x="1320" y="206"/>
                  </a:lnTo>
                  <a:lnTo>
                    <a:pt x="1326" y="206"/>
                  </a:lnTo>
                  <a:lnTo>
                    <a:pt x="1326" y="210"/>
                  </a:lnTo>
                  <a:lnTo>
                    <a:pt x="1326" y="216"/>
                  </a:lnTo>
                  <a:lnTo>
                    <a:pt x="1320" y="216"/>
                  </a:lnTo>
                  <a:lnTo>
                    <a:pt x="1320" y="216"/>
                  </a:lnTo>
                  <a:lnTo>
                    <a:pt x="1314" y="216"/>
                  </a:lnTo>
                  <a:lnTo>
                    <a:pt x="1314" y="216"/>
                  </a:lnTo>
                  <a:lnTo>
                    <a:pt x="1314" y="216"/>
                  </a:lnTo>
                  <a:lnTo>
                    <a:pt x="1314" y="216"/>
                  </a:lnTo>
                  <a:close/>
                  <a:moveTo>
                    <a:pt x="920" y="206"/>
                  </a:moveTo>
                  <a:lnTo>
                    <a:pt x="920" y="206"/>
                  </a:lnTo>
                  <a:lnTo>
                    <a:pt x="920" y="210"/>
                  </a:lnTo>
                  <a:lnTo>
                    <a:pt x="920" y="210"/>
                  </a:lnTo>
                  <a:lnTo>
                    <a:pt x="920" y="210"/>
                  </a:lnTo>
                  <a:lnTo>
                    <a:pt x="920" y="210"/>
                  </a:lnTo>
                  <a:lnTo>
                    <a:pt x="914" y="210"/>
                  </a:lnTo>
                  <a:lnTo>
                    <a:pt x="920" y="210"/>
                  </a:lnTo>
                  <a:lnTo>
                    <a:pt x="920" y="206"/>
                  </a:lnTo>
                  <a:lnTo>
                    <a:pt x="920" y="206"/>
                  </a:lnTo>
                  <a:lnTo>
                    <a:pt x="920" y="206"/>
                  </a:lnTo>
                  <a:lnTo>
                    <a:pt x="920" y="206"/>
                  </a:lnTo>
                  <a:close/>
                  <a:moveTo>
                    <a:pt x="1362" y="216"/>
                  </a:moveTo>
                  <a:lnTo>
                    <a:pt x="1362" y="210"/>
                  </a:lnTo>
                  <a:lnTo>
                    <a:pt x="1362" y="210"/>
                  </a:lnTo>
                  <a:lnTo>
                    <a:pt x="1362" y="216"/>
                  </a:lnTo>
                  <a:lnTo>
                    <a:pt x="1362" y="216"/>
                  </a:lnTo>
                  <a:lnTo>
                    <a:pt x="1362" y="216"/>
                  </a:lnTo>
                  <a:lnTo>
                    <a:pt x="1362" y="216"/>
                  </a:lnTo>
                  <a:lnTo>
                    <a:pt x="1362" y="216"/>
                  </a:lnTo>
                  <a:close/>
                  <a:moveTo>
                    <a:pt x="1710" y="228"/>
                  </a:moveTo>
                  <a:lnTo>
                    <a:pt x="1710" y="222"/>
                  </a:lnTo>
                  <a:lnTo>
                    <a:pt x="1704" y="222"/>
                  </a:lnTo>
                  <a:lnTo>
                    <a:pt x="1704" y="216"/>
                  </a:lnTo>
                  <a:lnTo>
                    <a:pt x="1704" y="216"/>
                  </a:lnTo>
                  <a:lnTo>
                    <a:pt x="1710" y="216"/>
                  </a:lnTo>
                  <a:lnTo>
                    <a:pt x="1710" y="216"/>
                  </a:lnTo>
                  <a:lnTo>
                    <a:pt x="1716" y="216"/>
                  </a:lnTo>
                  <a:lnTo>
                    <a:pt x="1722" y="216"/>
                  </a:lnTo>
                  <a:lnTo>
                    <a:pt x="1716" y="216"/>
                  </a:lnTo>
                  <a:lnTo>
                    <a:pt x="1716" y="222"/>
                  </a:lnTo>
                  <a:lnTo>
                    <a:pt x="1710" y="222"/>
                  </a:lnTo>
                  <a:lnTo>
                    <a:pt x="1710" y="222"/>
                  </a:lnTo>
                  <a:lnTo>
                    <a:pt x="1710" y="228"/>
                  </a:lnTo>
                  <a:lnTo>
                    <a:pt x="1710" y="228"/>
                  </a:lnTo>
                  <a:lnTo>
                    <a:pt x="1710" y="228"/>
                  </a:lnTo>
                  <a:lnTo>
                    <a:pt x="1710" y="228"/>
                  </a:lnTo>
                  <a:close/>
                  <a:moveTo>
                    <a:pt x="1640" y="216"/>
                  </a:moveTo>
                  <a:lnTo>
                    <a:pt x="1640" y="216"/>
                  </a:lnTo>
                  <a:lnTo>
                    <a:pt x="1644" y="216"/>
                  </a:lnTo>
                  <a:lnTo>
                    <a:pt x="1650" y="222"/>
                  </a:lnTo>
                  <a:lnTo>
                    <a:pt x="1650" y="228"/>
                  </a:lnTo>
                  <a:lnTo>
                    <a:pt x="1644" y="228"/>
                  </a:lnTo>
                  <a:lnTo>
                    <a:pt x="1644" y="222"/>
                  </a:lnTo>
                  <a:lnTo>
                    <a:pt x="1640" y="222"/>
                  </a:lnTo>
                  <a:lnTo>
                    <a:pt x="1640" y="216"/>
                  </a:lnTo>
                  <a:lnTo>
                    <a:pt x="1640" y="216"/>
                  </a:lnTo>
                  <a:lnTo>
                    <a:pt x="1640" y="216"/>
                  </a:lnTo>
                  <a:lnTo>
                    <a:pt x="1640" y="216"/>
                  </a:lnTo>
                  <a:lnTo>
                    <a:pt x="1640" y="216"/>
                  </a:lnTo>
                  <a:lnTo>
                    <a:pt x="1640" y="216"/>
                  </a:lnTo>
                  <a:close/>
                  <a:moveTo>
                    <a:pt x="886" y="216"/>
                  </a:moveTo>
                  <a:lnTo>
                    <a:pt x="892" y="216"/>
                  </a:lnTo>
                  <a:lnTo>
                    <a:pt x="892" y="222"/>
                  </a:lnTo>
                  <a:lnTo>
                    <a:pt x="886" y="222"/>
                  </a:lnTo>
                  <a:lnTo>
                    <a:pt x="886" y="216"/>
                  </a:lnTo>
                  <a:lnTo>
                    <a:pt x="880" y="216"/>
                  </a:lnTo>
                  <a:lnTo>
                    <a:pt x="886" y="216"/>
                  </a:lnTo>
                  <a:lnTo>
                    <a:pt x="886" y="216"/>
                  </a:lnTo>
                  <a:lnTo>
                    <a:pt x="886" y="216"/>
                  </a:lnTo>
                  <a:lnTo>
                    <a:pt x="886" y="216"/>
                  </a:lnTo>
                  <a:close/>
                  <a:moveTo>
                    <a:pt x="892" y="216"/>
                  </a:moveTo>
                  <a:lnTo>
                    <a:pt x="898" y="216"/>
                  </a:lnTo>
                  <a:lnTo>
                    <a:pt x="898" y="216"/>
                  </a:lnTo>
                  <a:lnTo>
                    <a:pt x="904" y="216"/>
                  </a:lnTo>
                  <a:lnTo>
                    <a:pt x="898" y="216"/>
                  </a:lnTo>
                  <a:lnTo>
                    <a:pt x="898" y="222"/>
                  </a:lnTo>
                  <a:lnTo>
                    <a:pt x="904" y="222"/>
                  </a:lnTo>
                  <a:lnTo>
                    <a:pt x="898" y="222"/>
                  </a:lnTo>
                  <a:lnTo>
                    <a:pt x="898" y="216"/>
                  </a:lnTo>
                  <a:lnTo>
                    <a:pt x="898" y="216"/>
                  </a:lnTo>
                  <a:lnTo>
                    <a:pt x="892" y="216"/>
                  </a:lnTo>
                  <a:lnTo>
                    <a:pt x="892" y="216"/>
                  </a:lnTo>
                  <a:lnTo>
                    <a:pt x="892" y="216"/>
                  </a:lnTo>
                  <a:lnTo>
                    <a:pt x="892" y="216"/>
                  </a:lnTo>
                  <a:close/>
                  <a:moveTo>
                    <a:pt x="908" y="222"/>
                  </a:moveTo>
                  <a:lnTo>
                    <a:pt x="914" y="222"/>
                  </a:lnTo>
                  <a:lnTo>
                    <a:pt x="908" y="222"/>
                  </a:lnTo>
                  <a:lnTo>
                    <a:pt x="908" y="222"/>
                  </a:lnTo>
                  <a:lnTo>
                    <a:pt x="908" y="222"/>
                  </a:lnTo>
                  <a:lnTo>
                    <a:pt x="908" y="222"/>
                  </a:lnTo>
                  <a:lnTo>
                    <a:pt x="908" y="222"/>
                  </a:lnTo>
                  <a:lnTo>
                    <a:pt x="908" y="222"/>
                  </a:lnTo>
                  <a:close/>
                  <a:moveTo>
                    <a:pt x="1482" y="228"/>
                  </a:moveTo>
                  <a:lnTo>
                    <a:pt x="1482" y="222"/>
                  </a:lnTo>
                  <a:lnTo>
                    <a:pt x="1482" y="222"/>
                  </a:lnTo>
                  <a:lnTo>
                    <a:pt x="1482" y="222"/>
                  </a:lnTo>
                  <a:lnTo>
                    <a:pt x="1482" y="228"/>
                  </a:lnTo>
                  <a:lnTo>
                    <a:pt x="1482" y="228"/>
                  </a:lnTo>
                  <a:lnTo>
                    <a:pt x="1482" y="228"/>
                  </a:lnTo>
                  <a:lnTo>
                    <a:pt x="1482" y="228"/>
                  </a:lnTo>
                  <a:lnTo>
                    <a:pt x="1482" y="228"/>
                  </a:lnTo>
                  <a:lnTo>
                    <a:pt x="1482" y="228"/>
                  </a:lnTo>
                  <a:close/>
                  <a:moveTo>
                    <a:pt x="1722" y="228"/>
                  </a:moveTo>
                  <a:lnTo>
                    <a:pt x="1722" y="228"/>
                  </a:lnTo>
                  <a:lnTo>
                    <a:pt x="1728" y="228"/>
                  </a:lnTo>
                  <a:lnTo>
                    <a:pt x="1732" y="228"/>
                  </a:lnTo>
                  <a:lnTo>
                    <a:pt x="1732" y="228"/>
                  </a:lnTo>
                  <a:lnTo>
                    <a:pt x="1736" y="228"/>
                  </a:lnTo>
                  <a:lnTo>
                    <a:pt x="1742" y="228"/>
                  </a:lnTo>
                  <a:lnTo>
                    <a:pt x="1748" y="228"/>
                  </a:lnTo>
                  <a:lnTo>
                    <a:pt x="1748" y="234"/>
                  </a:lnTo>
                  <a:lnTo>
                    <a:pt x="1748" y="234"/>
                  </a:lnTo>
                  <a:lnTo>
                    <a:pt x="1748" y="238"/>
                  </a:lnTo>
                  <a:lnTo>
                    <a:pt x="1754" y="238"/>
                  </a:lnTo>
                  <a:lnTo>
                    <a:pt x="1748" y="238"/>
                  </a:lnTo>
                  <a:lnTo>
                    <a:pt x="1748" y="238"/>
                  </a:lnTo>
                  <a:lnTo>
                    <a:pt x="1754" y="238"/>
                  </a:lnTo>
                  <a:lnTo>
                    <a:pt x="1748" y="242"/>
                  </a:lnTo>
                  <a:lnTo>
                    <a:pt x="1748" y="242"/>
                  </a:lnTo>
                  <a:lnTo>
                    <a:pt x="1742" y="238"/>
                  </a:lnTo>
                  <a:lnTo>
                    <a:pt x="1736" y="238"/>
                  </a:lnTo>
                  <a:lnTo>
                    <a:pt x="1732" y="238"/>
                  </a:lnTo>
                  <a:lnTo>
                    <a:pt x="1732" y="238"/>
                  </a:lnTo>
                  <a:lnTo>
                    <a:pt x="1728" y="238"/>
                  </a:lnTo>
                  <a:lnTo>
                    <a:pt x="1722" y="238"/>
                  </a:lnTo>
                  <a:lnTo>
                    <a:pt x="1722" y="238"/>
                  </a:lnTo>
                  <a:lnTo>
                    <a:pt x="1716" y="238"/>
                  </a:lnTo>
                  <a:lnTo>
                    <a:pt x="1710" y="238"/>
                  </a:lnTo>
                  <a:lnTo>
                    <a:pt x="1710" y="238"/>
                  </a:lnTo>
                  <a:lnTo>
                    <a:pt x="1704" y="238"/>
                  </a:lnTo>
                  <a:lnTo>
                    <a:pt x="1700" y="238"/>
                  </a:lnTo>
                  <a:lnTo>
                    <a:pt x="1700" y="238"/>
                  </a:lnTo>
                  <a:lnTo>
                    <a:pt x="1700" y="238"/>
                  </a:lnTo>
                  <a:lnTo>
                    <a:pt x="1704" y="238"/>
                  </a:lnTo>
                  <a:lnTo>
                    <a:pt x="1710" y="238"/>
                  </a:lnTo>
                  <a:lnTo>
                    <a:pt x="1710" y="234"/>
                  </a:lnTo>
                  <a:lnTo>
                    <a:pt x="1710" y="234"/>
                  </a:lnTo>
                  <a:lnTo>
                    <a:pt x="1710" y="228"/>
                  </a:lnTo>
                  <a:lnTo>
                    <a:pt x="1716" y="228"/>
                  </a:lnTo>
                  <a:lnTo>
                    <a:pt x="1722" y="228"/>
                  </a:lnTo>
                  <a:lnTo>
                    <a:pt x="1722" y="228"/>
                  </a:lnTo>
                  <a:lnTo>
                    <a:pt x="1722" y="228"/>
                  </a:lnTo>
                  <a:lnTo>
                    <a:pt x="1722" y="228"/>
                  </a:lnTo>
                  <a:close/>
                  <a:moveTo>
                    <a:pt x="1500" y="234"/>
                  </a:moveTo>
                  <a:lnTo>
                    <a:pt x="1504" y="234"/>
                  </a:lnTo>
                  <a:lnTo>
                    <a:pt x="1500" y="234"/>
                  </a:lnTo>
                  <a:lnTo>
                    <a:pt x="1500" y="234"/>
                  </a:lnTo>
                  <a:lnTo>
                    <a:pt x="1500" y="234"/>
                  </a:lnTo>
                  <a:lnTo>
                    <a:pt x="1500" y="234"/>
                  </a:lnTo>
                  <a:close/>
                  <a:moveTo>
                    <a:pt x="860" y="238"/>
                  </a:moveTo>
                  <a:lnTo>
                    <a:pt x="854" y="234"/>
                  </a:lnTo>
                  <a:lnTo>
                    <a:pt x="860" y="234"/>
                  </a:lnTo>
                  <a:lnTo>
                    <a:pt x="860" y="238"/>
                  </a:lnTo>
                  <a:lnTo>
                    <a:pt x="860" y="238"/>
                  </a:lnTo>
                  <a:lnTo>
                    <a:pt x="860" y="238"/>
                  </a:lnTo>
                  <a:lnTo>
                    <a:pt x="860" y="238"/>
                  </a:lnTo>
                  <a:close/>
                  <a:moveTo>
                    <a:pt x="1520" y="234"/>
                  </a:moveTo>
                  <a:lnTo>
                    <a:pt x="1526" y="234"/>
                  </a:lnTo>
                  <a:lnTo>
                    <a:pt x="1530" y="234"/>
                  </a:lnTo>
                  <a:lnTo>
                    <a:pt x="1530" y="238"/>
                  </a:lnTo>
                  <a:lnTo>
                    <a:pt x="1530" y="238"/>
                  </a:lnTo>
                  <a:lnTo>
                    <a:pt x="1526" y="234"/>
                  </a:lnTo>
                  <a:lnTo>
                    <a:pt x="1520" y="234"/>
                  </a:lnTo>
                  <a:lnTo>
                    <a:pt x="1520" y="234"/>
                  </a:lnTo>
                  <a:lnTo>
                    <a:pt x="1520" y="234"/>
                  </a:lnTo>
                  <a:lnTo>
                    <a:pt x="1520" y="234"/>
                  </a:lnTo>
                  <a:close/>
                  <a:moveTo>
                    <a:pt x="710" y="248"/>
                  </a:moveTo>
                  <a:lnTo>
                    <a:pt x="710" y="242"/>
                  </a:lnTo>
                  <a:lnTo>
                    <a:pt x="712" y="242"/>
                  </a:lnTo>
                  <a:lnTo>
                    <a:pt x="712" y="238"/>
                  </a:lnTo>
                  <a:lnTo>
                    <a:pt x="712" y="238"/>
                  </a:lnTo>
                  <a:lnTo>
                    <a:pt x="710" y="238"/>
                  </a:lnTo>
                  <a:lnTo>
                    <a:pt x="712" y="238"/>
                  </a:lnTo>
                  <a:lnTo>
                    <a:pt x="718" y="238"/>
                  </a:lnTo>
                  <a:lnTo>
                    <a:pt x="718" y="238"/>
                  </a:lnTo>
                  <a:lnTo>
                    <a:pt x="724" y="234"/>
                  </a:lnTo>
                  <a:lnTo>
                    <a:pt x="730" y="238"/>
                  </a:lnTo>
                  <a:lnTo>
                    <a:pt x="724" y="238"/>
                  </a:lnTo>
                  <a:lnTo>
                    <a:pt x="730" y="238"/>
                  </a:lnTo>
                  <a:lnTo>
                    <a:pt x="730" y="238"/>
                  </a:lnTo>
                  <a:lnTo>
                    <a:pt x="736" y="238"/>
                  </a:lnTo>
                  <a:lnTo>
                    <a:pt x="736" y="242"/>
                  </a:lnTo>
                  <a:lnTo>
                    <a:pt x="730" y="242"/>
                  </a:lnTo>
                  <a:lnTo>
                    <a:pt x="730" y="242"/>
                  </a:lnTo>
                  <a:lnTo>
                    <a:pt x="724" y="242"/>
                  </a:lnTo>
                  <a:lnTo>
                    <a:pt x="718" y="242"/>
                  </a:lnTo>
                  <a:lnTo>
                    <a:pt x="718" y="248"/>
                  </a:lnTo>
                  <a:lnTo>
                    <a:pt x="718" y="248"/>
                  </a:lnTo>
                  <a:lnTo>
                    <a:pt x="712" y="248"/>
                  </a:lnTo>
                  <a:lnTo>
                    <a:pt x="712" y="242"/>
                  </a:lnTo>
                  <a:lnTo>
                    <a:pt x="712" y="248"/>
                  </a:lnTo>
                  <a:lnTo>
                    <a:pt x="710" y="248"/>
                  </a:lnTo>
                  <a:lnTo>
                    <a:pt x="710" y="248"/>
                  </a:lnTo>
                  <a:lnTo>
                    <a:pt x="710" y="248"/>
                  </a:lnTo>
                  <a:lnTo>
                    <a:pt x="710" y="248"/>
                  </a:lnTo>
                  <a:close/>
                  <a:moveTo>
                    <a:pt x="476" y="292"/>
                  </a:moveTo>
                  <a:lnTo>
                    <a:pt x="482" y="288"/>
                  </a:lnTo>
                  <a:lnTo>
                    <a:pt x="486" y="288"/>
                  </a:lnTo>
                  <a:lnTo>
                    <a:pt x="482" y="288"/>
                  </a:lnTo>
                  <a:lnTo>
                    <a:pt x="476" y="288"/>
                  </a:lnTo>
                  <a:lnTo>
                    <a:pt x="476" y="292"/>
                  </a:lnTo>
                  <a:lnTo>
                    <a:pt x="476" y="288"/>
                  </a:lnTo>
                  <a:lnTo>
                    <a:pt x="476" y="288"/>
                  </a:lnTo>
                  <a:lnTo>
                    <a:pt x="476" y="288"/>
                  </a:lnTo>
                  <a:lnTo>
                    <a:pt x="476" y="288"/>
                  </a:lnTo>
                  <a:lnTo>
                    <a:pt x="470" y="288"/>
                  </a:lnTo>
                  <a:lnTo>
                    <a:pt x="464" y="288"/>
                  </a:lnTo>
                  <a:lnTo>
                    <a:pt x="464" y="288"/>
                  </a:lnTo>
                  <a:lnTo>
                    <a:pt x="464" y="288"/>
                  </a:lnTo>
                  <a:lnTo>
                    <a:pt x="464" y="288"/>
                  </a:lnTo>
                  <a:lnTo>
                    <a:pt x="458" y="288"/>
                  </a:lnTo>
                  <a:lnTo>
                    <a:pt x="458" y="288"/>
                  </a:lnTo>
                  <a:lnTo>
                    <a:pt x="458" y="288"/>
                  </a:lnTo>
                  <a:lnTo>
                    <a:pt x="454" y="288"/>
                  </a:lnTo>
                  <a:lnTo>
                    <a:pt x="454" y="288"/>
                  </a:lnTo>
                  <a:lnTo>
                    <a:pt x="448" y="282"/>
                  </a:lnTo>
                  <a:lnTo>
                    <a:pt x="448" y="276"/>
                  </a:lnTo>
                  <a:lnTo>
                    <a:pt x="448" y="276"/>
                  </a:lnTo>
                  <a:lnTo>
                    <a:pt x="454" y="276"/>
                  </a:lnTo>
                  <a:lnTo>
                    <a:pt x="454" y="270"/>
                  </a:lnTo>
                  <a:lnTo>
                    <a:pt x="454" y="270"/>
                  </a:lnTo>
                  <a:lnTo>
                    <a:pt x="458" y="270"/>
                  </a:lnTo>
                  <a:lnTo>
                    <a:pt x="458" y="276"/>
                  </a:lnTo>
                  <a:lnTo>
                    <a:pt x="464" y="276"/>
                  </a:lnTo>
                  <a:lnTo>
                    <a:pt x="464" y="270"/>
                  </a:lnTo>
                  <a:lnTo>
                    <a:pt x="464" y="266"/>
                  </a:lnTo>
                  <a:lnTo>
                    <a:pt x="464" y="266"/>
                  </a:lnTo>
                  <a:lnTo>
                    <a:pt x="464" y="260"/>
                  </a:lnTo>
                  <a:lnTo>
                    <a:pt x="470" y="260"/>
                  </a:lnTo>
                  <a:lnTo>
                    <a:pt x="470" y="260"/>
                  </a:lnTo>
                  <a:lnTo>
                    <a:pt x="464" y="260"/>
                  </a:lnTo>
                  <a:lnTo>
                    <a:pt x="470" y="254"/>
                  </a:lnTo>
                  <a:lnTo>
                    <a:pt x="470" y="260"/>
                  </a:lnTo>
                  <a:lnTo>
                    <a:pt x="476" y="260"/>
                  </a:lnTo>
                  <a:lnTo>
                    <a:pt x="470" y="254"/>
                  </a:lnTo>
                  <a:lnTo>
                    <a:pt x="464" y="254"/>
                  </a:lnTo>
                  <a:lnTo>
                    <a:pt x="464" y="254"/>
                  </a:lnTo>
                  <a:lnTo>
                    <a:pt x="464" y="248"/>
                  </a:lnTo>
                  <a:lnTo>
                    <a:pt x="470" y="248"/>
                  </a:lnTo>
                  <a:lnTo>
                    <a:pt x="476" y="248"/>
                  </a:lnTo>
                  <a:lnTo>
                    <a:pt x="476" y="248"/>
                  </a:lnTo>
                  <a:lnTo>
                    <a:pt x="476" y="248"/>
                  </a:lnTo>
                  <a:lnTo>
                    <a:pt x="476" y="248"/>
                  </a:lnTo>
                  <a:lnTo>
                    <a:pt x="476" y="248"/>
                  </a:lnTo>
                  <a:lnTo>
                    <a:pt x="476" y="248"/>
                  </a:lnTo>
                  <a:lnTo>
                    <a:pt x="476" y="242"/>
                  </a:lnTo>
                  <a:lnTo>
                    <a:pt x="476" y="238"/>
                  </a:lnTo>
                  <a:lnTo>
                    <a:pt x="482" y="238"/>
                  </a:lnTo>
                  <a:lnTo>
                    <a:pt x="486" y="238"/>
                  </a:lnTo>
                  <a:lnTo>
                    <a:pt x="492" y="238"/>
                  </a:lnTo>
                  <a:lnTo>
                    <a:pt x="492" y="238"/>
                  </a:lnTo>
                  <a:lnTo>
                    <a:pt x="492" y="238"/>
                  </a:lnTo>
                  <a:lnTo>
                    <a:pt x="496" y="238"/>
                  </a:lnTo>
                  <a:lnTo>
                    <a:pt x="502" y="238"/>
                  </a:lnTo>
                  <a:lnTo>
                    <a:pt x="502" y="238"/>
                  </a:lnTo>
                  <a:lnTo>
                    <a:pt x="508" y="238"/>
                  </a:lnTo>
                  <a:lnTo>
                    <a:pt x="512" y="238"/>
                  </a:lnTo>
                  <a:lnTo>
                    <a:pt x="512" y="238"/>
                  </a:lnTo>
                  <a:lnTo>
                    <a:pt x="518" y="238"/>
                  </a:lnTo>
                  <a:lnTo>
                    <a:pt x="518" y="242"/>
                  </a:lnTo>
                  <a:lnTo>
                    <a:pt x="524" y="242"/>
                  </a:lnTo>
                  <a:lnTo>
                    <a:pt x="518" y="242"/>
                  </a:lnTo>
                  <a:lnTo>
                    <a:pt x="512" y="242"/>
                  </a:lnTo>
                  <a:lnTo>
                    <a:pt x="512" y="248"/>
                  </a:lnTo>
                  <a:lnTo>
                    <a:pt x="512" y="248"/>
                  </a:lnTo>
                  <a:lnTo>
                    <a:pt x="518" y="248"/>
                  </a:lnTo>
                  <a:lnTo>
                    <a:pt x="512" y="248"/>
                  </a:lnTo>
                  <a:lnTo>
                    <a:pt x="512" y="248"/>
                  </a:lnTo>
                  <a:lnTo>
                    <a:pt x="508" y="248"/>
                  </a:lnTo>
                  <a:lnTo>
                    <a:pt x="512" y="248"/>
                  </a:lnTo>
                  <a:lnTo>
                    <a:pt x="512" y="248"/>
                  </a:lnTo>
                  <a:lnTo>
                    <a:pt x="512" y="248"/>
                  </a:lnTo>
                  <a:lnTo>
                    <a:pt x="512" y="254"/>
                  </a:lnTo>
                  <a:lnTo>
                    <a:pt x="512" y="254"/>
                  </a:lnTo>
                  <a:lnTo>
                    <a:pt x="512" y="248"/>
                  </a:lnTo>
                  <a:lnTo>
                    <a:pt x="512" y="254"/>
                  </a:lnTo>
                  <a:lnTo>
                    <a:pt x="508" y="254"/>
                  </a:lnTo>
                  <a:lnTo>
                    <a:pt x="508" y="248"/>
                  </a:lnTo>
                  <a:lnTo>
                    <a:pt x="502" y="254"/>
                  </a:lnTo>
                  <a:lnTo>
                    <a:pt x="508" y="254"/>
                  </a:lnTo>
                  <a:lnTo>
                    <a:pt x="512" y="254"/>
                  </a:lnTo>
                  <a:lnTo>
                    <a:pt x="508" y="260"/>
                  </a:lnTo>
                  <a:lnTo>
                    <a:pt x="502" y="260"/>
                  </a:lnTo>
                  <a:lnTo>
                    <a:pt x="508" y="260"/>
                  </a:lnTo>
                  <a:lnTo>
                    <a:pt x="508" y="260"/>
                  </a:lnTo>
                  <a:lnTo>
                    <a:pt x="502" y="260"/>
                  </a:lnTo>
                  <a:lnTo>
                    <a:pt x="502" y="260"/>
                  </a:lnTo>
                  <a:lnTo>
                    <a:pt x="502" y="260"/>
                  </a:lnTo>
                  <a:lnTo>
                    <a:pt x="508" y="260"/>
                  </a:lnTo>
                  <a:lnTo>
                    <a:pt x="502" y="266"/>
                  </a:lnTo>
                  <a:lnTo>
                    <a:pt x="508" y="266"/>
                  </a:lnTo>
                  <a:lnTo>
                    <a:pt x="508" y="270"/>
                  </a:lnTo>
                  <a:lnTo>
                    <a:pt x="502" y="270"/>
                  </a:lnTo>
                  <a:lnTo>
                    <a:pt x="502" y="276"/>
                  </a:lnTo>
                  <a:lnTo>
                    <a:pt x="502" y="276"/>
                  </a:lnTo>
                  <a:lnTo>
                    <a:pt x="508" y="276"/>
                  </a:lnTo>
                  <a:lnTo>
                    <a:pt x="508" y="282"/>
                  </a:lnTo>
                  <a:lnTo>
                    <a:pt x="508" y="288"/>
                  </a:lnTo>
                  <a:lnTo>
                    <a:pt x="512" y="288"/>
                  </a:lnTo>
                  <a:lnTo>
                    <a:pt x="512" y="288"/>
                  </a:lnTo>
                  <a:lnTo>
                    <a:pt x="512" y="292"/>
                  </a:lnTo>
                  <a:lnTo>
                    <a:pt x="512" y="296"/>
                  </a:lnTo>
                  <a:lnTo>
                    <a:pt x="518" y="296"/>
                  </a:lnTo>
                  <a:lnTo>
                    <a:pt x="524" y="296"/>
                  </a:lnTo>
                  <a:lnTo>
                    <a:pt x="524" y="302"/>
                  </a:lnTo>
                  <a:lnTo>
                    <a:pt x="530" y="302"/>
                  </a:lnTo>
                  <a:lnTo>
                    <a:pt x="536" y="302"/>
                  </a:lnTo>
                  <a:lnTo>
                    <a:pt x="536" y="308"/>
                  </a:lnTo>
                  <a:lnTo>
                    <a:pt x="536" y="308"/>
                  </a:lnTo>
                  <a:lnTo>
                    <a:pt x="536" y="308"/>
                  </a:lnTo>
                  <a:lnTo>
                    <a:pt x="530" y="308"/>
                  </a:lnTo>
                  <a:lnTo>
                    <a:pt x="530" y="308"/>
                  </a:lnTo>
                  <a:lnTo>
                    <a:pt x="524" y="308"/>
                  </a:lnTo>
                  <a:lnTo>
                    <a:pt x="524" y="308"/>
                  </a:lnTo>
                  <a:lnTo>
                    <a:pt x="524" y="308"/>
                  </a:lnTo>
                  <a:lnTo>
                    <a:pt x="530" y="308"/>
                  </a:lnTo>
                  <a:lnTo>
                    <a:pt x="536" y="308"/>
                  </a:lnTo>
                  <a:lnTo>
                    <a:pt x="530" y="308"/>
                  </a:lnTo>
                  <a:lnTo>
                    <a:pt x="524" y="308"/>
                  </a:lnTo>
                  <a:lnTo>
                    <a:pt x="524" y="308"/>
                  </a:lnTo>
                  <a:lnTo>
                    <a:pt x="518" y="308"/>
                  </a:lnTo>
                  <a:lnTo>
                    <a:pt x="524" y="308"/>
                  </a:lnTo>
                  <a:lnTo>
                    <a:pt x="518" y="308"/>
                  </a:lnTo>
                  <a:lnTo>
                    <a:pt x="512" y="308"/>
                  </a:lnTo>
                  <a:lnTo>
                    <a:pt x="518" y="308"/>
                  </a:lnTo>
                  <a:lnTo>
                    <a:pt x="518" y="308"/>
                  </a:lnTo>
                  <a:lnTo>
                    <a:pt x="524" y="308"/>
                  </a:lnTo>
                  <a:lnTo>
                    <a:pt x="518" y="308"/>
                  </a:lnTo>
                  <a:lnTo>
                    <a:pt x="524" y="308"/>
                  </a:lnTo>
                  <a:lnTo>
                    <a:pt x="518" y="308"/>
                  </a:lnTo>
                  <a:lnTo>
                    <a:pt x="512" y="308"/>
                  </a:lnTo>
                  <a:lnTo>
                    <a:pt x="512" y="308"/>
                  </a:lnTo>
                  <a:lnTo>
                    <a:pt x="512" y="308"/>
                  </a:lnTo>
                  <a:lnTo>
                    <a:pt x="512" y="308"/>
                  </a:lnTo>
                  <a:lnTo>
                    <a:pt x="512" y="308"/>
                  </a:lnTo>
                  <a:lnTo>
                    <a:pt x="512" y="308"/>
                  </a:lnTo>
                  <a:lnTo>
                    <a:pt x="512" y="308"/>
                  </a:lnTo>
                  <a:lnTo>
                    <a:pt x="508" y="308"/>
                  </a:lnTo>
                  <a:lnTo>
                    <a:pt x="512" y="308"/>
                  </a:lnTo>
                  <a:lnTo>
                    <a:pt x="512" y="308"/>
                  </a:lnTo>
                  <a:lnTo>
                    <a:pt x="508" y="308"/>
                  </a:lnTo>
                  <a:lnTo>
                    <a:pt x="502" y="308"/>
                  </a:lnTo>
                  <a:lnTo>
                    <a:pt x="502" y="308"/>
                  </a:lnTo>
                  <a:lnTo>
                    <a:pt x="502" y="308"/>
                  </a:lnTo>
                  <a:lnTo>
                    <a:pt x="496" y="308"/>
                  </a:lnTo>
                  <a:lnTo>
                    <a:pt x="492" y="308"/>
                  </a:lnTo>
                  <a:lnTo>
                    <a:pt x="496" y="308"/>
                  </a:lnTo>
                  <a:lnTo>
                    <a:pt x="492" y="308"/>
                  </a:lnTo>
                  <a:lnTo>
                    <a:pt x="492" y="308"/>
                  </a:lnTo>
                  <a:lnTo>
                    <a:pt x="486" y="308"/>
                  </a:lnTo>
                  <a:lnTo>
                    <a:pt x="482" y="302"/>
                  </a:lnTo>
                  <a:lnTo>
                    <a:pt x="482" y="308"/>
                  </a:lnTo>
                  <a:lnTo>
                    <a:pt x="482" y="302"/>
                  </a:lnTo>
                  <a:lnTo>
                    <a:pt x="476" y="302"/>
                  </a:lnTo>
                  <a:lnTo>
                    <a:pt x="482" y="302"/>
                  </a:lnTo>
                  <a:lnTo>
                    <a:pt x="482" y="296"/>
                  </a:lnTo>
                  <a:lnTo>
                    <a:pt x="476" y="296"/>
                  </a:lnTo>
                  <a:lnTo>
                    <a:pt x="476" y="296"/>
                  </a:lnTo>
                  <a:lnTo>
                    <a:pt x="482" y="296"/>
                  </a:lnTo>
                  <a:lnTo>
                    <a:pt x="486" y="296"/>
                  </a:lnTo>
                  <a:lnTo>
                    <a:pt x="492" y="296"/>
                  </a:lnTo>
                  <a:lnTo>
                    <a:pt x="486" y="296"/>
                  </a:lnTo>
                  <a:lnTo>
                    <a:pt x="482" y="296"/>
                  </a:lnTo>
                  <a:lnTo>
                    <a:pt x="476" y="296"/>
                  </a:lnTo>
                  <a:lnTo>
                    <a:pt x="476" y="292"/>
                  </a:lnTo>
                  <a:lnTo>
                    <a:pt x="476" y="292"/>
                  </a:lnTo>
                  <a:lnTo>
                    <a:pt x="476" y="292"/>
                  </a:lnTo>
                  <a:lnTo>
                    <a:pt x="476" y="292"/>
                  </a:lnTo>
                  <a:close/>
                  <a:moveTo>
                    <a:pt x="1418" y="248"/>
                  </a:moveTo>
                  <a:lnTo>
                    <a:pt x="1412" y="242"/>
                  </a:lnTo>
                  <a:lnTo>
                    <a:pt x="1418" y="242"/>
                  </a:lnTo>
                  <a:lnTo>
                    <a:pt x="1422" y="242"/>
                  </a:lnTo>
                  <a:lnTo>
                    <a:pt x="1422" y="248"/>
                  </a:lnTo>
                  <a:lnTo>
                    <a:pt x="1418" y="248"/>
                  </a:lnTo>
                  <a:lnTo>
                    <a:pt x="1418" y="248"/>
                  </a:lnTo>
                  <a:lnTo>
                    <a:pt x="1418" y="248"/>
                  </a:lnTo>
                  <a:lnTo>
                    <a:pt x="1418" y="248"/>
                  </a:lnTo>
                  <a:close/>
                  <a:moveTo>
                    <a:pt x="838" y="248"/>
                  </a:moveTo>
                  <a:lnTo>
                    <a:pt x="838" y="248"/>
                  </a:lnTo>
                  <a:lnTo>
                    <a:pt x="838" y="248"/>
                  </a:lnTo>
                  <a:lnTo>
                    <a:pt x="838" y="242"/>
                  </a:lnTo>
                  <a:lnTo>
                    <a:pt x="844" y="242"/>
                  </a:lnTo>
                  <a:lnTo>
                    <a:pt x="844" y="248"/>
                  </a:lnTo>
                  <a:lnTo>
                    <a:pt x="850" y="248"/>
                  </a:lnTo>
                  <a:lnTo>
                    <a:pt x="850" y="254"/>
                  </a:lnTo>
                  <a:lnTo>
                    <a:pt x="844" y="254"/>
                  </a:lnTo>
                  <a:lnTo>
                    <a:pt x="838" y="254"/>
                  </a:lnTo>
                  <a:lnTo>
                    <a:pt x="838" y="254"/>
                  </a:lnTo>
                  <a:lnTo>
                    <a:pt x="832" y="248"/>
                  </a:lnTo>
                  <a:lnTo>
                    <a:pt x="838" y="248"/>
                  </a:lnTo>
                  <a:lnTo>
                    <a:pt x="838" y="248"/>
                  </a:lnTo>
                  <a:lnTo>
                    <a:pt x="838" y="248"/>
                  </a:lnTo>
                  <a:lnTo>
                    <a:pt x="838" y="248"/>
                  </a:lnTo>
                  <a:close/>
                  <a:moveTo>
                    <a:pt x="812" y="266"/>
                  </a:moveTo>
                  <a:lnTo>
                    <a:pt x="812" y="260"/>
                  </a:lnTo>
                  <a:lnTo>
                    <a:pt x="812" y="260"/>
                  </a:lnTo>
                  <a:lnTo>
                    <a:pt x="812" y="260"/>
                  </a:lnTo>
                  <a:lnTo>
                    <a:pt x="818" y="260"/>
                  </a:lnTo>
                  <a:lnTo>
                    <a:pt x="822" y="260"/>
                  </a:lnTo>
                  <a:lnTo>
                    <a:pt x="822" y="260"/>
                  </a:lnTo>
                  <a:lnTo>
                    <a:pt x="826" y="260"/>
                  </a:lnTo>
                  <a:lnTo>
                    <a:pt x="826" y="260"/>
                  </a:lnTo>
                  <a:lnTo>
                    <a:pt x="822" y="260"/>
                  </a:lnTo>
                  <a:lnTo>
                    <a:pt x="822" y="266"/>
                  </a:lnTo>
                  <a:lnTo>
                    <a:pt x="822" y="266"/>
                  </a:lnTo>
                  <a:lnTo>
                    <a:pt x="818" y="266"/>
                  </a:lnTo>
                  <a:lnTo>
                    <a:pt x="812" y="266"/>
                  </a:lnTo>
                  <a:lnTo>
                    <a:pt x="812" y="266"/>
                  </a:lnTo>
                  <a:lnTo>
                    <a:pt x="812" y="266"/>
                  </a:lnTo>
                  <a:lnTo>
                    <a:pt x="812" y="266"/>
                  </a:lnTo>
                  <a:lnTo>
                    <a:pt x="812" y="266"/>
                  </a:lnTo>
                  <a:close/>
                  <a:moveTo>
                    <a:pt x="1678" y="288"/>
                  </a:moveTo>
                  <a:lnTo>
                    <a:pt x="1678" y="282"/>
                  </a:lnTo>
                  <a:lnTo>
                    <a:pt x="1682" y="282"/>
                  </a:lnTo>
                  <a:lnTo>
                    <a:pt x="1682" y="288"/>
                  </a:lnTo>
                  <a:lnTo>
                    <a:pt x="1678" y="288"/>
                  </a:lnTo>
                  <a:lnTo>
                    <a:pt x="1678" y="288"/>
                  </a:lnTo>
                  <a:lnTo>
                    <a:pt x="1678" y="288"/>
                  </a:lnTo>
                  <a:lnTo>
                    <a:pt x="1678" y="288"/>
                  </a:lnTo>
                  <a:close/>
                  <a:moveTo>
                    <a:pt x="1672" y="288"/>
                  </a:moveTo>
                  <a:lnTo>
                    <a:pt x="1672" y="288"/>
                  </a:lnTo>
                  <a:lnTo>
                    <a:pt x="1668" y="288"/>
                  </a:lnTo>
                  <a:lnTo>
                    <a:pt x="1662" y="288"/>
                  </a:lnTo>
                  <a:lnTo>
                    <a:pt x="1662" y="288"/>
                  </a:lnTo>
                  <a:lnTo>
                    <a:pt x="1662" y="288"/>
                  </a:lnTo>
                  <a:lnTo>
                    <a:pt x="1662" y="288"/>
                  </a:lnTo>
                  <a:lnTo>
                    <a:pt x="1668" y="288"/>
                  </a:lnTo>
                  <a:lnTo>
                    <a:pt x="1672" y="288"/>
                  </a:lnTo>
                  <a:lnTo>
                    <a:pt x="1672" y="288"/>
                  </a:lnTo>
                  <a:lnTo>
                    <a:pt x="1672" y="288"/>
                  </a:lnTo>
                  <a:lnTo>
                    <a:pt x="1672" y="288"/>
                  </a:lnTo>
                  <a:lnTo>
                    <a:pt x="1672" y="288"/>
                  </a:lnTo>
                  <a:close/>
                  <a:moveTo>
                    <a:pt x="470" y="296"/>
                  </a:moveTo>
                  <a:lnTo>
                    <a:pt x="464" y="296"/>
                  </a:lnTo>
                  <a:lnTo>
                    <a:pt x="464" y="292"/>
                  </a:lnTo>
                  <a:lnTo>
                    <a:pt x="464" y="292"/>
                  </a:lnTo>
                  <a:lnTo>
                    <a:pt x="458" y="292"/>
                  </a:lnTo>
                  <a:lnTo>
                    <a:pt x="464" y="292"/>
                  </a:lnTo>
                  <a:lnTo>
                    <a:pt x="464" y="288"/>
                  </a:lnTo>
                  <a:lnTo>
                    <a:pt x="464" y="288"/>
                  </a:lnTo>
                  <a:lnTo>
                    <a:pt x="470" y="288"/>
                  </a:lnTo>
                  <a:lnTo>
                    <a:pt x="470" y="292"/>
                  </a:lnTo>
                  <a:lnTo>
                    <a:pt x="464" y="292"/>
                  </a:lnTo>
                  <a:lnTo>
                    <a:pt x="464" y="288"/>
                  </a:lnTo>
                  <a:lnTo>
                    <a:pt x="464" y="292"/>
                  </a:lnTo>
                  <a:lnTo>
                    <a:pt x="470" y="292"/>
                  </a:lnTo>
                  <a:lnTo>
                    <a:pt x="476" y="292"/>
                  </a:lnTo>
                  <a:lnTo>
                    <a:pt x="470" y="292"/>
                  </a:lnTo>
                  <a:lnTo>
                    <a:pt x="476" y="292"/>
                  </a:lnTo>
                  <a:lnTo>
                    <a:pt x="476" y="296"/>
                  </a:lnTo>
                  <a:lnTo>
                    <a:pt x="476" y="296"/>
                  </a:lnTo>
                  <a:lnTo>
                    <a:pt x="470" y="296"/>
                  </a:lnTo>
                  <a:lnTo>
                    <a:pt x="470" y="296"/>
                  </a:lnTo>
                  <a:lnTo>
                    <a:pt x="476" y="296"/>
                  </a:lnTo>
                  <a:lnTo>
                    <a:pt x="470" y="296"/>
                  </a:lnTo>
                  <a:lnTo>
                    <a:pt x="470" y="296"/>
                  </a:lnTo>
                  <a:lnTo>
                    <a:pt x="470" y="296"/>
                  </a:lnTo>
                  <a:lnTo>
                    <a:pt x="470" y="296"/>
                  </a:lnTo>
                  <a:close/>
                  <a:moveTo>
                    <a:pt x="2008" y="308"/>
                  </a:moveTo>
                  <a:lnTo>
                    <a:pt x="2008" y="308"/>
                  </a:lnTo>
                  <a:lnTo>
                    <a:pt x="2008" y="302"/>
                  </a:lnTo>
                  <a:lnTo>
                    <a:pt x="2008" y="302"/>
                  </a:lnTo>
                  <a:lnTo>
                    <a:pt x="2008" y="308"/>
                  </a:lnTo>
                  <a:lnTo>
                    <a:pt x="2008" y="308"/>
                  </a:lnTo>
                  <a:lnTo>
                    <a:pt x="2008" y="308"/>
                  </a:lnTo>
                  <a:lnTo>
                    <a:pt x="2008" y="308"/>
                  </a:lnTo>
                  <a:close/>
                  <a:moveTo>
                    <a:pt x="568" y="336"/>
                  </a:moveTo>
                  <a:lnTo>
                    <a:pt x="562" y="336"/>
                  </a:lnTo>
                  <a:lnTo>
                    <a:pt x="562" y="330"/>
                  </a:lnTo>
                  <a:lnTo>
                    <a:pt x="562" y="330"/>
                  </a:lnTo>
                  <a:lnTo>
                    <a:pt x="556" y="330"/>
                  </a:lnTo>
                  <a:lnTo>
                    <a:pt x="556" y="324"/>
                  </a:lnTo>
                  <a:lnTo>
                    <a:pt x="556" y="330"/>
                  </a:lnTo>
                  <a:lnTo>
                    <a:pt x="550" y="324"/>
                  </a:lnTo>
                  <a:lnTo>
                    <a:pt x="550" y="324"/>
                  </a:lnTo>
                  <a:lnTo>
                    <a:pt x="550" y="320"/>
                  </a:lnTo>
                  <a:lnTo>
                    <a:pt x="550" y="320"/>
                  </a:lnTo>
                  <a:lnTo>
                    <a:pt x="550" y="320"/>
                  </a:lnTo>
                  <a:lnTo>
                    <a:pt x="550" y="314"/>
                  </a:lnTo>
                  <a:lnTo>
                    <a:pt x="556" y="314"/>
                  </a:lnTo>
                  <a:lnTo>
                    <a:pt x="562" y="314"/>
                  </a:lnTo>
                  <a:lnTo>
                    <a:pt x="562" y="320"/>
                  </a:lnTo>
                  <a:lnTo>
                    <a:pt x="562" y="320"/>
                  </a:lnTo>
                  <a:lnTo>
                    <a:pt x="562" y="320"/>
                  </a:lnTo>
                  <a:lnTo>
                    <a:pt x="568" y="320"/>
                  </a:lnTo>
                  <a:lnTo>
                    <a:pt x="572" y="324"/>
                  </a:lnTo>
                  <a:lnTo>
                    <a:pt x="572" y="324"/>
                  </a:lnTo>
                  <a:lnTo>
                    <a:pt x="578" y="330"/>
                  </a:lnTo>
                  <a:lnTo>
                    <a:pt x="572" y="336"/>
                  </a:lnTo>
                  <a:lnTo>
                    <a:pt x="572" y="336"/>
                  </a:lnTo>
                  <a:lnTo>
                    <a:pt x="568" y="336"/>
                  </a:lnTo>
                  <a:lnTo>
                    <a:pt x="568" y="336"/>
                  </a:lnTo>
                  <a:lnTo>
                    <a:pt x="568" y="336"/>
                  </a:lnTo>
                  <a:lnTo>
                    <a:pt x="568" y="336"/>
                  </a:lnTo>
                  <a:close/>
                  <a:moveTo>
                    <a:pt x="2116" y="336"/>
                  </a:moveTo>
                  <a:lnTo>
                    <a:pt x="2116" y="336"/>
                  </a:lnTo>
                  <a:lnTo>
                    <a:pt x="2116" y="336"/>
                  </a:lnTo>
                  <a:lnTo>
                    <a:pt x="2112" y="336"/>
                  </a:lnTo>
                  <a:lnTo>
                    <a:pt x="2106" y="336"/>
                  </a:lnTo>
                  <a:lnTo>
                    <a:pt x="2100" y="336"/>
                  </a:lnTo>
                  <a:lnTo>
                    <a:pt x="2100" y="336"/>
                  </a:lnTo>
                  <a:lnTo>
                    <a:pt x="2096" y="330"/>
                  </a:lnTo>
                  <a:lnTo>
                    <a:pt x="2096" y="324"/>
                  </a:lnTo>
                  <a:lnTo>
                    <a:pt x="2100" y="324"/>
                  </a:lnTo>
                  <a:lnTo>
                    <a:pt x="2100" y="324"/>
                  </a:lnTo>
                  <a:lnTo>
                    <a:pt x="2106" y="324"/>
                  </a:lnTo>
                  <a:lnTo>
                    <a:pt x="2112" y="324"/>
                  </a:lnTo>
                  <a:lnTo>
                    <a:pt x="2112" y="330"/>
                  </a:lnTo>
                  <a:lnTo>
                    <a:pt x="2116" y="330"/>
                  </a:lnTo>
                  <a:lnTo>
                    <a:pt x="2116" y="330"/>
                  </a:lnTo>
                  <a:lnTo>
                    <a:pt x="2116" y="336"/>
                  </a:lnTo>
                  <a:lnTo>
                    <a:pt x="2116" y="336"/>
                  </a:lnTo>
                  <a:lnTo>
                    <a:pt x="2116" y="336"/>
                  </a:lnTo>
                  <a:lnTo>
                    <a:pt x="2116" y="336"/>
                  </a:lnTo>
                  <a:close/>
                  <a:moveTo>
                    <a:pt x="2008" y="336"/>
                  </a:moveTo>
                  <a:lnTo>
                    <a:pt x="2008" y="336"/>
                  </a:lnTo>
                  <a:lnTo>
                    <a:pt x="2008" y="336"/>
                  </a:lnTo>
                  <a:lnTo>
                    <a:pt x="2008" y="336"/>
                  </a:lnTo>
                  <a:lnTo>
                    <a:pt x="2008" y="336"/>
                  </a:lnTo>
                  <a:lnTo>
                    <a:pt x="2008" y="336"/>
                  </a:lnTo>
                  <a:lnTo>
                    <a:pt x="2008" y="336"/>
                  </a:lnTo>
                  <a:lnTo>
                    <a:pt x="2008" y="336"/>
                  </a:lnTo>
                  <a:close/>
                  <a:moveTo>
                    <a:pt x="2004" y="342"/>
                  </a:moveTo>
                  <a:lnTo>
                    <a:pt x="2008" y="342"/>
                  </a:lnTo>
                  <a:lnTo>
                    <a:pt x="2008" y="336"/>
                  </a:lnTo>
                  <a:lnTo>
                    <a:pt x="2004" y="336"/>
                  </a:lnTo>
                  <a:lnTo>
                    <a:pt x="2008" y="336"/>
                  </a:lnTo>
                  <a:lnTo>
                    <a:pt x="2008" y="336"/>
                  </a:lnTo>
                  <a:lnTo>
                    <a:pt x="2008" y="342"/>
                  </a:lnTo>
                  <a:lnTo>
                    <a:pt x="2004" y="342"/>
                  </a:lnTo>
                  <a:lnTo>
                    <a:pt x="2004" y="342"/>
                  </a:lnTo>
                  <a:lnTo>
                    <a:pt x="2004" y="342"/>
                  </a:lnTo>
                  <a:lnTo>
                    <a:pt x="2004" y="342"/>
                  </a:lnTo>
                  <a:close/>
                  <a:moveTo>
                    <a:pt x="670" y="336"/>
                  </a:moveTo>
                  <a:lnTo>
                    <a:pt x="670" y="336"/>
                  </a:lnTo>
                  <a:lnTo>
                    <a:pt x="676" y="336"/>
                  </a:lnTo>
                  <a:lnTo>
                    <a:pt x="670" y="342"/>
                  </a:lnTo>
                  <a:lnTo>
                    <a:pt x="670" y="342"/>
                  </a:lnTo>
                  <a:lnTo>
                    <a:pt x="670" y="336"/>
                  </a:lnTo>
                  <a:lnTo>
                    <a:pt x="670" y="336"/>
                  </a:lnTo>
                  <a:lnTo>
                    <a:pt x="670" y="336"/>
                  </a:lnTo>
                  <a:lnTo>
                    <a:pt x="670" y="336"/>
                  </a:lnTo>
                  <a:close/>
                  <a:moveTo>
                    <a:pt x="2008" y="350"/>
                  </a:moveTo>
                  <a:lnTo>
                    <a:pt x="2004" y="350"/>
                  </a:lnTo>
                  <a:lnTo>
                    <a:pt x="2004" y="348"/>
                  </a:lnTo>
                  <a:lnTo>
                    <a:pt x="1998" y="348"/>
                  </a:lnTo>
                  <a:lnTo>
                    <a:pt x="1998" y="348"/>
                  </a:lnTo>
                  <a:lnTo>
                    <a:pt x="2004" y="348"/>
                  </a:lnTo>
                  <a:lnTo>
                    <a:pt x="2004" y="342"/>
                  </a:lnTo>
                  <a:lnTo>
                    <a:pt x="1998" y="342"/>
                  </a:lnTo>
                  <a:lnTo>
                    <a:pt x="2004" y="336"/>
                  </a:lnTo>
                  <a:lnTo>
                    <a:pt x="2004" y="342"/>
                  </a:lnTo>
                  <a:lnTo>
                    <a:pt x="2004" y="348"/>
                  </a:lnTo>
                  <a:lnTo>
                    <a:pt x="2004" y="348"/>
                  </a:lnTo>
                  <a:lnTo>
                    <a:pt x="2008" y="348"/>
                  </a:lnTo>
                  <a:lnTo>
                    <a:pt x="2008" y="350"/>
                  </a:lnTo>
                  <a:lnTo>
                    <a:pt x="2008" y="350"/>
                  </a:lnTo>
                  <a:lnTo>
                    <a:pt x="2008" y="350"/>
                  </a:lnTo>
                  <a:lnTo>
                    <a:pt x="2008" y="350"/>
                  </a:lnTo>
                  <a:close/>
                  <a:moveTo>
                    <a:pt x="404" y="348"/>
                  </a:moveTo>
                  <a:lnTo>
                    <a:pt x="404" y="348"/>
                  </a:lnTo>
                  <a:lnTo>
                    <a:pt x="410" y="348"/>
                  </a:lnTo>
                  <a:lnTo>
                    <a:pt x="410" y="342"/>
                  </a:lnTo>
                  <a:lnTo>
                    <a:pt x="410" y="342"/>
                  </a:lnTo>
                  <a:lnTo>
                    <a:pt x="410" y="336"/>
                  </a:lnTo>
                  <a:lnTo>
                    <a:pt x="416" y="336"/>
                  </a:lnTo>
                  <a:lnTo>
                    <a:pt x="422" y="336"/>
                  </a:lnTo>
                  <a:lnTo>
                    <a:pt x="422" y="342"/>
                  </a:lnTo>
                  <a:lnTo>
                    <a:pt x="426" y="342"/>
                  </a:lnTo>
                  <a:lnTo>
                    <a:pt x="432" y="348"/>
                  </a:lnTo>
                  <a:lnTo>
                    <a:pt x="432" y="348"/>
                  </a:lnTo>
                  <a:lnTo>
                    <a:pt x="432" y="350"/>
                  </a:lnTo>
                  <a:lnTo>
                    <a:pt x="432" y="348"/>
                  </a:lnTo>
                  <a:lnTo>
                    <a:pt x="432" y="348"/>
                  </a:lnTo>
                  <a:lnTo>
                    <a:pt x="432" y="348"/>
                  </a:lnTo>
                  <a:lnTo>
                    <a:pt x="426" y="350"/>
                  </a:lnTo>
                  <a:lnTo>
                    <a:pt x="426" y="356"/>
                  </a:lnTo>
                  <a:lnTo>
                    <a:pt x="422" y="356"/>
                  </a:lnTo>
                  <a:lnTo>
                    <a:pt x="422" y="356"/>
                  </a:lnTo>
                  <a:lnTo>
                    <a:pt x="416" y="356"/>
                  </a:lnTo>
                  <a:lnTo>
                    <a:pt x="410" y="356"/>
                  </a:lnTo>
                  <a:lnTo>
                    <a:pt x="410" y="356"/>
                  </a:lnTo>
                  <a:lnTo>
                    <a:pt x="404" y="350"/>
                  </a:lnTo>
                  <a:lnTo>
                    <a:pt x="404" y="348"/>
                  </a:lnTo>
                  <a:lnTo>
                    <a:pt x="404" y="348"/>
                  </a:lnTo>
                  <a:lnTo>
                    <a:pt x="404" y="348"/>
                  </a:lnTo>
                  <a:lnTo>
                    <a:pt x="404" y="348"/>
                  </a:lnTo>
                  <a:close/>
                  <a:moveTo>
                    <a:pt x="204" y="342"/>
                  </a:moveTo>
                  <a:lnTo>
                    <a:pt x="210" y="342"/>
                  </a:lnTo>
                  <a:lnTo>
                    <a:pt x="204" y="342"/>
                  </a:lnTo>
                  <a:lnTo>
                    <a:pt x="204" y="342"/>
                  </a:lnTo>
                  <a:lnTo>
                    <a:pt x="204" y="342"/>
                  </a:lnTo>
                  <a:lnTo>
                    <a:pt x="204" y="342"/>
                  </a:lnTo>
                  <a:lnTo>
                    <a:pt x="204" y="342"/>
                  </a:lnTo>
                  <a:lnTo>
                    <a:pt x="204" y="342"/>
                  </a:lnTo>
                  <a:close/>
                  <a:moveTo>
                    <a:pt x="654" y="348"/>
                  </a:moveTo>
                  <a:lnTo>
                    <a:pt x="658" y="348"/>
                  </a:lnTo>
                  <a:lnTo>
                    <a:pt x="658" y="348"/>
                  </a:lnTo>
                  <a:lnTo>
                    <a:pt x="658" y="350"/>
                  </a:lnTo>
                  <a:lnTo>
                    <a:pt x="664" y="350"/>
                  </a:lnTo>
                  <a:lnTo>
                    <a:pt x="658" y="350"/>
                  </a:lnTo>
                  <a:lnTo>
                    <a:pt x="658" y="348"/>
                  </a:lnTo>
                  <a:lnTo>
                    <a:pt x="654" y="348"/>
                  </a:lnTo>
                  <a:lnTo>
                    <a:pt x="654" y="348"/>
                  </a:lnTo>
                  <a:lnTo>
                    <a:pt x="654" y="348"/>
                  </a:lnTo>
                  <a:lnTo>
                    <a:pt x="654" y="348"/>
                  </a:lnTo>
                  <a:close/>
                  <a:moveTo>
                    <a:pt x="530" y="356"/>
                  </a:moveTo>
                  <a:lnTo>
                    <a:pt x="536" y="356"/>
                  </a:lnTo>
                  <a:lnTo>
                    <a:pt x="536" y="356"/>
                  </a:lnTo>
                  <a:lnTo>
                    <a:pt x="540" y="356"/>
                  </a:lnTo>
                  <a:lnTo>
                    <a:pt x="536" y="356"/>
                  </a:lnTo>
                  <a:lnTo>
                    <a:pt x="536" y="356"/>
                  </a:lnTo>
                  <a:lnTo>
                    <a:pt x="536" y="356"/>
                  </a:lnTo>
                  <a:lnTo>
                    <a:pt x="530" y="356"/>
                  </a:lnTo>
                  <a:lnTo>
                    <a:pt x="530" y="356"/>
                  </a:lnTo>
                  <a:lnTo>
                    <a:pt x="530" y="356"/>
                  </a:lnTo>
                  <a:lnTo>
                    <a:pt x="530" y="356"/>
                  </a:lnTo>
                  <a:lnTo>
                    <a:pt x="530" y="356"/>
                  </a:lnTo>
                  <a:close/>
                  <a:moveTo>
                    <a:pt x="442" y="368"/>
                  </a:moveTo>
                  <a:lnTo>
                    <a:pt x="442" y="362"/>
                  </a:lnTo>
                  <a:lnTo>
                    <a:pt x="442" y="362"/>
                  </a:lnTo>
                  <a:lnTo>
                    <a:pt x="448" y="362"/>
                  </a:lnTo>
                  <a:lnTo>
                    <a:pt x="442" y="362"/>
                  </a:lnTo>
                  <a:lnTo>
                    <a:pt x="442" y="368"/>
                  </a:lnTo>
                  <a:lnTo>
                    <a:pt x="442" y="368"/>
                  </a:lnTo>
                  <a:lnTo>
                    <a:pt x="442" y="368"/>
                  </a:lnTo>
                  <a:lnTo>
                    <a:pt x="442" y="368"/>
                  </a:lnTo>
                  <a:lnTo>
                    <a:pt x="442" y="368"/>
                  </a:lnTo>
                  <a:close/>
                  <a:moveTo>
                    <a:pt x="324" y="406"/>
                  </a:moveTo>
                  <a:lnTo>
                    <a:pt x="324" y="406"/>
                  </a:lnTo>
                  <a:lnTo>
                    <a:pt x="324" y="406"/>
                  </a:lnTo>
                  <a:lnTo>
                    <a:pt x="324" y="406"/>
                  </a:lnTo>
                  <a:lnTo>
                    <a:pt x="324" y="406"/>
                  </a:lnTo>
                  <a:lnTo>
                    <a:pt x="324" y="406"/>
                  </a:lnTo>
                  <a:lnTo>
                    <a:pt x="324" y="406"/>
                  </a:lnTo>
                  <a:lnTo>
                    <a:pt x="324" y="406"/>
                  </a:lnTo>
                  <a:close/>
                  <a:moveTo>
                    <a:pt x="228" y="444"/>
                  </a:moveTo>
                  <a:lnTo>
                    <a:pt x="228" y="450"/>
                  </a:lnTo>
                  <a:lnTo>
                    <a:pt x="228" y="450"/>
                  </a:lnTo>
                  <a:lnTo>
                    <a:pt x="228" y="444"/>
                  </a:lnTo>
                  <a:lnTo>
                    <a:pt x="228" y="444"/>
                  </a:lnTo>
                  <a:lnTo>
                    <a:pt x="228" y="444"/>
                  </a:lnTo>
                  <a:lnTo>
                    <a:pt x="228" y="444"/>
                  </a:lnTo>
                  <a:lnTo>
                    <a:pt x="228" y="444"/>
                  </a:lnTo>
                  <a:close/>
                  <a:moveTo>
                    <a:pt x="2412" y="456"/>
                  </a:moveTo>
                  <a:lnTo>
                    <a:pt x="2412" y="456"/>
                  </a:lnTo>
                  <a:lnTo>
                    <a:pt x="2418" y="456"/>
                  </a:lnTo>
                  <a:lnTo>
                    <a:pt x="2418" y="456"/>
                  </a:lnTo>
                  <a:lnTo>
                    <a:pt x="2418" y="456"/>
                  </a:lnTo>
                  <a:lnTo>
                    <a:pt x="2418" y="456"/>
                  </a:lnTo>
                  <a:lnTo>
                    <a:pt x="2412" y="456"/>
                  </a:lnTo>
                  <a:lnTo>
                    <a:pt x="2412" y="456"/>
                  </a:lnTo>
                  <a:lnTo>
                    <a:pt x="2412" y="456"/>
                  </a:lnTo>
                  <a:lnTo>
                    <a:pt x="2412" y="456"/>
                  </a:lnTo>
                  <a:close/>
                  <a:moveTo>
                    <a:pt x="2408" y="456"/>
                  </a:moveTo>
                  <a:lnTo>
                    <a:pt x="2412" y="456"/>
                  </a:lnTo>
                  <a:lnTo>
                    <a:pt x="2412" y="460"/>
                  </a:lnTo>
                  <a:lnTo>
                    <a:pt x="2412" y="456"/>
                  </a:lnTo>
                  <a:lnTo>
                    <a:pt x="2408" y="456"/>
                  </a:lnTo>
                  <a:lnTo>
                    <a:pt x="2408" y="456"/>
                  </a:lnTo>
                  <a:lnTo>
                    <a:pt x="2408" y="456"/>
                  </a:lnTo>
                  <a:lnTo>
                    <a:pt x="2408" y="456"/>
                  </a:lnTo>
                  <a:close/>
                  <a:moveTo>
                    <a:pt x="2036" y="596"/>
                  </a:moveTo>
                  <a:lnTo>
                    <a:pt x="2036" y="596"/>
                  </a:lnTo>
                  <a:lnTo>
                    <a:pt x="2036" y="596"/>
                  </a:lnTo>
                  <a:lnTo>
                    <a:pt x="2036" y="590"/>
                  </a:lnTo>
                  <a:lnTo>
                    <a:pt x="2040" y="590"/>
                  </a:lnTo>
                  <a:lnTo>
                    <a:pt x="2040" y="584"/>
                  </a:lnTo>
                  <a:lnTo>
                    <a:pt x="2036" y="584"/>
                  </a:lnTo>
                  <a:lnTo>
                    <a:pt x="2036" y="590"/>
                  </a:lnTo>
                  <a:lnTo>
                    <a:pt x="2036" y="584"/>
                  </a:lnTo>
                  <a:lnTo>
                    <a:pt x="2040" y="584"/>
                  </a:lnTo>
                  <a:lnTo>
                    <a:pt x="2046" y="584"/>
                  </a:lnTo>
                  <a:lnTo>
                    <a:pt x="2046" y="584"/>
                  </a:lnTo>
                  <a:lnTo>
                    <a:pt x="2046" y="584"/>
                  </a:lnTo>
                  <a:lnTo>
                    <a:pt x="2052" y="584"/>
                  </a:lnTo>
                  <a:lnTo>
                    <a:pt x="2052" y="584"/>
                  </a:lnTo>
                  <a:lnTo>
                    <a:pt x="2052" y="590"/>
                  </a:lnTo>
                  <a:lnTo>
                    <a:pt x="2046" y="590"/>
                  </a:lnTo>
                  <a:lnTo>
                    <a:pt x="2046" y="590"/>
                  </a:lnTo>
                  <a:lnTo>
                    <a:pt x="2046" y="596"/>
                  </a:lnTo>
                  <a:lnTo>
                    <a:pt x="2040" y="596"/>
                  </a:lnTo>
                  <a:lnTo>
                    <a:pt x="2036" y="596"/>
                  </a:lnTo>
                  <a:lnTo>
                    <a:pt x="2036" y="602"/>
                  </a:lnTo>
                  <a:lnTo>
                    <a:pt x="2036" y="596"/>
                  </a:lnTo>
                  <a:lnTo>
                    <a:pt x="2036" y="596"/>
                  </a:lnTo>
                  <a:lnTo>
                    <a:pt x="2036" y="596"/>
                  </a:lnTo>
                  <a:lnTo>
                    <a:pt x="2036" y="596"/>
                  </a:lnTo>
                  <a:close/>
                  <a:moveTo>
                    <a:pt x="2072" y="666"/>
                  </a:moveTo>
                  <a:lnTo>
                    <a:pt x="2072" y="672"/>
                  </a:lnTo>
                  <a:lnTo>
                    <a:pt x="2072" y="676"/>
                  </a:lnTo>
                  <a:lnTo>
                    <a:pt x="2078" y="682"/>
                  </a:lnTo>
                  <a:lnTo>
                    <a:pt x="2078" y="682"/>
                  </a:lnTo>
                  <a:lnTo>
                    <a:pt x="2078" y="682"/>
                  </a:lnTo>
                  <a:lnTo>
                    <a:pt x="2072" y="682"/>
                  </a:lnTo>
                  <a:lnTo>
                    <a:pt x="2072" y="676"/>
                  </a:lnTo>
                  <a:lnTo>
                    <a:pt x="2068" y="676"/>
                  </a:lnTo>
                  <a:lnTo>
                    <a:pt x="2068" y="672"/>
                  </a:lnTo>
                  <a:lnTo>
                    <a:pt x="2068" y="672"/>
                  </a:lnTo>
                  <a:lnTo>
                    <a:pt x="2068" y="666"/>
                  </a:lnTo>
                  <a:lnTo>
                    <a:pt x="2068" y="666"/>
                  </a:lnTo>
                  <a:lnTo>
                    <a:pt x="2072" y="666"/>
                  </a:lnTo>
                  <a:lnTo>
                    <a:pt x="2072" y="666"/>
                  </a:lnTo>
                  <a:lnTo>
                    <a:pt x="2072" y="666"/>
                  </a:lnTo>
                  <a:lnTo>
                    <a:pt x="2072" y="666"/>
                  </a:lnTo>
                  <a:close/>
                  <a:moveTo>
                    <a:pt x="1662" y="682"/>
                  </a:moveTo>
                  <a:lnTo>
                    <a:pt x="1662" y="682"/>
                  </a:lnTo>
                  <a:lnTo>
                    <a:pt x="1662" y="676"/>
                  </a:lnTo>
                  <a:lnTo>
                    <a:pt x="1668" y="676"/>
                  </a:lnTo>
                  <a:lnTo>
                    <a:pt x="1668" y="672"/>
                  </a:lnTo>
                  <a:lnTo>
                    <a:pt x="1672" y="672"/>
                  </a:lnTo>
                  <a:lnTo>
                    <a:pt x="1672" y="676"/>
                  </a:lnTo>
                  <a:lnTo>
                    <a:pt x="1672" y="676"/>
                  </a:lnTo>
                  <a:lnTo>
                    <a:pt x="1672" y="682"/>
                  </a:lnTo>
                  <a:lnTo>
                    <a:pt x="1672" y="682"/>
                  </a:lnTo>
                  <a:lnTo>
                    <a:pt x="1668" y="682"/>
                  </a:lnTo>
                  <a:lnTo>
                    <a:pt x="1668" y="682"/>
                  </a:lnTo>
                  <a:lnTo>
                    <a:pt x="1662" y="682"/>
                  </a:lnTo>
                  <a:lnTo>
                    <a:pt x="1662" y="682"/>
                  </a:lnTo>
                  <a:lnTo>
                    <a:pt x="1662" y="682"/>
                  </a:lnTo>
                  <a:lnTo>
                    <a:pt x="1662" y="682"/>
                  </a:lnTo>
                  <a:lnTo>
                    <a:pt x="1662" y="682"/>
                  </a:lnTo>
                  <a:close/>
                  <a:moveTo>
                    <a:pt x="2090" y="682"/>
                  </a:moveTo>
                  <a:lnTo>
                    <a:pt x="2096" y="682"/>
                  </a:lnTo>
                  <a:lnTo>
                    <a:pt x="2096" y="682"/>
                  </a:lnTo>
                  <a:lnTo>
                    <a:pt x="2100" y="688"/>
                  </a:lnTo>
                  <a:lnTo>
                    <a:pt x="2096" y="688"/>
                  </a:lnTo>
                  <a:lnTo>
                    <a:pt x="2096" y="682"/>
                  </a:lnTo>
                  <a:lnTo>
                    <a:pt x="2096" y="682"/>
                  </a:lnTo>
                  <a:lnTo>
                    <a:pt x="2090" y="682"/>
                  </a:lnTo>
                  <a:lnTo>
                    <a:pt x="2090" y="682"/>
                  </a:lnTo>
                  <a:lnTo>
                    <a:pt x="2090" y="682"/>
                  </a:lnTo>
                  <a:lnTo>
                    <a:pt x="2090" y="682"/>
                  </a:lnTo>
                  <a:close/>
                  <a:moveTo>
                    <a:pt x="1748" y="866"/>
                  </a:moveTo>
                  <a:lnTo>
                    <a:pt x="1748" y="860"/>
                  </a:lnTo>
                  <a:lnTo>
                    <a:pt x="1748" y="860"/>
                  </a:lnTo>
                  <a:lnTo>
                    <a:pt x="1748" y="856"/>
                  </a:lnTo>
                  <a:lnTo>
                    <a:pt x="1748" y="850"/>
                  </a:lnTo>
                  <a:lnTo>
                    <a:pt x="1748" y="856"/>
                  </a:lnTo>
                  <a:lnTo>
                    <a:pt x="1748" y="850"/>
                  </a:lnTo>
                  <a:lnTo>
                    <a:pt x="1742" y="850"/>
                  </a:lnTo>
                  <a:lnTo>
                    <a:pt x="1736" y="850"/>
                  </a:lnTo>
                  <a:lnTo>
                    <a:pt x="1732" y="856"/>
                  </a:lnTo>
                  <a:lnTo>
                    <a:pt x="1732" y="860"/>
                  </a:lnTo>
                  <a:lnTo>
                    <a:pt x="1732" y="860"/>
                  </a:lnTo>
                  <a:lnTo>
                    <a:pt x="1732" y="866"/>
                  </a:lnTo>
                  <a:lnTo>
                    <a:pt x="1732" y="866"/>
                  </a:lnTo>
                  <a:lnTo>
                    <a:pt x="1732" y="860"/>
                  </a:lnTo>
                  <a:lnTo>
                    <a:pt x="1728" y="860"/>
                  </a:lnTo>
                  <a:lnTo>
                    <a:pt x="1728" y="856"/>
                  </a:lnTo>
                  <a:lnTo>
                    <a:pt x="1728" y="850"/>
                  </a:lnTo>
                  <a:lnTo>
                    <a:pt x="1732" y="850"/>
                  </a:lnTo>
                  <a:lnTo>
                    <a:pt x="1732" y="844"/>
                  </a:lnTo>
                  <a:lnTo>
                    <a:pt x="1732" y="838"/>
                  </a:lnTo>
                  <a:lnTo>
                    <a:pt x="1732" y="838"/>
                  </a:lnTo>
                  <a:lnTo>
                    <a:pt x="1732" y="834"/>
                  </a:lnTo>
                  <a:lnTo>
                    <a:pt x="1732" y="830"/>
                  </a:lnTo>
                  <a:lnTo>
                    <a:pt x="1732" y="824"/>
                  </a:lnTo>
                  <a:lnTo>
                    <a:pt x="1732" y="824"/>
                  </a:lnTo>
                  <a:lnTo>
                    <a:pt x="1732" y="824"/>
                  </a:lnTo>
                  <a:lnTo>
                    <a:pt x="1732" y="824"/>
                  </a:lnTo>
                  <a:lnTo>
                    <a:pt x="1732" y="818"/>
                  </a:lnTo>
                  <a:lnTo>
                    <a:pt x="1732" y="812"/>
                  </a:lnTo>
                  <a:lnTo>
                    <a:pt x="1732" y="812"/>
                  </a:lnTo>
                  <a:lnTo>
                    <a:pt x="1728" y="812"/>
                  </a:lnTo>
                  <a:lnTo>
                    <a:pt x="1728" y="806"/>
                  </a:lnTo>
                  <a:lnTo>
                    <a:pt x="1732" y="806"/>
                  </a:lnTo>
                  <a:lnTo>
                    <a:pt x="1732" y="802"/>
                  </a:lnTo>
                  <a:lnTo>
                    <a:pt x="1732" y="802"/>
                  </a:lnTo>
                  <a:lnTo>
                    <a:pt x="1732" y="796"/>
                  </a:lnTo>
                  <a:lnTo>
                    <a:pt x="1732" y="790"/>
                  </a:lnTo>
                  <a:lnTo>
                    <a:pt x="1732" y="790"/>
                  </a:lnTo>
                  <a:lnTo>
                    <a:pt x="1732" y="784"/>
                  </a:lnTo>
                  <a:lnTo>
                    <a:pt x="1732" y="780"/>
                  </a:lnTo>
                  <a:lnTo>
                    <a:pt x="1732" y="774"/>
                  </a:lnTo>
                  <a:lnTo>
                    <a:pt x="1732" y="774"/>
                  </a:lnTo>
                  <a:lnTo>
                    <a:pt x="1732" y="770"/>
                  </a:lnTo>
                  <a:lnTo>
                    <a:pt x="1732" y="764"/>
                  </a:lnTo>
                  <a:lnTo>
                    <a:pt x="1732" y="764"/>
                  </a:lnTo>
                  <a:lnTo>
                    <a:pt x="1732" y="764"/>
                  </a:lnTo>
                  <a:lnTo>
                    <a:pt x="1732" y="758"/>
                  </a:lnTo>
                  <a:lnTo>
                    <a:pt x="1732" y="752"/>
                  </a:lnTo>
                  <a:lnTo>
                    <a:pt x="1732" y="752"/>
                  </a:lnTo>
                  <a:lnTo>
                    <a:pt x="1728" y="746"/>
                  </a:lnTo>
                  <a:lnTo>
                    <a:pt x="1728" y="742"/>
                  </a:lnTo>
                  <a:lnTo>
                    <a:pt x="1728" y="742"/>
                  </a:lnTo>
                  <a:lnTo>
                    <a:pt x="1728" y="736"/>
                  </a:lnTo>
                  <a:lnTo>
                    <a:pt x="1728" y="730"/>
                  </a:lnTo>
                  <a:lnTo>
                    <a:pt x="1728" y="726"/>
                  </a:lnTo>
                  <a:lnTo>
                    <a:pt x="1728" y="726"/>
                  </a:lnTo>
                  <a:lnTo>
                    <a:pt x="1728" y="720"/>
                  </a:lnTo>
                  <a:lnTo>
                    <a:pt x="1732" y="720"/>
                  </a:lnTo>
                  <a:lnTo>
                    <a:pt x="1732" y="716"/>
                  </a:lnTo>
                  <a:lnTo>
                    <a:pt x="1728" y="716"/>
                  </a:lnTo>
                  <a:lnTo>
                    <a:pt x="1728" y="716"/>
                  </a:lnTo>
                  <a:lnTo>
                    <a:pt x="1732" y="710"/>
                  </a:lnTo>
                  <a:lnTo>
                    <a:pt x="1732" y="710"/>
                  </a:lnTo>
                  <a:lnTo>
                    <a:pt x="1732" y="716"/>
                  </a:lnTo>
                  <a:lnTo>
                    <a:pt x="1736" y="716"/>
                  </a:lnTo>
                  <a:lnTo>
                    <a:pt x="1736" y="710"/>
                  </a:lnTo>
                  <a:lnTo>
                    <a:pt x="1736" y="704"/>
                  </a:lnTo>
                  <a:lnTo>
                    <a:pt x="1742" y="704"/>
                  </a:lnTo>
                  <a:lnTo>
                    <a:pt x="1742" y="704"/>
                  </a:lnTo>
                  <a:lnTo>
                    <a:pt x="1736" y="704"/>
                  </a:lnTo>
                  <a:lnTo>
                    <a:pt x="1736" y="704"/>
                  </a:lnTo>
                  <a:lnTo>
                    <a:pt x="1742" y="704"/>
                  </a:lnTo>
                  <a:lnTo>
                    <a:pt x="1742" y="698"/>
                  </a:lnTo>
                  <a:lnTo>
                    <a:pt x="1736" y="698"/>
                  </a:lnTo>
                  <a:lnTo>
                    <a:pt x="1736" y="692"/>
                  </a:lnTo>
                  <a:lnTo>
                    <a:pt x="1732" y="692"/>
                  </a:lnTo>
                  <a:lnTo>
                    <a:pt x="1736" y="692"/>
                  </a:lnTo>
                  <a:lnTo>
                    <a:pt x="1736" y="692"/>
                  </a:lnTo>
                  <a:lnTo>
                    <a:pt x="1736" y="692"/>
                  </a:lnTo>
                  <a:lnTo>
                    <a:pt x="1742" y="692"/>
                  </a:lnTo>
                  <a:lnTo>
                    <a:pt x="1742" y="692"/>
                  </a:lnTo>
                  <a:lnTo>
                    <a:pt x="1748" y="692"/>
                  </a:lnTo>
                  <a:lnTo>
                    <a:pt x="1748" y="698"/>
                  </a:lnTo>
                  <a:lnTo>
                    <a:pt x="1742" y="698"/>
                  </a:lnTo>
                  <a:lnTo>
                    <a:pt x="1742" y="704"/>
                  </a:lnTo>
                  <a:lnTo>
                    <a:pt x="1742" y="704"/>
                  </a:lnTo>
                  <a:lnTo>
                    <a:pt x="1748" y="704"/>
                  </a:lnTo>
                  <a:lnTo>
                    <a:pt x="1748" y="710"/>
                  </a:lnTo>
                  <a:lnTo>
                    <a:pt x="1748" y="716"/>
                  </a:lnTo>
                  <a:lnTo>
                    <a:pt x="1748" y="710"/>
                  </a:lnTo>
                  <a:lnTo>
                    <a:pt x="1748" y="716"/>
                  </a:lnTo>
                  <a:lnTo>
                    <a:pt x="1748" y="716"/>
                  </a:lnTo>
                  <a:lnTo>
                    <a:pt x="1748" y="716"/>
                  </a:lnTo>
                  <a:lnTo>
                    <a:pt x="1748" y="720"/>
                  </a:lnTo>
                  <a:lnTo>
                    <a:pt x="1748" y="726"/>
                  </a:lnTo>
                  <a:lnTo>
                    <a:pt x="1748" y="726"/>
                  </a:lnTo>
                  <a:lnTo>
                    <a:pt x="1748" y="730"/>
                  </a:lnTo>
                  <a:lnTo>
                    <a:pt x="1748" y="736"/>
                  </a:lnTo>
                  <a:lnTo>
                    <a:pt x="1748" y="730"/>
                  </a:lnTo>
                  <a:lnTo>
                    <a:pt x="1748" y="730"/>
                  </a:lnTo>
                  <a:lnTo>
                    <a:pt x="1748" y="726"/>
                  </a:lnTo>
                  <a:lnTo>
                    <a:pt x="1748" y="730"/>
                  </a:lnTo>
                  <a:lnTo>
                    <a:pt x="1748" y="736"/>
                  </a:lnTo>
                  <a:lnTo>
                    <a:pt x="1748" y="742"/>
                  </a:lnTo>
                  <a:lnTo>
                    <a:pt x="1748" y="742"/>
                  </a:lnTo>
                  <a:lnTo>
                    <a:pt x="1748" y="742"/>
                  </a:lnTo>
                  <a:lnTo>
                    <a:pt x="1748" y="746"/>
                  </a:lnTo>
                  <a:lnTo>
                    <a:pt x="1748" y="752"/>
                  </a:lnTo>
                  <a:lnTo>
                    <a:pt x="1748" y="752"/>
                  </a:lnTo>
                  <a:lnTo>
                    <a:pt x="1748" y="758"/>
                  </a:lnTo>
                  <a:lnTo>
                    <a:pt x="1754" y="752"/>
                  </a:lnTo>
                  <a:lnTo>
                    <a:pt x="1754" y="758"/>
                  </a:lnTo>
                  <a:lnTo>
                    <a:pt x="1754" y="764"/>
                  </a:lnTo>
                  <a:lnTo>
                    <a:pt x="1754" y="764"/>
                  </a:lnTo>
                  <a:lnTo>
                    <a:pt x="1754" y="770"/>
                  </a:lnTo>
                  <a:lnTo>
                    <a:pt x="1754" y="774"/>
                  </a:lnTo>
                  <a:lnTo>
                    <a:pt x="1758" y="774"/>
                  </a:lnTo>
                  <a:lnTo>
                    <a:pt x="1758" y="780"/>
                  </a:lnTo>
                  <a:lnTo>
                    <a:pt x="1758" y="784"/>
                  </a:lnTo>
                  <a:lnTo>
                    <a:pt x="1758" y="790"/>
                  </a:lnTo>
                  <a:lnTo>
                    <a:pt x="1758" y="796"/>
                  </a:lnTo>
                  <a:lnTo>
                    <a:pt x="1764" y="802"/>
                  </a:lnTo>
                  <a:lnTo>
                    <a:pt x="1764" y="802"/>
                  </a:lnTo>
                  <a:lnTo>
                    <a:pt x="1770" y="806"/>
                  </a:lnTo>
                  <a:lnTo>
                    <a:pt x="1770" y="812"/>
                  </a:lnTo>
                  <a:lnTo>
                    <a:pt x="1770" y="806"/>
                  </a:lnTo>
                  <a:lnTo>
                    <a:pt x="1764" y="802"/>
                  </a:lnTo>
                  <a:lnTo>
                    <a:pt x="1758" y="802"/>
                  </a:lnTo>
                  <a:lnTo>
                    <a:pt x="1758" y="802"/>
                  </a:lnTo>
                  <a:lnTo>
                    <a:pt x="1758" y="802"/>
                  </a:lnTo>
                  <a:lnTo>
                    <a:pt x="1754" y="802"/>
                  </a:lnTo>
                  <a:lnTo>
                    <a:pt x="1748" y="796"/>
                  </a:lnTo>
                  <a:lnTo>
                    <a:pt x="1748" y="802"/>
                  </a:lnTo>
                  <a:lnTo>
                    <a:pt x="1754" y="796"/>
                  </a:lnTo>
                  <a:lnTo>
                    <a:pt x="1754" y="802"/>
                  </a:lnTo>
                  <a:lnTo>
                    <a:pt x="1748" y="802"/>
                  </a:lnTo>
                  <a:lnTo>
                    <a:pt x="1748" y="802"/>
                  </a:lnTo>
                  <a:lnTo>
                    <a:pt x="1748" y="802"/>
                  </a:lnTo>
                  <a:lnTo>
                    <a:pt x="1748" y="806"/>
                  </a:lnTo>
                  <a:lnTo>
                    <a:pt x="1742" y="806"/>
                  </a:lnTo>
                  <a:lnTo>
                    <a:pt x="1742" y="812"/>
                  </a:lnTo>
                  <a:lnTo>
                    <a:pt x="1742" y="812"/>
                  </a:lnTo>
                  <a:lnTo>
                    <a:pt x="1736" y="818"/>
                  </a:lnTo>
                  <a:lnTo>
                    <a:pt x="1736" y="824"/>
                  </a:lnTo>
                  <a:lnTo>
                    <a:pt x="1736" y="824"/>
                  </a:lnTo>
                  <a:lnTo>
                    <a:pt x="1736" y="830"/>
                  </a:lnTo>
                  <a:lnTo>
                    <a:pt x="1736" y="834"/>
                  </a:lnTo>
                  <a:lnTo>
                    <a:pt x="1742" y="838"/>
                  </a:lnTo>
                  <a:lnTo>
                    <a:pt x="1748" y="838"/>
                  </a:lnTo>
                  <a:lnTo>
                    <a:pt x="1748" y="850"/>
                  </a:lnTo>
                  <a:lnTo>
                    <a:pt x="1748" y="850"/>
                  </a:lnTo>
                  <a:lnTo>
                    <a:pt x="1748" y="850"/>
                  </a:lnTo>
                  <a:lnTo>
                    <a:pt x="1748" y="850"/>
                  </a:lnTo>
                  <a:lnTo>
                    <a:pt x="1754" y="850"/>
                  </a:lnTo>
                  <a:lnTo>
                    <a:pt x="1754" y="850"/>
                  </a:lnTo>
                  <a:lnTo>
                    <a:pt x="1754" y="856"/>
                  </a:lnTo>
                  <a:lnTo>
                    <a:pt x="1754" y="860"/>
                  </a:lnTo>
                  <a:lnTo>
                    <a:pt x="1754" y="860"/>
                  </a:lnTo>
                  <a:lnTo>
                    <a:pt x="1748" y="860"/>
                  </a:lnTo>
                  <a:lnTo>
                    <a:pt x="1748" y="866"/>
                  </a:lnTo>
                  <a:lnTo>
                    <a:pt x="1748" y="866"/>
                  </a:lnTo>
                  <a:lnTo>
                    <a:pt x="1748" y="866"/>
                  </a:lnTo>
                  <a:lnTo>
                    <a:pt x="1748" y="866"/>
                  </a:lnTo>
                  <a:close/>
                  <a:moveTo>
                    <a:pt x="1922" y="764"/>
                  </a:moveTo>
                  <a:lnTo>
                    <a:pt x="1922" y="764"/>
                  </a:lnTo>
                  <a:lnTo>
                    <a:pt x="1922" y="764"/>
                  </a:lnTo>
                  <a:lnTo>
                    <a:pt x="1922" y="764"/>
                  </a:lnTo>
                  <a:lnTo>
                    <a:pt x="1922" y="764"/>
                  </a:lnTo>
                  <a:lnTo>
                    <a:pt x="1922" y="764"/>
                  </a:lnTo>
                  <a:lnTo>
                    <a:pt x="1922" y="764"/>
                  </a:lnTo>
                  <a:lnTo>
                    <a:pt x="1922" y="764"/>
                  </a:lnTo>
                  <a:close/>
                  <a:moveTo>
                    <a:pt x="1938" y="770"/>
                  </a:moveTo>
                  <a:lnTo>
                    <a:pt x="1932" y="770"/>
                  </a:lnTo>
                  <a:lnTo>
                    <a:pt x="1932" y="764"/>
                  </a:lnTo>
                  <a:lnTo>
                    <a:pt x="1938" y="764"/>
                  </a:lnTo>
                  <a:lnTo>
                    <a:pt x="1938" y="770"/>
                  </a:lnTo>
                  <a:lnTo>
                    <a:pt x="1938" y="770"/>
                  </a:lnTo>
                  <a:lnTo>
                    <a:pt x="1938" y="770"/>
                  </a:lnTo>
                  <a:lnTo>
                    <a:pt x="1938" y="770"/>
                  </a:lnTo>
                  <a:close/>
                  <a:moveTo>
                    <a:pt x="1916" y="780"/>
                  </a:moveTo>
                  <a:lnTo>
                    <a:pt x="1916" y="774"/>
                  </a:lnTo>
                  <a:lnTo>
                    <a:pt x="1922" y="774"/>
                  </a:lnTo>
                  <a:lnTo>
                    <a:pt x="1922" y="774"/>
                  </a:lnTo>
                  <a:lnTo>
                    <a:pt x="1922" y="774"/>
                  </a:lnTo>
                  <a:lnTo>
                    <a:pt x="1922" y="770"/>
                  </a:lnTo>
                  <a:lnTo>
                    <a:pt x="1928" y="770"/>
                  </a:lnTo>
                  <a:lnTo>
                    <a:pt x="1928" y="764"/>
                  </a:lnTo>
                  <a:lnTo>
                    <a:pt x="1928" y="770"/>
                  </a:lnTo>
                  <a:lnTo>
                    <a:pt x="1932" y="774"/>
                  </a:lnTo>
                  <a:lnTo>
                    <a:pt x="1928" y="774"/>
                  </a:lnTo>
                  <a:lnTo>
                    <a:pt x="1922" y="780"/>
                  </a:lnTo>
                  <a:lnTo>
                    <a:pt x="1922" y="780"/>
                  </a:lnTo>
                  <a:lnTo>
                    <a:pt x="1916" y="780"/>
                  </a:lnTo>
                  <a:lnTo>
                    <a:pt x="1916" y="780"/>
                  </a:lnTo>
                  <a:lnTo>
                    <a:pt x="1916" y="780"/>
                  </a:lnTo>
                  <a:lnTo>
                    <a:pt x="1916" y="780"/>
                  </a:lnTo>
                  <a:close/>
                  <a:moveTo>
                    <a:pt x="1910" y="802"/>
                  </a:moveTo>
                  <a:lnTo>
                    <a:pt x="1910" y="796"/>
                  </a:lnTo>
                  <a:lnTo>
                    <a:pt x="1910" y="790"/>
                  </a:lnTo>
                  <a:lnTo>
                    <a:pt x="1910" y="790"/>
                  </a:lnTo>
                  <a:lnTo>
                    <a:pt x="1910" y="796"/>
                  </a:lnTo>
                  <a:lnTo>
                    <a:pt x="1910" y="796"/>
                  </a:lnTo>
                  <a:lnTo>
                    <a:pt x="1910" y="802"/>
                  </a:lnTo>
                  <a:lnTo>
                    <a:pt x="1910" y="802"/>
                  </a:lnTo>
                  <a:lnTo>
                    <a:pt x="1910" y="802"/>
                  </a:lnTo>
                  <a:lnTo>
                    <a:pt x="1910" y="802"/>
                  </a:lnTo>
                  <a:lnTo>
                    <a:pt x="1910" y="802"/>
                  </a:lnTo>
                  <a:close/>
                  <a:moveTo>
                    <a:pt x="1904" y="802"/>
                  </a:moveTo>
                  <a:lnTo>
                    <a:pt x="1910" y="802"/>
                  </a:lnTo>
                  <a:lnTo>
                    <a:pt x="1910" y="802"/>
                  </a:lnTo>
                  <a:lnTo>
                    <a:pt x="1904" y="802"/>
                  </a:lnTo>
                  <a:lnTo>
                    <a:pt x="1904" y="802"/>
                  </a:lnTo>
                  <a:lnTo>
                    <a:pt x="1904" y="802"/>
                  </a:lnTo>
                  <a:lnTo>
                    <a:pt x="1904" y="802"/>
                  </a:lnTo>
                  <a:lnTo>
                    <a:pt x="1904" y="802"/>
                  </a:lnTo>
                  <a:close/>
                  <a:moveTo>
                    <a:pt x="1898" y="812"/>
                  </a:moveTo>
                  <a:lnTo>
                    <a:pt x="1898" y="806"/>
                  </a:lnTo>
                  <a:lnTo>
                    <a:pt x="1898" y="806"/>
                  </a:lnTo>
                  <a:lnTo>
                    <a:pt x="1898" y="812"/>
                  </a:lnTo>
                  <a:lnTo>
                    <a:pt x="1898" y="812"/>
                  </a:lnTo>
                  <a:lnTo>
                    <a:pt x="1898" y="812"/>
                  </a:lnTo>
                  <a:lnTo>
                    <a:pt x="1898" y="812"/>
                  </a:lnTo>
                  <a:lnTo>
                    <a:pt x="1898" y="812"/>
                  </a:lnTo>
                  <a:close/>
                  <a:moveTo>
                    <a:pt x="1878" y="844"/>
                  </a:moveTo>
                  <a:lnTo>
                    <a:pt x="1878" y="838"/>
                  </a:lnTo>
                  <a:lnTo>
                    <a:pt x="1878" y="844"/>
                  </a:lnTo>
                  <a:lnTo>
                    <a:pt x="1872" y="844"/>
                  </a:lnTo>
                  <a:lnTo>
                    <a:pt x="1872" y="850"/>
                  </a:lnTo>
                  <a:lnTo>
                    <a:pt x="1868" y="850"/>
                  </a:lnTo>
                  <a:lnTo>
                    <a:pt x="1868" y="850"/>
                  </a:lnTo>
                  <a:lnTo>
                    <a:pt x="1868" y="850"/>
                  </a:lnTo>
                  <a:lnTo>
                    <a:pt x="1872" y="844"/>
                  </a:lnTo>
                  <a:lnTo>
                    <a:pt x="1878" y="838"/>
                  </a:lnTo>
                  <a:lnTo>
                    <a:pt x="1878" y="844"/>
                  </a:lnTo>
                  <a:lnTo>
                    <a:pt x="1878" y="844"/>
                  </a:lnTo>
                  <a:lnTo>
                    <a:pt x="1878" y="844"/>
                  </a:lnTo>
                  <a:lnTo>
                    <a:pt x="1878" y="844"/>
                  </a:lnTo>
                  <a:close/>
                  <a:moveTo>
                    <a:pt x="1836" y="872"/>
                  </a:moveTo>
                  <a:lnTo>
                    <a:pt x="1842" y="872"/>
                  </a:lnTo>
                  <a:lnTo>
                    <a:pt x="1842" y="866"/>
                  </a:lnTo>
                  <a:lnTo>
                    <a:pt x="1842" y="866"/>
                  </a:lnTo>
                  <a:lnTo>
                    <a:pt x="1842" y="860"/>
                  </a:lnTo>
                  <a:lnTo>
                    <a:pt x="1844" y="860"/>
                  </a:lnTo>
                  <a:lnTo>
                    <a:pt x="1850" y="860"/>
                  </a:lnTo>
                  <a:lnTo>
                    <a:pt x="1844" y="860"/>
                  </a:lnTo>
                  <a:lnTo>
                    <a:pt x="1844" y="866"/>
                  </a:lnTo>
                  <a:lnTo>
                    <a:pt x="1842" y="872"/>
                  </a:lnTo>
                  <a:lnTo>
                    <a:pt x="1842" y="872"/>
                  </a:lnTo>
                  <a:lnTo>
                    <a:pt x="1842" y="872"/>
                  </a:lnTo>
                  <a:lnTo>
                    <a:pt x="1836" y="872"/>
                  </a:lnTo>
                  <a:lnTo>
                    <a:pt x="1836" y="872"/>
                  </a:lnTo>
                  <a:lnTo>
                    <a:pt x="1836" y="872"/>
                  </a:lnTo>
                  <a:lnTo>
                    <a:pt x="1836" y="872"/>
                  </a:lnTo>
                  <a:close/>
                  <a:moveTo>
                    <a:pt x="1796" y="898"/>
                  </a:moveTo>
                  <a:lnTo>
                    <a:pt x="1802" y="892"/>
                  </a:lnTo>
                  <a:lnTo>
                    <a:pt x="1802" y="888"/>
                  </a:lnTo>
                  <a:lnTo>
                    <a:pt x="1802" y="888"/>
                  </a:lnTo>
                  <a:lnTo>
                    <a:pt x="1802" y="884"/>
                  </a:lnTo>
                  <a:lnTo>
                    <a:pt x="1808" y="884"/>
                  </a:lnTo>
                  <a:lnTo>
                    <a:pt x="1808" y="884"/>
                  </a:lnTo>
                  <a:lnTo>
                    <a:pt x="1814" y="884"/>
                  </a:lnTo>
                  <a:lnTo>
                    <a:pt x="1814" y="878"/>
                  </a:lnTo>
                  <a:lnTo>
                    <a:pt x="1814" y="878"/>
                  </a:lnTo>
                  <a:lnTo>
                    <a:pt x="1814" y="884"/>
                  </a:lnTo>
                  <a:lnTo>
                    <a:pt x="1818" y="884"/>
                  </a:lnTo>
                  <a:lnTo>
                    <a:pt x="1818" y="878"/>
                  </a:lnTo>
                  <a:lnTo>
                    <a:pt x="1824" y="878"/>
                  </a:lnTo>
                  <a:lnTo>
                    <a:pt x="1824" y="872"/>
                  </a:lnTo>
                  <a:lnTo>
                    <a:pt x="1830" y="872"/>
                  </a:lnTo>
                  <a:lnTo>
                    <a:pt x="1830" y="878"/>
                  </a:lnTo>
                  <a:lnTo>
                    <a:pt x="1824" y="878"/>
                  </a:lnTo>
                  <a:lnTo>
                    <a:pt x="1824" y="884"/>
                  </a:lnTo>
                  <a:lnTo>
                    <a:pt x="1818" y="884"/>
                  </a:lnTo>
                  <a:lnTo>
                    <a:pt x="1814" y="884"/>
                  </a:lnTo>
                  <a:lnTo>
                    <a:pt x="1814" y="884"/>
                  </a:lnTo>
                  <a:lnTo>
                    <a:pt x="1814" y="884"/>
                  </a:lnTo>
                  <a:lnTo>
                    <a:pt x="1808" y="884"/>
                  </a:lnTo>
                  <a:lnTo>
                    <a:pt x="1808" y="888"/>
                  </a:lnTo>
                  <a:lnTo>
                    <a:pt x="1802" y="892"/>
                  </a:lnTo>
                  <a:lnTo>
                    <a:pt x="1802" y="898"/>
                  </a:lnTo>
                  <a:lnTo>
                    <a:pt x="1802" y="898"/>
                  </a:lnTo>
                  <a:lnTo>
                    <a:pt x="1796" y="898"/>
                  </a:lnTo>
                  <a:lnTo>
                    <a:pt x="1796" y="898"/>
                  </a:lnTo>
                  <a:lnTo>
                    <a:pt x="1796" y="898"/>
                  </a:lnTo>
                  <a:lnTo>
                    <a:pt x="1796" y="898"/>
                  </a:lnTo>
                  <a:close/>
                  <a:moveTo>
                    <a:pt x="1790" y="898"/>
                  </a:moveTo>
                  <a:lnTo>
                    <a:pt x="1790" y="898"/>
                  </a:lnTo>
                  <a:lnTo>
                    <a:pt x="1790" y="898"/>
                  </a:lnTo>
                  <a:lnTo>
                    <a:pt x="1790" y="898"/>
                  </a:lnTo>
                  <a:lnTo>
                    <a:pt x="1786" y="898"/>
                  </a:lnTo>
                  <a:lnTo>
                    <a:pt x="1786" y="904"/>
                  </a:lnTo>
                  <a:lnTo>
                    <a:pt x="1782" y="904"/>
                  </a:lnTo>
                  <a:lnTo>
                    <a:pt x="1782" y="910"/>
                  </a:lnTo>
                  <a:lnTo>
                    <a:pt x="1782" y="910"/>
                  </a:lnTo>
                  <a:lnTo>
                    <a:pt x="1782" y="910"/>
                  </a:lnTo>
                  <a:lnTo>
                    <a:pt x="1782" y="910"/>
                  </a:lnTo>
                  <a:lnTo>
                    <a:pt x="1782" y="910"/>
                  </a:lnTo>
                  <a:lnTo>
                    <a:pt x="1782" y="904"/>
                  </a:lnTo>
                  <a:lnTo>
                    <a:pt x="1786" y="898"/>
                  </a:lnTo>
                  <a:lnTo>
                    <a:pt x="1786" y="898"/>
                  </a:lnTo>
                  <a:lnTo>
                    <a:pt x="1790" y="898"/>
                  </a:lnTo>
                  <a:lnTo>
                    <a:pt x="1790" y="898"/>
                  </a:lnTo>
                  <a:lnTo>
                    <a:pt x="1790" y="898"/>
                  </a:lnTo>
                  <a:lnTo>
                    <a:pt x="1790" y="898"/>
                  </a:lnTo>
                  <a:close/>
                  <a:moveTo>
                    <a:pt x="1796" y="910"/>
                  </a:moveTo>
                  <a:lnTo>
                    <a:pt x="1796" y="910"/>
                  </a:lnTo>
                  <a:lnTo>
                    <a:pt x="1790" y="910"/>
                  </a:lnTo>
                  <a:lnTo>
                    <a:pt x="1790" y="910"/>
                  </a:lnTo>
                  <a:lnTo>
                    <a:pt x="1796" y="910"/>
                  </a:lnTo>
                  <a:lnTo>
                    <a:pt x="1796" y="910"/>
                  </a:lnTo>
                  <a:lnTo>
                    <a:pt x="1796" y="910"/>
                  </a:lnTo>
                  <a:lnTo>
                    <a:pt x="1796" y="91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4" name="Freeform 14">
              <a:extLst>
                <a:ext uri="{FF2B5EF4-FFF2-40B4-BE49-F238E27FC236}">
                  <a16:creationId xmlns:a16="http://schemas.microsoft.com/office/drawing/2014/main" id="{8BA81992-E67A-0CB1-80F9-F6D1368A0276}"/>
                </a:ext>
              </a:extLst>
            </p:cNvPr>
            <p:cNvSpPr>
              <a:spLocks/>
            </p:cNvSpPr>
            <p:nvPr/>
          </p:nvSpPr>
          <p:spPr bwMode="auto">
            <a:xfrm>
              <a:off x="4921250" y="4241868"/>
              <a:ext cx="285750" cy="234950"/>
            </a:xfrm>
            <a:custGeom>
              <a:avLst/>
              <a:gdLst>
                <a:gd name="T0" fmla="*/ 126 w 180"/>
                <a:gd name="T1" fmla="*/ 30 h 148"/>
                <a:gd name="T2" fmla="*/ 112 w 180"/>
                <a:gd name="T3" fmla="*/ 44 h 148"/>
                <a:gd name="T4" fmla="*/ 106 w 180"/>
                <a:gd name="T5" fmla="*/ 38 h 148"/>
                <a:gd name="T6" fmla="*/ 100 w 180"/>
                <a:gd name="T7" fmla="*/ 36 h 148"/>
                <a:gd name="T8" fmla="*/ 96 w 180"/>
                <a:gd name="T9" fmla="*/ 34 h 148"/>
                <a:gd name="T10" fmla="*/ 80 w 180"/>
                <a:gd name="T11" fmla="*/ 52 h 148"/>
                <a:gd name="T12" fmla="*/ 74 w 180"/>
                <a:gd name="T13" fmla="*/ 50 h 148"/>
                <a:gd name="T14" fmla="*/ 56 w 180"/>
                <a:gd name="T15" fmla="*/ 46 h 148"/>
                <a:gd name="T16" fmla="*/ 40 w 180"/>
                <a:gd name="T17" fmla="*/ 40 h 148"/>
                <a:gd name="T18" fmla="*/ 34 w 180"/>
                <a:gd name="T19" fmla="*/ 28 h 148"/>
                <a:gd name="T20" fmla="*/ 34 w 180"/>
                <a:gd name="T21" fmla="*/ 30 h 148"/>
                <a:gd name="T22" fmla="*/ 28 w 180"/>
                <a:gd name="T23" fmla="*/ 30 h 148"/>
                <a:gd name="T24" fmla="*/ 26 w 180"/>
                <a:gd name="T25" fmla="*/ 32 h 148"/>
                <a:gd name="T26" fmla="*/ 16 w 180"/>
                <a:gd name="T27" fmla="*/ 42 h 148"/>
                <a:gd name="T28" fmla="*/ 10 w 180"/>
                <a:gd name="T29" fmla="*/ 42 h 148"/>
                <a:gd name="T30" fmla="*/ 8 w 180"/>
                <a:gd name="T31" fmla="*/ 48 h 148"/>
                <a:gd name="T32" fmla="*/ 2 w 180"/>
                <a:gd name="T33" fmla="*/ 38 h 148"/>
                <a:gd name="T34" fmla="*/ 0 w 180"/>
                <a:gd name="T35" fmla="*/ 54 h 148"/>
                <a:gd name="T36" fmla="*/ 10 w 180"/>
                <a:gd name="T37" fmla="*/ 58 h 148"/>
                <a:gd name="T38" fmla="*/ 12 w 180"/>
                <a:gd name="T39" fmla="*/ 62 h 148"/>
                <a:gd name="T40" fmla="*/ 24 w 180"/>
                <a:gd name="T41" fmla="*/ 68 h 148"/>
                <a:gd name="T42" fmla="*/ 26 w 180"/>
                <a:gd name="T43" fmla="*/ 76 h 148"/>
                <a:gd name="T44" fmla="*/ 42 w 180"/>
                <a:gd name="T45" fmla="*/ 90 h 148"/>
                <a:gd name="T46" fmla="*/ 56 w 180"/>
                <a:gd name="T47" fmla="*/ 110 h 148"/>
                <a:gd name="T48" fmla="*/ 68 w 180"/>
                <a:gd name="T49" fmla="*/ 130 h 148"/>
                <a:gd name="T50" fmla="*/ 76 w 180"/>
                <a:gd name="T51" fmla="*/ 130 h 148"/>
                <a:gd name="T52" fmla="*/ 90 w 180"/>
                <a:gd name="T53" fmla="*/ 130 h 148"/>
                <a:gd name="T54" fmla="*/ 108 w 180"/>
                <a:gd name="T55" fmla="*/ 146 h 148"/>
                <a:gd name="T56" fmla="*/ 110 w 180"/>
                <a:gd name="T57" fmla="*/ 144 h 148"/>
                <a:gd name="T58" fmla="*/ 122 w 180"/>
                <a:gd name="T59" fmla="*/ 144 h 148"/>
                <a:gd name="T60" fmla="*/ 136 w 180"/>
                <a:gd name="T61" fmla="*/ 142 h 148"/>
                <a:gd name="T62" fmla="*/ 152 w 180"/>
                <a:gd name="T63" fmla="*/ 138 h 148"/>
                <a:gd name="T64" fmla="*/ 180 w 180"/>
                <a:gd name="T65" fmla="*/ 130 h 148"/>
                <a:gd name="T66" fmla="*/ 168 w 180"/>
                <a:gd name="T67" fmla="*/ 112 h 148"/>
                <a:gd name="T68" fmla="*/ 162 w 180"/>
                <a:gd name="T69" fmla="*/ 94 h 148"/>
                <a:gd name="T70" fmla="*/ 150 w 180"/>
                <a:gd name="T71" fmla="*/ 78 h 148"/>
                <a:gd name="T72" fmla="*/ 138 w 180"/>
                <a:gd name="T73" fmla="*/ 70 h 148"/>
                <a:gd name="T74" fmla="*/ 140 w 180"/>
                <a:gd name="T75" fmla="*/ 62 h 148"/>
                <a:gd name="T76" fmla="*/ 154 w 180"/>
                <a:gd name="T77" fmla="*/ 58 h 148"/>
                <a:gd name="T78" fmla="*/ 156 w 180"/>
                <a:gd name="T79" fmla="*/ 26 h 148"/>
                <a:gd name="T80" fmla="*/ 156 w 180"/>
                <a:gd name="T81" fmla="*/ 26 h 148"/>
                <a:gd name="T82" fmla="*/ 154 w 180"/>
                <a:gd name="T83" fmla="*/ 28 h 148"/>
                <a:gd name="T84" fmla="*/ 152 w 180"/>
                <a:gd name="T85" fmla="*/ 28 h 148"/>
                <a:gd name="T86" fmla="*/ 152 w 180"/>
                <a:gd name="T87" fmla="*/ 32 h 148"/>
                <a:gd name="T88" fmla="*/ 148 w 180"/>
                <a:gd name="T89" fmla="*/ 28 h 148"/>
                <a:gd name="T90" fmla="*/ 142 w 180"/>
                <a:gd name="T91" fmla="*/ 24 h 148"/>
                <a:gd name="T92" fmla="*/ 142 w 180"/>
                <a:gd name="T93" fmla="*/ 0 h 148"/>
                <a:gd name="T94" fmla="*/ 136 w 180"/>
                <a:gd name="T95" fmla="*/ 6 h 148"/>
                <a:gd name="T96" fmla="*/ 134 w 180"/>
                <a:gd name="T97" fmla="*/ 14 h 148"/>
                <a:gd name="T98" fmla="*/ 132 w 180"/>
                <a:gd name="T99" fmla="*/ 20 h 148"/>
                <a:gd name="T100" fmla="*/ 130 w 180"/>
                <a:gd name="T101" fmla="*/ 22 h 148"/>
                <a:gd name="T102" fmla="*/ 126 w 180"/>
                <a:gd name="T103" fmla="*/ 3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0" h="148">
                  <a:moveTo>
                    <a:pt x="126" y="30"/>
                  </a:moveTo>
                  <a:lnTo>
                    <a:pt x="126" y="30"/>
                  </a:lnTo>
                  <a:lnTo>
                    <a:pt x="120" y="38"/>
                  </a:lnTo>
                  <a:lnTo>
                    <a:pt x="112" y="44"/>
                  </a:lnTo>
                  <a:lnTo>
                    <a:pt x="106" y="38"/>
                  </a:lnTo>
                  <a:lnTo>
                    <a:pt x="106" y="38"/>
                  </a:lnTo>
                  <a:lnTo>
                    <a:pt x="104" y="38"/>
                  </a:lnTo>
                  <a:lnTo>
                    <a:pt x="100" y="36"/>
                  </a:lnTo>
                  <a:lnTo>
                    <a:pt x="98" y="34"/>
                  </a:lnTo>
                  <a:lnTo>
                    <a:pt x="96" y="34"/>
                  </a:lnTo>
                  <a:lnTo>
                    <a:pt x="92" y="44"/>
                  </a:lnTo>
                  <a:lnTo>
                    <a:pt x="80" y="52"/>
                  </a:lnTo>
                  <a:lnTo>
                    <a:pt x="80" y="52"/>
                  </a:lnTo>
                  <a:lnTo>
                    <a:pt x="74" y="50"/>
                  </a:lnTo>
                  <a:lnTo>
                    <a:pt x="70" y="50"/>
                  </a:lnTo>
                  <a:lnTo>
                    <a:pt x="56" y="46"/>
                  </a:lnTo>
                  <a:lnTo>
                    <a:pt x="50" y="48"/>
                  </a:lnTo>
                  <a:lnTo>
                    <a:pt x="40" y="40"/>
                  </a:lnTo>
                  <a:lnTo>
                    <a:pt x="40" y="40"/>
                  </a:lnTo>
                  <a:lnTo>
                    <a:pt x="34" y="28"/>
                  </a:lnTo>
                  <a:lnTo>
                    <a:pt x="34" y="28"/>
                  </a:lnTo>
                  <a:lnTo>
                    <a:pt x="34" y="30"/>
                  </a:lnTo>
                  <a:lnTo>
                    <a:pt x="30" y="30"/>
                  </a:lnTo>
                  <a:lnTo>
                    <a:pt x="28" y="30"/>
                  </a:lnTo>
                  <a:lnTo>
                    <a:pt x="26" y="32"/>
                  </a:lnTo>
                  <a:lnTo>
                    <a:pt x="26" y="32"/>
                  </a:lnTo>
                  <a:lnTo>
                    <a:pt x="24" y="40"/>
                  </a:lnTo>
                  <a:lnTo>
                    <a:pt x="16" y="42"/>
                  </a:lnTo>
                  <a:lnTo>
                    <a:pt x="10" y="42"/>
                  </a:lnTo>
                  <a:lnTo>
                    <a:pt x="10" y="42"/>
                  </a:lnTo>
                  <a:lnTo>
                    <a:pt x="8" y="48"/>
                  </a:lnTo>
                  <a:lnTo>
                    <a:pt x="8" y="48"/>
                  </a:lnTo>
                  <a:lnTo>
                    <a:pt x="2" y="38"/>
                  </a:lnTo>
                  <a:lnTo>
                    <a:pt x="2" y="38"/>
                  </a:lnTo>
                  <a:lnTo>
                    <a:pt x="0" y="54"/>
                  </a:lnTo>
                  <a:lnTo>
                    <a:pt x="0" y="54"/>
                  </a:lnTo>
                  <a:lnTo>
                    <a:pt x="2" y="56"/>
                  </a:lnTo>
                  <a:lnTo>
                    <a:pt x="10" y="58"/>
                  </a:lnTo>
                  <a:lnTo>
                    <a:pt x="10" y="58"/>
                  </a:lnTo>
                  <a:lnTo>
                    <a:pt x="12" y="62"/>
                  </a:lnTo>
                  <a:lnTo>
                    <a:pt x="20" y="64"/>
                  </a:lnTo>
                  <a:lnTo>
                    <a:pt x="24" y="68"/>
                  </a:lnTo>
                  <a:lnTo>
                    <a:pt x="24" y="68"/>
                  </a:lnTo>
                  <a:lnTo>
                    <a:pt x="26" y="76"/>
                  </a:lnTo>
                  <a:lnTo>
                    <a:pt x="42" y="90"/>
                  </a:lnTo>
                  <a:lnTo>
                    <a:pt x="42" y="90"/>
                  </a:lnTo>
                  <a:lnTo>
                    <a:pt x="46" y="104"/>
                  </a:lnTo>
                  <a:lnTo>
                    <a:pt x="56" y="110"/>
                  </a:lnTo>
                  <a:lnTo>
                    <a:pt x="60" y="118"/>
                  </a:lnTo>
                  <a:lnTo>
                    <a:pt x="68" y="130"/>
                  </a:lnTo>
                  <a:lnTo>
                    <a:pt x="72" y="134"/>
                  </a:lnTo>
                  <a:lnTo>
                    <a:pt x="76" y="130"/>
                  </a:lnTo>
                  <a:lnTo>
                    <a:pt x="86" y="132"/>
                  </a:lnTo>
                  <a:lnTo>
                    <a:pt x="90" y="130"/>
                  </a:lnTo>
                  <a:lnTo>
                    <a:pt x="108" y="146"/>
                  </a:lnTo>
                  <a:lnTo>
                    <a:pt x="108" y="146"/>
                  </a:lnTo>
                  <a:lnTo>
                    <a:pt x="108" y="146"/>
                  </a:lnTo>
                  <a:lnTo>
                    <a:pt x="110" y="144"/>
                  </a:lnTo>
                  <a:lnTo>
                    <a:pt x="122" y="144"/>
                  </a:lnTo>
                  <a:lnTo>
                    <a:pt x="122" y="144"/>
                  </a:lnTo>
                  <a:lnTo>
                    <a:pt x="124" y="148"/>
                  </a:lnTo>
                  <a:lnTo>
                    <a:pt x="136" y="142"/>
                  </a:lnTo>
                  <a:lnTo>
                    <a:pt x="144" y="142"/>
                  </a:lnTo>
                  <a:lnTo>
                    <a:pt x="152" y="138"/>
                  </a:lnTo>
                  <a:lnTo>
                    <a:pt x="160" y="130"/>
                  </a:lnTo>
                  <a:lnTo>
                    <a:pt x="180" y="130"/>
                  </a:lnTo>
                  <a:lnTo>
                    <a:pt x="180" y="116"/>
                  </a:lnTo>
                  <a:lnTo>
                    <a:pt x="168" y="112"/>
                  </a:lnTo>
                  <a:lnTo>
                    <a:pt x="168" y="112"/>
                  </a:lnTo>
                  <a:lnTo>
                    <a:pt x="162" y="94"/>
                  </a:lnTo>
                  <a:lnTo>
                    <a:pt x="156" y="86"/>
                  </a:lnTo>
                  <a:lnTo>
                    <a:pt x="150" y="78"/>
                  </a:lnTo>
                  <a:lnTo>
                    <a:pt x="138" y="70"/>
                  </a:lnTo>
                  <a:lnTo>
                    <a:pt x="138" y="70"/>
                  </a:lnTo>
                  <a:lnTo>
                    <a:pt x="140" y="68"/>
                  </a:lnTo>
                  <a:lnTo>
                    <a:pt x="140" y="62"/>
                  </a:lnTo>
                  <a:lnTo>
                    <a:pt x="150" y="62"/>
                  </a:lnTo>
                  <a:lnTo>
                    <a:pt x="154" y="58"/>
                  </a:lnTo>
                  <a:lnTo>
                    <a:pt x="154" y="58"/>
                  </a:lnTo>
                  <a:lnTo>
                    <a:pt x="156" y="26"/>
                  </a:lnTo>
                  <a:lnTo>
                    <a:pt x="156" y="26"/>
                  </a:lnTo>
                  <a:lnTo>
                    <a:pt x="156" y="26"/>
                  </a:lnTo>
                  <a:lnTo>
                    <a:pt x="156" y="26"/>
                  </a:lnTo>
                  <a:lnTo>
                    <a:pt x="154" y="28"/>
                  </a:lnTo>
                  <a:lnTo>
                    <a:pt x="152" y="28"/>
                  </a:lnTo>
                  <a:lnTo>
                    <a:pt x="152" y="28"/>
                  </a:lnTo>
                  <a:lnTo>
                    <a:pt x="152" y="32"/>
                  </a:lnTo>
                  <a:lnTo>
                    <a:pt x="152" y="32"/>
                  </a:lnTo>
                  <a:lnTo>
                    <a:pt x="150" y="30"/>
                  </a:lnTo>
                  <a:lnTo>
                    <a:pt x="148" y="28"/>
                  </a:lnTo>
                  <a:lnTo>
                    <a:pt x="144" y="26"/>
                  </a:lnTo>
                  <a:lnTo>
                    <a:pt x="142" y="24"/>
                  </a:lnTo>
                  <a:lnTo>
                    <a:pt x="142" y="24"/>
                  </a:lnTo>
                  <a:lnTo>
                    <a:pt x="142" y="0"/>
                  </a:lnTo>
                  <a:lnTo>
                    <a:pt x="136" y="6"/>
                  </a:lnTo>
                  <a:lnTo>
                    <a:pt x="136" y="6"/>
                  </a:lnTo>
                  <a:lnTo>
                    <a:pt x="134" y="10"/>
                  </a:lnTo>
                  <a:lnTo>
                    <a:pt x="134" y="14"/>
                  </a:lnTo>
                  <a:lnTo>
                    <a:pt x="134" y="14"/>
                  </a:lnTo>
                  <a:lnTo>
                    <a:pt x="132" y="20"/>
                  </a:lnTo>
                  <a:lnTo>
                    <a:pt x="132" y="20"/>
                  </a:lnTo>
                  <a:lnTo>
                    <a:pt x="130" y="22"/>
                  </a:lnTo>
                  <a:lnTo>
                    <a:pt x="126" y="30"/>
                  </a:lnTo>
                  <a:lnTo>
                    <a:pt x="126" y="30"/>
                  </a:lnTo>
                  <a:lnTo>
                    <a:pt x="126" y="3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5" name="Freeform 15">
              <a:extLst>
                <a:ext uri="{FF2B5EF4-FFF2-40B4-BE49-F238E27FC236}">
                  <a16:creationId xmlns:a16="http://schemas.microsoft.com/office/drawing/2014/main" id="{FA5255DB-7231-8518-30FF-1E4EE504C583}"/>
                </a:ext>
              </a:extLst>
            </p:cNvPr>
            <p:cNvSpPr>
              <a:spLocks/>
            </p:cNvSpPr>
            <p:nvPr/>
          </p:nvSpPr>
          <p:spPr bwMode="auto">
            <a:xfrm>
              <a:off x="4886325" y="3918018"/>
              <a:ext cx="377825" cy="406400"/>
            </a:xfrm>
            <a:custGeom>
              <a:avLst/>
              <a:gdLst>
                <a:gd name="T0" fmla="*/ 30 w 238"/>
                <a:gd name="T1" fmla="*/ 102 h 256"/>
                <a:gd name="T2" fmla="*/ 16 w 238"/>
                <a:gd name="T3" fmla="*/ 138 h 256"/>
                <a:gd name="T4" fmla="*/ 6 w 238"/>
                <a:gd name="T5" fmla="*/ 158 h 256"/>
                <a:gd name="T6" fmla="*/ 2 w 238"/>
                <a:gd name="T7" fmla="*/ 178 h 256"/>
                <a:gd name="T8" fmla="*/ 6 w 238"/>
                <a:gd name="T9" fmla="*/ 188 h 256"/>
                <a:gd name="T10" fmla="*/ 14 w 238"/>
                <a:gd name="T11" fmla="*/ 218 h 256"/>
                <a:gd name="T12" fmla="*/ 22 w 238"/>
                <a:gd name="T13" fmla="*/ 238 h 256"/>
                <a:gd name="T14" fmla="*/ 24 w 238"/>
                <a:gd name="T15" fmla="*/ 244 h 256"/>
                <a:gd name="T16" fmla="*/ 28 w 238"/>
                <a:gd name="T17" fmla="*/ 250 h 256"/>
                <a:gd name="T18" fmla="*/ 30 w 238"/>
                <a:gd name="T19" fmla="*/ 250 h 256"/>
                <a:gd name="T20" fmla="*/ 36 w 238"/>
                <a:gd name="T21" fmla="*/ 246 h 256"/>
                <a:gd name="T22" fmla="*/ 46 w 238"/>
                <a:gd name="T23" fmla="*/ 244 h 256"/>
                <a:gd name="T24" fmla="*/ 48 w 238"/>
                <a:gd name="T25" fmla="*/ 238 h 256"/>
                <a:gd name="T26" fmla="*/ 58 w 238"/>
                <a:gd name="T27" fmla="*/ 238 h 256"/>
                <a:gd name="T28" fmla="*/ 62 w 238"/>
                <a:gd name="T29" fmla="*/ 246 h 256"/>
                <a:gd name="T30" fmla="*/ 74 w 238"/>
                <a:gd name="T31" fmla="*/ 250 h 256"/>
                <a:gd name="T32" fmla="*/ 90 w 238"/>
                <a:gd name="T33" fmla="*/ 254 h 256"/>
                <a:gd name="T34" fmla="*/ 100 w 238"/>
                <a:gd name="T35" fmla="*/ 256 h 256"/>
                <a:gd name="T36" fmla="*/ 112 w 238"/>
                <a:gd name="T37" fmla="*/ 250 h 256"/>
                <a:gd name="T38" fmla="*/ 118 w 238"/>
                <a:gd name="T39" fmla="*/ 238 h 256"/>
                <a:gd name="T40" fmla="*/ 128 w 238"/>
                <a:gd name="T41" fmla="*/ 244 h 256"/>
                <a:gd name="T42" fmla="*/ 130 w 238"/>
                <a:gd name="T43" fmla="*/ 246 h 256"/>
                <a:gd name="T44" fmla="*/ 142 w 238"/>
                <a:gd name="T45" fmla="*/ 244 h 256"/>
                <a:gd name="T46" fmla="*/ 150 w 238"/>
                <a:gd name="T47" fmla="*/ 230 h 256"/>
                <a:gd name="T48" fmla="*/ 156 w 238"/>
                <a:gd name="T49" fmla="*/ 224 h 256"/>
                <a:gd name="T50" fmla="*/ 156 w 238"/>
                <a:gd name="T51" fmla="*/ 218 h 256"/>
                <a:gd name="T52" fmla="*/ 158 w 238"/>
                <a:gd name="T53" fmla="*/ 210 h 256"/>
                <a:gd name="T54" fmla="*/ 164 w 238"/>
                <a:gd name="T55" fmla="*/ 216 h 256"/>
                <a:gd name="T56" fmla="*/ 166 w 238"/>
                <a:gd name="T57" fmla="*/ 232 h 256"/>
                <a:gd name="T58" fmla="*/ 174 w 238"/>
                <a:gd name="T59" fmla="*/ 236 h 256"/>
                <a:gd name="T60" fmla="*/ 176 w 238"/>
                <a:gd name="T61" fmla="*/ 234 h 256"/>
                <a:gd name="T62" fmla="*/ 178 w 238"/>
                <a:gd name="T63" fmla="*/ 230 h 256"/>
                <a:gd name="T64" fmla="*/ 186 w 238"/>
                <a:gd name="T65" fmla="*/ 220 h 256"/>
                <a:gd name="T66" fmla="*/ 206 w 238"/>
                <a:gd name="T67" fmla="*/ 186 h 256"/>
                <a:gd name="T68" fmla="*/ 210 w 238"/>
                <a:gd name="T69" fmla="*/ 162 h 256"/>
                <a:gd name="T70" fmla="*/ 222 w 238"/>
                <a:gd name="T71" fmla="*/ 110 h 256"/>
                <a:gd name="T72" fmla="*/ 236 w 238"/>
                <a:gd name="T73" fmla="*/ 102 h 256"/>
                <a:gd name="T74" fmla="*/ 238 w 238"/>
                <a:gd name="T75" fmla="*/ 92 h 256"/>
                <a:gd name="T76" fmla="*/ 232 w 238"/>
                <a:gd name="T77" fmla="*/ 84 h 256"/>
                <a:gd name="T78" fmla="*/ 222 w 238"/>
                <a:gd name="T79" fmla="*/ 78 h 256"/>
                <a:gd name="T80" fmla="*/ 220 w 238"/>
                <a:gd name="T81" fmla="*/ 38 h 256"/>
                <a:gd name="T82" fmla="*/ 214 w 238"/>
                <a:gd name="T83" fmla="*/ 22 h 256"/>
                <a:gd name="T84" fmla="*/ 196 w 238"/>
                <a:gd name="T85" fmla="*/ 0 h 256"/>
                <a:gd name="T86" fmla="*/ 184 w 238"/>
                <a:gd name="T87" fmla="*/ 14 h 256"/>
                <a:gd name="T88" fmla="*/ 174 w 238"/>
                <a:gd name="T89" fmla="*/ 24 h 256"/>
                <a:gd name="T90" fmla="*/ 150 w 238"/>
                <a:gd name="T91" fmla="*/ 22 h 256"/>
                <a:gd name="T92" fmla="*/ 138 w 238"/>
                <a:gd name="T93" fmla="*/ 16 h 256"/>
                <a:gd name="T94" fmla="*/ 136 w 238"/>
                <a:gd name="T95" fmla="*/ 22 h 256"/>
                <a:gd name="T96" fmla="*/ 100 w 238"/>
                <a:gd name="T97" fmla="*/ 22 h 256"/>
                <a:gd name="T98" fmla="*/ 66 w 238"/>
                <a:gd name="T99" fmla="*/ 22 h 256"/>
                <a:gd name="T100" fmla="*/ 44 w 238"/>
                <a:gd name="T101" fmla="*/ 38 h 256"/>
                <a:gd name="T102" fmla="*/ 30 w 238"/>
                <a:gd name="T103" fmla="*/ 6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56">
                  <a:moveTo>
                    <a:pt x="30" y="66"/>
                  </a:moveTo>
                  <a:lnTo>
                    <a:pt x="30" y="84"/>
                  </a:lnTo>
                  <a:lnTo>
                    <a:pt x="30" y="102"/>
                  </a:lnTo>
                  <a:lnTo>
                    <a:pt x="30" y="118"/>
                  </a:lnTo>
                  <a:lnTo>
                    <a:pt x="30" y="134"/>
                  </a:lnTo>
                  <a:lnTo>
                    <a:pt x="16" y="138"/>
                  </a:lnTo>
                  <a:lnTo>
                    <a:pt x="16" y="138"/>
                  </a:lnTo>
                  <a:lnTo>
                    <a:pt x="12" y="146"/>
                  </a:lnTo>
                  <a:lnTo>
                    <a:pt x="6" y="158"/>
                  </a:lnTo>
                  <a:lnTo>
                    <a:pt x="6" y="168"/>
                  </a:lnTo>
                  <a:lnTo>
                    <a:pt x="2" y="170"/>
                  </a:lnTo>
                  <a:lnTo>
                    <a:pt x="2" y="178"/>
                  </a:lnTo>
                  <a:lnTo>
                    <a:pt x="0" y="184"/>
                  </a:lnTo>
                  <a:lnTo>
                    <a:pt x="0" y="190"/>
                  </a:lnTo>
                  <a:lnTo>
                    <a:pt x="6" y="188"/>
                  </a:lnTo>
                  <a:lnTo>
                    <a:pt x="6" y="188"/>
                  </a:lnTo>
                  <a:lnTo>
                    <a:pt x="6" y="198"/>
                  </a:lnTo>
                  <a:lnTo>
                    <a:pt x="14" y="218"/>
                  </a:lnTo>
                  <a:lnTo>
                    <a:pt x="14" y="218"/>
                  </a:lnTo>
                  <a:lnTo>
                    <a:pt x="12" y="220"/>
                  </a:lnTo>
                  <a:lnTo>
                    <a:pt x="22" y="238"/>
                  </a:lnTo>
                  <a:lnTo>
                    <a:pt x="22" y="238"/>
                  </a:lnTo>
                  <a:lnTo>
                    <a:pt x="24" y="244"/>
                  </a:lnTo>
                  <a:lnTo>
                    <a:pt x="24" y="244"/>
                  </a:lnTo>
                  <a:lnTo>
                    <a:pt x="24" y="246"/>
                  </a:lnTo>
                  <a:lnTo>
                    <a:pt x="26" y="248"/>
                  </a:lnTo>
                  <a:lnTo>
                    <a:pt x="28" y="250"/>
                  </a:lnTo>
                  <a:lnTo>
                    <a:pt x="28" y="252"/>
                  </a:lnTo>
                  <a:lnTo>
                    <a:pt x="28" y="252"/>
                  </a:lnTo>
                  <a:lnTo>
                    <a:pt x="30" y="250"/>
                  </a:lnTo>
                  <a:lnTo>
                    <a:pt x="32" y="248"/>
                  </a:lnTo>
                  <a:lnTo>
                    <a:pt x="32" y="248"/>
                  </a:lnTo>
                  <a:lnTo>
                    <a:pt x="36" y="246"/>
                  </a:lnTo>
                  <a:lnTo>
                    <a:pt x="38" y="246"/>
                  </a:lnTo>
                  <a:lnTo>
                    <a:pt x="40" y="246"/>
                  </a:lnTo>
                  <a:lnTo>
                    <a:pt x="46" y="244"/>
                  </a:lnTo>
                  <a:lnTo>
                    <a:pt x="46" y="244"/>
                  </a:lnTo>
                  <a:lnTo>
                    <a:pt x="48" y="240"/>
                  </a:lnTo>
                  <a:lnTo>
                    <a:pt x="48" y="238"/>
                  </a:lnTo>
                  <a:lnTo>
                    <a:pt x="56" y="234"/>
                  </a:lnTo>
                  <a:lnTo>
                    <a:pt x="56" y="234"/>
                  </a:lnTo>
                  <a:lnTo>
                    <a:pt x="58" y="238"/>
                  </a:lnTo>
                  <a:lnTo>
                    <a:pt x="60" y="240"/>
                  </a:lnTo>
                  <a:lnTo>
                    <a:pt x="62" y="246"/>
                  </a:lnTo>
                  <a:lnTo>
                    <a:pt x="62" y="246"/>
                  </a:lnTo>
                  <a:lnTo>
                    <a:pt x="70" y="250"/>
                  </a:lnTo>
                  <a:lnTo>
                    <a:pt x="70" y="250"/>
                  </a:lnTo>
                  <a:lnTo>
                    <a:pt x="74" y="250"/>
                  </a:lnTo>
                  <a:lnTo>
                    <a:pt x="76" y="250"/>
                  </a:lnTo>
                  <a:lnTo>
                    <a:pt x="90" y="254"/>
                  </a:lnTo>
                  <a:lnTo>
                    <a:pt x="90" y="254"/>
                  </a:lnTo>
                  <a:lnTo>
                    <a:pt x="94" y="256"/>
                  </a:lnTo>
                  <a:lnTo>
                    <a:pt x="100" y="256"/>
                  </a:lnTo>
                  <a:lnTo>
                    <a:pt x="100" y="256"/>
                  </a:lnTo>
                  <a:lnTo>
                    <a:pt x="106" y="254"/>
                  </a:lnTo>
                  <a:lnTo>
                    <a:pt x="112" y="250"/>
                  </a:lnTo>
                  <a:lnTo>
                    <a:pt x="112" y="250"/>
                  </a:lnTo>
                  <a:lnTo>
                    <a:pt x="116" y="244"/>
                  </a:lnTo>
                  <a:lnTo>
                    <a:pt x="118" y="238"/>
                  </a:lnTo>
                  <a:lnTo>
                    <a:pt x="118" y="238"/>
                  </a:lnTo>
                  <a:lnTo>
                    <a:pt x="122" y="240"/>
                  </a:lnTo>
                  <a:lnTo>
                    <a:pt x="124" y="240"/>
                  </a:lnTo>
                  <a:lnTo>
                    <a:pt x="128" y="244"/>
                  </a:lnTo>
                  <a:lnTo>
                    <a:pt x="128" y="244"/>
                  </a:lnTo>
                  <a:lnTo>
                    <a:pt x="128" y="244"/>
                  </a:lnTo>
                  <a:lnTo>
                    <a:pt x="130" y="246"/>
                  </a:lnTo>
                  <a:lnTo>
                    <a:pt x="132" y="250"/>
                  </a:lnTo>
                  <a:lnTo>
                    <a:pt x="138" y="246"/>
                  </a:lnTo>
                  <a:lnTo>
                    <a:pt x="142" y="244"/>
                  </a:lnTo>
                  <a:lnTo>
                    <a:pt x="146" y="238"/>
                  </a:lnTo>
                  <a:lnTo>
                    <a:pt x="150" y="230"/>
                  </a:lnTo>
                  <a:lnTo>
                    <a:pt x="150" y="230"/>
                  </a:lnTo>
                  <a:lnTo>
                    <a:pt x="152" y="226"/>
                  </a:lnTo>
                  <a:lnTo>
                    <a:pt x="156" y="224"/>
                  </a:lnTo>
                  <a:lnTo>
                    <a:pt x="156" y="224"/>
                  </a:lnTo>
                  <a:lnTo>
                    <a:pt x="156" y="220"/>
                  </a:lnTo>
                  <a:lnTo>
                    <a:pt x="156" y="220"/>
                  </a:lnTo>
                  <a:lnTo>
                    <a:pt x="156" y="218"/>
                  </a:lnTo>
                  <a:lnTo>
                    <a:pt x="156" y="214"/>
                  </a:lnTo>
                  <a:lnTo>
                    <a:pt x="156" y="214"/>
                  </a:lnTo>
                  <a:lnTo>
                    <a:pt x="158" y="210"/>
                  </a:lnTo>
                  <a:lnTo>
                    <a:pt x="164" y="204"/>
                  </a:lnTo>
                  <a:lnTo>
                    <a:pt x="164" y="204"/>
                  </a:lnTo>
                  <a:lnTo>
                    <a:pt x="164" y="216"/>
                  </a:lnTo>
                  <a:lnTo>
                    <a:pt x="164" y="228"/>
                  </a:lnTo>
                  <a:lnTo>
                    <a:pt x="164" y="228"/>
                  </a:lnTo>
                  <a:lnTo>
                    <a:pt x="166" y="232"/>
                  </a:lnTo>
                  <a:lnTo>
                    <a:pt x="170" y="234"/>
                  </a:lnTo>
                  <a:lnTo>
                    <a:pt x="174" y="236"/>
                  </a:lnTo>
                  <a:lnTo>
                    <a:pt x="174" y="236"/>
                  </a:lnTo>
                  <a:lnTo>
                    <a:pt x="176" y="232"/>
                  </a:lnTo>
                  <a:lnTo>
                    <a:pt x="176" y="234"/>
                  </a:lnTo>
                  <a:lnTo>
                    <a:pt x="176" y="234"/>
                  </a:lnTo>
                  <a:lnTo>
                    <a:pt x="178" y="230"/>
                  </a:lnTo>
                  <a:lnTo>
                    <a:pt x="178" y="230"/>
                  </a:lnTo>
                  <a:lnTo>
                    <a:pt x="178" y="230"/>
                  </a:lnTo>
                  <a:lnTo>
                    <a:pt x="182" y="224"/>
                  </a:lnTo>
                  <a:lnTo>
                    <a:pt x="186" y="220"/>
                  </a:lnTo>
                  <a:lnTo>
                    <a:pt x="186" y="220"/>
                  </a:lnTo>
                  <a:lnTo>
                    <a:pt x="190" y="208"/>
                  </a:lnTo>
                  <a:lnTo>
                    <a:pt x="198" y="194"/>
                  </a:lnTo>
                  <a:lnTo>
                    <a:pt x="206" y="186"/>
                  </a:lnTo>
                  <a:lnTo>
                    <a:pt x="210" y="168"/>
                  </a:lnTo>
                  <a:lnTo>
                    <a:pt x="210" y="162"/>
                  </a:lnTo>
                  <a:lnTo>
                    <a:pt x="210" y="162"/>
                  </a:lnTo>
                  <a:lnTo>
                    <a:pt x="210" y="152"/>
                  </a:lnTo>
                  <a:lnTo>
                    <a:pt x="218" y="110"/>
                  </a:lnTo>
                  <a:lnTo>
                    <a:pt x="222" y="110"/>
                  </a:lnTo>
                  <a:lnTo>
                    <a:pt x="222" y="110"/>
                  </a:lnTo>
                  <a:lnTo>
                    <a:pt x="226" y="108"/>
                  </a:lnTo>
                  <a:lnTo>
                    <a:pt x="236" y="102"/>
                  </a:lnTo>
                  <a:lnTo>
                    <a:pt x="236" y="102"/>
                  </a:lnTo>
                  <a:lnTo>
                    <a:pt x="238" y="92"/>
                  </a:lnTo>
                  <a:lnTo>
                    <a:pt x="238" y="92"/>
                  </a:lnTo>
                  <a:lnTo>
                    <a:pt x="238" y="90"/>
                  </a:lnTo>
                  <a:lnTo>
                    <a:pt x="234" y="90"/>
                  </a:lnTo>
                  <a:lnTo>
                    <a:pt x="232" y="84"/>
                  </a:lnTo>
                  <a:lnTo>
                    <a:pt x="226" y="82"/>
                  </a:lnTo>
                  <a:lnTo>
                    <a:pt x="226" y="82"/>
                  </a:lnTo>
                  <a:lnTo>
                    <a:pt x="222" y="78"/>
                  </a:lnTo>
                  <a:lnTo>
                    <a:pt x="222" y="78"/>
                  </a:lnTo>
                  <a:lnTo>
                    <a:pt x="220" y="62"/>
                  </a:lnTo>
                  <a:lnTo>
                    <a:pt x="220" y="38"/>
                  </a:lnTo>
                  <a:lnTo>
                    <a:pt x="216" y="30"/>
                  </a:lnTo>
                  <a:lnTo>
                    <a:pt x="216" y="30"/>
                  </a:lnTo>
                  <a:lnTo>
                    <a:pt x="214" y="22"/>
                  </a:lnTo>
                  <a:lnTo>
                    <a:pt x="208" y="10"/>
                  </a:lnTo>
                  <a:lnTo>
                    <a:pt x="200" y="6"/>
                  </a:lnTo>
                  <a:lnTo>
                    <a:pt x="196" y="0"/>
                  </a:lnTo>
                  <a:lnTo>
                    <a:pt x="190" y="6"/>
                  </a:lnTo>
                  <a:lnTo>
                    <a:pt x="186" y="4"/>
                  </a:lnTo>
                  <a:lnTo>
                    <a:pt x="184" y="14"/>
                  </a:lnTo>
                  <a:lnTo>
                    <a:pt x="176" y="16"/>
                  </a:lnTo>
                  <a:lnTo>
                    <a:pt x="176" y="16"/>
                  </a:lnTo>
                  <a:lnTo>
                    <a:pt x="174" y="24"/>
                  </a:lnTo>
                  <a:lnTo>
                    <a:pt x="168" y="24"/>
                  </a:lnTo>
                  <a:lnTo>
                    <a:pt x="162" y="22"/>
                  </a:lnTo>
                  <a:lnTo>
                    <a:pt x="150" y="22"/>
                  </a:lnTo>
                  <a:lnTo>
                    <a:pt x="138" y="22"/>
                  </a:lnTo>
                  <a:lnTo>
                    <a:pt x="138" y="22"/>
                  </a:lnTo>
                  <a:lnTo>
                    <a:pt x="138" y="16"/>
                  </a:lnTo>
                  <a:lnTo>
                    <a:pt x="136" y="16"/>
                  </a:lnTo>
                  <a:lnTo>
                    <a:pt x="136" y="16"/>
                  </a:lnTo>
                  <a:lnTo>
                    <a:pt x="136" y="22"/>
                  </a:lnTo>
                  <a:lnTo>
                    <a:pt x="124" y="22"/>
                  </a:lnTo>
                  <a:lnTo>
                    <a:pt x="112" y="22"/>
                  </a:lnTo>
                  <a:lnTo>
                    <a:pt x="100" y="22"/>
                  </a:lnTo>
                  <a:lnTo>
                    <a:pt x="90" y="22"/>
                  </a:lnTo>
                  <a:lnTo>
                    <a:pt x="78" y="22"/>
                  </a:lnTo>
                  <a:lnTo>
                    <a:pt x="66" y="22"/>
                  </a:lnTo>
                  <a:lnTo>
                    <a:pt x="56" y="22"/>
                  </a:lnTo>
                  <a:lnTo>
                    <a:pt x="44" y="22"/>
                  </a:lnTo>
                  <a:lnTo>
                    <a:pt x="44" y="38"/>
                  </a:lnTo>
                  <a:lnTo>
                    <a:pt x="44" y="58"/>
                  </a:lnTo>
                  <a:lnTo>
                    <a:pt x="30" y="58"/>
                  </a:lnTo>
                  <a:lnTo>
                    <a:pt x="30" y="66"/>
                  </a:lnTo>
                  <a:lnTo>
                    <a:pt x="30" y="66"/>
                  </a:lnTo>
                  <a:lnTo>
                    <a:pt x="30" y="6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6" name="Freeform 16">
              <a:extLst>
                <a:ext uri="{FF2B5EF4-FFF2-40B4-BE49-F238E27FC236}">
                  <a16:creationId xmlns:a16="http://schemas.microsoft.com/office/drawing/2014/main" id="{ACF233F9-8237-6EB6-FB75-729EA30BA4E0}"/>
                </a:ext>
              </a:extLst>
            </p:cNvPr>
            <p:cNvSpPr>
              <a:spLocks/>
            </p:cNvSpPr>
            <p:nvPr/>
          </p:nvSpPr>
          <p:spPr bwMode="auto">
            <a:xfrm>
              <a:off x="5753100" y="3473518"/>
              <a:ext cx="320675" cy="273050"/>
            </a:xfrm>
            <a:custGeom>
              <a:avLst/>
              <a:gdLst>
                <a:gd name="T0" fmla="*/ 20 w 202"/>
                <a:gd name="T1" fmla="*/ 60 h 172"/>
                <a:gd name="T2" fmla="*/ 30 w 202"/>
                <a:gd name="T3" fmla="*/ 64 h 172"/>
                <a:gd name="T4" fmla="*/ 34 w 202"/>
                <a:gd name="T5" fmla="*/ 56 h 172"/>
                <a:gd name="T6" fmla="*/ 38 w 202"/>
                <a:gd name="T7" fmla="*/ 52 h 172"/>
                <a:gd name="T8" fmla="*/ 50 w 202"/>
                <a:gd name="T9" fmla="*/ 44 h 172"/>
                <a:gd name="T10" fmla="*/ 56 w 202"/>
                <a:gd name="T11" fmla="*/ 38 h 172"/>
                <a:gd name="T12" fmla="*/ 60 w 202"/>
                <a:gd name="T13" fmla="*/ 26 h 172"/>
                <a:gd name="T14" fmla="*/ 72 w 202"/>
                <a:gd name="T15" fmla="*/ 22 h 172"/>
                <a:gd name="T16" fmla="*/ 80 w 202"/>
                <a:gd name="T17" fmla="*/ 22 h 172"/>
                <a:gd name="T18" fmla="*/ 94 w 202"/>
                <a:gd name="T19" fmla="*/ 22 h 172"/>
                <a:gd name="T20" fmla="*/ 102 w 202"/>
                <a:gd name="T21" fmla="*/ 26 h 172"/>
                <a:gd name="T22" fmla="*/ 112 w 202"/>
                <a:gd name="T23" fmla="*/ 26 h 172"/>
                <a:gd name="T24" fmla="*/ 124 w 202"/>
                <a:gd name="T25" fmla="*/ 26 h 172"/>
                <a:gd name="T26" fmla="*/ 136 w 202"/>
                <a:gd name="T27" fmla="*/ 18 h 172"/>
                <a:gd name="T28" fmla="*/ 136 w 202"/>
                <a:gd name="T29" fmla="*/ 10 h 172"/>
                <a:gd name="T30" fmla="*/ 146 w 202"/>
                <a:gd name="T31" fmla="*/ 0 h 172"/>
                <a:gd name="T32" fmla="*/ 150 w 202"/>
                <a:gd name="T33" fmla="*/ 10 h 172"/>
                <a:gd name="T34" fmla="*/ 154 w 202"/>
                <a:gd name="T35" fmla="*/ 14 h 172"/>
                <a:gd name="T36" fmla="*/ 154 w 202"/>
                <a:gd name="T37" fmla="*/ 30 h 172"/>
                <a:gd name="T38" fmla="*/ 166 w 202"/>
                <a:gd name="T39" fmla="*/ 30 h 172"/>
                <a:gd name="T40" fmla="*/ 176 w 202"/>
                <a:gd name="T41" fmla="*/ 26 h 172"/>
                <a:gd name="T42" fmla="*/ 184 w 202"/>
                <a:gd name="T43" fmla="*/ 22 h 172"/>
                <a:gd name="T44" fmla="*/ 188 w 202"/>
                <a:gd name="T45" fmla="*/ 26 h 172"/>
                <a:gd name="T46" fmla="*/ 202 w 202"/>
                <a:gd name="T47" fmla="*/ 22 h 172"/>
                <a:gd name="T48" fmla="*/ 196 w 202"/>
                <a:gd name="T49" fmla="*/ 26 h 172"/>
                <a:gd name="T50" fmla="*/ 188 w 202"/>
                <a:gd name="T51" fmla="*/ 30 h 172"/>
                <a:gd name="T52" fmla="*/ 172 w 202"/>
                <a:gd name="T53" fmla="*/ 34 h 172"/>
                <a:gd name="T54" fmla="*/ 162 w 202"/>
                <a:gd name="T55" fmla="*/ 38 h 172"/>
                <a:gd name="T56" fmla="*/ 150 w 202"/>
                <a:gd name="T57" fmla="*/ 48 h 172"/>
                <a:gd name="T58" fmla="*/ 154 w 202"/>
                <a:gd name="T59" fmla="*/ 56 h 172"/>
                <a:gd name="T60" fmla="*/ 154 w 202"/>
                <a:gd name="T61" fmla="*/ 66 h 172"/>
                <a:gd name="T62" fmla="*/ 146 w 202"/>
                <a:gd name="T63" fmla="*/ 74 h 172"/>
                <a:gd name="T64" fmla="*/ 150 w 202"/>
                <a:gd name="T65" fmla="*/ 86 h 172"/>
                <a:gd name="T66" fmla="*/ 136 w 202"/>
                <a:gd name="T67" fmla="*/ 86 h 172"/>
                <a:gd name="T68" fmla="*/ 136 w 202"/>
                <a:gd name="T69" fmla="*/ 94 h 172"/>
                <a:gd name="T70" fmla="*/ 136 w 202"/>
                <a:gd name="T71" fmla="*/ 100 h 172"/>
                <a:gd name="T72" fmla="*/ 124 w 202"/>
                <a:gd name="T73" fmla="*/ 108 h 172"/>
                <a:gd name="T74" fmla="*/ 124 w 202"/>
                <a:gd name="T75" fmla="*/ 116 h 172"/>
                <a:gd name="T76" fmla="*/ 120 w 202"/>
                <a:gd name="T77" fmla="*/ 126 h 172"/>
                <a:gd name="T78" fmla="*/ 112 w 202"/>
                <a:gd name="T79" fmla="*/ 126 h 172"/>
                <a:gd name="T80" fmla="*/ 98 w 202"/>
                <a:gd name="T81" fmla="*/ 130 h 172"/>
                <a:gd name="T82" fmla="*/ 94 w 202"/>
                <a:gd name="T83" fmla="*/ 138 h 172"/>
                <a:gd name="T84" fmla="*/ 86 w 202"/>
                <a:gd name="T85" fmla="*/ 138 h 172"/>
                <a:gd name="T86" fmla="*/ 84 w 202"/>
                <a:gd name="T87" fmla="*/ 152 h 172"/>
                <a:gd name="T88" fmla="*/ 84 w 202"/>
                <a:gd name="T89" fmla="*/ 160 h 172"/>
                <a:gd name="T90" fmla="*/ 68 w 202"/>
                <a:gd name="T91" fmla="*/ 168 h 172"/>
                <a:gd name="T92" fmla="*/ 54 w 202"/>
                <a:gd name="T93" fmla="*/ 168 h 172"/>
                <a:gd name="T94" fmla="*/ 38 w 202"/>
                <a:gd name="T95" fmla="*/ 168 h 172"/>
                <a:gd name="T96" fmla="*/ 16 w 202"/>
                <a:gd name="T97" fmla="*/ 168 h 172"/>
                <a:gd name="T98" fmla="*/ 8 w 202"/>
                <a:gd name="T99" fmla="*/ 160 h 172"/>
                <a:gd name="T100" fmla="*/ 20 w 202"/>
                <a:gd name="T101" fmla="*/ 142 h 172"/>
                <a:gd name="T102" fmla="*/ 12 w 202"/>
                <a:gd name="T103" fmla="*/ 134 h 172"/>
                <a:gd name="T104" fmla="*/ 4 w 202"/>
                <a:gd name="T105" fmla="*/ 122 h 172"/>
                <a:gd name="T106" fmla="*/ 0 w 202"/>
                <a:gd name="T107" fmla="*/ 108 h 172"/>
                <a:gd name="T108" fmla="*/ 4 w 202"/>
                <a:gd name="T109" fmla="*/ 96 h 172"/>
                <a:gd name="T110" fmla="*/ 0 w 202"/>
                <a:gd name="T111" fmla="*/ 86 h 172"/>
                <a:gd name="T112" fmla="*/ 0 w 202"/>
                <a:gd name="T113" fmla="*/ 74 h 172"/>
                <a:gd name="T114" fmla="*/ 8 w 202"/>
                <a:gd name="T115" fmla="*/ 64 h 172"/>
                <a:gd name="T116" fmla="*/ 12 w 202"/>
                <a:gd name="T117" fmla="*/ 5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2" h="172">
                  <a:moveTo>
                    <a:pt x="12" y="56"/>
                  </a:moveTo>
                  <a:lnTo>
                    <a:pt x="12" y="60"/>
                  </a:lnTo>
                  <a:lnTo>
                    <a:pt x="16" y="60"/>
                  </a:lnTo>
                  <a:lnTo>
                    <a:pt x="20" y="60"/>
                  </a:lnTo>
                  <a:lnTo>
                    <a:pt x="24" y="60"/>
                  </a:lnTo>
                  <a:lnTo>
                    <a:pt x="24" y="64"/>
                  </a:lnTo>
                  <a:lnTo>
                    <a:pt x="28" y="64"/>
                  </a:lnTo>
                  <a:lnTo>
                    <a:pt x="30" y="64"/>
                  </a:lnTo>
                  <a:lnTo>
                    <a:pt x="30" y="60"/>
                  </a:lnTo>
                  <a:lnTo>
                    <a:pt x="34" y="60"/>
                  </a:lnTo>
                  <a:lnTo>
                    <a:pt x="38" y="56"/>
                  </a:lnTo>
                  <a:lnTo>
                    <a:pt x="34" y="56"/>
                  </a:lnTo>
                  <a:lnTo>
                    <a:pt x="38" y="56"/>
                  </a:lnTo>
                  <a:lnTo>
                    <a:pt x="38" y="52"/>
                  </a:lnTo>
                  <a:lnTo>
                    <a:pt x="34" y="52"/>
                  </a:lnTo>
                  <a:lnTo>
                    <a:pt x="38" y="52"/>
                  </a:lnTo>
                  <a:lnTo>
                    <a:pt x="42" y="48"/>
                  </a:lnTo>
                  <a:lnTo>
                    <a:pt x="46" y="48"/>
                  </a:lnTo>
                  <a:lnTo>
                    <a:pt x="50" y="48"/>
                  </a:lnTo>
                  <a:lnTo>
                    <a:pt x="50" y="44"/>
                  </a:lnTo>
                  <a:lnTo>
                    <a:pt x="54" y="44"/>
                  </a:lnTo>
                  <a:lnTo>
                    <a:pt x="56" y="44"/>
                  </a:lnTo>
                  <a:lnTo>
                    <a:pt x="56" y="40"/>
                  </a:lnTo>
                  <a:lnTo>
                    <a:pt x="56" y="38"/>
                  </a:lnTo>
                  <a:lnTo>
                    <a:pt x="56" y="34"/>
                  </a:lnTo>
                  <a:lnTo>
                    <a:pt x="60" y="34"/>
                  </a:lnTo>
                  <a:lnTo>
                    <a:pt x="60" y="30"/>
                  </a:lnTo>
                  <a:lnTo>
                    <a:pt x="60" y="26"/>
                  </a:lnTo>
                  <a:lnTo>
                    <a:pt x="64" y="26"/>
                  </a:lnTo>
                  <a:lnTo>
                    <a:pt x="68" y="26"/>
                  </a:lnTo>
                  <a:lnTo>
                    <a:pt x="72" y="26"/>
                  </a:lnTo>
                  <a:lnTo>
                    <a:pt x="72" y="22"/>
                  </a:lnTo>
                  <a:lnTo>
                    <a:pt x="72" y="18"/>
                  </a:lnTo>
                  <a:lnTo>
                    <a:pt x="76" y="18"/>
                  </a:lnTo>
                  <a:lnTo>
                    <a:pt x="76" y="22"/>
                  </a:lnTo>
                  <a:lnTo>
                    <a:pt x="80" y="22"/>
                  </a:lnTo>
                  <a:lnTo>
                    <a:pt x="84" y="22"/>
                  </a:lnTo>
                  <a:lnTo>
                    <a:pt x="86" y="22"/>
                  </a:lnTo>
                  <a:lnTo>
                    <a:pt x="90" y="22"/>
                  </a:lnTo>
                  <a:lnTo>
                    <a:pt x="94" y="22"/>
                  </a:lnTo>
                  <a:lnTo>
                    <a:pt x="94" y="26"/>
                  </a:lnTo>
                  <a:lnTo>
                    <a:pt x="98" y="26"/>
                  </a:lnTo>
                  <a:lnTo>
                    <a:pt x="98" y="22"/>
                  </a:lnTo>
                  <a:lnTo>
                    <a:pt x="102" y="26"/>
                  </a:lnTo>
                  <a:lnTo>
                    <a:pt x="106" y="30"/>
                  </a:lnTo>
                  <a:lnTo>
                    <a:pt x="110" y="30"/>
                  </a:lnTo>
                  <a:lnTo>
                    <a:pt x="110" y="26"/>
                  </a:lnTo>
                  <a:lnTo>
                    <a:pt x="112" y="26"/>
                  </a:lnTo>
                  <a:lnTo>
                    <a:pt x="116" y="22"/>
                  </a:lnTo>
                  <a:lnTo>
                    <a:pt x="120" y="22"/>
                  </a:lnTo>
                  <a:lnTo>
                    <a:pt x="120" y="26"/>
                  </a:lnTo>
                  <a:lnTo>
                    <a:pt x="124" y="26"/>
                  </a:lnTo>
                  <a:lnTo>
                    <a:pt x="124" y="22"/>
                  </a:lnTo>
                  <a:lnTo>
                    <a:pt x="128" y="18"/>
                  </a:lnTo>
                  <a:lnTo>
                    <a:pt x="132" y="18"/>
                  </a:lnTo>
                  <a:lnTo>
                    <a:pt x="136" y="18"/>
                  </a:lnTo>
                  <a:lnTo>
                    <a:pt x="140" y="18"/>
                  </a:lnTo>
                  <a:lnTo>
                    <a:pt x="140" y="14"/>
                  </a:lnTo>
                  <a:lnTo>
                    <a:pt x="136" y="14"/>
                  </a:lnTo>
                  <a:lnTo>
                    <a:pt x="136" y="10"/>
                  </a:lnTo>
                  <a:lnTo>
                    <a:pt x="140" y="10"/>
                  </a:lnTo>
                  <a:lnTo>
                    <a:pt x="142" y="8"/>
                  </a:lnTo>
                  <a:lnTo>
                    <a:pt x="142" y="4"/>
                  </a:lnTo>
                  <a:lnTo>
                    <a:pt x="146" y="0"/>
                  </a:lnTo>
                  <a:lnTo>
                    <a:pt x="150" y="4"/>
                  </a:lnTo>
                  <a:lnTo>
                    <a:pt x="154" y="4"/>
                  </a:lnTo>
                  <a:lnTo>
                    <a:pt x="154" y="8"/>
                  </a:lnTo>
                  <a:lnTo>
                    <a:pt x="150" y="10"/>
                  </a:lnTo>
                  <a:lnTo>
                    <a:pt x="154" y="10"/>
                  </a:lnTo>
                  <a:lnTo>
                    <a:pt x="158" y="10"/>
                  </a:lnTo>
                  <a:lnTo>
                    <a:pt x="158" y="14"/>
                  </a:lnTo>
                  <a:lnTo>
                    <a:pt x="154" y="14"/>
                  </a:lnTo>
                  <a:lnTo>
                    <a:pt x="154" y="18"/>
                  </a:lnTo>
                  <a:lnTo>
                    <a:pt x="154" y="22"/>
                  </a:lnTo>
                  <a:lnTo>
                    <a:pt x="154" y="26"/>
                  </a:lnTo>
                  <a:lnTo>
                    <a:pt x="154" y="30"/>
                  </a:lnTo>
                  <a:lnTo>
                    <a:pt x="158" y="34"/>
                  </a:lnTo>
                  <a:lnTo>
                    <a:pt x="158" y="38"/>
                  </a:lnTo>
                  <a:lnTo>
                    <a:pt x="162" y="34"/>
                  </a:lnTo>
                  <a:lnTo>
                    <a:pt x="166" y="30"/>
                  </a:lnTo>
                  <a:lnTo>
                    <a:pt x="168" y="30"/>
                  </a:lnTo>
                  <a:lnTo>
                    <a:pt x="172" y="30"/>
                  </a:lnTo>
                  <a:lnTo>
                    <a:pt x="172" y="26"/>
                  </a:lnTo>
                  <a:lnTo>
                    <a:pt x="176" y="26"/>
                  </a:lnTo>
                  <a:lnTo>
                    <a:pt x="176" y="22"/>
                  </a:lnTo>
                  <a:lnTo>
                    <a:pt x="180" y="22"/>
                  </a:lnTo>
                  <a:lnTo>
                    <a:pt x="184" y="18"/>
                  </a:lnTo>
                  <a:lnTo>
                    <a:pt x="184" y="22"/>
                  </a:lnTo>
                  <a:lnTo>
                    <a:pt x="188" y="22"/>
                  </a:lnTo>
                  <a:lnTo>
                    <a:pt x="184" y="22"/>
                  </a:lnTo>
                  <a:lnTo>
                    <a:pt x="184" y="26"/>
                  </a:lnTo>
                  <a:lnTo>
                    <a:pt x="188" y="26"/>
                  </a:lnTo>
                  <a:lnTo>
                    <a:pt x="192" y="22"/>
                  </a:lnTo>
                  <a:lnTo>
                    <a:pt x="196" y="22"/>
                  </a:lnTo>
                  <a:lnTo>
                    <a:pt x="198" y="22"/>
                  </a:lnTo>
                  <a:lnTo>
                    <a:pt x="202" y="22"/>
                  </a:lnTo>
                  <a:lnTo>
                    <a:pt x="202" y="26"/>
                  </a:lnTo>
                  <a:lnTo>
                    <a:pt x="202" y="22"/>
                  </a:lnTo>
                  <a:lnTo>
                    <a:pt x="198" y="26"/>
                  </a:lnTo>
                  <a:lnTo>
                    <a:pt x="196" y="26"/>
                  </a:lnTo>
                  <a:lnTo>
                    <a:pt x="198" y="30"/>
                  </a:lnTo>
                  <a:lnTo>
                    <a:pt x="196" y="30"/>
                  </a:lnTo>
                  <a:lnTo>
                    <a:pt x="192" y="34"/>
                  </a:lnTo>
                  <a:lnTo>
                    <a:pt x="188" y="30"/>
                  </a:lnTo>
                  <a:lnTo>
                    <a:pt x="184" y="30"/>
                  </a:lnTo>
                  <a:lnTo>
                    <a:pt x="180" y="30"/>
                  </a:lnTo>
                  <a:lnTo>
                    <a:pt x="176" y="34"/>
                  </a:lnTo>
                  <a:lnTo>
                    <a:pt x="172" y="34"/>
                  </a:lnTo>
                  <a:lnTo>
                    <a:pt x="168" y="34"/>
                  </a:lnTo>
                  <a:lnTo>
                    <a:pt x="166" y="34"/>
                  </a:lnTo>
                  <a:lnTo>
                    <a:pt x="166" y="38"/>
                  </a:lnTo>
                  <a:lnTo>
                    <a:pt x="162" y="38"/>
                  </a:lnTo>
                  <a:lnTo>
                    <a:pt x="158" y="40"/>
                  </a:lnTo>
                  <a:lnTo>
                    <a:pt x="154" y="44"/>
                  </a:lnTo>
                  <a:lnTo>
                    <a:pt x="150" y="44"/>
                  </a:lnTo>
                  <a:lnTo>
                    <a:pt x="150" y="48"/>
                  </a:lnTo>
                  <a:lnTo>
                    <a:pt x="154" y="48"/>
                  </a:lnTo>
                  <a:lnTo>
                    <a:pt x="154" y="52"/>
                  </a:lnTo>
                  <a:lnTo>
                    <a:pt x="158" y="52"/>
                  </a:lnTo>
                  <a:lnTo>
                    <a:pt x="154" y="56"/>
                  </a:lnTo>
                  <a:lnTo>
                    <a:pt x="158" y="56"/>
                  </a:lnTo>
                  <a:lnTo>
                    <a:pt x="158" y="60"/>
                  </a:lnTo>
                  <a:lnTo>
                    <a:pt x="158" y="64"/>
                  </a:lnTo>
                  <a:lnTo>
                    <a:pt x="154" y="66"/>
                  </a:lnTo>
                  <a:lnTo>
                    <a:pt x="154" y="70"/>
                  </a:lnTo>
                  <a:lnTo>
                    <a:pt x="150" y="70"/>
                  </a:lnTo>
                  <a:lnTo>
                    <a:pt x="150" y="74"/>
                  </a:lnTo>
                  <a:lnTo>
                    <a:pt x="146" y="74"/>
                  </a:lnTo>
                  <a:lnTo>
                    <a:pt x="146" y="78"/>
                  </a:lnTo>
                  <a:lnTo>
                    <a:pt x="150" y="78"/>
                  </a:lnTo>
                  <a:lnTo>
                    <a:pt x="150" y="82"/>
                  </a:lnTo>
                  <a:lnTo>
                    <a:pt x="150" y="86"/>
                  </a:lnTo>
                  <a:lnTo>
                    <a:pt x="146" y="86"/>
                  </a:lnTo>
                  <a:lnTo>
                    <a:pt x="142" y="86"/>
                  </a:lnTo>
                  <a:lnTo>
                    <a:pt x="140" y="86"/>
                  </a:lnTo>
                  <a:lnTo>
                    <a:pt x="136" y="86"/>
                  </a:lnTo>
                  <a:lnTo>
                    <a:pt x="132" y="86"/>
                  </a:lnTo>
                  <a:lnTo>
                    <a:pt x="132" y="90"/>
                  </a:lnTo>
                  <a:lnTo>
                    <a:pt x="136" y="90"/>
                  </a:lnTo>
                  <a:lnTo>
                    <a:pt x="136" y="94"/>
                  </a:lnTo>
                  <a:lnTo>
                    <a:pt x="136" y="96"/>
                  </a:lnTo>
                  <a:lnTo>
                    <a:pt x="140" y="96"/>
                  </a:lnTo>
                  <a:lnTo>
                    <a:pt x="140" y="100"/>
                  </a:lnTo>
                  <a:lnTo>
                    <a:pt x="136" y="100"/>
                  </a:lnTo>
                  <a:lnTo>
                    <a:pt x="132" y="104"/>
                  </a:lnTo>
                  <a:lnTo>
                    <a:pt x="128" y="104"/>
                  </a:lnTo>
                  <a:lnTo>
                    <a:pt x="128" y="108"/>
                  </a:lnTo>
                  <a:lnTo>
                    <a:pt x="124" y="108"/>
                  </a:lnTo>
                  <a:lnTo>
                    <a:pt x="128" y="108"/>
                  </a:lnTo>
                  <a:lnTo>
                    <a:pt x="128" y="112"/>
                  </a:lnTo>
                  <a:lnTo>
                    <a:pt x="124" y="112"/>
                  </a:lnTo>
                  <a:lnTo>
                    <a:pt x="124" y="116"/>
                  </a:lnTo>
                  <a:lnTo>
                    <a:pt x="124" y="120"/>
                  </a:lnTo>
                  <a:lnTo>
                    <a:pt x="124" y="122"/>
                  </a:lnTo>
                  <a:lnTo>
                    <a:pt x="124" y="126"/>
                  </a:lnTo>
                  <a:lnTo>
                    <a:pt x="120" y="126"/>
                  </a:lnTo>
                  <a:lnTo>
                    <a:pt x="120" y="130"/>
                  </a:lnTo>
                  <a:lnTo>
                    <a:pt x="116" y="130"/>
                  </a:lnTo>
                  <a:lnTo>
                    <a:pt x="116" y="126"/>
                  </a:lnTo>
                  <a:lnTo>
                    <a:pt x="112" y="126"/>
                  </a:lnTo>
                  <a:lnTo>
                    <a:pt x="110" y="126"/>
                  </a:lnTo>
                  <a:lnTo>
                    <a:pt x="106" y="130"/>
                  </a:lnTo>
                  <a:lnTo>
                    <a:pt x="102" y="130"/>
                  </a:lnTo>
                  <a:lnTo>
                    <a:pt x="98" y="130"/>
                  </a:lnTo>
                  <a:lnTo>
                    <a:pt x="102" y="134"/>
                  </a:lnTo>
                  <a:lnTo>
                    <a:pt x="102" y="138"/>
                  </a:lnTo>
                  <a:lnTo>
                    <a:pt x="98" y="138"/>
                  </a:lnTo>
                  <a:lnTo>
                    <a:pt x="94" y="138"/>
                  </a:lnTo>
                  <a:lnTo>
                    <a:pt x="90" y="138"/>
                  </a:lnTo>
                  <a:lnTo>
                    <a:pt x="90" y="134"/>
                  </a:lnTo>
                  <a:lnTo>
                    <a:pt x="90" y="138"/>
                  </a:lnTo>
                  <a:lnTo>
                    <a:pt x="86" y="138"/>
                  </a:lnTo>
                  <a:lnTo>
                    <a:pt x="86" y="142"/>
                  </a:lnTo>
                  <a:lnTo>
                    <a:pt x="84" y="142"/>
                  </a:lnTo>
                  <a:lnTo>
                    <a:pt x="84" y="150"/>
                  </a:lnTo>
                  <a:lnTo>
                    <a:pt x="84" y="152"/>
                  </a:lnTo>
                  <a:lnTo>
                    <a:pt x="84" y="156"/>
                  </a:lnTo>
                  <a:lnTo>
                    <a:pt x="80" y="156"/>
                  </a:lnTo>
                  <a:lnTo>
                    <a:pt x="80" y="160"/>
                  </a:lnTo>
                  <a:lnTo>
                    <a:pt x="84" y="160"/>
                  </a:lnTo>
                  <a:lnTo>
                    <a:pt x="80" y="164"/>
                  </a:lnTo>
                  <a:lnTo>
                    <a:pt x="76" y="164"/>
                  </a:lnTo>
                  <a:lnTo>
                    <a:pt x="72" y="164"/>
                  </a:lnTo>
                  <a:lnTo>
                    <a:pt x="68" y="168"/>
                  </a:lnTo>
                  <a:lnTo>
                    <a:pt x="64" y="168"/>
                  </a:lnTo>
                  <a:lnTo>
                    <a:pt x="60" y="168"/>
                  </a:lnTo>
                  <a:lnTo>
                    <a:pt x="56" y="168"/>
                  </a:lnTo>
                  <a:lnTo>
                    <a:pt x="54" y="168"/>
                  </a:lnTo>
                  <a:lnTo>
                    <a:pt x="50" y="172"/>
                  </a:lnTo>
                  <a:lnTo>
                    <a:pt x="46" y="168"/>
                  </a:lnTo>
                  <a:lnTo>
                    <a:pt x="42" y="168"/>
                  </a:lnTo>
                  <a:lnTo>
                    <a:pt x="38" y="168"/>
                  </a:lnTo>
                  <a:lnTo>
                    <a:pt x="28" y="172"/>
                  </a:lnTo>
                  <a:lnTo>
                    <a:pt x="24" y="168"/>
                  </a:lnTo>
                  <a:lnTo>
                    <a:pt x="20" y="168"/>
                  </a:lnTo>
                  <a:lnTo>
                    <a:pt x="16" y="168"/>
                  </a:lnTo>
                  <a:lnTo>
                    <a:pt x="8" y="164"/>
                  </a:lnTo>
                  <a:lnTo>
                    <a:pt x="4" y="164"/>
                  </a:lnTo>
                  <a:lnTo>
                    <a:pt x="4" y="160"/>
                  </a:lnTo>
                  <a:lnTo>
                    <a:pt x="8" y="160"/>
                  </a:lnTo>
                  <a:lnTo>
                    <a:pt x="8" y="156"/>
                  </a:lnTo>
                  <a:lnTo>
                    <a:pt x="12" y="152"/>
                  </a:lnTo>
                  <a:lnTo>
                    <a:pt x="16" y="146"/>
                  </a:lnTo>
                  <a:lnTo>
                    <a:pt x="20" y="142"/>
                  </a:lnTo>
                  <a:lnTo>
                    <a:pt x="20" y="138"/>
                  </a:lnTo>
                  <a:lnTo>
                    <a:pt x="16" y="138"/>
                  </a:lnTo>
                  <a:lnTo>
                    <a:pt x="16" y="134"/>
                  </a:lnTo>
                  <a:lnTo>
                    <a:pt x="12" y="134"/>
                  </a:lnTo>
                  <a:lnTo>
                    <a:pt x="8" y="134"/>
                  </a:lnTo>
                  <a:lnTo>
                    <a:pt x="4" y="130"/>
                  </a:lnTo>
                  <a:lnTo>
                    <a:pt x="4" y="126"/>
                  </a:lnTo>
                  <a:lnTo>
                    <a:pt x="4" y="122"/>
                  </a:lnTo>
                  <a:lnTo>
                    <a:pt x="4" y="120"/>
                  </a:lnTo>
                  <a:lnTo>
                    <a:pt x="4" y="116"/>
                  </a:lnTo>
                  <a:lnTo>
                    <a:pt x="0" y="112"/>
                  </a:lnTo>
                  <a:lnTo>
                    <a:pt x="0" y="108"/>
                  </a:lnTo>
                  <a:lnTo>
                    <a:pt x="0" y="104"/>
                  </a:lnTo>
                  <a:lnTo>
                    <a:pt x="0" y="100"/>
                  </a:lnTo>
                  <a:lnTo>
                    <a:pt x="0" y="96"/>
                  </a:lnTo>
                  <a:lnTo>
                    <a:pt x="4" y="96"/>
                  </a:lnTo>
                  <a:lnTo>
                    <a:pt x="4" y="94"/>
                  </a:lnTo>
                  <a:lnTo>
                    <a:pt x="0" y="94"/>
                  </a:lnTo>
                  <a:lnTo>
                    <a:pt x="0" y="90"/>
                  </a:lnTo>
                  <a:lnTo>
                    <a:pt x="0" y="86"/>
                  </a:lnTo>
                  <a:lnTo>
                    <a:pt x="0" y="82"/>
                  </a:lnTo>
                  <a:lnTo>
                    <a:pt x="0" y="78"/>
                  </a:lnTo>
                  <a:lnTo>
                    <a:pt x="4" y="78"/>
                  </a:lnTo>
                  <a:lnTo>
                    <a:pt x="0" y="74"/>
                  </a:lnTo>
                  <a:lnTo>
                    <a:pt x="4" y="74"/>
                  </a:lnTo>
                  <a:lnTo>
                    <a:pt x="8" y="70"/>
                  </a:lnTo>
                  <a:lnTo>
                    <a:pt x="8" y="66"/>
                  </a:lnTo>
                  <a:lnTo>
                    <a:pt x="8" y="64"/>
                  </a:lnTo>
                  <a:lnTo>
                    <a:pt x="8" y="60"/>
                  </a:lnTo>
                  <a:lnTo>
                    <a:pt x="12" y="56"/>
                  </a:lnTo>
                  <a:lnTo>
                    <a:pt x="12" y="56"/>
                  </a:lnTo>
                  <a:lnTo>
                    <a:pt x="12" y="5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7" name="Freeform 17">
              <a:extLst>
                <a:ext uri="{FF2B5EF4-FFF2-40B4-BE49-F238E27FC236}">
                  <a16:creationId xmlns:a16="http://schemas.microsoft.com/office/drawing/2014/main" id="{3780FF4B-9F1C-59C0-B520-3B5A29CAEE12}"/>
                </a:ext>
              </a:extLst>
            </p:cNvPr>
            <p:cNvSpPr>
              <a:spLocks noEditPoints="1"/>
            </p:cNvSpPr>
            <p:nvPr/>
          </p:nvSpPr>
          <p:spPr bwMode="auto">
            <a:xfrm>
              <a:off x="5372100" y="3390968"/>
              <a:ext cx="69850" cy="69850"/>
            </a:xfrm>
            <a:custGeom>
              <a:avLst/>
              <a:gdLst>
                <a:gd name="T0" fmla="*/ 40 w 44"/>
                <a:gd name="T1" fmla="*/ 44 h 44"/>
                <a:gd name="T2" fmla="*/ 36 w 44"/>
                <a:gd name="T3" fmla="*/ 44 h 44"/>
                <a:gd name="T4" fmla="*/ 36 w 44"/>
                <a:gd name="T5" fmla="*/ 44 h 44"/>
                <a:gd name="T6" fmla="*/ 36 w 44"/>
                <a:gd name="T7" fmla="*/ 36 h 44"/>
                <a:gd name="T8" fmla="*/ 32 w 44"/>
                <a:gd name="T9" fmla="*/ 32 h 44"/>
                <a:gd name="T10" fmla="*/ 28 w 44"/>
                <a:gd name="T11" fmla="*/ 32 h 44"/>
                <a:gd name="T12" fmla="*/ 28 w 44"/>
                <a:gd name="T13" fmla="*/ 32 h 44"/>
                <a:gd name="T14" fmla="*/ 22 w 44"/>
                <a:gd name="T15" fmla="*/ 30 h 44"/>
                <a:gd name="T16" fmla="*/ 18 w 44"/>
                <a:gd name="T17" fmla="*/ 30 h 44"/>
                <a:gd name="T18" fmla="*/ 18 w 44"/>
                <a:gd name="T19" fmla="*/ 30 h 44"/>
                <a:gd name="T20" fmla="*/ 14 w 44"/>
                <a:gd name="T21" fmla="*/ 26 h 44"/>
                <a:gd name="T22" fmla="*/ 10 w 44"/>
                <a:gd name="T23" fmla="*/ 22 h 44"/>
                <a:gd name="T24" fmla="*/ 6 w 44"/>
                <a:gd name="T25" fmla="*/ 22 h 44"/>
                <a:gd name="T26" fmla="*/ 2 w 44"/>
                <a:gd name="T27" fmla="*/ 22 h 44"/>
                <a:gd name="T28" fmla="*/ 0 w 44"/>
                <a:gd name="T29" fmla="*/ 14 h 44"/>
                <a:gd name="T30" fmla="*/ 2 w 44"/>
                <a:gd name="T31" fmla="*/ 10 h 44"/>
                <a:gd name="T32" fmla="*/ 0 w 44"/>
                <a:gd name="T33" fmla="*/ 4 h 44"/>
                <a:gd name="T34" fmla="*/ 0 w 44"/>
                <a:gd name="T35" fmla="*/ 4 h 44"/>
                <a:gd name="T36" fmla="*/ 2 w 44"/>
                <a:gd name="T37" fmla="*/ 4 h 44"/>
                <a:gd name="T38" fmla="*/ 2 w 44"/>
                <a:gd name="T39" fmla="*/ 0 h 44"/>
                <a:gd name="T40" fmla="*/ 6 w 44"/>
                <a:gd name="T41" fmla="*/ 0 h 44"/>
                <a:gd name="T42" fmla="*/ 10 w 44"/>
                <a:gd name="T43" fmla="*/ 0 h 44"/>
                <a:gd name="T44" fmla="*/ 18 w 44"/>
                <a:gd name="T45" fmla="*/ 0 h 44"/>
                <a:gd name="T46" fmla="*/ 22 w 44"/>
                <a:gd name="T47" fmla="*/ 0 h 44"/>
                <a:gd name="T48" fmla="*/ 24 w 44"/>
                <a:gd name="T49" fmla="*/ 0 h 44"/>
                <a:gd name="T50" fmla="*/ 22 w 44"/>
                <a:gd name="T51" fmla="*/ 4 h 44"/>
                <a:gd name="T52" fmla="*/ 22 w 44"/>
                <a:gd name="T53" fmla="*/ 4 h 44"/>
                <a:gd name="T54" fmla="*/ 28 w 44"/>
                <a:gd name="T55" fmla="*/ 8 h 44"/>
                <a:gd name="T56" fmla="*/ 24 w 44"/>
                <a:gd name="T57" fmla="*/ 10 h 44"/>
                <a:gd name="T58" fmla="*/ 28 w 44"/>
                <a:gd name="T59" fmla="*/ 14 h 44"/>
                <a:gd name="T60" fmla="*/ 32 w 44"/>
                <a:gd name="T61" fmla="*/ 18 h 44"/>
                <a:gd name="T62" fmla="*/ 32 w 44"/>
                <a:gd name="T63" fmla="*/ 22 h 44"/>
                <a:gd name="T64" fmla="*/ 32 w 44"/>
                <a:gd name="T65" fmla="*/ 22 h 44"/>
                <a:gd name="T66" fmla="*/ 28 w 44"/>
                <a:gd name="T67" fmla="*/ 22 h 44"/>
                <a:gd name="T68" fmla="*/ 32 w 44"/>
                <a:gd name="T69" fmla="*/ 26 h 44"/>
                <a:gd name="T70" fmla="*/ 32 w 44"/>
                <a:gd name="T71" fmla="*/ 26 h 44"/>
                <a:gd name="T72" fmla="*/ 32 w 44"/>
                <a:gd name="T73" fmla="*/ 30 h 44"/>
                <a:gd name="T74" fmla="*/ 36 w 44"/>
                <a:gd name="T75" fmla="*/ 30 h 44"/>
                <a:gd name="T76" fmla="*/ 36 w 44"/>
                <a:gd name="T77" fmla="*/ 32 h 44"/>
                <a:gd name="T78" fmla="*/ 40 w 44"/>
                <a:gd name="T79" fmla="*/ 30 h 44"/>
                <a:gd name="T80" fmla="*/ 40 w 44"/>
                <a:gd name="T81" fmla="*/ 32 h 44"/>
                <a:gd name="T82" fmla="*/ 40 w 44"/>
                <a:gd name="T83" fmla="*/ 36 h 44"/>
                <a:gd name="T84" fmla="*/ 44 w 44"/>
                <a:gd name="T85" fmla="*/ 36 h 44"/>
                <a:gd name="T86" fmla="*/ 40 w 44"/>
                <a:gd name="T87" fmla="*/ 40 h 44"/>
                <a:gd name="T88" fmla="*/ 40 w 44"/>
                <a:gd name="T89" fmla="*/ 40 h 44"/>
                <a:gd name="T90" fmla="*/ 40 w 44"/>
                <a:gd name="T91" fmla="*/ 44 h 44"/>
                <a:gd name="T92" fmla="*/ 44 w 44"/>
                <a:gd name="T93" fmla="*/ 44 h 44"/>
                <a:gd name="T94" fmla="*/ 22 w 44"/>
                <a:gd name="T95" fmla="*/ 4 h 44"/>
                <a:gd name="T96" fmla="*/ 22 w 44"/>
                <a:gd name="T97" fmla="*/ 4 h 44"/>
                <a:gd name="T98" fmla="*/ 24 w 44"/>
                <a:gd name="T99" fmla="*/ 4 h 44"/>
                <a:gd name="T100" fmla="*/ 24 w 44"/>
                <a:gd name="T101" fmla="*/ 4 h 44"/>
                <a:gd name="T102" fmla="*/ 28 w 44"/>
                <a:gd name="T103" fmla="*/ 10 h 44"/>
                <a:gd name="T104" fmla="*/ 28 w 44"/>
                <a:gd name="T105"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 h="44">
                  <a:moveTo>
                    <a:pt x="44" y="44"/>
                  </a:moveTo>
                  <a:lnTo>
                    <a:pt x="44" y="44"/>
                  </a:lnTo>
                  <a:lnTo>
                    <a:pt x="40" y="44"/>
                  </a:lnTo>
                  <a:lnTo>
                    <a:pt x="40" y="44"/>
                  </a:lnTo>
                  <a:lnTo>
                    <a:pt x="40" y="44"/>
                  </a:lnTo>
                  <a:lnTo>
                    <a:pt x="40" y="44"/>
                  </a:lnTo>
                  <a:lnTo>
                    <a:pt x="40" y="44"/>
                  </a:lnTo>
                  <a:lnTo>
                    <a:pt x="36" y="44"/>
                  </a:lnTo>
                  <a:lnTo>
                    <a:pt x="36" y="44"/>
                  </a:lnTo>
                  <a:lnTo>
                    <a:pt x="36" y="44"/>
                  </a:lnTo>
                  <a:lnTo>
                    <a:pt x="36" y="44"/>
                  </a:lnTo>
                  <a:lnTo>
                    <a:pt x="36" y="44"/>
                  </a:lnTo>
                  <a:lnTo>
                    <a:pt x="32" y="40"/>
                  </a:lnTo>
                  <a:lnTo>
                    <a:pt x="32" y="40"/>
                  </a:lnTo>
                  <a:lnTo>
                    <a:pt x="36" y="36"/>
                  </a:lnTo>
                  <a:lnTo>
                    <a:pt x="36" y="36"/>
                  </a:lnTo>
                  <a:lnTo>
                    <a:pt x="36" y="36"/>
                  </a:lnTo>
                  <a:lnTo>
                    <a:pt x="32" y="36"/>
                  </a:lnTo>
                  <a:lnTo>
                    <a:pt x="32" y="32"/>
                  </a:lnTo>
                  <a:lnTo>
                    <a:pt x="32" y="32"/>
                  </a:lnTo>
                  <a:lnTo>
                    <a:pt x="32" y="32"/>
                  </a:lnTo>
                  <a:lnTo>
                    <a:pt x="32" y="32"/>
                  </a:lnTo>
                  <a:lnTo>
                    <a:pt x="28" y="32"/>
                  </a:lnTo>
                  <a:lnTo>
                    <a:pt x="28" y="32"/>
                  </a:lnTo>
                  <a:lnTo>
                    <a:pt x="28" y="32"/>
                  </a:lnTo>
                  <a:lnTo>
                    <a:pt x="28" y="32"/>
                  </a:lnTo>
                  <a:lnTo>
                    <a:pt x="28" y="32"/>
                  </a:lnTo>
                  <a:lnTo>
                    <a:pt x="28" y="32"/>
                  </a:lnTo>
                  <a:lnTo>
                    <a:pt x="24" y="32"/>
                  </a:lnTo>
                  <a:lnTo>
                    <a:pt x="24" y="30"/>
                  </a:lnTo>
                  <a:lnTo>
                    <a:pt x="22" y="30"/>
                  </a:lnTo>
                  <a:lnTo>
                    <a:pt x="22" y="30"/>
                  </a:lnTo>
                  <a:lnTo>
                    <a:pt x="22" y="30"/>
                  </a:lnTo>
                  <a:lnTo>
                    <a:pt x="22" y="30"/>
                  </a:lnTo>
                  <a:lnTo>
                    <a:pt x="22" y="30"/>
                  </a:lnTo>
                  <a:lnTo>
                    <a:pt x="18" y="30"/>
                  </a:lnTo>
                  <a:lnTo>
                    <a:pt x="18" y="30"/>
                  </a:lnTo>
                  <a:lnTo>
                    <a:pt x="18" y="30"/>
                  </a:lnTo>
                  <a:lnTo>
                    <a:pt x="18" y="30"/>
                  </a:lnTo>
                  <a:lnTo>
                    <a:pt x="18" y="30"/>
                  </a:lnTo>
                  <a:lnTo>
                    <a:pt x="18" y="30"/>
                  </a:lnTo>
                  <a:lnTo>
                    <a:pt x="14" y="26"/>
                  </a:lnTo>
                  <a:lnTo>
                    <a:pt x="14" y="26"/>
                  </a:lnTo>
                  <a:lnTo>
                    <a:pt x="14" y="26"/>
                  </a:lnTo>
                  <a:lnTo>
                    <a:pt x="14" y="26"/>
                  </a:lnTo>
                  <a:lnTo>
                    <a:pt x="14" y="26"/>
                  </a:lnTo>
                  <a:lnTo>
                    <a:pt x="10" y="22"/>
                  </a:lnTo>
                  <a:lnTo>
                    <a:pt x="10" y="22"/>
                  </a:lnTo>
                  <a:lnTo>
                    <a:pt x="10" y="22"/>
                  </a:lnTo>
                  <a:lnTo>
                    <a:pt x="6" y="22"/>
                  </a:lnTo>
                  <a:lnTo>
                    <a:pt x="6" y="22"/>
                  </a:lnTo>
                  <a:lnTo>
                    <a:pt x="6" y="22"/>
                  </a:lnTo>
                  <a:lnTo>
                    <a:pt x="6" y="22"/>
                  </a:lnTo>
                  <a:lnTo>
                    <a:pt x="2" y="22"/>
                  </a:lnTo>
                  <a:lnTo>
                    <a:pt x="2" y="22"/>
                  </a:lnTo>
                  <a:lnTo>
                    <a:pt x="2" y="22"/>
                  </a:lnTo>
                  <a:lnTo>
                    <a:pt x="2" y="22"/>
                  </a:lnTo>
                  <a:lnTo>
                    <a:pt x="2" y="18"/>
                  </a:lnTo>
                  <a:lnTo>
                    <a:pt x="0" y="18"/>
                  </a:lnTo>
                  <a:lnTo>
                    <a:pt x="0" y="14"/>
                  </a:lnTo>
                  <a:lnTo>
                    <a:pt x="0" y="14"/>
                  </a:lnTo>
                  <a:lnTo>
                    <a:pt x="2" y="14"/>
                  </a:lnTo>
                  <a:lnTo>
                    <a:pt x="2" y="10"/>
                  </a:lnTo>
                  <a:lnTo>
                    <a:pt x="2" y="10"/>
                  </a:lnTo>
                  <a:lnTo>
                    <a:pt x="2" y="10"/>
                  </a:lnTo>
                  <a:lnTo>
                    <a:pt x="2" y="8"/>
                  </a:lnTo>
                  <a:lnTo>
                    <a:pt x="2" y="8"/>
                  </a:lnTo>
                  <a:lnTo>
                    <a:pt x="0" y="4"/>
                  </a:lnTo>
                  <a:lnTo>
                    <a:pt x="0" y="4"/>
                  </a:lnTo>
                  <a:lnTo>
                    <a:pt x="0" y="4"/>
                  </a:lnTo>
                  <a:lnTo>
                    <a:pt x="0" y="4"/>
                  </a:lnTo>
                  <a:lnTo>
                    <a:pt x="0" y="4"/>
                  </a:lnTo>
                  <a:lnTo>
                    <a:pt x="0" y="4"/>
                  </a:lnTo>
                  <a:lnTo>
                    <a:pt x="0" y="4"/>
                  </a:lnTo>
                  <a:lnTo>
                    <a:pt x="0" y="4"/>
                  </a:lnTo>
                  <a:lnTo>
                    <a:pt x="2" y="4"/>
                  </a:lnTo>
                  <a:lnTo>
                    <a:pt x="2" y="4"/>
                  </a:lnTo>
                  <a:lnTo>
                    <a:pt x="2" y="4"/>
                  </a:lnTo>
                  <a:lnTo>
                    <a:pt x="2" y="4"/>
                  </a:lnTo>
                  <a:lnTo>
                    <a:pt x="2" y="0"/>
                  </a:lnTo>
                  <a:lnTo>
                    <a:pt x="2" y="0"/>
                  </a:lnTo>
                  <a:lnTo>
                    <a:pt x="6" y="0"/>
                  </a:lnTo>
                  <a:lnTo>
                    <a:pt x="6" y="0"/>
                  </a:lnTo>
                  <a:lnTo>
                    <a:pt x="6" y="0"/>
                  </a:lnTo>
                  <a:lnTo>
                    <a:pt x="10" y="0"/>
                  </a:lnTo>
                  <a:lnTo>
                    <a:pt x="10" y="0"/>
                  </a:lnTo>
                  <a:lnTo>
                    <a:pt x="10" y="0"/>
                  </a:lnTo>
                  <a:lnTo>
                    <a:pt x="10" y="0"/>
                  </a:lnTo>
                  <a:lnTo>
                    <a:pt x="14" y="0"/>
                  </a:lnTo>
                  <a:lnTo>
                    <a:pt x="14" y="0"/>
                  </a:lnTo>
                  <a:lnTo>
                    <a:pt x="14" y="0"/>
                  </a:lnTo>
                  <a:lnTo>
                    <a:pt x="18" y="0"/>
                  </a:lnTo>
                  <a:lnTo>
                    <a:pt x="18" y="0"/>
                  </a:lnTo>
                  <a:lnTo>
                    <a:pt x="18" y="0"/>
                  </a:lnTo>
                  <a:lnTo>
                    <a:pt x="18" y="0"/>
                  </a:lnTo>
                  <a:lnTo>
                    <a:pt x="22" y="0"/>
                  </a:lnTo>
                  <a:lnTo>
                    <a:pt x="22" y="0"/>
                  </a:lnTo>
                  <a:lnTo>
                    <a:pt x="22" y="0"/>
                  </a:lnTo>
                  <a:lnTo>
                    <a:pt x="22" y="0"/>
                  </a:lnTo>
                  <a:lnTo>
                    <a:pt x="24" y="0"/>
                  </a:lnTo>
                  <a:lnTo>
                    <a:pt x="24" y="0"/>
                  </a:lnTo>
                  <a:lnTo>
                    <a:pt x="24" y="4"/>
                  </a:lnTo>
                  <a:lnTo>
                    <a:pt x="24" y="4"/>
                  </a:lnTo>
                  <a:lnTo>
                    <a:pt x="22" y="4"/>
                  </a:lnTo>
                  <a:lnTo>
                    <a:pt x="22" y="4"/>
                  </a:lnTo>
                  <a:lnTo>
                    <a:pt x="22" y="4"/>
                  </a:lnTo>
                  <a:lnTo>
                    <a:pt x="22" y="4"/>
                  </a:lnTo>
                  <a:lnTo>
                    <a:pt x="22" y="4"/>
                  </a:lnTo>
                  <a:lnTo>
                    <a:pt x="24" y="4"/>
                  </a:lnTo>
                  <a:lnTo>
                    <a:pt x="28" y="8"/>
                  </a:lnTo>
                  <a:lnTo>
                    <a:pt x="28" y="8"/>
                  </a:lnTo>
                  <a:lnTo>
                    <a:pt x="28" y="8"/>
                  </a:lnTo>
                  <a:lnTo>
                    <a:pt x="28" y="8"/>
                  </a:lnTo>
                  <a:lnTo>
                    <a:pt x="28" y="8"/>
                  </a:lnTo>
                  <a:lnTo>
                    <a:pt x="28" y="10"/>
                  </a:lnTo>
                  <a:lnTo>
                    <a:pt x="24" y="10"/>
                  </a:lnTo>
                  <a:lnTo>
                    <a:pt x="24" y="10"/>
                  </a:lnTo>
                  <a:lnTo>
                    <a:pt x="24" y="10"/>
                  </a:lnTo>
                  <a:lnTo>
                    <a:pt x="24" y="10"/>
                  </a:lnTo>
                  <a:lnTo>
                    <a:pt x="28" y="14"/>
                  </a:lnTo>
                  <a:lnTo>
                    <a:pt x="28" y="14"/>
                  </a:lnTo>
                  <a:lnTo>
                    <a:pt x="28" y="14"/>
                  </a:lnTo>
                  <a:lnTo>
                    <a:pt x="32" y="18"/>
                  </a:lnTo>
                  <a:lnTo>
                    <a:pt x="32" y="18"/>
                  </a:lnTo>
                  <a:lnTo>
                    <a:pt x="32" y="18"/>
                  </a:lnTo>
                  <a:lnTo>
                    <a:pt x="36" y="18"/>
                  </a:lnTo>
                  <a:lnTo>
                    <a:pt x="32" y="22"/>
                  </a:lnTo>
                  <a:lnTo>
                    <a:pt x="32" y="22"/>
                  </a:lnTo>
                  <a:lnTo>
                    <a:pt x="32" y="22"/>
                  </a:lnTo>
                  <a:lnTo>
                    <a:pt x="32" y="22"/>
                  </a:lnTo>
                  <a:lnTo>
                    <a:pt x="32" y="22"/>
                  </a:lnTo>
                  <a:lnTo>
                    <a:pt x="32" y="22"/>
                  </a:lnTo>
                  <a:lnTo>
                    <a:pt x="28" y="22"/>
                  </a:lnTo>
                  <a:lnTo>
                    <a:pt x="28" y="22"/>
                  </a:lnTo>
                  <a:lnTo>
                    <a:pt x="28" y="22"/>
                  </a:lnTo>
                  <a:lnTo>
                    <a:pt x="28" y="22"/>
                  </a:lnTo>
                  <a:lnTo>
                    <a:pt x="28" y="22"/>
                  </a:lnTo>
                  <a:lnTo>
                    <a:pt x="28" y="26"/>
                  </a:lnTo>
                  <a:lnTo>
                    <a:pt x="28" y="26"/>
                  </a:lnTo>
                  <a:lnTo>
                    <a:pt x="32" y="26"/>
                  </a:lnTo>
                  <a:lnTo>
                    <a:pt x="32" y="26"/>
                  </a:lnTo>
                  <a:lnTo>
                    <a:pt x="32" y="26"/>
                  </a:lnTo>
                  <a:lnTo>
                    <a:pt x="32" y="26"/>
                  </a:lnTo>
                  <a:lnTo>
                    <a:pt x="32" y="26"/>
                  </a:lnTo>
                  <a:lnTo>
                    <a:pt x="32" y="26"/>
                  </a:lnTo>
                  <a:lnTo>
                    <a:pt x="32" y="26"/>
                  </a:lnTo>
                  <a:lnTo>
                    <a:pt x="32" y="26"/>
                  </a:lnTo>
                  <a:lnTo>
                    <a:pt x="32" y="30"/>
                  </a:lnTo>
                  <a:lnTo>
                    <a:pt x="32" y="30"/>
                  </a:lnTo>
                  <a:lnTo>
                    <a:pt x="36" y="30"/>
                  </a:lnTo>
                  <a:lnTo>
                    <a:pt x="36" y="30"/>
                  </a:lnTo>
                  <a:lnTo>
                    <a:pt x="36" y="30"/>
                  </a:lnTo>
                  <a:lnTo>
                    <a:pt x="36" y="30"/>
                  </a:lnTo>
                  <a:lnTo>
                    <a:pt x="36" y="30"/>
                  </a:lnTo>
                  <a:lnTo>
                    <a:pt x="36" y="30"/>
                  </a:lnTo>
                  <a:lnTo>
                    <a:pt x="36" y="32"/>
                  </a:lnTo>
                  <a:lnTo>
                    <a:pt x="36" y="32"/>
                  </a:lnTo>
                  <a:lnTo>
                    <a:pt x="40" y="30"/>
                  </a:lnTo>
                  <a:lnTo>
                    <a:pt x="40" y="30"/>
                  </a:lnTo>
                  <a:lnTo>
                    <a:pt x="40" y="30"/>
                  </a:lnTo>
                  <a:lnTo>
                    <a:pt x="44" y="32"/>
                  </a:lnTo>
                  <a:lnTo>
                    <a:pt x="44" y="32"/>
                  </a:lnTo>
                  <a:lnTo>
                    <a:pt x="44" y="32"/>
                  </a:lnTo>
                  <a:lnTo>
                    <a:pt x="40" y="32"/>
                  </a:lnTo>
                  <a:lnTo>
                    <a:pt x="40" y="32"/>
                  </a:lnTo>
                  <a:lnTo>
                    <a:pt x="40" y="32"/>
                  </a:lnTo>
                  <a:lnTo>
                    <a:pt x="40" y="36"/>
                  </a:lnTo>
                  <a:lnTo>
                    <a:pt x="40" y="36"/>
                  </a:lnTo>
                  <a:lnTo>
                    <a:pt x="44" y="36"/>
                  </a:lnTo>
                  <a:lnTo>
                    <a:pt x="44" y="36"/>
                  </a:lnTo>
                  <a:lnTo>
                    <a:pt x="44" y="36"/>
                  </a:lnTo>
                  <a:lnTo>
                    <a:pt x="44" y="36"/>
                  </a:lnTo>
                  <a:lnTo>
                    <a:pt x="44" y="40"/>
                  </a:lnTo>
                  <a:lnTo>
                    <a:pt x="40" y="40"/>
                  </a:lnTo>
                  <a:lnTo>
                    <a:pt x="40" y="36"/>
                  </a:lnTo>
                  <a:lnTo>
                    <a:pt x="40" y="40"/>
                  </a:lnTo>
                  <a:lnTo>
                    <a:pt x="40" y="40"/>
                  </a:lnTo>
                  <a:lnTo>
                    <a:pt x="40" y="40"/>
                  </a:lnTo>
                  <a:lnTo>
                    <a:pt x="40" y="40"/>
                  </a:lnTo>
                  <a:lnTo>
                    <a:pt x="40" y="40"/>
                  </a:lnTo>
                  <a:lnTo>
                    <a:pt x="44" y="40"/>
                  </a:lnTo>
                  <a:lnTo>
                    <a:pt x="44" y="40"/>
                  </a:lnTo>
                  <a:lnTo>
                    <a:pt x="44" y="40"/>
                  </a:lnTo>
                  <a:lnTo>
                    <a:pt x="40" y="44"/>
                  </a:lnTo>
                  <a:lnTo>
                    <a:pt x="40" y="44"/>
                  </a:lnTo>
                  <a:lnTo>
                    <a:pt x="44" y="44"/>
                  </a:lnTo>
                  <a:lnTo>
                    <a:pt x="44" y="44"/>
                  </a:lnTo>
                  <a:lnTo>
                    <a:pt x="44" y="44"/>
                  </a:lnTo>
                  <a:close/>
                  <a:moveTo>
                    <a:pt x="22" y="4"/>
                  </a:moveTo>
                  <a:lnTo>
                    <a:pt x="22" y="4"/>
                  </a:lnTo>
                  <a:lnTo>
                    <a:pt x="22" y="4"/>
                  </a:lnTo>
                  <a:lnTo>
                    <a:pt x="22" y="4"/>
                  </a:lnTo>
                  <a:lnTo>
                    <a:pt x="22" y="4"/>
                  </a:lnTo>
                  <a:lnTo>
                    <a:pt x="22" y="4"/>
                  </a:lnTo>
                  <a:lnTo>
                    <a:pt x="22" y="4"/>
                  </a:lnTo>
                  <a:lnTo>
                    <a:pt x="22" y="4"/>
                  </a:lnTo>
                  <a:lnTo>
                    <a:pt x="22" y="4"/>
                  </a:lnTo>
                  <a:lnTo>
                    <a:pt x="22" y="4"/>
                  </a:lnTo>
                  <a:close/>
                  <a:moveTo>
                    <a:pt x="24" y="4"/>
                  </a:moveTo>
                  <a:lnTo>
                    <a:pt x="24" y="4"/>
                  </a:lnTo>
                  <a:lnTo>
                    <a:pt x="24" y="4"/>
                  </a:lnTo>
                  <a:lnTo>
                    <a:pt x="24" y="4"/>
                  </a:lnTo>
                  <a:lnTo>
                    <a:pt x="24" y="4"/>
                  </a:lnTo>
                  <a:lnTo>
                    <a:pt x="24" y="4"/>
                  </a:lnTo>
                  <a:lnTo>
                    <a:pt x="24" y="4"/>
                  </a:lnTo>
                  <a:close/>
                  <a:moveTo>
                    <a:pt x="28" y="10"/>
                  </a:moveTo>
                  <a:lnTo>
                    <a:pt x="28" y="10"/>
                  </a:lnTo>
                  <a:lnTo>
                    <a:pt x="28" y="10"/>
                  </a:lnTo>
                  <a:lnTo>
                    <a:pt x="28" y="10"/>
                  </a:lnTo>
                  <a:lnTo>
                    <a:pt x="28" y="10"/>
                  </a:lnTo>
                  <a:lnTo>
                    <a:pt x="28" y="10"/>
                  </a:lnTo>
                  <a:lnTo>
                    <a:pt x="28" y="10"/>
                  </a:lnTo>
                  <a:lnTo>
                    <a:pt x="28" y="10"/>
                  </a:lnTo>
                  <a:lnTo>
                    <a:pt x="28" y="10"/>
                  </a:lnTo>
                  <a:lnTo>
                    <a:pt x="28" y="1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8" name="Freeform 18">
              <a:extLst>
                <a:ext uri="{FF2B5EF4-FFF2-40B4-BE49-F238E27FC236}">
                  <a16:creationId xmlns:a16="http://schemas.microsoft.com/office/drawing/2014/main" id="{20EB7A95-4FEE-DE24-0331-4706D5C5A524}"/>
                </a:ext>
              </a:extLst>
            </p:cNvPr>
            <p:cNvSpPr>
              <a:spLocks noEditPoints="1"/>
            </p:cNvSpPr>
            <p:nvPr/>
          </p:nvSpPr>
          <p:spPr bwMode="auto">
            <a:xfrm>
              <a:off x="5400675" y="3343343"/>
              <a:ext cx="152400" cy="136525"/>
            </a:xfrm>
            <a:custGeom>
              <a:avLst/>
              <a:gdLst>
                <a:gd name="T0" fmla="*/ 78 w 96"/>
                <a:gd name="T1" fmla="*/ 86 h 86"/>
                <a:gd name="T2" fmla="*/ 56 w 96"/>
                <a:gd name="T3" fmla="*/ 86 h 86"/>
                <a:gd name="T4" fmla="*/ 48 w 96"/>
                <a:gd name="T5" fmla="*/ 82 h 86"/>
                <a:gd name="T6" fmla="*/ 44 w 96"/>
                <a:gd name="T7" fmla="*/ 74 h 86"/>
                <a:gd name="T8" fmla="*/ 48 w 96"/>
                <a:gd name="T9" fmla="*/ 74 h 86"/>
                <a:gd name="T10" fmla="*/ 48 w 96"/>
                <a:gd name="T11" fmla="*/ 70 h 86"/>
                <a:gd name="T12" fmla="*/ 48 w 96"/>
                <a:gd name="T13" fmla="*/ 66 h 86"/>
                <a:gd name="T14" fmla="*/ 48 w 96"/>
                <a:gd name="T15" fmla="*/ 62 h 86"/>
                <a:gd name="T16" fmla="*/ 40 w 96"/>
                <a:gd name="T17" fmla="*/ 60 h 86"/>
                <a:gd name="T18" fmla="*/ 32 w 96"/>
                <a:gd name="T19" fmla="*/ 66 h 86"/>
                <a:gd name="T20" fmla="*/ 30 w 96"/>
                <a:gd name="T21" fmla="*/ 70 h 86"/>
                <a:gd name="T22" fmla="*/ 26 w 96"/>
                <a:gd name="T23" fmla="*/ 74 h 86"/>
                <a:gd name="T24" fmla="*/ 22 w 96"/>
                <a:gd name="T25" fmla="*/ 70 h 86"/>
                <a:gd name="T26" fmla="*/ 26 w 96"/>
                <a:gd name="T27" fmla="*/ 66 h 86"/>
                <a:gd name="T28" fmla="*/ 22 w 96"/>
                <a:gd name="T29" fmla="*/ 62 h 86"/>
                <a:gd name="T30" fmla="*/ 22 w 96"/>
                <a:gd name="T31" fmla="*/ 60 h 86"/>
                <a:gd name="T32" fmla="*/ 18 w 96"/>
                <a:gd name="T33" fmla="*/ 60 h 86"/>
                <a:gd name="T34" fmla="*/ 14 w 96"/>
                <a:gd name="T35" fmla="*/ 56 h 86"/>
                <a:gd name="T36" fmla="*/ 10 w 96"/>
                <a:gd name="T37" fmla="*/ 52 h 86"/>
                <a:gd name="T38" fmla="*/ 14 w 96"/>
                <a:gd name="T39" fmla="*/ 52 h 86"/>
                <a:gd name="T40" fmla="*/ 14 w 96"/>
                <a:gd name="T41" fmla="*/ 48 h 86"/>
                <a:gd name="T42" fmla="*/ 6 w 96"/>
                <a:gd name="T43" fmla="*/ 40 h 86"/>
                <a:gd name="T44" fmla="*/ 6 w 96"/>
                <a:gd name="T45" fmla="*/ 32 h 86"/>
                <a:gd name="T46" fmla="*/ 6 w 96"/>
                <a:gd name="T47" fmla="*/ 32 h 86"/>
                <a:gd name="T48" fmla="*/ 4 w 96"/>
                <a:gd name="T49" fmla="*/ 26 h 86"/>
                <a:gd name="T50" fmla="*/ 10 w 96"/>
                <a:gd name="T51" fmla="*/ 26 h 86"/>
                <a:gd name="T52" fmla="*/ 14 w 96"/>
                <a:gd name="T53" fmla="*/ 30 h 86"/>
                <a:gd name="T54" fmla="*/ 18 w 96"/>
                <a:gd name="T55" fmla="*/ 30 h 86"/>
                <a:gd name="T56" fmla="*/ 22 w 96"/>
                <a:gd name="T57" fmla="*/ 32 h 86"/>
                <a:gd name="T58" fmla="*/ 26 w 96"/>
                <a:gd name="T59" fmla="*/ 26 h 86"/>
                <a:gd name="T60" fmla="*/ 18 w 96"/>
                <a:gd name="T61" fmla="*/ 22 h 86"/>
                <a:gd name="T62" fmla="*/ 22 w 96"/>
                <a:gd name="T63" fmla="*/ 18 h 86"/>
                <a:gd name="T64" fmla="*/ 26 w 96"/>
                <a:gd name="T65" fmla="*/ 18 h 86"/>
                <a:gd name="T66" fmla="*/ 30 w 96"/>
                <a:gd name="T67" fmla="*/ 22 h 86"/>
                <a:gd name="T68" fmla="*/ 36 w 96"/>
                <a:gd name="T69" fmla="*/ 30 h 86"/>
                <a:gd name="T70" fmla="*/ 40 w 96"/>
                <a:gd name="T71" fmla="*/ 30 h 86"/>
                <a:gd name="T72" fmla="*/ 48 w 96"/>
                <a:gd name="T73" fmla="*/ 26 h 86"/>
                <a:gd name="T74" fmla="*/ 52 w 96"/>
                <a:gd name="T75" fmla="*/ 22 h 86"/>
                <a:gd name="T76" fmla="*/ 70 w 96"/>
                <a:gd name="T77" fmla="*/ 0 h 86"/>
                <a:gd name="T78" fmla="*/ 88 w 96"/>
                <a:gd name="T79" fmla="*/ 30 h 86"/>
                <a:gd name="T80" fmla="*/ 96 w 96"/>
                <a:gd name="T81" fmla="*/ 56 h 86"/>
                <a:gd name="T82" fmla="*/ 92 w 96"/>
                <a:gd name="T83" fmla="*/ 74 h 86"/>
                <a:gd name="T84" fmla="*/ 10 w 96"/>
                <a:gd name="T85" fmla="*/ 40 h 86"/>
                <a:gd name="T86" fmla="*/ 4 w 96"/>
                <a:gd name="T87" fmla="*/ 32 h 86"/>
                <a:gd name="T88" fmla="*/ 4 w 96"/>
                <a:gd name="T89" fmla="*/ 32 h 86"/>
                <a:gd name="T90" fmla="*/ 6 w 96"/>
                <a:gd name="T91" fmla="*/ 32 h 86"/>
                <a:gd name="T92" fmla="*/ 0 w 96"/>
                <a:gd name="T93" fmla="*/ 60 h 86"/>
                <a:gd name="T94" fmla="*/ 4 w 96"/>
                <a:gd name="T95" fmla="*/ 60 h 86"/>
                <a:gd name="T96" fmla="*/ 10 w 96"/>
                <a:gd name="T97" fmla="*/ 62 h 86"/>
                <a:gd name="T98" fmla="*/ 14 w 96"/>
                <a:gd name="T99" fmla="*/ 66 h 86"/>
                <a:gd name="T100" fmla="*/ 18 w 96"/>
                <a:gd name="T101" fmla="*/ 74 h 86"/>
                <a:gd name="T102" fmla="*/ 10 w 96"/>
                <a:gd name="T103" fmla="*/ 74 h 86"/>
                <a:gd name="T104" fmla="*/ 6 w 96"/>
                <a:gd name="T105" fmla="*/ 70 h 86"/>
                <a:gd name="T106" fmla="*/ 4 w 96"/>
                <a:gd name="T107" fmla="*/ 62 h 86"/>
                <a:gd name="T108" fmla="*/ 0 w 96"/>
                <a:gd name="T109" fmla="*/ 6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86">
                  <a:moveTo>
                    <a:pt x="92" y="78"/>
                  </a:moveTo>
                  <a:lnTo>
                    <a:pt x="88" y="82"/>
                  </a:lnTo>
                  <a:lnTo>
                    <a:pt x="86" y="82"/>
                  </a:lnTo>
                  <a:lnTo>
                    <a:pt x="82" y="82"/>
                  </a:lnTo>
                  <a:lnTo>
                    <a:pt x="82" y="82"/>
                  </a:lnTo>
                  <a:lnTo>
                    <a:pt x="78" y="86"/>
                  </a:lnTo>
                  <a:lnTo>
                    <a:pt x="78" y="86"/>
                  </a:lnTo>
                  <a:lnTo>
                    <a:pt x="74" y="86"/>
                  </a:lnTo>
                  <a:lnTo>
                    <a:pt x="70" y="86"/>
                  </a:lnTo>
                  <a:lnTo>
                    <a:pt x="58" y="82"/>
                  </a:lnTo>
                  <a:lnTo>
                    <a:pt x="56" y="82"/>
                  </a:lnTo>
                  <a:lnTo>
                    <a:pt x="56" y="82"/>
                  </a:lnTo>
                  <a:lnTo>
                    <a:pt x="56" y="86"/>
                  </a:lnTo>
                  <a:lnTo>
                    <a:pt x="56" y="86"/>
                  </a:lnTo>
                  <a:lnTo>
                    <a:pt x="56" y="86"/>
                  </a:lnTo>
                  <a:lnTo>
                    <a:pt x="52" y="86"/>
                  </a:lnTo>
                  <a:lnTo>
                    <a:pt x="52" y="82"/>
                  </a:lnTo>
                  <a:lnTo>
                    <a:pt x="52" y="82"/>
                  </a:lnTo>
                  <a:lnTo>
                    <a:pt x="52" y="82"/>
                  </a:lnTo>
                  <a:lnTo>
                    <a:pt x="52" y="82"/>
                  </a:lnTo>
                  <a:lnTo>
                    <a:pt x="48" y="82"/>
                  </a:lnTo>
                  <a:lnTo>
                    <a:pt x="48" y="78"/>
                  </a:lnTo>
                  <a:lnTo>
                    <a:pt x="48" y="78"/>
                  </a:lnTo>
                  <a:lnTo>
                    <a:pt x="48" y="78"/>
                  </a:lnTo>
                  <a:lnTo>
                    <a:pt x="48" y="78"/>
                  </a:lnTo>
                  <a:lnTo>
                    <a:pt x="48" y="78"/>
                  </a:lnTo>
                  <a:lnTo>
                    <a:pt x="48" y="78"/>
                  </a:lnTo>
                  <a:lnTo>
                    <a:pt x="44" y="74"/>
                  </a:lnTo>
                  <a:lnTo>
                    <a:pt x="44" y="74"/>
                  </a:lnTo>
                  <a:lnTo>
                    <a:pt x="44" y="74"/>
                  </a:lnTo>
                  <a:lnTo>
                    <a:pt x="44" y="74"/>
                  </a:lnTo>
                  <a:lnTo>
                    <a:pt x="48" y="74"/>
                  </a:lnTo>
                  <a:lnTo>
                    <a:pt x="48" y="74"/>
                  </a:lnTo>
                  <a:lnTo>
                    <a:pt x="48" y="74"/>
                  </a:lnTo>
                  <a:lnTo>
                    <a:pt x="48" y="74"/>
                  </a:lnTo>
                  <a:lnTo>
                    <a:pt x="48" y="74"/>
                  </a:lnTo>
                  <a:lnTo>
                    <a:pt x="48" y="74"/>
                  </a:lnTo>
                  <a:lnTo>
                    <a:pt x="48" y="70"/>
                  </a:lnTo>
                  <a:lnTo>
                    <a:pt x="48" y="70"/>
                  </a:lnTo>
                  <a:lnTo>
                    <a:pt x="48" y="70"/>
                  </a:lnTo>
                  <a:lnTo>
                    <a:pt x="48" y="70"/>
                  </a:lnTo>
                  <a:lnTo>
                    <a:pt x="48" y="70"/>
                  </a:lnTo>
                  <a:lnTo>
                    <a:pt x="48" y="70"/>
                  </a:lnTo>
                  <a:lnTo>
                    <a:pt x="48" y="66"/>
                  </a:lnTo>
                  <a:lnTo>
                    <a:pt x="48" y="66"/>
                  </a:lnTo>
                  <a:lnTo>
                    <a:pt x="48" y="66"/>
                  </a:lnTo>
                  <a:lnTo>
                    <a:pt x="48" y="66"/>
                  </a:lnTo>
                  <a:lnTo>
                    <a:pt x="48" y="66"/>
                  </a:lnTo>
                  <a:lnTo>
                    <a:pt x="48" y="66"/>
                  </a:lnTo>
                  <a:lnTo>
                    <a:pt x="52" y="66"/>
                  </a:lnTo>
                  <a:lnTo>
                    <a:pt x="48" y="62"/>
                  </a:lnTo>
                  <a:lnTo>
                    <a:pt x="48" y="62"/>
                  </a:lnTo>
                  <a:lnTo>
                    <a:pt x="48" y="62"/>
                  </a:lnTo>
                  <a:lnTo>
                    <a:pt x="48" y="62"/>
                  </a:lnTo>
                  <a:lnTo>
                    <a:pt x="48" y="62"/>
                  </a:lnTo>
                  <a:lnTo>
                    <a:pt x="48" y="62"/>
                  </a:lnTo>
                  <a:lnTo>
                    <a:pt x="44" y="60"/>
                  </a:lnTo>
                  <a:lnTo>
                    <a:pt x="44" y="60"/>
                  </a:lnTo>
                  <a:lnTo>
                    <a:pt x="44" y="60"/>
                  </a:lnTo>
                  <a:lnTo>
                    <a:pt x="44" y="60"/>
                  </a:lnTo>
                  <a:lnTo>
                    <a:pt x="44" y="60"/>
                  </a:lnTo>
                  <a:lnTo>
                    <a:pt x="40" y="60"/>
                  </a:lnTo>
                  <a:lnTo>
                    <a:pt x="40" y="60"/>
                  </a:lnTo>
                  <a:lnTo>
                    <a:pt x="40" y="60"/>
                  </a:lnTo>
                  <a:lnTo>
                    <a:pt x="36" y="62"/>
                  </a:lnTo>
                  <a:lnTo>
                    <a:pt x="36" y="62"/>
                  </a:lnTo>
                  <a:lnTo>
                    <a:pt x="36" y="62"/>
                  </a:lnTo>
                  <a:lnTo>
                    <a:pt x="36" y="62"/>
                  </a:lnTo>
                  <a:lnTo>
                    <a:pt x="36" y="66"/>
                  </a:lnTo>
                  <a:lnTo>
                    <a:pt x="32" y="66"/>
                  </a:lnTo>
                  <a:lnTo>
                    <a:pt x="32" y="66"/>
                  </a:lnTo>
                  <a:lnTo>
                    <a:pt x="32" y="66"/>
                  </a:lnTo>
                  <a:lnTo>
                    <a:pt x="32" y="66"/>
                  </a:lnTo>
                  <a:lnTo>
                    <a:pt x="32" y="66"/>
                  </a:lnTo>
                  <a:lnTo>
                    <a:pt x="30" y="70"/>
                  </a:lnTo>
                  <a:lnTo>
                    <a:pt x="30" y="70"/>
                  </a:lnTo>
                  <a:lnTo>
                    <a:pt x="30" y="70"/>
                  </a:lnTo>
                  <a:lnTo>
                    <a:pt x="30" y="70"/>
                  </a:lnTo>
                  <a:lnTo>
                    <a:pt x="30" y="70"/>
                  </a:lnTo>
                  <a:lnTo>
                    <a:pt x="26" y="70"/>
                  </a:lnTo>
                  <a:lnTo>
                    <a:pt x="26" y="70"/>
                  </a:lnTo>
                  <a:lnTo>
                    <a:pt x="26" y="74"/>
                  </a:lnTo>
                  <a:lnTo>
                    <a:pt x="26" y="74"/>
                  </a:lnTo>
                  <a:lnTo>
                    <a:pt x="26" y="74"/>
                  </a:lnTo>
                  <a:lnTo>
                    <a:pt x="22" y="74"/>
                  </a:lnTo>
                  <a:lnTo>
                    <a:pt x="22" y="74"/>
                  </a:lnTo>
                  <a:lnTo>
                    <a:pt x="26" y="70"/>
                  </a:lnTo>
                  <a:lnTo>
                    <a:pt x="26" y="70"/>
                  </a:lnTo>
                  <a:lnTo>
                    <a:pt x="26" y="70"/>
                  </a:lnTo>
                  <a:lnTo>
                    <a:pt x="22" y="70"/>
                  </a:lnTo>
                  <a:lnTo>
                    <a:pt x="22" y="70"/>
                  </a:lnTo>
                  <a:lnTo>
                    <a:pt x="22" y="70"/>
                  </a:lnTo>
                  <a:lnTo>
                    <a:pt x="22" y="70"/>
                  </a:lnTo>
                  <a:lnTo>
                    <a:pt x="22" y="70"/>
                  </a:lnTo>
                  <a:lnTo>
                    <a:pt x="22" y="66"/>
                  </a:lnTo>
                  <a:lnTo>
                    <a:pt x="22" y="70"/>
                  </a:lnTo>
                  <a:lnTo>
                    <a:pt x="26" y="70"/>
                  </a:lnTo>
                  <a:lnTo>
                    <a:pt x="26" y="66"/>
                  </a:lnTo>
                  <a:lnTo>
                    <a:pt x="26" y="66"/>
                  </a:lnTo>
                  <a:lnTo>
                    <a:pt x="26" y="66"/>
                  </a:lnTo>
                  <a:lnTo>
                    <a:pt x="26" y="66"/>
                  </a:lnTo>
                  <a:lnTo>
                    <a:pt x="22" y="66"/>
                  </a:lnTo>
                  <a:lnTo>
                    <a:pt x="22" y="66"/>
                  </a:lnTo>
                  <a:lnTo>
                    <a:pt x="22" y="62"/>
                  </a:lnTo>
                  <a:lnTo>
                    <a:pt x="22" y="62"/>
                  </a:lnTo>
                  <a:lnTo>
                    <a:pt x="22" y="62"/>
                  </a:lnTo>
                  <a:lnTo>
                    <a:pt x="26" y="62"/>
                  </a:lnTo>
                  <a:lnTo>
                    <a:pt x="26" y="62"/>
                  </a:lnTo>
                  <a:lnTo>
                    <a:pt x="26" y="62"/>
                  </a:lnTo>
                  <a:lnTo>
                    <a:pt x="22" y="60"/>
                  </a:lnTo>
                  <a:lnTo>
                    <a:pt x="22" y="60"/>
                  </a:lnTo>
                  <a:lnTo>
                    <a:pt x="22" y="60"/>
                  </a:lnTo>
                  <a:lnTo>
                    <a:pt x="18" y="62"/>
                  </a:lnTo>
                  <a:lnTo>
                    <a:pt x="18" y="62"/>
                  </a:lnTo>
                  <a:lnTo>
                    <a:pt x="18" y="60"/>
                  </a:lnTo>
                  <a:lnTo>
                    <a:pt x="18" y="60"/>
                  </a:lnTo>
                  <a:lnTo>
                    <a:pt x="18" y="60"/>
                  </a:lnTo>
                  <a:lnTo>
                    <a:pt x="18" y="60"/>
                  </a:lnTo>
                  <a:lnTo>
                    <a:pt x="18" y="60"/>
                  </a:lnTo>
                  <a:lnTo>
                    <a:pt x="18" y="60"/>
                  </a:lnTo>
                  <a:lnTo>
                    <a:pt x="14" y="60"/>
                  </a:lnTo>
                  <a:lnTo>
                    <a:pt x="14" y="60"/>
                  </a:lnTo>
                  <a:lnTo>
                    <a:pt x="14" y="56"/>
                  </a:lnTo>
                  <a:lnTo>
                    <a:pt x="14" y="56"/>
                  </a:lnTo>
                  <a:lnTo>
                    <a:pt x="14" y="56"/>
                  </a:lnTo>
                  <a:lnTo>
                    <a:pt x="14" y="56"/>
                  </a:lnTo>
                  <a:lnTo>
                    <a:pt x="14" y="56"/>
                  </a:lnTo>
                  <a:lnTo>
                    <a:pt x="14" y="56"/>
                  </a:lnTo>
                  <a:lnTo>
                    <a:pt x="14" y="56"/>
                  </a:lnTo>
                  <a:lnTo>
                    <a:pt x="14" y="56"/>
                  </a:lnTo>
                  <a:lnTo>
                    <a:pt x="10" y="56"/>
                  </a:lnTo>
                  <a:lnTo>
                    <a:pt x="10" y="56"/>
                  </a:lnTo>
                  <a:lnTo>
                    <a:pt x="10" y="52"/>
                  </a:lnTo>
                  <a:lnTo>
                    <a:pt x="10" y="52"/>
                  </a:lnTo>
                  <a:lnTo>
                    <a:pt x="10" y="52"/>
                  </a:lnTo>
                  <a:lnTo>
                    <a:pt x="10" y="52"/>
                  </a:lnTo>
                  <a:lnTo>
                    <a:pt x="10" y="52"/>
                  </a:lnTo>
                  <a:lnTo>
                    <a:pt x="14" y="52"/>
                  </a:lnTo>
                  <a:lnTo>
                    <a:pt x="14" y="52"/>
                  </a:lnTo>
                  <a:lnTo>
                    <a:pt x="14" y="52"/>
                  </a:lnTo>
                  <a:lnTo>
                    <a:pt x="14" y="52"/>
                  </a:lnTo>
                  <a:lnTo>
                    <a:pt x="14" y="52"/>
                  </a:lnTo>
                  <a:lnTo>
                    <a:pt x="14" y="52"/>
                  </a:lnTo>
                  <a:lnTo>
                    <a:pt x="18" y="48"/>
                  </a:lnTo>
                  <a:lnTo>
                    <a:pt x="14" y="48"/>
                  </a:lnTo>
                  <a:lnTo>
                    <a:pt x="14" y="48"/>
                  </a:lnTo>
                  <a:lnTo>
                    <a:pt x="14" y="48"/>
                  </a:lnTo>
                  <a:lnTo>
                    <a:pt x="10" y="44"/>
                  </a:lnTo>
                  <a:lnTo>
                    <a:pt x="10" y="44"/>
                  </a:lnTo>
                  <a:lnTo>
                    <a:pt x="10" y="44"/>
                  </a:lnTo>
                  <a:lnTo>
                    <a:pt x="6" y="40"/>
                  </a:lnTo>
                  <a:lnTo>
                    <a:pt x="6" y="40"/>
                  </a:lnTo>
                  <a:lnTo>
                    <a:pt x="6" y="40"/>
                  </a:lnTo>
                  <a:lnTo>
                    <a:pt x="6" y="40"/>
                  </a:lnTo>
                  <a:lnTo>
                    <a:pt x="10" y="40"/>
                  </a:lnTo>
                  <a:lnTo>
                    <a:pt x="10" y="36"/>
                  </a:lnTo>
                  <a:lnTo>
                    <a:pt x="10" y="36"/>
                  </a:lnTo>
                  <a:lnTo>
                    <a:pt x="10" y="36"/>
                  </a:lnTo>
                  <a:lnTo>
                    <a:pt x="10" y="36"/>
                  </a:lnTo>
                  <a:lnTo>
                    <a:pt x="10" y="36"/>
                  </a:lnTo>
                  <a:lnTo>
                    <a:pt x="6" y="32"/>
                  </a:lnTo>
                  <a:lnTo>
                    <a:pt x="4" y="32"/>
                  </a:lnTo>
                  <a:lnTo>
                    <a:pt x="4" y="32"/>
                  </a:lnTo>
                  <a:lnTo>
                    <a:pt x="4" y="32"/>
                  </a:lnTo>
                  <a:lnTo>
                    <a:pt x="4" y="32"/>
                  </a:lnTo>
                  <a:lnTo>
                    <a:pt x="4" y="32"/>
                  </a:lnTo>
                  <a:lnTo>
                    <a:pt x="6" y="32"/>
                  </a:lnTo>
                  <a:lnTo>
                    <a:pt x="6" y="32"/>
                  </a:lnTo>
                  <a:lnTo>
                    <a:pt x="6" y="30"/>
                  </a:lnTo>
                  <a:lnTo>
                    <a:pt x="6" y="30"/>
                  </a:lnTo>
                  <a:lnTo>
                    <a:pt x="4" y="30"/>
                  </a:lnTo>
                  <a:lnTo>
                    <a:pt x="4" y="30"/>
                  </a:lnTo>
                  <a:lnTo>
                    <a:pt x="4" y="30"/>
                  </a:lnTo>
                  <a:lnTo>
                    <a:pt x="4" y="30"/>
                  </a:lnTo>
                  <a:lnTo>
                    <a:pt x="4" y="26"/>
                  </a:lnTo>
                  <a:lnTo>
                    <a:pt x="4" y="26"/>
                  </a:lnTo>
                  <a:lnTo>
                    <a:pt x="6" y="26"/>
                  </a:lnTo>
                  <a:lnTo>
                    <a:pt x="6" y="26"/>
                  </a:lnTo>
                  <a:lnTo>
                    <a:pt x="6" y="26"/>
                  </a:lnTo>
                  <a:lnTo>
                    <a:pt x="6" y="26"/>
                  </a:lnTo>
                  <a:lnTo>
                    <a:pt x="10" y="26"/>
                  </a:lnTo>
                  <a:lnTo>
                    <a:pt x="10" y="26"/>
                  </a:lnTo>
                  <a:lnTo>
                    <a:pt x="10" y="30"/>
                  </a:lnTo>
                  <a:lnTo>
                    <a:pt x="10" y="30"/>
                  </a:lnTo>
                  <a:lnTo>
                    <a:pt x="14" y="30"/>
                  </a:lnTo>
                  <a:lnTo>
                    <a:pt x="14" y="30"/>
                  </a:lnTo>
                  <a:lnTo>
                    <a:pt x="14" y="30"/>
                  </a:lnTo>
                  <a:lnTo>
                    <a:pt x="14" y="30"/>
                  </a:lnTo>
                  <a:lnTo>
                    <a:pt x="14" y="30"/>
                  </a:lnTo>
                  <a:lnTo>
                    <a:pt x="14" y="30"/>
                  </a:lnTo>
                  <a:lnTo>
                    <a:pt x="14" y="30"/>
                  </a:lnTo>
                  <a:lnTo>
                    <a:pt x="18" y="30"/>
                  </a:lnTo>
                  <a:lnTo>
                    <a:pt x="18" y="30"/>
                  </a:lnTo>
                  <a:lnTo>
                    <a:pt x="18" y="30"/>
                  </a:lnTo>
                  <a:lnTo>
                    <a:pt x="18" y="30"/>
                  </a:lnTo>
                  <a:lnTo>
                    <a:pt x="18" y="30"/>
                  </a:lnTo>
                  <a:lnTo>
                    <a:pt x="18" y="30"/>
                  </a:lnTo>
                  <a:lnTo>
                    <a:pt x="22" y="30"/>
                  </a:lnTo>
                  <a:lnTo>
                    <a:pt x="22" y="30"/>
                  </a:lnTo>
                  <a:lnTo>
                    <a:pt x="22" y="32"/>
                  </a:lnTo>
                  <a:lnTo>
                    <a:pt x="22" y="32"/>
                  </a:lnTo>
                  <a:lnTo>
                    <a:pt x="22" y="32"/>
                  </a:lnTo>
                  <a:lnTo>
                    <a:pt x="22" y="32"/>
                  </a:lnTo>
                  <a:lnTo>
                    <a:pt x="26" y="32"/>
                  </a:lnTo>
                  <a:lnTo>
                    <a:pt x="26" y="32"/>
                  </a:lnTo>
                  <a:lnTo>
                    <a:pt x="26" y="30"/>
                  </a:lnTo>
                  <a:lnTo>
                    <a:pt x="26" y="30"/>
                  </a:lnTo>
                  <a:lnTo>
                    <a:pt x="26" y="30"/>
                  </a:lnTo>
                  <a:lnTo>
                    <a:pt x="26" y="30"/>
                  </a:lnTo>
                  <a:lnTo>
                    <a:pt x="26" y="26"/>
                  </a:lnTo>
                  <a:lnTo>
                    <a:pt x="26" y="26"/>
                  </a:lnTo>
                  <a:lnTo>
                    <a:pt x="26" y="26"/>
                  </a:lnTo>
                  <a:lnTo>
                    <a:pt x="22" y="26"/>
                  </a:lnTo>
                  <a:lnTo>
                    <a:pt x="22" y="26"/>
                  </a:lnTo>
                  <a:lnTo>
                    <a:pt x="18" y="22"/>
                  </a:lnTo>
                  <a:lnTo>
                    <a:pt x="18" y="22"/>
                  </a:lnTo>
                  <a:lnTo>
                    <a:pt x="18" y="22"/>
                  </a:lnTo>
                  <a:lnTo>
                    <a:pt x="18" y="22"/>
                  </a:lnTo>
                  <a:lnTo>
                    <a:pt x="18" y="18"/>
                  </a:lnTo>
                  <a:lnTo>
                    <a:pt x="18" y="18"/>
                  </a:lnTo>
                  <a:lnTo>
                    <a:pt x="18" y="18"/>
                  </a:lnTo>
                  <a:lnTo>
                    <a:pt x="22" y="18"/>
                  </a:lnTo>
                  <a:lnTo>
                    <a:pt x="22" y="18"/>
                  </a:lnTo>
                  <a:lnTo>
                    <a:pt x="22" y="18"/>
                  </a:lnTo>
                  <a:lnTo>
                    <a:pt x="22" y="18"/>
                  </a:lnTo>
                  <a:lnTo>
                    <a:pt x="22" y="18"/>
                  </a:lnTo>
                  <a:lnTo>
                    <a:pt x="22" y="18"/>
                  </a:lnTo>
                  <a:lnTo>
                    <a:pt x="22" y="18"/>
                  </a:lnTo>
                  <a:lnTo>
                    <a:pt x="22" y="18"/>
                  </a:lnTo>
                  <a:lnTo>
                    <a:pt x="26" y="18"/>
                  </a:lnTo>
                  <a:lnTo>
                    <a:pt x="26" y="18"/>
                  </a:lnTo>
                  <a:lnTo>
                    <a:pt x="26" y="18"/>
                  </a:lnTo>
                  <a:lnTo>
                    <a:pt x="26" y="18"/>
                  </a:lnTo>
                  <a:lnTo>
                    <a:pt x="30" y="18"/>
                  </a:lnTo>
                  <a:lnTo>
                    <a:pt x="30" y="18"/>
                  </a:lnTo>
                  <a:lnTo>
                    <a:pt x="30" y="18"/>
                  </a:lnTo>
                  <a:lnTo>
                    <a:pt x="30" y="22"/>
                  </a:lnTo>
                  <a:lnTo>
                    <a:pt x="30" y="22"/>
                  </a:lnTo>
                  <a:lnTo>
                    <a:pt x="32" y="22"/>
                  </a:lnTo>
                  <a:lnTo>
                    <a:pt x="32" y="22"/>
                  </a:lnTo>
                  <a:lnTo>
                    <a:pt x="32" y="22"/>
                  </a:lnTo>
                  <a:lnTo>
                    <a:pt x="32" y="26"/>
                  </a:lnTo>
                  <a:lnTo>
                    <a:pt x="32" y="26"/>
                  </a:lnTo>
                  <a:lnTo>
                    <a:pt x="32" y="30"/>
                  </a:lnTo>
                  <a:lnTo>
                    <a:pt x="36" y="30"/>
                  </a:lnTo>
                  <a:lnTo>
                    <a:pt x="40" y="30"/>
                  </a:lnTo>
                  <a:lnTo>
                    <a:pt x="40" y="30"/>
                  </a:lnTo>
                  <a:lnTo>
                    <a:pt x="40" y="30"/>
                  </a:lnTo>
                  <a:lnTo>
                    <a:pt x="40" y="30"/>
                  </a:lnTo>
                  <a:lnTo>
                    <a:pt x="40" y="30"/>
                  </a:lnTo>
                  <a:lnTo>
                    <a:pt x="40" y="30"/>
                  </a:lnTo>
                  <a:lnTo>
                    <a:pt x="40" y="30"/>
                  </a:lnTo>
                  <a:lnTo>
                    <a:pt x="44" y="30"/>
                  </a:lnTo>
                  <a:lnTo>
                    <a:pt x="44" y="30"/>
                  </a:lnTo>
                  <a:lnTo>
                    <a:pt x="44" y="30"/>
                  </a:lnTo>
                  <a:lnTo>
                    <a:pt x="44" y="30"/>
                  </a:lnTo>
                  <a:lnTo>
                    <a:pt x="44" y="26"/>
                  </a:lnTo>
                  <a:lnTo>
                    <a:pt x="44" y="26"/>
                  </a:lnTo>
                  <a:lnTo>
                    <a:pt x="48" y="26"/>
                  </a:lnTo>
                  <a:lnTo>
                    <a:pt x="48" y="26"/>
                  </a:lnTo>
                  <a:lnTo>
                    <a:pt x="48" y="26"/>
                  </a:lnTo>
                  <a:lnTo>
                    <a:pt x="48" y="26"/>
                  </a:lnTo>
                  <a:lnTo>
                    <a:pt x="48" y="26"/>
                  </a:lnTo>
                  <a:lnTo>
                    <a:pt x="52" y="22"/>
                  </a:lnTo>
                  <a:lnTo>
                    <a:pt x="52" y="22"/>
                  </a:lnTo>
                  <a:lnTo>
                    <a:pt x="52" y="22"/>
                  </a:lnTo>
                  <a:lnTo>
                    <a:pt x="52" y="22"/>
                  </a:lnTo>
                  <a:lnTo>
                    <a:pt x="52" y="18"/>
                  </a:lnTo>
                  <a:lnTo>
                    <a:pt x="52" y="18"/>
                  </a:lnTo>
                  <a:lnTo>
                    <a:pt x="56" y="14"/>
                  </a:lnTo>
                  <a:lnTo>
                    <a:pt x="58" y="10"/>
                  </a:lnTo>
                  <a:lnTo>
                    <a:pt x="62" y="6"/>
                  </a:lnTo>
                  <a:lnTo>
                    <a:pt x="70" y="0"/>
                  </a:lnTo>
                  <a:lnTo>
                    <a:pt x="74" y="6"/>
                  </a:lnTo>
                  <a:lnTo>
                    <a:pt x="78" y="10"/>
                  </a:lnTo>
                  <a:lnTo>
                    <a:pt x="82" y="14"/>
                  </a:lnTo>
                  <a:lnTo>
                    <a:pt x="82" y="18"/>
                  </a:lnTo>
                  <a:lnTo>
                    <a:pt x="86" y="22"/>
                  </a:lnTo>
                  <a:lnTo>
                    <a:pt x="88" y="26"/>
                  </a:lnTo>
                  <a:lnTo>
                    <a:pt x="88" y="30"/>
                  </a:lnTo>
                  <a:lnTo>
                    <a:pt x="92" y="32"/>
                  </a:lnTo>
                  <a:lnTo>
                    <a:pt x="96" y="36"/>
                  </a:lnTo>
                  <a:lnTo>
                    <a:pt x="96" y="36"/>
                  </a:lnTo>
                  <a:lnTo>
                    <a:pt x="96" y="40"/>
                  </a:lnTo>
                  <a:lnTo>
                    <a:pt x="96" y="44"/>
                  </a:lnTo>
                  <a:lnTo>
                    <a:pt x="96" y="48"/>
                  </a:lnTo>
                  <a:lnTo>
                    <a:pt x="96" y="56"/>
                  </a:lnTo>
                  <a:lnTo>
                    <a:pt x="96" y="60"/>
                  </a:lnTo>
                  <a:lnTo>
                    <a:pt x="96" y="62"/>
                  </a:lnTo>
                  <a:lnTo>
                    <a:pt x="96" y="62"/>
                  </a:lnTo>
                  <a:lnTo>
                    <a:pt x="96" y="62"/>
                  </a:lnTo>
                  <a:lnTo>
                    <a:pt x="96" y="66"/>
                  </a:lnTo>
                  <a:lnTo>
                    <a:pt x="92" y="70"/>
                  </a:lnTo>
                  <a:lnTo>
                    <a:pt x="92" y="74"/>
                  </a:lnTo>
                  <a:lnTo>
                    <a:pt x="92" y="78"/>
                  </a:lnTo>
                  <a:lnTo>
                    <a:pt x="92" y="78"/>
                  </a:lnTo>
                  <a:lnTo>
                    <a:pt x="92" y="78"/>
                  </a:lnTo>
                  <a:close/>
                  <a:moveTo>
                    <a:pt x="10" y="40"/>
                  </a:moveTo>
                  <a:lnTo>
                    <a:pt x="10" y="40"/>
                  </a:lnTo>
                  <a:lnTo>
                    <a:pt x="10" y="40"/>
                  </a:lnTo>
                  <a:lnTo>
                    <a:pt x="10" y="40"/>
                  </a:lnTo>
                  <a:lnTo>
                    <a:pt x="10" y="40"/>
                  </a:lnTo>
                  <a:lnTo>
                    <a:pt x="10" y="40"/>
                  </a:lnTo>
                  <a:lnTo>
                    <a:pt x="10" y="40"/>
                  </a:lnTo>
                  <a:lnTo>
                    <a:pt x="10" y="40"/>
                  </a:lnTo>
                  <a:lnTo>
                    <a:pt x="10" y="40"/>
                  </a:lnTo>
                  <a:lnTo>
                    <a:pt x="10" y="40"/>
                  </a:lnTo>
                  <a:close/>
                  <a:moveTo>
                    <a:pt x="4" y="32"/>
                  </a:moveTo>
                  <a:lnTo>
                    <a:pt x="4" y="32"/>
                  </a:lnTo>
                  <a:lnTo>
                    <a:pt x="4" y="32"/>
                  </a:lnTo>
                  <a:lnTo>
                    <a:pt x="4" y="32"/>
                  </a:lnTo>
                  <a:lnTo>
                    <a:pt x="4" y="32"/>
                  </a:lnTo>
                  <a:lnTo>
                    <a:pt x="4" y="32"/>
                  </a:lnTo>
                  <a:lnTo>
                    <a:pt x="4" y="32"/>
                  </a:lnTo>
                  <a:lnTo>
                    <a:pt x="4" y="32"/>
                  </a:lnTo>
                  <a:lnTo>
                    <a:pt x="4" y="32"/>
                  </a:lnTo>
                  <a:lnTo>
                    <a:pt x="4" y="32"/>
                  </a:lnTo>
                  <a:close/>
                  <a:moveTo>
                    <a:pt x="6" y="32"/>
                  </a:moveTo>
                  <a:lnTo>
                    <a:pt x="6" y="32"/>
                  </a:lnTo>
                  <a:lnTo>
                    <a:pt x="6" y="32"/>
                  </a:lnTo>
                  <a:lnTo>
                    <a:pt x="6" y="32"/>
                  </a:lnTo>
                  <a:lnTo>
                    <a:pt x="6" y="32"/>
                  </a:lnTo>
                  <a:lnTo>
                    <a:pt x="6" y="32"/>
                  </a:lnTo>
                  <a:lnTo>
                    <a:pt x="6" y="32"/>
                  </a:lnTo>
                  <a:close/>
                  <a:moveTo>
                    <a:pt x="0" y="60"/>
                  </a:moveTo>
                  <a:lnTo>
                    <a:pt x="0" y="60"/>
                  </a:lnTo>
                  <a:lnTo>
                    <a:pt x="0" y="60"/>
                  </a:lnTo>
                  <a:lnTo>
                    <a:pt x="0" y="60"/>
                  </a:lnTo>
                  <a:lnTo>
                    <a:pt x="0" y="60"/>
                  </a:lnTo>
                  <a:lnTo>
                    <a:pt x="0" y="60"/>
                  </a:lnTo>
                  <a:lnTo>
                    <a:pt x="0" y="60"/>
                  </a:lnTo>
                  <a:lnTo>
                    <a:pt x="0" y="60"/>
                  </a:lnTo>
                  <a:lnTo>
                    <a:pt x="4" y="60"/>
                  </a:lnTo>
                  <a:lnTo>
                    <a:pt x="4" y="60"/>
                  </a:lnTo>
                  <a:lnTo>
                    <a:pt x="4" y="60"/>
                  </a:lnTo>
                  <a:lnTo>
                    <a:pt x="4" y="60"/>
                  </a:lnTo>
                  <a:lnTo>
                    <a:pt x="4" y="60"/>
                  </a:lnTo>
                  <a:lnTo>
                    <a:pt x="6" y="60"/>
                  </a:lnTo>
                  <a:lnTo>
                    <a:pt x="6" y="62"/>
                  </a:lnTo>
                  <a:lnTo>
                    <a:pt x="10" y="62"/>
                  </a:lnTo>
                  <a:lnTo>
                    <a:pt x="10" y="62"/>
                  </a:lnTo>
                  <a:lnTo>
                    <a:pt x="10" y="62"/>
                  </a:lnTo>
                  <a:lnTo>
                    <a:pt x="10" y="62"/>
                  </a:lnTo>
                  <a:lnTo>
                    <a:pt x="10" y="62"/>
                  </a:lnTo>
                  <a:lnTo>
                    <a:pt x="10" y="62"/>
                  </a:lnTo>
                  <a:lnTo>
                    <a:pt x="14" y="62"/>
                  </a:lnTo>
                  <a:lnTo>
                    <a:pt x="14" y="62"/>
                  </a:lnTo>
                  <a:lnTo>
                    <a:pt x="14" y="62"/>
                  </a:lnTo>
                  <a:lnTo>
                    <a:pt x="14" y="62"/>
                  </a:lnTo>
                  <a:lnTo>
                    <a:pt x="14" y="66"/>
                  </a:lnTo>
                  <a:lnTo>
                    <a:pt x="18" y="66"/>
                  </a:lnTo>
                  <a:lnTo>
                    <a:pt x="18" y="66"/>
                  </a:lnTo>
                  <a:lnTo>
                    <a:pt x="18" y="66"/>
                  </a:lnTo>
                  <a:lnTo>
                    <a:pt x="14" y="70"/>
                  </a:lnTo>
                  <a:lnTo>
                    <a:pt x="14" y="70"/>
                  </a:lnTo>
                  <a:lnTo>
                    <a:pt x="18" y="74"/>
                  </a:lnTo>
                  <a:lnTo>
                    <a:pt x="18" y="74"/>
                  </a:lnTo>
                  <a:lnTo>
                    <a:pt x="18" y="74"/>
                  </a:lnTo>
                  <a:lnTo>
                    <a:pt x="18" y="74"/>
                  </a:lnTo>
                  <a:lnTo>
                    <a:pt x="14" y="74"/>
                  </a:lnTo>
                  <a:lnTo>
                    <a:pt x="14" y="74"/>
                  </a:lnTo>
                  <a:lnTo>
                    <a:pt x="10" y="74"/>
                  </a:lnTo>
                  <a:lnTo>
                    <a:pt x="10" y="74"/>
                  </a:lnTo>
                  <a:lnTo>
                    <a:pt x="10" y="74"/>
                  </a:lnTo>
                  <a:lnTo>
                    <a:pt x="10" y="74"/>
                  </a:lnTo>
                  <a:lnTo>
                    <a:pt x="6" y="74"/>
                  </a:lnTo>
                  <a:lnTo>
                    <a:pt x="6" y="70"/>
                  </a:lnTo>
                  <a:lnTo>
                    <a:pt x="6" y="70"/>
                  </a:lnTo>
                  <a:lnTo>
                    <a:pt x="6" y="70"/>
                  </a:lnTo>
                  <a:lnTo>
                    <a:pt x="6" y="70"/>
                  </a:lnTo>
                  <a:lnTo>
                    <a:pt x="6" y="70"/>
                  </a:lnTo>
                  <a:lnTo>
                    <a:pt x="6" y="70"/>
                  </a:lnTo>
                  <a:lnTo>
                    <a:pt x="4" y="66"/>
                  </a:lnTo>
                  <a:lnTo>
                    <a:pt x="4" y="66"/>
                  </a:lnTo>
                  <a:lnTo>
                    <a:pt x="4" y="66"/>
                  </a:lnTo>
                  <a:lnTo>
                    <a:pt x="4" y="66"/>
                  </a:lnTo>
                  <a:lnTo>
                    <a:pt x="4" y="66"/>
                  </a:lnTo>
                  <a:lnTo>
                    <a:pt x="4" y="62"/>
                  </a:lnTo>
                  <a:lnTo>
                    <a:pt x="4" y="62"/>
                  </a:lnTo>
                  <a:lnTo>
                    <a:pt x="4" y="62"/>
                  </a:lnTo>
                  <a:lnTo>
                    <a:pt x="0" y="62"/>
                  </a:lnTo>
                  <a:lnTo>
                    <a:pt x="0" y="62"/>
                  </a:lnTo>
                  <a:lnTo>
                    <a:pt x="0" y="62"/>
                  </a:lnTo>
                  <a:lnTo>
                    <a:pt x="0" y="60"/>
                  </a:lnTo>
                  <a:lnTo>
                    <a:pt x="0" y="60"/>
                  </a:lnTo>
                  <a:lnTo>
                    <a:pt x="0" y="60"/>
                  </a:lnTo>
                  <a:lnTo>
                    <a:pt x="0" y="60"/>
                  </a:lnTo>
                  <a:lnTo>
                    <a:pt x="0" y="6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9" name="Freeform 19">
              <a:extLst>
                <a:ext uri="{FF2B5EF4-FFF2-40B4-BE49-F238E27FC236}">
                  <a16:creationId xmlns:a16="http://schemas.microsoft.com/office/drawing/2014/main" id="{85C4E0BD-91B3-1D0E-54FE-BA55345C6855}"/>
                </a:ext>
              </a:extLst>
            </p:cNvPr>
            <p:cNvSpPr>
              <a:spLocks noEditPoints="1"/>
            </p:cNvSpPr>
            <p:nvPr/>
          </p:nvSpPr>
          <p:spPr bwMode="auto">
            <a:xfrm>
              <a:off x="5524500" y="3835468"/>
              <a:ext cx="12700" cy="15875"/>
            </a:xfrm>
            <a:custGeom>
              <a:avLst/>
              <a:gdLst>
                <a:gd name="T0" fmla="*/ 4 w 8"/>
                <a:gd name="T1" fmla="*/ 0 h 10"/>
                <a:gd name="T2" fmla="*/ 4 w 8"/>
                <a:gd name="T3" fmla="*/ 0 h 10"/>
                <a:gd name="T4" fmla="*/ 4 w 8"/>
                <a:gd name="T5" fmla="*/ 0 h 10"/>
                <a:gd name="T6" fmla="*/ 4 w 8"/>
                <a:gd name="T7" fmla="*/ 0 h 10"/>
                <a:gd name="T8" fmla="*/ 4 w 8"/>
                <a:gd name="T9" fmla="*/ 0 h 10"/>
                <a:gd name="T10" fmla="*/ 4 w 8"/>
                <a:gd name="T11" fmla="*/ 4 h 10"/>
                <a:gd name="T12" fmla="*/ 4 w 8"/>
                <a:gd name="T13" fmla="*/ 4 h 10"/>
                <a:gd name="T14" fmla="*/ 4 w 8"/>
                <a:gd name="T15" fmla="*/ 4 h 10"/>
                <a:gd name="T16" fmla="*/ 4 w 8"/>
                <a:gd name="T17" fmla="*/ 4 h 10"/>
                <a:gd name="T18" fmla="*/ 4 w 8"/>
                <a:gd name="T19" fmla="*/ 4 h 10"/>
                <a:gd name="T20" fmla="*/ 4 w 8"/>
                <a:gd name="T21" fmla="*/ 8 h 10"/>
                <a:gd name="T22" fmla="*/ 4 w 8"/>
                <a:gd name="T23" fmla="*/ 8 h 10"/>
                <a:gd name="T24" fmla="*/ 4 w 8"/>
                <a:gd name="T25" fmla="*/ 8 h 10"/>
                <a:gd name="T26" fmla="*/ 4 w 8"/>
                <a:gd name="T27" fmla="*/ 8 h 10"/>
                <a:gd name="T28" fmla="*/ 4 w 8"/>
                <a:gd name="T29" fmla="*/ 4 h 10"/>
                <a:gd name="T30" fmla="*/ 4 w 8"/>
                <a:gd name="T31" fmla="*/ 4 h 10"/>
                <a:gd name="T32" fmla="*/ 4 w 8"/>
                <a:gd name="T33" fmla="*/ 4 h 10"/>
                <a:gd name="T34" fmla="*/ 4 w 8"/>
                <a:gd name="T35" fmla="*/ 4 h 10"/>
                <a:gd name="T36" fmla="*/ 4 w 8"/>
                <a:gd name="T37" fmla="*/ 4 h 10"/>
                <a:gd name="T38" fmla="*/ 0 w 8"/>
                <a:gd name="T39" fmla="*/ 0 h 10"/>
                <a:gd name="T40" fmla="*/ 4 w 8"/>
                <a:gd name="T41" fmla="*/ 0 h 10"/>
                <a:gd name="T42" fmla="*/ 4 w 8"/>
                <a:gd name="T43" fmla="*/ 0 h 10"/>
                <a:gd name="T44" fmla="*/ 4 w 8"/>
                <a:gd name="T45" fmla="*/ 0 h 10"/>
                <a:gd name="T46" fmla="*/ 4 w 8"/>
                <a:gd name="T47" fmla="*/ 0 h 10"/>
                <a:gd name="T48" fmla="*/ 4 w 8"/>
                <a:gd name="T49" fmla="*/ 0 h 10"/>
                <a:gd name="T50" fmla="*/ 4 w 8"/>
                <a:gd name="T51" fmla="*/ 0 h 10"/>
                <a:gd name="T52" fmla="*/ 4 w 8"/>
                <a:gd name="T53" fmla="*/ 4 h 10"/>
                <a:gd name="T54" fmla="*/ 4 w 8"/>
                <a:gd name="T55" fmla="*/ 4 h 10"/>
                <a:gd name="T56" fmla="*/ 8 w 8"/>
                <a:gd name="T57" fmla="*/ 10 h 10"/>
                <a:gd name="T58" fmla="*/ 8 w 8"/>
                <a:gd name="T59" fmla="*/ 10 h 10"/>
                <a:gd name="T60" fmla="*/ 8 w 8"/>
                <a:gd name="T61" fmla="*/ 10 h 10"/>
                <a:gd name="T62" fmla="*/ 8 w 8"/>
                <a:gd name="T63" fmla="*/ 10 h 10"/>
                <a:gd name="T64" fmla="*/ 8 w 8"/>
                <a:gd name="T65" fmla="*/ 10 h 10"/>
                <a:gd name="T66" fmla="*/ 8 w 8"/>
                <a:gd name="T67" fmla="*/ 10 h 10"/>
                <a:gd name="T68" fmla="*/ 8 w 8"/>
                <a:gd name="T69" fmla="*/ 10 h 10"/>
                <a:gd name="T70" fmla="*/ 8 w 8"/>
                <a:gd name="T71" fmla="*/ 10 h 10"/>
                <a:gd name="T72" fmla="*/ 8 w 8"/>
                <a:gd name="T7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10">
                  <a:moveTo>
                    <a:pt x="4" y="0"/>
                  </a:moveTo>
                  <a:lnTo>
                    <a:pt x="4" y="0"/>
                  </a:lnTo>
                  <a:lnTo>
                    <a:pt x="4" y="0"/>
                  </a:lnTo>
                  <a:lnTo>
                    <a:pt x="4" y="0"/>
                  </a:lnTo>
                  <a:lnTo>
                    <a:pt x="4" y="0"/>
                  </a:lnTo>
                  <a:lnTo>
                    <a:pt x="4" y="0"/>
                  </a:lnTo>
                  <a:lnTo>
                    <a:pt x="4" y="0"/>
                  </a:lnTo>
                  <a:lnTo>
                    <a:pt x="4" y="0"/>
                  </a:lnTo>
                  <a:lnTo>
                    <a:pt x="4" y="0"/>
                  </a:lnTo>
                  <a:lnTo>
                    <a:pt x="4" y="0"/>
                  </a:lnTo>
                  <a:lnTo>
                    <a:pt x="4" y="0"/>
                  </a:lnTo>
                  <a:close/>
                  <a:moveTo>
                    <a:pt x="4" y="4"/>
                  </a:moveTo>
                  <a:lnTo>
                    <a:pt x="4" y="4"/>
                  </a:lnTo>
                  <a:lnTo>
                    <a:pt x="4" y="4"/>
                  </a:lnTo>
                  <a:lnTo>
                    <a:pt x="4" y="4"/>
                  </a:lnTo>
                  <a:lnTo>
                    <a:pt x="4" y="4"/>
                  </a:lnTo>
                  <a:lnTo>
                    <a:pt x="4" y="4"/>
                  </a:lnTo>
                  <a:lnTo>
                    <a:pt x="4" y="4"/>
                  </a:lnTo>
                  <a:lnTo>
                    <a:pt x="4" y="4"/>
                  </a:lnTo>
                  <a:lnTo>
                    <a:pt x="4" y="4"/>
                  </a:lnTo>
                  <a:lnTo>
                    <a:pt x="4" y="8"/>
                  </a:lnTo>
                  <a:lnTo>
                    <a:pt x="4" y="8"/>
                  </a:lnTo>
                  <a:lnTo>
                    <a:pt x="4" y="8"/>
                  </a:lnTo>
                  <a:lnTo>
                    <a:pt x="4" y="8"/>
                  </a:lnTo>
                  <a:lnTo>
                    <a:pt x="4" y="8"/>
                  </a:lnTo>
                  <a:lnTo>
                    <a:pt x="4" y="8"/>
                  </a:lnTo>
                  <a:lnTo>
                    <a:pt x="4" y="8"/>
                  </a:lnTo>
                  <a:lnTo>
                    <a:pt x="4" y="8"/>
                  </a:lnTo>
                  <a:lnTo>
                    <a:pt x="0" y="4"/>
                  </a:lnTo>
                  <a:lnTo>
                    <a:pt x="4" y="4"/>
                  </a:lnTo>
                  <a:lnTo>
                    <a:pt x="4" y="4"/>
                  </a:lnTo>
                  <a:lnTo>
                    <a:pt x="4" y="4"/>
                  </a:lnTo>
                  <a:lnTo>
                    <a:pt x="4" y="4"/>
                  </a:lnTo>
                  <a:lnTo>
                    <a:pt x="4" y="4"/>
                  </a:lnTo>
                  <a:lnTo>
                    <a:pt x="4" y="4"/>
                  </a:lnTo>
                  <a:lnTo>
                    <a:pt x="4" y="4"/>
                  </a:lnTo>
                  <a:lnTo>
                    <a:pt x="4" y="4"/>
                  </a:lnTo>
                  <a:lnTo>
                    <a:pt x="4" y="4"/>
                  </a:lnTo>
                  <a:lnTo>
                    <a:pt x="0" y="0"/>
                  </a:lnTo>
                  <a:lnTo>
                    <a:pt x="0" y="0"/>
                  </a:lnTo>
                  <a:lnTo>
                    <a:pt x="0"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4"/>
                  </a:lnTo>
                  <a:lnTo>
                    <a:pt x="4" y="4"/>
                  </a:lnTo>
                  <a:lnTo>
                    <a:pt x="4" y="4"/>
                  </a:lnTo>
                  <a:close/>
                  <a:moveTo>
                    <a:pt x="8" y="10"/>
                  </a:move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10" name="Freeform 20">
              <a:extLst>
                <a:ext uri="{FF2B5EF4-FFF2-40B4-BE49-F238E27FC236}">
                  <a16:creationId xmlns:a16="http://schemas.microsoft.com/office/drawing/2014/main" id="{8D8323A1-B877-D5FE-C5B0-8E7FD754AF97}"/>
                </a:ext>
              </a:extLst>
            </p:cNvPr>
            <p:cNvSpPr>
              <a:spLocks noEditPoints="1"/>
            </p:cNvSpPr>
            <p:nvPr/>
          </p:nvSpPr>
          <p:spPr bwMode="auto">
            <a:xfrm>
              <a:off x="6369050" y="3822768"/>
              <a:ext cx="107950" cy="168275"/>
            </a:xfrm>
            <a:custGeom>
              <a:avLst/>
              <a:gdLst>
                <a:gd name="T0" fmla="*/ 38 w 68"/>
                <a:gd name="T1" fmla="*/ 76 h 106"/>
                <a:gd name="T2" fmla="*/ 34 w 68"/>
                <a:gd name="T3" fmla="*/ 78 h 106"/>
                <a:gd name="T4" fmla="*/ 30 w 68"/>
                <a:gd name="T5" fmla="*/ 82 h 106"/>
                <a:gd name="T6" fmla="*/ 26 w 68"/>
                <a:gd name="T7" fmla="*/ 86 h 106"/>
                <a:gd name="T8" fmla="*/ 30 w 68"/>
                <a:gd name="T9" fmla="*/ 76 h 106"/>
                <a:gd name="T10" fmla="*/ 26 w 68"/>
                <a:gd name="T11" fmla="*/ 86 h 106"/>
                <a:gd name="T12" fmla="*/ 22 w 68"/>
                <a:gd name="T13" fmla="*/ 82 h 106"/>
                <a:gd name="T14" fmla="*/ 22 w 68"/>
                <a:gd name="T15" fmla="*/ 82 h 106"/>
                <a:gd name="T16" fmla="*/ 22 w 68"/>
                <a:gd name="T17" fmla="*/ 86 h 106"/>
                <a:gd name="T18" fmla="*/ 18 w 68"/>
                <a:gd name="T19" fmla="*/ 90 h 106"/>
                <a:gd name="T20" fmla="*/ 12 w 68"/>
                <a:gd name="T21" fmla="*/ 68 h 106"/>
                <a:gd name="T22" fmla="*/ 12 w 68"/>
                <a:gd name="T23" fmla="*/ 60 h 106"/>
                <a:gd name="T24" fmla="*/ 12 w 68"/>
                <a:gd name="T25" fmla="*/ 50 h 106"/>
                <a:gd name="T26" fmla="*/ 8 w 68"/>
                <a:gd name="T27" fmla="*/ 46 h 106"/>
                <a:gd name="T28" fmla="*/ 0 w 68"/>
                <a:gd name="T29" fmla="*/ 34 h 106"/>
                <a:gd name="T30" fmla="*/ 4 w 68"/>
                <a:gd name="T31" fmla="*/ 34 h 106"/>
                <a:gd name="T32" fmla="*/ 12 w 68"/>
                <a:gd name="T33" fmla="*/ 26 h 106"/>
                <a:gd name="T34" fmla="*/ 8 w 68"/>
                <a:gd name="T35" fmla="*/ 22 h 106"/>
                <a:gd name="T36" fmla="*/ 4 w 68"/>
                <a:gd name="T37" fmla="*/ 12 h 106"/>
                <a:gd name="T38" fmla="*/ 4 w 68"/>
                <a:gd name="T39" fmla="*/ 4 h 106"/>
                <a:gd name="T40" fmla="*/ 12 w 68"/>
                <a:gd name="T41" fmla="*/ 8 h 106"/>
                <a:gd name="T42" fmla="*/ 14 w 68"/>
                <a:gd name="T43" fmla="*/ 4 h 106"/>
                <a:gd name="T44" fmla="*/ 22 w 68"/>
                <a:gd name="T45" fmla="*/ 12 h 106"/>
                <a:gd name="T46" fmla="*/ 26 w 68"/>
                <a:gd name="T47" fmla="*/ 16 h 106"/>
                <a:gd name="T48" fmla="*/ 30 w 68"/>
                <a:gd name="T49" fmla="*/ 26 h 106"/>
                <a:gd name="T50" fmla="*/ 44 w 68"/>
                <a:gd name="T51" fmla="*/ 26 h 106"/>
                <a:gd name="T52" fmla="*/ 60 w 68"/>
                <a:gd name="T53" fmla="*/ 26 h 106"/>
                <a:gd name="T54" fmla="*/ 60 w 68"/>
                <a:gd name="T55" fmla="*/ 34 h 106"/>
                <a:gd name="T56" fmla="*/ 56 w 68"/>
                <a:gd name="T57" fmla="*/ 46 h 106"/>
                <a:gd name="T58" fmla="*/ 48 w 68"/>
                <a:gd name="T59" fmla="*/ 46 h 106"/>
                <a:gd name="T60" fmla="*/ 44 w 68"/>
                <a:gd name="T61" fmla="*/ 60 h 106"/>
                <a:gd name="T62" fmla="*/ 48 w 68"/>
                <a:gd name="T63" fmla="*/ 68 h 106"/>
                <a:gd name="T64" fmla="*/ 56 w 68"/>
                <a:gd name="T65" fmla="*/ 60 h 106"/>
                <a:gd name="T66" fmla="*/ 60 w 68"/>
                <a:gd name="T67" fmla="*/ 52 h 106"/>
                <a:gd name="T68" fmla="*/ 64 w 68"/>
                <a:gd name="T69" fmla="*/ 64 h 106"/>
                <a:gd name="T70" fmla="*/ 64 w 68"/>
                <a:gd name="T71" fmla="*/ 76 h 106"/>
                <a:gd name="T72" fmla="*/ 64 w 68"/>
                <a:gd name="T73" fmla="*/ 90 h 106"/>
                <a:gd name="T74" fmla="*/ 64 w 68"/>
                <a:gd name="T75" fmla="*/ 98 h 106"/>
                <a:gd name="T76" fmla="*/ 60 w 68"/>
                <a:gd name="T77" fmla="*/ 102 h 106"/>
                <a:gd name="T78" fmla="*/ 56 w 68"/>
                <a:gd name="T79" fmla="*/ 98 h 106"/>
                <a:gd name="T80" fmla="*/ 56 w 68"/>
                <a:gd name="T81" fmla="*/ 90 h 106"/>
                <a:gd name="T82" fmla="*/ 52 w 68"/>
                <a:gd name="T83" fmla="*/ 78 h 106"/>
                <a:gd name="T84" fmla="*/ 44 w 68"/>
                <a:gd name="T85" fmla="*/ 76 h 106"/>
                <a:gd name="T86" fmla="*/ 38 w 68"/>
                <a:gd name="T87" fmla="*/ 68 h 106"/>
                <a:gd name="T88" fmla="*/ 34 w 68"/>
                <a:gd name="T89" fmla="*/ 56 h 106"/>
                <a:gd name="T90" fmla="*/ 38 w 68"/>
                <a:gd name="T91" fmla="*/ 60 h 106"/>
                <a:gd name="T92" fmla="*/ 34 w 68"/>
                <a:gd name="T93" fmla="*/ 64 h 106"/>
                <a:gd name="T94" fmla="*/ 38 w 68"/>
                <a:gd name="T95" fmla="*/ 68 h 106"/>
                <a:gd name="T96" fmla="*/ 38 w 68"/>
                <a:gd name="T97" fmla="*/ 86 h 106"/>
                <a:gd name="T98" fmla="*/ 38 w 68"/>
                <a:gd name="T99" fmla="*/ 86 h 106"/>
                <a:gd name="T100" fmla="*/ 38 w 68"/>
                <a:gd name="T101" fmla="*/ 82 h 106"/>
                <a:gd name="T102" fmla="*/ 40 w 68"/>
                <a:gd name="T103" fmla="*/ 76 h 106"/>
                <a:gd name="T104" fmla="*/ 38 w 68"/>
                <a:gd name="T105" fmla="*/ 86 h 106"/>
                <a:gd name="T106" fmla="*/ 48 w 68"/>
                <a:gd name="T107" fmla="*/ 76 h 106"/>
                <a:gd name="T108" fmla="*/ 40 w 68"/>
                <a:gd name="T109" fmla="*/ 82 h 106"/>
                <a:gd name="T110" fmla="*/ 44 w 68"/>
                <a:gd name="T111" fmla="*/ 78 h 106"/>
                <a:gd name="T112" fmla="*/ 40 w 68"/>
                <a:gd name="T113" fmla="*/ 82 h 106"/>
                <a:gd name="T114" fmla="*/ 56 w 68"/>
                <a:gd name="T115" fmla="*/ 9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 h="106">
                  <a:moveTo>
                    <a:pt x="34" y="64"/>
                  </a:moveTo>
                  <a:lnTo>
                    <a:pt x="34" y="68"/>
                  </a:lnTo>
                  <a:lnTo>
                    <a:pt x="34" y="72"/>
                  </a:lnTo>
                  <a:lnTo>
                    <a:pt x="38" y="76"/>
                  </a:lnTo>
                  <a:lnTo>
                    <a:pt x="38" y="78"/>
                  </a:lnTo>
                  <a:lnTo>
                    <a:pt x="38" y="82"/>
                  </a:lnTo>
                  <a:lnTo>
                    <a:pt x="34" y="82"/>
                  </a:lnTo>
                  <a:lnTo>
                    <a:pt x="34" y="78"/>
                  </a:lnTo>
                  <a:lnTo>
                    <a:pt x="34" y="82"/>
                  </a:lnTo>
                  <a:lnTo>
                    <a:pt x="34" y="86"/>
                  </a:lnTo>
                  <a:lnTo>
                    <a:pt x="30" y="86"/>
                  </a:lnTo>
                  <a:lnTo>
                    <a:pt x="30" y="82"/>
                  </a:lnTo>
                  <a:lnTo>
                    <a:pt x="30" y="86"/>
                  </a:lnTo>
                  <a:lnTo>
                    <a:pt x="30" y="82"/>
                  </a:lnTo>
                  <a:lnTo>
                    <a:pt x="26" y="82"/>
                  </a:lnTo>
                  <a:lnTo>
                    <a:pt x="26" y="86"/>
                  </a:lnTo>
                  <a:lnTo>
                    <a:pt x="26" y="82"/>
                  </a:lnTo>
                  <a:lnTo>
                    <a:pt x="26" y="78"/>
                  </a:lnTo>
                  <a:lnTo>
                    <a:pt x="26" y="76"/>
                  </a:lnTo>
                  <a:lnTo>
                    <a:pt x="30" y="76"/>
                  </a:lnTo>
                  <a:lnTo>
                    <a:pt x="26" y="76"/>
                  </a:lnTo>
                  <a:lnTo>
                    <a:pt x="26" y="78"/>
                  </a:lnTo>
                  <a:lnTo>
                    <a:pt x="26" y="82"/>
                  </a:lnTo>
                  <a:lnTo>
                    <a:pt x="26" y="86"/>
                  </a:lnTo>
                  <a:lnTo>
                    <a:pt x="22" y="86"/>
                  </a:lnTo>
                  <a:lnTo>
                    <a:pt x="22" y="90"/>
                  </a:lnTo>
                  <a:lnTo>
                    <a:pt x="22" y="86"/>
                  </a:lnTo>
                  <a:lnTo>
                    <a:pt x="22" y="82"/>
                  </a:lnTo>
                  <a:lnTo>
                    <a:pt x="22" y="78"/>
                  </a:lnTo>
                  <a:lnTo>
                    <a:pt x="22" y="82"/>
                  </a:lnTo>
                  <a:lnTo>
                    <a:pt x="22" y="86"/>
                  </a:lnTo>
                  <a:lnTo>
                    <a:pt x="22" y="82"/>
                  </a:lnTo>
                  <a:lnTo>
                    <a:pt x="22" y="78"/>
                  </a:lnTo>
                  <a:lnTo>
                    <a:pt x="18" y="78"/>
                  </a:lnTo>
                  <a:lnTo>
                    <a:pt x="22" y="82"/>
                  </a:lnTo>
                  <a:lnTo>
                    <a:pt x="22" y="86"/>
                  </a:lnTo>
                  <a:lnTo>
                    <a:pt x="22" y="90"/>
                  </a:lnTo>
                  <a:lnTo>
                    <a:pt x="18" y="90"/>
                  </a:lnTo>
                  <a:lnTo>
                    <a:pt x="18" y="86"/>
                  </a:lnTo>
                  <a:lnTo>
                    <a:pt x="18" y="90"/>
                  </a:lnTo>
                  <a:lnTo>
                    <a:pt x="14" y="86"/>
                  </a:lnTo>
                  <a:lnTo>
                    <a:pt x="14" y="82"/>
                  </a:lnTo>
                  <a:lnTo>
                    <a:pt x="14" y="78"/>
                  </a:lnTo>
                  <a:lnTo>
                    <a:pt x="12" y="68"/>
                  </a:lnTo>
                  <a:lnTo>
                    <a:pt x="12" y="64"/>
                  </a:lnTo>
                  <a:lnTo>
                    <a:pt x="14" y="64"/>
                  </a:lnTo>
                  <a:lnTo>
                    <a:pt x="12" y="64"/>
                  </a:lnTo>
                  <a:lnTo>
                    <a:pt x="12" y="60"/>
                  </a:lnTo>
                  <a:lnTo>
                    <a:pt x="12" y="56"/>
                  </a:lnTo>
                  <a:lnTo>
                    <a:pt x="8" y="56"/>
                  </a:lnTo>
                  <a:lnTo>
                    <a:pt x="8" y="52"/>
                  </a:lnTo>
                  <a:lnTo>
                    <a:pt x="12" y="50"/>
                  </a:lnTo>
                  <a:lnTo>
                    <a:pt x="12" y="46"/>
                  </a:lnTo>
                  <a:lnTo>
                    <a:pt x="12" y="42"/>
                  </a:lnTo>
                  <a:lnTo>
                    <a:pt x="8" y="42"/>
                  </a:lnTo>
                  <a:lnTo>
                    <a:pt x="8" y="46"/>
                  </a:lnTo>
                  <a:lnTo>
                    <a:pt x="8" y="42"/>
                  </a:lnTo>
                  <a:lnTo>
                    <a:pt x="4" y="42"/>
                  </a:lnTo>
                  <a:lnTo>
                    <a:pt x="0" y="38"/>
                  </a:lnTo>
                  <a:lnTo>
                    <a:pt x="0" y="34"/>
                  </a:lnTo>
                  <a:lnTo>
                    <a:pt x="4" y="34"/>
                  </a:lnTo>
                  <a:lnTo>
                    <a:pt x="0" y="34"/>
                  </a:lnTo>
                  <a:lnTo>
                    <a:pt x="4" y="30"/>
                  </a:lnTo>
                  <a:lnTo>
                    <a:pt x="4" y="34"/>
                  </a:lnTo>
                  <a:lnTo>
                    <a:pt x="4" y="30"/>
                  </a:lnTo>
                  <a:lnTo>
                    <a:pt x="8" y="30"/>
                  </a:lnTo>
                  <a:lnTo>
                    <a:pt x="8" y="26"/>
                  </a:lnTo>
                  <a:lnTo>
                    <a:pt x="12" y="26"/>
                  </a:lnTo>
                  <a:lnTo>
                    <a:pt x="14" y="26"/>
                  </a:lnTo>
                  <a:lnTo>
                    <a:pt x="12" y="26"/>
                  </a:lnTo>
                  <a:lnTo>
                    <a:pt x="12" y="22"/>
                  </a:lnTo>
                  <a:lnTo>
                    <a:pt x="8" y="22"/>
                  </a:lnTo>
                  <a:lnTo>
                    <a:pt x="8" y="20"/>
                  </a:lnTo>
                  <a:lnTo>
                    <a:pt x="4" y="16"/>
                  </a:lnTo>
                  <a:lnTo>
                    <a:pt x="0" y="16"/>
                  </a:lnTo>
                  <a:lnTo>
                    <a:pt x="4" y="12"/>
                  </a:lnTo>
                  <a:lnTo>
                    <a:pt x="4" y="8"/>
                  </a:lnTo>
                  <a:lnTo>
                    <a:pt x="8" y="8"/>
                  </a:lnTo>
                  <a:lnTo>
                    <a:pt x="8" y="4"/>
                  </a:lnTo>
                  <a:lnTo>
                    <a:pt x="4" y="4"/>
                  </a:lnTo>
                  <a:lnTo>
                    <a:pt x="8" y="0"/>
                  </a:lnTo>
                  <a:lnTo>
                    <a:pt x="8" y="4"/>
                  </a:lnTo>
                  <a:lnTo>
                    <a:pt x="12" y="4"/>
                  </a:lnTo>
                  <a:lnTo>
                    <a:pt x="12" y="8"/>
                  </a:lnTo>
                  <a:lnTo>
                    <a:pt x="14" y="8"/>
                  </a:lnTo>
                  <a:lnTo>
                    <a:pt x="12" y="8"/>
                  </a:lnTo>
                  <a:lnTo>
                    <a:pt x="12" y="4"/>
                  </a:lnTo>
                  <a:lnTo>
                    <a:pt x="14" y="4"/>
                  </a:lnTo>
                  <a:lnTo>
                    <a:pt x="14" y="8"/>
                  </a:lnTo>
                  <a:lnTo>
                    <a:pt x="14" y="12"/>
                  </a:lnTo>
                  <a:lnTo>
                    <a:pt x="18" y="12"/>
                  </a:lnTo>
                  <a:lnTo>
                    <a:pt x="22" y="12"/>
                  </a:lnTo>
                  <a:lnTo>
                    <a:pt x="22" y="8"/>
                  </a:lnTo>
                  <a:lnTo>
                    <a:pt x="22" y="12"/>
                  </a:lnTo>
                  <a:lnTo>
                    <a:pt x="26" y="12"/>
                  </a:lnTo>
                  <a:lnTo>
                    <a:pt x="26" y="16"/>
                  </a:lnTo>
                  <a:lnTo>
                    <a:pt x="26" y="20"/>
                  </a:lnTo>
                  <a:lnTo>
                    <a:pt x="26" y="22"/>
                  </a:lnTo>
                  <a:lnTo>
                    <a:pt x="26" y="26"/>
                  </a:lnTo>
                  <a:lnTo>
                    <a:pt x="30" y="26"/>
                  </a:lnTo>
                  <a:lnTo>
                    <a:pt x="34" y="26"/>
                  </a:lnTo>
                  <a:lnTo>
                    <a:pt x="38" y="26"/>
                  </a:lnTo>
                  <a:lnTo>
                    <a:pt x="40" y="26"/>
                  </a:lnTo>
                  <a:lnTo>
                    <a:pt x="44" y="26"/>
                  </a:lnTo>
                  <a:lnTo>
                    <a:pt x="48" y="26"/>
                  </a:lnTo>
                  <a:lnTo>
                    <a:pt x="52" y="26"/>
                  </a:lnTo>
                  <a:lnTo>
                    <a:pt x="56" y="26"/>
                  </a:lnTo>
                  <a:lnTo>
                    <a:pt x="60" y="26"/>
                  </a:lnTo>
                  <a:lnTo>
                    <a:pt x="60" y="30"/>
                  </a:lnTo>
                  <a:lnTo>
                    <a:pt x="64" y="30"/>
                  </a:lnTo>
                  <a:lnTo>
                    <a:pt x="64" y="34"/>
                  </a:lnTo>
                  <a:lnTo>
                    <a:pt x="60" y="34"/>
                  </a:lnTo>
                  <a:lnTo>
                    <a:pt x="60" y="38"/>
                  </a:lnTo>
                  <a:lnTo>
                    <a:pt x="60" y="42"/>
                  </a:lnTo>
                  <a:lnTo>
                    <a:pt x="56" y="42"/>
                  </a:lnTo>
                  <a:lnTo>
                    <a:pt x="56" y="46"/>
                  </a:lnTo>
                  <a:lnTo>
                    <a:pt x="52" y="46"/>
                  </a:lnTo>
                  <a:lnTo>
                    <a:pt x="48" y="46"/>
                  </a:lnTo>
                  <a:lnTo>
                    <a:pt x="48" y="50"/>
                  </a:lnTo>
                  <a:lnTo>
                    <a:pt x="48" y="46"/>
                  </a:lnTo>
                  <a:lnTo>
                    <a:pt x="44" y="50"/>
                  </a:lnTo>
                  <a:lnTo>
                    <a:pt x="44" y="52"/>
                  </a:lnTo>
                  <a:lnTo>
                    <a:pt x="44" y="56"/>
                  </a:lnTo>
                  <a:lnTo>
                    <a:pt x="44" y="60"/>
                  </a:lnTo>
                  <a:lnTo>
                    <a:pt x="48" y="64"/>
                  </a:lnTo>
                  <a:lnTo>
                    <a:pt x="48" y="60"/>
                  </a:lnTo>
                  <a:lnTo>
                    <a:pt x="48" y="64"/>
                  </a:lnTo>
                  <a:lnTo>
                    <a:pt x="48" y="68"/>
                  </a:lnTo>
                  <a:lnTo>
                    <a:pt x="52" y="68"/>
                  </a:lnTo>
                  <a:lnTo>
                    <a:pt x="52" y="64"/>
                  </a:lnTo>
                  <a:lnTo>
                    <a:pt x="52" y="60"/>
                  </a:lnTo>
                  <a:lnTo>
                    <a:pt x="56" y="60"/>
                  </a:lnTo>
                  <a:lnTo>
                    <a:pt x="56" y="56"/>
                  </a:lnTo>
                  <a:lnTo>
                    <a:pt x="56" y="52"/>
                  </a:lnTo>
                  <a:lnTo>
                    <a:pt x="56" y="56"/>
                  </a:lnTo>
                  <a:lnTo>
                    <a:pt x="60" y="52"/>
                  </a:lnTo>
                  <a:lnTo>
                    <a:pt x="60" y="56"/>
                  </a:lnTo>
                  <a:lnTo>
                    <a:pt x="60" y="60"/>
                  </a:lnTo>
                  <a:lnTo>
                    <a:pt x="64" y="60"/>
                  </a:lnTo>
                  <a:lnTo>
                    <a:pt x="64" y="64"/>
                  </a:lnTo>
                  <a:lnTo>
                    <a:pt x="60" y="64"/>
                  </a:lnTo>
                  <a:lnTo>
                    <a:pt x="64" y="68"/>
                  </a:lnTo>
                  <a:lnTo>
                    <a:pt x="64" y="72"/>
                  </a:lnTo>
                  <a:lnTo>
                    <a:pt x="64" y="76"/>
                  </a:lnTo>
                  <a:lnTo>
                    <a:pt x="64" y="78"/>
                  </a:lnTo>
                  <a:lnTo>
                    <a:pt x="64" y="82"/>
                  </a:lnTo>
                  <a:lnTo>
                    <a:pt x="64" y="86"/>
                  </a:lnTo>
                  <a:lnTo>
                    <a:pt x="64" y="90"/>
                  </a:lnTo>
                  <a:lnTo>
                    <a:pt x="64" y="94"/>
                  </a:lnTo>
                  <a:lnTo>
                    <a:pt x="68" y="94"/>
                  </a:lnTo>
                  <a:lnTo>
                    <a:pt x="68" y="98"/>
                  </a:lnTo>
                  <a:lnTo>
                    <a:pt x="64" y="98"/>
                  </a:lnTo>
                  <a:lnTo>
                    <a:pt x="64" y="94"/>
                  </a:lnTo>
                  <a:lnTo>
                    <a:pt x="60" y="94"/>
                  </a:lnTo>
                  <a:lnTo>
                    <a:pt x="60" y="98"/>
                  </a:lnTo>
                  <a:lnTo>
                    <a:pt x="60" y="102"/>
                  </a:lnTo>
                  <a:lnTo>
                    <a:pt x="60" y="106"/>
                  </a:lnTo>
                  <a:lnTo>
                    <a:pt x="60" y="102"/>
                  </a:lnTo>
                  <a:lnTo>
                    <a:pt x="56" y="102"/>
                  </a:lnTo>
                  <a:lnTo>
                    <a:pt x="56" y="98"/>
                  </a:lnTo>
                  <a:lnTo>
                    <a:pt x="56" y="94"/>
                  </a:lnTo>
                  <a:lnTo>
                    <a:pt x="56" y="90"/>
                  </a:lnTo>
                  <a:lnTo>
                    <a:pt x="56" y="86"/>
                  </a:lnTo>
                  <a:lnTo>
                    <a:pt x="56" y="90"/>
                  </a:lnTo>
                  <a:lnTo>
                    <a:pt x="56" y="86"/>
                  </a:lnTo>
                  <a:lnTo>
                    <a:pt x="56" y="82"/>
                  </a:lnTo>
                  <a:lnTo>
                    <a:pt x="52" y="82"/>
                  </a:lnTo>
                  <a:lnTo>
                    <a:pt x="52" y="78"/>
                  </a:lnTo>
                  <a:lnTo>
                    <a:pt x="52" y="76"/>
                  </a:lnTo>
                  <a:lnTo>
                    <a:pt x="48" y="72"/>
                  </a:lnTo>
                  <a:lnTo>
                    <a:pt x="44" y="72"/>
                  </a:lnTo>
                  <a:lnTo>
                    <a:pt x="44" y="76"/>
                  </a:lnTo>
                  <a:lnTo>
                    <a:pt x="40" y="76"/>
                  </a:lnTo>
                  <a:lnTo>
                    <a:pt x="40" y="72"/>
                  </a:lnTo>
                  <a:lnTo>
                    <a:pt x="38" y="72"/>
                  </a:lnTo>
                  <a:lnTo>
                    <a:pt x="38" y="68"/>
                  </a:lnTo>
                  <a:lnTo>
                    <a:pt x="38" y="64"/>
                  </a:lnTo>
                  <a:lnTo>
                    <a:pt x="38" y="60"/>
                  </a:lnTo>
                  <a:lnTo>
                    <a:pt x="38" y="56"/>
                  </a:lnTo>
                  <a:lnTo>
                    <a:pt x="34" y="56"/>
                  </a:lnTo>
                  <a:lnTo>
                    <a:pt x="38" y="56"/>
                  </a:lnTo>
                  <a:lnTo>
                    <a:pt x="38" y="60"/>
                  </a:lnTo>
                  <a:lnTo>
                    <a:pt x="34" y="60"/>
                  </a:lnTo>
                  <a:lnTo>
                    <a:pt x="38" y="60"/>
                  </a:lnTo>
                  <a:lnTo>
                    <a:pt x="38" y="64"/>
                  </a:lnTo>
                  <a:lnTo>
                    <a:pt x="34" y="64"/>
                  </a:lnTo>
                  <a:lnTo>
                    <a:pt x="34" y="64"/>
                  </a:lnTo>
                  <a:lnTo>
                    <a:pt x="34" y="64"/>
                  </a:lnTo>
                  <a:close/>
                  <a:moveTo>
                    <a:pt x="38" y="72"/>
                  </a:moveTo>
                  <a:lnTo>
                    <a:pt x="34" y="72"/>
                  </a:lnTo>
                  <a:lnTo>
                    <a:pt x="34" y="68"/>
                  </a:lnTo>
                  <a:lnTo>
                    <a:pt x="38" y="68"/>
                  </a:lnTo>
                  <a:lnTo>
                    <a:pt x="38" y="72"/>
                  </a:lnTo>
                  <a:lnTo>
                    <a:pt x="38" y="72"/>
                  </a:lnTo>
                  <a:lnTo>
                    <a:pt x="38" y="72"/>
                  </a:lnTo>
                  <a:close/>
                  <a:moveTo>
                    <a:pt x="38" y="86"/>
                  </a:moveTo>
                  <a:lnTo>
                    <a:pt x="34" y="86"/>
                  </a:lnTo>
                  <a:lnTo>
                    <a:pt x="34" y="82"/>
                  </a:lnTo>
                  <a:lnTo>
                    <a:pt x="38" y="82"/>
                  </a:lnTo>
                  <a:lnTo>
                    <a:pt x="38" y="86"/>
                  </a:lnTo>
                  <a:lnTo>
                    <a:pt x="38" y="86"/>
                  </a:lnTo>
                  <a:lnTo>
                    <a:pt x="38" y="86"/>
                  </a:lnTo>
                  <a:close/>
                  <a:moveTo>
                    <a:pt x="38" y="86"/>
                  </a:moveTo>
                  <a:lnTo>
                    <a:pt x="38" y="82"/>
                  </a:lnTo>
                  <a:lnTo>
                    <a:pt x="38" y="78"/>
                  </a:lnTo>
                  <a:lnTo>
                    <a:pt x="38" y="76"/>
                  </a:lnTo>
                  <a:lnTo>
                    <a:pt x="38" y="72"/>
                  </a:lnTo>
                  <a:lnTo>
                    <a:pt x="40" y="76"/>
                  </a:lnTo>
                  <a:lnTo>
                    <a:pt x="40" y="78"/>
                  </a:lnTo>
                  <a:lnTo>
                    <a:pt x="40" y="82"/>
                  </a:lnTo>
                  <a:lnTo>
                    <a:pt x="38" y="82"/>
                  </a:lnTo>
                  <a:lnTo>
                    <a:pt x="38" y="86"/>
                  </a:lnTo>
                  <a:lnTo>
                    <a:pt x="38" y="86"/>
                  </a:lnTo>
                  <a:lnTo>
                    <a:pt x="38" y="86"/>
                  </a:lnTo>
                  <a:close/>
                  <a:moveTo>
                    <a:pt x="48" y="78"/>
                  </a:moveTo>
                  <a:lnTo>
                    <a:pt x="48" y="76"/>
                  </a:lnTo>
                  <a:lnTo>
                    <a:pt x="48" y="78"/>
                  </a:lnTo>
                  <a:lnTo>
                    <a:pt x="48" y="78"/>
                  </a:lnTo>
                  <a:lnTo>
                    <a:pt x="48" y="78"/>
                  </a:lnTo>
                  <a:close/>
                  <a:moveTo>
                    <a:pt x="40" y="82"/>
                  </a:moveTo>
                  <a:lnTo>
                    <a:pt x="44" y="82"/>
                  </a:lnTo>
                  <a:lnTo>
                    <a:pt x="44" y="78"/>
                  </a:lnTo>
                  <a:lnTo>
                    <a:pt x="44" y="76"/>
                  </a:lnTo>
                  <a:lnTo>
                    <a:pt x="44" y="78"/>
                  </a:lnTo>
                  <a:lnTo>
                    <a:pt x="44" y="82"/>
                  </a:lnTo>
                  <a:lnTo>
                    <a:pt x="40" y="82"/>
                  </a:lnTo>
                  <a:lnTo>
                    <a:pt x="40" y="82"/>
                  </a:lnTo>
                  <a:lnTo>
                    <a:pt x="40" y="82"/>
                  </a:lnTo>
                  <a:close/>
                  <a:moveTo>
                    <a:pt x="56" y="94"/>
                  </a:moveTo>
                  <a:lnTo>
                    <a:pt x="56" y="90"/>
                  </a:lnTo>
                  <a:lnTo>
                    <a:pt x="56" y="94"/>
                  </a:lnTo>
                  <a:lnTo>
                    <a:pt x="56" y="94"/>
                  </a:lnTo>
                  <a:lnTo>
                    <a:pt x="56" y="9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11" name="Freeform 21">
              <a:extLst>
                <a:ext uri="{FF2B5EF4-FFF2-40B4-BE49-F238E27FC236}">
                  <a16:creationId xmlns:a16="http://schemas.microsoft.com/office/drawing/2014/main" id="{5AA31020-3737-4A59-44E0-1E680E0B444B}"/>
                </a:ext>
              </a:extLst>
            </p:cNvPr>
            <p:cNvSpPr>
              <a:spLocks/>
            </p:cNvSpPr>
            <p:nvPr/>
          </p:nvSpPr>
          <p:spPr bwMode="auto">
            <a:xfrm>
              <a:off x="6388100" y="3775143"/>
              <a:ext cx="76200" cy="47625"/>
            </a:xfrm>
            <a:custGeom>
              <a:avLst/>
              <a:gdLst>
                <a:gd name="T0" fmla="*/ 44 w 48"/>
                <a:gd name="T1" fmla="*/ 26 h 30"/>
                <a:gd name="T2" fmla="*/ 38 w 48"/>
                <a:gd name="T3" fmla="*/ 26 h 30"/>
                <a:gd name="T4" fmla="*/ 38 w 48"/>
                <a:gd name="T5" fmla="*/ 26 h 30"/>
                <a:gd name="T6" fmla="*/ 38 w 48"/>
                <a:gd name="T7" fmla="*/ 30 h 30"/>
                <a:gd name="T8" fmla="*/ 34 w 48"/>
                <a:gd name="T9" fmla="*/ 26 h 30"/>
                <a:gd name="T10" fmla="*/ 30 w 48"/>
                <a:gd name="T11" fmla="*/ 30 h 30"/>
                <a:gd name="T12" fmla="*/ 26 w 48"/>
                <a:gd name="T13" fmla="*/ 30 h 30"/>
                <a:gd name="T14" fmla="*/ 22 w 48"/>
                <a:gd name="T15" fmla="*/ 26 h 30"/>
                <a:gd name="T16" fmla="*/ 18 w 48"/>
                <a:gd name="T17" fmla="*/ 26 h 30"/>
                <a:gd name="T18" fmla="*/ 18 w 48"/>
                <a:gd name="T19" fmla="*/ 30 h 30"/>
                <a:gd name="T20" fmla="*/ 14 w 48"/>
                <a:gd name="T21" fmla="*/ 30 h 30"/>
                <a:gd name="T22" fmla="*/ 10 w 48"/>
                <a:gd name="T23" fmla="*/ 30 h 30"/>
                <a:gd name="T24" fmla="*/ 10 w 48"/>
                <a:gd name="T25" fmla="*/ 26 h 30"/>
                <a:gd name="T26" fmla="*/ 6 w 48"/>
                <a:gd name="T27" fmla="*/ 26 h 30"/>
                <a:gd name="T28" fmla="*/ 6 w 48"/>
                <a:gd name="T29" fmla="*/ 26 h 30"/>
                <a:gd name="T30" fmla="*/ 4 w 48"/>
                <a:gd name="T31" fmla="*/ 26 h 30"/>
                <a:gd name="T32" fmla="*/ 0 w 48"/>
                <a:gd name="T33" fmla="*/ 26 h 30"/>
                <a:gd name="T34" fmla="*/ 0 w 48"/>
                <a:gd name="T35" fmla="*/ 24 h 30"/>
                <a:gd name="T36" fmla="*/ 0 w 48"/>
                <a:gd name="T37" fmla="*/ 20 h 30"/>
                <a:gd name="T38" fmla="*/ 0 w 48"/>
                <a:gd name="T39" fmla="*/ 20 h 30"/>
                <a:gd name="T40" fmla="*/ 4 w 48"/>
                <a:gd name="T41" fmla="*/ 20 h 30"/>
                <a:gd name="T42" fmla="*/ 4 w 48"/>
                <a:gd name="T43" fmla="*/ 16 h 30"/>
                <a:gd name="T44" fmla="*/ 4 w 48"/>
                <a:gd name="T45" fmla="*/ 16 h 30"/>
                <a:gd name="T46" fmla="*/ 6 w 48"/>
                <a:gd name="T47" fmla="*/ 12 h 30"/>
                <a:gd name="T48" fmla="*/ 6 w 48"/>
                <a:gd name="T49" fmla="*/ 8 h 30"/>
                <a:gd name="T50" fmla="*/ 6 w 48"/>
                <a:gd name="T51" fmla="*/ 8 h 30"/>
                <a:gd name="T52" fmla="*/ 10 w 48"/>
                <a:gd name="T53" fmla="*/ 4 h 30"/>
                <a:gd name="T54" fmla="*/ 14 w 48"/>
                <a:gd name="T55" fmla="*/ 4 h 30"/>
                <a:gd name="T56" fmla="*/ 18 w 48"/>
                <a:gd name="T57" fmla="*/ 0 h 30"/>
                <a:gd name="T58" fmla="*/ 18 w 48"/>
                <a:gd name="T59" fmla="*/ 0 h 30"/>
                <a:gd name="T60" fmla="*/ 22 w 48"/>
                <a:gd name="T61" fmla="*/ 0 h 30"/>
                <a:gd name="T62" fmla="*/ 22 w 48"/>
                <a:gd name="T63" fmla="*/ 4 h 30"/>
                <a:gd name="T64" fmla="*/ 22 w 48"/>
                <a:gd name="T65" fmla="*/ 4 h 30"/>
                <a:gd name="T66" fmla="*/ 26 w 48"/>
                <a:gd name="T67" fmla="*/ 4 h 30"/>
                <a:gd name="T68" fmla="*/ 30 w 48"/>
                <a:gd name="T69" fmla="*/ 4 h 30"/>
                <a:gd name="T70" fmla="*/ 30 w 48"/>
                <a:gd name="T71" fmla="*/ 8 h 30"/>
                <a:gd name="T72" fmla="*/ 34 w 48"/>
                <a:gd name="T73" fmla="*/ 8 h 30"/>
                <a:gd name="T74" fmla="*/ 38 w 48"/>
                <a:gd name="T75" fmla="*/ 4 h 30"/>
                <a:gd name="T76" fmla="*/ 38 w 48"/>
                <a:gd name="T77" fmla="*/ 8 h 30"/>
                <a:gd name="T78" fmla="*/ 40 w 48"/>
                <a:gd name="T79" fmla="*/ 8 h 30"/>
                <a:gd name="T80" fmla="*/ 40 w 48"/>
                <a:gd name="T81" fmla="*/ 8 h 30"/>
                <a:gd name="T82" fmla="*/ 40 w 48"/>
                <a:gd name="T83" fmla="*/ 12 h 30"/>
                <a:gd name="T84" fmla="*/ 40 w 48"/>
                <a:gd name="T85" fmla="*/ 12 h 30"/>
                <a:gd name="T86" fmla="*/ 40 w 48"/>
                <a:gd name="T87" fmla="*/ 16 h 30"/>
                <a:gd name="T88" fmla="*/ 44 w 48"/>
                <a:gd name="T89" fmla="*/ 16 h 30"/>
                <a:gd name="T90" fmla="*/ 48 w 48"/>
                <a:gd name="T91" fmla="*/ 20 h 30"/>
                <a:gd name="T92" fmla="*/ 44 w 48"/>
                <a:gd name="T93" fmla="*/ 24 h 30"/>
                <a:gd name="T94" fmla="*/ 48 w 48"/>
                <a:gd name="T95" fmla="*/ 26 h 30"/>
                <a:gd name="T96" fmla="*/ 44 w 48"/>
                <a:gd name="T9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30">
                  <a:moveTo>
                    <a:pt x="44" y="26"/>
                  </a:moveTo>
                  <a:lnTo>
                    <a:pt x="44" y="26"/>
                  </a:lnTo>
                  <a:lnTo>
                    <a:pt x="44" y="26"/>
                  </a:lnTo>
                  <a:lnTo>
                    <a:pt x="44" y="26"/>
                  </a:lnTo>
                  <a:lnTo>
                    <a:pt x="44" y="26"/>
                  </a:lnTo>
                  <a:lnTo>
                    <a:pt x="40" y="26"/>
                  </a:lnTo>
                  <a:lnTo>
                    <a:pt x="40" y="26"/>
                  </a:lnTo>
                  <a:lnTo>
                    <a:pt x="38" y="26"/>
                  </a:lnTo>
                  <a:lnTo>
                    <a:pt x="38" y="26"/>
                  </a:lnTo>
                  <a:lnTo>
                    <a:pt x="38" y="26"/>
                  </a:lnTo>
                  <a:lnTo>
                    <a:pt x="38" y="26"/>
                  </a:lnTo>
                  <a:lnTo>
                    <a:pt x="38" y="26"/>
                  </a:lnTo>
                  <a:lnTo>
                    <a:pt x="38" y="26"/>
                  </a:lnTo>
                  <a:lnTo>
                    <a:pt x="38" y="26"/>
                  </a:lnTo>
                  <a:lnTo>
                    <a:pt x="38" y="30"/>
                  </a:lnTo>
                  <a:lnTo>
                    <a:pt x="38" y="30"/>
                  </a:lnTo>
                  <a:lnTo>
                    <a:pt x="34" y="30"/>
                  </a:lnTo>
                  <a:lnTo>
                    <a:pt x="34" y="26"/>
                  </a:lnTo>
                  <a:lnTo>
                    <a:pt x="34" y="26"/>
                  </a:lnTo>
                  <a:lnTo>
                    <a:pt x="34" y="26"/>
                  </a:lnTo>
                  <a:lnTo>
                    <a:pt x="34" y="26"/>
                  </a:lnTo>
                  <a:lnTo>
                    <a:pt x="30" y="30"/>
                  </a:lnTo>
                  <a:lnTo>
                    <a:pt x="30" y="30"/>
                  </a:lnTo>
                  <a:lnTo>
                    <a:pt x="30" y="30"/>
                  </a:lnTo>
                  <a:lnTo>
                    <a:pt x="30" y="30"/>
                  </a:lnTo>
                  <a:lnTo>
                    <a:pt x="26" y="30"/>
                  </a:lnTo>
                  <a:lnTo>
                    <a:pt x="26" y="30"/>
                  </a:lnTo>
                  <a:lnTo>
                    <a:pt x="26" y="30"/>
                  </a:lnTo>
                  <a:lnTo>
                    <a:pt x="26" y="30"/>
                  </a:lnTo>
                  <a:lnTo>
                    <a:pt x="26" y="26"/>
                  </a:lnTo>
                  <a:lnTo>
                    <a:pt x="26" y="26"/>
                  </a:lnTo>
                  <a:lnTo>
                    <a:pt x="22" y="26"/>
                  </a:lnTo>
                  <a:lnTo>
                    <a:pt x="22" y="26"/>
                  </a:lnTo>
                  <a:lnTo>
                    <a:pt x="22" y="26"/>
                  </a:lnTo>
                  <a:lnTo>
                    <a:pt x="22" y="26"/>
                  </a:lnTo>
                  <a:lnTo>
                    <a:pt x="18" y="26"/>
                  </a:lnTo>
                  <a:lnTo>
                    <a:pt x="18" y="26"/>
                  </a:lnTo>
                  <a:lnTo>
                    <a:pt x="18" y="26"/>
                  </a:lnTo>
                  <a:lnTo>
                    <a:pt x="18" y="30"/>
                  </a:lnTo>
                  <a:lnTo>
                    <a:pt x="18" y="30"/>
                  </a:lnTo>
                  <a:lnTo>
                    <a:pt x="18" y="30"/>
                  </a:lnTo>
                  <a:lnTo>
                    <a:pt x="18" y="30"/>
                  </a:lnTo>
                  <a:lnTo>
                    <a:pt x="14" y="30"/>
                  </a:lnTo>
                  <a:lnTo>
                    <a:pt x="14" y="30"/>
                  </a:lnTo>
                  <a:lnTo>
                    <a:pt x="14" y="30"/>
                  </a:lnTo>
                  <a:lnTo>
                    <a:pt x="14" y="30"/>
                  </a:lnTo>
                  <a:lnTo>
                    <a:pt x="10" y="30"/>
                  </a:lnTo>
                  <a:lnTo>
                    <a:pt x="10" y="30"/>
                  </a:lnTo>
                  <a:lnTo>
                    <a:pt x="10" y="30"/>
                  </a:lnTo>
                  <a:lnTo>
                    <a:pt x="10" y="30"/>
                  </a:lnTo>
                  <a:lnTo>
                    <a:pt x="10" y="26"/>
                  </a:lnTo>
                  <a:lnTo>
                    <a:pt x="10" y="26"/>
                  </a:lnTo>
                  <a:lnTo>
                    <a:pt x="10" y="26"/>
                  </a:lnTo>
                  <a:lnTo>
                    <a:pt x="10" y="26"/>
                  </a:lnTo>
                  <a:lnTo>
                    <a:pt x="6" y="26"/>
                  </a:lnTo>
                  <a:lnTo>
                    <a:pt x="6" y="26"/>
                  </a:lnTo>
                  <a:lnTo>
                    <a:pt x="6" y="26"/>
                  </a:lnTo>
                  <a:lnTo>
                    <a:pt x="6" y="26"/>
                  </a:lnTo>
                  <a:lnTo>
                    <a:pt x="6" y="26"/>
                  </a:lnTo>
                  <a:lnTo>
                    <a:pt x="6" y="26"/>
                  </a:lnTo>
                  <a:lnTo>
                    <a:pt x="4" y="26"/>
                  </a:lnTo>
                  <a:lnTo>
                    <a:pt x="4" y="26"/>
                  </a:lnTo>
                  <a:lnTo>
                    <a:pt x="4" y="26"/>
                  </a:lnTo>
                  <a:lnTo>
                    <a:pt x="4" y="26"/>
                  </a:lnTo>
                  <a:lnTo>
                    <a:pt x="4" y="26"/>
                  </a:lnTo>
                  <a:lnTo>
                    <a:pt x="4" y="26"/>
                  </a:lnTo>
                  <a:lnTo>
                    <a:pt x="4" y="26"/>
                  </a:lnTo>
                  <a:lnTo>
                    <a:pt x="0" y="26"/>
                  </a:lnTo>
                  <a:lnTo>
                    <a:pt x="0" y="24"/>
                  </a:lnTo>
                  <a:lnTo>
                    <a:pt x="0" y="24"/>
                  </a:lnTo>
                  <a:lnTo>
                    <a:pt x="0" y="24"/>
                  </a:lnTo>
                  <a:lnTo>
                    <a:pt x="0" y="24"/>
                  </a:lnTo>
                  <a:lnTo>
                    <a:pt x="0" y="24"/>
                  </a:lnTo>
                  <a:lnTo>
                    <a:pt x="0" y="24"/>
                  </a:lnTo>
                  <a:lnTo>
                    <a:pt x="0" y="24"/>
                  </a:lnTo>
                  <a:lnTo>
                    <a:pt x="0" y="20"/>
                  </a:lnTo>
                  <a:lnTo>
                    <a:pt x="0" y="20"/>
                  </a:lnTo>
                  <a:lnTo>
                    <a:pt x="0" y="20"/>
                  </a:lnTo>
                  <a:lnTo>
                    <a:pt x="0" y="20"/>
                  </a:lnTo>
                  <a:lnTo>
                    <a:pt x="0" y="20"/>
                  </a:lnTo>
                  <a:lnTo>
                    <a:pt x="0" y="20"/>
                  </a:lnTo>
                  <a:lnTo>
                    <a:pt x="0" y="20"/>
                  </a:lnTo>
                  <a:lnTo>
                    <a:pt x="4" y="20"/>
                  </a:lnTo>
                  <a:lnTo>
                    <a:pt x="4" y="20"/>
                  </a:lnTo>
                  <a:lnTo>
                    <a:pt x="4" y="16"/>
                  </a:lnTo>
                  <a:lnTo>
                    <a:pt x="4" y="16"/>
                  </a:lnTo>
                  <a:lnTo>
                    <a:pt x="4" y="16"/>
                  </a:lnTo>
                  <a:lnTo>
                    <a:pt x="4" y="16"/>
                  </a:lnTo>
                  <a:lnTo>
                    <a:pt x="4" y="16"/>
                  </a:lnTo>
                  <a:lnTo>
                    <a:pt x="4" y="16"/>
                  </a:lnTo>
                  <a:lnTo>
                    <a:pt x="4" y="16"/>
                  </a:lnTo>
                  <a:lnTo>
                    <a:pt x="4" y="16"/>
                  </a:lnTo>
                  <a:lnTo>
                    <a:pt x="4" y="12"/>
                  </a:lnTo>
                  <a:lnTo>
                    <a:pt x="4" y="12"/>
                  </a:lnTo>
                  <a:lnTo>
                    <a:pt x="4" y="12"/>
                  </a:lnTo>
                  <a:lnTo>
                    <a:pt x="6" y="12"/>
                  </a:lnTo>
                  <a:lnTo>
                    <a:pt x="6" y="12"/>
                  </a:lnTo>
                  <a:lnTo>
                    <a:pt x="6" y="12"/>
                  </a:lnTo>
                  <a:lnTo>
                    <a:pt x="6" y="8"/>
                  </a:lnTo>
                  <a:lnTo>
                    <a:pt x="6" y="8"/>
                  </a:lnTo>
                  <a:lnTo>
                    <a:pt x="6" y="8"/>
                  </a:lnTo>
                  <a:lnTo>
                    <a:pt x="6" y="8"/>
                  </a:lnTo>
                  <a:lnTo>
                    <a:pt x="6" y="8"/>
                  </a:lnTo>
                  <a:lnTo>
                    <a:pt x="6" y="8"/>
                  </a:lnTo>
                  <a:lnTo>
                    <a:pt x="6" y="8"/>
                  </a:lnTo>
                  <a:lnTo>
                    <a:pt x="10" y="4"/>
                  </a:lnTo>
                  <a:lnTo>
                    <a:pt x="10" y="4"/>
                  </a:lnTo>
                  <a:lnTo>
                    <a:pt x="10" y="4"/>
                  </a:lnTo>
                  <a:lnTo>
                    <a:pt x="10" y="4"/>
                  </a:lnTo>
                  <a:lnTo>
                    <a:pt x="10" y="4"/>
                  </a:lnTo>
                  <a:lnTo>
                    <a:pt x="10" y="4"/>
                  </a:lnTo>
                  <a:lnTo>
                    <a:pt x="14" y="4"/>
                  </a:lnTo>
                  <a:lnTo>
                    <a:pt x="14" y="4"/>
                  </a:lnTo>
                  <a:lnTo>
                    <a:pt x="14" y="0"/>
                  </a:lnTo>
                  <a:lnTo>
                    <a:pt x="14" y="0"/>
                  </a:lnTo>
                  <a:lnTo>
                    <a:pt x="18" y="0"/>
                  </a:lnTo>
                  <a:lnTo>
                    <a:pt x="18" y="0"/>
                  </a:lnTo>
                  <a:lnTo>
                    <a:pt x="18" y="0"/>
                  </a:lnTo>
                  <a:lnTo>
                    <a:pt x="18" y="0"/>
                  </a:lnTo>
                  <a:lnTo>
                    <a:pt x="18" y="0"/>
                  </a:lnTo>
                  <a:lnTo>
                    <a:pt x="22" y="0"/>
                  </a:lnTo>
                  <a:lnTo>
                    <a:pt x="22" y="0"/>
                  </a:lnTo>
                  <a:lnTo>
                    <a:pt x="22" y="0"/>
                  </a:lnTo>
                  <a:lnTo>
                    <a:pt x="22" y="0"/>
                  </a:lnTo>
                  <a:lnTo>
                    <a:pt x="22" y="4"/>
                  </a:lnTo>
                  <a:lnTo>
                    <a:pt x="22" y="4"/>
                  </a:lnTo>
                  <a:lnTo>
                    <a:pt x="22" y="4"/>
                  </a:lnTo>
                  <a:lnTo>
                    <a:pt x="22" y="4"/>
                  </a:lnTo>
                  <a:lnTo>
                    <a:pt x="22" y="4"/>
                  </a:lnTo>
                  <a:lnTo>
                    <a:pt x="22" y="4"/>
                  </a:lnTo>
                  <a:lnTo>
                    <a:pt x="22" y="4"/>
                  </a:lnTo>
                  <a:lnTo>
                    <a:pt x="22" y="4"/>
                  </a:lnTo>
                  <a:lnTo>
                    <a:pt x="26" y="4"/>
                  </a:lnTo>
                  <a:lnTo>
                    <a:pt x="26" y="4"/>
                  </a:lnTo>
                  <a:lnTo>
                    <a:pt x="26" y="4"/>
                  </a:lnTo>
                  <a:lnTo>
                    <a:pt x="26" y="4"/>
                  </a:lnTo>
                  <a:lnTo>
                    <a:pt x="26" y="4"/>
                  </a:lnTo>
                  <a:lnTo>
                    <a:pt x="30" y="4"/>
                  </a:lnTo>
                  <a:lnTo>
                    <a:pt x="30" y="4"/>
                  </a:lnTo>
                  <a:lnTo>
                    <a:pt x="30" y="4"/>
                  </a:lnTo>
                  <a:lnTo>
                    <a:pt x="30" y="4"/>
                  </a:lnTo>
                  <a:lnTo>
                    <a:pt x="30" y="8"/>
                  </a:lnTo>
                  <a:lnTo>
                    <a:pt x="30" y="8"/>
                  </a:lnTo>
                  <a:lnTo>
                    <a:pt x="30" y="8"/>
                  </a:lnTo>
                  <a:lnTo>
                    <a:pt x="34" y="8"/>
                  </a:lnTo>
                  <a:lnTo>
                    <a:pt x="34" y="8"/>
                  </a:lnTo>
                  <a:lnTo>
                    <a:pt x="34" y="8"/>
                  </a:lnTo>
                  <a:lnTo>
                    <a:pt x="34" y="8"/>
                  </a:lnTo>
                  <a:lnTo>
                    <a:pt x="34" y="4"/>
                  </a:lnTo>
                  <a:lnTo>
                    <a:pt x="34" y="4"/>
                  </a:lnTo>
                  <a:lnTo>
                    <a:pt x="34" y="4"/>
                  </a:lnTo>
                  <a:lnTo>
                    <a:pt x="38" y="4"/>
                  </a:lnTo>
                  <a:lnTo>
                    <a:pt x="38" y="4"/>
                  </a:lnTo>
                  <a:lnTo>
                    <a:pt x="38" y="8"/>
                  </a:lnTo>
                  <a:lnTo>
                    <a:pt x="38" y="8"/>
                  </a:lnTo>
                  <a:lnTo>
                    <a:pt x="38" y="8"/>
                  </a:lnTo>
                  <a:lnTo>
                    <a:pt x="38" y="8"/>
                  </a:lnTo>
                  <a:lnTo>
                    <a:pt x="38" y="8"/>
                  </a:lnTo>
                  <a:lnTo>
                    <a:pt x="40" y="8"/>
                  </a:lnTo>
                  <a:lnTo>
                    <a:pt x="40" y="8"/>
                  </a:lnTo>
                  <a:lnTo>
                    <a:pt x="40" y="8"/>
                  </a:lnTo>
                  <a:lnTo>
                    <a:pt x="40" y="8"/>
                  </a:lnTo>
                  <a:lnTo>
                    <a:pt x="40" y="8"/>
                  </a:lnTo>
                  <a:lnTo>
                    <a:pt x="40" y="8"/>
                  </a:lnTo>
                  <a:lnTo>
                    <a:pt x="40" y="8"/>
                  </a:lnTo>
                  <a:lnTo>
                    <a:pt x="40" y="12"/>
                  </a:lnTo>
                  <a:lnTo>
                    <a:pt x="40" y="12"/>
                  </a:lnTo>
                  <a:lnTo>
                    <a:pt x="40" y="12"/>
                  </a:lnTo>
                  <a:lnTo>
                    <a:pt x="40" y="12"/>
                  </a:lnTo>
                  <a:lnTo>
                    <a:pt x="40" y="12"/>
                  </a:lnTo>
                  <a:lnTo>
                    <a:pt x="40" y="12"/>
                  </a:lnTo>
                  <a:lnTo>
                    <a:pt x="40" y="12"/>
                  </a:lnTo>
                  <a:lnTo>
                    <a:pt x="40" y="12"/>
                  </a:lnTo>
                  <a:lnTo>
                    <a:pt x="40" y="12"/>
                  </a:lnTo>
                  <a:lnTo>
                    <a:pt x="40" y="16"/>
                  </a:lnTo>
                  <a:lnTo>
                    <a:pt x="40" y="16"/>
                  </a:lnTo>
                  <a:lnTo>
                    <a:pt x="40" y="16"/>
                  </a:lnTo>
                  <a:lnTo>
                    <a:pt x="40" y="16"/>
                  </a:lnTo>
                  <a:lnTo>
                    <a:pt x="44" y="16"/>
                  </a:lnTo>
                  <a:lnTo>
                    <a:pt x="44" y="16"/>
                  </a:lnTo>
                  <a:lnTo>
                    <a:pt x="44" y="16"/>
                  </a:lnTo>
                  <a:lnTo>
                    <a:pt x="44" y="20"/>
                  </a:lnTo>
                  <a:lnTo>
                    <a:pt x="44" y="20"/>
                  </a:lnTo>
                  <a:lnTo>
                    <a:pt x="48" y="20"/>
                  </a:lnTo>
                  <a:lnTo>
                    <a:pt x="44" y="24"/>
                  </a:lnTo>
                  <a:lnTo>
                    <a:pt x="44" y="24"/>
                  </a:lnTo>
                  <a:lnTo>
                    <a:pt x="44" y="24"/>
                  </a:lnTo>
                  <a:lnTo>
                    <a:pt x="44" y="24"/>
                  </a:lnTo>
                  <a:lnTo>
                    <a:pt x="44" y="24"/>
                  </a:lnTo>
                  <a:lnTo>
                    <a:pt x="44" y="24"/>
                  </a:lnTo>
                  <a:lnTo>
                    <a:pt x="44" y="24"/>
                  </a:lnTo>
                  <a:lnTo>
                    <a:pt x="48" y="26"/>
                  </a:lnTo>
                  <a:lnTo>
                    <a:pt x="48" y="26"/>
                  </a:lnTo>
                  <a:lnTo>
                    <a:pt x="48" y="26"/>
                  </a:lnTo>
                  <a:lnTo>
                    <a:pt x="44" y="26"/>
                  </a:lnTo>
                  <a:lnTo>
                    <a:pt x="44" y="26"/>
                  </a:lnTo>
                  <a:lnTo>
                    <a:pt x="44" y="26"/>
                  </a:lnTo>
                  <a:lnTo>
                    <a:pt x="44" y="2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12" name="Freeform 22">
              <a:extLst>
                <a:ext uri="{FF2B5EF4-FFF2-40B4-BE49-F238E27FC236}">
                  <a16:creationId xmlns:a16="http://schemas.microsoft.com/office/drawing/2014/main" id="{F5D9A799-1D87-1CCF-D586-D0340D1BDA7C}"/>
                </a:ext>
              </a:extLst>
            </p:cNvPr>
            <p:cNvSpPr>
              <a:spLocks noEditPoints="1"/>
            </p:cNvSpPr>
            <p:nvPr/>
          </p:nvSpPr>
          <p:spPr bwMode="auto">
            <a:xfrm>
              <a:off x="6956425" y="4419668"/>
              <a:ext cx="28575" cy="31750"/>
            </a:xfrm>
            <a:custGeom>
              <a:avLst/>
              <a:gdLst>
                <a:gd name="T0" fmla="*/ 10 w 18"/>
                <a:gd name="T1" fmla="*/ 4 h 20"/>
                <a:gd name="T2" fmla="*/ 10 w 18"/>
                <a:gd name="T3" fmla="*/ 4 h 20"/>
                <a:gd name="T4" fmla="*/ 10 w 18"/>
                <a:gd name="T5" fmla="*/ 4 h 20"/>
                <a:gd name="T6" fmla="*/ 10 w 18"/>
                <a:gd name="T7" fmla="*/ 4 h 20"/>
                <a:gd name="T8" fmla="*/ 10 w 18"/>
                <a:gd name="T9" fmla="*/ 4 h 20"/>
                <a:gd name="T10" fmla="*/ 10 w 18"/>
                <a:gd name="T11" fmla="*/ 8 h 20"/>
                <a:gd name="T12" fmla="*/ 10 w 18"/>
                <a:gd name="T13" fmla="*/ 8 h 20"/>
                <a:gd name="T14" fmla="*/ 10 w 18"/>
                <a:gd name="T15" fmla="*/ 12 h 20"/>
                <a:gd name="T16" fmla="*/ 10 w 18"/>
                <a:gd name="T17" fmla="*/ 12 h 20"/>
                <a:gd name="T18" fmla="*/ 10 w 18"/>
                <a:gd name="T19" fmla="*/ 12 h 20"/>
                <a:gd name="T20" fmla="*/ 10 w 18"/>
                <a:gd name="T21" fmla="*/ 16 h 20"/>
                <a:gd name="T22" fmla="*/ 10 w 18"/>
                <a:gd name="T23" fmla="*/ 20 h 20"/>
                <a:gd name="T24" fmla="*/ 6 w 18"/>
                <a:gd name="T25" fmla="*/ 20 h 20"/>
                <a:gd name="T26" fmla="*/ 6 w 18"/>
                <a:gd name="T27" fmla="*/ 20 h 20"/>
                <a:gd name="T28" fmla="*/ 6 w 18"/>
                <a:gd name="T29" fmla="*/ 20 h 20"/>
                <a:gd name="T30" fmla="*/ 4 w 18"/>
                <a:gd name="T31" fmla="*/ 16 h 20"/>
                <a:gd name="T32" fmla="*/ 4 w 18"/>
                <a:gd name="T33" fmla="*/ 16 h 20"/>
                <a:gd name="T34" fmla="*/ 4 w 18"/>
                <a:gd name="T35" fmla="*/ 12 h 20"/>
                <a:gd name="T36" fmla="*/ 4 w 18"/>
                <a:gd name="T37" fmla="*/ 12 h 20"/>
                <a:gd name="T38" fmla="*/ 0 w 18"/>
                <a:gd name="T39" fmla="*/ 12 h 20"/>
                <a:gd name="T40" fmla="*/ 0 w 18"/>
                <a:gd name="T41" fmla="*/ 12 h 20"/>
                <a:gd name="T42" fmla="*/ 0 w 18"/>
                <a:gd name="T43" fmla="*/ 8 h 20"/>
                <a:gd name="T44" fmla="*/ 0 w 18"/>
                <a:gd name="T45" fmla="*/ 8 h 20"/>
                <a:gd name="T46" fmla="*/ 0 w 18"/>
                <a:gd name="T47" fmla="*/ 8 h 20"/>
                <a:gd name="T48" fmla="*/ 0 w 18"/>
                <a:gd name="T49" fmla="*/ 12 h 20"/>
                <a:gd name="T50" fmla="*/ 4 w 18"/>
                <a:gd name="T51" fmla="*/ 8 h 20"/>
                <a:gd name="T52" fmla="*/ 6 w 18"/>
                <a:gd name="T53" fmla="*/ 8 h 20"/>
                <a:gd name="T54" fmla="*/ 6 w 18"/>
                <a:gd name="T55" fmla="*/ 8 h 20"/>
                <a:gd name="T56" fmla="*/ 6 w 18"/>
                <a:gd name="T57" fmla="*/ 8 h 20"/>
                <a:gd name="T58" fmla="*/ 6 w 18"/>
                <a:gd name="T59" fmla="*/ 4 h 20"/>
                <a:gd name="T60" fmla="*/ 6 w 18"/>
                <a:gd name="T61" fmla="*/ 4 h 20"/>
                <a:gd name="T62" fmla="*/ 6 w 18"/>
                <a:gd name="T63" fmla="*/ 4 h 20"/>
                <a:gd name="T64" fmla="*/ 10 w 18"/>
                <a:gd name="T65" fmla="*/ 4 h 20"/>
                <a:gd name="T66" fmla="*/ 10 w 18"/>
                <a:gd name="T67" fmla="*/ 4 h 20"/>
                <a:gd name="T68" fmla="*/ 10 w 18"/>
                <a:gd name="T69" fmla="*/ 0 h 20"/>
                <a:gd name="T70" fmla="*/ 14 w 18"/>
                <a:gd name="T71" fmla="*/ 0 h 20"/>
                <a:gd name="T72" fmla="*/ 14 w 18"/>
                <a:gd name="T73" fmla="*/ 0 h 20"/>
                <a:gd name="T74" fmla="*/ 14 w 18"/>
                <a:gd name="T75" fmla="*/ 0 h 20"/>
                <a:gd name="T76" fmla="*/ 10 w 18"/>
                <a:gd name="T77" fmla="*/ 4 h 20"/>
                <a:gd name="T78" fmla="*/ 10 w 18"/>
                <a:gd name="T79" fmla="*/ 4 h 20"/>
                <a:gd name="T80" fmla="*/ 10 w 18"/>
                <a:gd name="T81" fmla="*/ 4 h 20"/>
                <a:gd name="T82" fmla="*/ 14 w 18"/>
                <a:gd name="T83" fmla="*/ 4 h 20"/>
                <a:gd name="T84" fmla="*/ 14 w 18"/>
                <a:gd name="T85" fmla="*/ 4 h 20"/>
                <a:gd name="T86" fmla="*/ 14 w 18"/>
                <a:gd name="T87" fmla="*/ 4 h 20"/>
                <a:gd name="T88" fmla="*/ 14 w 18"/>
                <a:gd name="T89" fmla="*/ 4 h 20"/>
                <a:gd name="T90" fmla="*/ 14 w 18"/>
                <a:gd name="T91" fmla="*/ 8 h 20"/>
                <a:gd name="T92" fmla="*/ 14 w 18"/>
                <a:gd name="T93" fmla="*/ 8 h 20"/>
                <a:gd name="T94" fmla="*/ 14 w 18"/>
                <a:gd name="T95" fmla="*/ 12 h 20"/>
                <a:gd name="T96" fmla="*/ 14 w 18"/>
                <a:gd name="T97" fmla="*/ 12 h 20"/>
                <a:gd name="T98" fmla="*/ 14 w 18"/>
                <a:gd name="T99" fmla="*/ 12 h 20"/>
                <a:gd name="T100" fmla="*/ 18 w 18"/>
                <a:gd name="T101" fmla="*/ 12 h 20"/>
                <a:gd name="T102" fmla="*/ 18 w 18"/>
                <a:gd name="T103" fmla="*/ 12 h 20"/>
                <a:gd name="T104" fmla="*/ 18 w 18"/>
                <a:gd name="T105" fmla="*/ 16 h 20"/>
                <a:gd name="T106" fmla="*/ 18 w 18"/>
                <a:gd name="T107" fmla="*/ 16 h 20"/>
                <a:gd name="T108" fmla="*/ 18 w 18"/>
                <a:gd name="T109" fmla="*/ 16 h 20"/>
                <a:gd name="T110" fmla="*/ 14 w 18"/>
                <a:gd name="T111" fmla="*/ 12 h 20"/>
                <a:gd name="T112" fmla="*/ 14 w 18"/>
                <a:gd name="T113" fmla="*/ 12 h 20"/>
                <a:gd name="T114" fmla="*/ 14 w 18"/>
                <a:gd name="T115" fmla="*/ 8 h 20"/>
                <a:gd name="T116" fmla="*/ 10 w 18"/>
                <a:gd name="T117" fmla="*/ 8 h 20"/>
                <a:gd name="T118" fmla="*/ 14 w 18"/>
                <a:gd name="T1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0">
                  <a:moveTo>
                    <a:pt x="10" y="4"/>
                  </a:moveTo>
                  <a:lnTo>
                    <a:pt x="10" y="4"/>
                  </a:lnTo>
                  <a:lnTo>
                    <a:pt x="10" y="4"/>
                  </a:lnTo>
                  <a:lnTo>
                    <a:pt x="10" y="4"/>
                  </a:lnTo>
                  <a:lnTo>
                    <a:pt x="10" y="4"/>
                  </a:lnTo>
                  <a:lnTo>
                    <a:pt x="10" y="4"/>
                  </a:lnTo>
                  <a:lnTo>
                    <a:pt x="10" y="4"/>
                  </a:lnTo>
                  <a:lnTo>
                    <a:pt x="10" y="4"/>
                  </a:lnTo>
                  <a:lnTo>
                    <a:pt x="10" y="4"/>
                  </a:lnTo>
                  <a:lnTo>
                    <a:pt x="10" y="4"/>
                  </a:lnTo>
                  <a:lnTo>
                    <a:pt x="10" y="8"/>
                  </a:lnTo>
                  <a:lnTo>
                    <a:pt x="10" y="8"/>
                  </a:lnTo>
                  <a:lnTo>
                    <a:pt x="10" y="8"/>
                  </a:lnTo>
                  <a:lnTo>
                    <a:pt x="10" y="8"/>
                  </a:lnTo>
                  <a:lnTo>
                    <a:pt x="10" y="8"/>
                  </a:lnTo>
                  <a:lnTo>
                    <a:pt x="10" y="12"/>
                  </a:lnTo>
                  <a:lnTo>
                    <a:pt x="10" y="12"/>
                  </a:lnTo>
                  <a:lnTo>
                    <a:pt x="10" y="12"/>
                  </a:lnTo>
                  <a:lnTo>
                    <a:pt x="10" y="12"/>
                  </a:lnTo>
                  <a:lnTo>
                    <a:pt x="10" y="12"/>
                  </a:lnTo>
                  <a:lnTo>
                    <a:pt x="10" y="12"/>
                  </a:lnTo>
                  <a:lnTo>
                    <a:pt x="10" y="16"/>
                  </a:lnTo>
                  <a:lnTo>
                    <a:pt x="10" y="20"/>
                  </a:lnTo>
                  <a:lnTo>
                    <a:pt x="10" y="20"/>
                  </a:lnTo>
                  <a:lnTo>
                    <a:pt x="6" y="20"/>
                  </a:lnTo>
                  <a:lnTo>
                    <a:pt x="6" y="20"/>
                  </a:lnTo>
                  <a:lnTo>
                    <a:pt x="6" y="20"/>
                  </a:lnTo>
                  <a:lnTo>
                    <a:pt x="6" y="20"/>
                  </a:lnTo>
                  <a:lnTo>
                    <a:pt x="6" y="20"/>
                  </a:lnTo>
                  <a:lnTo>
                    <a:pt x="6" y="20"/>
                  </a:lnTo>
                  <a:lnTo>
                    <a:pt x="6" y="20"/>
                  </a:lnTo>
                  <a:lnTo>
                    <a:pt x="4" y="16"/>
                  </a:lnTo>
                  <a:lnTo>
                    <a:pt x="4" y="16"/>
                  </a:lnTo>
                  <a:lnTo>
                    <a:pt x="4" y="16"/>
                  </a:lnTo>
                  <a:lnTo>
                    <a:pt x="4" y="16"/>
                  </a:lnTo>
                  <a:lnTo>
                    <a:pt x="4" y="12"/>
                  </a:lnTo>
                  <a:lnTo>
                    <a:pt x="4" y="12"/>
                  </a:lnTo>
                  <a:lnTo>
                    <a:pt x="4" y="12"/>
                  </a:lnTo>
                  <a:lnTo>
                    <a:pt x="4" y="12"/>
                  </a:lnTo>
                  <a:lnTo>
                    <a:pt x="0" y="12"/>
                  </a:lnTo>
                  <a:lnTo>
                    <a:pt x="0" y="12"/>
                  </a:lnTo>
                  <a:lnTo>
                    <a:pt x="0" y="12"/>
                  </a:lnTo>
                  <a:lnTo>
                    <a:pt x="0" y="12"/>
                  </a:lnTo>
                  <a:lnTo>
                    <a:pt x="0" y="8"/>
                  </a:lnTo>
                  <a:lnTo>
                    <a:pt x="0" y="8"/>
                  </a:lnTo>
                  <a:lnTo>
                    <a:pt x="0" y="8"/>
                  </a:lnTo>
                  <a:lnTo>
                    <a:pt x="0" y="8"/>
                  </a:lnTo>
                  <a:lnTo>
                    <a:pt x="0" y="8"/>
                  </a:lnTo>
                  <a:lnTo>
                    <a:pt x="0" y="8"/>
                  </a:lnTo>
                  <a:lnTo>
                    <a:pt x="0" y="12"/>
                  </a:lnTo>
                  <a:lnTo>
                    <a:pt x="4" y="8"/>
                  </a:lnTo>
                  <a:lnTo>
                    <a:pt x="4" y="8"/>
                  </a:lnTo>
                  <a:lnTo>
                    <a:pt x="6" y="8"/>
                  </a:lnTo>
                  <a:lnTo>
                    <a:pt x="6" y="8"/>
                  </a:lnTo>
                  <a:lnTo>
                    <a:pt x="6" y="8"/>
                  </a:lnTo>
                  <a:lnTo>
                    <a:pt x="6" y="8"/>
                  </a:lnTo>
                  <a:lnTo>
                    <a:pt x="6" y="8"/>
                  </a:lnTo>
                  <a:lnTo>
                    <a:pt x="6" y="8"/>
                  </a:lnTo>
                  <a:lnTo>
                    <a:pt x="6" y="8"/>
                  </a:lnTo>
                  <a:lnTo>
                    <a:pt x="6" y="4"/>
                  </a:lnTo>
                  <a:lnTo>
                    <a:pt x="6" y="4"/>
                  </a:lnTo>
                  <a:lnTo>
                    <a:pt x="6" y="4"/>
                  </a:lnTo>
                  <a:lnTo>
                    <a:pt x="6" y="4"/>
                  </a:lnTo>
                  <a:lnTo>
                    <a:pt x="6" y="4"/>
                  </a:lnTo>
                  <a:lnTo>
                    <a:pt x="6" y="4"/>
                  </a:lnTo>
                  <a:lnTo>
                    <a:pt x="10" y="4"/>
                  </a:lnTo>
                  <a:lnTo>
                    <a:pt x="10" y="4"/>
                  </a:lnTo>
                  <a:lnTo>
                    <a:pt x="10" y="4"/>
                  </a:lnTo>
                  <a:lnTo>
                    <a:pt x="10" y="0"/>
                  </a:lnTo>
                  <a:lnTo>
                    <a:pt x="10" y="0"/>
                  </a:lnTo>
                  <a:lnTo>
                    <a:pt x="14" y="0"/>
                  </a:lnTo>
                  <a:lnTo>
                    <a:pt x="14" y="0"/>
                  </a:lnTo>
                  <a:lnTo>
                    <a:pt x="14" y="0"/>
                  </a:lnTo>
                  <a:lnTo>
                    <a:pt x="14" y="0"/>
                  </a:lnTo>
                  <a:lnTo>
                    <a:pt x="14" y="0"/>
                  </a:lnTo>
                  <a:lnTo>
                    <a:pt x="14" y="0"/>
                  </a:lnTo>
                  <a:lnTo>
                    <a:pt x="14" y="4"/>
                  </a:lnTo>
                  <a:lnTo>
                    <a:pt x="10" y="4"/>
                  </a:lnTo>
                  <a:lnTo>
                    <a:pt x="10" y="4"/>
                  </a:lnTo>
                  <a:lnTo>
                    <a:pt x="10" y="4"/>
                  </a:lnTo>
                  <a:lnTo>
                    <a:pt x="10" y="4"/>
                  </a:lnTo>
                  <a:lnTo>
                    <a:pt x="10" y="4"/>
                  </a:lnTo>
                  <a:close/>
                  <a:moveTo>
                    <a:pt x="14" y="4"/>
                  </a:moveTo>
                  <a:lnTo>
                    <a:pt x="14" y="4"/>
                  </a:lnTo>
                  <a:lnTo>
                    <a:pt x="14" y="8"/>
                  </a:lnTo>
                  <a:lnTo>
                    <a:pt x="14" y="4"/>
                  </a:lnTo>
                  <a:lnTo>
                    <a:pt x="14" y="4"/>
                  </a:lnTo>
                  <a:lnTo>
                    <a:pt x="14" y="4"/>
                  </a:lnTo>
                  <a:lnTo>
                    <a:pt x="14" y="4"/>
                  </a:lnTo>
                  <a:lnTo>
                    <a:pt x="14" y="4"/>
                  </a:lnTo>
                  <a:lnTo>
                    <a:pt x="14" y="4"/>
                  </a:lnTo>
                  <a:lnTo>
                    <a:pt x="14" y="8"/>
                  </a:lnTo>
                  <a:lnTo>
                    <a:pt x="14" y="8"/>
                  </a:lnTo>
                  <a:lnTo>
                    <a:pt x="14" y="8"/>
                  </a:lnTo>
                  <a:lnTo>
                    <a:pt x="14" y="8"/>
                  </a:lnTo>
                  <a:lnTo>
                    <a:pt x="14" y="12"/>
                  </a:lnTo>
                  <a:lnTo>
                    <a:pt x="14" y="12"/>
                  </a:lnTo>
                  <a:lnTo>
                    <a:pt x="14" y="12"/>
                  </a:lnTo>
                  <a:lnTo>
                    <a:pt x="14" y="12"/>
                  </a:lnTo>
                  <a:lnTo>
                    <a:pt x="14" y="12"/>
                  </a:lnTo>
                  <a:lnTo>
                    <a:pt x="14" y="12"/>
                  </a:lnTo>
                  <a:lnTo>
                    <a:pt x="18" y="12"/>
                  </a:lnTo>
                  <a:lnTo>
                    <a:pt x="18" y="12"/>
                  </a:lnTo>
                  <a:lnTo>
                    <a:pt x="18" y="12"/>
                  </a:lnTo>
                  <a:lnTo>
                    <a:pt x="18" y="16"/>
                  </a:lnTo>
                  <a:lnTo>
                    <a:pt x="18" y="16"/>
                  </a:lnTo>
                  <a:lnTo>
                    <a:pt x="18" y="16"/>
                  </a:lnTo>
                  <a:lnTo>
                    <a:pt x="18" y="16"/>
                  </a:lnTo>
                  <a:lnTo>
                    <a:pt x="18" y="16"/>
                  </a:lnTo>
                  <a:lnTo>
                    <a:pt x="18" y="16"/>
                  </a:lnTo>
                  <a:lnTo>
                    <a:pt x="14" y="12"/>
                  </a:lnTo>
                  <a:lnTo>
                    <a:pt x="14" y="12"/>
                  </a:lnTo>
                  <a:lnTo>
                    <a:pt x="14" y="12"/>
                  </a:lnTo>
                  <a:lnTo>
                    <a:pt x="14" y="12"/>
                  </a:lnTo>
                  <a:lnTo>
                    <a:pt x="14" y="8"/>
                  </a:lnTo>
                  <a:lnTo>
                    <a:pt x="14" y="8"/>
                  </a:lnTo>
                  <a:lnTo>
                    <a:pt x="10" y="8"/>
                  </a:lnTo>
                  <a:lnTo>
                    <a:pt x="10" y="8"/>
                  </a:lnTo>
                  <a:lnTo>
                    <a:pt x="14" y="4"/>
                  </a:lnTo>
                  <a:lnTo>
                    <a:pt x="14" y="4"/>
                  </a:lnTo>
                  <a:lnTo>
                    <a:pt x="14" y="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13" name="Freeform 23">
              <a:extLst>
                <a:ext uri="{FF2B5EF4-FFF2-40B4-BE49-F238E27FC236}">
                  <a16:creationId xmlns:a16="http://schemas.microsoft.com/office/drawing/2014/main" id="{586B06C9-6A94-7FF2-489D-163F3F552C25}"/>
                </a:ext>
              </a:extLst>
            </p:cNvPr>
            <p:cNvSpPr>
              <a:spLocks/>
            </p:cNvSpPr>
            <p:nvPr/>
          </p:nvSpPr>
          <p:spPr bwMode="auto">
            <a:xfrm>
              <a:off x="6689725" y="4159318"/>
              <a:ext cx="117475" cy="117475"/>
            </a:xfrm>
            <a:custGeom>
              <a:avLst/>
              <a:gdLst>
                <a:gd name="T0" fmla="*/ 40 w 74"/>
                <a:gd name="T1" fmla="*/ 68 h 74"/>
                <a:gd name="T2" fmla="*/ 36 w 74"/>
                <a:gd name="T3" fmla="*/ 70 h 74"/>
                <a:gd name="T4" fmla="*/ 36 w 74"/>
                <a:gd name="T5" fmla="*/ 70 h 74"/>
                <a:gd name="T6" fmla="*/ 32 w 74"/>
                <a:gd name="T7" fmla="*/ 70 h 74"/>
                <a:gd name="T8" fmla="*/ 30 w 74"/>
                <a:gd name="T9" fmla="*/ 70 h 74"/>
                <a:gd name="T10" fmla="*/ 26 w 74"/>
                <a:gd name="T11" fmla="*/ 70 h 74"/>
                <a:gd name="T12" fmla="*/ 22 w 74"/>
                <a:gd name="T13" fmla="*/ 70 h 74"/>
                <a:gd name="T14" fmla="*/ 18 w 74"/>
                <a:gd name="T15" fmla="*/ 68 h 74"/>
                <a:gd name="T16" fmla="*/ 22 w 74"/>
                <a:gd name="T17" fmla="*/ 64 h 74"/>
                <a:gd name="T18" fmla="*/ 18 w 74"/>
                <a:gd name="T19" fmla="*/ 64 h 74"/>
                <a:gd name="T20" fmla="*/ 10 w 74"/>
                <a:gd name="T21" fmla="*/ 64 h 74"/>
                <a:gd name="T22" fmla="*/ 10 w 74"/>
                <a:gd name="T23" fmla="*/ 56 h 74"/>
                <a:gd name="T24" fmla="*/ 10 w 74"/>
                <a:gd name="T25" fmla="*/ 52 h 74"/>
                <a:gd name="T26" fmla="*/ 10 w 74"/>
                <a:gd name="T27" fmla="*/ 52 h 74"/>
                <a:gd name="T28" fmla="*/ 10 w 74"/>
                <a:gd name="T29" fmla="*/ 52 h 74"/>
                <a:gd name="T30" fmla="*/ 10 w 74"/>
                <a:gd name="T31" fmla="*/ 48 h 74"/>
                <a:gd name="T32" fmla="*/ 10 w 74"/>
                <a:gd name="T33" fmla="*/ 52 h 74"/>
                <a:gd name="T34" fmla="*/ 6 w 74"/>
                <a:gd name="T35" fmla="*/ 48 h 74"/>
                <a:gd name="T36" fmla="*/ 6 w 74"/>
                <a:gd name="T37" fmla="*/ 38 h 74"/>
                <a:gd name="T38" fmla="*/ 4 w 74"/>
                <a:gd name="T39" fmla="*/ 34 h 74"/>
                <a:gd name="T40" fmla="*/ 4 w 74"/>
                <a:gd name="T41" fmla="*/ 26 h 74"/>
                <a:gd name="T42" fmla="*/ 4 w 74"/>
                <a:gd name="T43" fmla="*/ 20 h 74"/>
                <a:gd name="T44" fmla="*/ 4 w 74"/>
                <a:gd name="T45" fmla="*/ 20 h 74"/>
                <a:gd name="T46" fmla="*/ 6 w 74"/>
                <a:gd name="T47" fmla="*/ 16 h 74"/>
                <a:gd name="T48" fmla="*/ 10 w 74"/>
                <a:gd name="T49" fmla="*/ 8 h 74"/>
                <a:gd name="T50" fmla="*/ 10 w 74"/>
                <a:gd name="T51" fmla="*/ 8 h 74"/>
                <a:gd name="T52" fmla="*/ 14 w 74"/>
                <a:gd name="T53" fmla="*/ 4 h 74"/>
                <a:gd name="T54" fmla="*/ 18 w 74"/>
                <a:gd name="T55" fmla="*/ 4 h 74"/>
                <a:gd name="T56" fmla="*/ 26 w 74"/>
                <a:gd name="T57" fmla="*/ 4 h 74"/>
                <a:gd name="T58" fmla="*/ 32 w 74"/>
                <a:gd name="T59" fmla="*/ 4 h 74"/>
                <a:gd name="T60" fmla="*/ 36 w 74"/>
                <a:gd name="T61" fmla="*/ 4 h 74"/>
                <a:gd name="T62" fmla="*/ 40 w 74"/>
                <a:gd name="T63" fmla="*/ 8 h 74"/>
                <a:gd name="T64" fmla="*/ 40 w 74"/>
                <a:gd name="T65" fmla="*/ 4 h 74"/>
                <a:gd name="T66" fmla="*/ 48 w 74"/>
                <a:gd name="T67" fmla="*/ 8 h 74"/>
                <a:gd name="T68" fmla="*/ 52 w 74"/>
                <a:gd name="T69" fmla="*/ 12 h 74"/>
                <a:gd name="T70" fmla="*/ 54 w 74"/>
                <a:gd name="T71" fmla="*/ 8 h 74"/>
                <a:gd name="T72" fmla="*/ 54 w 74"/>
                <a:gd name="T73" fmla="*/ 4 h 74"/>
                <a:gd name="T74" fmla="*/ 54 w 74"/>
                <a:gd name="T75" fmla="*/ 4 h 74"/>
                <a:gd name="T76" fmla="*/ 58 w 74"/>
                <a:gd name="T77" fmla="*/ 0 h 74"/>
                <a:gd name="T78" fmla="*/ 62 w 74"/>
                <a:gd name="T79" fmla="*/ 4 h 74"/>
                <a:gd name="T80" fmla="*/ 70 w 74"/>
                <a:gd name="T81" fmla="*/ 0 h 74"/>
                <a:gd name="T82" fmla="*/ 74 w 74"/>
                <a:gd name="T83" fmla="*/ 4 h 74"/>
                <a:gd name="T84" fmla="*/ 74 w 74"/>
                <a:gd name="T85" fmla="*/ 8 h 74"/>
                <a:gd name="T86" fmla="*/ 74 w 74"/>
                <a:gd name="T87" fmla="*/ 12 h 74"/>
                <a:gd name="T88" fmla="*/ 74 w 74"/>
                <a:gd name="T89" fmla="*/ 22 h 74"/>
                <a:gd name="T90" fmla="*/ 74 w 74"/>
                <a:gd name="T91" fmla="*/ 38 h 74"/>
                <a:gd name="T92" fmla="*/ 74 w 74"/>
                <a:gd name="T93" fmla="*/ 42 h 74"/>
                <a:gd name="T94" fmla="*/ 70 w 74"/>
                <a:gd name="T95" fmla="*/ 42 h 74"/>
                <a:gd name="T96" fmla="*/ 66 w 74"/>
                <a:gd name="T97" fmla="*/ 44 h 74"/>
                <a:gd name="T98" fmla="*/ 62 w 74"/>
                <a:gd name="T99" fmla="*/ 44 h 74"/>
                <a:gd name="T100" fmla="*/ 58 w 74"/>
                <a:gd name="T101" fmla="*/ 48 h 74"/>
                <a:gd name="T102" fmla="*/ 54 w 74"/>
                <a:gd name="T103" fmla="*/ 48 h 74"/>
                <a:gd name="T104" fmla="*/ 52 w 74"/>
                <a:gd name="T105" fmla="*/ 52 h 74"/>
                <a:gd name="T106" fmla="*/ 52 w 74"/>
                <a:gd name="T107" fmla="*/ 56 h 74"/>
                <a:gd name="T108" fmla="*/ 54 w 74"/>
                <a:gd name="T109" fmla="*/ 64 h 74"/>
                <a:gd name="T110" fmla="*/ 54 w 74"/>
                <a:gd name="T111" fmla="*/ 64 h 74"/>
                <a:gd name="T112" fmla="*/ 48 w 74"/>
                <a:gd name="T113" fmla="*/ 64 h 74"/>
                <a:gd name="T114" fmla="*/ 48 w 74"/>
                <a:gd name="T115" fmla="*/ 64 h 74"/>
                <a:gd name="T116" fmla="*/ 44 w 74"/>
                <a:gd name="T117"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 h="74">
                  <a:moveTo>
                    <a:pt x="40" y="64"/>
                  </a:moveTo>
                  <a:lnTo>
                    <a:pt x="40" y="64"/>
                  </a:lnTo>
                  <a:lnTo>
                    <a:pt x="40" y="64"/>
                  </a:lnTo>
                  <a:lnTo>
                    <a:pt x="40" y="64"/>
                  </a:lnTo>
                  <a:lnTo>
                    <a:pt x="40" y="68"/>
                  </a:lnTo>
                  <a:lnTo>
                    <a:pt x="40" y="68"/>
                  </a:lnTo>
                  <a:lnTo>
                    <a:pt x="40" y="68"/>
                  </a:lnTo>
                  <a:lnTo>
                    <a:pt x="40" y="68"/>
                  </a:lnTo>
                  <a:lnTo>
                    <a:pt x="40" y="68"/>
                  </a:lnTo>
                  <a:lnTo>
                    <a:pt x="40" y="68"/>
                  </a:lnTo>
                  <a:lnTo>
                    <a:pt x="36" y="70"/>
                  </a:lnTo>
                  <a:lnTo>
                    <a:pt x="36" y="70"/>
                  </a:lnTo>
                  <a:lnTo>
                    <a:pt x="36" y="70"/>
                  </a:lnTo>
                  <a:lnTo>
                    <a:pt x="36" y="70"/>
                  </a:lnTo>
                  <a:lnTo>
                    <a:pt x="36" y="70"/>
                  </a:lnTo>
                  <a:lnTo>
                    <a:pt x="36" y="70"/>
                  </a:lnTo>
                  <a:lnTo>
                    <a:pt x="36" y="70"/>
                  </a:lnTo>
                  <a:lnTo>
                    <a:pt x="36" y="70"/>
                  </a:lnTo>
                  <a:lnTo>
                    <a:pt x="36" y="70"/>
                  </a:lnTo>
                  <a:lnTo>
                    <a:pt x="36" y="70"/>
                  </a:lnTo>
                  <a:lnTo>
                    <a:pt x="32" y="70"/>
                  </a:lnTo>
                  <a:lnTo>
                    <a:pt x="32" y="70"/>
                  </a:lnTo>
                  <a:lnTo>
                    <a:pt x="32" y="70"/>
                  </a:lnTo>
                  <a:lnTo>
                    <a:pt x="32" y="70"/>
                  </a:lnTo>
                  <a:lnTo>
                    <a:pt x="32" y="70"/>
                  </a:lnTo>
                  <a:lnTo>
                    <a:pt x="32" y="70"/>
                  </a:lnTo>
                  <a:lnTo>
                    <a:pt x="32" y="70"/>
                  </a:lnTo>
                  <a:lnTo>
                    <a:pt x="32" y="74"/>
                  </a:lnTo>
                  <a:lnTo>
                    <a:pt x="30" y="74"/>
                  </a:lnTo>
                  <a:lnTo>
                    <a:pt x="30" y="70"/>
                  </a:lnTo>
                  <a:lnTo>
                    <a:pt x="30" y="70"/>
                  </a:lnTo>
                  <a:lnTo>
                    <a:pt x="30" y="70"/>
                  </a:lnTo>
                  <a:lnTo>
                    <a:pt x="26" y="70"/>
                  </a:lnTo>
                  <a:lnTo>
                    <a:pt x="26" y="70"/>
                  </a:lnTo>
                  <a:lnTo>
                    <a:pt x="26" y="70"/>
                  </a:lnTo>
                  <a:lnTo>
                    <a:pt x="26" y="70"/>
                  </a:lnTo>
                  <a:lnTo>
                    <a:pt x="26" y="70"/>
                  </a:lnTo>
                  <a:lnTo>
                    <a:pt x="22" y="70"/>
                  </a:lnTo>
                  <a:lnTo>
                    <a:pt x="22" y="70"/>
                  </a:lnTo>
                  <a:lnTo>
                    <a:pt x="22" y="70"/>
                  </a:lnTo>
                  <a:lnTo>
                    <a:pt x="22" y="70"/>
                  </a:lnTo>
                  <a:lnTo>
                    <a:pt x="22" y="70"/>
                  </a:lnTo>
                  <a:lnTo>
                    <a:pt x="18" y="70"/>
                  </a:lnTo>
                  <a:lnTo>
                    <a:pt x="18" y="70"/>
                  </a:lnTo>
                  <a:lnTo>
                    <a:pt x="18" y="70"/>
                  </a:lnTo>
                  <a:lnTo>
                    <a:pt x="18" y="68"/>
                  </a:lnTo>
                  <a:lnTo>
                    <a:pt x="18" y="68"/>
                  </a:lnTo>
                  <a:lnTo>
                    <a:pt x="18" y="68"/>
                  </a:lnTo>
                  <a:lnTo>
                    <a:pt x="18" y="68"/>
                  </a:lnTo>
                  <a:lnTo>
                    <a:pt x="18" y="68"/>
                  </a:lnTo>
                  <a:lnTo>
                    <a:pt x="22" y="68"/>
                  </a:lnTo>
                  <a:lnTo>
                    <a:pt x="22" y="68"/>
                  </a:lnTo>
                  <a:lnTo>
                    <a:pt x="22" y="68"/>
                  </a:lnTo>
                  <a:lnTo>
                    <a:pt x="22" y="64"/>
                  </a:lnTo>
                  <a:lnTo>
                    <a:pt x="22" y="64"/>
                  </a:lnTo>
                  <a:lnTo>
                    <a:pt x="18" y="64"/>
                  </a:lnTo>
                  <a:lnTo>
                    <a:pt x="18" y="60"/>
                  </a:lnTo>
                  <a:lnTo>
                    <a:pt x="18" y="60"/>
                  </a:lnTo>
                  <a:lnTo>
                    <a:pt x="18" y="60"/>
                  </a:lnTo>
                  <a:lnTo>
                    <a:pt x="18" y="64"/>
                  </a:lnTo>
                  <a:lnTo>
                    <a:pt x="18" y="64"/>
                  </a:lnTo>
                  <a:lnTo>
                    <a:pt x="14" y="64"/>
                  </a:lnTo>
                  <a:lnTo>
                    <a:pt x="14" y="64"/>
                  </a:lnTo>
                  <a:lnTo>
                    <a:pt x="14" y="68"/>
                  </a:lnTo>
                  <a:lnTo>
                    <a:pt x="10" y="68"/>
                  </a:lnTo>
                  <a:lnTo>
                    <a:pt x="10" y="64"/>
                  </a:lnTo>
                  <a:lnTo>
                    <a:pt x="10" y="64"/>
                  </a:lnTo>
                  <a:lnTo>
                    <a:pt x="10" y="64"/>
                  </a:lnTo>
                  <a:lnTo>
                    <a:pt x="10" y="60"/>
                  </a:lnTo>
                  <a:lnTo>
                    <a:pt x="10" y="60"/>
                  </a:lnTo>
                  <a:lnTo>
                    <a:pt x="10" y="60"/>
                  </a:lnTo>
                  <a:lnTo>
                    <a:pt x="10" y="56"/>
                  </a:lnTo>
                  <a:lnTo>
                    <a:pt x="10" y="56"/>
                  </a:lnTo>
                  <a:lnTo>
                    <a:pt x="10" y="52"/>
                  </a:lnTo>
                  <a:lnTo>
                    <a:pt x="10" y="56"/>
                  </a:lnTo>
                  <a:lnTo>
                    <a:pt x="10" y="52"/>
                  </a:lnTo>
                  <a:lnTo>
                    <a:pt x="10" y="52"/>
                  </a:lnTo>
                  <a:lnTo>
                    <a:pt x="10" y="52"/>
                  </a:lnTo>
                  <a:lnTo>
                    <a:pt x="10" y="52"/>
                  </a:lnTo>
                  <a:lnTo>
                    <a:pt x="10" y="52"/>
                  </a:lnTo>
                  <a:lnTo>
                    <a:pt x="10" y="52"/>
                  </a:lnTo>
                  <a:lnTo>
                    <a:pt x="10" y="52"/>
                  </a:lnTo>
                  <a:lnTo>
                    <a:pt x="10" y="52"/>
                  </a:lnTo>
                  <a:lnTo>
                    <a:pt x="10" y="52"/>
                  </a:lnTo>
                  <a:lnTo>
                    <a:pt x="10" y="52"/>
                  </a:lnTo>
                  <a:lnTo>
                    <a:pt x="10" y="52"/>
                  </a:lnTo>
                  <a:lnTo>
                    <a:pt x="10" y="52"/>
                  </a:lnTo>
                  <a:lnTo>
                    <a:pt x="10" y="52"/>
                  </a:lnTo>
                  <a:lnTo>
                    <a:pt x="10" y="52"/>
                  </a:lnTo>
                  <a:lnTo>
                    <a:pt x="10" y="52"/>
                  </a:lnTo>
                  <a:lnTo>
                    <a:pt x="10" y="48"/>
                  </a:lnTo>
                  <a:lnTo>
                    <a:pt x="10" y="48"/>
                  </a:lnTo>
                  <a:lnTo>
                    <a:pt x="10" y="48"/>
                  </a:lnTo>
                  <a:lnTo>
                    <a:pt x="6" y="48"/>
                  </a:lnTo>
                  <a:lnTo>
                    <a:pt x="10" y="48"/>
                  </a:lnTo>
                  <a:lnTo>
                    <a:pt x="10" y="48"/>
                  </a:lnTo>
                  <a:lnTo>
                    <a:pt x="10" y="48"/>
                  </a:lnTo>
                  <a:lnTo>
                    <a:pt x="10" y="52"/>
                  </a:lnTo>
                  <a:lnTo>
                    <a:pt x="10" y="52"/>
                  </a:lnTo>
                  <a:lnTo>
                    <a:pt x="10" y="52"/>
                  </a:lnTo>
                  <a:lnTo>
                    <a:pt x="10" y="52"/>
                  </a:lnTo>
                  <a:lnTo>
                    <a:pt x="10" y="52"/>
                  </a:lnTo>
                  <a:lnTo>
                    <a:pt x="10" y="52"/>
                  </a:lnTo>
                  <a:lnTo>
                    <a:pt x="10" y="52"/>
                  </a:lnTo>
                  <a:lnTo>
                    <a:pt x="10" y="52"/>
                  </a:lnTo>
                  <a:lnTo>
                    <a:pt x="10" y="52"/>
                  </a:lnTo>
                  <a:lnTo>
                    <a:pt x="10" y="48"/>
                  </a:lnTo>
                  <a:lnTo>
                    <a:pt x="6" y="48"/>
                  </a:lnTo>
                  <a:lnTo>
                    <a:pt x="6" y="48"/>
                  </a:lnTo>
                  <a:lnTo>
                    <a:pt x="6" y="48"/>
                  </a:lnTo>
                  <a:lnTo>
                    <a:pt x="6" y="44"/>
                  </a:lnTo>
                  <a:lnTo>
                    <a:pt x="6" y="42"/>
                  </a:lnTo>
                  <a:lnTo>
                    <a:pt x="6" y="42"/>
                  </a:lnTo>
                  <a:lnTo>
                    <a:pt x="6" y="38"/>
                  </a:lnTo>
                  <a:lnTo>
                    <a:pt x="6" y="38"/>
                  </a:lnTo>
                  <a:lnTo>
                    <a:pt x="4" y="38"/>
                  </a:lnTo>
                  <a:lnTo>
                    <a:pt x="4" y="34"/>
                  </a:lnTo>
                  <a:lnTo>
                    <a:pt x="4" y="34"/>
                  </a:lnTo>
                  <a:lnTo>
                    <a:pt x="4" y="34"/>
                  </a:lnTo>
                  <a:lnTo>
                    <a:pt x="4" y="34"/>
                  </a:lnTo>
                  <a:lnTo>
                    <a:pt x="4" y="34"/>
                  </a:lnTo>
                  <a:lnTo>
                    <a:pt x="4" y="34"/>
                  </a:lnTo>
                  <a:lnTo>
                    <a:pt x="4" y="34"/>
                  </a:lnTo>
                  <a:lnTo>
                    <a:pt x="4" y="30"/>
                  </a:lnTo>
                  <a:lnTo>
                    <a:pt x="4" y="26"/>
                  </a:lnTo>
                  <a:lnTo>
                    <a:pt x="4" y="26"/>
                  </a:lnTo>
                  <a:lnTo>
                    <a:pt x="0" y="22"/>
                  </a:lnTo>
                  <a:lnTo>
                    <a:pt x="0" y="22"/>
                  </a:lnTo>
                  <a:lnTo>
                    <a:pt x="0" y="22"/>
                  </a:lnTo>
                  <a:lnTo>
                    <a:pt x="0" y="22"/>
                  </a:lnTo>
                  <a:lnTo>
                    <a:pt x="0" y="20"/>
                  </a:lnTo>
                  <a:lnTo>
                    <a:pt x="4" y="20"/>
                  </a:lnTo>
                  <a:lnTo>
                    <a:pt x="4" y="20"/>
                  </a:lnTo>
                  <a:lnTo>
                    <a:pt x="4" y="20"/>
                  </a:lnTo>
                  <a:lnTo>
                    <a:pt x="4" y="20"/>
                  </a:lnTo>
                  <a:lnTo>
                    <a:pt x="4" y="20"/>
                  </a:lnTo>
                  <a:lnTo>
                    <a:pt x="4" y="20"/>
                  </a:lnTo>
                  <a:lnTo>
                    <a:pt x="4" y="20"/>
                  </a:lnTo>
                  <a:lnTo>
                    <a:pt x="4" y="20"/>
                  </a:lnTo>
                  <a:lnTo>
                    <a:pt x="4" y="20"/>
                  </a:lnTo>
                  <a:lnTo>
                    <a:pt x="4" y="16"/>
                  </a:lnTo>
                  <a:lnTo>
                    <a:pt x="6" y="16"/>
                  </a:lnTo>
                  <a:lnTo>
                    <a:pt x="6" y="16"/>
                  </a:lnTo>
                  <a:lnTo>
                    <a:pt x="6" y="16"/>
                  </a:lnTo>
                  <a:lnTo>
                    <a:pt x="6" y="12"/>
                  </a:lnTo>
                  <a:lnTo>
                    <a:pt x="6" y="12"/>
                  </a:lnTo>
                  <a:lnTo>
                    <a:pt x="6" y="12"/>
                  </a:lnTo>
                  <a:lnTo>
                    <a:pt x="6" y="12"/>
                  </a:lnTo>
                  <a:lnTo>
                    <a:pt x="10" y="12"/>
                  </a:lnTo>
                  <a:lnTo>
                    <a:pt x="10" y="8"/>
                  </a:lnTo>
                  <a:lnTo>
                    <a:pt x="10" y="8"/>
                  </a:lnTo>
                  <a:lnTo>
                    <a:pt x="10" y="8"/>
                  </a:lnTo>
                  <a:lnTo>
                    <a:pt x="10" y="8"/>
                  </a:lnTo>
                  <a:lnTo>
                    <a:pt x="10" y="8"/>
                  </a:lnTo>
                  <a:lnTo>
                    <a:pt x="10" y="8"/>
                  </a:lnTo>
                  <a:lnTo>
                    <a:pt x="10" y="8"/>
                  </a:lnTo>
                  <a:lnTo>
                    <a:pt x="10" y="8"/>
                  </a:lnTo>
                  <a:lnTo>
                    <a:pt x="10" y="8"/>
                  </a:lnTo>
                  <a:lnTo>
                    <a:pt x="10" y="8"/>
                  </a:lnTo>
                  <a:lnTo>
                    <a:pt x="14" y="8"/>
                  </a:lnTo>
                  <a:lnTo>
                    <a:pt x="14" y="4"/>
                  </a:lnTo>
                  <a:lnTo>
                    <a:pt x="14" y="4"/>
                  </a:lnTo>
                  <a:lnTo>
                    <a:pt x="14" y="4"/>
                  </a:lnTo>
                  <a:lnTo>
                    <a:pt x="14" y="4"/>
                  </a:lnTo>
                  <a:lnTo>
                    <a:pt x="18" y="4"/>
                  </a:lnTo>
                  <a:lnTo>
                    <a:pt x="18" y="4"/>
                  </a:lnTo>
                  <a:lnTo>
                    <a:pt x="18" y="4"/>
                  </a:lnTo>
                  <a:lnTo>
                    <a:pt x="18" y="4"/>
                  </a:lnTo>
                  <a:lnTo>
                    <a:pt x="22" y="4"/>
                  </a:lnTo>
                  <a:lnTo>
                    <a:pt x="22" y="4"/>
                  </a:lnTo>
                  <a:lnTo>
                    <a:pt x="22" y="4"/>
                  </a:lnTo>
                  <a:lnTo>
                    <a:pt x="26" y="4"/>
                  </a:lnTo>
                  <a:lnTo>
                    <a:pt x="26" y="4"/>
                  </a:lnTo>
                  <a:lnTo>
                    <a:pt x="26" y="4"/>
                  </a:lnTo>
                  <a:lnTo>
                    <a:pt x="26" y="4"/>
                  </a:lnTo>
                  <a:lnTo>
                    <a:pt x="30" y="4"/>
                  </a:lnTo>
                  <a:lnTo>
                    <a:pt x="30" y="4"/>
                  </a:lnTo>
                  <a:lnTo>
                    <a:pt x="30" y="4"/>
                  </a:lnTo>
                  <a:lnTo>
                    <a:pt x="30" y="4"/>
                  </a:lnTo>
                  <a:lnTo>
                    <a:pt x="32" y="4"/>
                  </a:lnTo>
                  <a:lnTo>
                    <a:pt x="32" y="4"/>
                  </a:lnTo>
                  <a:lnTo>
                    <a:pt x="32" y="4"/>
                  </a:lnTo>
                  <a:lnTo>
                    <a:pt x="32" y="4"/>
                  </a:lnTo>
                  <a:lnTo>
                    <a:pt x="36" y="4"/>
                  </a:lnTo>
                  <a:lnTo>
                    <a:pt x="36" y="4"/>
                  </a:lnTo>
                  <a:lnTo>
                    <a:pt x="36" y="4"/>
                  </a:lnTo>
                  <a:lnTo>
                    <a:pt x="36" y="4"/>
                  </a:lnTo>
                  <a:lnTo>
                    <a:pt x="36" y="4"/>
                  </a:lnTo>
                  <a:lnTo>
                    <a:pt x="36" y="4"/>
                  </a:lnTo>
                  <a:lnTo>
                    <a:pt x="36" y="8"/>
                  </a:lnTo>
                  <a:lnTo>
                    <a:pt x="36" y="8"/>
                  </a:lnTo>
                  <a:lnTo>
                    <a:pt x="40" y="8"/>
                  </a:lnTo>
                  <a:lnTo>
                    <a:pt x="40" y="8"/>
                  </a:lnTo>
                  <a:lnTo>
                    <a:pt x="40" y="8"/>
                  </a:lnTo>
                  <a:lnTo>
                    <a:pt x="40" y="8"/>
                  </a:lnTo>
                  <a:lnTo>
                    <a:pt x="40" y="8"/>
                  </a:lnTo>
                  <a:lnTo>
                    <a:pt x="40" y="4"/>
                  </a:lnTo>
                  <a:lnTo>
                    <a:pt x="40" y="4"/>
                  </a:lnTo>
                  <a:lnTo>
                    <a:pt x="40" y="8"/>
                  </a:lnTo>
                  <a:lnTo>
                    <a:pt x="44" y="8"/>
                  </a:lnTo>
                  <a:lnTo>
                    <a:pt x="44" y="12"/>
                  </a:lnTo>
                  <a:lnTo>
                    <a:pt x="44" y="12"/>
                  </a:lnTo>
                  <a:lnTo>
                    <a:pt x="44" y="8"/>
                  </a:lnTo>
                  <a:lnTo>
                    <a:pt x="48" y="8"/>
                  </a:lnTo>
                  <a:lnTo>
                    <a:pt x="48" y="12"/>
                  </a:lnTo>
                  <a:lnTo>
                    <a:pt x="48" y="12"/>
                  </a:lnTo>
                  <a:lnTo>
                    <a:pt x="48" y="12"/>
                  </a:lnTo>
                  <a:lnTo>
                    <a:pt x="52" y="12"/>
                  </a:lnTo>
                  <a:lnTo>
                    <a:pt x="52" y="12"/>
                  </a:lnTo>
                  <a:lnTo>
                    <a:pt x="52" y="12"/>
                  </a:lnTo>
                  <a:lnTo>
                    <a:pt x="52" y="12"/>
                  </a:lnTo>
                  <a:lnTo>
                    <a:pt x="52" y="12"/>
                  </a:lnTo>
                  <a:lnTo>
                    <a:pt x="54" y="12"/>
                  </a:lnTo>
                  <a:lnTo>
                    <a:pt x="54" y="12"/>
                  </a:lnTo>
                  <a:lnTo>
                    <a:pt x="54" y="12"/>
                  </a:lnTo>
                  <a:lnTo>
                    <a:pt x="54" y="8"/>
                  </a:lnTo>
                  <a:lnTo>
                    <a:pt x="52" y="8"/>
                  </a:lnTo>
                  <a:lnTo>
                    <a:pt x="52" y="8"/>
                  </a:lnTo>
                  <a:lnTo>
                    <a:pt x="52" y="4"/>
                  </a:lnTo>
                  <a:lnTo>
                    <a:pt x="54" y="4"/>
                  </a:lnTo>
                  <a:lnTo>
                    <a:pt x="54" y="4"/>
                  </a:lnTo>
                  <a:lnTo>
                    <a:pt x="54" y="4"/>
                  </a:lnTo>
                  <a:lnTo>
                    <a:pt x="54" y="4"/>
                  </a:lnTo>
                  <a:lnTo>
                    <a:pt x="54" y="4"/>
                  </a:lnTo>
                  <a:lnTo>
                    <a:pt x="54" y="4"/>
                  </a:lnTo>
                  <a:lnTo>
                    <a:pt x="54" y="4"/>
                  </a:lnTo>
                  <a:lnTo>
                    <a:pt x="54" y="4"/>
                  </a:lnTo>
                  <a:lnTo>
                    <a:pt x="54" y="4"/>
                  </a:lnTo>
                  <a:lnTo>
                    <a:pt x="54" y="4"/>
                  </a:lnTo>
                  <a:lnTo>
                    <a:pt x="58" y="4"/>
                  </a:lnTo>
                  <a:lnTo>
                    <a:pt x="58" y="4"/>
                  </a:lnTo>
                  <a:lnTo>
                    <a:pt x="58" y="4"/>
                  </a:lnTo>
                  <a:lnTo>
                    <a:pt x="58" y="0"/>
                  </a:lnTo>
                  <a:lnTo>
                    <a:pt x="58" y="0"/>
                  </a:lnTo>
                  <a:lnTo>
                    <a:pt x="62" y="4"/>
                  </a:lnTo>
                  <a:lnTo>
                    <a:pt x="62" y="4"/>
                  </a:lnTo>
                  <a:lnTo>
                    <a:pt x="62" y="4"/>
                  </a:lnTo>
                  <a:lnTo>
                    <a:pt x="62" y="4"/>
                  </a:lnTo>
                  <a:lnTo>
                    <a:pt x="62" y="4"/>
                  </a:lnTo>
                  <a:lnTo>
                    <a:pt x="62" y="4"/>
                  </a:lnTo>
                  <a:lnTo>
                    <a:pt x="62" y="8"/>
                  </a:lnTo>
                  <a:lnTo>
                    <a:pt x="70" y="4"/>
                  </a:lnTo>
                  <a:lnTo>
                    <a:pt x="70" y="4"/>
                  </a:lnTo>
                  <a:lnTo>
                    <a:pt x="70" y="4"/>
                  </a:lnTo>
                  <a:lnTo>
                    <a:pt x="70" y="4"/>
                  </a:lnTo>
                  <a:lnTo>
                    <a:pt x="70" y="0"/>
                  </a:lnTo>
                  <a:lnTo>
                    <a:pt x="74" y="0"/>
                  </a:lnTo>
                  <a:lnTo>
                    <a:pt x="74" y="0"/>
                  </a:lnTo>
                  <a:lnTo>
                    <a:pt x="74" y="0"/>
                  </a:lnTo>
                  <a:lnTo>
                    <a:pt x="74" y="0"/>
                  </a:lnTo>
                  <a:lnTo>
                    <a:pt x="74" y="0"/>
                  </a:lnTo>
                  <a:lnTo>
                    <a:pt x="74" y="4"/>
                  </a:lnTo>
                  <a:lnTo>
                    <a:pt x="74" y="4"/>
                  </a:lnTo>
                  <a:lnTo>
                    <a:pt x="74" y="4"/>
                  </a:lnTo>
                  <a:lnTo>
                    <a:pt x="74" y="4"/>
                  </a:lnTo>
                  <a:lnTo>
                    <a:pt x="74" y="4"/>
                  </a:lnTo>
                  <a:lnTo>
                    <a:pt x="70" y="4"/>
                  </a:lnTo>
                  <a:lnTo>
                    <a:pt x="74" y="8"/>
                  </a:lnTo>
                  <a:lnTo>
                    <a:pt x="74" y="8"/>
                  </a:lnTo>
                  <a:lnTo>
                    <a:pt x="70" y="8"/>
                  </a:lnTo>
                  <a:lnTo>
                    <a:pt x="70" y="8"/>
                  </a:lnTo>
                  <a:lnTo>
                    <a:pt x="70" y="12"/>
                  </a:lnTo>
                  <a:lnTo>
                    <a:pt x="74" y="12"/>
                  </a:lnTo>
                  <a:lnTo>
                    <a:pt x="74" y="12"/>
                  </a:lnTo>
                  <a:lnTo>
                    <a:pt x="74" y="16"/>
                  </a:lnTo>
                  <a:lnTo>
                    <a:pt x="74" y="16"/>
                  </a:lnTo>
                  <a:lnTo>
                    <a:pt x="74" y="20"/>
                  </a:lnTo>
                  <a:lnTo>
                    <a:pt x="74" y="20"/>
                  </a:lnTo>
                  <a:lnTo>
                    <a:pt x="74" y="22"/>
                  </a:lnTo>
                  <a:lnTo>
                    <a:pt x="74" y="22"/>
                  </a:lnTo>
                  <a:lnTo>
                    <a:pt x="74" y="30"/>
                  </a:lnTo>
                  <a:lnTo>
                    <a:pt x="74" y="30"/>
                  </a:lnTo>
                  <a:lnTo>
                    <a:pt x="74" y="30"/>
                  </a:lnTo>
                  <a:lnTo>
                    <a:pt x="74" y="30"/>
                  </a:lnTo>
                  <a:lnTo>
                    <a:pt x="74" y="34"/>
                  </a:lnTo>
                  <a:lnTo>
                    <a:pt x="74" y="38"/>
                  </a:lnTo>
                  <a:lnTo>
                    <a:pt x="74" y="38"/>
                  </a:lnTo>
                  <a:lnTo>
                    <a:pt x="74" y="42"/>
                  </a:lnTo>
                  <a:lnTo>
                    <a:pt x="74" y="42"/>
                  </a:lnTo>
                  <a:lnTo>
                    <a:pt x="74" y="42"/>
                  </a:lnTo>
                  <a:lnTo>
                    <a:pt x="74" y="42"/>
                  </a:lnTo>
                  <a:lnTo>
                    <a:pt x="74" y="42"/>
                  </a:lnTo>
                  <a:lnTo>
                    <a:pt x="70" y="42"/>
                  </a:lnTo>
                  <a:lnTo>
                    <a:pt x="70" y="42"/>
                  </a:lnTo>
                  <a:lnTo>
                    <a:pt x="70" y="42"/>
                  </a:lnTo>
                  <a:lnTo>
                    <a:pt x="70" y="42"/>
                  </a:lnTo>
                  <a:lnTo>
                    <a:pt x="70" y="42"/>
                  </a:lnTo>
                  <a:lnTo>
                    <a:pt x="70" y="42"/>
                  </a:lnTo>
                  <a:lnTo>
                    <a:pt x="66" y="42"/>
                  </a:lnTo>
                  <a:lnTo>
                    <a:pt x="66" y="44"/>
                  </a:lnTo>
                  <a:lnTo>
                    <a:pt x="66" y="44"/>
                  </a:lnTo>
                  <a:lnTo>
                    <a:pt x="66" y="44"/>
                  </a:lnTo>
                  <a:lnTo>
                    <a:pt x="66" y="44"/>
                  </a:lnTo>
                  <a:lnTo>
                    <a:pt x="66" y="44"/>
                  </a:lnTo>
                  <a:lnTo>
                    <a:pt x="66" y="44"/>
                  </a:lnTo>
                  <a:lnTo>
                    <a:pt x="62" y="44"/>
                  </a:lnTo>
                  <a:lnTo>
                    <a:pt x="62" y="44"/>
                  </a:lnTo>
                  <a:lnTo>
                    <a:pt x="62" y="44"/>
                  </a:lnTo>
                  <a:lnTo>
                    <a:pt x="62" y="48"/>
                  </a:lnTo>
                  <a:lnTo>
                    <a:pt x="62" y="44"/>
                  </a:lnTo>
                  <a:lnTo>
                    <a:pt x="58" y="44"/>
                  </a:lnTo>
                  <a:lnTo>
                    <a:pt x="58" y="44"/>
                  </a:lnTo>
                  <a:lnTo>
                    <a:pt x="58" y="44"/>
                  </a:lnTo>
                  <a:lnTo>
                    <a:pt x="58" y="48"/>
                  </a:lnTo>
                  <a:lnTo>
                    <a:pt x="58" y="48"/>
                  </a:lnTo>
                  <a:lnTo>
                    <a:pt x="58" y="48"/>
                  </a:lnTo>
                  <a:lnTo>
                    <a:pt x="58" y="52"/>
                  </a:lnTo>
                  <a:lnTo>
                    <a:pt x="58" y="52"/>
                  </a:lnTo>
                  <a:lnTo>
                    <a:pt x="58" y="52"/>
                  </a:lnTo>
                  <a:lnTo>
                    <a:pt x="54" y="52"/>
                  </a:lnTo>
                  <a:lnTo>
                    <a:pt x="54" y="52"/>
                  </a:lnTo>
                  <a:lnTo>
                    <a:pt x="54" y="48"/>
                  </a:lnTo>
                  <a:lnTo>
                    <a:pt x="52" y="48"/>
                  </a:lnTo>
                  <a:lnTo>
                    <a:pt x="52" y="48"/>
                  </a:lnTo>
                  <a:lnTo>
                    <a:pt x="52" y="52"/>
                  </a:lnTo>
                  <a:lnTo>
                    <a:pt x="52" y="52"/>
                  </a:lnTo>
                  <a:lnTo>
                    <a:pt x="52" y="52"/>
                  </a:lnTo>
                  <a:lnTo>
                    <a:pt x="52" y="52"/>
                  </a:lnTo>
                  <a:lnTo>
                    <a:pt x="52" y="52"/>
                  </a:lnTo>
                  <a:lnTo>
                    <a:pt x="52" y="52"/>
                  </a:lnTo>
                  <a:lnTo>
                    <a:pt x="52" y="52"/>
                  </a:lnTo>
                  <a:lnTo>
                    <a:pt x="52" y="52"/>
                  </a:lnTo>
                  <a:lnTo>
                    <a:pt x="52" y="52"/>
                  </a:lnTo>
                  <a:lnTo>
                    <a:pt x="52" y="56"/>
                  </a:lnTo>
                  <a:lnTo>
                    <a:pt x="52" y="56"/>
                  </a:lnTo>
                  <a:lnTo>
                    <a:pt x="52" y="60"/>
                  </a:lnTo>
                  <a:lnTo>
                    <a:pt x="52" y="60"/>
                  </a:lnTo>
                  <a:lnTo>
                    <a:pt x="52" y="60"/>
                  </a:lnTo>
                  <a:lnTo>
                    <a:pt x="54" y="64"/>
                  </a:lnTo>
                  <a:lnTo>
                    <a:pt x="54" y="64"/>
                  </a:lnTo>
                  <a:lnTo>
                    <a:pt x="54" y="64"/>
                  </a:lnTo>
                  <a:lnTo>
                    <a:pt x="54" y="64"/>
                  </a:lnTo>
                  <a:lnTo>
                    <a:pt x="54" y="64"/>
                  </a:lnTo>
                  <a:lnTo>
                    <a:pt x="54" y="64"/>
                  </a:lnTo>
                  <a:lnTo>
                    <a:pt x="54" y="64"/>
                  </a:lnTo>
                  <a:lnTo>
                    <a:pt x="54" y="64"/>
                  </a:lnTo>
                  <a:lnTo>
                    <a:pt x="54" y="68"/>
                  </a:lnTo>
                  <a:lnTo>
                    <a:pt x="54" y="68"/>
                  </a:lnTo>
                  <a:lnTo>
                    <a:pt x="54" y="68"/>
                  </a:lnTo>
                  <a:lnTo>
                    <a:pt x="52" y="64"/>
                  </a:lnTo>
                  <a:lnTo>
                    <a:pt x="52" y="64"/>
                  </a:lnTo>
                  <a:lnTo>
                    <a:pt x="48" y="64"/>
                  </a:lnTo>
                  <a:lnTo>
                    <a:pt x="48" y="64"/>
                  </a:lnTo>
                  <a:lnTo>
                    <a:pt x="48" y="64"/>
                  </a:lnTo>
                  <a:lnTo>
                    <a:pt x="48" y="64"/>
                  </a:lnTo>
                  <a:lnTo>
                    <a:pt x="48" y="64"/>
                  </a:lnTo>
                  <a:lnTo>
                    <a:pt x="48" y="64"/>
                  </a:lnTo>
                  <a:lnTo>
                    <a:pt x="48" y="64"/>
                  </a:lnTo>
                  <a:lnTo>
                    <a:pt x="44" y="64"/>
                  </a:lnTo>
                  <a:lnTo>
                    <a:pt x="44" y="64"/>
                  </a:lnTo>
                  <a:lnTo>
                    <a:pt x="44" y="64"/>
                  </a:lnTo>
                  <a:lnTo>
                    <a:pt x="44" y="64"/>
                  </a:lnTo>
                  <a:lnTo>
                    <a:pt x="44" y="68"/>
                  </a:lnTo>
                  <a:lnTo>
                    <a:pt x="44" y="68"/>
                  </a:lnTo>
                  <a:lnTo>
                    <a:pt x="40" y="64"/>
                  </a:lnTo>
                  <a:lnTo>
                    <a:pt x="40" y="64"/>
                  </a:lnTo>
                  <a:lnTo>
                    <a:pt x="40" y="64"/>
                  </a:lnTo>
                  <a:lnTo>
                    <a:pt x="40" y="64"/>
                  </a:lnTo>
                  <a:lnTo>
                    <a:pt x="40" y="6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14" name="Freeform 24">
              <a:extLst>
                <a:ext uri="{FF2B5EF4-FFF2-40B4-BE49-F238E27FC236}">
                  <a16:creationId xmlns:a16="http://schemas.microsoft.com/office/drawing/2014/main" id="{BB6FA24E-7AAB-C950-43CD-86D399872442}"/>
                </a:ext>
              </a:extLst>
            </p:cNvPr>
            <p:cNvSpPr>
              <a:spLocks noEditPoints="1"/>
            </p:cNvSpPr>
            <p:nvPr/>
          </p:nvSpPr>
          <p:spPr bwMode="auto">
            <a:xfrm>
              <a:off x="6045200" y="2994093"/>
              <a:ext cx="1371600" cy="1069975"/>
            </a:xfrm>
            <a:custGeom>
              <a:avLst/>
              <a:gdLst>
                <a:gd name="T0" fmla="*/ 356 w 864"/>
                <a:gd name="T1" fmla="*/ 518 h 674"/>
                <a:gd name="T2" fmla="*/ 328 w 864"/>
                <a:gd name="T3" fmla="*/ 484 h 674"/>
                <a:gd name="T4" fmla="*/ 282 w 864"/>
                <a:gd name="T5" fmla="*/ 484 h 674"/>
                <a:gd name="T6" fmla="*/ 226 w 864"/>
                <a:gd name="T7" fmla="*/ 496 h 674"/>
                <a:gd name="T8" fmla="*/ 182 w 864"/>
                <a:gd name="T9" fmla="*/ 500 h 674"/>
                <a:gd name="T10" fmla="*/ 136 w 864"/>
                <a:gd name="T11" fmla="*/ 470 h 674"/>
                <a:gd name="T12" fmla="*/ 84 w 864"/>
                <a:gd name="T13" fmla="*/ 444 h 674"/>
                <a:gd name="T14" fmla="*/ 76 w 864"/>
                <a:gd name="T15" fmla="*/ 402 h 674"/>
                <a:gd name="T16" fmla="*/ 44 w 864"/>
                <a:gd name="T17" fmla="*/ 354 h 674"/>
                <a:gd name="T18" fmla="*/ 20 w 864"/>
                <a:gd name="T19" fmla="*/ 316 h 674"/>
                <a:gd name="T20" fmla="*/ 18 w 864"/>
                <a:gd name="T21" fmla="*/ 268 h 674"/>
                <a:gd name="T22" fmla="*/ 74 w 864"/>
                <a:gd name="T23" fmla="*/ 242 h 674"/>
                <a:gd name="T24" fmla="*/ 96 w 864"/>
                <a:gd name="T25" fmla="*/ 194 h 674"/>
                <a:gd name="T26" fmla="*/ 122 w 864"/>
                <a:gd name="T27" fmla="*/ 164 h 674"/>
                <a:gd name="T28" fmla="*/ 170 w 864"/>
                <a:gd name="T29" fmla="*/ 120 h 674"/>
                <a:gd name="T30" fmla="*/ 218 w 864"/>
                <a:gd name="T31" fmla="*/ 112 h 674"/>
                <a:gd name="T32" fmla="*/ 242 w 864"/>
                <a:gd name="T33" fmla="*/ 168 h 674"/>
                <a:gd name="T34" fmla="*/ 312 w 864"/>
                <a:gd name="T35" fmla="*/ 198 h 674"/>
                <a:gd name="T36" fmla="*/ 386 w 864"/>
                <a:gd name="T37" fmla="*/ 220 h 674"/>
                <a:gd name="T38" fmla="*/ 476 w 864"/>
                <a:gd name="T39" fmla="*/ 228 h 674"/>
                <a:gd name="T40" fmla="*/ 542 w 864"/>
                <a:gd name="T41" fmla="*/ 198 h 674"/>
                <a:gd name="T42" fmla="*/ 600 w 864"/>
                <a:gd name="T43" fmla="*/ 164 h 674"/>
                <a:gd name="T44" fmla="*/ 656 w 864"/>
                <a:gd name="T45" fmla="*/ 138 h 674"/>
                <a:gd name="T46" fmla="*/ 600 w 864"/>
                <a:gd name="T47" fmla="*/ 108 h 674"/>
                <a:gd name="T48" fmla="*/ 648 w 864"/>
                <a:gd name="T49" fmla="*/ 64 h 674"/>
                <a:gd name="T50" fmla="*/ 676 w 864"/>
                <a:gd name="T51" fmla="*/ 4 h 674"/>
                <a:gd name="T52" fmla="*/ 744 w 864"/>
                <a:gd name="T53" fmla="*/ 18 h 674"/>
                <a:gd name="T54" fmla="*/ 762 w 864"/>
                <a:gd name="T55" fmla="*/ 78 h 674"/>
                <a:gd name="T56" fmla="*/ 814 w 864"/>
                <a:gd name="T57" fmla="*/ 120 h 674"/>
                <a:gd name="T58" fmla="*/ 856 w 864"/>
                <a:gd name="T59" fmla="*/ 138 h 674"/>
                <a:gd name="T60" fmla="*/ 814 w 864"/>
                <a:gd name="T61" fmla="*/ 180 h 674"/>
                <a:gd name="T62" fmla="*/ 796 w 864"/>
                <a:gd name="T63" fmla="*/ 220 h 674"/>
                <a:gd name="T64" fmla="*/ 748 w 864"/>
                <a:gd name="T65" fmla="*/ 242 h 674"/>
                <a:gd name="T66" fmla="*/ 696 w 864"/>
                <a:gd name="T67" fmla="*/ 284 h 674"/>
                <a:gd name="T68" fmla="*/ 688 w 864"/>
                <a:gd name="T69" fmla="*/ 268 h 674"/>
                <a:gd name="T70" fmla="*/ 628 w 864"/>
                <a:gd name="T71" fmla="*/ 286 h 674"/>
                <a:gd name="T72" fmla="*/ 662 w 864"/>
                <a:gd name="T73" fmla="*/ 320 h 674"/>
                <a:gd name="T74" fmla="*/ 666 w 864"/>
                <a:gd name="T75" fmla="*/ 340 h 674"/>
                <a:gd name="T76" fmla="*/ 662 w 864"/>
                <a:gd name="T77" fmla="*/ 384 h 674"/>
                <a:gd name="T78" fmla="*/ 662 w 864"/>
                <a:gd name="T79" fmla="*/ 424 h 674"/>
                <a:gd name="T80" fmla="*/ 676 w 864"/>
                <a:gd name="T81" fmla="*/ 448 h 674"/>
                <a:gd name="T82" fmla="*/ 680 w 864"/>
                <a:gd name="T83" fmla="*/ 470 h 674"/>
                <a:gd name="T84" fmla="*/ 670 w 864"/>
                <a:gd name="T85" fmla="*/ 496 h 674"/>
                <a:gd name="T86" fmla="*/ 658 w 864"/>
                <a:gd name="T87" fmla="*/ 522 h 674"/>
                <a:gd name="T88" fmla="*/ 648 w 864"/>
                <a:gd name="T89" fmla="*/ 540 h 674"/>
                <a:gd name="T90" fmla="*/ 626 w 864"/>
                <a:gd name="T91" fmla="*/ 564 h 674"/>
                <a:gd name="T92" fmla="*/ 588 w 864"/>
                <a:gd name="T93" fmla="*/ 592 h 674"/>
                <a:gd name="T94" fmla="*/ 562 w 864"/>
                <a:gd name="T95" fmla="*/ 592 h 674"/>
                <a:gd name="T96" fmla="*/ 536 w 864"/>
                <a:gd name="T97" fmla="*/ 616 h 674"/>
                <a:gd name="T98" fmla="*/ 514 w 864"/>
                <a:gd name="T99" fmla="*/ 620 h 674"/>
                <a:gd name="T100" fmla="*/ 486 w 864"/>
                <a:gd name="T101" fmla="*/ 616 h 674"/>
                <a:gd name="T102" fmla="*/ 430 w 864"/>
                <a:gd name="T103" fmla="*/ 592 h 674"/>
                <a:gd name="T104" fmla="*/ 402 w 864"/>
                <a:gd name="T105" fmla="*/ 620 h 674"/>
                <a:gd name="T106" fmla="*/ 364 w 864"/>
                <a:gd name="T107" fmla="*/ 586 h 674"/>
                <a:gd name="T108" fmla="*/ 670 w 864"/>
                <a:gd name="T109" fmla="*/ 556 h 674"/>
                <a:gd name="T110" fmla="*/ 670 w 864"/>
                <a:gd name="T111" fmla="*/ 600 h 674"/>
                <a:gd name="T112" fmla="*/ 498 w 864"/>
                <a:gd name="T113" fmla="*/ 662 h 674"/>
                <a:gd name="T114" fmla="*/ 524 w 864"/>
                <a:gd name="T115" fmla="*/ 656 h 674"/>
                <a:gd name="T116" fmla="*/ 684 w 864"/>
                <a:gd name="T117" fmla="*/ 458 h 674"/>
                <a:gd name="T118" fmla="*/ 520 w 864"/>
                <a:gd name="T119" fmla="*/ 622 h 674"/>
                <a:gd name="T120" fmla="*/ 566 w 864"/>
                <a:gd name="T121" fmla="*/ 590 h 674"/>
                <a:gd name="T122" fmla="*/ 628 w 864"/>
                <a:gd name="T123" fmla="*/ 564 h 674"/>
                <a:gd name="T124" fmla="*/ 576 w 864"/>
                <a:gd name="T125" fmla="*/ 60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4" h="674">
                  <a:moveTo>
                    <a:pt x="342" y="574"/>
                  </a:moveTo>
                  <a:lnTo>
                    <a:pt x="342" y="570"/>
                  </a:lnTo>
                  <a:lnTo>
                    <a:pt x="338" y="570"/>
                  </a:lnTo>
                  <a:lnTo>
                    <a:pt x="342" y="570"/>
                  </a:lnTo>
                  <a:lnTo>
                    <a:pt x="342" y="566"/>
                  </a:lnTo>
                  <a:lnTo>
                    <a:pt x="342" y="564"/>
                  </a:lnTo>
                  <a:lnTo>
                    <a:pt x="338" y="564"/>
                  </a:lnTo>
                  <a:lnTo>
                    <a:pt x="338" y="560"/>
                  </a:lnTo>
                  <a:lnTo>
                    <a:pt x="338" y="556"/>
                  </a:lnTo>
                  <a:lnTo>
                    <a:pt x="342" y="556"/>
                  </a:lnTo>
                  <a:lnTo>
                    <a:pt x="342" y="552"/>
                  </a:lnTo>
                  <a:lnTo>
                    <a:pt x="342" y="548"/>
                  </a:lnTo>
                  <a:lnTo>
                    <a:pt x="346" y="548"/>
                  </a:lnTo>
                  <a:lnTo>
                    <a:pt x="346" y="544"/>
                  </a:lnTo>
                  <a:lnTo>
                    <a:pt x="348" y="540"/>
                  </a:lnTo>
                  <a:lnTo>
                    <a:pt x="352" y="540"/>
                  </a:lnTo>
                  <a:lnTo>
                    <a:pt x="352" y="536"/>
                  </a:lnTo>
                  <a:lnTo>
                    <a:pt x="356" y="536"/>
                  </a:lnTo>
                  <a:lnTo>
                    <a:pt x="352" y="536"/>
                  </a:lnTo>
                  <a:lnTo>
                    <a:pt x="352" y="534"/>
                  </a:lnTo>
                  <a:lnTo>
                    <a:pt x="356" y="534"/>
                  </a:lnTo>
                  <a:lnTo>
                    <a:pt x="356" y="530"/>
                  </a:lnTo>
                  <a:lnTo>
                    <a:pt x="356" y="526"/>
                  </a:lnTo>
                  <a:lnTo>
                    <a:pt x="356" y="522"/>
                  </a:lnTo>
                  <a:lnTo>
                    <a:pt x="356" y="518"/>
                  </a:lnTo>
                  <a:lnTo>
                    <a:pt x="356" y="514"/>
                  </a:lnTo>
                  <a:lnTo>
                    <a:pt x="356" y="510"/>
                  </a:lnTo>
                  <a:lnTo>
                    <a:pt x="356" y="508"/>
                  </a:lnTo>
                  <a:lnTo>
                    <a:pt x="352" y="508"/>
                  </a:lnTo>
                  <a:lnTo>
                    <a:pt x="352" y="504"/>
                  </a:lnTo>
                  <a:lnTo>
                    <a:pt x="352" y="508"/>
                  </a:lnTo>
                  <a:lnTo>
                    <a:pt x="348" y="508"/>
                  </a:lnTo>
                  <a:lnTo>
                    <a:pt x="348" y="504"/>
                  </a:lnTo>
                  <a:lnTo>
                    <a:pt x="348" y="500"/>
                  </a:lnTo>
                  <a:lnTo>
                    <a:pt x="346" y="500"/>
                  </a:lnTo>
                  <a:lnTo>
                    <a:pt x="346" y="496"/>
                  </a:lnTo>
                  <a:lnTo>
                    <a:pt x="346" y="492"/>
                  </a:lnTo>
                  <a:lnTo>
                    <a:pt x="342" y="492"/>
                  </a:lnTo>
                  <a:lnTo>
                    <a:pt x="342" y="488"/>
                  </a:lnTo>
                  <a:lnTo>
                    <a:pt x="338" y="488"/>
                  </a:lnTo>
                  <a:lnTo>
                    <a:pt x="338" y="492"/>
                  </a:lnTo>
                  <a:lnTo>
                    <a:pt x="334" y="492"/>
                  </a:lnTo>
                  <a:lnTo>
                    <a:pt x="334" y="496"/>
                  </a:lnTo>
                  <a:lnTo>
                    <a:pt x="334" y="492"/>
                  </a:lnTo>
                  <a:lnTo>
                    <a:pt x="330" y="492"/>
                  </a:lnTo>
                  <a:lnTo>
                    <a:pt x="328" y="492"/>
                  </a:lnTo>
                  <a:lnTo>
                    <a:pt x="328" y="488"/>
                  </a:lnTo>
                  <a:lnTo>
                    <a:pt x="324" y="492"/>
                  </a:lnTo>
                  <a:lnTo>
                    <a:pt x="324" y="488"/>
                  </a:lnTo>
                  <a:lnTo>
                    <a:pt x="328" y="484"/>
                  </a:lnTo>
                  <a:lnTo>
                    <a:pt x="324" y="480"/>
                  </a:lnTo>
                  <a:lnTo>
                    <a:pt x="324" y="478"/>
                  </a:lnTo>
                  <a:lnTo>
                    <a:pt x="324" y="480"/>
                  </a:lnTo>
                  <a:lnTo>
                    <a:pt x="320" y="480"/>
                  </a:lnTo>
                  <a:lnTo>
                    <a:pt x="320" y="478"/>
                  </a:lnTo>
                  <a:lnTo>
                    <a:pt x="324" y="478"/>
                  </a:lnTo>
                  <a:lnTo>
                    <a:pt x="324" y="474"/>
                  </a:lnTo>
                  <a:lnTo>
                    <a:pt x="320" y="478"/>
                  </a:lnTo>
                  <a:lnTo>
                    <a:pt x="320" y="474"/>
                  </a:lnTo>
                  <a:lnTo>
                    <a:pt x="320" y="470"/>
                  </a:lnTo>
                  <a:lnTo>
                    <a:pt x="316" y="474"/>
                  </a:lnTo>
                  <a:lnTo>
                    <a:pt x="312" y="474"/>
                  </a:lnTo>
                  <a:lnTo>
                    <a:pt x="312" y="478"/>
                  </a:lnTo>
                  <a:lnTo>
                    <a:pt x="308" y="478"/>
                  </a:lnTo>
                  <a:lnTo>
                    <a:pt x="308" y="480"/>
                  </a:lnTo>
                  <a:lnTo>
                    <a:pt x="304" y="478"/>
                  </a:lnTo>
                  <a:lnTo>
                    <a:pt x="302" y="478"/>
                  </a:lnTo>
                  <a:lnTo>
                    <a:pt x="302" y="474"/>
                  </a:lnTo>
                  <a:lnTo>
                    <a:pt x="298" y="474"/>
                  </a:lnTo>
                  <a:lnTo>
                    <a:pt x="298" y="478"/>
                  </a:lnTo>
                  <a:lnTo>
                    <a:pt x="294" y="478"/>
                  </a:lnTo>
                  <a:lnTo>
                    <a:pt x="290" y="480"/>
                  </a:lnTo>
                  <a:lnTo>
                    <a:pt x="290" y="484"/>
                  </a:lnTo>
                  <a:lnTo>
                    <a:pt x="286" y="484"/>
                  </a:lnTo>
                  <a:lnTo>
                    <a:pt x="282" y="484"/>
                  </a:lnTo>
                  <a:lnTo>
                    <a:pt x="278" y="488"/>
                  </a:lnTo>
                  <a:lnTo>
                    <a:pt x="278" y="492"/>
                  </a:lnTo>
                  <a:lnTo>
                    <a:pt x="274" y="492"/>
                  </a:lnTo>
                  <a:lnTo>
                    <a:pt x="272" y="496"/>
                  </a:lnTo>
                  <a:lnTo>
                    <a:pt x="272" y="500"/>
                  </a:lnTo>
                  <a:lnTo>
                    <a:pt x="268" y="500"/>
                  </a:lnTo>
                  <a:lnTo>
                    <a:pt x="264" y="504"/>
                  </a:lnTo>
                  <a:lnTo>
                    <a:pt x="264" y="500"/>
                  </a:lnTo>
                  <a:lnTo>
                    <a:pt x="264" y="504"/>
                  </a:lnTo>
                  <a:lnTo>
                    <a:pt x="260" y="504"/>
                  </a:lnTo>
                  <a:lnTo>
                    <a:pt x="256" y="504"/>
                  </a:lnTo>
                  <a:lnTo>
                    <a:pt x="256" y="500"/>
                  </a:lnTo>
                  <a:lnTo>
                    <a:pt x="252" y="500"/>
                  </a:lnTo>
                  <a:lnTo>
                    <a:pt x="252" y="496"/>
                  </a:lnTo>
                  <a:lnTo>
                    <a:pt x="248" y="496"/>
                  </a:lnTo>
                  <a:lnTo>
                    <a:pt x="248" y="500"/>
                  </a:lnTo>
                  <a:lnTo>
                    <a:pt x="246" y="500"/>
                  </a:lnTo>
                  <a:lnTo>
                    <a:pt x="246" y="496"/>
                  </a:lnTo>
                  <a:lnTo>
                    <a:pt x="242" y="496"/>
                  </a:lnTo>
                  <a:lnTo>
                    <a:pt x="238" y="496"/>
                  </a:lnTo>
                  <a:lnTo>
                    <a:pt x="238" y="492"/>
                  </a:lnTo>
                  <a:lnTo>
                    <a:pt x="234" y="492"/>
                  </a:lnTo>
                  <a:lnTo>
                    <a:pt x="230" y="492"/>
                  </a:lnTo>
                  <a:lnTo>
                    <a:pt x="230" y="496"/>
                  </a:lnTo>
                  <a:lnTo>
                    <a:pt x="226" y="496"/>
                  </a:lnTo>
                  <a:lnTo>
                    <a:pt x="222" y="500"/>
                  </a:lnTo>
                  <a:lnTo>
                    <a:pt x="222" y="504"/>
                  </a:lnTo>
                  <a:lnTo>
                    <a:pt x="218" y="504"/>
                  </a:lnTo>
                  <a:lnTo>
                    <a:pt x="218" y="508"/>
                  </a:lnTo>
                  <a:lnTo>
                    <a:pt x="218" y="510"/>
                  </a:lnTo>
                  <a:lnTo>
                    <a:pt x="216" y="510"/>
                  </a:lnTo>
                  <a:lnTo>
                    <a:pt x="216" y="508"/>
                  </a:lnTo>
                  <a:lnTo>
                    <a:pt x="216" y="504"/>
                  </a:lnTo>
                  <a:lnTo>
                    <a:pt x="216" y="500"/>
                  </a:lnTo>
                  <a:lnTo>
                    <a:pt x="216" y="496"/>
                  </a:lnTo>
                  <a:lnTo>
                    <a:pt x="212" y="496"/>
                  </a:lnTo>
                  <a:lnTo>
                    <a:pt x="208" y="500"/>
                  </a:lnTo>
                  <a:lnTo>
                    <a:pt x="204" y="500"/>
                  </a:lnTo>
                  <a:lnTo>
                    <a:pt x="200" y="500"/>
                  </a:lnTo>
                  <a:lnTo>
                    <a:pt x="200" y="504"/>
                  </a:lnTo>
                  <a:lnTo>
                    <a:pt x="200" y="500"/>
                  </a:lnTo>
                  <a:lnTo>
                    <a:pt x="200" y="504"/>
                  </a:lnTo>
                  <a:lnTo>
                    <a:pt x="196" y="504"/>
                  </a:lnTo>
                  <a:lnTo>
                    <a:pt x="196" y="500"/>
                  </a:lnTo>
                  <a:lnTo>
                    <a:pt x="192" y="500"/>
                  </a:lnTo>
                  <a:lnTo>
                    <a:pt x="192" y="504"/>
                  </a:lnTo>
                  <a:lnTo>
                    <a:pt x="192" y="500"/>
                  </a:lnTo>
                  <a:lnTo>
                    <a:pt x="188" y="500"/>
                  </a:lnTo>
                  <a:lnTo>
                    <a:pt x="186" y="496"/>
                  </a:lnTo>
                  <a:lnTo>
                    <a:pt x="182" y="500"/>
                  </a:lnTo>
                  <a:lnTo>
                    <a:pt x="178" y="500"/>
                  </a:lnTo>
                  <a:lnTo>
                    <a:pt x="178" y="496"/>
                  </a:lnTo>
                  <a:lnTo>
                    <a:pt x="178" y="500"/>
                  </a:lnTo>
                  <a:lnTo>
                    <a:pt x="174" y="500"/>
                  </a:lnTo>
                  <a:lnTo>
                    <a:pt x="174" y="496"/>
                  </a:lnTo>
                  <a:lnTo>
                    <a:pt x="170" y="492"/>
                  </a:lnTo>
                  <a:lnTo>
                    <a:pt x="166" y="492"/>
                  </a:lnTo>
                  <a:lnTo>
                    <a:pt x="162" y="492"/>
                  </a:lnTo>
                  <a:lnTo>
                    <a:pt x="162" y="488"/>
                  </a:lnTo>
                  <a:lnTo>
                    <a:pt x="162" y="484"/>
                  </a:lnTo>
                  <a:lnTo>
                    <a:pt x="162" y="488"/>
                  </a:lnTo>
                  <a:lnTo>
                    <a:pt x="160" y="488"/>
                  </a:lnTo>
                  <a:lnTo>
                    <a:pt x="156" y="488"/>
                  </a:lnTo>
                  <a:lnTo>
                    <a:pt x="156" y="484"/>
                  </a:lnTo>
                  <a:lnTo>
                    <a:pt x="152" y="484"/>
                  </a:lnTo>
                  <a:lnTo>
                    <a:pt x="152" y="480"/>
                  </a:lnTo>
                  <a:lnTo>
                    <a:pt x="152" y="478"/>
                  </a:lnTo>
                  <a:lnTo>
                    <a:pt x="148" y="478"/>
                  </a:lnTo>
                  <a:lnTo>
                    <a:pt x="148" y="474"/>
                  </a:lnTo>
                  <a:lnTo>
                    <a:pt x="144" y="474"/>
                  </a:lnTo>
                  <a:lnTo>
                    <a:pt x="144" y="478"/>
                  </a:lnTo>
                  <a:lnTo>
                    <a:pt x="140" y="478"/>
                  </a:lnTo>
                  <a:lnTo>
                    <a:pt x="140" y="474"/>
                  </a:lnTo>
                  <a:lnTo>
                    <a:pt x="136" y="474"/>
                  </a:lnTo>
                  <a:lnTo>
                    <a:pt x="136" y="470"/>
                  </a:lnTo>
                  <a:lnTo>
                    <a:pt x="132" y="470"/>
                  </a:lnTo>
                  <a:lnTo>
                    <a:pt x="132" y="466"/>
                  </a:lnTo>
                  <a:lnTo>
                    <a:pt x="130" y="466"/>
                  </a:lnTo>
                  <a:lnTo>
                    <a:pt x="126" y="462"/>
                  </a:lnTo>
                  <a:lnTo>
                    <a:pt x="122" y="458"/>
                  </a:lnTo>
                  <a:lnTo>
                    <a:pt x="122" y="462"/>
                  </a:lnTo>
                  <a:lnTo>
                    <a:pt x="122" y="458"/>
                  </a:lnTo>
                  <a:lnTo>
                    <a:pt x="122" y="454"/>
                  </a:lnTo>
                  <a:lnTo>
                    <a:pt x="118" y="454"/>
                  </a:lnTo>
                  <a:lnTo>
                    <a:pt x="114" y="454"/>
                  </a:lnTo>
                  <a:lnTo>
                    <a:pt x="110" y="454"/>
                  </a:lnTo>
                  <a:lnTo>
                    <a:pt x="110" y="458"/>
                  </a:lnTo>
                  <a:lnTo>
                    <a:pt x="106" y="462"/>
                  </a:lnTo>
                  <a:lnTo>
                    <a:pt x="106" y="458"/>
                  </a:lnTo>
                  <a:lnTo>
                    <a:pt x="104" y="458"/>
                  </a:lnTo>
                  <a:lnTo>
                    <a:pt x="106" y="458"/>
                  </a:lnTo>
                  <a:lnTo>
                    <a:pt x="104" y="458"/>
                  </a:lnTo>
                  <a:lnTo>
                    <a:pt x="104" y="454"/>
                  </a:lnTo>
                  <a:lnTo>
                    <a:pt x="100" y="454"/>
                  </a:lnTo>
                  <a:lnTo>
                    <a:pt x="96" y="452"/>
                  </a:lnTo>
                  <a:lnTo>
                    <a:pt x="92" y="452"/>
                  </a:lnTo>
                  <a:lnTo>
                    <a:pt x="96" y="448"/>
                  </a:lnTo>
                  <a:lnTo>
                    <a:pt x="92" y="448"/>
                  </a:lnTo>
                  <a:lnTo>
                    <a:pt x="88" y="444"/>
                  </a:lnTo>
                  <a:lnTo>
                    <a:pt x="84" y="444"/>
                  </a:lnTo>
                  <a:lnTo>
                    <a:pt x="80" y="444"/>
                  </a:lnTo>
                  <a:lnTo>
                    <a:pt x="80" y="440"/>
                  </a:lnTo>
                  <a:lnTo>
                    <a:pt x="80" y="436"/>
                  </a:lnTo>
                  <a:lnTo>
                    <a:pt x="76" y="436"/>
                  </a:lnTo>
                  <a:lnTo>
                    <a:pt x="74" y="436"/>
                  </a:lnTo>
                  <a:lnTo>
                    <a:pt x="74" y="440"/>
                  </a:lnTo>
                  <a:lnTo>
                    <a:pt x="74" y="436"/>
                  </a:lnTo>
                  <a:lnTo>
                    <a:pt x="74" y="432"/>
                  </a:lnTo>
                  <a:lnTo>
                    <a:pt x="74" y="428"/>
                  </a:lnTo>
                  <a:lnTo>
                    <a:pt x="74" y="424"/>
                  </a:lnTo>
                  <a:lnTo>
                    <a:pt x="70" y="424"/>
                  </a:lnTo>
                  <a:lnTo>
                    <a:pt x="70" y="422"/>
                  </a:lnTo>
                  <a:lnTo>
                    <a:pt x="70" y="418"/>
                  </a:lnTo>
                  <a:lnTo>
                    <a:pt x="70" y="414"/>
                  </a:lnTo>
                  <a:lnTo>
                    <a:pt x="74" y="414"/>
                  </a:lnTo>
                  <a:lnTo>
                    <a:pt x="74" y="418"/>
                  </a:lnTo>
                  <a:lnTo>
                    <a:pt x="76" y="418"/>
                  </a:lnTo>
                  <a:lnTo>
                    <a:pt x="80" y="414"/>
                  </a:lnTo>
                  <a:lnTo>
                    <a:pt x="80" y="418"/>
                  </a:lnTo>
                  <a:lnTo>
                    <a:pt x="84" y="414"/>
                  </a:lnTo>
                  <a:lnTo>
                    <a:pt x="84" y="410"/>
                  </a:lnTo>
                  <a:lnTo>
                    <a:pt x="80" y="410"/>
                  </a:lnTo>
                  <a:lnTo>
                    <a:pt x="80" y="406"/>
                  </a:lnTo>
                  <a:lnTo>
                    <a:pt x="80" y="402"/>
                  </a:lnTo>
                  <a:lnTo>
                    <a:pt x="76" y="402"/>
                  </a:lnTo>
                  <a:lnTo>
                    <a:pt x="76" y="398"/>
                  </a:lnTo>
                  <a:lnTo>
                    <a:pt x="74" y="398"/>
                  </a:lnTo>
                  <a:lnTo>
                    <a:pt x="74" y="396"/>
                  </a:lnTo>
                  <a:lnTo>
                    <a:pt x="74" y="392"/>
                  </a:lnTo>
                  <a:lnTo>
                    <a:pt x="74" y="388"/>
                  </a:lnTo>
                  <a:lnTo>
                    <a:pt x="74" y="384"/>
                  </a:lnTo>
                  <a:lnTo>
                    <a:pt x="76" y="384"/>
                  </a:lnTo>
                  <a:lnTo>
                    <a:pt x="76" y="380"/>
                  </a:lnTo>
                  <a:lnTo>
                    <a:pt x="74" y="376"/>
                  </a:lnTo>
                  <a:lnTo>
                    <a:pt x="70" y="376"/>
                  </a:lnTo>
                  <a:lnTo>
                    <a:pt x="66" y="376"/>
                  </a:lnTo>
                  <a:lnTo>
                    <a:pt x="66" y="372"/>
                  </a:lnTo>
                  <a:lnTo>
                    <a:pt x="66" y="368"/>
                  </a:lnTo>
                  <a:lnTo>
                    <a:pt x="62" y="366"/>
                  </a:lnTo>
                  <a:lnTo>
                    <a:pt x="58" y="368"/>
                  </a:lnTo>
                  <a:lnTo>
                    <a:pt x="60" y="368"/>
                  </a:lnTo>
                  <a:lnTo>
                    <a:pt x="58" y="368"/>
                  </a:lnTo>
                  <a:lnTo>
                    <a:pt x="56" y="366"/>
                  </a:lnTo>
                  <a:lnTo>
                    <a:pt x="58" y="366"/>
                  </a:lnTo>
                  <a:lnTo>
                    <a:pt x="52" y="364"/>
                  </a:lnTo>
                  <a:lnTo>
                    <a:pt x="52" y="362"/>
                  </a:lnTo>
                  <a:lnTo>
                    <a:pt x="50" y="358"/>
                  </a:lnTo>
                  <a:lnTo>
                    <a:pt x="48" y="358"/>
                  </a:lnTo>
                  <a:lnTo>
                    <a:pt x="44" y="358"/>
                  </a:lnTo>
                  <a:lnTo>
                    <a:pt x="44" y="354"/>
                  </a:lnTo>
                  <a:lnTo>
                    <a:pt x="42" y="354"/>
                  </a:lnTo>
                  <a:lnTo>
                    <a:pt x="40" y="354"/>
                  </a:lnTo>
                  <a:lnTo>
                    <a:pt x="36" y="354"/>
                  </a:lnTo>
                  <a:lnTo>
                    <a:pt x="36" y="350"/>
                  </a:lnTo>
                  <a:lnTo>
                    <a:pt x="32" y="350"/>
                  </a:lnTo>
                  <a:lnTo>
                    <a:pt x="32" y="346"/>
                  </a:lnTo>
                  <a:lnTo>
                    <a:pt x="36" y="346"/>
                  </a:lnTo>
                  <a:lnTo>
                    <a:pt x="32" y="342"/>
                  </a:lnTo>
                  <a:lnTo>
                    <a:pt x="32" y="342"/>
                  </a:lnTo>
                  <a:lnTo>
                    <a:pt x="30" y="340"/>
                  </a:lnTo>
                  <a:lnTo>
                    <a:pt x="26" y="338"/>
                  </a:lnTo>
                  <a:lnTo>
                    <a:pt x="24" y="336"/>
                  </a:lnTo>
                  <a:lnTo>
                    <a:pt x="24" y="336"/>
                  </a:lnTo>
                  <a:lnTo>
                    <a:pt x="20" y="332"/>
                  </a:lnTo>
                  <a:lnTo>
                    <a:pt x="18" y="332"/>
                  </a:lnTo>
                  <a:lnTo>
                    <a:pt x="14" y="332"/>
                  </a:lnTo>
                  <a:lnTo>
                    <a:pt x="10" y="328"/>
                  </a:lnTo>
                  <a:lnTo>
                    <a:pt x="14" y="328"/>
                  </a:lnTo>
                  <a:lnTo>
                    <a:pt x="18" y="324"/>
                  </a:lnTo>
                  <a:lnTo>
                    <a:pt x="18" y="328"/>
                  </a:lnTo>
                  <a:lnTo>
                    <a:pt x="20" y="324"/>
                  </a:lnTo>
                  <a:lnTo>
                    <a:pt x="20" y="320"/>
                  </a:lnTo>
                  <a:lnTo>
                    <a:pt x="18" y="320"/>
                  </a:lnTo>
                  <a:lnTo>
                    <a:pt x="18" y="316"/>
                  </a:lnTo>
                  <a:lnTo>
                    <a:pt x="20" y="316"/>
                  </a:lnTo>
                  <a:lnTo>
                    <a:pt x="18" y="316"/>
                  </a:lnTo>
                  <a:lnTo>
                    <a:pt x="18" y="312"/>
                  </a:lnTo>
                  <a:lnTo>
                    <a:pt x="18" y="310"/>
                  </a:lnTo>
                  <a:lnTo>
                    <a:pt x="18" y="306"/>
                  </a:lnTo>
                  <a:lnTo>
                    <a:pt x="18" y="302"/>
                  </a:lnTo>
                  <a:lnTo>
                    <a:pt x="14" y="302"/>
                  </a:lnTo>
                  <a:lnTo>
                    <a:pt x="10" y="298"/>
                  </a:lnTo>
                  <a:lnTo>
                    <a:pt x="6" y="298"/>
                  </a:lnTo>
                  <a:lnTo>
                    <a:pt x="6" y="302"/>
                  </a:lnTo>
                  <a:lnTo>
                    <a:pt x="4" y="302"/>
                  </a:lnTo>
                  <a:lnTo>
                    <a:pt x="4" y="298"/>
                  </a:lnTo>
                  <a:lnTo>
                    <a:pt x="4" y="294"/>
                  </a:lnTo>
                  <a:lnTo>
                    <a:pt x="4" y="290"/>
                  </a:lnTo>
                  <a:lnTo>
                    <a:pt x="0" y="286"/>
                  </a:lnTo>
                  <a:lnTo>
                    <a:pt x="4" y="286"/>
                  </a:lnTo>
                  <a:lnTo>
                    <a:pt x="4" y="284"/>
                  </a:lnTo>
                  <a:lnTo>
                    <a:pt x="6" y="284"/>
                  </a:lnTo>
                  <a:lnTo>
                    <a:pt x="6" y="280"/>
                  </a:lnTo>
                  <a:lnTo>
                    <a:pt x="4" y="280"/>
                  </a:lnTo>
                  <a:lnTo>
                    <a:pt x="4" y="276"/>
                  </a:lnTo>
                  <a:lnTo>
                    <a:pt x="6" y="272"/>
                  </a:lnTo>
                  <a:lnTo>
                    <a:pt x="10" y="272"/>
                  </a:lnTo>
                  <a:lnTo>
                    <a:pt x="14" y="272"/>
                  </a:lnTo>
                  <a:lnTo>
                    <a:pt x="14" y="268"/>
                  </a:lnTo>
                  <a:lnTo>
                    <a:pt x="18" y="268"/>
                  </a:lnTo>
                  <a:lnTo>
                    <a:pt x="18" y="264"/>
                  </a:lnTo>
                  <a:lnTo>
                    <a:pt x="20" y="264"/>
                  </a:lnTo>
                  <a:lnTo>
                    <a:pt x="24" y="264"/>
                  </a:lnTo>
                  <a:lnTo>
                    <a:pt x="24" y="260"/>
                  </a:lnTo>
                  <a:lnTo>
                    <a:pt x="28" y="260"/>
                  </a:lnTo>
                  <a:lnTo>
                    <a:pt x="28" y="264"/>
                  </a:lnTo>
                  <a:lnTo>
                    <a:pt x="28" y="268"/>
                  </a:lnTo>
                  <a:lnTo>
                    <a:pt x="32" y="268"/>
                  </a:lnTo>
                  <a:lnTo>
                    <a:pt x="36" y="264"/>
                  </a:lnTo>
                  <a:lnTo>
                    <a:pt x="40" y="264"/>
                  </a:lnTo>
                  <a:lnTo>
                    <a:pt x="40" y="268"/>
                  </a:lnTo>
                  <a:lnTo>
                    <a:pt x="40" y="264"/>
                  </a:lnTo>
                  <a:lnTo>
                    <a:pt x="44" y="264"/>
                  </a:lnTo>
                  <a:lnTo>
                    <a:pt x="44" y="260"/>
                  </a:lnTo>
                  <a:lnTo>
                    <a:pt x="44" y="254"/>
                  </a:lnTo>
                  <a:lnTo>
                    <a:pt x="48" y="254"/>
                  </a:lnTo>
                  <a:lnTo>
                    <a:pt x="50" y="254"/>
                  </a:lnTo>
                  <a:lnTo>
                    <a:pt x="54" y="254"/>
                  </a:lnTo>
                  <a:lnTo>
                    <a:pt x="58" y="254"/>
                  </a:lnTo>
                  <a:lnTo>
                    <a:pt x="62" y="254"/>
                  </a:lnTo>
                  <a:lnTo>
                    <a:pt x="66" y="254"/>
                  </a:lnTo>
                  <a:lnTo>
                    <a:pt x="66" y="250"/>
                  </a:lnTo>
                  <a:lnTo>
                    <a:pt x="66" y="246"/>
                  </a:lnTo>
                  <a:lnTo>
                    <a:pt x="70" y="246"/>
                  </a:lnTo>
                  <a:lnTo>
                    <a:pt x="74" y="242"/>
                  </a:lnTo>
                  <a:lnTo>
                    <a:pt x="76" y="242"/>
                  </a:lnTo>
                  <a:lnTo>
                    <a:pt x="76" y="238"/>
                  </a:lnTo>
                  <a:lnTo>
                    <a:pt x="80" y="238"/>
                  </a:lnTo>
                  <a:lnTo>
                    <a:pt x="84" y="238"/>
                  </a:lnTo>
                  <a:lnTo>
                    <a:pt x="88" y="238"/>
                  </a:lnTo>
                  <a:lnTo>
                    <a:pt x="88" y="234"/>
                  </a:lnTo>
                  <a:lnTo>
                    <a:pt x="92" y="234"/>
                  </a:lnTo>
                  <a:lnTo>
                    <a:pt x="96" y="234"/>
                  </a:lnTo>
                  <a:lnTo>
                    <a:pt x="96" y="230"/>
                  </a:lnTo>
                  <a:lnTo>
                    <a:pt x="92" y="230"/>
                  </a:lnTo>
                  <a:lnTo>
                    <a:pt x="96" y="230"/>
                  </a:lnTo>
                  <a:lnTo>
                    <a:pt x="96" y="228"/>
                  </a:lnTo>
                  <a:lnTo>
                    <a:pt x="92" y="228"/>
                  </a:lnTo>
                  <a:lnTo>
                    <a:pt x="92" y="224"/>
                  </a:lnTo>
                  <a:lnTo>
                    <a:pt x="96" y="220"/>
                  </a:lnTo>
                  <a:lnTo>
                    <a:pt x="100" y="216"/>
                  </a:lnTo>
                  <a:lnTo>
                    <a:pt x="96" y="216"/>
                  </a:lnTo>
                  <a:lnTo>
                    <a:pt x="100" y="214"/>
                  </a:lnTo>
                  <a:lnTo>
                    <a:pt x="104" y="214"/>
                  </a:lnTo>
                  <a:lnTo>
                    <a:pt x="104" y="210"/>
                  </a:lnTo>
                  <a:lnTo>
                    <a:pt x="100" y="206"/>
                  </a:lnTo>
                  <a:lnTo>
                    <a:pt x="100" y="202"/>
                  </a:lnTo>
                  <a:lnTo>
                    <a:pt x="100" y="198"/>
                  </a:lnTo>
                  <a:lnTo>
                    <a:pt x="96" y="198"/>
                  </a:lnTo>
                  <a:lnTo>
                    <a:pt x="96" y="194"/>
                  </a:lnTo>
                  <a:lnTo>
                    <a:pt x="96" y="190"/>
                  </a:lnTo>
                  <a:lnTo>
                    <a:pt x="96" y="186"/>
                  </a:lnTo>
                  <a:lnTo>
                    <a:pt x="96" y="184"/>
                  </a:lnTo>
                  <a:lnTo>
                    <a:pt x="100" y="184"/>
                  </a:lnTo>
                  <a:lnTo>
                    <a:pt x="100" y="180"/>
                  </a:lnTo>
                  <a:lnTo>
                    <a:pt x="96" y="180"/>
                  </a:lnTo>
                  <a:lnTo>
                    <a:pt x="92" y="180"/>
                  </a:lnTo>
                  <a:lnTo>
                    <a:pt x="88" y="180"/>
                  </a:lnTo>
                  <a:lnTo>
                    <a:pt x="92" y="176"/>
                  </a:lnTo>
                  <a:lnTo>
                    <a:pt x="96" y="176"/>
                  </a:lnTo>
                  <a:lnTo>
                    <a:pt x="100" y="172"/>
                  </a:lnTo>
                  <a:lnTo>
                    <a:pt x="104" y="172"/>
                  </a:lnTo>
                  <a:lnTo>
                    <a:pt x="106" y="172"/>
                  </a:lnTo>
                  <a:lnTo>
                    <a:pt x="110" y="172"/>
                  </a:lnTo>
                  <a:lnTo>
                    <a:pt x="110" y="168"/>
                  </a:lnTo>
                  <a:lnTo>
                    <a:pt x="114" y="168"/>
                  </a:lnTo>
                  <a:lnTo>
                    <a:pt x="114" y="172"/>
                  </a:lnTo>
                  <a:lnTo>
                    <a:pt x="118" y="172"/>
                  </a:lnTo>
                  <a:lnTo>
                    <a:pt x="122" y="172"/>
                  </a:lnTo>
                  <a:lnTo>
                    <a:pt x="126" y="172"/>
                  </a:lnTo>
                  <a:lnTo>
                    <a:pt x="130" y="172"/>
                  </a:lnTo>
                  <a:lnTo>
                    <a:pt x="130" y="168"/>
                  </a:lnTo>
                  <a:lnTo>
                    <a:pt x="126" y="168"/>
                  </a:lnTo>
                  <a:lnTo>
                    <a:pt x="126" y="164"/>
                  </a:lnTo>
                  <a:lnTo>
                    <a:pt x="122" y="164"/>
                  </a:lnTo>
                  <a:lnTo>
                    <a:pt x="126" y="160"/>
                  </a:lnTo>
                  <a:lnTo>
                    <a:pt x="126" y="158"/>
                  </a:lnTo>
                  <a:lnTo>
                    <a:pt x="126" y="154"/>
                  </a:lnTo>
                  <a:lnTo>
                    <a:pt x="126" y="150"/>
                  </a:lnTo>
                  <a:lnTo>
                    <a:pt x="130" y="150"/>
                  </a:lnTo>
                  <a:lnTo>
                    <a:pt x="130" y="146"/>
                  </a:lnTo>
                  <a:lnTo>
                    <a:pt x="130" y="142"/>
                  </a:lnTo>
                  <a:lnTo>
                    <a:pt x="132" y="138"/>
                  </a:lnTo>
                  <a:lnTo>
                    <a:pt x="132" y="134"/>
                  </a:lnTo>
                  <a:lnTo>
                    <a:pt x="132" y="130"/>
                  </a:lnTo>
                  <a:lnTo>
                    <a:pt x="136" y="130"/>
                  </a:lnTo>
                  <a:lnTo>
                    <a:pt x="140" y="134"/>
                  </a:lnTo>
                  <a:lnTo>
                    <a:pt x="144" y="134"/>
                  </a:lnTo>
                  <a:lnTo>
                    <a:pt x="148" y="134"/>
                  </a:lnTo>
                  <a:lnTo>
                    <a:pt x="152" y="134"/>
                  </a:lnTo>
                  <a:lnTo>
                    <a:pt x="156" y="134"/>
                  </a:lnTo>
                  <a:lnTo>
                    <a:pt x="160" y="138"/>
                  </a:lnTo>
                  <a:lnTo>
                    <a:pt x="162" y="138"/>
                  </a:lnTo>
                  <a:lnTo>
                    <a:pt x="162" y="134"/>
                  </a:lnTo>
                  <a:lnTo>
                    <a:pt x="166" y="134"/>
                  </a:lnTo>
                  <a:lnTo>
                    <a:pt x="170" y="134"/>
                  </a:lnTo>
                  <a:lnTo>
                    <a:pt x="170" y="130"/>
                  </a:lnTo>
                  <a:lnTo>
                    <a:pt x="170" y="128"/>
                  </a:lnTo>
                  <a:lnTo>
                    <a:pt x="170" y="124"/>
                  </a:lnTo>
                  <a:lnTo>
                    <a:pt x="170" y="120"/>
                  </a:lnTo>
                  <a:lnTo>
                    <a:pt x="170" y="116"/>
                  </a:lnTo>
                  <a:lnTo>
                    <a:pt x="170" y="112"/>
                  </a:lnTo>
                  <a:lnTo>
                    <a:pt x="170" y="108"/>
                  </a:lnTo>
                  <a:lnTo>
                    <a:pt x="174" y="108"/>
                  </a:lnTo>
                  <a:lnTo>
                    <a:pt x="174" y="104"/>
                  </a:lnTo>
                  <a:lnTo>
                    <a:pt x="178" y="104"/>
                  </a:lnTo>
                  <a:lnTo>
                    <a:pt x="182" y="104"/>
                  </a:lnTo>
                  <a:lnTo>
                    <a:pt x="186" y="104"/>
                  </a:lnTo>
                  <a:lnTo>
                    <a:pt x="186" y="102"/>
                  </a:lnTo>
                  <a:lnTo>
                    <a:pt x="186" y="98"/>
                  </a:lnTo>
                  <a:lnTo>
                    <a:pt x="186" y="94"/>
                  </a:lnTo>
                  <a:lnTo>
                    <a:pt x="188" y="94"/>
                  </a:lnTo>
                  <a:lnTo>
                    <a:pt x="192" y="94"/>
                  </a:lnTo>
                  <a:lnTo>
                    <a:pt x="196" y="94"/>
                  </a:lnTo>
                  <a:lnTo>
                    <a:pt x="200" y="90"/>
                  </a:lnTo>
                  <a:lnTo>
                    <a:pt x="200" y="94"/>
                  </a:lnTo>
                  <a:lnTo>
                    <a:pt x="204" y="94"/>
                  </a:lnTo>
                  <a:lnTo>
                    <a:pt x="200" y="98"/>
                  </a:lnTo>
                  <a:lnTo>
                    <a:pt x="204" y="102"/>
                  </a:lnTo>
                  <a:lnTo>
                    <a:pt x="204" y="104"/>
                  </a:lnTo>
                  <a:lnTo>
                    <a:pt x="208" y="104"/>
                  </a:lnTo>
                  <a:lnTo>
                    <a:pt x="212" y="108"/>
                  </a:lnTo>
                  <a:lnTo>
                    <a:pt x="212" y="112"/>
                  </a:lnTo>
                  <a:lnTo>
                    <a:pt x="216" y="112"/>
                  </a:lnTo>
                  <a:lnTo>
                    <a:pt x="218" y="112"/>
                  </a:lnTo>
                  <a:lnTo>
                    <a:pt x="218" y="116"/>
                  </a:lnTo>
                  <a:lnTo>
                    <a:pt x="222" y="116"/>
                  </a:lnTo>
                  <a:lnTo>
                    <a:pt x="226" y="116"/>
                  </a:lnTo>
                  <a:lnTo>
                    <a:pt x="230" y="120"/>
                  </a:lnTo>
                  <a:lnTo>
                    <a:pt x="230" y="116"/>
                  </a:lnTo>
                  <a:lnTo>
                    <a:pt x="234" y="116"/>
                  </a:lnTo>
                  <a:lnTo>
                    <a:pt x="234" y="120"/>
                  </a:lnTo>
                  <a:lnTo>
                    <a:pt x="238" y="120"/>
                  </a:lnTo>
                  <a:lnTo>
                    <a:pt x="238" y="124"/>
                  </a:lnTo>
                  <a:lnTo>
                    <a:pt x="238" y="128"/>
                  </a:lnTo>
                  <a:lnTo>
                    <a:pt x="238" y="130"/>
                  </a:lnTo>
                  <a:lnTo>
                    <a:pt x="242" y="130"/>
                  </a:lnTo>
                  <a:lnTo>
                    <a:pt x="242" y="134"/>
                  </a:lnTo>
                  <a:lnTo>
                    <a:pt x="246" y="134"/>
                  </a:lnTo>
                  <a:lnTo>
                    <a:pt x="246" y="138"/>
                  </a:lnTo>
                  <a:lnTo>
                    <a:pt x="246" y="142"/>
                  </a:lnTo>
                  <a:lnTo>
                    <a:pt x="248" y="142"/>
                  </a:lnTo>
                  <a:lnTo>
                    <a:pt x="246" y="142"/>
                  </a:lnTo>
                  <a:lnTo>
                    <a:pt x="248" y="146"/>
                  </a:lnTo>
                  <a:lnTo>
                    <a:pt x="246" y="150"/>
                  </a:lnTo>
                  <a:lnTo>
                    <a:pt x="246" y="154"/>
                  </a:lnTo>
                  <a:lnTo>
                    <a:pt x="246" y="158"/>
                  </a:lnTo>
                  <a:lnTo>
                    <a:pt x="242" y="160"/>
                  </a:lnTo>
                  <a:lnTo>
                    <a:pt x="242" y="164"/>
                  </a:lnTo>
                  <a:lnTo>
                    <a:pt x="242" y="168"/>
                  </a:lnTo>
                  <a:lnTo>
                    <a:pt x="246" y="168"/>
                  </a:lnTo>
                  <a:lnTo>
                    <a:pt x="246" y="172"/>
                  </a:lnTo>
                  <a:lnTo>
                    <a:pt x="248" y="172"/>
                  </a:lnTo>
                  <a:lnTo>
                    <a:pt x="252" y="172"/>
                  </a:lnTo>
                  <a:lnTo>
                    <a:pt x="252" y="176"/>
                  </a:lnTo>
                  <a:lnTo>
                    <a:pt x="260" y="176"/>
                  </a:lnTo>
                  <a:lnTo>
                    <a:pt x="264" y="176"/>
                  </a:lnTo>
                  <a:lnTo>
                    <a:pt x="268" y="176"/>
                  </a:lnTo>
                  <a:lnTo>
                    <a:pt x="272" y="176"/>
                  </a:lnTo>
                  <a:lnTo>
                    <a:pt x="274" y="176"/>
                  </a:lnTo>
                  <a:lnTo>
                    <a:pt x="278" y="176"/>
                  </a:lnTo>
                  <a:lnTo>
                    <a:pt x="282" y="176"/>
                  </a:lnTo>
                  <a:lnTo>
                    <a:pt x="282" y="180"/>
                  </a:lnTo>
                  <a:lnTo>
                    <a:pt x="286" y="180"/>
                  </a:lnTo>
                  <a:lnTo>
                    <a:pt x="290" y="180"/>
                  </a:lnTo>
                  <a:lnTo>
                    <a:pt x="290" y="184"/>
                  </a:lnTo>
                  <a:lnTo>
                    <a:pt x="294" y="184"/>
                  </a:lnTo>
                  <a:lnTo>
                    <a:pt x="294" y="186"/>
                  </a:lnTo>
                  <a:lnTo>
                    <a:pt x="298" y="186"/>
                  </a:lnTo>
                  <a:lnTo>
                    <a:pt x="298" y="190"/>
                  </a:lnTo>
                  <a:lnTo>
                    <a:pt x="304" y="190"/>
                  </a:lnTo>
                  <a:lnTo>
                    <a:pt x="308" y="190"/>
                  </a:lnTo>
                  <a:lnTo>
                    <a:pt x="308" y="194"/>
                  </a:lnTo>
                  <a:lnTo>
                    <a:pt x="312" y="194"/>
                  </a:lnTo>
                  <a:lnTo>
                    <a:pt x="312" y="198"/>
                  </a:lnTo>
                  <a:lnTo>
                    <a:pt x="312" y="202"/>
                  </a:lnTo>
                  <a:lnTo>
                    <a:pt x="312" y="206"/>
                  </a:lnTo>
                  <a:lnTo>
                    <a:pt x="316" y="206"/>
                  </a:lnTo>
                  <a:lnTo>
                    <a:pt x="316" y="210"/>
                  </a:lnTo>
                  <a:lnTo>
                    <a:pt x="316" y="214"/>
                  </a:lnTo>
                  <a:lnTo>
                    <a:pt x="320" y="214"/>
                  </a:lnTo>
                  <a:lnTo>
                    <a:pt x="324" y="216"/>
                  </a:lnTo>
                  <a:lnTo>
                    <a:pt x="324" y="220"/>
                  </a:lnTo>
                  <a:lnTo>
                    <a:pt x="328" y="220"/>
                  </a:lnTo>
                  <a:lnTo>
                    <a:pt x="330" y="220"/>
                  </a:lnTo>
                  <a:lnTo>
                    <a:pt x="334" y="220"/>
                  </a:lnTo>
                  <a:lnTo>
                    <a:pt x="338" y="220"/>
                  </a:lnTo>
                  <a:lnTo>
                    <a:pt x="342" y="220"/>
                  </a:lnTo>
                  <a:lnTo>
                    <a:pt x="346" y="220"/>
                  </a:lnTo>
                  <a:lnTo>
                    <a:pt x="348" y="224"/>
                  </a:lnTo>
                  <a:lnTo>
                    <a:pt x="352" y="224"/>
                  </a:lnTo>
                  <a:lnTo>
                    <a:pt x="356" y="224"/>
                  </a:lnTo>
                  <a:lnTo>
                    <a:pt x="360" y="224"/>
                  </a:lnTo>
                  <a:lnTo>
                    <a:pt x="364" y="224"/>
                  </a:lnTo>
                  <a:lnTo>
                    <a:pt x="368" y="224"/>
                  </a:lnTo>
                  <a:lnTo>
                    <a:pt x="372" y="224"/>
                  </a:lnTo>
                  <a:lnTo>
                    <a:pt x="374" y="224"/>
                  </a:lnTo>
                  <a:lnTo>
                    <a:pt x="378" y="220"/>
                  </a:lnTo>
                  <a:lnTo>
                    <a:pt x="382" y="220"/>
                  </a:lnTo>
                  <a:lnTo>
                    <a:pt x="386" y="220"/>
                  </a:lnTo>
                  <a:lnTo>
                    <a:pt x="386" y="224"/>
                  </a:lnTo>
                  <a:lnTo>
                    <a:pt x="390" y="224"/>
                  </a:lnTo>
                  <a:lnTo>
                    <a:pt x="394" y="224"/>
                  </a:lnTo>
                  <a:lnTo>
                    <a:pt x="398" y="224"/>
                  </a:lnTo>
                  <a:lnTo>
                    <a:pt x="402" y="228"/>
                  </a:lnTo>
                  <a:lnTo>
                    <a:pt x="402" y="230"/>
                  </a:lnTo>
                  <a:lnTo>
                    <a:pt x="408" y="230"/>
                  </a:lnTo>
                  <a:lnTo>
                    <a:pt x="412" y="230"/>
                  </a:lnTo>
                  <a:lnTo>
                    <a:pt x="416" y="234"/>
                  </a:lnTo>
                  <a:lnTo>
                    <a:pt x="420" y="234"/>
                  </a:lnTo>
                  <a:lnTo>
                    <a:pt x="420" y="238"/>
                  </a:lnTo>
                  <a:lnTo>
                    <a:pt x="428" y="238"/>
                  </a:lnTo>
                  <a:lnTo>
                    <a:pt x="430" y="238"/>
                  </a:lnTo>
                  <a:lnTo>
                    <a:pt x="438" y="238"/>
                  </a:lnTo>
                  <a:lnTo>
                    <a:pt x="438" y="242"/>
                  </a:lnTo>
                  <a:lnTo>
                    <a:pt x="442" y="242"/>
                  </a:lnTo>
                  <a:lnTo>
                    <a:pt x="446" y="238"/>
                  </a:lnTo>
                  <a:lnTo>
                    <a:pt x="450" y="238"/>
                  </a:lnTo>
                  <a:lnTo>
                    <a:pt x="454" y="238"/>
                  </a:lnTo>
                  <a:lnTo>
                    <a:pt x="458" y="234"/>
                  </a:lnTo>
                  <a:lnTo>
                    <a:pt x="460" y="234"/>
                  </a:lnTo>
                  <a:lnTo>
                    <a:pt x="464" y="230"/>
                  </a:lnTo>
                  <a:lnTo>
                    <a:pt x="468" y="228"/>
                  </a:lnTo>
                  <a:lnTo>
                    <a:pt x="472" y="228"/>
                  </a:lnTo>
                  <a:lnTo>
                    <a:pt x="476" y="228"/>
                  </a:lnTo>
                  <a:lnTo>
                    <a:pt x="480" y="228"/>
                  </a:lnTo>
                  <a:lnTo>
                    <a:pt x="484" y="228"/>
                  </a:lnTo>
                  <a:lnTo>
                    <a:pt x="490" y="228"/>
                  </a:lnTo>
                  <a:lnTo>
                    <a:pt x="494" y="228"/>
                  </a:lnTo>
                  <a:lnTo>
                    <a:pt x="498" y="228"/>
                  </a:lnTo>
                  <a:lnTo>
                    <a:pt x="502" y="228"/>
                  </a:lnTo>
                  <a:lnTo>
                    <a:pt x="506" y="228"/>
                  </a:lnTo>
                  <a:lnTo>
                    <a:pt x="510" y="228"/>
                  </a:lnTo>
                  <a:lnTo>
                    <a:pt x="510" y="224"/>
                  </a:lnTo>
                  <a:lnTo>
                    <a:pt x="514" y="224"/>
                  </a:lnTo>
                  <a:lnTo>
                    <a:pt x="516" y="224"/>
                  </a:lnTo>
                  <a:lnTo>
                    <a:pt x="516" y="220"/>
                  </a:lnTo>
                  <a:lnTo>
                    <a:pt x="520" y="220"/>
                  </a:lnTo>
                  <a:lnTo>
                    <a:pt x="520" y="216"/>
                  </a:lnTo>
                  <a:lnTo>
                    <a:pt x="524" y="216"/>
                  </a:lnTo>
                  <a:lnTo>
                    <a:pt x="524" y="214"/>
                  </a:lnTo>
                  <a:lnTo>
                    <a:pt x="528" y="214"/>
                  </a:lnTo>
                  <a:lnTo>
                    <a:pt x="528" y="210"/>
                  </a:lnTo>
                  <a:lnTo>
                    <a:pt x="532" y="210"/>
                  </a:lnTo>
                  <a:lnTo>
                    <a:pt x="532" y="206"/>
                  </a:lnTo>
                  <a:lnTo>
                    <a:pt x="536" y="206"/>
                  </a:lnTo>
                  <a:lnTo>
                    <a:pt x="540" y="206"/>
                  </a:lnTo>
                  <a:lnTo>
                    <a:pt x="540" y="202"/>
                  </a:lnTo>
                  <a:lnTo>
                    <a:pt x="542" y="202"/>
                  </a:lnTo>
                  <a:lnTo>
                    <a:pt x="542" y="198"/>
                  </a:lnTo>
                  <a:lnTo>
                    <a:pt x="540" y="194"/>
                  </a:lnTo>
                  <a:lnTo>
                    <a:pt x="536" y="190"/>
                  </a:lnTo>
                  <a:lnTo>
                    <a:pt x="536" y="186"/>
                  </a:lnTo>
                  <a:lnTo>
                    <a:pt x="536" y="184"/>
                  </a:lnTo>
                  <a:lnTo>
                    <a:pt x="540" y="180"/>
                  </a:lnTo>
                  <a:lnTo>
                    <a:pt x="540" y="176"/>
                  </a:lnTo>
                  <a:lnTo>
                    <a:pt x="542" y="176"/>
                  </a:lnTo>
                  <a:lnTo>
                    <a:pt x="546" y="176"/>
                  </a:lnTo>
                  <a:lnTo>
                    <a:pt x="550" y="176"/>
                  </a:lnTo>
                  <a:lnTo>
                    <a:pt x="554" y="180"/>
                  </a:lnTo>
                  <a:lnTo>
                    <a:pt x="558" y="180"/>
                  </a:lnTo>
                  <a:lnTo>
                    <a:pt x="562" y="180"/>
                  </a:lnTo>
                  <a:lnTo>
                    <a:pt x="566" y="180"/>
                  </a:lnTo>
                  <a:lnTo>
                    <a:pt x="570" y="180"/>
                  </a:lnTo>
                  <a:lnTo>
                    <a:pt x="570" y="176"/>
                  </a:lnTo>
                  <a:lnTo>
                    <a:pt x="572" y="176"/>
                  </a:lnTo>
                  <a:lnTo>
                    <a:pt x="576" y="176"/>
                  </a:lnTo>
                  <a:lnTo>
                    <a:pt x="576" y="172"/>
                  </a:lnTo>
                  <a:lnTo>
                    <a:pt x="580" y="168"/>
                  </a:lnTo>
                  <a:lnTo>
                    <a:pt x="584" y="168"/>
                  </a:lnTo>
                  <a:lnTo>
                    <a:pt x="588" y="168"/>
                  </a:lnTo>
                  <a:lnTo>
                    <a:pt x="592" y="168"/>
                  </a:lnTo>
                  <a:lnTo>
                    <a:pt x="596" y="168"/>
                  </a:lnTo>
                  <a:lnTo>
                    <a:pt x="596" y="164"/>
                  </a:lnTo>
                  <a:lnTo>
                    <a:pt x="600" y="164"/>
                  </a:lnTo>
                  <a:lnTo>
                    <a:pt x="600" y="160"/>
                  </a:lnTo>
                  <a:lnTo>
                    <a:pt x="602" y="160"/>
                  </a:lnTo>
                  <a:lnTo>
                    <a:pt x="602" y="158"/>
                  </a:lnTo>
                  <a:lnTo>
                    <a:pt x="606" y="154"/>
                  </a:lnTo>
                  <a:lnTo>
                    <a:pt x="606" y="150"/>
                  </a:lnTo>
                  <a:lnTo>
                    <a:pt x="610" y="150"/>
                  </a:lnTo>
                  <a:lnTo>
                    <a:pt x="614" y="150"/>
                  </a:lnTo>
                  <a:lnTo>
                    <a:pt x="618" y="150"/>
                  </a:lnTo>
                  <a:lnTo>
                    <a:pt x="618" y="146"/>
                  </a:lnTo>
                  <a:lnTo>
                    <a:pt x="622" y="146"/>
                  </a:lnTo>
                  <a:lnTo>
                    <a:pt x="622" y="142"/>
                  </a:lnTo>
                  <a:lnTo>
                    <a:pt x="622" y="146"/>
                  </a:lnTo>
                  <a:lnTo>
                    <a:pt x="626" y="146"/>
                  </a:lnTo>
                  <a:lnTo>
                    <a:pt x="626" y="142"/>
                  </a:lnTo>
                  <a:lnTo>
                    <a:pt x="628" y="142"/>
                  </a:lnTo>
                  <a:lnTo>
                    <a:pt x="632" y="142"/>
                  </a:lnTo>
                  <a:lnTo>
                    <a:pt x="636" y="142"/>
                  </a:lnTo>
                  <a:lnTo>
                    <a:pt x="640" y="142"/>
                  </a:lnTo>
                  <a:lnTo>
                    <a:pt x="640" y="138"/>
                  </a:lnTo>
                  <a:lnTo>
                    <a:pt x="640" y="142"/>
                  </a:lnTo>
                  <a:lnTo>
                    <a:pt x="644" y="142"/>
                  </a:lnTo>
                  <a:lnTo>
                    <a:pt x="648" y="142"/>
                  </a:lnTo>
                  <a:lnTo>
                    <a:pt x="652" y="142"/>
                  </a:lnTo>
                  <a:lnTo>
                    <a:pt x="656" y="142"/>
                  </a:lnTo>
                  <a:lnTo>
                    <a:pt x="656" y="138"/>
                  </a:lnTo>
                  <a:lnTo>
                    <a:pt x="656" y="134"/>
                  </a:lnTo>
                  <a:lnTo>
                    <a:pt x="652" y="130"/>
                  </a:lnTo>
                  <a:lnTo>
                    <a:pt x="648" y="130"/>
                  </a:lnTo>
                  <a:lnTo>
                    <a:pt x="648" y="128"/>
                  </a:lnTo>
                  <a:lnTo>
                    <a:pt x="648" y="124"/>
                  </a:lnTo>
                  <a:lnTo>
                    <a:pt x="644" y="124"/>
                  </a:lnTo>
                  <a:lnTo>
                    <a:pt x="640" y="120"/>
                  </a:lnTo>
                  <a:lnTo>
                    <a:pt x="636" y="116"/>
                  </a:lnTo>
                  <a:lnTo>
                    <a:pt x="632" y="116"/>
                  </a:lnTo>
                  <a:lnTo>
                    <a:pt x="628" y="116"/>
                  </a:lnTo>
                  <a:lnTo>
                    <a:pt x="626" y="116"/>
                  </a:lnTo>
                  <a:lnTo>
                    <a:pt x="622" y="116"/>
                  </a:lnTo>
                  <a:lnTo>
                    <a:pt x="622" y="120"/>
                  </a:lnTo>
                  <a:lnTo>
                    <a:pt x="618" y="124"/>
                  </a:lnTo>
                  <a:lnTo>
                    <a:pt x="614" y="120"/>
                  </a:lnTo>
                  <a:lnTo>
                    <a:pt x="614" y="116"/>
                  </a:lnTo>
                  <a:lnTo>
                    <a:pt x="610" y="116"/>
                  </a:lnTo>
                  <a:lnTo>
                    <a:pt x="606" y="120"/>
                  </a:lnTo>
                  <a:lnTo>
                    <a:pt x="602" y="116"/>
                  </a:lnTo>
                  <a:lnTo>
                    <a:pt x="602" y="120"/>
                  </a:lnTo>
                  <a:lnTo>
                    <a:pt x="600" y="120"/>
                  </a:lnTo>
                  <a:lnTo>
                    <a:pt x="596" y="116"/>
                  </a:lnTo>
                  <a:lnTo>
                    <a:pt x="592" y="112"/>
                  </a:lnTo>
                  <a:lnTo>
                    <a:pt x="596" y="112"/>
                  </a:lnTo>
                  <a:lnTo>
                    <a:pt x="600" y="108"/>
                  </a:lnTo>
                  <a:lnTo>
                    <a:pt x="596" y="104"/>
                  </a:lnTo>
                  <a:lnTo>
                    <a:pt x="600" y="102"/>
                  </a:lnTo>
                  <a:lnTo>
                    <a:pt x="602" y="98"/>
                  </a:lnTo>
                  <a:lnTo>
                    <a:pt x="600" y="98"/>
                  </a:lnTo>
                  <a:lnTo>
                    <a:pt x="602" y="94"/>
                  </a:lnTo>
                  <a:lnTo>
                    <a:pt x="602" y="90"/>
                  </a:lnTo>
                  <a:lnTo>
                    <a:pt x="606" y="90"/>
                  </a:lnTo>
                  <a:lnTo>
                    <a:pt x="606" y="86"/>
                  </a:lnTo>
                  <a:lnTo>
                    <a:pt x="606" y="82"/>
                  </a:lnTo>
                  <a:lnTo>
                    <a:pt x="610" y="78"/>
                  </a:lnTo>
                  <a:lnTo>
                    <a:pt x="614" y="78"/>
                  </a:lnTo>
                  <a:lnTo>
                    <a:pt x="618" y="82"/>
                  </a:lnTo>
                  <a:lnTo>
                    <a:pt x="622" y="82"/>
                  </a:lnTo>
                  <a:lnTo>
                    <a:pt x="626" y="82"/>
                  </a:lnTo>
                  <a:lnTo>
                    <a:pt x="628" y="82"/>
                  </a:lnTo>
                  <a:lnTo>
                    <a:pt x="632" y="78"/>
                  </a:lnTo>
                  <a:lnTo>
                    <a:pt x="636" y="78"/>
                  </a:lnTo>
                  <a:lnTo>
                    <a:pt x="636" y="74"/>
                  </a:lnTo>
                  <a:lnTo>
                    <a:pt x="640" y="74"/>
                  </a:lnTo>
                  <a:lnTo>
                    <a:pt x="644" y="74"/>
                  </a:lnTo>
                  <a:lnTo>
                    <a:pt x="648" y="72"/>
                  </a:lnTo>
                  <a:lnTo>
                    <a:pt x="648" y="68"/>
                  </a:lnTo>
                  <a:lnTo>
                    <a:pt x="644" y="68"/>
                  </a:lnTo>
                  <a:lnTo>
                    <a:pt x="644" y="64"/>
                  </a:lnTo>
                  <a:lnTo>
                    <a:pt x="648" y="64"/>
                  </a:lnTo>
                  <a:lnTo>
                    <a:pt x="648" y="60"/>
                  </a:lnTo>
                  <a:lnTo>
                    <a:pt x="652" y="60"/>
                  </a:lnTo>
                  <a:lnTo>
                    <a:pt x="652" y="56"/>
                  </a:lnTo>
                  <a:lnTo>
                    <a:pt x="652" y="52"/>
                  </a:lnTo>
                  <a:lnTo>
                    <a:pt x="656" y="48"/>
                  </a:lnTo>
                  <a:lnTo>
                    <a:pt x="656" y="46"/>
                  </a:lnTo>
                  <a:lnTo>
                    <a:pt x="656" y="42"/>
                  </a:lnTo>
                  <a:lnTo>
                    <a:pt x="658" y="42"/>
                  </a:lnTo>
                  <a:lnTo>
                    <a:pt x="658" y="38"/>
                  </a:lnTo>
                  <a:lnTo>
                    <a:pt x="662" y="38"/>
                  </a:lnTo>
                  <a:lnTo>
                    <a:pt x="662" y="34"/>
                  </a:lnTo>
                  <a:lnTo>
                    <a:pt x="666" y="34"/>
                  </a:lnTo>
                  <a:lnTo>
                    <a:pt x="666" y="30"/>
                  </a:lnTo>
                  <a:lnTo>
                    <a:pt x="666" y="26"/>
                  </a:lnTo>
                  <a:lnTo>
                    <a:pt x="666" y="22"/>
                  </a:lnTo>
                  <a:lnTo>
                    <a:pt x="666" y="18"/>
                  </a:lnTo>
                  <a:lnTo>
                    <a:pt x="662" y="18"/>
                  </a:lnTo>
                  <a:lnTo>
                    <a:pt x="658" y="18"/>
                  </a:lnTo>
                  <a:lnTo>
                    <a:pt x="656" y="18"/>
                  </a:lnTo>
                  <a:lnTo>
                    <a:pt x="658" y="16"/>
                  </a:lnTo>
                  <a:lnTo>
                    <a:pt x="662" y="12"/>
                  </a:lnTo>
                  <a:lnTo>
                    <a:pt x="666" y="8"/>
                  </a:lnTo>
                  <a:lnTo>
                    <a:pt x="670" y="4"/>
                  </a:lnTo>
                  <a:lnTo>
                    <a:pt x="674" y="4"/>
                  </a:lnTo>
                  <a:lnTo>
                    <a:pt x="676" y="4"/>
                  </a:lnTo>
                  <a:lnTo>
                    <a:pt x="680" y="4"/>
                  </a:lnTo>
                  <a:lnTo>
                    <a:pt x="680" y="0"/>
                  </a:lnTo>
                  <a:lnTo>
                    <a:pt x="684" y="0"/>
                  </a:lnTo>
                  <a:lnTo>
                    <a:pt x="688" y="0"/>
                  </a:lnTo>
                  <a:lnTo>
                    <a:pt x="692" y="0"/>
                  </a:lnTo>
                  <a:lnTo>
                    <a:pt x="696" y="0"/>
                  </a:lnTo>
                  <a:lnTo>
                    <a:pt x="698" y="0"/>
                  </a:lnTo>
                  <a:lnTo>
                    <a:pt x="702" y="0"/>
                  </a:lnTo>
                  <a:lnTo>
                    <a:pt x="706" y="0"/>
                  </a:lnTo>
                  <a:lnTo>
                    <a:pt x="710" y="0"/>
                  </a:lnTo>
                  <a:lnTo>
                    <a:pt x="714" y="0"/>
                  </a:lnTo>
                  <a:lnTo>
                    <a:pt x="714" y="4"/>
                  </a:lnTo>
                  <a:lnTo>
                    <a:pt x="718" y="4"/>
                  </a:lnTo>
                  <a:lnTo>
                    <a:pt x="718" y="8"/>
                  </a:lnTo>
                  <a:lnTo>
                    <a:pt x="722" y="8"/>
                  </a:lnTo>
                  <a:lnTo>
                    <a:pt x="726" y="8"/>
                  </a:lnTo>
                  <a:lnTo>
                    <a:pt x="728" y="8"/>
                  </a:lnTo>
                  <a:lnTo>
                    <a:pt x="732" y="8"/>
                  </a:lnTo>
                  <a:lnTo>
                    <a:pt x="736" y="8"/>
                  </a:lnTo>
                  <a:lnTo>
                    <a:pt x="736" y="12"/>
                  </a:lnTo>
                  <a:lnTo>
                    <a:pt x="740" y="16"/>
                  </a:lnTo>
                  <a:lnTo>
                    <a:pt x="744" y="16"/>
                  </a:lnTo>
                  <a:lnTo>
                    <a:pt x="740" y="16"/>
                  </a:lnTo>
                  <a:lnTo>
                    <a:pt x="740" y="18"/>
                  </a:lnTo>
                  <a:lnTo>
                    <a:pt x="744" y="18"/>
                  </a:lnTo>
                  <a:lnTo>
                    <a:pt x="744" y="22"/>
                  </a:lnTo>
                  <a:lnTo>
                    <a:pt x="744" y="26"/>
                  </a:lnTo>
                  <a:lnTo>
                    <a:pt x="748" y="26"/>
                  </a:lnTo>
                  <a:lnTo>
                    <a:pt x="748" y="30"/>
                  </a:lnTo>
                  <a:lnTo>
                    <a:pt x="748" y="34"/>
                  </a:lnTo>
                  <a:lnTo>
                    <a:pt x="748" y="38"/>
                  </a:lnTo>
                  <a:lnTo>
                    <a:pt x="752" y="38"/>
                  </a:lnTo>
                  <a:lnTo>
                    <a:pt x="752" y="42"/>
                  </a:lnTo>
                  <a:lnTo>
                    <a:pt x="752" y="46"/>
                  </a:lnTo>
                  <a:lnTo>
                    <a:pt x="756" y="46"/>
                  </a:lnTo>
                  <a:lnTo>
                    <a:pt x="752" y="46"/>
                  </a:lnTo>
                  <a:lnTo>
                    <a:pt x="752" y="48"/>
                  </a:lnTo>
                  <a:lnTo>
                    <a:pt x="756" y="48"/>
                  </a:lnTo>
                  <a:lnTo>
                    <a:pt x="756" y="46"/>
                  </a:lnTo>
                  <a:lnTo>
                    <a:pt x="756" y="48"/>
                  </a:lnTo>
                  <a:lnTo>
                    <a:pt x="756" y="52"/>
                  </a:lnTo>
                  <a:lnTo>
                    <a:pt x="756" y="56"/>
                  </a:lnTo>
                  <a:lnTo>
                    <a:pt x="758" y="56"/>
                  </a:lnTo>
                  <a:lnTo>
                    <a:pt x="758" y="60"/>
                  </a:lnTo>
                  <a:lnTo>
                    <a:pt x="758" y="64"/>
                  </a:lnTo>
                  <a:lnTo>
                    <a:pt x="758" y="68"/>
                  </a:lnTo>
                  <a:lnTo>
                    <a:pt x="762" y="68"/>
                  </a:lnTo>
                  <a:lnTo>
                    <a:pt x="762" y="72"/>
                  </a:lnTo>
                  <a:lnTo>
                    <a:pt x="762" y="74"/>
                  </a:lnTo>
                  <a:lnTo>
                    <a:pt x="762" y="78"/>
                  </a:lnTo>
                  <a:lnTo>
                    <a:pt x="766" y="78"/>
                  </a:lnTo>
                  <a:lnTo>
                    <a:pt x="766" y="82"/>
                  </a:lnTo>
                  <a:lnTo>
                    <a:pt x="770" y="82"/>
                  </a:lnTo>
                  <a:lnTo>
                    <a:pt x="774" y="82"/>
                  </a:lnTo>
                  <a:lnTo>
                    <a:pt x="778" y="82"/>
                  </a:lnTo>
                  <a:lnTo>
                    <a:pt x="782" y="82"/>
                  </a:lnTo>
                  <a:lnTo>
                    <a:pt x="782" y="86"/>
                  </a:lnTo>
                  <a:lnTo>
                    <a:pt x="784" y="86"/>
                  </a:lnTo>
                  <a:lnTo>
                    <a:pt x="788" y="86"/>
                  </a:lnTo>
                  <a:lnTo>
                    <a:pt x="792" y="86"/>
                  </a:lnTo>
                  <a:lnTo>
                    <a:pt x="792" y="90"/>
                  </a:lnTo>
                  <a:lnTo>
                    <a:pt x="796" y="94"/>
                  </a:lnTo>
                  <a:lnTo>
                    <a:pt x="800" y="98"/>
                  </a:lnTo>
                  <a:lnTo>
                    <a:pt x="804" y="98"/>
                  </a:lnTo>
                  <a:lnTo>
                    <a:pt x="808" y="98"/>
                  </a:lnTo>
                  <a:lnTo>
                    <a:pt x="808" y="102"/>
                  </a:lnTo>
                  <a:lnTo>
                    <a:pt x="804" y="102"/>
                  </a:lnTo>
                  <a:lnTo>
                    <a:pt x="808" y="104"/>
                  </a:lnTo>
                  <a:lnTo>
                    <a:pt x="808" y="108"/>
                  </a:lnTo>
                  <a:lnTo>
                    <a:pt x="808" y="112"/>
                  </a:lnTo>
                  <a:lnTo>
                    <a:pt x="808" y="116"/>
                  </a:lnTo>
                  <a:lnTo>
                    <a:pt x="812" y="116"/>
                  </a:lnTo>
                  <a:lnTo>
                    <a:pt x="812" y="120"/>
                  </a:lnTo>
                  <a:lnTo>
                    <a:pt x="812" y="124"/>
                  </a:lnTo>
                  <a:lnTo>
                    <a:pt x="814" y="120"/>
                  </a:lnTo>
                  <a:lnTo>
                    <a:pt x="818" y="120"/>
                  </a:lnTo>
                  <a:lnTo>
                    <a:pt x="818" y="124"/>
                  </a:lnTo>
                  <a:lnTo>
                    <a:pt x="822" y="124"/>
                  </a:lnTo>
                  <a:lnTo>
                    <a:pt x="826" y="124"/>
                  </a:lnTo>
                  <a:lnTo>
                    <a:pt x="826" y="120"/>
                  </a:lnTo>
                  <a:lnTo>
                    <a:pt x="830" y="120"/>
                  </a:lnTo>
                  <a:lnTo>
                    <a:pt x="834" y="120"/>
                  </a:lnTo>
                  <a:lnTo>
                    <a:pt x="834" y="116"/>
                  </a:lnTo>
                  <a:lnTo>
                    <a:pt x="838" y="116"/>
                  </a:lnTo>
                  <a:lnTo>
                    <a:pt x="840" y="112"/>
                  </a:lnTo>
                  <a:lnTo>
                    <a:pt x="844" y="112"/>
                  </a:lnTo>
                  <a:lnTo>
                    <a:pt x="848" y="112"/>
                  </a:lnTo>
                  <a:lnTo>
                    <a:pt x="852" y="108"/>
                  </a:lnTo>
                  <a:lnTo>
                    <a:pt x="856" y="108"/>
                  </a:lnTo>
                  <a:lnTo>
                    <a:pt x="860" y="108"/>
                  </a:lnTo>
                  <a:lnTo>
                    <a:pt x="864" y="108"/>
                  </a:lnTo>
                  <a:lnTo>
                    <a:pt x="864" y="112"/>
                  </a:lnTo>
                  <a:lnTo>
                    <a:pt x="864" y="116"/>
                  </a:lnTo>
                  <a:lnTo>
                    <a:pt x="864" y="120"/>
                  </a:lnTo>
                  <a:lnTo>
                    <a:pt x="864" y="128"/>
                  </a:lnTo>
                  <a:lnTo>
                    <a:pt x="860" y="128"/>
                  </a:lnTo>
                  <a:lnTo>
                    <a:pt x="856" y="128"/>
                  </a:lnTo>
                  <a:lnTo>
                    <a:pt x="856" y="130"/>
                  </a:lnTo>
                  <a:lnTo>
                    <a:pt x="856" y="134"/>
                  </a:lnTo>
                  <a:lnTo>
                    <a:pt x="856" y="138"/>
                  </a:lnTo>
                  <a:lnTo>
                    <a:pt x="856" y="142"/>
                  </a:lnTo>
                  <a:lnTo>
                    <a:pt x="852" y="142"/>
                  </a:lnTo>
                  <a:lnTo>
                    <a:pt x="852" y="146"/>
                  </a:lnTo>
                  <a:lnTo>
                    <a:pt x="852" y="150"/>
                  </a:lnTo>
                  <a:lnTo>
                    <a:pt x="852" y="154"/>
                  </a:lnTo>
                  <a:lnTo>
                    <a:pt x="848" y="154"/>
                  </a:lnTo>
                  <a:lnTo>
                    <a:pt x="848" y="158"/>
                  </a:lnTo>
                  <a:lnTo>
                    <a:pt x="848" y="160"/>
                  </a:lnTo>
                  <a:lnTo>
                    <a:pt x="848" y="164"/>
                  </a:lnTo>
                  <a:lnTo>
                    <a:pt x="844" y="164"/>
                  </a:lnTo>
                  <a:lnTo>
                    <a:pt x="840" y="164"/>
                  </a:lnTo>
                  <a:lnTo>
                    <a:pt x="840" y="168"/>
                  </a:lnTo>
                  <a:lnTo>
                    <a:pt x="840" y="172"/>
                  </a:lnTo>
                  <a:lnTo>
                    <a:pt x="840" y="176"/>
                  </a:lnTo>
                  <a:lnTo>
                    <a:pt x="838" y="176"/>
                  </a:lnTo>
                  <a:lnTo>
                    <a:pt x="834" y="172"/>
                  </a:lnTo>
                  <a:lnTo>
                    <a:pt x="830" y="172"/>
                  </a:lnTo>
                  <a:lnTo>
                    <a:pt x="826" y="172"/>
                  </a:lnTo>
                  <a:lnTo>
                    <a:pt x="826" y="168"/>
                  </a:lnTo>
                  <a:lnTo>
                    <a:pt x="822" y="168"/>
                  </a:lnTo>
                  <a:lnTo>
                    <a:pt x="822" y="172"/>
                  </a:lnTo>
                  <a:lnTo>
                    <a:pt x="822" y="176"/>
                  </a:lnTo>
                  <a:lnTo>
                    <a:pt x="818" y="176"/>
                  </a:lnTo>
                  <a:lnTo>
                    <a:pt x="814" y="176"/>
                  </a:lnTo>
                  <a:lnTo>
                    <a:pt x="814" y="180"/>
                  </a:lnTo>
                  <a:lnTo>
                    <a:pt x="814" y="176"/>
                  </a:lnTo>
                  <a:lnTo>
                    <a:pt x="812" y="180"/>
                  </a:lnTo>
                  <a:lnTo>
                    <a:pt x="812" y="184"/>
                  </a:lnTo>
                  <a:lnTo>
                    <a:pt x="814" y="184"/>
                  </a:lnTo>
                  <a:lnTo>
                    <a:pt x="814" y="190"/>
                  </a:lnTo>
                  <a:lnTo>
                    <a:pt x="814" y="194"/>
                  </a:lnTo>
                  <a:lnTo>
                    <a:pt x="814" y="198"/>
                  </a:lnTo>
                  <a:lnTo>
                    <a:pt x="814" y="206"/>
                  </a:lnTo>
                  <a:lnTo>
                    <a:pt x="814" y="210"/>
                  </a:lnTo>
                  <a:lnTo>
                    <a:pt x="814" y="214"/>
                  </a:lnTo>
                  <a:lnTo>
                    <a:pt x="814" y="216"/>
                  </a:lnTo>
                  <a:lnTo>
                    <a:pt x="812" y="216"/>
                  </a:lnTo>
                  <a:lnTo>
                    <a:pt x="812" y="220"/>
                  </a:lnTo>
                  <a:lnTo>
                    <a:pt x="812" y="216"/>
                  </a:lnTo>
                  <a:lnTo>
                    <a:pt x="808" y="216"/>
                  </a:lnTo>
                  <a:lnTo>
                    <a:pt x="808" y="220"/>
                  </a:lnTo>
                  <a:lnTo>
                    <a:pt x="804" y="220"/>
                  </a:lnTo>
                  <a:lnTo>
                    <a:pt x="808" y="224"/>
                  </a:lnTo>
                  <a:lnTo>
                    <a:pt x="808" y="228"/>
                  </a:lnTo>
                  <a:lnTo>
                    <a:pt x="804" y="228"/>
                  </a:lnTo>
                  <a:lnTo>
                    <a:pt x="804" y="224"/>
                  </a:lnTo>
                  <a:lnTo>
                    <a:pt x="800" y="220"/>
                  </a:lnTo>
                  <a:lnTo>
                    <a:pt x="800" y="216"/>
                  </a:lnTo>
                  <a:lnTo>
                    <a:pt x="796" y="216"/>
                  </a:lnTo>
                  <a:lnTo>
                    <a:pt x="796" y="220"/>
                  </a:lnTo>
                  <a:lnTo>
                    <a:pt x="792" y="220"/>
                  </a:lnTo>
                  <a:lnTo>
                    <a:pt x="792" y="224"/>
                  </a:lnTo>
                  <a:lnTo>
                    <a:pt x="792" y="228"/>
                  </a:lnTo>
                  <a:lnTo>
                    <a:pt x="788" y="228"/>
                  </a:lnTo>
                  <a:lnTo>
                    <a:pt x="784" y="228"/>
                  </a:lnTo>
                  <a:lnTo>
                    <a:pt x="784" y="230"/>
                  </a:lnTo>
                  <a:lnTo>
                    <a:pt x="784" y="234"/>
                  </a:lnTo>
                  <a:lnTo>
                    <a:pt x="782" y="234"/>
                  </a:lnTo>
                  <a:lnTo>
                    <a:pt x="778" y="234"/>
                  </a:lnTo>
                  <a:lnTo>
                    <a:pt x="774" y="234"/>
                  </a:lnTo>
                  <a:lnTo>
                    <a:pt x="770" y="234"/>
                  </a:lnTo>
                  <a:lnTo>
                    <a:pt x="770" y="238"/>
                  </a:lnTo>
                  <a:lnTo>
                    <a:pt x="770" y="242"/>
                  </a:lnTo>
                  <a:lnTo>
                    <a:pt x="774" y="242"/>
                  </a:lnTo>
                  <a:lnTo>
                    <a:pt x="774" y="246"/>
                  </a:lnTo>
                  <a:lnTo>
                    <a:pt x="770" y="246"/>
                  </a:lnTo>
                  <a:lnTo>
                    <a:pt x="766" y="246"/>
                  </a:lnTo>
                  <a:lnTo>
                    <a:pt x="762" y="246"/>
                  </a:lnTo>
                  <a:lnTo>
                    <a:pt x="758" y="246"/>
                  </a:lnTo>
                  <a:lnTo>
                    <a:pt x="758" y="242"/>
                  </a:lnTo>
                  <a:lnTo>
                    <a:pt x="756" y="242"/>
                  </a:lnTo>
                  <a:lnTo>
                    <a:pt x="756" y="238"/>
                  </a:lnTo>
                  <a:lnTo>
                    <a:pt x="752" y="238"/>
                  </a:lnTo>
                  <a:lnTo>
                    <a:pt x="752" y="242"/>
                  </a:lnTo>
                  <a:lnTo>
                    <a:pt x="748" y="242"/>
                  </a:lnTo>
                  <a:lnTo>
                    <a:pt x="748" y="246"/>
                  </a:lnTo>
                  <a:lnTo>
                    <a:pt x="748" y="250"/>
                  </a:lnTo>
                  <a:lnTo>
                    <a:pt x="744" y="250"/>
                  </a:lnTo>
                  <a:lnTo>
                    <a:pt x="744" y="254"/>
                  </a:lnTo>
                  <a:lnTo>
                    <a:pt x="740" y="256"/>
                  </a:lnTo>
                  <a:lnTo>
                    <a:pt x="736" y="256"/>
                  </a:lnTo>
                  <a:lnTo>
                    <a:pt x="736" y="260"/>
                  </a:lnTo>
                  <a:lnTo>
                    <a:pt x="732" y="260"/>
                  </a:lnTo>
                  <a:lnTo>
                    <a:pt x="728" y="260"/>
                  </a:lnTo>
                  <a:lnTo>
                    <a:pt x="728" y="264"/>
                  </a:lnTo>
                  <a:lnTo>
                    <a:pt x="726" y="264"/>
                  </a:lnTo>
                  <a:lnTo>
                    <a:pt x="728" y="264"/>
                  </a:lnTo>
                  <a:lnTo>
                    <a:pt x="726" y="264"/>
                  </a:lnTo>
                  <a:lnTo>
                    <a:pt x="722" y="268"/>
                  </a:lnTo>
                  <a:lnTo>
                    <a:pt x="718" y="272"/>
                  </a:lnTo>
                  <a:lnTo>
                    <a:pt x="718" y="276"/>
                  </a:lnTo>
                  <a:lnTo>
                    <a:pt x="714" y="276"/>
                  </a:lnTo>
                  <a:lnTo>
                    <a:pt x="710" y="276"/>
                  </a:lnTo>
                  <a:lnTo>
                    <a:pt x="706" y="276"/>
                  </a:lnTo>
                  <a:lnTo>
                    <a:pt x="706" y="280"/>
                  </a:lnTo>
                  <a:lnTo>
                    <a:pt x="702" y="280"/>
                  </a:lnTo>
                  <a:lnTo>
                    <a:pt x="702" y="276"/>
                  </a:lnTo>
                  <a:lnTo>
                    <a:pt x="702" y="280"/>
                  </a:lnTo>
                  <a:lnTo>
                    <a:pt x="698" y="280"/>
                  </a:lnTo>
                  <a:lnTo>
                    <a:pt x="696" y="284"/>
                  </a:lnTo>
                  <a:lnTo>
                    <a:pt x="692" y="284"/>
                  </a:lnTo>
                  <a:lnTo>
                    <a:pt x="692" y="286"/>
                  </a:lnTo>
                  <a:lnTo>
                    <a:pt x="688" y="284"/>
                  </a:lnTo>
                  <a:lnTo>
                    <a:pt x="688" y="286"/>
                  </a:lnTo>
                  <a:lnTo>
                    <a:pt x="684" y="290"/>
                  </a:lnTo>
                  <a:lnTo>
                    <a:pt x="680" y="290"/>
                  </a:lnTo>
                  <a:lnTo>
                    <a:pt x="680" y="294"/>
                  </a:lnTo>
                  <a:lnTo>
                    <a:pt x="676" y="298"/>
                  </a:lnTo>
                  <a:lnTo>
                    <a:pt x="674" y="298"/>
                  </a:lnTo>
                  <a:lnTo>
                    <a:pt x="674" y="294"/>
                  </a:lnTo>
                  <a:lnTo>
                    <a:pt x="676" y="294"/>
                  </a:lnTo>
                  <a:lnTo>
                    <a:pt x="676" y="290"/>
                  </a:lnTo>
                  <a:lnTo>
                    <a:pt x="680" y="290"/>
                  </a:lnTo>
                  <a:lnTo>
                    <a:pt x="676" y="290"/>
                  </a:lnTo>
                  <a:lnTo>
                    <a:pt x="676" y="286"/>
                  </a:lnTo>
                  <a:lnTo>
                    <a:pt x="680" y="286"/>
                  </a:lnTo>
                  <a:lnTo>
                    <a:pt x="676" y="286"/>
                  </a:lnTo>
                  <a:lnTo>
                    <a:pt x="676" y="284"/>
                  </a:lnTo>
                  <a:lnTo>
                    <a:pt x="674" y="284"/>
                  </a:lnTo>
                  <a:lnTo>
                    <a:pt x="676" y="280"/>
                  </a:lnTo>
                  <a:lnTo>
                    <a:pt x="676" y="276"/>
                  </a:lnTo>
                  <a:lnTo>
                    <a:pt x="680" y="276"/>
                  </a:lnTo>
                  <a:lnTo>
                    <a:pt x="684" y="272"/>
                  </a:lnTo>
                  <a:lnTo>
                    <a:pt x="684" y="268"/>
                  </a:lnTo>
                  <a:lnTo>
                    <a:pt x="688" y="268"/>
                  </a:lnTo>
                  <a:lnTo>
                    <a:pt x="688" y="264"/>
                  </a:lnTo>
                  <a:lnTo>
                    <a:pt x="684" y="260"/>
                  </a:lnTo>
                  <a:lnTo>
                    <a:pt x="684" y="256"/>
                  </a:lnTo>
                  <a:lnTo>
                    <a:pt x="680" y="256"/>
                  </a:lnTo>
                  <a:lnTo>
                    <a:pt x="676" y="256"/>
                  </a:lnTo>
                  <a:lnTo>
                    <a:pt x="674" y="256"/>
                  </a:lnTo>
                  <a:lnTo>
                    <a:pt x="670" y="256"/>
                  </a:lnTo>
                  <a:lnTo>
                    <a:pt x="670" y="260"/>
                  </a:lnTo>
                  <a:lnTo>
                    <a:pt x="666" y="264"/>
                  </a:lnTo>
                  <a:lnTo>
                    <a:pt x="662" y="264"/>
                  </a:lnTo>
                  <a:lnTo>
                    <a:pt x="662" y="268"/>
                  </a:lnTo>
                  <a:lnTo>
                    <a:pt x="658" y="272"/>
                  </a:lnTo>
                  <a:lnTo>
                    <a:pt x="656" y="272"/>
                  </a:lnTo>
                  <a:lnTo>
                    <a:pt x="656" y="276"/>
                  </a:lnTo>
                  <a:lnTo>
                    <a:pt x="652" y="276"/>
                  </a:lnTo>
                  <a:lnTo>
                    <a:pt x="648" y="280"/>
                  </a:lnTo>
                  <a:lnTo>
                    <a:pt x="648" y="284"/>
                  </a:lnTo>
                  <a:lnTo>
                    <a:pt x="648" y="286"/>
                  </a:lnTo>
                  <a:lnTo>
                    <a:pt x="644" y="286"/>
                  </a:lnTo>
                  <a:lnTo>
                    <a:pt x="644" y="290"/>
                  </a:lnTo>
                  <a:lnTo>
                    <a:pt x="640" y="290"/>
                  </a:lnTo>
                  <a:lnTo>
                    <a:pt x="636" y="290"/>
                  </a:lnTo>
                  <a:lnTo>
                    <a:pt x="632" y="290"/>
                  </a:lnTo>
                  <a:lnTo>
                    <a:pt x="628" y="290"/>
                  </a:lnTo>
                  <a:lnTo>
                    <a:pt x="628" y="286"/>
                  </a:lnTo>
                  <a:lnTo>
                    <a:pt x="626" y="290"/>
                  </a:lnTo>
                  <a:lnTo>
                    <a:pt x="622" y="294"/>
                  </a:lnTo>
                  <a:lnTo>
                    <a:pt x="622" y="298"/>
                  </a:lnTo>
                  <a:lnTo>
                    <a:pt x="622" y="302"/>
                  </a:lnTo>
                  <a:lnTo>
                    <a:pt x="622" y="306"/>
                  </a:lnTo>
                  <a:lnTo>
                    <a:pt x="626" y="306"/>
                  </a:lnTo>
                  <a:lnTo>
                    <a:pt x="626" y="310"/>
                  </a:lnTo>
                  <a:lnTo>
                    <a:pt x="628" y="310"/>
                  </a:lnTo>
                  <a:lnTo>
                    <a:pt x="632" y="310"/>
                  </a:lnTo>
                  <a:lnTo>
                    <a:pt x="636" y="310"/>
                  </a:lnTo>
                  <a:lnTo>
                    <a:pt x="640" y="310"/>
                  </a:lnTo>
                  <a:lnTo>
                    <a:pt x="640" y="312"/>
                  </a:lnTo>
                  <a:lnTo>
                    <a:pt x="644" y="312"/>
                  </a:lnTo>
                  <a:lnTo>
                    <a:pt x="644" y="316"/>
                  </a:lnTo>
                  <a:lnTo>
                    <a:pt x="644" y="320"/>
                  </a:lnTo>
                  <a:lnTo>
                    <a:pt x="640" y="320"/>
                  </a:lnTo>
                  <a:lnTo>
                    <a:pt x="640" y="324"/>
                  </a:lnTo>
                  <a:lnTo>
                    <a:pt x="644" y="328"/>
                  </a:lnTo>
                  <a:lnTo>
                    <a:pt x="648" y="328"/>
                  </a:lnTo>
                  <a:lnTo>
                    <a:pt x="652" y="328"/>
                  </a:lnTo>
                  <a:lnTo>
                    <a:pt x="656" y="328"/>
                  </a:lnTo>
                  <a:lnTo>
                    <a:pt x="656" y="324"/>
                  </a:lnTo>
                  <a:lnTo>
                    <a:pt x="658" y="324"/>
                  </a:lnTo>
                  <a:lnTo>
                    <a:pt x="658" y="320"/>
                  </a:lnTo>
                  <a:lnTo>
                    <a:pt x="662" y="320"/>
                  </a:lnTo>
                  <a:lnTo>
                    <a:pt x="662" y="316"/>
                  </a:lnTo>
                  <a:lnTo>
                    <a:pt x="666" y="316"/>
                  </a:lnTo>
                  <a:lnTo>
                    <a:pt x="670" y="316"/>
                  </a:lnTo>
                  <a:lnTo>
                    <a:pt x="674" y="320"/>
                  </a:lnTo>
                  <a:lnTo>
                    <a:pt x="676" y="320"/>
                  </a:lnTo>
                  <a:lnTo>
                    <a:pt x="676" y="324"/>
                  </a:lnTo>
                  <a:lnTo>
                    <a:pt x="680" y="324"/>
                  </a:lnTo>
                  <a:lnTo>
                    <a:pt x="684" y="324"/>
                  </a:lnTo>
                  <a:lnTo>
                    <a:pt x="684" y="320"/>
                  </a:lnTo>
                  <a:lnTo>
                    <a:pt x="688" y="320"/>
                  </a:lnTo>
                  <a:lnTo>
                    <a:pt x="684" y="320"/>
                  </a:lnTo>
                  <a:lnTo>
                    <a:pt x="688" y="324"/>
                  </a:lnTo>
                  <a:lnTo>
                    <a:pt x="692" y="324"/>
                  </a:lnTo>
                  <a:lnTo>
                    <a:pt x="692" y="328"/>
                  </a:lnTo>
                  <a:lnTo>
                    <a:pt x="688" y="332"/>
                  </a:lnTo>
                  <a:lnTo>
                    <a:pt x="692" y="332"/>
                  </a:lnTo>
                  <a:lnTo>
                    <a:pt x="688" y="336"/>
                  </a:lnTo>
                  <a:lnTo>
                    <a:pt x="688" y="332"/>
                  </a:lnTo>
                  <a:lnTo>
                    <a:pt x="684" y="332"/>
                  </a:lnTo>
                  <a:lnTo>
                    <a:pt x="680" y="336"/>
                  </a:lnTo>
                  <a:lnTo>
                    <a:pt x="676" y="336"/>
                  </a:lnTo>
                  <a:lnTo>
                    <a:pt x="674" y="336"/>
                  </a:lnTo>
                  <a:lnTo>
                    <a:pt x="674" y="340"/>
                  </a:lnTo>
                  <a:lnTo>
                    <a:pt x="670" y="340"/>
                  </a:lnTo>
                  <a:lnTo>
                    <a:pt x="666" y="340"/>
                  </a:lnTo>
                  <a:lnTo>
                    <a:pt x="670" y="340"/>
                  </a:lnTo>
                  <a:lnTo>
                    <a:pt x="670" y="342"/>
                  </a:lnTo>
                  <a:lnTo>
                    <a:pt x="666" y="342"/>
                  </a:lnTo>
                  <a:lnTo>
                    <a:pt x="666" y="346"/>
                  </a:lnTo>
                  <a:lnTo>
                    <a:pt x="662" y="350"/>
                  </a:lnTo>
                  <a:lnTo>
                    <a:pt x="658" y="350"/>
                  </a:lnTo>
                  <a:lnTo>
                    <a:pt x="662" y="346"/>
                  </a:lnTo>
                  <a:lnTo>
                    <a:pt x="658" y="346"/>
                  </a:lnTo>
                  <a:lnTo>
                    <a:pt x="658" y="350"/>
                  </a:lnTo>
                  <a:lnTo>
                    <a:pt x="658" y="354"/>
                  </a:lnTo>
                  <a:lnTo>
                    <a:pt x="656" y="354"/>
                  </a:lnTo>
                  <a:lnTo>
                    <a:pt x="656" y="358"/>
                  </a:lnTo>
                  <a:lnTo>
                    <a:pt x="652" y="358"/>
                  </a:lnTo>
                  <a:lnTo>
                    <a:pt x="652" y="362"/>
                  </a:lnTo>
                  <a:lnTo>
                    <a:pt x="648" y="362"/>
                  </a:lnTo>
                  <a:lnTo>
                    <a:pt x="648" y="366"/>
                  </a:lnTo>
                  <a:lnTo>
                    <a:pt x="648" y="368"/>
                  </a:lnTo>
                  <a:lnTo>
                    <a:pt x="644" y="368"/>
                  </a:lnTo>
                  <a:lnTo>
                    <a:pt x="644" y="372"/>
                  </a:lnTo>
                  <a:lnTo>
                    <a:pt x="648" y="372"/>
                  </a:lnTo>
                  <a:lnTo>
                    <a:pt x="648" y="376"/>
                  </a:lnTo>
                  <a:lnTo>
                    <a:pt x="652" y="376"/>
                  </a:lnTo>
                  <a:lnTo>
                    <a:pt x="656" y="380"/>
                  </a:lnTo>
                  <a:lnTo>
                    <a:pt x="658" y="380"/>
                  </a:lnTo>
                  <a:lnTo>
                    <a:pt x="662" y="384"/>
                  </a:lnTo>
                  <a:lnTo>
                    <a:pt x="662" y="388"/>
                  </a:lnTo>
                  <a:lnTo>
                    <a:pt x="662" y="392"/>
                  </a:lnTo>
                  <a:lnTo>
                    <a:pt x="662" y="396"/>
                  </a:lnTo>
                  <a:lnTo>
                    <a:pt x="666" y="398"/>
                  </a:lnTo>
                  <a:lnTo>
                    <a:pt x="666" y="402"/>
                  </a:lnTo>
                  <a:lnTo>
                    <a:pt x="670" y="406"/>
                  </a:lnTo>
                  <a:lnTo>
                    <a:pt x="670" y="410"/>
                  </a:lnTo>
                  <a:lnTo>
                    <a:pt x="670" y="414"/>
                  </a:lnTo>
                  <a:lnTo>
                    <a:pt x="674" y="414"/>
                  </a:lnTo>
                  <a:lnTo>
                    <a:pt x="674" y="418"/>
                  </a:lnTo>
                  <a:lnTo>
                    <a:pt x="676" y="418"/>
                  </a:lnTo>
                  <a:lnTo>
                    <a:pt x="676" y="422"/>
                  </a:lnTo>
                  <a:lnTo>
                    <a:pt x="680" y="424"/>
                  </a:lnTo>
                  <a:lnTo>
                    <a:pt x="680" y="428"/>
                  </a:lnTo>
                  <a:lnTo>
                    <a:pt x="684" y="428"/>
                  </a:lnTo>
                  <a:lnTo>
                    <a:pt x="684" y="432"/>
                  </a:lnTo>
                  <a:lnTo>
                    <a:pt x="680" y="432"/>
                  </a:lnTo>
                  <a:lnTo>
                    <a:pt x="680" y="428"/>
                  </a:lnTo>
                  <a:lnTo>
                    <a:pt x="676" y="428"/>
                  </a:lnTo>
                  <a:lnTo>
                    <a:pt x="674" y="428"/>
                  </a:lnTo>
                  <a:lnTo>
                    <a:pt x="670" y="428"/>
                  </a:lnTo>
                  <a:lnTo>
                    <a:pt x="670" y="424"/>
                  </a:lnTo>
                  <a:lnTo>
                    <a:pt x="666" y="424"/>
                  </a:lnTo>
                  <a:lnTo>
                    <a:pt x="662" y="422"/>
                  </a:lnTo>
                  <a:lnTo>
                    <a:pt x="662" y="424"/>
                  </a:lnTo>
                  <a:lnTo>
                    <a:pt x="658" y="424"/>
                  </a:lnTo>
                  <a:lnTo>
                    <a:pt x="656" y="424"/>
                  </a:lnTo>
                  <a:lnTo>
                    <a:pt x="656" y="422"/>
                  </a:lnTo>
                  <a:lnTo>
                    <a:pt x="656" y="418"/>
                  </a:lnTo>
                  <a:lnTo>
                    <a:pt x="652" y="418"/>
                  </a:lnTo>
                  <a:lnTo>
                    <a:pt x="652" y="422"/>
                  </a:lnTo>
                  <a:lnTo>
                    <a:pt x="656" y="422"/>
                  </a:lnTo>
                  <a:lnTo>
                    <a:pt x="652" y="422"/>
                  </a:lnTo>
                  <a:lnTo>
                    <a:pt x="656" y="422"/>
                  </a:lnTo>
                  <a:lnTo>
                    <a:pt x="656" y="424"/>
                  </a:lnTo>
                  <a:lnTo>
                    <a:pt x="658" y="424"/>
                  </a:lnTo>
                  <a:lnTo>
                    <a:pt x="662" y="424"/>
                  </a:lnTo>
                  <a:lnTo>
                    <a:pt x="666" y="424"/>
                  </a:lnTo>
                  <a:lnTo>
                    <a:pt x="666" y="428"/>
                  </a:lnTo>
                  <a:lnTo>
                    <a:pt x="670" y="428"/>
                  </a:lnTo>
                  <a:lnTo>
                    <a:pt x="674" y="428"/>
                  </a:lnTo>
                  <a:lnTo>
                    <a:pt x="674" y="432"/>
                  </a:lnTo>
                  <a:lnTo>
                    <a:pt x="676" y="436"/>
                  </a:lnTo>
                  <a:lnTo>
                    <a:pt x="680" y="436"/>
                  </a:lnTo>
                  <a:lnTo>
                    <a:pt x="680" y="440"/>
                  </a:lnTo>
                  <a:lnTo>
                    <a:pt x="680" y="444"/>
                  </a:lnTo>
                  <a:lnTo>
                    <a:pt x="684" y="444"/>
                  </a:lnTo>
                  <a:lnTo>
                    <a:pt x="684" y="448"/>
                  </a:lnTo>
                  <a:lnTo>
                    <a:pt x="680" y="448"/>
                  </a:lnTo>
                  <a:lnTo>
                    <a:pt x="676" y="448"/>
                  </a:lnTo>
                  <a:lnTo>
                    <a:pt x="674" y="448"/>
                  </a:lnTo>
                  <a:lnTo>
                    <a:pt x="674" y="452"/>
                  </a:lnTo>
                  <a:lnTo>
                    <a:pt x="670" y="452"/>
                  </a:lnTo>
                  <a:lnTo>
                    <a:pt x="670" y="454"/>
                  </a:lnTo>
                  <a:lnTo>
                    <a:pt x="666" y="454"/>
                  </a:lnTo>
                  <a:lnTo>
                    <a:pt x="662" y="454"/>
                  </a:lnTo>
                  <a:lnTo>
                    <a:pt x="658" y="458"/>
                  </a:lnTo>
                  <a:lnTo>
                    <a:pt x="662" y="458"/>
                  </a:lnTo>
                  <a:lnTo>
                    <a:pt x="662" y="454"/>
                  </a:lnTo>
                  <a:lnTo>
                    <a:pt x="666" y="458"/>
                  </a:lnTo>
                  <a:lnTo>
                    <a:pt x="666" y="462"/>
                  </a:lnTo>
                  <a:lnTo>
                    <a:pt x="666" y="458"/>
                  </a:lnTo>
                  <a:lnTo>
                    <a:pt x="670" y="458"/>
                  </a:lnTo>
                  <a:lnTo>
                    <a:pt x="674" y="454"/>
                  </a:lnTo>
                  <a:lnTo>
                    <a:pt x="676" y="454"/>
                  </a:lnTo>
                  <a:lnTo>
                    <a:pt x="676" y="458"/>
                  </a:lnTo>
                  <a:lnTo>
                    <a:pt x="680" y="462"/>
                  </a:lnTo>
                  <a:lnTo>
                    <a:pt x="684" y="462"/>
                  </a:lnTo>
                  <a:lnTo>
                    <a:pt x="684" y="466"/>
                  </a:lnTo>
                  <a:lnTo>
                    <a:pt x="680" y="466"/>
                  </a:lnTo>
                  <a:lnTo>
                    <a:pt x="680" y="470"/>
                  </a:lnTo>
                  <a:lnTo>
                    <a:pt x="676" y="470"/>
                  </a:lnTo>
                  <a:lnTo>
                    <a:pt x="676" y="474"/>
                  </a:lnTo>
                  <a:lnTo>
                    <a:pt x="676" y="470"/>
                  </a:lnTo>
                  <a:lnTo>
                    <a:pt x="680" y="470"/>
                  </a:lnTo>
                  <a:lnTo>
                    <a:pt x="684" y="470"/>
                  </a:lnTo>
                  <a:lnTo>
                    <a:pt x="684" y="474"/>
                  </a:lnTo>
                  <a:lnTo>
                    <a:pt x="684" y="478"/>
                  </a:lnTo>
                  <a:lnTo>
                    <a:pt x="680" y="478"/>
                  </a:lnTo>
                  <a:lnTo>
                    <a:pt x="680" y="474"/>
                  </a:lnTo>
                  <a:lnTo>
                    <a:pt x="680" y="478"/>
                  </a:lnTo>
                  <a:lnTo>
                    <a:pt x="676" y="478"/>
                  </a:lnTo>
                  <a:lnTo>
                    <a:pt x="676" y="474"/>
                  </a:lnTo>
                  <a:lnTo>
                    <a:pt x="676" y="478"/>
                  </a:lnTo>
                  <a:lnTo>
                    <a:pt x="680" y="478"/>
                  </a:lnTo>
                  <a:lnTo>
                    <a:pt x="680" y="480"/>
                  </a:lnTo>
                  <a:lnTo>
                    <a:pt x="676" y="480"/>
                  </a:lnTo>
                  <a:lnTo>
                    <a:pt x="680" y="484"/>
                  </a:lnTo>
                  <a:lnTo>
                    <a:pt x="676" y="484"/>
                  </a:lnTo>
                  <a:lnTo>
                    <a:pt x="674" y="484"/>
                  </a:lnTo>
                  <a:lnTo>
                    <a:pt x="676" y="484"/>
                  </a:lnTo>
                  <a:lnTo>
                    <a:pt x="676" y="488"/>
                  </a:lnTo>
                  <a:lnTo>
                    <a:pt x="676" y="492"/>
                  </a:lnTo>
                  <a:lnTo>
                    <a:pt x="680" y="492"/>
                  </a:lnTo>
                  <a:lnTo>
                    <a:pt x="676" y="492"/>
                  </a:lnTo>
                  <a:lnTo>
                    <a:pt x="676" y="496"/>
                  </a:lnTo>
                  <a:lnTo>
                    <a:pt x="674" y="496"/>
                  </a:lnTo>
                  <a:lnTo>
                    <a:pt x="674" y="492"/>
                  </a:lnTo>
                  <a:lnTo>
                    <a:pt x="674" y="496"/>
                  </a:lnTo>
                  <a:lnTo>
                    <a:pt x="670" y="496"/>
                  </a:lnTo>
                  <a:lnTo>
                    <a:pt x="670" y="500"/>
                  </a:lnTo>
                  <a:lnTo>
                    <a:pt x="666" y="496"/>
                  </a:lnTo>
                  <a:lnTo>
                    <a:pt x="666" y="500"/>
                  </a:lnTo>
                  <a:lnTo>
                    <a:pt x="670" y="500"/>
                  </a:lnTo>
                  <a:lnTo>
                    <a:pt x="666" y="500"/>
                  </a:lnTo>
                  <a:lnTo>
                    <a:pt x="666" y="504"/>
                  </a:lnTo>
                  <a:lnTo>
                    <a:pt x="666" y="508"/>
                  </a:lnTo>
                  <a:lnTo>
                    <a:pt x="666" y="510"/>
                  </a:lnTo>
                  <a:lnTo>
                    <a:pt x="662" y="510"/>
                  </a:lnTo>
                  <a:lnTo>
                    <a:pt x="662" y="514"/>
                  </a:lnTo>
                  <a:lnTo>
                    <a:pt x="662" y="510"/>
                  </a:lnTo>
                  <a:lnTo>
                    <a:pt x="662" y="514"/>
                  </a:lnTo>
                  <a:lnTo>
                    <a:pt x="662" y="510"/>
                  </a:lnTo>
                  <a:lnTo>
                    <a:pt x="658" y="510"/>
                  </a:lnTo>
                  <a:lnTo>
                    <a:pt x="662" y="510"/>
                  </a:lnTo>
                  <a:lnTo>
                    <a:pt x="662" y="514"/>
                  </a:lnTo>
                  <a:lnTo>
                    <a:pt x="658" y="514"/>
                  </a:lnTo>
                  <a:lnTo>
                    <a:pt x="658" y="518"/>
                  </a:lnTo>
                  <a:lnTo>
                    <a:pt x="656" y="518"/>
                  </a:lnTo>
                  <a:lnTo>
                    <a:pt x="658" y="518"/>
                  </a:lnTo>
                  <a:lnTo>
                    <a:pt x="658" y="522"/>
                  </a:lnTo>
                  <a:lnTo>
                    <a:pt x="656" y="522"/>
                  </a:lnTo>
                  <a:lnTo>
                    <a:pt x="656" y="526"/>
                  </a:lnTo>
                  <a:lnTo>
                    <a:pt x="656" y="522"/>
                  </a:lnTo>
                  <a:lnTo>
                    <a:pt x="658" y="522"/>
                  </a:lnTo>
                  <a:lnTo>
                    <a:pt x="656" y="518"/>
                  </a:lnTo>
                  <a:lnTo>
                    <a:pt x="656" y="522"/>
                  </a:lnTo>
                  <a:lnTo>
                    <a:pt x="656" y="518"/>
                  </a:lnTo>
                  <a:lnTo>
                    <a:pt x="652" y="518"/>
                  </a:lnTo>
                  <a:lnTo>
                    <a:pt x="652" y="522"/>
                  </a:lnTo>
                  <a:lnTo>
                    <a:pt x="652" y="518"/>
                  </a:lnTo>
                  <a:lnTo>
                    <a:pt x="652" y="522"/>
                  </a:lnTo>
                  <a:lnTo>
                    <a:pt x="652" y="526"/>
                  </a:lnTo>
                  <a:lnTo>
                    <a:pt x="652" y="522"/>
                  </a:lnTo>
                  <a:lnTo>
                    <a:pt x="656" y="526"/>
                  </a:lnTo>
                  <a:lnTo>
                    <a:pt x="652" y="526"/>
                  </a:lnTo>
                  <a:lnTo>
                    <a:pt x="652" y="530"/>
                  </a:lnTo>
                  <a:lnTo>
                    <a:pt x="656" y="526"/>
                  </a:lnTo>
                  <a:lnTo>
                    <a:pt x="656" y="530"/>
                  </a:lnTo>
                  <a:lnTo>
                    <a:pt x="652" y="530"/>
                  </a:lnTo>
                  <a:lnTo>
                    <a:pt x="652" y="534"/>
                  </a:lnTo>
                  <a:lnTo>
                    <a:pt x="648" y="534"/>
                  </a:lnTo>
                  <a:lnTo>
                    <a:pt x="644" y="534"/>
                  </a:lnTo>
                  <a:lnTo>
                    <a:pt x="648" y="534"/>
                  </a:lnTo>
                  <a:lnTo>
                    <a:pt x="648" y="536"/>
                  </a:lnTo>
                  <a:lnTo>
                    <a:pt x="648" y="534"/>
                  </a:lnTo>
                  <a:lnTo>
                    <a:pt x="652" y="534"/>
                  </a:lnTo>
                  <a:lnTo>
                    <a:pt x="652" y="536"/>
                  </a:lnTo>
                  <a:lnTo>
                    <a:pt x="652" y="540"/>
                  </a:lnTo>
                  <a:lnTo>
                    <a:pt x="648" y="540"/>
                  </a:lnTo>
                  <a:lnTo>
                    <a:pt x="652" y="540"/>
                  </a:lnTo>
                  <a:lnTo>
                    <a:pt x="652" y="544"/>
                  </a:lnTo>
                  <a:lnTo>
                    <a:pt x="652" y="548"/>
                  </a:lnTo>
                  <a:lnTo>
                    <a:pt x="652" y="544"/>
                  </a:lnTo>
                  <a:lnTo>
                    <a:pt x="648" y="544"/>
                  </a:lnTo>
                  <a:lnTo>
                    <a:pt x="648" y="540"/>
                  </a:lnTo>
                  <a:lnTo>
                    <a:pt x="648" y="544"/>
                  </a:lnTo>
                  <a:lnTo>
                    <a:pt x="644" y="544"/>
                  </a:lnTo>
                  <a:lnTo>
                    <a:pt x="648" y="548"/>
                  </a:lnTo>
                  <a:lnTo>
                    <a:pt x="644" y="552"/>
                  </a:lnTo>
                  <a:lnTo>
                    <a:pt x="644" y="548"/>
                  </a:lnTo>
                  <a:lnTo>
                    <a:pt x="640" y="548"/>
                  </a:lnTo>
                  <a:lnTo>
                    <a:pt x="640" y="552"/>
                  </a:lnTo>
                  <a:lnTo>
                    <a:pt x="644" y="552"/>
                  </a:lnTo>
                  <a:lnTo>
                    <a:pt x="640" y="556"/>
                  </a:lnTo>
                  <a:lnTo>
                    <a:pt x="636" y="556"/>
                  </a:lnTo>
                  <a:lnTo>
                    <a:pt x="640" y="556"/>
                  </a:lnTo>
                  <a:lnTo>
                    <a:pt x="636" y="552"/>
                  </a:lnTo>
                  <a:lnTo>
                    <a:pt x="636" y="556"/>
                  </a:lnTo>
                  <a:lnTo>
                    <a:pt x="640" y="556"/>
                  </a:lnTo>
                  <a:lnTo>
                    <a:pt x="636" y="560"/>
                  </a:lnTo>
                  <a:lnTo>
                    <a:pt x="632" y="560"/>
                  </a:lnTo>
                  <a:lnTo>
                    <a:pt x="628" y="560"/>
                  </a:lnTo>
                  <a:lnTo>
                    <a:pt x="628" y="564"/>
                  </a:lnTo>
                  <a:lnTo>
                    <a:pt x="626" y="564"/>
                  </a:lnTo>
                  <a:lnTo>
                    <a:pt x="628" y="564"/>
                  </a:lnTo>
                  <a:lnTo>
                    <a:pt x="628" y="566"/>
                  </a:lnTo>
                  <a:lnTo>
                    <a:pt x="626" y="570"/>
                  </a:lnTo>
                  <a:lnTo>
                    <a:pt x="622" y="570"/>
                  </a:lnTo>
                  <a:lnTo>
                    <a:pt x="622" y="574"/>
                  </a:lnTo>
                  <a:lnTo>
                    <a:pt x="618" y="574"/>
                  </a:lnTo>
                  <a:lnTo>
                    <a:pt x="618" y="578"/>
                  </a:lnTo>
                  <a:lnTo>
                    <a:pt x="614" y="578"/>
                  </a:lnTo>
                  <a:lnTo>
                    <a:pt x="610" y="578"/>
                  </a:lnTo>
                  <a:lnTo>
                    <a:pt x="610" y="582"/>
                  </a:lnTo>
                  <a:lnTo>
                    <a:pt x="606" y="582"/>
                  </a:lnTo>
                  <a:lnTo>
                    <a:pt x="610" y="582"/>
                  </a:lnTo>
                  <a:lnTo>
                    <a:pt x="610" y="586"/>
                  </a:lnTo>
                  <a:lnTo>
                    <a:pt x="606" y="586"/>
                  </a:lnTo>
                  <a:lnTo>
                    <a:pt x="606" y="590"/>
                  </a:lnTo>
                  <a:lnTo>
                    <a:pt x="602" y="590"/>
                  </a:lnTo>
                  <a:lnTo>
                    <a:pt x="602" y="592"/>
                  </a:lnTo>
                  <a:lnTo>
                    <a:pt x="600" y="590"/>
                  </a:lnTo>
                  <a:lnTo>
                    <a:pt x="600" y="592"/>
                  </a:lnTo>
                  <a:lnTo>
                    <a:pt x="596" y="592"/>
                  </a:lnTo>
                  <a:lnTo>
                    <a:pt x="596" y="590"/>
                  </a:lnTo>
                  <a:lnTo>
                    <a:pt x="592" y="592"/>
                  </a:lnTo>
                  <a:lnTo>
                    <a:pt x="596" y="592"/>
                  </a:lnTo>
                  <a:lnTo>
                    <a:pt x="592" y="592"/>
                  </a:lnTo>
                  <a:lnTo>
                    <a:pt x="588" y="592"/>
                  </a:lnTo>
                  <a:lnTo>
                    <a:pt x="584" y="592"/>
                  </a:lnTo>
                  <a:lnTo>
                    <a:pt x="584" y="596"/>
                  </a:lnTo>
                  <a:lnTo>
                    <a:pt x="580" y="596"/>
                  </a:lnTo>
                  <a:lnTo>
                    <a:pt x="580" y="592"/>
                  </a:lnTo>
                  <a:lnTo>
                    <a:pt x="584" y="592"/>
                  </a:lnTo>
                  <a:lnTo>
                    <a:pt x="580" y="592"/>
                  </a:lnTo>
                  <a:lnTo>
                    <a:pt x="580" y="596"/>
                  </a:lnTo>
                  <a:lnTo>
                    <a:pt x="576" y="596"/>
                  </a:lnTo>
                  <a:lnTo>
                    <a:pt x="572" y="596"/>
                  </a:lnTo>
                  <a:lnTo>
                    <a:pt x="576" y="596"/>
                  </a:lnTo>
                  <a:lnTo>
                    <a:pt x="576" y="600"/>
                  </a:lnTo>
                  <a:lnTo>
                    <a:pt x="572" y="600"/>
                  </a:lnTo>
                  <a:lnTo>
                    <a:pt x="570" y="600"/>
                  </a:lnTo>
                  <a:lnTo>
                    <a:pt x="570" y="596"/>
                  </a:lnTo>
                  <a:lnTo>
                    <a:pt x="572" y="596"/>
                  </a:lnTo>
                  <a:lnTo>
                    <a:pt x="570" y="596"/>
                  </a:lnTo>
                  <a:lnTo>
                    <a:pt x="570" y="592"/>
                  </a:lnTo>
                  <a:lnTo>
                    <a:pt x="566" y="590"/>
                  </a:lnTo>
                  <a:lnTo>
                    <a:pt x="566" y="586"/>
                  </a:lnTo>
                  <a:lnTo>
                    <a:pt x="570" y="586"/>
                  </a:lnTo>
                  <a:lnTo>
                    <a:pt x="566" y="586"/>
                  </a:lnTo>
                  <a:lnTo>
                    <a:pt x="566" y="590"/>
                  </a:lnTo>
                  <a:lnTo>
                    <a:pt x="562" y="590"/>
                  </a:lnTo>
                  <a:lnTo>
                    <a:pt x="566" y="592"/>
                  </a:lnTo>
                  <a:lnTo>
                    <a:pt x="562" y="592"/>
                  </a:lnTo>
                  <a:lnTo>
                    <a:pt x="566" y="592"/>
                  </a:lnTo>
                  <a:lnTo>
                    <a:pt x="566" y="596"/>
                  </a:lnTo>
                  <a:lnTo>
                    <a:pt x="566" y="600"/>
                  </a:lnTo>
                  <a:lnTo>
                    <a:pt x="566" y="604"/>
                  </a:lnTo>
                  <a:lnTo>
                    <a:pt x="562" y="604"/>
                  </a:lnTo>
                  <a:lnTo>
                    <a:pt x="562" y="600"/>
                  </a:lnTo>
                  <a:lnTo>
                    <a:pt x="562" y="596"/>
                  </a:lnTo>
                  <a:lnTo>
                    <a:pt x="558" y="596"/>
                  </a:lnTo>
                  <a:lnTo>
                    <a:pt x="562" y="596"/>
                  </a:lnTo>
                  <a:lnTo>
                    <a:pt x="562" y="600"/>
                  </a:lnTo>
                  <a:lnTo>
                    <a:pt x="562" y="604"/>
                  </a:lnTo>
                  <a:lnTo>
                    <a:pt x="558" y="604"/>
                  </a:lnTo>
                  <a:lnTo>
                    <a:pt x="558" y="600"/>
                  </a:lnTo>
                  <a:lnTo>
                    <a:pt x="558" y="604"/>
                  </a:lnTo>
                  <a:lnTo>
                    <a:pt x="558" y="608"/>
                  </a:lnTo>
                  <a:lnTo>
                    <a:pt x="554" y="608"/>
                  </a:lnTo>
                  <a:lnTo>
                    <a:pt x="550" y="608"/>
                  </a:lnTo>
                  <a:lnTo>
                    <a:pt x="550" y="612"/>
                  </a:lnTo>
                  <a:lnTo>
                    <a:pt x="550" y="608"/>
                  </a:lnTo>
                  <a:lnTo>
                    <a:pt x="546" y="612"/>
                  </a:lnTo>
                  <a:lnTo>
                    <a:pt x="542" y="608"/>
                  </a:lnTo>
                  <a:lnTo>
                    <a:pt x="542" y="612"/>
                  </a:lnTo>
                  <a:lnTo>
                    <a:pt x="540" y="612"/>
                  </a:lnTo>
                  <a:lnTo>
                    <a:pt x="540" y="616"/>
                  </a:lnTo>
                  <a:lnTo>
                    <a:pt x="536" y="616"/>
                  </a:lnTo>
                  <a:lnTo>
                    <a:pt x="532" y="616"/>
                  </a:lnTo>
                  <a:lnTo>
                    <a:pt x="528" y="616"/>
                  </a:lnTo>
                  <a:lnTo>
                    <a:pt x="524" y="616"/>
                  </a:lnTo>
                  <a:lnTo>
                    <a:pt x="524" y="620"/>
                  </a:lnTo>
                  <a:lnTo>
                    <a:pt x="524" y="616"/>
                  </a:lnTo>
                  <a:lnTo>
                    <a:pt x="524" y="620"/>
                  </a:lnTo>
                  <a:lnTo>
                    <a:pt x="520" y="620"/>
                  </a:lnTo>
                  <a:lnTo>
                    <a:pt x="520" y="616"/>
                  </a:lnTo>
                  <a:lnTo>
                    <a:pt x="520" y="620"/>
                  </a:lnTo>
                  <a:lnTo>
                    <a:pt x="520" y="622"/>
                  </a:lnTo>
                  <a:lnTo>
                    <a:pt x="516" y="622"/>
                  </a:lnTo>
                  <a:lnTo>
                    <a:pt x="516" y="626"/>
                  </a:lnTo>
                  <a:lnTo>
                    <a:pt x="520" y="626"/>
                  </a:lnTo>
                  <a:lnTo>
                    <a:pt x="520" y="630"/>
                  </a:lnTo>
                  <a:lnTo>
                    <a:pt x="520" y="626"/>
                  </a:lnTo>
                  <a:lnTo>
                    <a:pt x="520" y="630"/>
                  </a:lnTo>
                  <a:lnTo>
                    <a:pt x="520" y="634"/>
                  </a:lnTo>
                  <a:lnTo>
                    <a:pt x="520" y="636"/>
                  </a:lnTo>
                  <a:lnTo>
                    <a:pt x="516" y="636"/>
                  </a:lnTo>
                  <a:lnTo>
                    <a:pt x="514" y="636"/>
                  </a:lnTo>
                  <a:lnTo>
                    <a:pt x="514" y="634"/>
                  </a:lnTo>
                  <a:lnTo>
                    <a:pt x="510" y="630"/>
                  </a:lnTo>
                  <a:lnTo>
                    <a:pt x="510" y="626"/>
                  </a:lnTo>
                  <a:lnTo>
                    <a:pt x="510" y="622"/>
                  </a:lnTo>
                  <a:lnTo>
                    <a:pt x="514" y="620"/>
                  </a:lnTo>
                  <a:lnTo>
                    <a:pt x="514" y="616"/>
                  </a:lnTo>
                  <a:lnTo>
                    <a:pt x="514" y="612"/>
                  </a:lnTo>
                  <a:lnTo>
                    <a:pt x="510" y="612"/>
                  </a:lnTo>
                  <a:lnTo>
                    <a:pt x="510" y="616"/>
                  </a:lnTo>
                  <a:lnTo>
                    <a:pt x="514" y="616"/>
                  </a:lnTo>
                  <a:lnTo>
                    <a:pt x="510" y="616"/>
                  </a:lnTo>
                  <a:lnTo>
                    <a:pt x="510" y="612"/>
                  </a:lnTo>
                  <a:lnTo>
                    <a:pt x="510" y="616"/>
                  </a:lnTo>
                  <a:lnTo>
                    <a:pt x="506" y="616"/>
                  </a:lnTo>
                  <a:lnTo>
                    <a:pt x="502" y="616"/>
                  </a:lnTo>
                  <a:lnTo>
                    <a:pt x="502" y="612"/>
                  </a:lnTo>
                  <a:lnTo>
                    <a:pt x="498" y="612"/>
                  </a:lnTo>
                  <a:lnTo>
                    <a:pt x="498" y="608"/>
                  </a:lnTo>
                  <a:lnTo>
                    <a:pt x="498" y="612"/>
                  </a:lnTo>
                  <a:lnTo>
                    <a:pt x="494" y="612"/>
                  </a:lnTo>
                  <a:lnTo>
                    <a:pt x="494" y="608"/>
                  </a:lnTo>
                  <a:lnTo>
                    <a:pt x="494" y="612"/>
                  </a:lnTo>
                  <a:lnTo>
                    <a:pt x="494" y="616"/>
                  </a:lnTo>
                  <a:lnTo>
                    <a:pt x="490" y="616"/>
                  </a:lnTo>
                  <a:lnTo>
                    <a:pt x="490" y="612"/>
                  </a:lnTo>
                  <a:lnTo>
                    <a:pt x="494" y="612"/>
                  </a:lnTo>
                  <a:lnTo>
                    <a:pt x="490" y="612"/>
                  </a:lnTo>
                  <a:lnTo>
                    <a:pt x="490" y="616"/>
                  </a:lnTo>
                  <a:lnTo>
                    <a:pt x="490" y="612"/>
                  </a:lnTo>
                  <a:lnTo>
                    <a:pt x="486" y="616"/>
                  </a:lnTo>
                  <a:lnTo>
                    <a:pt x="486" y="612"/>
                  </a:lnTo>
                  <a:lnTo>
                    <a:pt x="484" y="612"/>
                  </a:lnTo>
                  <a:lnTo>
                    <a:pt x="480" y="612"/>
                  </a:lnTo>
                  <a:lnTo>
                    <a:pt x="476" y="612"/>
                  </a:lnTo>
                  <a:lnTo>
                    <a:pt x="472" y="608"/>
                  </a:lnTo>
                  <a:lnTo>
                    <a:pt x="468" y="604"/>
                  </a:lnTo>
                  <a:lnTo>
                    <a:pt x="468" y="600"/>
                  </a:lnTo>
                  <a:lnTo>
                    <a:pt x="464" y="600"/>
                  </a:lnTo>
                  <a:lnTo>
                    <a:pt x="464" y="596"/>
                  </a:lnTo>
                  <a:lnTo>
                    <a:pt x="468" y="596"/>
                  </a:lnTo>
                  <a:lnTo>
                    <a:pt x="468" y="592"/>
                  </a:lnTo>
                  <a:lnTo>
                    <a:pt x="468" y="590"/>
                  </a:lnTo>
                  <a:lnTo>
                    <a:pt x="464" y="590"/>
                  </a:lnTo>
                  <a:lnTo>
                    <a:pt x="460" y="590"/>
                  </a:lnTo>
                  <a:lnTo>
                    <a:pt x="458" y="590"/>
                  </a:lnTo>
                  <a:lnTo>
                    <a:pt x="454" y="590"/>
                  </a:lnTo>
                  <a:lnTo>
                    <a:pt x="454" y="586"/>
                  </a:lnTo>
                  <a:lnTo>
                    <a:pt x="450" y="586"/>
                  </a:lnTo>
                  <a:lnTo>
                    <a:pt x="450" y="582"/>
                  </a:lnTo>
                  <a:lnTo>
                    <a:pt x="446" y="582"/>
                  </a:lnTo>
                  <a:lnTo>
                    <a:pt x="442" y="586"/>
                  </a:lnTo>
                  <a:lnTo>
                    <a:pt x="442" y="590"/>
                  </a:lnTo>
                  <a:lnTo>
                    <a:pt x="438" y="592"/>
                  </a:lnTo>
                  <a:lnTo>
                    <a:pt x="434" y="592"/>
                  </a:lnTo>
                  <a:lnTo>
                    <a:pt x="430" y="592"/>
                  </a:lnTo>
                  <a:lnTo>
                    <a:pt x="430" y="596"/>
                  </a:lnTo>
                  <a:lnTo>
                    <a:pt x="428" y="596"/>
                  </a:lnTo>
                  <a:lnTo>
                    <a:pt x="428" y="592"/>
                  </a:lnTo>
                  <a:lnTo>
                    <a:pt x="424" y="592"/>
                  </a:lnTo>
                  <a:lnTo>
                    <a:pt x="424" y="596"/>
                  </a:lnTo>
                  <a:lnTo>
                    <a:pt x="424" y="592"/>
                  </a:lnTo>
                  <a:lnTo>
                    <a:pt x="420" y="592"/>
                  </a:lnTo>
                  <a:lnTo>
                    <a:pt x="420" y="596"/>
                  </a:lnTo>
                  <a:lnTo>
                    <a:pt x="416" y="596"/>
                  </a:lnTo>
                  <a:lnTo>
                    <a:pt x="412" y="596"/>
                  </a:lnTo>
                  <a:lnTo>
                    <a:pt x="412" y="592"/>
                  </a:lnTo>
                  <a:lnTo>
                    <a:pt x="408" y="592"/>
                  </a:lnTo>
                  <a:lnTo>
                    <a:pt x="408" y="596"/>
                  </a:lnTo>
                  <a:lnTo>
                    <a:pt x="404" y="596"/>
                  </a:lnTo>
                  <a:lnTo>
                    <a:pt x="404" y="600"/>
                  </a:lnTo>
                  <a:lnTo>
                    <a:pt x="404" y="596"/>
                  </a:lnTo>
                  <a:lnTo>
                    <a:pt x="402" y="596"/>
                  </a:lnTo>
                  <a:lnTo>
                    <a:pt x="398" y="596"/>
                  </a:lnTo>
                  <a:lnTo>
                    <a:pt x="398" y="600"/>
                  </a:lnTo>
                  <a:lnTo>
                    <a:pt x="394" y="600"/>
                  </a:lnTo>
                  <a:lnTo>
                    <a:pt x="398" y="608"/>
                  </a:lnTo>
                  <a:lnTo>
                    <a:pt x="398" y="612"/>
                  </a:lnTo>
                  <a:lnTo>
                    <a:pt x="398" y="616"/>
                  </a:lnTo>
                  <a:lnTo>
                    <a:pt x="398" y="620"/>
                  </a:lnTo>
                  <a:lnTo>
                    <a:pt x="402" y="620"/>
                  </a:lnTo>
                  <a:lnTo>
                    <a:pt x="398" y="620"/>
                  </a:lnTo>
                  <a:lnTo>
                    <a:pt x="398" y="622"/>
                  </a:lnTo>
                  <a:lnTo>
                    <a:pt x="398" y="620"/>
                  </a:lnTo>
                  <a:lnTo>
                    <a:pt x="394" y="620"/>
                  </a:lnTo>
                  <a:lnTo>
                    <a:pt x="390" y="620"/>
                  </a:lnTo>
                  <a:lnTo>
                    <a:pt x="390" y="616"/>
                  </a:lnTo>
                  <a:lnTo>
                    <a:pt x="390" y="612"/>
                  </a:lnTo>
                  <a:lnTo>
                    <a:pt x="386" y="612"/>
                  </a:lnTo>
                  <a:lnTo>
                    <a:pt x="382" y="616"/>
                  </a:lnTo>
                  <a:lnTo>
                    <a:pt x="378" y="616"/>
                  </a:lnTo>
                  <a:lnTo>
                    <a:pt x="374" y="616"/>
                  </a:lnTo>
                  <a:lnTo>
                    <a:pt x="374" y="612"/>
                  </a:lnTo>
                  <a:lnTo>
                    <a:pt x="372" y="612"/>
                  </a:lnTo>
                  <a:lnTo>
                    <a:pt x="372" y="608"/>
                  </a:lnTo>
                  <a:lnTo>
                    <a:pt x="372" y="604"/>
                  </a:lnTo>
                  <a:lnTo>
                    <a:pt x="368" y="604"/>
                  </a:lnTo>
                  <a:lnTo>
                    <a:pt x="364" y="604"/>
                  </a:lnTo>
                  <a:lnTo>
                    <a:pt x="360" y="604"/>
                  </a:lnTo>
                  <a:lnTo>
                    <a:pt x="364" y="600"/>
                  </a:lnTo>
                  <a:lnTo>
                    <a:pt x="364" y="596"/>
                  </a:lnTo>
                  <a:lnTo>
                    <a:pt x="364" y="592"/>
                  </a:lnTo>
                  <a:lnTo>
                    <a:pt x="364" y="590"/>
                  </a:lnTo>
                  <a:lnTo>
                    <a:pt x="368" y="590"/>
                  </a:lnTo>
                  <a:lnTo>
                    <a:pt x="368" y="586"/>
                  </a:lnTo>
                  <a:lnTo>
                    <a:pt x="364" y="586"/>
                  </a:lnTo>
                  <a:lnTo>
                    <a:pt x="360" y="586"/>
                  </a:lnTo>
                  <a:lnTo>
                    <a:pt x="356" y="586"/>
                  </a:lnTo>
                  <a:lnTo>
                    <a:pt x="356" y="582"/>
                  </a:lnTo>
                  <a:lnTo>
                    <a:pt x="356" y="578"/>
                  </a:lnTo>
                  <a:lnTo>
                    <a:pt x="356" y="574"/>
                  </a:lnTo>
                  <a:lnTo>
                    <a:pt x="352" y="570"/>
                  </a:lnTo>
                  <a:lnTo>
                    <a:pt x="356" y="570"/>
                  </a:lnTo>
                  <a:lnTo>
                    <a:pt x="356" y="566"/>
                  </a:lnTo>
                  <a:lnTo>
                    <a:pt x="352" y="566"/>
                  </a:lnTo>
                  <a:lnTo>
                    <a:pt x="348" y="566"/>
                  </a:lnTo>
                  <a:lnTo>
                    <a:pt x="346" y="566"/>
                  </a:lnTo>
                  <a:lnTo>
                    <a:pt x="346" y="570"/>
                  </a:lnTo>
                  <a:lnTo>
                    <a:pt x="342" y="570"/>
                  </a:lnTo>
                  <a:lnTo>
                    <a:pt x="342" y="574"/>
                  </a:lnTo>
                  <a:lnTo>
                    <a:pt x="342" y="574"/>
                  </a:lnTo>
                  <a:lnTo>
                    <a:pt x="342" y="574"/>
                  </a:lnTo>
                  <a:close/>
                  <a:moveTo>
                    <a:pt x="658" y="578"/>
                  </a:moveTo>
                  <a:lnTo>
                    <a:pt x="658" y="574"/>
                  </a:lnTo>
                  <a:lnTo>
                    <a:pt x="658" y="570"/>
                  </a:lnTo>
                  <a:lnTo>
                    <a:pt x="662" y="570"/>
                  </a:lnTo>
                  <a:lnTo>
                    <a:pt x="662" y="566"/>
                  </a:lnTo>
                  <a:lnTo>
                    <a:pt x="662" y="564"/>
                  </a:lnTo>
                  <a:lnTo>
                    <a:pt x="666" y="564"/>
                  </a:lnTo>
                  <a:lnTo>
                    <a:pt x="666" y="560"/>
                  </a:lnTo>
                  <a:lnTo>
                    <a:pt x="670" y="556"/>
                  </a:lnTo>
                  <a:lnTo>
                    <a:pt x="670" y="552"/>
                  </a:lnTo>
                  <a:lnTo>
                    <a:pt x="674" y="552"/>
                  </a:lnTo>
                  <a:lnTo>
                    <a:pt x="674" y="548"/>
                  </a:lnTo>
                  <a:lnTo>
                    <a:pt x="676" y="548"/>
                  </a:lnTo>
                  <a:lnTo>
                    <a:pt x="676" y="552"/>
                  </a:lnTo>
                  <a:lnTo>
                    <a:pt x="676" y="548"/>
                  </a:lnTo>
                  <a:lnTo>
                    <a:pt x="680" y="548"/>
                  </a:lnTo>
                  <a:lnTo>
                    <a:pt x="680" y="552"/>
                  </a:lnTo>
                  <a:lnTo>
                    <a:pt x="684" y="552"/>
                  </a:lnTo>
                  <a:lnTo>
                    <a:pt x="680" y="556"/>
                  </a:lnTo>
                  <a:lnTo>
                    <a:pt x="680" y="560"/>
                  </a:lnTo>
                  <a:lnTo>
                    <a:pt x="680" y="564"/>
                  </a:lnTo>
                  <a:lnTo>
                    <a:pt x="680" y="566"/>
                  </a:lnTo>
                  <a:lnTo>
                    <a:pt x="676" y="570"/>
                  </a:lnTo>
                  <a:lnTo>
                    <a:pt x="680" y="570"/>
                  </a:lnTo>
                  <a:lnTo>
                    <a:pt x="676" y="570"/>
                  </a:lnTo>
                  <a:lnTo>
                    <a:pt x="676" y="574"/>
                  </a:lnTo>
                  <a:lnTo>
                    <a:pt x="676" y="578"/>
                  </a:lnTo>
                  <a:lnTo>
                    <a:pt x="676" y="582"/>
                  </a:lnTo>
                  <a:lnTo>
                    <a:pt x="676" y="586"/>
                  </a:lnTo>
                  <a:lnTo>
                    <a:pt x="674" y="590"/>
                  </a:lnTo>
                  <a:lnTo>
                    <a:pt x="674" y="592"/>
                  </a:lnTo>
                  <a:lnTo>
                    <a:pt x="670" y="592"/>
                  </a:lnTo>
                  <a:lnTo>
                    <a:pt x="670" y="596"/>
                  </a:lnTo>
                  <a:lnTo>
                    <a:pt x="670" y="600"/>
                  </a:lnTo>
                  <a:lnTo>
                    <a:pt x="670" y="604"/>
                  </a:lnTo>
                  <a:lnTo>
                    <a:pt x="670" y="608"/>
                  </a:lnTo>
                  <a:lnTo>
                    <a:pt x="666" y="608"/>
                  </a:lnTo>
                  <a:lnTo>
                    <a:pt x="666" y="604"/>
                  </a:lnTo>
                  <a:lnTo>
                    <a:pt x="666" y="600"/>
                  </a:lnTo>
                  <a:lnTo>
                    <a:pt x="662" y="600"/>
                  </a:lnTo>
                  <a:lnTo>
                    <a:pt x="662" y="596"/>
                  </a:lnTo>
                  <a:lnTo>
                    <a:pt x="658" y="596"/>
                  </a:lnTo>
                  <a:lnTo>
                    <a:pt x="658" y="592"/>
                  </a:lnTo>
                  <a:lnTo>
                    <a:pt x="658" y="590"/>
                  </a:lnTo>
                  <a:lnTo>
                    <a:pt x="658" y="586"/>
                  </a:lnTo>
                  <a:lnTo>
                    <a:pt x="658" y="582"/>
                  </a:lnTo>
                  <a:lnTo>
                    <a:pt x="658" y="578"/>
                  </a:lnTo>
                  <a:lnTo>
                    <a:pt x="658" y="578"/>
                  </a:lnTo>
                  <a:lnTo>
                    <a:pt x="658" y="578"/>
                  </a:lnTo>
                  <a:close/>
                  <a:moveTo>
                    <a:pt x="510" y="670"/>
                  </a:moveTo>
                  <a:lnTo>
                    <a:pt x="510" y="674"/>
                  </a:lnTo>
                  <a:lnTo>
                    <a:pt x="510" y="670"/>
                  </a:lnTo>
                  <a:lnTo>
                    <a:pt x="506" y="670"/>
                  </a:lnTo>
                  <a:lnTo>
                    <a:pt x="502" y="670"/>
                  </a:lnTo>
                  <a:lnTo>
                    <a:pt x="498" y="670"/>
                  </a:lnTo>
                  <a:lnTo>
                    <a:pt x="498" y="666"/>
                  </a:lnTo>
                  <a:lnTo>
                    <a:pt x="494" y="666"/>
                  </a:lnTo>
                  <a:lnTo>
                    <a:pt x="494" y="662"/>
                  </a:lnTo>
                  <a:lnTo>
                    <a:pt x="498" y="662"/>
                  </a:lnTo>
                  <a:lnTo>
                    <a:pt x="494" y="662"/>
                  </a:lnTo>
                  <a:lnTo>
                    <a:pt x="494" y="660"/>
                  </a:lnTo>
                  <a:lnTo>
                    <a:pt x="494" y="656"/>
                  </a:lnTo>
                  <a:lnTo>
                    <a:pt x="494" y="652"/>
                  </a:lnTo>
                  <a:lnTo>
                    <a:pt x="498" y="652"/>
                  </a:lnTo>
                  <a:lnTo>
                    <a:pt x="498" y="648"/>
                  </a:lnTo>
                  <a:lnTo>
                    <a:pt x="502" y="648"/>
                  </a:lnTo>
                  <a:lnTo>
                    <a:pt x="506" y="644"/>
                  </a:lnTo>
                  <a:lnTo>
                    <a:pt x="502" y="644"/>
                  </a:lnTo>
                  <a:lnTo>
                    <a:pt x="506" y="640"/>
                  </a:lnTo>
                  <a:lnTo>
                    <a:pt x="506" y="644"/>
                  </a:lnTo>
                  <a:lnTo>
                    <a:pt x="510" y="644"/>
                  </a:lnTo>
                  <a:lnTo>
                    <a:pt x="510" y="640"/>
                  </a:lnTo>
                  <a:lnTo>
                    <a:pt x="514" y="640"/>
                  </a:lnTo>
                  <a:lnTo>
                    <a:pt x="516" y="640"/>
                  </a:lnTo>
                  <a:lnTo>
                    <a:pt x="520" y="640"/>
                  </a:lnTo>
                  <a:lnTo>
                    <a:pt x="524" y="640"/>
                  </a:lnTo>
                  <a:lnTo>
                    <a:pt x="524" y="636"/>
                  </a:lnTo>
                  <a:lnTo>
                    <a:pt x="524" y="640"/>
                  </a:lnTo>
                  <a:lnTo>
                    <a:pt x="528" y="640"/>
                  </a:lnTo>
                  <a:lnTo>
                    <a:pt x="528" y="648"/>
                  </a:lnTo>
                  <a:lnTo>
                    <a:pt x="524" y="652"/>
                  </a:lnTo>
                  <a:lnTo>
                    <a:pt x="524" y="656"/>
                  </a:lnTo>
                  <a:lnTo>
                    <a:pt x="520" y="656"/>
                  </a:lnTo>
                  <a:lnTo>
                    <a:pt x="524" y="656"/>
                  </a:lnTo>
                  <a:lnTo>
                    <a:pt x="520" y="660"/>
                  </a:lnTo>
                  <a:lnTo>
                    <a:pt x="520" y="662"/>
                  </a:lnTo>
                  <a:lnTo>
                    <a:pt x="516" y="662"/>
                  </a:lnTo>
                  <a:lnTo>
                    <a:pt x="516" y="666"/>
                  </a:lnTo>
                  <a:lnTo>
                    <a:pt x="516" y="670"/>
                  </a:lnTo>
                  <a:lnTo>
                    <a:pt x="514" y="670"/>
                  </a:lnTo>
                  <a:lnTo>
                    <a:pt x="514" y="666"/>
                  </a:lnTo>
                  <a:lnTo>
                    <a:pt x="514" y="670"/>
                  </a:lnTo>
                  <a:lnTo>
                    <a:pt x="510" y="670"/>
                  </a:lnTo>
                  <a:lnTo>
                    <a:pt x="510" y="670"/>
                  </a:lnTo>
                  <a:lnTo>
                    <a:pt x="510" y="670"/>
                  </a:lnTo>
                  <a:close/>
                  <a:moveTo>
                    <a:pt x="674" y="428"/>
                  </a:moveTo>
                  <a:lnTo>
                    <a:pt x="676" y="428"/>
                  </a:lnTo>
                  <a:lnTo>
                    <a:pt x="676" y="432"/>
                  </a:lnTo>
                  <a:lnTo>
                    <a:pt x="680" y="432"/>
                  </a:lnTo>
                  <a:lnTo>
                    <a:pt x="684" y="432"/>
                  </a:lnTo>
                  <a:lnTo>
                    <a:pt x="680" y="432"/>
                  </a:lnTo>
                  <a:lnTo>
                    <a:pt x="680" y="436"/>
                  </a:lnTo>
                  <a:lnTo>
                    <a:pt x="676" y="432"/>
                  </a:lnTo>
                  <a:lnTo>
                    <a:pt x="674" y="432"/>
                  </a:lnTo>
                  <a:lnTo>
                    <a:pt x="674" y="428"/>
                  </a:lnTo>
                  <a:lnTo>
                    <a:pt x="674" y="428"/>
                  </a:lnTo>
                  <a:lnTo>
                    <a:pt x="674" y="428"/>
                  </a:lnTo>
                  <a:close/>
                  <a:moveTo>
                    <a:pt x="684" y="462"/>
                  </a:moveTo>
                  <a:lnTo>
                    <a:pt x="684" y="458"/>
                  </a:lnTo>
                  <a:lnTo>
                    <a:pt x="688" y="458"/>
                  </a:lnTo>
                  <a:lnTo>
                    <a:pt x="688" y="462"/>
                  </a:lnTo>
                  <a:lnTo>
                    <a:pt x="684" y="462"/>
                  </a:lnTo>
                  <a:lnTo>
                    <a:pt x="684" y="462"/>
                  </a:lnTo>
                  <a:lnTo>
                    <a:pt x="684" y="462"/>
                  </a:lnTo>
                  <a:close/>
                  <a:moveTo>
                    <a:pt x="652" y="544"/>
                  </a:moveTo>
                  <a:lnTo>
                    <a:pt x="652" y="540"/>
                  </a:lnTo>
                  <a:lnTo>
                    <a:pt x="656" y="540"/>
                  </a:lnTo>
                  <a:lnTo>
                    <a:pt x="656" y="544"/>
                  </a:lnTo>
                  <a:lnTo>
                    <a:pt x="652" y="544"/>
                  </a:lnTo>
                  <a:lnTo>
                    <a:pt x="652" y="544"/>
                  </a:lnTo>
                  <a:lnTo>
                    <a:pt x="652" y="544"/>
                  </a:lnTo>
                  <a:close/>
                  <a:moveTo>
                    <a:pt x="622" y="574"/>
                  </a:moveTo>
                  <a:lnTo>
                    <a:pt x="622" y="578"/>
                  </a:lnTo>
                  <a:lnTo>
                    <a:pt x="618" y="578"/>
                  </a:lnTo>
                  <a:lnTo>
                    <a:pt x="618" y="574"/>
                  </a:lnTo>
                  <a:lnTo>
                    <a:pt x="622" y="574"/>
                  </a:lnTo>
                  <a:lnTo>
                    <a:pt x="622" y="574"/>
                  </a:lnTo>
                  <a:lnTo>
                    <a:pt x="622" y="574"/>
                  </a:lnTo>
                  <a:close/>
                  <a:moveTo>
                    <a:pt x="520" y="622"/>
                  </a:moveTo>
                  <a:lnTo>
                    <a:pt x="524" y="622"/>
                  </a:lnTo>
                  <a:lnTo>
                    <a:pt x="520" y="622"/>
                  </a:lnTo>
                  <a:lnTo>
                    <a:pt x="516" y="622"/>
                  </a:lnTo>
                  <a:lnTo>
                    <a:pt x="520" y="622"/>
                  </a:lnTo>
                  <a:lnTo>
                    <a:pt x="520" y="622"/>
                  </a:lnTo>
                  <a:lnTo>
                    <a:pt x="520" y="622"/>
                  </a:lnTo>
                  <a:close/>
                  <a:moveTo>
                    <a:pt x="676" y="286"/>
                  </a:moveTo>
                  <a:lnTo>
                    <a:pt x="674" y="286"/>
                  </a:lnTo>
                  <a:lnTo>
                    <a:pt x="674" y="284"/>
                  </a:lnTo>
                  <a:lnTo>
                    <a:pt x="676" y="284"/>
                  </a:lnTo>
                  <a:lnTo>
                    <a:pt x="676" y="286"/>
                  </a:lnTo>
                  <a:lnTo>
                    <a:pt x="676" y="286"/>
                  </a:lnTo>
                  <a:lnTo>
                    <a:pt x="676" y="286"/>
                  </a:lnTo>
                  <a:close/>
                  <a:moveTo>
                    <a:pt x="572" y="600"/>
                  </a:moveTo>
                  <a:lnTo>
                    <a:pt x="570" y="600"/>
                  </a:lnTo>
                  <a:lnTo>
                    <a:pt x="570" y="604"/>
                  </a:lnTo>
                  <a:lnTo>
                    <a:pt x="570" y="600"/>
                  </a:lnTo>
                  <a:lnTo>
                    <a:pt x="572" y="600"/>
                  </a:lnTo>
                  <a:lnTo>
                    <a:pt x="572" y="600"/>
                  </a:lnTo>
                  <a:lnTo>
                    <a:pt x="572" y="600"/>
                  </a:lnTo>
                  <a:close/>
                  <a:moveTo>
                    <a:pt x="652" y="422"/>
                  </a:moveTo>
                  <a:lnTo>
                    <a:pt x="656" y="422"/>
                  </a:lnTo>
                  <a:lnTo>
                    <a:pt x="656" y="424"/>
                  </a:lnTo>
                  <a:lnTo>
                    <a:pt x="656" y="422"/>
                  </a:lnTo>
                  <a:lnTo>
                    <a:pt x="652" y="422"/>
                  </a:lnTo>
                  <a:lnTo>
                    <a:pt x="652" y="422"/>
                  </a:lnTo>
                  <a:lnTo>
                    <a:pt x="652" y="422"/>
                  </a:lnTo>
                  <a:close/>
                  <a:moveTo>
                    <a:pt x="566" y="592"/>
                  </a:moveTo>
                  <a:lnTo>
                    <a:pt x="562" y="590"/>
                  </a:lnTo>
                  <a:lnTo>
                    <a:pt x="566" y="590"/>
                  </a:lnTo>
                  <a:lnTo>
                    <a:pt x="566" y="592"/>
                  </a:lnTo>
                  <a:lnTo>
                    <a:pt x="566" y="592"/>
                  </a:lnTo>
                  <a:lnTo>
                    <a:pt x="566" y="592"/>
                  </a:lnTo>
                  <a:close/>
                  <a:moveTo>
                    <a:pt x="632" y="564"/>
                  </a:moveTo>
                  <a:lnTo>
                    <a:pt x="632" y="560"/>
                  </a:lnTo>
                  <a:lnTo>
                    <a:pt x="632" y="564"/>
                  </a:lnTo>
                  <a:lnTo>
                    <a:pt x="636" y="564"/>
                  </a:lnTo>
                  <a:lnTo>
                    <a:pt x="632" y="564"/>
                  </a:lnTo>
                  <a:lnTo>
                    <a:pt x="632" y="564"/>
                  </a:lnTo>
                  <a:lnTo>
                    <a:pt x="632" y="564"/>
                  </a:lnTo>
                  <a:close/>
                  <a:moveTo>
                    <a:pt x="614" y="578"/>
                  </a:moveTo>
                  <a:lnTo>
                    <a:pt x="614" y="582"/>
                  </a:lnTo>
                  <a:lnTo>
                    <a:pt x="614" y="578"/>
                  </a:lnTo>
                  <a:lnTo>
                    <a:pt x="614" y="578"/>
                  </a:lnTo>
                  <a:lnTo>
                    <a:pt x="614" y="578"/>
                  </a:lnTo>
                  <a:close/>
                  <a:moveTo>
                    <a:pt x="540" y="616"/>
                  </a:moveTo>
                  <a:lnTo>
                    <a:pt x="540" y="612"/>
                  </a:lnTo>
                  <a:lnTo>
                    <a:pt x="542" y="612"/>
                  </a:lnTo>
                  <a:lnTo>
                    <a:pt x="540" y="616"/>
                  </a:lnTo>
                  <a:lnTo>
                    <a:pt x="540" y="616"/>
                  </a:lnTo>
                  <a:lnTo>
                    <a:pt x="540" y="616"/>
                  </a:lnTo>
                  <a:close/>
                  <a:moveTo>
                    <a:pt x="628" y="564"/>
                  </a:moveTo>
                  <a:lnTo>
                    <a:pt x="628" y="560"/>
                  </a:lnTo>
                  <a:lnTo>
                    <a:pt x="632" y="564"/>
                  </a:lnTo>
                  <a:lnTo>
                    <a:pt x="628" y="564"/>
                  </a:lnTo>
                  <a:lnTo>
                    <a:pt x="628" y="564"/>
                  </a:lnTo>
                  <a:lnTo>
                    <a:pt x="628" y="564"/>
                  </a:lnTo>
                  <a:close/>
                  <a:moveTo>
                    <a:pt x="520" y="620"/>
                  </a:moveTo>
                  <a:lnTo>
                    <a:pt x="524" y="620"/>
                  </a:lnTo>
                  <a:lnTo>
                    <a:pt x="524" y="622"/>
                  </a:lnTo>
                  <a:lnTo>
                    <a:pt x="520" y="622"/>
                  </a:lnTo>
                  <a:lnTo>
                    <a:pt x="520" y="620"/>
                  </a:lnTo>
                  <a:lnTo>
                    <a:pt x="520" y="620"/>
                  </a:lnTo>
                  <a:lnTo>
                    <a:pt x="520" y="620"/>
                  </a:lnTo>
                  <a:close/>
                  <a:moveTo>
                    <a:pt x="684" y="454"/>
                  </a:moveTo>
                  <a:lnTo>
                    <a:pt x="688" y="454"/>
                  </a:lnTo>
                  <a:lnTo>
                    <a:pt x="688" y="458"/>
                  </a:lnTo>
                  <a:lnTo>
                    <a:pt x="684" y="458"/>
                  </a:lnTo>
                  <a:lnTo>
                    <a:pt x="684" y="454"/>
                  </a:lnTo>
                  <a:lnTo>
                    <a:pt x="684" y="454"/>
                  </a:lnTo>
                  <a:lnTo>
                    <a:pt x="684" y="454"/>
                  </a:lnTo>
                  <a:close/>
                  <a:moveTo>
                    <a:pt x="684" y="466"/>
                  </a:moveTo>
                  <a:lnTo>
                    <a:pt x="688" y="466"/>
                  </a:lnTo>
                  <a:lnTo>
                    <a:pt x="688" y="470"/>
                  </a:lnTo>
                  <a:lnTo>
                    <a:pt x="684" y="466"/>
                  </a:lnTo>
                  <a:lnTo>
                    <a:pt x="684" y="466"/>
                  </a:lnTo>
                  <a:lnTo>
                    <a:pt x="684" y="466"/>
                  </a:lnTo>
                  <a:close/>
                  <a:moveTo>
                    <a:pt x="572" y="600"/>
                  </a:moveTo>
                  <a:lnTo>
                    <a:pt x="576" y="600"/>
                  </a:lnTo>
                  <a:lnTo>
                    <a:pt x="576" y="604"/>
                  </a:lnTo>
                  <a:lnTo>
                    <a:pt x="572" y="600"/>
                  </a:lnTo>
                  <a:lnTo>
                    <a:pt x="572" y="604"/>
                  </a:lnTo>
                  <a:lnTo>
                    <a:pt x="572" y="600"/>
                  </a:lnTo>
                  <a:lnTo>
                    <a:pt x="572" y="600"/>
                  </a:lnTo>
                  <a:lnTo>
                    <a:pt x="572" y="600"/>
                  </a:lnTo>
                  <a:close/>
                </a:path>
              </a:pathLst>
            </a:custGeom>
            <a:solidFill>
              <a:srgbClr val="88BB26"/>
            </a:solid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15" name="Freeform 25">
              <a:extLst>
                <a:ext uri="{FF2B5EF4-FFF2-40B4-BE49-F238E27FC236}">
                  <a16:creationId xmlns:a16="http://schemas.microsoft.com/office/drawing/2014/main" id="{59732CAB-9737-97F9-E5AF-0F406FA9E538}"/>
                </a:ext>
              </a:extLst>
            </p:cNvPr>
            <p:cNvSpPr>
              <a:spLocks/>
            </p:cNvSpPr>
            <p:nvPr/>
          </p:nvSpPr>
          <p:spPr bwMode="auto">
            <a:xfrm>
              <a:off x="5114925" y="3562418"/>
              <a:ext cx="53975" cy="28575"/>
            </a:xfrm>
            <a:custGeom>
              <a:avLst/>
              <a:gdLst>
                <a:gd name="T0" fmla="*/ 14 w 34"/>
                <a:gd name="T1" fmla="*/ 14 h 18"/>
                <a:gd name="T2" fmla="*/ 14 w 34"/>
                <a:gd name="T3" fmla="*/ 18 h 18"/>
                <a:gd name="T4" fmla="*/ 10 w 34"/>
                <a:gd name="T5" fmla="*/ 18 h 18"/>
                <a:gd name="T6" fmla="*/ 8 w 34"/>
                <a:gd name="T7" fmla="*/ 18 h 18"/>
                <a:gd name="T8" fmla="*/ 8 w 34"/>
                <a:gd name="T9" fmla="*/ 18 h 18"/>
                <a:gd name="T10" fmla="*/ 4 w 34"/>
                <a:gd name="T11" fmla="*/ 14 h 18"/>
                <a:gd name="T12" fmla="*/ 4 w 34"/>
                <a:gd name="T13" fmla="*/ 14 h 18"/>
                <a:gd name="T14" fmla="*/ 0 w 34"/>
                <a:gd name="T15" fmla="*/ 10 h 18"/>
                <a:gd name="T16" fmla="*/ 4 w 34"/>
                <a:gd name="T17" fmla="*/ 10 h 18"/>
                <a:gd name="T18" fmla="*/ 4 w 34"/>
                <a:gd name="T19" fmla="*/ 10 h 18"/>
                <a:gd name="T20" fmla="*/ 4 w 34"/>
                <a:gd name="T21" fmla="*/ 10 h 18"/>
                <a:gd name="T22" fmla="*/ 4 w 34"/>
                <a:gd name="T23" fmla="*/ 10 h 18"/>
                <a:gd name="T24" fmla="*/ 4 w 34"/>
                <a:gd name="T25" fmla="*/ 8 h 18"/>
                <a:gd name="T26" fmla="*/ 8 w 34"/>
                <a:gd name="T27" fmla="*/ 8 h 18"/>
                <a:gd name="T28" fmla="*/ 8 w 34"/>
                <a:gd name="T29" fmla="*/ 8 h 18"/>
                <a:gd name="T30" fmla="*/ 10 w 34"/>
                <a:gd name="T31" fmla="*/ 8 h 18"/>
                <a:gd name="T32" fmla="*/ 10 w 34"/>
                <a:gd name="T33" fmla="*/ 8 h 18"/>
                <a:gd name="T34" fmla="*/ 10 w 34"/>
                <a:gd name="T35" fmla="*/ 8 h 18"/>
                <a:gd name="T36" fmla="*/ 10 w 34"/>
                <a:gd name="T37" fmla="*/ 8 h 18"/>
                <a:gd name="T38" fmla="*/ 14 w 34"/>
                <a:gd name="T39" fmla="*/ 4 h 18"/>
                <a:gd name="T40" fmla="*/ 18 w 34"/>
                <a:gd name="T41" fmla="*/ 4 h 18"/>
                <a:gd name="T42" fmla="*/ 22 w 34"/>
                <a:gd name="T43" fmla="*/ 4 h 18"/>
                <a:gd name="T44" fmla="*/ 22 w 34"/>
                <a:gd name="T45" fmla="*/ 4 h 18"/>
                <a:gd name="T46" fmla="*/ 22 w 34"/>
                <a:gd name="T47" fmla="*/ 4 h 18"/>
                <a:gd name="T48" fmla="*/ 30 w 34"/>
                <a:gd name="T49" fmla="*/ 0 h 18"/>
                <a:gd name="T50" fmla="*/ 30 w 34"/>
                <a:gd name="T51" fmla="*/ 0 h 18"/>
                <a:gd name="T52" fmla="*/ 34 w 34"/>
                <a:gd name="T53" fmla="*/ 0 h 18"/>
                <a:gd name="T54" fmla="*/ 34 w 34"/>
                <a:gd name="T55" fmla="*/ 0 h 18"/>
                <a:gd name="T56" fmla="*/ 30 w 34"/>
                <a:gd name="T57" fmla="*/ 4 h 18"/>
                <a:gd name="T58" fmla="*/ 26 w 34"/>
                <a:gd name="T59" fmla="*/ 4 h 18"/>
                <a:gd name="T60" fmla="*/ 26 w 34"/>
                <a:gd name="T61" fmla="*/ 8 h 18"/>
                <a:gd name="T62" fmla="*/ 26 w 34"/>
                <a:gd name="T63" fmla="*/ 8 h 18"/>
                <a:gd name="T64" fmla="*/ 26 w 34"/>
                <a:gd name="T65" fmla="*/ 10 h 18"/>
                <a:gd name="T66" fmla="*/ 26 w 34"/>
                <a:gd name="T67" fmla="*/ 10 h 18"/>
                <a:gd name="T68" fmla="*/ 26 w 34"/>
                <a:gd name="T69" fmla="*/ 10 h 18"/>
                <a:gd name="T70" fmla="*/ 26 w 34"/>
                <a:gd name="T71" fmla="*/ 10 h 18"/>
                <a:gd name="T72" fmla="*/ 26 w 34"/>
                <a:gd name="T73" fmla="*/ 10 h 18"/>
                <a:gd name="T74" fmla="*/ 26 w 34"/>
                <a:gd name="T75" fmla="*/ 10 h 18"/>
                <a:gd name="T76" fmla="*/ 22 w 34"/>
                <a:gd name="T77" fmla="*/ 10 h 18"/>
                <a:gd name="T78" fmla="*/ 22 w 34"/>
                <a:gd name="T79" fmla="*/ 10 h 18"/>
                <a:gd name="T80" fmla="*/ 22 w 34"/>
                <a:gd name="T81" fmla="*/ 10 h 18"/>
                <a:gd name="T82" fmla="*/ 22 w 34"/>
                <a:gd name="T83" fmla="*/ 10 h 18"/>
                <a:gd name="T84" fmla="*/ 22 w 34"/>
                <a:gd name="T85" fmla="*/ 14 h 18"/>
                <a:gd name="T86" fmla="*/ 18 w 34"/>
                <a:gd name="T87" fmla="*/ 14 h 18"/>
                <a:gd name="T88" fmla="*/ 14 w 34"/>
                <a:gd name="T8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18">
                  <a:moveTo>
                    <a:pt x="14" y="14"/>
                  </a:moveTo>
                  <a:lnTo>
                    <a:pt x="14" y="18"/>
                  </a:lnTo>
                  <a:lnTo>
                    <a:pt x="14" y="14"/>
                  </a:lnTo>
                  <a:lnTo>
                    <a:pt x="14" y="14"/>
                  </a:lnTo>
                  <a:lnTo>
                    <a:pt x="14" y="18"/>
                  </a:lnTo>
                  <a:lnTo>
                    <a:pt x="14" y="18"/>
                  </a:lnTo>
                  <a:lnTo>
                    <a:pt x="10" y="18"/>
                  </a:lnTo>
                  <a:lnTo>
                    <a:pt x="10" y="18"/>
                  </a:lnTo>
                  <a:lnTo>
                    <a:pt x="10" y="18"/>
                  </a:lnTo>
                  <a:lnTo>
                    <a:pt x="10" y="18"/>
                  </a:lnTo>
                  <a:lnTo>
                    <a:pt x="8" y="18"/>
                  </a:lnTo>
                  <a:lnTo>
                    <a:pt x="8" y="18"/>
                  </a:lnTo>
                  <a:lnTo>
                    <a:pt x="8" y="18"/>
                  </a:lnTo>
                  <a:lnTo>
                    <a:pt x="8" y="18"/>
                  </a:lnTo>
                  <a:lnTo>
                    <a:pt x="8" y="18"/>
                  </a:lnTo>
                  <a:lnTo>
                    <a:pt x="8" y="18"/>
                  </a:lnTo>
                  <a:lnTo>
                    <a:pt x="8" y="18"/>
                  </a:lnTo>
                  <a:lnTo>
                    <a:pt x="4" y="14"/>
                  </a:lnTo>
                  <a:lnTo>
                    <a:pt x="4" y="14"/>
                  </a:lnTo>
                  <a:lnTo>
                    <a:pt x="4" y="14"/>
                  </a:lnTo>
                  <a:lnTo>
                    <a:pt x="4" y="14"/>
                  </a:lnTo>
                  <a:lnTo>
                    <a:pt x="4" y="10"/>
                  </a:lnTo>
                  <a:lnTo>
                    <a:pt x="0" y="10"/>
                  </a:lnTo>
                  <a:lnTo>
                    <a:pt x="0" y="10"/>
                  </a:lnTo>
                  <a:lnTo>
                    <a:pt x="0" y="10"/>
                  </a:lnTo>
                  <a:lnTo>
                    <a:pt x="0" y="10"/>
                  </a:lnTo>
                  <a:lnTo>
                    <a:pt x="4" y="10"/>
                  </a:lnTo>
                  <a:lnTo>
                    <a:pt x="4" y="10"/>
                  </a:lnTo>
                  <a:lnTo>
                    <a:pt x="4" y="10"/>
                  </a:lnTo>
                  <a:lnTo>
                    <a:pt x="4" y="10"/>
                  </a:lnTo>
                  <a:lnTo>
                    <a:pt x="4" y="10"/>
                  </a:lnTo>
                  <a:lnTo>
                    <a:pt x="4" y="10"/>
                  </a:lnTo>
                  <a:lnTo>
                    <a:pt x="4" y="10"/>
                  </a:lnTo>
                  <a:lnTo>
                    <a:pt x="4" y="10"/>
                  </a:lnTo>
                  <a:lnTo>
                    <a:pt x="4" y="10"/>
                  </a:lnTo>
                  <a:lnTo>
                    <a:pt x="4" y="10"/>
                  </a:lnTo>
                  <a:lnTo>
                    <a:pt x="4" y="10"/>
                  </a:lnTo>
                  <a:lnTo>
                    <a:pt x="4" y="10"/>
                  </a:lnTo>
                  <a:lnTo>
                    <a:pt x="4" y="8"/>
                  </a:lnTo>
                  <a:lnTo>
                    <a:pt x="4" y="8"/>
                  </a:lnTo>
                  <a:lnTo>
                    <a:pt x="4" y="8"/>
                  </a:lnTo>
                  <a:lnTo>
                    <a:pt x="8" y="8"/>
                  </a:lnTo>
                  <a:lnTo>
                    <a:pt x="8" y="8"/>
                  </a:lnTo>
                  <a:lnTo>
                    <a:pt x="8" y="8"/>
                  </a:lnTo>
                  <a:lnTo>
                    <a:pt x="8" y="8"/>
                  </a:lnTo>
                  <a:lnTo>
                    <a:pt x="8" y="8"/>
                  </a:lnTo>
                  <a:lnTo>
                    <a:pt x="8" y="8"/>
                  </a:lnTo>
                  <a:lnTo>
                    <a:pt x="10" y="8"/>
                  </a:lnTo>
                  <a:lnTo>
                    <a:pt x="10" y="8"/>
                  </a:lnTo>
                  <a:lnTo>
                    <a:pt x="10" y="8"/>
                  </a:lnTo>
                  <a:lnTo>
                    <a:pt x="10" y="8"/>
                  </a:lnTo>
                  <a:lnTo>
                    <a:pt x="10" y="8"/>
                  </a:lnTo>
                  <a:lnTo>
                    <a:pt x="10" y="8"/>
                  </a:lnTo>
                  <a:lnTo>
                    <a:pt x="10" y="8"/>
                  </a:lnTo>
                  <a:lnTo>
                    <a:pt x="10" y="8"/>
                  </a:lnTo>
                  <a:lnTo>
                    <a:pt x="10" y="8"/>
                  </a:lnTo>
                  <a:lnTo>
                    <a:pt x="10" y="8"/>
                  </a:lnTo>
                  <a:lnTo>
                    <a:pt x="10" y="4"/>
                  </a:lnTo>
                  <a:lnTo>
                    <a:pt x="10" y="4"/>
                  </a:lnTo>
                  <a:lnTo>
                    <a:pt x="14" y="4"/>
                  </a:lnTo>
                  <a:lnTo>
                    <a:pt x="18" y="4"/>
                  </a:lnTo>
                  <a:lnTo>
                    <a:pt x="18" y="4"/>
                  </a:lnTo>
                  <a:lnTo>
                    <a:pt x="18" y="4"/>
                  </a:lnTo>
                  <a:lnTo>
                    <a:pt x="18" y="4"/>
                  </a:lnTo>
                  <a:lnTo>
                    <a:pt x="18" y="4"/>
                  </a:lnTo>
                  <a:lnTo>
                    <a:pt x="22" y="4"/>
                  </a:lnTo>
                  <a:lnTo>
                    <a:pt x="22" y="4"/>
                  </a:lnTo>
                  <a:lnTo>
                    <a:pt x="22" y="4"/>
                  </a:lnTo>
                  <a:lnTo>
                    <a:pt x="22" y="4"/>
                  </a:lnTo>
                  <a:lnTo>
                    <a:pt x="22" y="4"/>
                  </a:lnTo>
                  <a:lnTo>
                    <a:pt x="22" y="4"/>
                  </a:lnTo>
                  <a:lnTo>
                    <a:pt x="22" y="4"/>
                  </a:lnTo>
                  <a:lnTo>
                    <a:pt x="26" y="4"/>
                  </a:lnTo>
                  <a:lnTo>
                    <a:pt x="26" y="4"/>
                  </a:lnTo>
                  <a:lnTo>
                    <a:pt x="30" y="0"/>
                  </a:lnTo>
                  <a:lnTo>
                    <a:pt x="30" y="0"/>
                  </a:lnTo>
                  <a:lnTo>
                    <a:pt x="30" y="0"/>
                  </a:lnTo>
                  <a:lnTo>
                    <a:pt x="30" y="0"/>
                  </a:lnTo>
                  <a:lnTo>
                    <a:pt x="30" y="0"/>
                  </a:lnTo>
                  <a:lnTo>
                    <a:pt x="30" y="0"/>
                  </a:lnTo>
                  <a:lnTo>
                    <a:pt x="34" y="0"/>
                  </a:lnTo>
                  <a:lnTo>
                    <a:pt x="34" y="0"/>
                  </a:lnTo>
                  <a:lnTo>
                    <a:pt x="34" y="0"/>
                  </a:lnTo>
                  <a:lnTo>
                    <a:pt x="34" y="0"/>
                  </a:lnTo>
                  <a:lnTo>
                    <a:pt x="30" y="0"/>
                  </a:lnTo>
                  <a:lnTo>
                    <a:pt x="30" y="4"/>
                  </a:lnTo>
                  <a:lnTo>
                    <a:pt x="30" y="4"/>
                  </a:lnTo>
                  <a:lnTo>
                    <a:pt x="30" y="4"/>
                  </a:lnTo>
                  <a:lnTo>
                    <a:pt x="26" y="4"/>
                  </a:lnTo>
                  <a:lnTo>
                    <a:pt x="26" y="4"/>
                  </a:lnTo>
                  <a:lnTo>
                    <a:pt x="26" y="4"/>
                  </a:lnTo>
                  <a:lnTo>
                    <a:pt x="26" y="4"/>
                  </a:lnTo>
                  <a:lnTo>
                    <a:pt x="26" y="8"/>
                  </a:lnTo>
                  <a:lnTo>
                    <a:pt x="26" y="8"/>
                  </a:lnTo>
                  <a:lnTo>
                    <a:pt x="26" y="8"/>
                  </a:lnTo>
                  <a:lnTo>
                    <a:pt x="26" y="8"/>
                  </a:lnTo>
                  <a:lnTo>
                    <a:pt x="26" y="8"/>
                  </a:lnTo>
                  <a:lnTo>
                    <a:pt x="26" y="8"/>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2" y="10"/>
                  </a:lnTo>
                  <a:lnTo>
                    <a:pt x="22" y="10"/>
                  </a:lnTo>
                  <a:lnTo>
                    <a:pt x="22" y="10"/>
                  </a:lnTo>
                  <a:lnTo>
                    <a:pt x="22" y="10"/>
                  </a:lnTo>
                  <a:lnTo>
                    <a:pt x="22" y="10"/>
                  </a:lnTo>
                  <a:lnTo>
                    <a:pt x="22" y="10"/>
                  </a:lnTo>
                  <a:lnTo>
                    <a:pt x="22" y="10"/>
                  </a:lnTo>
                  <a:lnTo>
                    <a:pt x="22" y="10"/>
                  </a:lnTo>
                  <a:lnTo>
                    <a:pt x="22" y="10"/>
                  </a:lnTo>
                  <a:lnTo>
                    <a:pt x="22" y="10"/>
                  </a:lnTo>
                  <a:lnTo>
                    <a:pt x="22" y="10"/>
                  </a:lnTo>
                  <a:lnTo>
                    <a:pt x="22" y="14"/>
                  </a:lnTo>
                  <a:lnTo>
                    <a:pt x="22" y="14"/>
                  </a:lnTo>
                  <a:lnTo>
                    <a:pt x="22" y="14"/>
                  </a:lnTo>
                  <a:lnTo>
                    <a:pt x="18" y="14"/>
                  </a:lnTo>
                  <a:lnTo>
                    <a:pt x="18" y="14"/>
                  </a:lnTo>
                  <a:lnTo>
                    <a:pt x="14" y="14"/>
                  </a:lnTo>
                  <a:lnTo>
                    <a:pt x="14" y="14"/>
                  </a:lnTo>
                  <a:lnTo>
                    <a:pt x="14" y="14"/>
                  </a:lnTo>
                  <a:lnTo>
                    <a:pt x="14" y="1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16" name="Freeform 26">
              <a:extLst>
                <a:ext uri="{FF2B5EF4-FFF2-40B4-BE49-F238E27FC236}">
                  <a16:creationId xmlns:a16="http://schemas.microsoft.com/office/drawing/2014/main" id="{66C9E292-2E95-66F5-F7CC-3218B60C5A46}"/>
                </a:ext>
              </a:extLst>
            </p:cNvPr>
            <p:cNvSpPr>
              <a:spLocks/>
            </p:cNvSpPr>
            <p:nvPr/>
          </p:nvSpPr>
          <p:spPr bwMode="auto">
            <a:xfrm>
              <a:off x="5162550" y="3679893"/>
              <a:ext cx="6350" cy="12700"/>
            </a:xfrm>
            <a:custGeom>
              <a:avLst/>
              <a:gdLst>
                <a:gd name="T0" fmla="*/ 4 w 4"/>
                <a:gd name="T1" fmla="*/ 0 h 8"/>
                <a:gd name="T2" fmla="*/ 4 w 4"/>
                <a:gd name="T3" fmla="*/ 0 h 8"/>
                <a:gd name="T4" fmla="*/ 4 w 4"/>
                <a:gd name="T5" fmla="*/ 0 h 8"/>
                <a:gd name="T6" fmla="*/ 4 w 4"/>
                <a:gd name="T7" fmla="*/ 0 h 8"/>
                <a:gd name="T8" fmla="*/ 4 w 4"/>
                <a:gd name="T9" fmla="*/ 4 h 8"/>
                <a:gd name="T10" fmla="*/ 4 w 4"/>
                <a:gd name="T11" fmla="*/ 4 h 8"/>
                <a:gd name="T12" fmla="*/ 0 w 4"/>
                <a:gd name="T13" fmla="*/ 4 h 8"/>
                <a:gd name="T14" fmla="*/ 0 w 4"/>
                <a:gd name="T15" fmla="*/ 4 h 8"/>
                <a:gd name="T16" fmla="*/ 0 w 4"/>
                <a:gd name="T17" fmla="*/ 8 h 8"/>
                <a:gd name="T18" fmla="*/ 0 w 4"/>
                <a:gd name="T19" fmla="*/ 8 h 8"/>
                <a:gd name="T20" fmla="*/ 0 w 4"/>
                <a:gd name="T21" fmla="*/ 4 h 8"/>
                <a:gd name="T22" fmla="*/ 0 w 4"/>
                <a:gd name="T23" fmla="*/ 4 h 8"/>
                <a:gd name="T24" fmla="*/ 0 w 4"/>
                <a:gd name="T25" fmla="*/ 4 h 8"/>
                <a:gd name="T26" fmla="*/ 0 w 4"/>
                <a:gd name="T27" fmla="*/ 4 h 8"/>
                <a:gd name="T28" fmla="*/ 4 w 4"/>
                <a:gd name="T29" fmla="*/ 4 h 8"/>
                <a:gd name="T30" fmla="*/ 4 w 4"/>
                <a:gd name="T31" fmla="*/ 0 h 8"/>
                <a:gd name="T32" fmla="*/ 4 w 4"/>
                <a:gd name="T33" fmla="*/ 0 h 8"/>
                <a:gd name="T34" fmla="*/ 4 w 4"/>
                <a:gd name="T35" fmla="*/ 0 h 8"/>
                <a:gd name="T36" fmla="*/ 4 w 4"/>
                <a:gd name="T37" fmla="*/ 0 h 8"/>
                <a:gd name="T38" fmla="*/ 4 w 4"/>
                <a:gd name="T3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8">
                  <a:moveTo>
                    <a:pt x="4" y="0"/>
                  </a:moveTo>
                  <a:lnTo>
                    <a:pt x="4" y="0"/>
                  </a:lnTo>
                  <a:lnTo>
                    <a:pt x="4" y="0"/>
                  </a:lnTo>
                  <a:lnTo>
                    <a:pt x="4" y="0"/>
                  </a:lnTo>
                  <a:lnTo>
                    <a:pt x="4" y="4"/>
                  </a:lnTo>
                  <a:lnTo>
                    <a:pt x="4" y="4"/>
                  </a:lnTo>
                  <a:lnTo>
                    <a:pt x="0" y="4"/>
                  </a:lnTo>
                  <a:lnTo>
                    <a:pt x="0" y="4"/>
                  </a:lnTo>
                  <a:lnTo>
                    <a:pt x="0" y="8"/>
                  </a:lnTo>
                  <a:lnTo>
                    <a:pt x="0" y="8"/>
                  </a:lnTo>
                  <a:lnTo>
                    <a:pt x="0" y="4"/>
                  </a:lnTo>
                  <a:lnTo>
                    <a:pt x="0" y="4"/>
                  </a:lnTo>
                  <a:lnTo>
                    <a:pt x="0" y="4"/>
                  </a:lnTo>
                  <a:lnTo>
                    <a:pt x="0" y="4"/>
                  </a:lnTo>
                  <a:lnTo>
                    <a:pt x="4" y="4"/>
                  </a:lnTo>
                  <a:lnTo>
                    <a:pt x="4" y="0"/>
                  </a:lnTo>
                  <a:lnTo>
                    <a:pt x="4" y="0"/>
                  </a:lnTo>
                  <a:lnTo>
                    <a:pt x="4" y="0"/>
                  </a:lnTo>
                  <a:lnTo>
                    <a:pt x="4" y="0"/>
                  </a:lnTo>
                  <a:lnTo>
                    <a:pt x="4" y="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17" name="Freeform 27">
              <a:extLst>
                <a:ext uri="{FF2B5EF4-FFF2-40B4-BE49-F238E27FC236}">
                  <a16:creationId xmlns:a16="http://schemas.microsoft.com/office/drawing/2014/main" id="{E2A3A123-2379-5A5F-68AE-79A1B149BAAB}"/>
                </a:ext>
              </a:extLst>
            </p:cNvPr>
            <p:cNvSpPr>
              <a:spLocks/>
            </p:cNvSpPr>
            <p:nvPr/>
          </p:nvSpPr>
          <p:spPr bwMode="auto">
            <a:xfrm>
              <a:off x="5292725" y="3321118"/>
              <a:ext cx="149225" cy="73025"/>
            </a:xfrm>
            <a:custGeom>
              <a:avLst/>
              <a:gdLst>
                <a:gd name="T0" fmla="*/ 34 w 94"/>
                <a:gd name="T1" fmla="*/ 40 h 46"/>
                <a:gd name="T2" fmla="*/ 30 w 94"/>
                <a:gd name="T3" fmla="*/ 40 h 46"/>
                <a:gd name="T4" fmla="*/ 26 w 94"/>
                <a:gd name="T5" fmla="*/ 40 h 46"/>
                <a:gd name="T6" fmla="*/ 22 w 94"/>
                <a:gd name="T7" fmla="*/ 36 h 46"/>
                <a:gd name="T8" fmla="*/ 26 w 94"/>
                <a:gd name="T9" fmla="*/ 32 h 46"/>
                <a:gd name="T10" fmla="*/ 22 w 94"/>
                <a:gd name="T11" fmla="*/ 24 h 46"/>
                <a:gd name="T12" fmla="*/ 22 w 94"/>
                <a:gd name="T13" fmla="*/ 20 h 46"/>
                <a:gd name="T14" fmla="*/ 18 w 94"/>
                <a:gd name="T15" fmla="*/ 14 h 46"/>
                <a:gd name="T16" fmla="*/ 18 w 94"/>
                <a:gd name="T17" fmla="*/ 14 h 46"/>
                <a:gd name="T18" fmla="*/ 14 w 94"/>
                <a:gd name="T19" fmla="*/ 10 h 46"/>
                <a:gd name="T20" fmla="*/ 12 w 94"/>
                <a:gd name="T21" fmla="*/ 10 h 46"/>
                <a:gd name="T22" fmla="*/ 12 w 94"/>
                <a:gd name="T23" fmla="*/ 8 h 46"/>
                <a:gd name="T24" fmla="*/ 4 w 94"/>
                <a:gd name="T25" fmla="*/ 4 h 46"/>
                <a:gd name="T26" fmla="*/ 0 w 94"/>
                <a:gd name="T27" fmla="*/ 4 h 46"/>
                <a:gd name="T28" fmla="*/ 0 w 94"/>
                <a:gd name="T29" fmla="*/ 0 h 46"/>
                <a:gd name="T30" fmla="*/ 4 w 94"/>
                <a:gd name="T31" fmla="*/ 0 h 46"/>
                <a:gd name="T32" fmla="*/ 8 w 94"/>
                <a:gd name="T33" fmla="*/ 0 h 46"/>
                <a:gd name="T34" fmla="*/ 12 w 94"/>
                <a:gd name="T35" fmla="*/ 0 h 46"/>
                <a:gd name="T36" fmla="*/ 12 w 94"/>
                <a:gd name="T37" fmla="*/ 0 h 46"/>
                <a:gd name="T38" fmla="*/ 14 w 94"/>
                <a:gd name="T39" fmla="*/ 4 h 46"/>
                <a:gd name="T40" fmla="*/ 22 w 94"/>
                <a:gd name="T41" fmla="*/ 8 h 46"/>
                <a:gd name="T42" fmla="*/ 30 w 94"/>
                <a:gd name="T43" fmla="*/ 4 h 46"/>
                <a:gd name="T44" fmla="*/ 34 w 94"/>
                <a:gd name="T45" fmla="*/ 8 h 46"/>
                <a:gd name="T46" fmla="*/ 38 w 94"/>
                <a:gd name="T47" fmla="*/ 8 h 46"/>
                <a:gd name="T48" fmla="*/ 44 w 94"/>
                <a:gd name="T49" fmla="*/ 10 h 46"/>
                <a:gd name="T50" fmla="*/ 48 w 94"/>
                <a:gd name="T51" fmla="*/ 10 h 46"/>
                <a:gd name="T52" fmla="*/ 52 w 94"/>
                <a:gd name="T53" fmla="*/ 14 h 46"/>
                <a:gd name="T54" fmla="*/ 52 w 94"/>
                <a:gd name="T55" fmla="*/ 14 h 46"/>
                <a:gd name="T56" fmla="*/ 56 w 94"/>
                <a:gd name="T57" fmla="*/ 18 h 46"/>
                <a:gd name="T58" fmla="*/ 64 w 94"/>
                <a:gd name="T59" fmla="*/ 14 h 46"/>
                <a:gd name="T60" fmla="*/ 64 w 94"/>
                <a:gd name="T61" fmla="*/ 14 h 46"/>
                <a:gd name="T62" fmla="*/ 68 w 94"/>
                <a:gd name="T63" fmla="*/ 14 h 46"/>
                <a:gd name="T64" fmla="*/ 70 w 94"/>
                <a:gd name="T65" fmla="*/ 14 h 46"/>
                <a:gd name="T66" fmla="*/ 70 w 94"/>
                <a:gd name="T67" fmla="*/ 14 h 46"/>
                <a:gd name="T68" fmla="*/ 74 w 94"/>
                <a:gd name="T69" fmla="*/ 18 h 46"/>
                <a:gd name="T70" fmla="*/ 74 w 94"/>
                <a:gd name="T71" fmla="*/ 18 h 46"/>
                <a:gd name="T72" fmla="*/ 78 w 94"/>
                <a:gd name="T73" fmla="*/ 18 h 46"/>
                <a:gd name="T74" fmla="*/ 78 w 94"/>
                <a:gd name="T75" fmla="*/ 20 h 46"/>
                <a:gd name="T76" fmla="*/ 86 w 94"/>
                <a:gd name="T77" fmla="*/ 28 h 46"/>
                <a:gd name="T78" fmla="*/ 90 w 94"/>
                <a:gd name="T79" fmla="*/ 32 h 46"/>
                <a:gd name="T80" fmla="*/ 90 w 94"/>
                <a:gd name="T81" fmla="*/ 32 h 46"/>
                <a:gd name="T82" fmla="*/ 86 w 94"/>
                <a:gd name="T83" fmla="*/ 32 h 46"/>
                <a:gd name="T84" fmla="*/ 90 w 94"/>
                <a:gd name="T85" fmla="*/ 40 h 46"/>
                <a:gd name="T86" fmla="*/ 94 w 94"/>
                <a:gd name="T87" fmla="*/ 44 h 46"/>
                <a:gd name="T88" fmla="*/ 94 w 94"/>
                <a:gd name="T89" fmla="*/ 46 h 46"/>
                <a:gd name="T90" fmla="*/ 90 w 94"/>
                <a:gd name="T91" fmla="*/ 44 h 46"/>
                <a:gd name="T92" fmla="*/ 86 w 94"/>
                <a:gd name="T93" fmla="*/ 44 h 46"/>
                <a:gd name="T94" fmla="*/ 82 w 94"/>
                <a:gd name="T95" fmla="*/ 44 h 46"/>
                <a:gd name="T96" fmla="*/ 78 w 94"/>
                <a:gd name="T97" fmla="*/ 44 h 46"/>
                <a:gd name="T98" fmla="*/ 74 w 94"/>
                <a:gd name="T99" fmla="*/ 40 h 46"/>
                <a:gd name="T100" fmla="*/ 70 w 94"/>
                <a:gd name="T101" fmla="*/ 44 h 46"/>
                <a:gd name="T102" fmla="*/ 68 w 94"/>
                <a:gd name="T103" fmla="*/ 44 h 46"/>
                <a:gd name="T104" fmla="*/ 60 w 94"/>
                <a:gd name="T105" fmla="*/ 44 h 46"/>
                <a:gd name="T106" fmla="*/ 56 w 94"/>
                <a:gd name="T107" fmla="*/ 44 h 46"/>
                <a:gd name="T108" fmla="*/ 52 w 94"/>
                <a:gd name="T109" fmla="*/ 46 h 46"/>
                <a:gd name="T110" fmla="*/ 48 w 94"/>
                <a:gd name="T111" fmla="*/ 46 h 46"/>
                <a:gd name="T112" fmla="*/ 48 w 94"/>
                <a:gd name="T113" fmla="*/ 44 h 46"/>
                <a:gd name="T114" fmla="*/ 42 w 94"/>
                <a:gd name="T115" fmla="*/ 40 h 46"/>
                <a:gd name="T116" fmla="*/ 38 w 94"/>
                <a:gd name="T117"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 h="46">
                  <a:moveTo>
                    <a:pt x="38" y="36"/>
                  </a:moveTo>
                  <a:lnTo>
                    <a:pt x="38" y="40"/>
                  </a:lnTo>
                  <a:lnTo>
                    <a:pt x="34" y="40"/>
                  </a:lnTo>
                  <a:lnTo>
                    <a:pt x="34" y="40"/>
                  </a:lnTo>
                  <a:lnTo>
                    <a:pt x="34" y="40"/>
                  </a:lnTo>
                  <a:lnTo>
                    <a:pt x="34" y="40"/>
                  </a:lnTo>
                  <a:lnTo>
                    <a:pt x="34" y="40"/>
                  </a:lnTo>
                  <a:lnTo>
                    <a:pt x="30" y="40"/>
                  </a:lnTo>
                  <a:lnTo>
                    <a:pt x="30" y="40"/>
                  </a:lnTo>
                  <a:lnTo>
                    <a:pt x="30" y="40"/>
                  </a:lnTo>
                  <a:lnTo>
                    <a:pt x="26" y="40"/>
                  </a:lnTo>
                  <a:lnTo>
                    <a:pt x="26" y="40"/>
                  </a:lnTo>
                  <a:lnTo>
                    <a:pt x="26" y="40"/>
                  </a:lnTo>
                  <a:lnTo>
                    <a:pt x="26" y="40"/>
                  </a:lnTo>
                  <a:lnTo>
                    <a:pt x="26" y="40"/>
                  </a:lnTo>
                  <a:lnTo>
                    <a:pt x="22" y="40"/>
                  </a:lnTo>
                  <a:lnTo>
                    <a:pt x="22" y="40"/>
                  </a:lnTo>
                  <a:lnTo>
                    <a:pt x="22" y="40"/>
                  </a:lnTo>
                  <a:lnTo>
                    <a:pt x="22" y="36"/>
                  </a:lnTo>
                  <a:lnTo>
                    <a:pt x="22" y="36"/>
                  </a:lnTo>
                  <a:lnTo>
                    <a:pt x="22" y="36"/>
                  </a:lnTo>
                  <a:lnTo>
                    <a:pt x="22" y="36"/>
                  </a:lnTo>
                  <a:lnTo>
                    <a:pt x="22" y="32"/>
                  </a:lnTo>
                  <a:lnTo>
                    <a:pt x="26" y="32"/>
                  </a:lnTo>
                  <a:lnTo>
                    <a:pt x="26" y="32"/>
                  </a:lnTo>
                  <a:lnTo>
                    <a:pt x="26" y="32"/>
                  </a:lnTo>
                  <a:lnTo>
                    <a:pt x="22" y="28"/>
                  </a:lnTo>
                  <a:lnTo>
                    <a:pt x="22" y="24"/>
                  </a:lnTo>
                  <a:lnTo>
                    <a:pt x="22" y="24"/>
                  </a:lnTo>
                  <a:lnTo>
                    <a:pt x="22" y="24"/>
                  </a:lnTo>
                  <a:lnTo>
                    <a:pt x="22" y="24"/>
                  </a:lnTo>
                  <a:lnTo>
                    <a:pt x="22" y="24"/>
                  </a:lnTo>
                  <a:lnTo>
                    <a:pt x="22" y="20"/>
                  </a:lnTo>
                  <a:lnTo>
                    <a:pt x="22" y="20"/>
                  </a:lnTo>
                  <a:lnTo>
                    <a:pt x="22" y="20"/>
                  </a:lnTo>
                  <a:lnTo>
                    <a:pt x="22" y="18"/>
                  </a:lnTo>
                  <a:lnTo>
                    <a:pt x="22" y="18"/>
                  </a:lnTo>
                  <a:lnTo>
                    <a:pt x="22" y="18"/>
                  </a:lnTo>
                  <a:lnTo>
                    <a:pt x="18" y="18"/>
                  </a:lnTo>
                  <a:lnTo>
                    <a:pt x="18" y="14"/>
                  </a:lnTo>
                  <a:lnTo>
                    <a:pt x="18" y="14"/>
                  </a:lnTo>
                  <a:lnTo>
                    <a:pt x="18" y="14"/>
                  </a:lnTo>
                  <a:lnTo>
                    <a:pt x="18" y="14"/>
                  </a:lnTo>
                  <a:lnTo>
                    <a:pt x="18" y="14"/>
                  </a:lnTo>
                  <a:lnTo>
                    <a:pt x="18" y="14"/>
                  </a:lnTo>
                  <a:lnTo>
                    <a:pt x="14" y="14"/>
                  </a:lnTo>
                  <a:lnTo>
                    <a:pt x="14" y="14"/>
                  </a:lnTo>
                  <a:lnTo>
                    <a:pt x="14" y="14"/>
                  </a:lnTo>
                  <a:lnTo>
                    <a:pt x="14" y="14"/>
                  </a:lnTo>
                  <a:lnTo>
                    <a:pt x="14" y="10"/>
                  </a:lnTo>
                  <a:lnTo>
                    <a:pt x="14" y="10"/>
                  </a:lnTo>
                  <a:lnTo>
                    <a:pt x="14" y="10"/>
                  </a:lnTo>
                  <a:lnTo>
                    <a:pt x="14" y="10"/>
                  </a:lnTo>
                  <a:lnTo>
                    <a:pt x="12" y="10"/>
                  </a:lnTo>
                  <a:lnTo>
                    <a:pt x="12" y="10"/>
                  </a:lnTo>
                  <a:lnTo>
                    <a:pt x="12" y="10"/>
                  </a:lnTo>
                  <a:lnTo>
                    <a:pt x="12" y="8"/>
                  </a:lnTo>
                  <a:lnTo>
                    <a:pt x="12" y="8"/>
                  </a:lnTo>
                  <a:lnTo>
                    <a:pt x="12" y="8"/>
                  </a:lnTo>
                  <a:lnTo>
                    <a:pt x="12" y="8"/>
                  </a:lnTo>
                  <a:lnTo>
                    <a:pt x="12" y="8"/>
                  </a:lnTo>
                  <a:lnTo>
                    <a:pt x="8" y="8"/>
                  </a:lnTo>
                  <a:lnTo>
                    <a:pt x="4" y="8"/>
                  </a:lnTo>
                  <a:lnTo>
                    <a:pt x="4" y="4"/>
                  </a:lnTo>
                  <a:lnTo>
                    <a:pt x="4" y="4"/>
                  </a:lnTo>
                  <a:lnTo>
                    <a:pt x="4" y="4"/>
                  </a:lnTo>
                  <a:lnTo>
                    <a:pt x="0" y="4"/>
                  </a:lnTo>
                  <a:lnTo>
                    <a:pt x="0" y="4"/>
                  </a:lnTo>
                  <a:lnTo>
                    <a:pt x="0" y="4"/>
                  </a:lnTo>
                  <a:lnTo>
                    <a:pt x="0" y="4"/>
                  </a:lnTo>
                  <a:lnTo>
                    <a:pt x="0" y="0"/>
                  </a:lnTo>
                  <a:lnTo>
                    <a:pt x="0" y="0"/>
                  </a:lnTo>
                  <a:lnTo>
                    <a:pt x="0" y="0"/>
                  </a:lnTo>
                  <a:lnTo>
                    <a:pt x="0" y="0"/>
                  </a:lnTo>
                  <a:lnTo>
                    <a:pt x="0" y="0"/>
                  </a:lnTo>
                  <a:lnTo>
                    <a:pt x="4" y="0"/>
                  </a:lnTo>
                  <a:lnTo>
                    <a:pt x="4" y="0"/>
                  </a:lnTo>
                  <a:lnTo>
                    <a:pt x="4" y="0"/>
                  </a:lnTo>
                  <a:lnTo>
                    <a:pt x="4" y="0"/>
                  </a:lnTo>
                  <a:lnTo>
                    <a:pt x="4" y="0"/>
                  </a:lnTo>
                  <a:lnTo>
                    <a:pt x="8" y="0"/>
                  </a:lnTo>
                  <a:lnTo>
                    <a:pt x="8" y="0"/>
                  </a:lnTo>
                  <a:lnTo>
                    <a:pt x="8" y="0"/>
                  </a:lnTo>
                  <a:lnTo>
                    <a:pt x="8" y="0"/>
                  </a:lnTo>
                  <a:lnTo>
                    <a:pt x="8" y="0"/>
                  </a:lnTo>
                  <a:lnTo>
                    <a:pt x="8" y="0"/>
                  </a:lnTo>
                  <a:lnTo>
                    <a:pt x="8" y="0"/>
                  </a:lnTo>
                  <a:lnTo>
                    <a:pt x="8" y="0"/>
                  </a:lnTo>
                  <a:lnTo>
                    <a:pt x="12" y="0"/>
                  </a:lnTo>
                  <a:lnTo>
                    <a:pt x="12" y="0"/>
                  </a:lnTo>
                  <a:lnTo>
                    <a:pt x="12" y="0"/>
                  </a:lnTo>
                  <a:lnTo>
                    <a:pt x="12" y="0"/>
                  </a:lnTo>
                  <a:lnTo>
                    <a:pt x="12" y="0"/>
                  </a:lnTo>
                  <a:lnTo>
                    <a:pt x="12" y="0"/>
                  </a:lnTo>
                  <a:lnTo>
                    <a:pt x="12" y="0"/>
                  </a:lnTo>
                  <a:lnTo>
                    <a:pt x="14" y="4"/>
                  </a:lnTo>
                  <a:lnTo>
                    <a:pt x="14" y="4"/>
                  </a:lnTo>
                  <a:lnTo>
                    <a:pt x="14" y="4"/>
                  </a:lnTo>
                  <a:lnTo>
                    <a:pt x="14" y="4"/>
                  </a:lnTo>
                  <a:lnTo>
                    <a:pt x="14" y="4"/>
                  </a:lnTo>
                  <a:lnTo>
                    <a:pt x="14" y="4"/>
                  </a:lnTo>
                  <a:lnTo>
                    <a:pt x="14" y="4"/>
                  </a:lnTo>
                  <a:lnTo>
                    <a:pt x="18" y="4"/>
                  </a:lnTo>
                  <a:lnTo>
                    <a:pt x="22" y="4"/>
                  </a:lnTo>
                  <a:lnTo>
                    <a:pt x="22" y="8"/>
                  </a:lnTo>
                  <a:lnTo>
                    <a:pt x="30" y="8"/>
                  </a:lnTo>
                  <a:lnTo>
                    <a:pt x="30" y="8"/>
                  </a:lnTo>
                  <a:lnTo>
                    <a:pt x="30" y="8"/>
                  </a:lnTo>
                  <a:lnTo>
                    <a:pt x="30" y="4"/>
                  </a:lnTo>
                  <a:lnTo>
                    <a:pt x="30" y="4"/>
                  </a:lnTo>
                  <a:lnTo>
                    <a:pt x="34" y="4"/>
                  </a:lnTo>
                  <a:lnTo>
                    <a:pt x="34" y="4"/>
                  </a:lnTo>
                  <a:lnTo>
                    <a:pt x="34" y="4"/>
                  </a:lnTo>
                  <a:lnTo>
                    <a:pt x="34" y="8"/>
                  </a:lnTo>
                  <a:lnTo>
                    <a:pt x="34" y="8"/>
                  </a:lnTo>
                  <a:lnTo>
                    <a:pt x="34" y="8"/>
                  </a:lnTo>
                  <a:lnTo>
                    <a:pt x="38" y="8"/>
                  </a:lnTo>
                  <a:lnTo>
                    <a:pt x="38" y="8"/>
                  </a:lnTo>
                  <a:lnTo>
                    <a:pt x="38" y="8"/>
                  </a:lnTo>
                  <a:lnTo>
                    <a:pt x="38" y="8"/>
                  </a:lnTo>
                  <a:lnTo>
                    <a:pt x="38" y="8"/>
                  </a:lnTo>
                  <a:lnTo>
                    <a:pt x="42" y="8"/>
                  </a:lnTo>
                  <a:lnTo>
                    <a:pt x="42" y="8"/>
                  </a:lnTo>
                  <a:lnTo>
                    <a:pt x="42" y="8"/>
                  </a:lnTo>
                  <a:lnTo>
                    <a:pt x="44" y="10"/>
                  </a:lnTo>
                  <a:lnTo>
                    <a:pt x="44" y="10"/>
                  </a:lnTo>
                  <a:lnTo>
                    <a:pt x="44" y="10"/>
                  </a:lnTo>
                  <a:lnTo>
                    <a:pt x="48" y="10"/>
                  </a:lnTo>
                  <a:lnTo>
                    <a:pt x="48" y="10"/>
                  </a:lnTo>
                  <a:lnTo>
                    <a:pt x="48" y="10"/>
                  </a:lnTo>
                  <a:lnTo>
                    <a:pt x="48" y="10"/>
                  </a:lnTo>
                  <a:lnTo>
                    <a:pt x="48" y="10"/>
                  </a:lnTo>
                  <a:lnTo>
                    <a:pt x="48" y="14"/>
                  </a:lnTo>
                  <a:lnTo>
                    <a:pt x="52" y="14"/>
                  </a:lnTo>
                  <a:lnTo>
                    <a:pt x="52" y="14"/>
                  </a:lnTo>
                  <a:lnTo>
                    <a:pt x="52" y="14"/>
                  </a:lnTo>
                  <a:lnTo>
                    <a:pt x="52" y="14"/>
                  </a:lnTo>
                  <a:lnTo>
                    <a:pt x="52" y="14"/>
                  </a:lnTo>
                  <a:lnTo>
                    <a:pt x="52" y="14"/>
                  </a:lnTo>
                  <a:lnTo>
                    <a:pt x="52" y="14"/>
                  </a:lnTo>
                  <a:lnTo>
                    <a:pt x="52" y="14"/>
                  </a:lnTo>
                  <a:lnTo>
                    <a:pt x="52" y="14"/>
                  </a:lnTo>
                  <a:lnTo>
                    <a:pt x="52" y="18"/>
                  </a:lnTo>
                  <a:lnTo>
                    <a:pt x="52" y="18"/>
                  </a:lnTo>
                  <a:lnTo>
                    <a:pt x="56" y="18"/>
                  </a:lnTo>
                  <a:lnTo>
                    <a:pt x="60" y="18"/>
                  </a:lnTo>
                  <a:lnTo>
                    <a:pt x="60" y="18"/>
                  </a:lnTo>
                  <a:lnTo>
                    <a:pt x="60" y="18"/>
                  </a:lnTo>
                  <a:lnTo>
                    <a:pt x="60" y="14"/>
                  </a:lnTo>
                  <a:lnTo>
                    <a:pt x="64" y="14"/>
                  </a:lnTo>
                  <a:lnTo>
                    <a:pt x="64" y="14"/>
                  </a:lnTo>
                  <a:lnTo>
                    <a:pt x="64" y="14"/>
                  </a:lnTo>
                  <a:lnTo>
                    <a:pt x="64" y="14"/>
                  </a:lnTo>
                  <a:lnTo>
                    <a:pt x="64" y="14"/>
                  </a:lnTo>
                  <a:lnTo>
                    <a:pt x="64" y="14"/>
                  </a:lnTo>
                  <a:lnTo>
                    <a:pt x="64" y="14"/>
                  </a:lnTo>
                  <a:lnTo>
                    <a:pt x="68" y="14"/>
                  </a:lnTo>
                  <a:lnTo>
                    <a:pt x="68" y="14"/>
                  </a:lnTo>
                  <a:lnTo>
                    <a:pt x="68" y="14"/>
                  </a:lnTo>
                  <a:lnTo>
                    <a:pt x="68" y="14"/>
                  </a:lnTo>
                  <a:lnTo>
                    <a:pt x="68" y="14"/>
                  </a:lnTo>
                  <a:lnTo>
                    <a:pt x="68" y="14"/>
                  </a:lnTo>
                  <a:lnTo>
                    <a:pt x="68" y="14"/>
                  </a:lnTo>
                  <a:lnTo>
                    <a:pt x="70" y="14"/>
                  </a:lnTo>
                  <a:lnTo>
                    <a:pt x="70" y="14"/>
                  </a:lnTo>
                  <a:lnTo>
                    <a:pt x="70" y="14"/>
                  </a:lnTo>
                  <a:lnTo>
                    <a:pt x="70" y="14"/>
                  </a:lnTo>
                  <a:lnTo>
                    <a:pt x="70" y="14"/>
                  </a:lnTo>
                  <a:lnTo>
                    <a:pt x="70" y="14"/>
                  </a:lnTo>
                  <a:lnTo>
                    <a:pt x="70" y="14"/>
                  </a:lnTo>
                  <a:lnTo>
                    <a:pt x="70" y="14"/>
                  </a:lnTo>
                  <a:lnTo>
                    <a:pt x="70" y="14"/>
                  </a:lnTo>
                  <a:lnTo>
                    <a:pt x="70" y="14"/>
                  </a:lnTo>
                  <a:lnTo>
                    <a:pt x="74" y="14"/>
                  </a:lnTo>
                  <a:lnTo>
                    <a:pt x="74" y="18"/>
                  </a:lnTo>
                  <a:lnTo>
                    <a:pt x="74" y="18"/>
                  </a:lnTo>
                  <a:lnTo>
                    <a:pt x="74" y="18"/>
                  </a:lnTo>
                  <a:lnTo>
                    <a:pt x="74" y="18"/>
                  </a:lnTo>
                  <a:lnTo>
                    <a:pt x="74" y="18"/>
                  </a:lnTo>
                  <a:lnTo>
                    <a:pt x="74" y="18"/>
                  </a:lnTo>
                  <a:lnTo>
                    <a:pt x="78" y="18"/>
                  </a:lnTo>
                  <a:lnTo>
                    <a:pt x="78" y="18"/>
                  </a:lnTo>
                  <a:lnTo>
                    <a:pt x="78" y="18"/>
                  </a:lnTo>
                  <a:lnTo>
                    <a:pt x="78" y="18"/>
                  </a:lnTo>
                  <a:lnTo>
                    <a:pt x="78" y="18"/>
                  </a:lnTo>
                  <a:lnTo>
                    <a:pt x="82" y="18"/>
                  </a:lnTo>
                  <a:lnTo>
                    <a:pt x="82" y="18"/>
                  </a:lnTo>
                  <a:lnTo>
                    <a:pt x="82" y="18"/>
                  </a:lnTo>
                  <a:lnTo>
                    <a:pt x="82" y="20"/>
                  </a:lnTo>
                  <a:lnTo>
                    <a:pt x="78" y="20"/>
                  </a:lnTo>
                  <a:lnTo>
                    <a:pt x="78" y="20"/>
                  </a:lnTo>
                  <a:lnTo>
                    <a:pt x="78" y="24"/>
                  </a:lnTo>
                  <a:lnTo>
                    <a:pt x="78" y="24"/>
                  </a:lnTo>
                  <a:lnTo>
                    <a:pt x="78" y="24"/>
                  </a:lnTo>
                  <a:lnTo>
                    <a:pt x="86" y="28"/>
                  </a:lnTo>
                  <a:lnTo>
                    <a:pt x="86" y="28"/>
                  </a:lnTo>
                  <a:lnTo>
                    <a:pt x="86" y="28"/>
                  </a:lnTo>
                  <a:lnTo>
                    <a:pt x="90" y="28"/>
                  </a:lnTo>
                  <a:lnTo>
                    <a:pt x="90" y="28"/>
                  </a:lnTo>
                  <a:lnTo>
                    <a:pt x="90" y="32"/>
                  </a:lnTo>
                  <a:lnTo>
                    <a:pt x="90" y="32"/>
                  </a:lnTo>
                  <a:lnTo>
                    <a:pt x="90" y="32"/>
                  </a:lnTo>
                  <a:lnTo>
                    <a:pt x="90" y="32"/>
                  </a:lnTo>
                  <a:lnTo>
                    <a:pt x="90" y="32"/>
                  </a:lnTo>
                  <a:lnTo>
                    <a:pt x="90" y="32"/>
                  </a:lnTo>
                  <a:lnTo>
                    <a:pt x="90" y="32"/>
                  </a:lnTo>
                  <a:lnTo>
                    <a:pt x="90" y="32"/>
                  </a:lnTo>
                  <a:lnTo>
                    <a:pt x="86" y="32"/>
                  </a:lnTo>
                  <a:lnTo>
                    <a:pt x="86" y="32"/>
                  </a:lnTo>
                  <a:lnTo>
                    <a:pt x="86" y="32"/>
                  </a:lnTo>
                  <a:lnTo>
                    <a:pt x="86" y="36"/>
                  </a:lnTo>
                  <a:lnTo>
                    <a:pt x="86" y="36"/>
                  </a:lnTo>
                  <a:lnTo>
                    <a:pt x="86" y="36"/>
                  </a:lnTo>
                  <a:lnTo>
                    <a:pt x="86" y="36"/>
                  </a:lnTo>
                  <a:lnTo>
                    <a:pt x="90" y="40"/>
                  </a:lnTo>
                  <a:lnTo>
                    <a:pt x="90" y="40"/>
                  </a:lnTo>
                  <a:lnTo>
                    <a:pt x="94" y="40"/>
                  </a:lnTo>
                  <a:lnTo>
                    <a:pt x="94" y="40"/>
                  </a:lnTo>
                  <a:lnTo>
                    <a:pt x="94" y="40"/>
                  </a:lnTo>
                  <a:lnTo>
                    <a:pt x="94" y="44"/>
                  </a:lnTo>
                  <a:lnTo>
                    <a:pt x="94" y="44"/>
                  </a:lnTo>
                  <a:lnTo>
                    <a:pt x="94" y="44"/>
                  </a:lnTo>
                  <a:lnTo>
                    <a:pt x="94" y="44"/>
                  </a:lnTo>
                  <a:lnTo>
                    <a:pt x="94" y="46"/>
                  </a:lnTo>
                  <a:lnTo>
                    <a:pt x="94" y="46"/>
                  </a:lnTo>
                  <a:lnTo>
                    <a:pt x="90" y="46"/>
                  </a:lnTo>
                  <a:lnTo>
                    <a:pt x="90" y="46"/>
                  </a:lnTo>
                  <a:lnTo>
                    <a:pt x="90" y="46"/>
                  </a:lnTo>
                  <a:lnTo>
                    <a:pt x="90" y="46"/>
                  </a:lnTo>
                  <a:lnTo>
                    <a:pt x="90" y="44"/>
                  </a:lnTo>
                  <a:lnTo>
                    <a:pt x="90" y="44"/>
                  </a:lnTo>
                  <a:lnTo>
                    <a:pt x="86" y="44"/>
                  </a:lnTo>
                  <a:lnTo>
                    <a:pt x="86" y="44"/>
                  </a:lnTo>
                  <a:lnTo>
                    <a:pt x="86" y="44"/>
                  </a:lnTo>
                  <a:lnTo>
                    <a:pt x="86" y="44"/>
                  </a:lnTo>
                  <a:lnTo>
                    <a:pt x="86" y="44"/>
                  </a:lnTo>
                  <a:lnTo>
                    <a:pt x="86" y="44"/>
                  </a:lnTo>
                  <a:lnTo>
                    <a:pt x="82" y="44"/>
                  </a:lnTo>
                  <a:lnTo>
                    <a:pt x="82" y="44"/>
                  </a:lnTo>
                  <a:lnTo>
                    <a:pt x="82" y="44"/>
                  </a:lnTo>
                  <a:lnTo>
                    <a:pt x="82" y="44"/>
                  </a:lnTo>
                  <a:lnTo>
                    <a:pt x="82" y="44"/>
                  </a:lnTo>
                  <a:lnTo>
                    <a:pt x="82" y="44"/>
                  </a:lnTo>
                  <a:lnTo>
                    <a:pt x="82" y="44"/>
                  </a:lnTo>
                  <a:lnTo>
                    <a:pt x="78" y="44"/>
                  </a:lnTo>
                  <a:lnTo>
                    <a:pt x="78" y="44"/>
                  </a:lnTo>
                  <a:lnTo>
                    <a:pt x="78" y="40"/>
                  </a:lnTo>
                  <a:lnTo>
                    <a:pt x="78" y="40"/>
                  </a:lnTo>
                  <a:lnTo>
                    <a:pt x="74" y="40"/>
                  </a:lnTo>
                  <a:lnTo>
                    <a:pt x="74" y="40"/>
                  </a:lnTo>
                  <a:lnTo>
                    <a:pt x="74" y="40"/>
                  </a:lnTo>
                  <a:lnTo>
                    <a:pt x="74" y="40"/>
                  </a:lnTo>
                  <a:lnTo>
                    <a:pt x="70" y="40"/>
                  </a:lnTo>
                  <a:lnTo>
                    <a:pt x="70" y="40"/>
                  </a:lnTo>
                  <a:lnTo>
                    <a:pt x="70" y="44"/>
                  </a:lnTo>
                  <a:lnTo>
                    <a:pt x="70" y="44"/>
                  </a:lnTo>
                  <a:lnTo>
                    <a:pt x="70" y="44"/>
                  </a:lnTo>
                  <a:lnTo>
                    <a:pt x="68" y="44"/>
                  </a:lnTo>
                  <a:lnTo>
                    <a:pt x="68" y="44"/>
                  </a:lnTo>
                  <a:lnTo>
                    <a:pt x="68" y="44"/>
                  </a:lnTo>
                  <a:lnTo>
                    <a:pt x="68" y="44"/>
                  </a:lnTo>
                  <a:lnTo>
                    <a:pt x="64" y="44"/>
                  </a:lnTo>
                  <a:lnTo>
                    <a:pt x="64" y="44"/>
                  </a:lnTo>
                  <a:lnTo>
                    <a:pt x="64" y="44"/>
                  </a:lnTo>
                  <a:lnTo>
                    <a:pt x="60" y="44"/>
                  </a:lnTo>
                  <a:lnTo>
                    <a:pt x="60" y="44"/>
                  </a:lnTo>
                  <a:lnTo>
                    <a:pt x="60" y="44"/>
                  </a:lnTo>
                  <a:lnTo>
                    <a:pt x="60" y="44"/>
                  </a:lnTo>
                  <a:lnTo>
                    <a:pt x="56" y="44"/>
                  </a:lnTo>
                  <a:lnTo>
                    <a:pt x="56" y="44"/>
                  </a:lnTo>
                  <a:lnTo>
                    <a:pt x="56" y="44"/>
                  </a:lnTo>
                  <a:lnTo>
                    <a:pt x="52" y="44"/>
                  </a:lnTo>
                  <a:lnTo>
                    <a:pt x="52" y="44"/>
                  </a:lnTo>
                  <a:lnTo>
                    <a:pt x="52" y="46"/>
                  </a:lnTo>
                  <a:lnTo>
                    <a:pt x="52" y="46"/>
                  </a:lnTo>
                  <a:lnTo>
                    <a:pt x="52" y="46"/>
                  </a:lnTo>
                  <a:lnTo>
                    <a:pt x="52" y="46"/>
                  </a:lnTo>
                  <a:lnTo>
                    <a:pt x="48" y="46"/>
                  </a:lnTo>
                  <a:lnTo>
                    <a:pt x="48" y="46"/>
                  </a:lnTo>
                  <a:lnTo>
                    <a:pt x="48" y="46"/>
                  </a:lnTo>
                  <a:lnTo>
                    <a:pt x="48" y="46"/>
                  </a:lnTo>
                  <a:lnTo>
                    <a:pt x="48" y="46"/>
                  </a:lnTo>
                  <a:lnTo>
                    <a:pt x="48" y="44"/>
                  </a:lnTo>
                  <a:lnTo>
                    <a:pt x="48" y="44"/>
                  </a:lnTo>
                  <a:lnTo>
                    <a:pt x="48" y="44"/>
                  </a:lnTo>
                  <a:lnTo>
                    <a:pt x="48" y="44"/>
                  </a:lnTo>
                  <a:lnTo>
                    <a:pt x="44" y="44"/>
                  </a:lnTo>
                  <a:lnTo>
                    <a:pt x="44" y="44"/>
                  </a:lnTo>
                  <a:lnTo>
                    <a:pt x="42" y="40"/>
                  </a:lnTo>
                  <a:lnTo>
                    <a:pt x="42" y="40"/>
                  </a:lnTo>
                  <a:lnTo>
                    <a:pt x="42" y="40"/>
                  </a:lnTo>
                  <a:lnTo>
                    <a:pt x="42" y="36"/>
                  </a:lnTo>
                  <a:lnTo>
                    <a:pt x="38" y="36"/>
                  </a:lnTo>
                  <a:lnTo>
                    <a:pt x="38" y="36"/>
                  </a:lnTo>
                  <a:lnTo>
                    <a:pt x="38" y="36"/>
                  </a:lnTo>
                  <a:lnTo>
                    <a:pt x="38" y="36"/>
                  </a:lnTo>
                  <a:lnTo>
                    <a:pt x="38" y="36"/>
                  </a:lnTo>
                  <a:lnTo>
                    <a:pt x="38" y="3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18" name="Freeform 28">
              <a:extLst>
                <a:ext uri="{FF2B5EF4-FFF2-40B4-BE49-F238E27FC236}">
                  <a16:creationId xmlns:a16="http://schemas.microsoft.com/office/drawing/2014/main" id="{E683E96F-2E5F-E309-E53B-8E7EB056B61D}"/>
                </a:ext>
              </a:extLst>
            </p:cNvPr>
            <p:cNvSpPr>
              <a:spLocks noEditPoints="1"/>
            </p:cNvSpPr>
            <p:nvPr/>
          </p:nvSpPr>
          <p:spPr bwMode="auto">
            <a:xfrm>
              <a:off x="6530975" y="4397443"/>
              <a:ext cx="1028700" cy="460375"/>
            </a:xfrm>
            <a:custGeom>
              <a:avLst/>
              <a:gdLst>
                <a:gd name="T0" fmla="*/ 316 w 648"/>
                <a:gd name="T1" fmla="*/ 34 h 290"/>
                <a:gd name="T2" fmla="*/ 122 w 648"/>
                <a:gd name="T3" fmla="*/ 108 h 290"/>
                <a:gd name="T4" fmla="*/ 434 w 648"/>
                <a:gd name="T5" fmla="*/ 138 h 290"/>
                <a:gd name="T6" fmla="*/ 550 w 648"/>
                <a:gd name="T7" fmla="*/ 204 h 290"/>
                <a:gd name="T8" fmla="*/ 520 w 648"/>
                <a:gd name="T9" fmla="*/ 222 h 290"/>
                <a:gd name="T10" fmla="*/ 398 w 648"/>
                <a:gd name="T11" fmla="*/ 276 h 290"/>
                <a:gd name="T12" fmla="*/ 152 w 648"/>
                <a:gd name="T13" fmla="*/ 156 h 290"/>
                <a:gd name="T14" fmla="*/ 106 w 648"/>
                <a:gd name="T15" fmla="*/ 178 h 290"/>
                <a:gd name="T16" fmla="*/ 50 w 648"/>
                <a:gd name="T17" fmla="*/ 78 h 290"/>
                <a:gd name="T18" fmla="*/ 22 w 648"/>
                <a:gd name="T19" fmla="*/ 10 h 290"/>
                <a:gd name="T20" fmla="*/ 84 w 648"/>
                <a:gd name="T21" fmla="*/ 64 h 290"/>
                <a:gd name="T22" fmla="*/ 118 w 648"/>
                <a:gd name="T23" fmla="*/ 108 h 290"/>
                <a:gd name="T24" fmla="*/ 276 w 648"/>
                <a:gd name="T25" fmla="*/ 70 h 290"/>
                <a:gd name="T26" fmla="*/ 312 w 648"/>
                <a:gd name="T27" fmla="*/ 48 h 290"/>
                <a:gd name="T28" fmla="*/ 316 w 648"/>
                <a:gd name="T29" fmla="*/ 116 h 290"/>
                <a:gd name="T30" fmla="*/ 278 w 648"/>
                <a:gd name="T31" fmla="*/ 170 h 290"/>
                <a:gd name="T32" fmla="*/ 212 w 648"/>
                <a:gd name="T33" fmla="*/ 150 h 290"/>
                <a:gd name="T34" fmla="*/ 200 w 648"/>
                <a:gd name="T35" fmla="*/ 70 h 290"/>
                <a:gd name="T36" fmla="*/ 18 w 648"/>
                <a:gd name="T37" fmla="*/ 64 h 290"/>
                <a:gd name="T38" fmla="*/ 464 w 648"/>
                <a:gd name="T39" fmla="*/ 66 h 290"/>
                <a:gd name="T40" fmla="*/ 468 w 648"/>
                <a:gd name="T41" fmla="*/ 116 h 290"/>
                <a:gd name="T42" fmla="*/ 386 w 648"/>
                <a:gd name="T43" fmla="*/ 156 h 290"/>
                <a:gd name="T44" fmla="*/ 358 w 648"/>
                <a:gd name="T45" fmla="*/ 160 h 290"/>
                <a:gd name="T46" fmla="*/ 334 w 648"/>
                <a:gd name="T47" fmla="*/ 152 h 290"/>
                <a:gd name="T48" fmla="*/ 358 w 648"/>
                <a:gd name="T49" fmla="*/ 90 h 290"/>
                <a:gd name="T50" fmla="*/ 412 w 648"/>
                <a:gd name="T51" fmla="*/ 92 h 290"/>
                <a:gd name="T52" fmla="*/ 368 w 648"/>
                <a:gd name="T53" fmla="*/ 122 h 290"/>
                <a:gd name="T54" fmla="*/ 36 w 648"/>
                <a:gd name="T55" fmla="*/ 82 h 290"/>
                <a:gd name="T56" fmla="*/ 114 w 648"/>
                <a:gd name="T57" fmla="*/ 90 h 290"/>
                <a:gd name="T58" fmla="*/ 134 w 648"/>
                <a:gd name="T59" fmla="*/ 100 h 290"/>
                <a:gd name="T60" fmla="*/ 498 w 648"/>
                <a:gd name="T61" fmla="*/ 104 h 290"/>
                <a:gd name="T62" fmla="*/ 130 w 648"/>
                <a:gd name="T63" fmla="*/ 112 h 290"/>
                <a:gd name="T64" fmla="*/ 576 w 648"/>
                <a:gd name="T65" fmla="*/ 182 h 290"/>
                <a:gd name="T66" fmla="*/ 528 w 648"/>
                <a:gd name="T67" fmla="*/ 156 h 290"/>
                <a:gd name="T68" fmla="*/ 516 w 648"/>
                <a:gd name="T69" fmla="*/ 116 h 290"/>
                <a:gd name="T70" fmla="*/ 572 w 648"/>
                <a:gd name="T71" fmla="*/ 156 h 290"/>
                <a:gd name="T72" fmla="*/ 648 w 648"/>
                <a:gd name="T73" fmla="*/ 212 h 290"/>
                <a:gd name="T74" fmla="*/ 502 w 648"/>
                <a:gd name="T75" fmla="*/ 108 h 290"/>
                <a:gd name="T76" fmla="*/ 58 w 648"/>
                <a:gd name="T77" fmla="*/ 130 h 290"/>
                <a:gd name="T78" fmla="*/ 394 w 648"/>
                <a:gd name="T79" fmla="*/ 122 h 290"/>
                <a:gd name="T80" fmla="*/ 156 w 648"/>
                <a:gd name="T81" fmla="*/ 146 h 290"/>
                <a:gd name="T82" fmla="*/ 420 w 648"/>
                <a:gd name="T83" fmla="*/ 134 h 290"/>
                <a:gd name="T84" fmla="*/ 70 w 648"/>
                <a:gd name="T85" fmla="*/ 150 h 290"/>
                <a:gd name="T86" fmla="*/ 484 w 648"/>
                <a:gd name="T87" fmla="*/ 160 h 290"/>
                <a:gd name="T88" fmla="*/ 164 w 648"/>
                <a:gd name="T89" fmla="*/ 152 h 290"/>
                <a:gd name="T90" fmla="*/ 458 w 648"/>
                <a:gd name="T91" fmla="*/ 156 h 290"/>
                <a:gd name="T92" fmla="*/ 386 w 648"/>
                <a:gd name="T93" fmla="*/ 196 h 290"/>
                <a:gd name="T94" fmla="*/ 104 w 648"/>
                <a:gd name="T95" fmla="*/ 196 h 290"/>
                <a:gd name="T96" fmla="*/ 182 w 648"/>
                <a:gd name="T97" fmla="*/ 234 h 290"/>
                <a:gd name="T98" fmla="*/ 186 w 648"/>
                <a:gd name="T99" fmla="*/ 212 h 290"/>
                <a:gd name="T100" fmla="*/ 268 w 648"/>
                <a:gd name="T101" fmla="*/ 234 h 290"/>
                <a:gd name="T102" fmla="*/ 558 w 648"/>
                <a:gd name="T103" fmla="*/ 212 h 290"/>
                <a:gd name="T104" fmla="*/ 260 w 648"/>
                <a:gd name="T105" fmla="*/ 226 h 290"/>
                <a:gd name="T106" fmla="*/ 602 w 648"/>
                <a:gd name="T107" fmla="*/ 238 h 290"/>
                <a:gd name="T108" fmla="*/ 378 w 648"/>
                <a:gd name="T109" fmla="*/ 252 h 290"/>
                <a:gd name="T110" fmla="*/ 334 w 648"/>
                <a:gd name="T111" fmla="*/ 252 h 290"/>
                <a:gd name="T112" fmla="*/ 334 w 648"/>
                <a:gd name="T113" fmla="*/ 246 h 290"/>
                <a:gd name="T114" fmla="*/ 298 w 648"/>
                <a:gd name="T115" fmla="*/ 250 h 290"/>
                <a:gd name="T116" fmla="*/ 342 w 648"/>
                <a:gd name="T117" fmla="*/ 264 h 290"/>
                <a:gd name="T118" fmla="*/ 398 w 648"/>
                <a:gd name="T119" fmla="*/ 280 h 290"/>
                <a:gd name="T120" fmla="*/ 412 w 648"/>
                <a:gd name="T121" fmla="*/ 242 h 290"/>
                <a:gd name="T122" fmla="*/ 402 w 648"/>
                <a:gd name="T123" fmla="*/ 26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8" h="290">
                  <a:moveTo>
                    <a:pt x="114" y="92"/>
                  </a:moveTo>
                  <a:lnTo>
                    <a:pt x="110" y="92"/>
                  </a:lnTo>
                  <a:lnTo>
                    <a:pt x="110" y="90"/>
                  </a:lnTo>
                  <a:lnTo>
                    <a:pt x="114" y="90"/>
                  </a:lnTo>
                  <a:lnTo>
                    <a:pt x="114" y="92"/>
                  </a:lnTo>
                  <a:lnTo>
                    <a:pt x="114" y="92"/>
                  </a:lnTo>
                  <a:lnTo>
                    <a:pt x="114" y="92"/>
                  </a:lnTo>
                  <a:close/>
                  <a:moveTo>
                    <a:pt x="460" y="156"/>
                  </a:moveTo>
                  <a:lnTo>
                    <a:pt x="458" y="156"/>
                  </a:lnTo>
                  <a:lnTo>
                    <a:pt x="460" y="156"/>
                  </a:lnTo>
                  <a:lnTo>
                    <a:pt x="460" y="156"/>
                  </a:lnTo>
                  <a:lnTo>
                    <a:pt x="460" y="156"/>
                  </a:lnTo>
                  <a:close/>
                  <a:moveTo>
                    <a:pt x="302" y="160"/>
                  </a:moveTo>
                  <a:lnTo>
                    <a:pt x="302" y="164"/>
                  </a:lnTo>
                  <a:lnTo>
                    <a:pt x="298" y="164"/>
                  </a:lnTo>
                  <a:lnTo>
                    <a:pt x="302" y="160"/>
                  </a:lnTo>
                  <a:lnTo>
                    <a:pt x="302" y="160"/>
                  </a:lnTo>
                  <a:lnTo>
                    <a:pt x="302" y="160"/>
                  </a:lnTo>
                  <a:close/>
                  <a:moveTo>
                    <a:pt x="446" y="34"/>
                  </a:moveTo>
                  <a:lnTo>
                    <a:pt x="446" y="30"/>
                  </a:lnTo>
                  <a:lnTo>
                    <a:pt x="446" y="26"/>
                  </a:lnTo>
                  <a:lnTo>
                    <a:pt x="450" y="30"/>
                  </a:lnTo>
                  <a:lnTo>
                    <a:pt x="446" y="30"/>
                  </a:lnTo>
                  <a:lnTo>
                    <a:pt x="446" y="34"/>
                  </a:lnTo>
                  <a:lnTo>
                    <a:pt x="446" y="34"/>
                  </a:lnTo>
                  <a:lnTo>
                    <a:pt x="446" y="34"/>
                  </a:lnTo>
                  <a:close/>
                  <a:moveTo>
                    <a:pt x="320" y="30"/>
                  </a:moveTo>
                  <a:lnTo>
                    <a:pt x="320" y="34"/>
                  </a:lnTo>
                  <a:lnTo>
                    <a:pt x="324" y="34"/>
                  </a:lnTo>
                  <a:lnTo>
                    <a:pt x="320" y="34"/>
                  </a:lnTo>
                  <a:lnTo>
                    <a:pt x="320" y="30"/>
                  </a:lnTo>
                  <a:lnTo>
                    <a:pt x="320" y="30"/>
                  </a:lnTo>
                  <a:lnTo>
                    <a:pt x="320" y="30"/>
                  </a:lnTo>
                  <a:close/>
                  <a:moveTo>
                    <a:pt x="316" y="34"/>
                  </a:moveTo>
                  <a:lnTo>
                    <a:pt x="320" y="34"/>
                  </a:lnTo>
                  <a:lnTo>
                    <a:pt x="316" y="34"/>
                  </a:lnTo>
                  <a:lnTo>
                    <a:pt x="316" y="34"/>
                  </a:lnTo>
                  <a:lnTo>
                    <a:pt x="316" y="34"/>
                  </a:lnTo>
                  <a:close/>
                  <a:moveTo>
                    <a:pt x="446" y="36"/>
                  </a:moveTo>
                  <a:lnTo>
                    <a:pt x="442" y="34"/>
                  </a:lnTo>
                  <a:lnTo>
                    <a:pt x="446" y="34"/>
                  </a:lnTo>
                  <a:lnTo>
                    <a:pt x="446" y="36"/>
                  </a:lnTo>
                  <a:lnTo>
                    <a:pt x="446" y="36"/>
                  </a:lnTo>
                  <a:lnTo>
                    <a:pt x="446" y="36"/>
                  </a:lnTo>
                  <a:close/>
                  <a:moveTo>
                    <a:pt x="434" y="44"/>
                  </a:moveTo>
                  <a:lnTo>
                    <a:pt x="430" y="44"/>
                  </a:lnTo>
                  <a:lnTo>
                    <a:pt x="430" y="40"/>
                  </a:lnTo>
                  <a:lnTo>
                    <a:pt x="430" y="36"/>
                  </a:lnTo>
                  <a:lnTo>
                    <a:pt x="430" y="40"/>
                  </a:lnTo>
                  <a:lnTo>
                    <a:pt x="434" y="44"/>
                  </a:lnTo>
                  <a:lnTo>
                    <a:pt x="434" y="44"/>
                  </a:lnTo>
                  <a:lnTo>
                    <a:pt x="434" y="44"/>
                  </a:lnTo>
                  <a:close/>
                  <a:moveTo>
                    <a:pt x="312" y="40"/>
                  </a:moveTo>
                  <a:lnTo>
                    <a:pt x="316" y="44"/>
                  </a:lnTo>
                  <a:lnTo>
                    <a:pt x="312" y="44"/>
                  </a:lnTo>
                  <a:lnTo>
                    <a:pt x="312" y="40"/>
                  </a:lnTo>
                  <a:lnTo>
                    <a:pt x="312" y="40"/>
                  </a:lnTo>
                  <a:lnTo>
                    <a:pt x="312" y="40"/>
                  </a:lnTo>
                  <a:close/>
                  <a:moveTo>
                    <a:pt x="316" y="44"/>
                  </a:moveTo>
                  <a:lnTo>
                    <a:pt x="320" y="44"/>
                  </a:lnTo>
                  <a:lnTo>
                    <a:pt x="316" y="48"/>
                  </a:lnTo>
                  <a:lnTo>
                    <a:pt x="316" y="44"/>
                  </a:lnTo>
                  <a:lnTo>
                    <a:pt x="316" y="44"/>
                  </a:lnTo>
                  <a:lnTo>
                    <a:pt x="316" y="44"/>
                  </a:lnTo>
                  <a:close/>
                  <a:moveTo>
                    <a:pt x="488" y="108"/>
                  </a:moveTo>
                  <a:lnTo>
                    <a:pt x="484" y="104"/>
                  </a:lnTo>
                  <a:lnTo>
                    <a:pt x="484" y="100"/>
                  </a:lnTo>
                  <a:lnTo>
                    <a:pt x="488" y="104"/>
                  </a:lnTo>
                  <a:lnTo>
                    <a:pt x="488" y="108"/>
                  </a:lnTo>
                  <a:lnTo>
                    <a:pt x="488" y="108"/>
                  </a:lnTo>
                  <a:lnTo>
                    <a:pt x="488" y="108"/>
                  </a:lnTo>
                  <a:close/>
                  <a:moveTo>
                    <a:pt x="122" y="108"/>
                  </a:moveTo>
                  <a:lnTo>
                    <a:pt x="118" y="108"/>
                  </a:lnTo>
                  <a:lnTo>
                    <a:pt x="122" y="108"/>
                  </a:lnTo>
                  <a:lnTo>
                    <a:pt x="122" y="108"/>
                  </a:lnTo>
                  <a:lnTo>
                    <a:pt x="122" y="108"/>
                  </a:lnTo>
                  <a:close/>
                  <a:moveTo>
                    <a:pt x="454" y="108"/>
                  </a:moveTo>
                  <a:lnTo>
                    <a:pt x="454" y="112"/>
                  </a:lnTo>
                  <a:lnTo>
                    <a:pt x="450" y="112"/>
                  </a:lnTo>
                  <a:lnTo>
                    <a:pt x="450" y="108"/>
                  </a:lnTo>
                  <a:lnTo>
                    <a:pt x="454" y="108"/>
                  </a:lnTo>
                  <a:lnTo>
                    <a:pt x="454" y="108"/>
                  </a:lnTo>
                  <a:lnTo>
                    <a:pt x="454" y="108"/>
                  </a:lnTo>
                  <a:close/>
                  <a:moveTo>
                    <a:pt x="378" y="108"/>
                  </a:moveTo>
                  <a:lnTo>
                    <a:pt x="374" y="108"/>
                  </a:lnTo>
                  <a:lnTo>
                    <a:pt x="378" y="108"/>
                  </a:lnTo>
                  <a:lnTo>
                    <a:pt x="378" y="108"/>
                  </a:lnTo>
                  <a:lnTo>
                    <a:pt x="378" y="108"/>
                  </a:lnTo>
                  <a:close/>
                  <a:moveTo>
                    <a:pt x="378" y="112"/>
                  </a:moveTo>
                  <a:lnTo>
                    <a:pt x="374" y="112"/>
                  </a:lnTo>
                  <a:lnTo>
                    <a:pt x="374" y="108"/>
                  </a:lnTo>
                  <a:lnTo>
                    <a:pt x="378" y="108"/>
                  </a:lnTo>
                  <a:lnTo>
                    <a:pt x="378" y="112"/>
                  </a:lnTo>
                  <a:lnTo>
                    <a:pt x="378" y="112"/>
                  </a:lnTo>
                  <a:lnTo>
                    <a:pt x="378" y="112"/>
                  </a:lnTo>
                  <a:close/>
                  <a:moveTo>
                    <a:pt x="454" y="112"/>
                  </a:moveTo>
                  <a:lnTo>
                    <a:pt x="454" y="116"/>
                  </a:lnTo>
                  <a:lnTo>
                    <a:pt x="454" y="112"/>
                  </a:lnTo>
                  <a:lnTo>
                    <a:pt x="454" y="112"/>
                  </a:lnTo>
                  <a:lnTo>
                    <a:pt x="454" y="112"/>
                  </a:lnTo>
                  <a:close/>
                  <a:moveTo>
                    <a:pt x="562" y="120"/>
                  </a:moveTo>
                  <a:lnTo>
                    <a:pt x="562" y="122"/>
                  </a:lnTo>
                  <a:lnTo>
                    <a:pt x="562" y="120"/>
                  </a:lnTo>
                  <a:lnTo>
                    <a:pt x="562" y="120"/>
                  </a:lnTo>
                  <a:lnTo>
                    <a:pt x="562" y="120"/>
                  </a:lnTo>
                  <a:close/>
                  <a:moveTo>
                    <a:pt x="434" y="138"/>
                  </a:moveTo>
                  <a:lnTo>
                    <a:pt x="434" y="142"/>
                  </a:lnTo>
                  <a:lnTo>
                    <a:pt x="434" y="146"/>
                  </a:lnTo>
                  <a:lnTo>
                    <a:pt x="434" y="142"/>
                  </a:lnTo>
                  <a:lnTo>
                    <a:pt x="434" y="138"/>
                  </a:lnTo>
                  <a:lnTo>
                    <a:pt x="434" y="138"/>
                  </a:lnTo>
                  <a:lnTo>
                    <a:pt x="434" y="138"/>
                  </a:lnTo>
                  <a:close/>
                  <a:moveTo>
                    <a:pt x="472" y="164"/>
                  </a:moveTo>
                  <a:lnTo>
                    <a:pt x="476" y="164"/>
                  </a:lnTo>
                  <a:lnTo>
                    <a:pt x="472" y="164"/>
                  </a:lnTo>
                  <a:lnTo>
                    <a:pt x="472" y="164"/>
                  </a:lnTo>
                  <a:lnTo>
                    <a:pt x="472" y="164"/>
                  </a:lnTo>
                  <a:close/>
                  <a:moveTo>
                    <a:pt x="540" y="170"/>
                  </a:moveTo>
                  <a:lnTo>
                    <a:pt x="540" y="174"/>
                  </a:lnTo>
                  <a:lnTo>
                    <a:pt x="544" y="174"/>
                  </a:lnTo>
                  <a:lnTo>
                    <a:pt x="540" y="174"/>
                  </a:lnTo>
                  <a:lnTo>
                    <a:pt x="540" y="170"/>
                  </a:lnTo>
                  <a:lnTo>
                    <a:pt x="540" y="170"/>
                  </a:lnTo>
                  <a:lnTo>
                    <a:pt x="540" y="170"/>
                  </a:lnTo>
                  <a:close/>
                  <a:moveTo>
                    <a:pt x="536" y="194"/>
                  </a:moveTo>
                  <a:lnTo>
                    <a:pt x="536" y="196"/>
                  </a:lnTo>
                  <a:lnTo>
                    <a:pt x="536" y="200"/>
                  </a:lnTo>
                  <a:lnTo>
                    <a:pt x="532" y="204"/>
                  </a:lnTo>
                  <a:lnTo>
                    <a:pt x="532" y="200"/>
                  </a:lnTo>
                  <a:lnTo>
                    <a:pt x="536" y="196"/>
                  </a:lnTo>
                  <a:lnTo>
                    <a:pt x="536" y="194"/>
                  </a:lnTo>
                  <a:lnTo>
                    <a:pt x="536" y="194"/>
                  </a:lnTo>
                  <a:lnTo>
                    <a:pt x="536" y="194"/>
                  </a:lnTo>
                  <a:close/>
                  <a:moveTo>
                    <a:pt x="532" y="200"/>
                  </a:moveTo>
                  <a:lnTo>
                    <a:pt x="532" y="204"/>
                  </a:lnTo>
                  <a:lnTo>
                    <a:pt x="528" y="204"/>
                  </a:lnTo>
                  <a:lnTo>
                    <a:pt x="528" y="200"/>
                  </a:lnTo>
                  <a:lnTo>
                    <a:pt x="528" y="196"/>
                  </a:lnTo>
                  <a:lnTo>
                    <a:pt x="532" y="196"/>
                  </a:lnTo>
                  <a:lnTo>
                    <a:pt x="532" y="200"/>
                  </a:lnTo>
                  <a:lnTo>
                    <a:pt x="532" y="200"/>
                  </a:lnTo>
                  <a:lnTo>
                    <a:pt x="532" y="200"/>
                  </a:lnTo>
                  <a:close/>
                  <a:moveTo>
                    <a:pt x="550" y="204"/>
                  </a:moveTo>
                  <a:lnTo>
                    <a:pt x="550" y="208"/>
                  </a:lnTo>
                  <a:lnTo>
                    <a:pt x="554" y="208"/>
                  </a:lnTo>
                  <a:lnTo>
                    <a:pt x="554" y="212"/>
                  </a:lnTo>
                  <a:lnTo>
                    <a:pt x="550" y="208"/>
                  </a:lnTo>
                  <a:lnTo>
                    <a:pt x="550" y="204"/>
                  </a:lnTo>
                  <a:lnTo>
                    <a:pt x="550" y="204"/>
                  </a:lnTo>
                  <a:lnTo>
                    <a:pt x="550" y="204"/>
                  </a:lnTo>
                  <a:close/>
                  <a:moveTo>
                    <a:pt x="554" y="208"/>
                  </a:moveTo>
                  <a:lnTo>
                    <a:pt x="558" y="212"/>
                  </a:lnTo>
                  <a:lnTo>
                    <a:pt x="554" y="212"/>
                  </a:lnTo>
                  <a:lnTo>
                    <a:pt x="554" y="208"/>
                  </a:lnTo>
                  <a:lnTo>
                    <a:pt x="554" y="208"/>
                  </a:lnTo>
                  <a:lnTo>
                    <a:pt x="554" y="208"/>
                  </a:lnTo>
                  <a:close/>
                  <a:moveTo>
                    <a:pt x="562" y="208"/>
                  </a:moveTo>
                  <a:lnTo>
                    <a:pt x="562" y="212"/>
                  </a:lnTo>
                  <a:lnTo>
                    <a:pt x="562" y="208"/>
                  </a:lnTo>
                  <a:lnTo>
                    <a:pt x="562" y="208"/>
                  </a:lnTo>
                  <a:lnTo>
                    <a:pt x="562" y="208"/>
                  </a:lnTo>
                  <a:close/>
                  <a:moveTo>
                    <a:pt x="558" y="216"/>
                  </a:moveTo>
                  <a:lnTo>
                    <a:pt x="558" y="220"/>
                  </a:lnTo>
                  <a:lnTo>
                    <a:pt x="558" y="216"/>
                  </a:lnTo>
                  <a:lnTo>
                    <a:pt x="558" y="216"/>
                  </a:lnTo>
                  <a:lnTo>
                    <a:pt x="558" y="216"/>
                  </a:lnTo>
                  <a:close/>
                  <a:moveTo>
                    <a:pt x="614" y="216"/>
                  </a:moveTo>
                  <a:lnTo>
                    <a:pt x="614" y="220"/>
                  </a:lnTo>
                  <a:lnTo>
                    <a:pt x="618" y="220"/>
                  </a:lnTo>
                  <a:lnTo>
                    <a:pt x="614" y="220"/>
                  </a:lnTo>
                  <a:lnTo>
                    <a:pt x="614" y="216"/>
                  </a:lnTo>
                  <a:lnTo>
                    <a:pt x="614" y="216"/>
                  </a:lnTo>
                  <a:lnTo>
                    <a:pt x="614" y="216"/>
                  </a:lnTo>
                  <a:close/>
                  <a:moveTo>
                    <a:pt x="472" y="222"/>
                  </a:moveTo>
                  <a:lnTo>
                    <a:pt x="472" y="226"/>
                  </a:lnTo>
                  <a:lnTo>
                    <a:pt x="472" y="222"/>
                  </a:lnTo>
                  <a:lnTo>
                    <a:pt x="472" y="222"/>
                  </a:lnTo>
                  <a:lnTo>
                    <a:pt x="472" y="222"/>
                  </a:lnTo>
                  <a:close/>
                  <a:moveTo>
                    <a:pt x="520" y="222"/>
                  </a:moveTo>
                  <a:lnTo>
                    <a:pt x="520" y="226"/>
                  </a:lnTo>
                  <a:lnTo>
                    <a:pt x="520" y="222"/>
                  </a:lnTo>
                  <a:lnTo>
                    <a:pt x="516" y="222"/>
                  </a:lnTo>
                  <a:lnTo>
                    <a:pt x="520" y="222"/>
                  </a:lnTo>
                  <a:lnTo>
                    <a:pt x="520" y="222"/>
                  </a:lnTo>
                  <a:lnTo>
                    <a:pt x="520" y="222"/>
                  </a:lnTo>
                  <a:close/>
                  <a:moveTo>
                    <a:pt x="364" y="226"/>
                  </a:moveTo>
                  <a:lnTo>
                    <a:pt x="360" y="226"/>
                  </a:lnTo>
                  <a:lnTo>
                    <a:pt x="364" y="226"/>
                  </a:lnTo>
                  <a:lnTo>
                    <a:pt x="364" y="226"/>
                  </a:lnTo>
                  <a:lnTo>
                    <a:pt x="364" y="226"/>
                  </a:lnTo>
                  <a:close/>
                  <a:moveTo>
                    <a:pt x="506" y="230"/>
                  </a:moveTo>
                  <a:lnTo>
                    <a:pt x="510" y="226"/>
                  </a:lnTo>
                  <a:lnTo>
                    <a:pt x="510" y="230"/>
                  </a:lnTo>
                  <a:lnTo>
                    <a:pt x="506" y="230"/>
                  </a:lnTo>
                  <a:lnTo>
                    <a:pt x="506" y="230"/>
                  </a:lnTo>
                  <a:lnTo>
                    <a:pt x="506" y="230"/>
                  </a:lnTo>
                  <a:close/>
                  <a:moveTo>
                    <a:pt x="458" y="230"/>
                  </a:moveTo>
                  <a:lnTo>
                    <a:pt x="454" y="234"/>
                  </a:lnTo>
                  <a:lnTo>
                    <a:pt x="454" y="230"/>
                  </a:lnTo>
                  <a:lnTo>
                    <a:pt x="458" y="230"/>
                  </a:lnTo>
                  <a:lnTo>
                    <a:pt x="458" y="230"/>
                  </a:lnTo>
                  <a:lnTo>
                    <a:pt x="458" y="230"/>
                  </a:lnTo>
                  <a:close/>
                  <a:moveTo>
                    <a:pt x="502" y="246"/>
                  </a:moveTo>
                  <a:lnTo>
                    <a:pt x="506" y="242"/>
                  </a:lnTo>
                  <a:lnTo>
                    <a:pt x="510" y="242"/>
                  </a:lnTo>
                  <a:lnTo>
                    <a:pt x="506" y="242"/>
                  </a:lnTo>
                  <a:lnTo>
                    <a:pt x="506" y="246"/>
                  </a:lnTo>
                  <a:lnTo>
                    <a:pt x="502" y="246"/>
                  </a:lnTo>
                  <a:lnTo>
                    <a:pt x="502" y="246"/>
                  </a:lnTo>
                  <a:lnTo>
                    <a:pt x="502" y="246"/>
                  </a:lnTo>
                  <a:close/>
                  <a:moveTo>
                    <a:pt x="290" y="252"/>
                  </a:moveTo>
                  <a:lnTo>
                    <a:pt x="286" y="252"/>
                  </a:lnTo>
                  <a:lnTo>
                    <a:pt x="286" y="250"/>
                  </a:lnTo>
                  <a:lnTo>
                    <a:pt x="290" y="250"/>
                  </a:lnTo>
                  <a:lnTo>
                    <a:pt x="290" y="252"/>
                  </a:lnTo>
                  <a:lnTo>
                    <a:pt x="290" y="252"/>
                  </a:lnTo>
                  <a:lnTo>
                    <a:pt x="290" y="252"/>
                  </a:lnTo>
                  <a:close/>
                  <a:moveTo>
                    <a:pt x="398" y="276"/>
                  </a:moveTo>
                  <a:lnTo>
                    <a:pt x="402" y="276"/>
                  </a:lnTo>
                  <a:lnTo>
                    <a:pt x="398" y="280"/>
                  </a:lnTo>
                  <a:lnTo>
                    <a:pt x="398" y="276"/>
                  </a:lnTo>
                  <a:lnTo>
                    <a:pt x="398" y="276"/>
                  </a:lnTo>
                  <a:lnTo>
                    <a:pt x="398" y="276"/>
                  </a:lnTo>
                  <a:close/>
                  <a:moveTo>
                    <a:pt x="4" y="4"/>
                  </a:moveTo>
                  <a:lnTo>
                    <a:pt x="0" y="4"/>
                  </a:lnTo>
                  <a:lnTo>
                    <a:pt x="0" y="0"/>
                  </a:lnTo>
                  <a:lnTo>
                    <a:pt x="4" y="0"/>
                  </a:lnTo>
                  <a:lnTo>
                    <a:pt x="4" y="4"/>
                  </a:lnTo>
                  <a:lnTo>
                    <a:pt x="4" y="4"/>
                  </a:lnTo>
                  <a:lnTo>
                    <a:pt x="4" y="4"/>
                  </a:lnTo>
                  <a:close/>
                  <a:moveTo>
                    <a:pt x="118" y="116"/>
                  </a:moveTo>
                  <a:lnTo>
                    <a:pt x="118" y="120"/>
                  </a:lnTo>
                  <a:lnTo>
                    <a:pt x="122" y="120"/>
                  </a:lnTo>
                  <a:lnTo>
                    <a:pt x="126" y="120"/>
                  </a:lnTo>
                  <a:lnTo>
                    <a:pt x="130" y="120"/>
                  </a:lnTo>
                  <a:lnTo>
                    <a:pt x="130" y="122"/>
                  </a:lnTo>
                  <a:lnTo>
                    <a:pt x="130" y="126"/>
                  </a:lnTo>
                  <a:lnTo>
                    <a:pt x="130" y="130"/>
                  </a:lnTo>
                  <a:lnTo>
                    <a:pt x="134" y="130"/>
                  </a:lnTo>
                  <a:lnTo>
                    <a:pt x="134" y="134"/>
                  </a:lnTo>
                  <a:lnTo>
                    <a:pt x="130" y="134"/>
                  </a:lnTo>
                  <a:lnTo>
                    <a:pt x="134" y="134"/>
                  </a:lnTo>
                  <a:lnTo>
                    <a:pt x="136" y="138"/>
                  </a:lnTo>
                  <a:lnTo>
                    <a:pt x="136" y="142"/>
                  </a:lnTo>
                  <a:lnTo>
                    <a:pt x="134" y="142"/>
                  </a:lnTo>
                  <a:lnTo>
                    <a:pt x="134" y="146"/>
                  </a:lnTo>
                  <a:lnTo>
                    <a:pt x="134" y="150"/>
                  </a:lnTo>
                  <a:lnTo>
                    <a:pt x="134" y="146"/>
                  </a:lnTo>
                  <a:lnTo>
                    <a:pt x="136" y="146"/>
                  </a:lnTo>
                  <a:lnTo>
                    <a:pt x="136" y="142"/>
                  </a:lnTo>
                  <a:lnTo>
                    <a:pt x="140" y="142"/>
                  </a:lnTo>
                  <a:lnTo>
                    <a:pt x="144" y="142"/>
                  </a:lnTo>
                  <a:lnTo>
                    <a:pt x="148" y="142"/>
                  </a:lnTo>
                  <a:lnTo>
                    <a:pt x="148" y="146"/>
                  </a:lnTo>
                  <a:lnTo>
                    <a:pt x="148" y="150"/>
                  </a:lnTo>
                  <a:lnTo>
                    <a:pt x="148" y="152"/>
                  </a:lnTo>
                  <a:lnTo>
                    <a:pt x="152" y="152"/>
                  </a:lnTo>
                  <a:lnTo>
                    <a:pt x="156" y="156"/>
                  </a:lnTo>
                  <a:lnTo>
                    <a:pt x="152" y="156"/>
                  </a:lnTo>
                  <a:lnTo>
                    <a:pt x="152" y="160"/>
                  </a:lnTo>
                  <a:lnTo>
                    <a:pt x="152" y="164"/>
                  </a:lnTo>
                  <a:lnTo>
                    <a:pt x="152" y="166"/>
                  </a:lnTo>
                  <a:lnTo>
                    <a:pt x="152" y="170"/>
                  </a:lnTo>
                  <a:lnTo>
                    <a:pt x="152" y="174"/>
                  </a:lnTo>
                  <a:lnTo>
                    <a:pt x="152" y="178"/>
                  </a:lnTo>
                  <a:lnTo>
                    <a:pt x="152" y="182"/>
                  </a:lnTo>
                  <a:lnTo>
                    <a:pt x="152" y="186"/>
                  </a:lnTo>
                  <a:lnTo>
                    <a:pt x="152" y="190"/>
                  </a:lnTo>
                  <a:lnTo>
                    <a:pt x="152" y="196"/>
                  </a:lnTo>
                  <a:lnTo>
                    <a:pt x="152" y="200"/>
                  </a:lnTo>
                  <a:lnTo>
                    <a:pt x="148" y="200"/>
                  </a:lnTo>
                  <a:lnTo>
                    <a:pt x="148" y="204"/>
                  </a:lnTo>
                  <a:lnTo>
                    <a:pt x="148" y="200"/>
                  </a:lnTo>
                  <a:lnTo>
                    <a:pt x="144" y="196"/>
                  </a:lnTo>
                  <a:lnTo>
                    <a:pt x="144" y="194"/>
                  </a:lnTo>
                  <a:lnTo>
                    <a:pt x="140" y="194"/>
                  </a:lnTo>
                  <a:lnTo>
                    <a:pt x="140" y="196"/>
                  </a:lnTo>
                  <a:lnTo>
                    <a:pt x="140" y="200"/>
                  </a:lnTo>
                  <a:lnTo>
                    <a:pt x="136" y="200"/>
                  </a:lnTo>
                  <a:lnTo>
                    <a:pt x="136" y="196"/>
                  </a:lnTo>
                  <a:lnTo>
                    <a:pt x="134" y="196"/>
                  </a:lnTo>
                  <a:lnTo>
                    <a:pt x="134" y="200"/>
                  </a:lnTo>
                  <a:lnTo>
                    <a:pt x="134" y="204"/>
                  </a:lnTo>
                  <a:lnTo>
                    <a:pt x="134" y="200"/>
                  </a:lnTo>
                  <a:lnTo>
                    <a:pt x="130" y="200"/>
                  </a:lnTo>
                  <a:lnTo>
                    <a:pt x="130" y="196"/>
                  </a:lnTo>
                  <a:lnTo>
                    <a:pt x="126" y="196"/>
                  </a:lnTo>
                  <a:lnTo>
                    <a:pt x="126" y="194"/>
                  </a:lnTo>
                  <a:lnTo>
                    <a:pt x="122" y="190"/>
                  </a:lnTo>
                  <a:lnTo>
                    <a:pt x="122" y="186"/>
                  </a:lnTo>
                  <a:lnTo>
                    <a:pt x="118" y="186"/>
                  </a:lnTo>
                  <a:lnTo>
                    <a:pt x="114" y="186"/>
                  </a:lnTo>
                  <a:lnTo>
                    <a:pt x="114" y="182"/>
                  </a:lnTo>
                  <a:lnTo>
                    <a:pt x="110" y="182"/>
                  </a:lnTo>
                  <a:lnTo>
                    <a:pt x="110" y="178"/>
                  </a:lnTo>
                  <a:lnTo>
                    <a:pt x="106" y="178"/>
                  </a:lnTo>
                  <a:lnTo>
                    <a:pt x="106" y="174"/>
                  </a:lnTo>
                  <a:lnTo>
                    <a:pt x="104" y="174"/>
                  </a:lnTo>
                  <a:lnTo>
                    <a:pt x="104" y="170"/>
                  </a:lnTo>
                  <a:lnTo>
                    <a:pt x="100" y="170"/>
                  </a:lnTo>
                  <a:lnTo>
                    <a:pt x="100" y="166"/>
                  </a:lnTo>
                  <a:lnTo>
                    <a:pt x="100" y="164"/>
                  </a:lnTo>
                  <a:lnTo>
                    <a:pt x="96" y="164"/>
                  </a:lnTo>
                  <a:lnTo>
                    <a:pt x="96" y="160"/>
                  </a:lnTo>
                  <a:lnTo>
                    <a:pt x="92" y="156"/>
                  </a:lnTo>
                  <a:lnTo>
                    <a:pt x="88" y="156"/>
                  </a:lnTo>
                  <a:lnTo>
                    <a:pt x="88" y="152"/>
                  </a:lnTo>
                  <a:lnTo>
                    <a:pt x="88" y="150"/>
                  </a:lnTo>
                  <a:lnTo>
                    <a:pt x="84" y="150"/>
                  </a:lnTo>
                  <a:lnTo>
                    <a:pt x="84" y="146"/>
                  </a:lnTo>
                  <a:lnTo>
                    <a:pt x="80" y="146"/>
                  </a:lnTo>
                  <a:lnTo>
                    <a:pt x="80" y="142"/>
                  </a:lnTo>
                  <a:lnTo>
                    <a:pt x="80" y="138"/>
                  </a:lnTo>
                  <a:lnTo>
                    <a:pt x="80" y="134"/>
                  </a:lnTo>
                  <a:lnTo>
                    <a:pt x="78" y="130"/>
                  </a:lnTo>
                  <a:lnTo>
                    <a:pt x="78" y="126"/>
                  </a:lnTo>
                  <a:lnTo>
                    <a:pt x="74" y="122"/>
                  </a:lnTo>
                  <a:lnTo>
                    <a:pt x="74" y="120"/>
                  </a:lnTo>
                  <a:lnTo>
                    <a:pt x="74" y="116"/>
                  </a:lnTo>
                  <a:lnTo>
                    <a:pt x="70" y="116"/>
                  </a:lnTo>
                  <a:lnTo>
                    <a:pt x="70" y="112"/>
                  </a:lnTo>
                  <a:lnTo>
                    <a:pt x="66" y="112"/>
                  </a:lnTo>
                  <a:lnTo>
                    <a:pt x="66" y="108"/>
                  </a:lnTo>
                  <a:lnTo>
                    <a:pt x="66" y="104"/>
                  </a:lnTo>
                  <a:lnTo>
                    <a:pt x="62" y="100"/>
                  </a:lnTo>
                  <a:lnTo>
                    <a:pt x="58" y="96"/>
                  </a:lnTo>
                  <a:lnTo>
                    <a:pt x="58" y="100"/>
                  </a:lnTo>
                  <a:lnTo>
                    <a:pt x="54" y="96"/>
                  </a:lnTo>
                  <a:lnTo>
                    <a:pt x="54" y="92"/>
                  </a:lnTo>
                  <a:lnTo>
                    <a:pt x="54" y="90"/>
                  </a:lnTo>
                  <a:lnTo>
                    <a:pt x="54" y="86"/>
                  </a:lnTo>
                  <a:lnTo>
                    <a:pt x="50" y="82"/>
                  </a:lnTo>
                  <a:lnTo>
                    <a:pt x="50" y="78"/>
                  </a:lnTo>
                  <a:lnTo>
                    <a:pt x="50" y="74"/>
                  </a:lnTo>
                  <a:lnTo>
                    <a:pt x="50" y="70"/>
                  </a:lnTo>
                  <a:lnTo>
                    <a:pt x="48" y="70"/>
                  </a:lnTo>
                  <a:lnTo>
                    <a:pt x="48" y="66"/>
                  </a:lnTo>
                  <a:lnTo>
                    <a:pt x="44" y="66"/>
                  </a:lnTo>
                  <a:lnTo>
                    <a:pt x="40" y="66"/>
                  </a:lnTo>
                  <a:lnTo>
                    <a:pt x="40" y="64"/>
                  </a:lnTo>
                  <a:lnTo>
                    <a:pt x="36" y="64"/>
                  </a:lnTo>
                  <a:lnTo>
                    <a:pt x="36" y="60"/>
                  </a:lnTo>
                  <a:lnTo>
                    <a:pt x="36" y="56"/>
                  </a:lnTo>
                  <a:lnTo>
                    <a:pt x="34" y="56"/>
                  </a:lnTo>
                  <a:lnTo>
                    <a:pt x="34" y="52"/>
                  </a:lnTo>
                  <a:lnTo>
                    <a:pt x="30" y="52"/>
                  </a:lnTo>
                  <a:lnTo>
                    <a:pt x="30" y="48"/>
                  </a:lnTo>
                  <a:lnTo>
                    <a:pt x="26" y="44"/>
                  </a:lnTo>
                  <a:lnTo>
                    <a:pt x="26" y="40"/>
                  </a:lnTo>
                  <a:lnTo>
                    <a:pt x="22" y="36"/>
                  </a:lnTo>
                  <a:lnTo>
                    <a:pt x="18" y="36"/>
                  </a:lnTo>
                  <a:lnTo>
                    <a:pt x="18" y="34"/>
                  </a:lnTo>
                  <a:lnTo>
                    <a:pt x="14" y="34"/>
                  </a:lnTo>
                  <a:lnTo>
                    <a:pt x="14" y="30"/>
                  </a:lnTo>
                  <a:lnTo>
                    <a:pt x="10" y="30"/>
                  </a:lnTo>
                  <a:lnTo>
                    <a:pt x="10" y="26"/>
                  </a:lnTo>
                  <a:lnTo>
                    <a:pt x="8" y="26"/>
                  </a:lnTo>
                  <a:lnTo>
                    <a:pt x="8" y="22"/>
                  </a:lnTo>
                  <a:lnTo>
                    <a:pt x="4" y="18"/>
                  </a:lnTo>
                  <a:lnTo>
                    <a:pt x="4" y="14"/>
                  </a:lnTo>
                  <a:lnTo>
                    <a:pt x="0" y="10"/>
                  </a:lnTo>
                  <a:lnTo>
                    <a:pt x="0" y="6"/>
                  </a:lnTo>
                  <a:lnTo>
                    <a:pt x="4" y="6"/>
                  </a:lnTo>
                  <a:lnTo>
                    <a:pt x="8" y="6"/>
                  </a:lnTo>
                  <a:lnTo>
                    <a:pt x="10" y="6"/>
                  </a:lnTo>
                  <a:lnTo>
                    <a:pt x="10" y="10"/>
                  </a:lnTo>
                  <a:lnTo>
                    <a:pt x="14" y="10"/>
                  </a:lnTo>
                  <a:lnTo>
                    <a:pt x="18" y="14"/>
                  </a:lnTo>
                  <a:lnTo>
                    <a:pt x="22" y="14"/>
                  </a:lnTo>
                  <a:lnTo>
                    <a:pt x="22" y="10"/>
                  </a:lnTo>
                  <a:lnTo>
                    <a:pt x="26" y="10"/>
                  </a:lnTo>
                  <a:lnTo>
                    <a:pt x="30" y="14"/>
                  </a:lnTo>
                  <a:lnTo>
                    <a:pt x="34" y="14"/>
                  </a:lnTo>
                  <a:lnTo>
                    <a:pt x="34" y="10"/>
                  </a:lnTo>
                  <a:lnTo>
                    <a:pt x="34" y="14"/>
                  </a:lnTo>
                  <a:lnTo>
                    <a:pt x="36" y="14"/>
                  </a:lnTo>
                  <a:lnTo>
                    <a:pt x="36" y="18"/>
                  </a:lnTo>
                  <a:lnTo>
                    <a:pt x="40" y="18"/>
                  </a:lnTo>
                  <a:lnTo>
                    <a:pt x="40" y="22"/>
                  </a:lnTo>
                  <a:lnTo>
                    <a:pt x="40" y="26"/>
                  </a:lnTo>
                  <a:lnTo>
                    <a:pt x="44" y="26"/>
                  </a:lnTo>
                  <a:lnTo>
                    <a:pt x="44" y="30"/>
                  </a:lnTo>
                  <a:lnTo>
                    <a:pt x="44" y="34"/>
                  </a:lnTo>
                  <a:lnTo>
                    <a:pt x="48" y="34"/>
                  </a:lnTo>
                  <a:lnTo>
                    <a:pt x="48" y="36"/>
                  </a:lnTo>
                  <a:lnTo>
                    <a:pt x="50" y="36"/>
                  </a:lnTo>
                  <a:lnTo>
                    <a:pt x="50" y="40"/>
                  </a:lnTo>
                  <a:lnTo>
                    <a:pt x="54" y="40"/>
                  </a:lnTo>
                  <a:lnTo>
                    <a:pt x="58" y="40"/>
                  </a:lnTo>
                  <a:lnTo>
                    <a:pt x="62" y="48"/>
                  </a:lnTo>
                  <a:lnTo>
                    <a:pt x="66" y="48"/>
                  </a:lnTo>
                  <a:lnTo>
                    <a:pt x="66" y="52"/>
                  </a:lnTo>
                  <a:lnTo>
                    <a:pt x="66" y="56"/>
                  </a:lnTo>
                  <a:lnTo>
                    <a:pt x="70" y="60"/>
                  </a:lnTo>
                  <a:lnTo>
                    <a:pt x="70" y="56"/>
                  </a:lnTo>
                  <a:lnTo>
                    <a:pt x="66" y="56"/>
                  </a:lnTo>
                  <a:lnTo>
                    <a:pt x="70" y="56"/>
                  </a:lnTo>
                  <a:lnTo>
                    <a:pt x="70" y="60"/>
                  </a:lnTo>
                  <a:lnTo>
                    <a:pt x="70" y="56"/>
                  </a:lnTo>
                  <a:lnTo>
                    <a:pt x="74" y="60"/>
                  </a:lnTo>
                  <a:lnTo>
                    <a:pt x="74" y="64"/>
                  </a:lnTo>
                  <a:lnTo>
                    <a:pt x="78" y="66"/>
                  </a:lnTo>
                  <a:lnTo>
                    <a:pt x="80" y="66"/>
                  </a:lnTo>
                  <a:lnTo>
                    <a:pt x="80" y="70"/>
                  </a:lnTo>
                  <a:lnTo>
                    <a:pt x="80" y="66"/>
                  </a:lnTo>
                  <a:lnTo>
                    <a:pt x="80" y="64"/>
                  </a:lnTo>
                  <a:lnTo>
                    <a:pt x="84" y="64"/>
                  </a:lnTo>
                  <a:lnTo>
                    <a:pt x="80" y="64"/>
                  </a:lnTo>
                  <a:lnTo>
                    <a:pt x="84" y="64"/>
                  </a:lnTo>
                  <a:lnTo>
                    <a:pt x="84" y="66"/>
                  </a:lnTo>
                  <a:lnTo>
                    <a:pt x="88" y="66"/>
                  </a:lnTo>
                  <a:lnTo>
                    <a:pt x="88" y="70"/>
                  </a:lnTo>
                  <a:lnTo>
                    <a:pt x="88" y="74"/>
                  </a:lnTo>
                  <a:lnTo>
                    <a:pt x="92" y="74"/>
                  </a:lnTo>
                  <a:lnTo>
                    <a:pt x="96" y="74"/>
                  </a:lnTo>
                  <a:lnTo>
                    <a:pt x="96" y="78"/>
                  </a:lnTo>
                  <a:lnTo>
                    <a:pt x="100" y="78"/>
                  </a:lnTo>
                  <a:lnTo>
                    <a:pt x="100" y="82"/>
                  </a:lnTo>
                  <a:lnTo>
                    <a:pt x="100" y="86"/>
                  </a:lnTo>
                  <a:lnTo>
                    <a:pt x="104" y="90"/>
                  </a:lnTo>
                  <a:lnTo>
                    <a:pt x="106" y="90"/>
                  </a:lnTo>
                  <a:lnTo>
                    <a:pt x="110" y="90"/>
                  </a:lnTo>
                  <a:lnTo>
                    <a:pt x="110" y="92"/>
                  </a:lnTo>
                  <a:lnTo>
                    <a:pt x="110" y="96"/>
                  </a:lnTo>
                  <a:lnTo>
                    <a:pt x="106" y="96"/>
                  </a:lnTo>
                  <a:lnTo>
                    <a:pt x="104" y="100"/>
                  </a:lnTo>
                  <a:lnTo>
                    <a:pt x="104" y="96"/>
                  </a:lnTo>
                  <a:lnTo>
                    <a:pt x="104" y="100"/>
                  </a:lnTo>
                  <a:lnTo>
                    <a:pt x="106" y="100"/>
                  </a:lnTo>
                  <a:lnTo>
                    <a:pt x="106" y="96"/>
                  </a:lnTo>
                  <a:lnTo>
                    <a:pt x="110" y="96"/>
                  </a:lnTo>
                  <a:lnTo>
                    <a:pt x="114" y="96"/>
                  </a:lnTo>
                  <a:lnTo>
                    <a:pt x="114" y="92"/>
                  </a:lnTo>
                  <a:lnTo>
                    <a:pt x="118" y="92"/>
                  </a:lnTo>
                  <a:lnTo>
                    <a:pt x="122" y="96"/>
                  </a:lnTo>
                  <a:lnTo>
                    <a:pt x="122" y="100"/>
                  </a:lnTo>
                  <a:lnTo>
                    <a:pt x="122" y="104"/>
                  </a:lnTo>
                  <a:lnTo>
                    <a:pt x="118" y="104"/>
                  </a:lnTo>
                  <a:lnTo>
                    <a:pt x="114" y="104"/>
                  </a:lnTo>
                  <a:lnTo>
                    <a:pt x="114" y="108"/>
                  </a:lnTo>
                  <a:lnTo>
                    <a:pt x="118" y="104"/>
                  </a:lnTo>
                  <a:lnTo>
                    <a:pt x="118" y="108"/>
                  </a:lnTo>
                  <a:lnTo>
                    <a:pt x="114" y="108"/>
                  </a:lnTo>
                  <a:lnTo>
                    <a:pt x="118" y="108"/>
                  </a:lnTo>
                  <a:lnTo>
                    <a:pt x="118" y="112"/>
                  </a:lnTo>
                  <a:lnTo>
                    <a:pt x="114" y="112"/>
                  </a:lnTo>
                  <a:lnTo>
                    <a:pt x="114" y="116"/>
                  </a:lnTo>
                  <a:lnTo>
                    <a:pt x="118" y="116"/>
                  </a:lnTo>
                  <a:lnTo>
                    <a:pt x="118" y="116"/>
                  </a:lnTo>
                  <a:lnTo>
                    <a:pt x="118" y="116"/>
                  </a:lnTo>
                  <a:close/>
                  <a:moveTo>
                    <a:pt x="204" y="66"/>
                  </a:moveTo>
                  <a:lnTo>
                    <a:pt x="204" y="70"/>
                  </a:lnTo>
                  <a:lnTo>
                    <a:pt x="204" y="74"/>
                  </a:lnTo>
                  <a:lnTo>
                    <a:pt x="208" y="78"/>
                  </a:lnTo>
                  <a:lnTo>
                    <a:pt x="208" y="82"/>
                  </a:lnTo>
                  <a:lnTo>
                    <a:pt x="212" y="82"/>
                  </a:lnTo>
                  <a:lnTo>
                    <a:pt x="216" y="86"/>
                  </a:lnTo>
                  <a:lnTo>
                    <a:pt x="216" y="90"/>
                  </a:lnTo>
                  <a:lnTo>
                    <a:pt x="220" y="90"/>
                  </a:lnTo>
                  <a:lnTo>
                    <a:pt x="220" y="86"/>
                  </a:lnTo>
                  <a:lnTo>
                    <a:pt x="222" y="86"/>
                  </a:lnTo>
                  <a:lnTo>
                    <a:pt x="226" y="86"/>
                  </a:lnTo>
                  <a:lnTo>
                    <a:pt x="230" y="86"/>
                  </a:lnTo>
                  <a:lnTo>
                    <a:pt x="234" y="86"/>
                  </a:lnTo>
                  <a:lnTo>
                    <a:pt x="238" y="86"/>
                  </a:lnTo>
                  <a:lnTo>
                    <a:pt x="238" y="82"/>
                  </a:lnTo>
                  <a:lnTo>
                    <a:pt x="242" y="82"/>
                  </a:lnTo>
                  <a:lnTo>
                    <a:pt x="242" y="78"/>
                  </a:lnTo>
                  <a:lnTo>
                    <a:pt x="246" y="74"/>
                  </a:lnTo>
                  <a:lnTo>
                    <a:pt x="248" y="74"/>
                  </a:lnTo>
                  <a:lnTo>
                    <a:pt x="252" y="74"/>
                  </a:lnTo>
                  <a:lnTo>
                    <a:pt x="252" y="78"/>
                  </a:lnTo>
                  <a:lnTo>
                    <a:pt x="256" y="78"/>
                  </a:lnTo>
                  <a:lnTo>
                    <a:pt x="260" y="82"/>
                  </a:lnTo>
                  <a:lnTo>
                    <a:pt x="264" y="82"/>
                  </a:lnTo>
                  <a:lnTo>
                    <a:pt x="264" y="78"/>
                  </a:lnTo>
                  <a:lnTo>
                    <a:pt x="268" y="78"/>
                  </a:lnTo>
                  <a:lnTo>
                    <a:pt x="272" y="78"/>
                  </a:lnTo>
                  <a:lnTo>
                    <a:pt x="276" y="78"/>
                  </a:lnTo>
                  <a:lnTo>
                    <a:pt x="276" y="74"/>
                  </a:lnTo>
                  <a:lnTo>
                    <a:pt x="276" y="70"/>
                  </a:lnTo>
                  <a:lnTo>
                    <a:pt x="278" y="70"/>
                  </a:lnTo>
                  <a:lnTo>
                    <a:pt x="278" y="66"/>
                  </a:lnTo>
                  <a:lnTo>
                    <a:pt x="278" y="64"/>
                  </a:lnTo>
                  <a:lnTo>
                    <a:pt x="282" y="60"/>
                  </a:lnTo>
                  <a:lnTo>
                    <a:pt x="282" y="52"/>
                  </a:lnTo>
                  <a:lnTo>
                    <a:pt x="286" y="52"/>
                  </a:lnTo>
                  <a:lnTo>
                    <a:pt x="286" y="48"/>
                  </a:lnTo>
                  <a:lnTo>
                    <a:pt x="286" y="44"/>
                  </a:lnTo>
                  <a:lnTo>
                    <a:pt x="290" y="44"/>
                  </a:lnTo>
                  <a:lnTo>
                    <a:pt x="290" y="40"/>
                  </a:lnTo>
                  <a:lnTo>
                    <a:pt x="290" y="36"/>
                  </a:lnTo>
                  <a:lnTo>
                    <a:pt x="290" y="34"/>
                  </a:lnTo>
                  <a:lnTo>
                    <a:pt x="290" y="30"/>
                  </a:lnTo>
                  <a:lnTo>
                    <a:pt x="294" y="30"/>
                  </a:lnTo>
                  <a:lnTo>
                    <a:pt x="294" y="26"/>
                  </a:lnTo>
                  <a:lnTo>
                    <a:pt x="294" y="30"/>
                  </a:lnTo>
                  <a:lnTo>
                    <a:pt x="298" y="30"/>
                  </a:lnTo>
                  <a:lnTo>
                    <a:pt x="302" y="30"/>
                  </a:lnTo>
                  <a:lnTo>
                    <a:pt x="304" y="30"/>
                  </a:lnTo>
                  <a:lnTo>
                    <a:pt x="308" y="30"/>
                  </a:lnTo>
                  <a:lnTo>
                    <a:pt x="312" y="30"/>
                  </a:lnTo>
                  <a:lnTo>
                    <a:pt x="316" y="30"/>
                  </a:lnTo>
                  <a:lnTo>
                    <a:pt x="316" y="34"/>
                  </a:lnTo>
                  <a:lnTo>
                    <a:pt x="316" y="30"/>
                  </a:lnTo>
                  <a:lnTo>
                    <a:pt x="312" y="34"/>
                  </a:lnTo>
                  <a:lnTo>
                    <a:pt x="316" y="34"/>
                  </a:lnTo>
                  <a:lnTo>
                    <a:pt x="316" y="36"/>
                  </a:lnTo>
                  <a:lnTo>
                    <a:pt x="320" y="36"/>
                  </a:lnTo>
                  <a:lnTo>
                    <a:pt x="320" y="40"/>
                  </a:lnTo>
                  <a:lnTo>
                    <a:pt x="316" y="40"/>
                  </a:lnTo>
                  <a:lnTo>
                    <a:pt x="312" y="40"/>
                  </a:lnTo>
                  <a:lnTo>
                    <a:pt x="308" y="40"/>
                  </a:lnTo>
                  <a:lnTo>
                    <a:pt x="312" y="40"/>
                  </a:lnTo>
                  <a:lnTo>
                    <a:pt x="312" y="44"/>
                  </a:lnTo>
                  <a:lnTo>
                    <a:pt x="316" y="44"/>
                  </a:lnTo>
                  <a:lnTo>
                    <a:pt x="312" y="44"/>
                  </a:lnTo>
                  <a:lnTo>
                    <a:pt x="312" y="48"/>
                  </a:lnTo>
                  <a:lnTo>
                    <a:pt x="316" y="48"/>
                  </a:lnTo>
                  <a:lnTo>
                    <a:pt x="320" y="52"/>
                  </a:lnTo>
                  <a:lnTo>
                    <a:pt x="320" y="56"/>
                  </a:lnTo>
                  <a:lnTo>
                    <a:pt x="320" y="60"/>
                  </a:lnTo>
                  <a:lnTo>
                    <a:pt x="324" y="60"/>
                  </a:lnTo>
                  <a:lnTo>
                    <a:pt x="324" y="64"/>
                  </a:lnTo>
                  <a:lnTo>
                    <a:pt x="324" y="66"/>
                  </a:lnTo>
                  <a:lnTo>
                    <a:pt x="320" y="66"/>
                  </a:lnTo>
                  <a:lnTo>
                    <a:pt x="320" y="70"/>
                  </a:lnTo>
                  <a:lnTo>
                    <a:pt x="324" y="74"/>
                  </a:lnTo>
                  <a:lnTo>
                    <a:pt x="328" y="74"/>
                  </a:lnTo>
                  <a:lnTo>
                    <a:pt x="328" y="78"/>
                  </a:lnTo>
                  <a:lnTo>
                    <a:pt x="332" y="78"/>
                  </a:lnTo>
                  <a:lnTo>
                    <a:pt x="334" y="82"/>
                  </a:lnTo>
                  <a:lnTo>
                    <a:pt x="334" y="86"/>
                  </a:lnTo>
                  <a:lnTo>
                    <a:pt x="338" y="86"/>
                  </a:lnTo>
                  <a:lnTo>
                    <a:pt x="334" y="86"/>
                  </a:lnTo>
                  <a:lnTo>
                    <a:pt x="334" y="90"/>
                  </a:lnTo>
                  <a:lnTo>
                    <a:pt x="332" y="90"/>
                  </a:lnTo>
                  <a:lnTo>
                    <a:pt x="328" y="90"/>
                  </a:lnTo>
                  <a:lnTo>
                    <a:pt x="324" y="86"/>
                  </a:lnTo>
                  <a:lnTo>
                    <a:pt x="324" y="82"/>
                  </a:lnTo>
                  <a:lnTo>
                    <a:pt x="320" y="82"/>
                  </a:lnTo>
                  <a:lnTo>
                    <a:pt x="320" y="86"/>
                  </a:lnTo>
                  <a:lnTo>
                    <a:pt x="324" y="86"/>
                  </a:lnTo>
                  <a:lnTo>
                    <a:pt x="324" y="90"/>
                  </a:lnTo>
                  <a:lnTo>
                    <a:pt x="320" y="90"/>
                  </a:lnTo>
                  <a:lnTo>
                    <a:pt x="320" y="92"/>
                  </a:lnTo>
                  <a:lnTo>
                    <a:pt x="316" y="92"/>
                  </a:lnTo>
                  <a:lnTo>
                    <a:pt x="316" y="96"/>
                  </a:lnTo>
                  <a:lnTo>
                    <a:pt x="316" y="100"/>
                  </a:lnTo>
                  <a:lnTo>
                    <a:pt x="316" y="104"/>
                  </a:lnTo>
                  <a:lnTo>
                    <a:pt x="316" y="108"/>
                  </a:lnTo>
                  <a:lnTo>
                    <a:pt x="316" y="112"/>
                  </a:lnTo>
                  <a:lnTo>
                    <a:pt x="316" y="108"/>
                  </a:lnTo>
                  <a:lnTo>
                    <a:pt x="316" y="112"/>
                  </a:lnTo>
                  <a:lnTo>
                    <a:pt x="316" y="116"/>
                  </a:lnTo>
                  <a:lnTo>
                    <a:pt x="312" y="116"/>
                  </a:lnTo>
                  <a:lnTo>
                    <a:pt x="312" y="120"/>
                  </a:lnTo>
                  <a:lnTo>
                    <a:pt x="308" y="120"/>
                  </a:lnTo>
                  <a:lnTo>
                    <a:pt x="308" y="122"/>
                  </a:lnTo>
                  <a:lnTo>
                    <a:pt x="304" y="122"/>
                  </a:lnTo>
                  <a:lnTo>
                    <a:pt x="304" y="120"/>
                  </a:lnTo>
                  <a:lnTo>
                    <a:pt x="304" y="122"/>
                  </a:lnTo>
                  <a:lnTo>
                    <a:pt x="304" y="126"/>
                  </a:lnTo>
                  <a:lnTo>
                    <a:pt x="302" y="126"/>
                  </a:lnTo>
                  <a:lnTo>
                    <a:pt x="302" y="130"/>
                  </a:lnTo>
                  <a:lnTo>
                    <a:pt x="298" y="130"/>
                  </a:lnTo>
                  <a:lnTo>
                    <a:pt x="298" y="134"/>
                  </a:lnTo>
                  <a:lnTo>
                    <a:pt x="302" y="134"/>
                  </a:lnTo>
                  <a:lnTo>
                    <a:pt x="302" y="138"/>
                  </a:lnTo>
                  <a:lnTo>
                    <a:pt x="298" y="138"/>
                  </a:lnTo>
                  <a:lnTo>
                    <a:pt x="302" y="142"/>
                  </a:lnTo>
                  <a:lnTo>
                    <a:pt x="302" y="138"/>
                  </a:lnTo>
                  <a:lnTo>
                    <a:pt x="302" y="142"/>
                  </a:lnTo>
                  <a:lnTo>
                    <a:pt x="304" y="142"/>
                  </a:lnTo>
                  <a:lnTo>
                    <a:pt x="302" y="142"/>
                  </a:lnTo>
                  <a:lnTo>
                    <a:pt x="302" y="146"/>
                  </a:lnTo>
                  <a:lnTo>
                    <a:pt x="298" y="146"/>
                  </a:lnTo>
                  <a:lnTo>
                    <a:pt x="302" y="150"/>
                  </a:lnTo>
                  <a:lnTo>
                    <a:pt x="302" y="152"/>
                  </a:lnTo>
                  <a:lnTo>
                    <a:pt x="298" y="152"/>
                  </a:lnTo>
                  <a:lnTo>
                    <a:pt x="298" y="150"/>
                  </a:lnTo>
                  <a:lnTo>
                    <a:pt x="298" y="152"/>
                  </a:lnTo>
                  <a:lnTo>
                    <a:pt x="298" y="156"/>
                  </a:lnTo>
                  <a:lnTo>
                    <a:pt x="298" y="160"/>
                  </a:lnTo>
                  <a:lnTo>
                    <a:pt x="294" y="160"/>
                  </a:lnTo>
                  <a:lnTo>
                    <a:pt x="294" y="164"/>
                  </a:lnTo>
                  <a:lnTo>
                    <a:pt x="290" y="164"/>
                  </a:lnTo>
                  <a:lnTo>
                    <a:pt x="290" y="166"/>
                  </a:lnTo>
                  <a:lnTo>
                    <a:pt x="286" y="166"/>
                  </a:lnTo>
                  <a:lnTo>
                    <a:pt x="282" y="166"/>
                  </a:lnTo>
                  <a:lnTo>
                    <a:pt x="282" y="170"/>
                  </a:lnTo>
                  <a:lnTo>
                    <a:pt x="278" y="170"/>
                  </a:lnTo>
                  <a:lnTo>
                    <a:pt x="276" y="174"/>
                  </a:lnTo>
                  <a:lnTo>
                    <a:pt x="276" y="170"/>
                  </a:lnTo>
                  <a:lnTo>
                    <a:pt x="276" y="166"/>
                  </a:lnTo>
                  <a:lnTo>
                    <a:pt x="276" y="164"/>
                  </a:lnTo>
                  <a:lnTo>
                    <a:pt x="272" y="164"/>
                  </a:lnTo>
                  <a:lnTo>
                    <a:pt x="272" y="160"/>
                  </a:lnTo>
                  <a:lnTo>
                    <a:pt x="268" y="160"/>
                  </a:lnTo>
                  <a:lnTo>
                    <a:pt x="264" y="160"/>
                  </a:lnTo>
                  <a:lnTo>
                    <a:pt x="260" y="160"/>
                  </a:lnTo>
                  <a:lnTo>
                    <a:pt x="260" y="156"/>
                  </a:lnTo>
                  <a:lnTo>
                    <a:pt x="256" y="156"/>
                  </a:lnTo>
                  <a:lnTo>
                    <a:pt x="252" y="156"/>
                  </a:lnTo>
                  <a:lnTo>
                    <a:pt x="252" y="152"/>
                  </a:lnTo>
                  <a:lnTo>
                    <a:pt x="252" y="156"/>
                  </a:lnTo>
                  <a:lnTo>
                    <a:pt x="248" y="160"/>
                  </a:lnTo>
                  <a:lnTo>
                    <a:pt x="246" y="160"/>
                  </a:lnTo>
                  <a:lnTo>
                    <a:pt x="242" y="160"/>
                  </a:lnTo>
                  <a:lnTo>
                    <a:pt x="238" y="160"/>
                  </a:lnTo>
                  <a:lnTo>
                    <a:pt x="238" y="164"/>
                  </a:lnTo>
                  <a:lnTo>
                    <a:pt x="234" y="164"/>
                  </a:lnTo>
                  <a:lnTo>
                    <a:pt x="234" y="160"/>
                  </a:lnTo>
                  <a:lnTo>
                    <a:pt x="234" y="156"/>
                  </a:lnTo>
                  <a:lnTo>
                    <a:pt x="234" y="152"/>
                  </a:lnTo>
                  <a:lnTo>
                    <a:pt x="234" y="150"/>
                  </a:lnTo>
                  <a:lnTo>
                    <a:pt x="234" y="152"/>
                  </a:lnTo>
                  <a:lnTo>
                    <a:pt x="230" y="152"/>
                  </a:lnTo>
                  <a:lnTo>
                    <a:pt x="226" y="152"/>
                  </a:lnTo>
                  <a:lnTo>
                    <a:pt x="226" y="156"/>
                  </a:lnTo>
                  <a:lnTo>
                    <a:pt x="222" y="156"/>
                  </a:lnTo>
                  <a:lnTo>
                    <a:pt x="220" y="152"/>
                  </a:lnTo>
                  <a:lnTo>
                    <a:pt x="222" y="152"/>
                  </a:lnTo>
                  <a:lnTo>
                    <a:pt x="220" y="152"/>
                  </a:lnTo>
                  <a:lnTo>
                    <a:pt x="220" y="156"/>
                  </a:lnTo>
                  <a:lnTo>
                    <a:pt x="220" y="152"/>
                  </a:lnTo>
                  <a:lnTo>
                    <a:pt x="216" y="152"/>
                  </a:lnTo>
                  <a:lnTo>
                    <a:pt x="212" y="152"/>
                  </a:lnTo>
                  <a:lnTo>
                    <a:pt x="212" y="150"/>
                  </a:lnTo>
                  <a:lnTo>
                    <a:pt x="212" y="146"/>
                  </a:lnTo>
                  <a:lnTo>
                    <a:pt x="212" y="142"/>
                  </a:lnTo>
                  <a:lnTo>
                    <a:pt x="212" y="138"/>
                  </a:lnTo>
                  <a:lnTo>
                    <a:pt x="212" y="134"/>
                  </a:lnTo>
                  <a:lnTo>
                    <a:pt x="208" y="134"/>
                  </a:lnTo>
                  <a:lnTo>
                    <a:pt x="208" y="130"/>
                  </a:lnTo>
                  <a:lnTo>
                    <a:pt x="212" y="130"/>
                  </a:lnTo>
                  <a:lnTo>
                    <a:pt x="212" y="126"/>
                  </a:lnTo>
                  <a:lnTo>
                    <a:pt x="212" y="122"/>
                  </a:lnTo>
                  <a:lnTo>
                    <a:pt x="208" y="122"/>
                  </a:lnTo>
                  <a:lnTo>
                    <a:pt x="208" y="120"/>
                  </a:lnTo>
                  <a:lnTo>
                    <a:pt x="204" y="120"/>
                  </a:lnTo>
                  <a:lnTo>
                    <a:pt x="200" y="116"/>
                  </a:lnTo>
                  <a:lnTo>
                    <a:pt x="200" y="120"/>
                  </a:lnTo>
                  <a:lnTo>
                    <a:pt x="200" y="116"/>
                  </a:lnTo>
                  <a:lnTo>
                    <a:pt x="204" y="116"/>
                  </a:lnTo>
                  <a:lnTo>
                    <a:pt x="200" y="112"/>
                  </a:lnTo>
                  <a:lnTo>
                    <a:pt x="196" y="112"/>
                  </a:lnTo>
                  <a:lnTo>
                    <a:pt x="196" y="108"/>
                  </a:lnTo>
                  <a:lnTo>
                    <a:pt x="196" y="104"/>
                  </a:lnTo>
                  <a:lnTo>
                    <a:pt x="196" y="100"/>
                  </a:lnTo>
                  <a:lnTo>
                    <a:pt x="196" y="96"/>
                  </a:lnTo>
                  <a:lnTo>
                    <a:pt x="192" y="96"/>
                  </a:lnTo>
                  <a:lnTo>
                    <a:pt x="192" y="92"/>
                  </a:lnTo>
                  <a:lnTo>
                    <a:pt x="192" y="90"/>
                  </a:lnTo>
                  <a:lnTo>
                    <a:pt x="192" y="86"/>
                  </a:lnTo>
                  <a:lnTo>
                    <a:pt x="196" y="86"/>
                  </a:lnTo>
                  <a:lnTo>
                    <a:pt x="192" y="86"/>
                  </a:lnTo>
                  <a:lnTo>
                    <a:pt x="192" y="82"/>
                  </a:lnTo>
                  <a:lnTo>
                    <a:pt x="196" y="82"/>
                  </a:lnTo>
                  <a:lnTo>
                    <a:pt x="200" y="78"/>
                  </a:lnTo>
                  <a:lnTo>
                    <a:pt x="196" y="78"/>
                  </a:lnTo>
                  <a:lnTo>
                    <a:pt x="196" y="82"/>
                  </a:lnTo>
                  <a:lnTo>
                    <a:pt x="196" y="78"/>
                  </a:lnTo>
                  <a:lnTo>
                    <a:pt x="196" y="74"/>
                  </a:lnTo>
                  <a:lnTo>
                    <a:pt x="200" y="74"/>
                  </a:lnTo>
                  <a:lnTo>
                    <a:pt x="200" y="70"/>
                  </a:lnTo>
                  <a:lnTo>
                    <a:pt x="204" y="66"/>
                  </a:lnTo>
                  <a:lnTo>
                    <a:pt x="204" y="66"/>
                  </a:lnTo>
                  <a:lnTo>
                    <a:pt x="204" y="66"/>
                  </a:lnTo>
                  <a:close/>
                  <a:moveTo>
                    <a:pt x="182" y="36"/>
                  </a:moveTo>
                  <a:lnTo>
                    <a:pt x="182" y="34"/>
                  </a:lnTo>
                  <a:lnTo>
                    <a:pt x="182" y="30"/>
                  </a:lnTo>
                  <a:lnTo>
                    <a:pt x="186" y="30"/>
                  </a:lnTo>
                  <a:lnTo>
                    <a:pt x="186" y="34"/>
                  </a:lnTo>
                  <a:lnTo>
                    <a:pt x="186" y="36"/>
                  </a:lnTo>
                  <a:lnTo>
                    <a:pt x="186" y="40"/>
                  </a:lnTo>
                  <a:lnTo>
                    <a:pt x="182" y="40"/>
                  </a:lnTo>
                  <a:lnTo>
                    <a:pt x="182" y="36"/>
                  </a:lnTo>
                  <a:lnTo>
                    <a:pt x="186" y="36"/>
                  </a:lnTo>
                  <a:lnTo>
                    <a:pt x="182" y="36"/>
                  </a:lnTo>
                  <a:lnTo>
                    <a:pt x="182" y="36"/>
                  </a:lnTo>
                  <a:lnTo>
                    <a:pt x="182" y="36"/>
                  </a:lnTo>
                  <a:close/>
                  <a:moveTo>
                    <a:pt x="148" y="52"/>
                  </a:moveTo>
                  <a:lnTo>
                    <a:pt x="148" y="48"/>
                  </a:lnTo>
                  <a:lnTo>
                    <a:pt x="152" y="52"/>
                  </a:lnTo>
                  <a:lnTo>
                    <a:pt x="148" y="52"/>
                  </a:lnTo>
                  <a:lnTo>
                    <a:pt x="148" y="56"/>
                  </a:lnTo>
                  <a:lnTo>
                    <a:pt x="148" y="52"/>
                  </a:lnTo>
                  <a:lnTo>
                    <a:pt x="148" y="52"/>
                  </a:lnTo>
                  <a:lnTo>
                    <a:pt x="148" y="52"/>
                  </a:lnTo>
                  <a:close/>
                  <a:moveTo>
                    <a:pt x="18" y="64"/>
                  </a:moveTo>
                  <a:lnTo>
                    <a:pt x="14" y="64"/>
                  </a:lnTo>
                  <a:lnTo>
                    <a:pt x="14" y="60"/>
                  </a:lnTo>
                  <a:lnTo>
                    <a:pt x="10" y="60"/>
                  </a:lnTo>
                  <a:lnTo>
                    <a:pt x="10" y="56"/>
                  </a:lnTo>
                  <a:lnTo>
                    <a:pt x="8" y="56"/>
                  </a:lnTo>
                  <a:lnTo>
                    <a:pt x="10" y="52"/>
                  </a:lnTo>
                  <a:lnTo>
                    <a:pt x="10" y="56"/>
                  </a:lnTo>
                  <a:lnTo>
                    <a:pt x="14" y="56"/>
                  </a:lnTo>
                  <a:lnTo>
                    <a:pt x="14" y="60"/>
                  </a:lnTo>
                  <a:lnTo>
                    <a:pt x="18" y="60"/>
                  </a:lnTo>
                  <a:lnTo>
                    <a:pt x="18" y="64"/>
                  </a:lnTo>
                  <a:lnTo>
                    <a:pt x="18" y="64"/>
                  </a:lnTo>
                  <a:lnTo>
                    <a:pt x="18" y="64"/>
                  </a:lnTo>
                  <a:close/>
                  <a:moveTo>
                    <a:pt x="468" y="66"/>
                  </a:moveTo>
                  <a:lnTo>
                    <a:pt x="468" y="64"/>
                  </a:lnTo>
                  <a:lnTo>
                    <a:pt x="468" y="60"/>
                  </a:lnTo>
                  <a:lnTo>
                    <a:pt x="472" y="56"/>
                  </a:lnTo>
                  <a:lnTo>
                    <a:pt x="472" y="60"/>
                  </a:lnTo>
                  <a:lnTo>
                    <a:pt x="472" y="64"/>
                  </a:lnTo>
                  <a:lnTo>
                    <a:pt x="472" y="66"/>
                  </a:lnTo>
                  <a:lnTo>
                    <a:pt x="468" y="66"/>
                  </a:lnTo>
                  <a:lnTo>
                    <a:pt x="468" y="66"/>
                  </a:lnTo>
                  <a:lnTo>
                    <a:pt x="468" y="66"/>
                  </a:lnTo>
                  <a:close/>
                  <a:moveTo>
                    <a:pt x="30" y="66"/>
                  </a:moveTo>
                  <a:lnTo>
                    <a:pt x="30" y="64"/>
                  </a:lnTo>
                  <a:lnTo>
                    <a:pt x="26" y="64"/>
                  </a:lnTo>
                  <a:lnTo>
                    <a:pt x="30" y="64"/>
                  </a:lnTo>
                  <a:lnTo>
                    <a:pt x="30" y="66"/>
                  </a:lnTo>
                  <a:lnTo>
                    <a:pt x="30" y="66"/>
                  </a:lnTo>
                  <a:lnTo>
                    <a:pt x="30" y="66"/>
                  </a:lnTo>
                  <a:close/>
                  <a:moveTo>
                    <a:pt x="460" y="112"/>
                  </a:moveTo>
                  <a:lnTo>
                    <a:pt x="460" y="108"/>
                  </a:lnTo>
                  <a:lnTo>
                    <a:pt x="458" y="104"/>
                  </a:lnTo>
                  <a:lnTo>
                    <a:pt x="460" y="104"/>
                  </a:lnTo>
                  <a:lnTo>
                    <a:pt x="460" y="100"/>
                  </a:lnTo>
                  <a:lnTo>
                    <a:pt x="458" y="96"/>
                  </a:lnTo>
                  <a:lnTo>
                    <a:pt x="458" y="92"/>
                  </a:lnTo>
                  <a:lnTo>
                    <a:pt x="458" y="90"/>
                  </a:lnTo>
                  <a:lnTo>
                    <a:pt x="458" y="86"/>
                  </a:lnTo>
                  <a:lnTo>
                    <a:pt x="454" y="86"/>
                  </a:lnTo>
                  <a:lnTo>
                    <a:pt x="454" y="82"/>
                  </a:lnTo>
                  <a:lnTo>
                    <a:pt x="458" y="82"/>
                  </a:lnTo>
                  <a:lnTo>
                    <a:pt x="458" y="78"/>
                  </a:lnTo>
                  <a:lnTo>
                    <a:pt x="458" y="74"/>
                  </a:lnTo>
                  <a:lnTo>
                    <a:pt x="458" y="70"/>
                  </a:lnTo>
                  <a:lnTo>
                    <a:pt x="460" y="70"/>
                  </a:lnTo>
                  <a:lnTo>
                    <a:pt x="460" y="66"/>
                  </a:lnTo>
                  <a:lnTo>
                    <a:pt x="464" y="64"/>
                  </a:lnTo>
                  <a:lnTo>
                    <a:pt x="464" y="66"/>
                  </a:lnTo>
                  <a:lnTo>
                    <a:pt x="460" y="70"/>
                  </a:lnTo>
                  <a:lnTo>
                    <a:pt x="464" y="70"/>
                  </a:lnTo>
                  <a:lnTo>
                    <a:pt x="464" y="74"/>
                  </a:lnTo>
                  <a:lnTo>
                    <a:pt x="464" y="78"/>
                  </a:lnTo>
                  <a:lnTo>
                    <a:pt x="460" y="82"/>
                  </a:lnTo>
                  <a:lnTo>
                    <a:pt x="458" y="86"/>
                  </a:lnTo>
                  <a:lnTo>
                    <a:pt x="460" y="90"/>
                  </a:lnTo>
                  <a:lnTo>
                    <a:pt x="460" y="86"/>
                  </a:lnTo>
                  <a:lnTo>
                    <a:pt x="464" y="86"/>
                  </a:lnTo>
                  <a:lnTo>
                    <a:pt x="464" y="82"/>
                  </a:lnTo>
                  <a:lnTo>
                    <a:pt x="464" y="78"/>
                  </a:lnTo>
                  <a:lnTo>
                    <a:pt x="468" y="78"/>
                  </a:lnTo>
                  <a:lnTo>
                    <a:pt x="468" y="74"/>
                  </a:lnTo>
                  <a:lnTo>
                    <a:pt x="472" y="74"/>
                  </a:lnTo>
                  <a:lnTo>
                    <a:pt x="472" y="82"/>
                  </a:lnTo>
                  <a:lnTo>
                    <a:pt x="472" y="86"/>
                  </a:lnTo>
                  <a:lnTo>
                    <a:pt x="468" y="86"/>
                  </a:lnTo>
                  <a:lnTo>
                    <a:pt x="468" y="90"/>
                  </a:lnTo>
                  <a:lnTo>
                    <a:pt x="468" y="92"/>
                  </a:lnTo>
                  <a:lnTo>
                    <a:pt x="472" y="92"/>
                  </a:lnTo>
                  <a:lnTo>
                    <a:pt x="472" y="96"/>
                  </a:lnTo>
                  <a:lnTo>
                    <a:pt x="476" y="96"/>
                  </a:lnTo>
                  <a:lnTo>
                    <a:pt x="476" y="100"/>
                  </a:lnTo>
                  <a:lnTo>
                    <a:pt x="476" y="96"/>
                  </a:lnTo>
                  <a:lnTo>
                    <a:pt x="472" y="96"/>
                  </a:lnTo>
                  <a:lnTo>
                    <a:pt x="468" y="96"/>
                  </a:lnTo>
                  <a:lnTo>
                    <a:pt x="464" y="96"/>
                  </a:lnTo>
                  <a:lnTo>
                    <a:pt x="464" y="92"/>
                  </a:lnTo>
                  <a:lnTo>
                    <a:pt x="460" y="92"/>
                  </a:lnTo>
                  <a:lnTo>
                    <a:pt x="460" y="96"/>
                  </a:lnTo>
                  <a:lnTo>
                    <a:pt x="460" y="100"/>
                  </a:lnTo>
                  <a:lnTo>
                    <a:pt x="460" y="104"/>
                  </a:lnTo>
                  <a:lnTo>
                    <a:pt x="464" y="108"/>
                  </a:lnTo>
                  <a:lnTo>
                    <a:pt x="464" y="112"/>
                  </a:lnTo>
                  <a:lnTo>
                    <a:pt x="468" y="116"/>
                  </a:lnTo>
                  <a:lnTo>
                    <a:pt x="468" y="120"/>
                  </a:lnTo>
                  <a:lnTo>
                    <a:pt x="468" y="116"/>
                  </a:lnTo>
                  <a:lnTo>
                    <a:pt x="464" y="116"/>
                  </a:lnTo>
                  <a:lnTo>
                    <a:pt x="464" y="112"/>
                  </a:lnTo>
                  <a:lnTo>
                    <a:pt x="460" y="112"/>
                  </a:lnTo>
                  <a:lnTo>
                    <a:pt x="460" y="112"/>
                  </a:lnTo>
                  <a:lnTo>
                    <a:pt x="460" y="112"/>
                  </a:lnTo>
                  <a:close/>
                  <a:moveTo>
                    <a:pt x="92" y="70"/>
                  </a:moveTo>
                  <a:lnTo>
                    <a:pt x="92" y="74"/>
                  </a:lnTo>
                  <a:lnTo>
                    <a:pt x="88" y="74"/>
                  </a:lnTo>
                  <a:lnTo>
                    <a:pt x="88" y="70"/>
                  </a:lnTo>
                  <a:lnTo>
                    <a:pt x="88" y="66"/>
                  </a:lnTo>
                  <a:lnTo>
                    <a:pt x="92" y="66"/>
                  </a:lnTo>
                  <a:lnTo>
                    <a:pt x="92" y="70"/>
                  </a:lnTo>
                  <a:lnTo>
                    <a:pt x="92" y="70"/>
                  </a:lnTo>
                  <a:lnTo>
                    <a:pt x="92" y="70"/>
                  </a:lnTo>
                  <a:close/>
                  <a:moveTo>
                    <a:pt x="398" y="120"/>
                  </a:moveTo>
                  <a:lnTo>
                    <a:pt x="394" y="120"/>
                  </a:lnTo>
                  <a:lnTo>
                    <a:pt x="390" y="120"/>
                  </a:lnTo>
                  <a:lnTo>
                    <a:pt x="390" y="122"/>
                  </a:lnTo>
                  <a:lnTo>
                    <a:pt x="386" y="122"/>
                  </a:lnTo>
                  <a:lnTo>
                    <a:pt x="386" y="126"/>
                  </a:lnTo>
                  <a:lnTo>
                    <a:pt x="382" y="126"/>
                  </a:lnTo>
                  <a:lnTo>
                    <a:pt x="382" y="130"/>
                  </a:lnTo>
                  <a:lnTo>
                    <a:pt x="378" y="130"/>
                  </a:lnTo>
                  <a:lnTo>
                    <a:pt x="374" y="130"/>
                  </a:lnTo>
                  <a:lnTo>
                    <a:pt x="374" y="134"/>
                  </a:lnTo>
                  <a:lnTo>
                    <a:pt x="372" y="134"/>
                  </a:lnTo>
                  <a:lnTo>
                    <a:pt x="368" y="134"/>
                  </a:lnTo>
                  <a:lnTo>
                    <a:pt x="368" y="138"/>
                  </a:lnTo>
                  <a:lnTo>
                    <a:pt x="372" y="138"/>
                  </a:lnTo>
                  <a:lnTo>
                    <a:pt x="374" y="138"/>
                  </a:lnTo>
                  <a:lnTo>
                    <a:pt x="374" y="142"/>
                  </a:lnTo>
                  <a:lnTo>
                    <a:pt x="378" y="146"/>
                  </a:lnTo>
                  <a:lnTo>
                    <a:pt x="378" y="150"/>
                  </a:lnTo>
                  <a:lnTo>
                    <a:pt x="382" y="150"/>
                  </a:lnTo>
                  <a:lnTo>
                    <a:pt x="382" y="152"/>
                  </a:lnTo>
                  <a:lnTo>
                    <a:pt x="382" y="156"/>
                  </a:lnTo>
                  <a:lnTo>
                    <a:pt x="386" y="156"/>
                  </a:lnTo>
                  <a:lnTo>
                    <a:pt x="382" y="156"/>
                  </a:lnTo>
                  <a:lnTo>
                    <a:pt x="382" y="160"/>
                  </a:lnTo>
                  <a:lnTo>
                    <a:pt x="382" y="164"/>
                  </a:lnTo>
                  <a:lnTo>
                    <a:pt x="382" y="166"/>
                  </a:lnTo>
                  <a:lnTo>
                    <a:pt x="386" y="166"/>
                  </a:lnTo>
                  <a:lnTo>
                    <a:pt x="386" y="170"/>
                  </a:lnTo>
                  <a:lnTo>
                    <a:pt x="390" y="170"/>
                  </a:lnTo>
                  <a:lnTo>
                    <a:pt x="390" y="174"/>
                  </a:lnTo>
                  <a:lnTo>
                    <a:pt x="390" y="170"/>
                  </a:lnTo>
                  <a:lnTo>
                    <a:pt x="390" y="174"/>
                  </a:lnTo>
                  <a:lnTo>
                    <a:pt x="390" y="178"/>
                  </a:lnTo>
                  <a:lnTo>
                    <a:pt x="386" y="178"/>
                  </a:lnTo>
                  <a:lnTo>
                    <a:pt x="382" y="178"/>
                  </a:lnTo>
                  <a:lnTo>
                    <a:pt x="378" y="178"/>
                  </a:lnTo>
                  <a:lnTo>
                    <a:pt x="378" y="182"/>
                  </a:lnTo>
                  <a:lnTo>
                    <a:pt x="378" y="186"/>
                  </a:lnTo>
                  <a:lnTo>
                    <a:pt x="374" y="186"/>
                  </a:lnTo>
                  <a:lnTo>
                    <a:pt x="372" y="182"/>
                  </a:lnTo>
                  <a:lnTo>
                    <a:pt x="372" y="178"/>
                  </a:lnTo>
                  <a:lnTo>
                    <a:pt x="372" y="174"/>
                  </a:lnTo>
                  <a:lnTo>
                    <a:pt x="374" y="174"/>
                  </a:lnTo>
                  <a:lnTo>
                    <a:pt x="374" y="170"/>
                  </a:lnTo>
                  <a:lnTo>
                    <a:pt x="372" y="170"/>
                  </a:lnTo>
                  <a:lnTo>
                    <a:pt x="368" y="170"/>
                  </a:lnTo>
                  <a:lnTo>
                    <a:pt x="368" y="166"/>
                  </a:lnTo>
                  <a:lnTo>
                    <a:pt x="364" y="164"/>
                  </a:lnTo>
                  <a:lnTo>
                    <a:pt x="364" y="160"/>
                  </a:lnTo>
                  <a:lnTo>
                    <a:pt x="364" y="156"/>
                  </a:lnTo>
                  <a:lnTo>
                    <a:pt x="364" y="152"/>
                  </a:lnTo>
                  <a:lnTo>
                    <a:pt x="364" y="150"/>
                  </a:lnTo>
                  <a:lnTo>
                    <a:pt x="360" y="146"/>
                  </a:lnTo>
                  <a:lnTo>
                    <a:pt x="360" y="150"/>
                  </a:lnTo>
                  <a:lnTo>
                    <a:pt x="358" y="152"/>
                  </a:lnTo>
                  <a:lnTo>
                    <a:pt x="354" y="152"/>
                  </a:lnTo>
                  <a:lnTo>
                    <a:pt x="354" y="156"/>
                  </a:lnTo>
                  <a:lnTo>
                    <a:pt x="358" y="156"/>
                  </a:lnTo>
                  <a:lnTo>
                    <a:pt x="358" y="160"/>
                  </a:lnTo>
                  <a:lnTo>
                    <a:pt x="358" y="164"/>
                  </a:lnTo>
                  <a:lnTo>
                    <a:pt x="358" y="166"/>
                  </a:lnTo>
                  <a:lnTo>
                    <a:pt x="358" y="170"/>
                  </a:lnTo>
                  <a:lnTo>
                    <a:pt x="358" y="174"/>
                  </a:lnTo>
                  <a:lnTo>
                    <a:pt x="358" y="178"/>
                  </a:lnTo>
                  <a:lnTo>
                    <a:pt x="358" y="182"/>
                  </a:lnTo>
                  <a:lnTo>
                    <a:pt x="358" y="186"/>
                  </a:lnTo>
                  <a:lnTo>
                    <a:pt x="354" y="190"/>
                  </a:lnTo>
                  <a:lnTo>
                    <a:pt x="358" y="194"/>
                  </a:lnTo>
                  <a:lnTo>
                    <a:pt x="358" y="196"/>
                  </a:lnTo>
                  <a:lnTo>
                    <a:pt x="354" y="196"/>
                  </a:lnTo>
                  <a:lnTo>
                    <a:pt x="350" y="196"/>
                  </a:lnTo>
                  <a:lnTo>
                    <a:pt x="350" y="200"/>
                  </a:lnTo>
                  <a:lnTo>
                    <a:pt x="346" y="200"/>
                  </a:lnTo>
                  <a:lnTo>
                    <a:pt x="346" y="196"/>
                  </a:lnTo>
                  <a:lnTo>
                    <a:pt x="342" y="196"/>
                  </a:lnTo>
                  <a:lnTo>
                    <a:pt x="342" y="194"/>
                  </a:lnTo>
                  <a:lnTo>
                    <a:pt x="342" y="190"/>
                  </a:lnTo>
                  <a:lnTo>
                    <a:pt x="346" y="186"/>
                  </a:lnTo>
                  <a:lnTo>
                    <a:pt x="342" y="186"/>
                  </a:lnTo>
                  <a:lnTo>
                    <a:pt x="342" y="182"/>
                  </a:lnTo>
                  <a:lnTo>
                    <a:pt x="346" y="182"/>
                  </a:lnTo>
                  <a:lnTo>
                    <a:pt x="346" y="178"/>
                  </a:lnTo>
                  <a:lnTo>
                    <a:pt x="346" y="174"/>
                  </a:lnTo>
                  <a:lnTo>
                    <a:pt x="346" y="170"/>
                  </a:lnTo>
                  <a:lnTo>
                    <a:pt x="346" y="166"/>
                  </a:lnTo>
                  <a:lnTo>
                    <a:pt x="342" y="164"/>
                  </a:lnTo>
                  <a:lnTo>
                    <a:pt x="346" y="164"/>
                  </a:lnTo>
                  <a:lnTo>
                    <a:pt x="342" y="160"/>
                  </a:lnTo>
                  <a:lnTo>
                    <a:pt x="338" y="160"/>
                  </a:lnTo>
                  <a:lnTo>
                    <a:pt x="338" y="164"/>
                  </a:lnTo>
                  <a:lnTo>
                    <a:pt x="338" y="160"/>
                  </a:lnTo>
                  <a:lnTo>
                    <a:pt x="338" y="164"/>
                  </a:lnTo>
                  <a:lnTo>
                    <a:pt x="334" y="164"/>
                  </a:lnTo>
                  <a:lnTo>
                    <a:pt x="334" y="160"/>
                  </a:lnTo>
                  <a:lnTo>
                    <a:pt x="334" y="156"/>
                  </a:lnTo>
                  <a:lnTo>
                    <a:pt x="334" y="152"/>
                  </a:lnTo>
                  <a:lnTo>
                    <a:pt x="334" y="150"/>
                  </a:lnTo>
                  <a:lnTo>
                    <a:pt x="338" y="146"/>
                  </a:lnTo>
                  <a:lnTo>
                    <a:pt x="338" y="142"/>
                  </a:lnTo>
                  <a:lnTo>
                    <a:pt x="338" y="138"/>
                  </a:lnTo>
                  <a:lnTo>
                    <a:pt x="342" y="138"/>
                  </a:lnTo>
                  <a:lnTo>
                    <a:pt x="342" y="134"/>
                  </a:lnTo>
                  <a:lnTo>
                    <a:pt x="342" y="138"/>
                  </a:lnTo>
                  <a:lnTo>
                    <a:pt x="342" y="134"/>
                  </a:lnTo>
                  <a:lnTo>
                    <a:pt x="342" y="130"/>
                  </a:lnTo>
                  <a:lnTo>
                    <a:pt x="342" y="126"/>
                  </a:lnTo>
                  <a:lnTo>
                    <a:pt x="342" y="122"/>
                  </a:lnTo>
                  <a:lnTo>
                    <a:pt x="342" y="120"/>
                  </a:lnTo>
                  <a:lnTo>
                    <a:pt x="346" y="120"/>
                  </a:lnTo>
                  <a:lnTo>
                    <a:pt x="346" y="116"/>
                  </a:lnTo>
                  <a:lnTo>
                    <a:pt x="346" y="112"/>
                  </a:lnTo>
                  <a:lnTo>
                    <a:pt x="350" y="116"/>
                  </a:lnTo>
                  <a:lnTo>
                    <a:pt x="350" y="120"/>
                  </a:lnTo>
                  <a:lnTo>
                    <a:pt x="350" y="116"/>
                  </a:lnTo>
                  <a:lnTo>
                    <a:pt x="350" y="112"/>
                  </a:lnTo>
                  <a:lnTo>
                    <a:pt x="346" y="112"/>
                  </a:lnTo>
                  <a:lnTo>
                    <a:pt x="346" y="108"/>
                  </a:lnTo>
                  <a:lnTo>
                    <a:pt x="350" y="108"/>
                  </a:lnTo>
                  <a:lnTo>
                    <a:pt x="350" y="104"/>
                  </a:lnTo>
                  <a:lnTo>
                    <a:pt x="346" y="104"/>
                  </a:lnTo>
                  <a:lnTo>
                    <a:pt x="346" y="100"/>
                  </a:lnTo>
                  <a:lnTo>
                    <a:pt x="346" y="104"/>
                  </a:lnTo>
                  <a:lnTo>
                    <a:pt x="350" y="104"/>
                  </a:lnTo>
                  <a:lnTo>
                    <a:pt x="350" y="100"/>
                  </a:lnTo>
                  <a:lnTo>
                    <a:pt x="350" y="96"/>
                  </a:lnTo>
                  <a:lnTo>
                    <a:pt x="350" y="92"/>
                  </a:lnTo>
                  <a:lnTo>
                    <a:pt x="354" y="92"/>
                  </a:lnTo>
                  <a:lnTo>
                    <a:pt x="350" y="92"/>
                  </a:lnTo>
                  <a:lnTo>
                    <a:pt x="350" y="90"/>
                  </a:lnTo>
                  <a:lnTo>
                    <a:pt x="354" y="90"/>
                  </a:lnTo>
                  <a:lnTo>
                    <a:pt x="354" y="86"/>
                  </a:lnTo>
                  <a:lnTo>
                    <a:pt x="358" y="86"/>
                  </a:lnTo>
                  <a:lnTo>
                    <a:pt x="358" y="90"/>
                  </a:lnTo>
                  <a:lnTo>
                    <a:pt x="360" y="90"/>
                  </a:lnTo>
                  <a:lnTo>
                    <a:pt x="360" y="86"/>
                  </a:lnTo>
                  <a:lnTo>
                    <a:pt x="364" y="82"/>
                  </a:lnTo>
                  <a:lnTo>
                    <a:pt x="360" y="82"/>
                  </a:lnTo>
                  <a:lnTo>
                    <a:pt x="364" y="78"/>
                  </a:lnTo>
                  <a:lnTo>
                    <a:pt x="368" y="78"/>
                  </a:lnTo>
                  <a:lnTo>
                    <a:pt x="368" y="82"/>
                  </a:lnTo>
                  <a:lnTo>
                    <a:pt x="372" y="82"/>
                  </a:lnTo>
                  <a:lnTo>
                    <a:pt x="372" y="86"/>
                  </a:lnTo>
                  <a:lnTo>
                    <a:pt x="374" y="86"/>
                  </a:lnTo>
                  <a:lnTo>
                    <a:pt x="378" y="82"/>
                  </a:lnTo>
                  <a:lnTo>
                    <a:pt x="378" y="86"/>
                  </a:lnTo>
                  <a:lnTo>
                    <a:pt x="382" y="86"/>
                  </a:lnTo>
                  <a:lnTo>
                    <a:pt x="386" y="86"/>
                  </a:lnTo>
                  <a:lnTo>
                    <a:pt x="390" y="86"/>
                  </a:lnTo>
                  <a:lnTo>
                    <a:pt x="390" y="90"/>
                  </a:lnTo>
                  <a:lnTo>
                    <a:pt x="394" y="86"/>
                  </a:lnTo>
                  <a:lnTo>
                    <a:pt x="398" y="86"/>
                  </a:lnTo>
                  <a:lnTo>
                    <a:pt x="402" y="86"/>
                  </a:lnTo>
                  <a:lnTo>
                    <a:pt x="402" y="90"/>
                  </a:lnTo>
                  <a:lnTo>
                    <a:pt x="402" y="86"/>
                  </a:lnTo>
                  <a:lnTo>
                    <a:pt x="404" y="90"/>
                  </a:lnTo>
                  <a:lnTo>
                    <a:pt x="408" y="86"/>
                  </a:lnTo>
                  <a:lnTo>
                    <a:pt x="412" y="86"/>
                  </a:lnTo>
                  <a:lnTo>
                    <a:pt x="412" y="82"/>
                  </a:lnTo>
                  <a:lnTo>
                    <a:pt x="416" y="82"/>
                  </a:lnTo>
                  <a:lnTo>
                    <a:pt x="416" y="78"/>
                  </a:lnTo>
                  <a:lnTo>
                    <a:pt x="420" y="78"/>
                  </a:lnTo>
                  <a:lnTo>
                    <a:pt x="420" y="74"/>
                  </a:lnTo>
                  <a:lnTo>
                    <a:pt x="424" y="74"/>
                  </a:lnTo>
                  <a:lnTo>
                    <a:pt x="424" y="78"/>
                  </a:lnTo>
                  <a:lnTo>
                    <a:pt x="424" y="82"/>
                  </a:lnTo>
                  <a:lnTo>
                    <a:pt x="420" y="82"/>
                  </a:lnTo>
                  <a:lnTo>
                    <a:pt x="420" y="86"/>
                  </a:lnTo>
                  <a:lnTo>
                    <a:pt x="416" y="90"/>
                  </a:lnTo>
                  <a:lnTo>
                    <a:pt x="416" y="92"/>
                  </a:lnTo>
                  <a:lnTo>
                    <a:pt x="412" y="92"/>
                  </a:lnTo>
                  <a:lnTo>
                    <a:pt x="412" y="96"/>
                  </a:lnTo>
                  <a:lnTo>
                    <a:pt x="408" y="96"/>
                  </a:lnTo>
                  <a:lnTo>
                    <a:pt x="404" y="96"/>
                  </a:lnTo>
                  <a:lnTo>
                    <a:pt x="402" y="96"/>
                  </a:lnTo>
                  <a:lnTo>
                    <a:pt x="398" y="96"/>
                  </a:lnTo>
                  <a:lnTo>
                    <a:pt x="394" y="96"/>
                  </a:lnTo>
                  <a:lnTo>
                    <a:pt x="394" y="92"/>
                  </a:lnTo>
                  <a:lnTo>
                    <a:pt x="390" y="92"/>
                  </a:lnTo>
                  <a:lnTo>
                    <a:pt x="386" y="92"/>
                  </a:lnTo>
                  <a:lnTo>
                    <a:pt x="382" y="92"/>
                  </a:lnTo>
                  <a:lnTo>
                    <a:pt x="378" y="92"/>
                  </a:lnTo>
                  <a:lnTo>
                    <a:pt x="378" y="96"/>
                  </a:lnTo>
                  <a:lnTo>
                    <a:pt x="374" y="96"/>
                  </a:lnTo>
                  <a:lnTo>
                    <a:pt x="374" y="92"/>
                  </a:lnTo>
                  <a:lnTo>
                    <a:pt x="372" y="92"/>
                  </a:lnTo>
                  <a:lnTo>
                    <a:pt x="368" y="92"/>
                  </a:lnTo>
                  <a:lnTo>
                    <a:pt x="368" y="96"/>
                  </a:lnTo>
                  <a:lnTo>
                    <a:pt x="364" y="96"/>
                  </a:lnTo>
                  <a:lnTo>
                    <a:pt x="364" y="92"/>
                  </a:lnTo>
                  <a:lnTo>
                    <a:pt x="360" y="92"/>
                  </a:lnTo>
                  <a:lnTo>
                    <a:pt x="358" y="92"/>
                  </a:lnTo>
                  <a:lnTo>
                    <a:pt x="358" y="96"/>
                  </a:lnTo>
                  <a:lnTo>
                    <a:pt x="354" y="96"/>
                  </a:lnTo>
                  <a:lnTo>
                    <a:pt x="354" y="100"/>
                  </a:lnTo>
                  <a:lnTo>
                    <a:pt x="354" y="104"/>
                  </a:lnTo>
                  <a:lnTo>
                    <a:pt x="350" y="104"/>
                  </a:lnTo>
                  <a:lnTo>
                    <a:pt x="350" y="108"/>
                  </a:lnTo>
                  <a:lnTo>
                    <a:pt x="354" y="112"/>
                  </a:lnTo>
                  <a:lnTo>
                    <a:pt x="354" y="116"/>
                  </a:lnTo>
                  <a:lnTo>
                    <a:pt x="354" y="120"/>
                  </a:lnTo>
                  <a:lnTo>
                    <a:pt x="358" y="120"/>
                  </a:lnTo>
                  <a:lnTo>
                    <a:pt x="360" y="120"/>
                  </a:lnTo>
                  <a:lnTo>
                    <a:pt x="360" y="122"/>
                  </a:lnTo>
                  <a:lnTo>
                    <a:pt x="360" y="126"/>
                  </a:lnTo>
                  <a:lnTo>
                    <a:pt x="364" y="126"/>
                  </a:lnTo>
                  <a:lnTo>
                    <a:pt x="368" y="126"/>
                  </a:lnTo>
                  <a:lnTo>
                    <a:pt x="368" y="122"/>
                  </a:lnTo>
                  <a:lnTo>
                    <a:pt x="372" y="120"/>
                  </a:lnTo>
                  <a:lnTo>
                    <a:pt x="372" y="116"/>
                  </a:lnTo>
                  <a:lnTo>
                    <a:pt x="374" y="116"/>
                  </a:lnTo>
                  <a:lnTo>
                    <a:pt x="374" y="120"/>
                  </a:lnTo>
                  <a:lnTo>
                    <a:pt x="378" y="120"/>
                  </a:lnTo>
                  <a:lnTo>
                    <a:pt x="382" y="120"/>
                  </a:lnTo>
                  <a:lnTo>
                    <a:pt x="382" y="116"/>
                  </a:lnTo>
                  <a:lnTo>
                    <a:pt x="386" y="116"/>
                  </a:lnTo>
                  <a:lnTo>
                    <a:pt x="390" y="116"/>
                  </a:lnTo>
                  <a:lnTo>
                    <a:pt x="394" y="116"/>
                  </a:lnTo>
                  <a:lnTo>
                    <a:pt x="390" y="116"/>
                  </a:lnTo>
                  <a:lnTo>
                    <a:pt x="390" y="112"/>
                  </a:lnTo>
                  <a:lnTo>
                    <a:pt x="394" y="112"/>
                  </a:lnTo>
                  <a:lnTo>
                    <a:pt x="398" y="112"/>
                  </a:lnTo>
                  <a:lnTo>
                    <a:pt x="398" y="116"/>
                  </a:lnTo>
                  <a:lnTo>
                    <a:pt x="398" y="120"/>
                  </a:lnTo>
                  <a:lnTo>
                    <a:pt x="398" y="120"/>
                  </a:lnTo>
                  <a:lnTo>
                    <a:pt x="398" y="120"/>
                  </a:lnTo>
                  <a:close/>
                  <a:moveTo>
                    <a:pt x="104" y="78"/>
                  </a:moveTo>
                  <a:lnTo>
                    <a:pt x="104" y="82"/>
                  </a:lnTo>
                  <a:lnTo>
                    <a:pt x="104" y="78"/>
                  </a:lnTo>
                  <a:lnTo>
                    <a:pt x="100" y="78"/>
                  </a:lnTo>
                  <a:lnTo>
                    <a:pt x="96" y="78"/>
                  </a:lnTo>
                  <a:lnTo>
                    <a:pt x="96" y="74"/>
                  </a:lnTo>
                  <a:lnTo>
                    <a:pt x="100" y="74"/>
                  </a:lnTo>
                  <a:lnTo>
                    <a:pt x="104" y="78"/>
                  </a:lnTo>
                  <a:lnTo>
                    <a:pt x="104" y="78"/>
                  </a:lnTo>
                  <a:lnTo>
                    <a:pt x="104" y="78"/>
                  </a:lnTo>
                  <a:close/>
                  <a:moveTo>
                    <a:pt x="36" y="92"/>
                  </a:moveTo>
                  <a:lnTo>
                    <a:pt x="36" y="90"/>
                  </a:lnTo>
                  <a:lnTo>
                    <a:pt x="34" y="90"/>
                  </a:lnTo>
                  <a:lnTo>
                    <a:pt x="34" y="86"/>
                  </a:lnTo>
                  <a:lnTo>
                    <a:pt x="30" y="86"/>
                  </a:lnTo>
                  <a:lnTo>
                    <a:pt x="30" y="82"/>
                  </a:lnTo>
                  <a:lnTo>
                    <a:pt x="30" y="78"/>
                  </a:lnTo>
                  <a:lnTo>
                    <a:pt x="34" y="78"/>
                  </a:lnTo>
                  <a:lnTo>
                    <a:pt x="36" y="82"/>
                  </a:lnTo>
                  <a:lnTo>
                    <a:pt x="40" y="86"/>
                  </a:lnTo>
                  <a:lnTo>
                    <a:pt x="36" y="90"/>
                  </a:lnTo>
                  <a:lnTo>
                    <a:pt x="36" y="92"/>
                  </a:lnTo>
                  <a:lnTo>
                    <a:pt x="36" y="92"/>
                  </a:lnTo>
                  <a:lnTo>
                    <a:pt x="36" y="92"/>
                  </a:lnTo>
                  <a:close/>
                  <a:moveTo>
                    <a:pt x="104" y="82"/>
                  </a:moveTo>
                  <a:lnTo>
                    <a:pt x="104" y="86"/>
                  </a:lnTo>
                  <a:lnTo>
                    <a:pt x="100" y="86"/>
                  </a:lnTo>
                  <a:lnTo>
                    <a:pt x="100" y="82"/>
                  </a:lnTo>
                  <a:lnTo>
                    <a:pt x="100" y="78"/>
                  </a:lnTo>
                  <a:lnTo>
                    <a:pt x="104" y="82"/>
                  </a:lnTo>
                  <a:lnTo>
                    <a:pt x="104" y="82"/>
                  </a:lnTo>
                  <a:lnTo>
                    <a:pt x="104" y="82"/>
                  </a:lnTo>
                  <a:close/>
                  <a:moveTo>
                    <a:pt x="134" y="86"/>
                  </a:moveTo>
                  <a:lnTo>
                    <a:pt x="134" y="90"/>
                  </a:lnTo>
                  <a:lnTo>
                    <a:pt x="134" y="86"/>
                  </a:lnTo>
                  <a:lnTo>
                    <a:pt x="130" y="86"/>
                  </a:lnTo>
                  <a:lnTo>
                    <a:pt x="130" y="82"/>
                  </a:lnTo>
                  <a:lnTo>
                    <a:pt x="134" y="82"/>
                  </a:lnTo>
                  <a:lnTo>
                    <a:pt x="134" y="86"/>
                  </a:lnTo>
                  <a:lnTo>
                    <a:pt x="134" y="86"/>
                  </a:lnTo>
                  <a:lnTo>
                    <a:pt x="134" y="86"/>
                  </a:lnTo>
                  <a:close/>
                  <a:moveTo>
                    <a:pt x="126" y="82"/>
                  </a:moveTo>
                  <a:lnTo>
                    <a:pt x="126" y="86"/>
                  </a:lnTo>
                  <a:lnTo>
                    <a:pt x="122" y="86"/>
                  </a:lnTo>
                  <a:lnTo>
                    <a:pt x="122" y="82"/>
                  </a:lnTo>
                  <a:lnTo>
                    <a:pt x="126" y="82"/>
                  </a:lnTo>
                  <a:lnTo>
                    <a:pt x="126" y="82"/>
                  </a:lnTo>
                  <a:lnTo>
                    <a:pt x="126" y="82"/>
                  </a:lnTo>
                  <a:close/>
                  <a:moveTo>
                    <a:pt x="110" y="90"/>
                  </a:moveTo>
                  <a:lnTo>
                    <a:pt x="110" y="86"/>
                  </a:lnTo>
                  <a:lnTo>
                    <a:pt x="106" y="86"/>
                  </a:lnTo>
                  <a:lnTo>
                    <a:pt x="106" y="82"/>
                  </a:lnTo>
                  <a:lnTo>
                    <a:pt x="110" y="82"/>
                  </a:lnTo>
                  <a:lnTo>
                    <a:pt x="110" y="86"/>
                  </a:lnTo>
                  <a:lnTo>
                    <a:pt x="114" y="86"/>
                  </a:lnTo>
                  <a:lnTo>
                    <a:pt x="114" y="90"/>
                  </a:lnTo>
                  <a:lnTo>
                    <a:pt x="110" y="90"/>
                  </a:lnTo>
                  <a:lnTo>
                    <a:pt x="110" y="90"/>
                  </a:lnTo>
                  <a:lnTo>
                    <a:pt x="110" y="90"/>
                  </a:lnTo>
                  <a:close/>
                  <a:moveTo>
                    <a:pt x="110" y="90"/>
                  </a:moveTo>
                  <a:lnTo>
                    <a:pt x="106" y="90"/>
                  </a:lnTo>
                  <a:lnTo>
                    <a:pt x="104" y="90"/>
                  </a:lnTo>
                  <a:lnTo>
                    <a:pt x="104" y="86"/>
                  </a:lnTo>
                  <a:lnTo>
                    <a:pt x="104" y="82"/>
                  </a:lnTo>
                  <a:lnTo>
                    <a:pt x="104" y="86"/>
                  </a:lnTo>
                  <a:lnTo>
                    <a:pt x="106" y="86"/>
                  </a:lnTo>
                  <a:lnTo>
                    <a:pt x="110" y="86"/>
                  </a:lnTo>
                  <a:lnTo>
                    <a:pt x="110" y="90"/>
                  </a:lnTo>
                  <a:lnTo>
                    <a:pt x="110" y="90"/>
                  </a:lnTo>
                  <a:lnTo>
                    <a:pt x="110" y="90"/>
                  </a:lnTo>
                  <a:close/>
                  <a:moveTo>
                    <a:pt x="118" y="86"/>
                  </a:moveTo>
                  <a:lnTo>
                    <a:pt x="114" y="86"/>
                  </a:lnTo>
                  <a:lnTo>
                    <a:pt x="114" y="82"/>
                  </a:lnTo>
                  <a:lnTo>
                    <a:pt x="114" y="86"/>
                  </a:lnTo>
                  <a:lnTo>
                    <a:pt x="118" y="86"/>
                  </a:lnTo>
                  <a:lnTo>
                    <a:pt x="118" y="86"/>
                  </a:lnTo>
                  <a:lnTo>
                    <a:pt x="118" y="86"/>
                  </a:lnTo>
                  <a:close/>
                  <a:moveTo>
                    <a:pt x="126" y="90"/>
                  </a:moveTo>
                  <a:lnTo>
                    <a:pt x="126" y="86"/>
                  </a:lnTo>
                  <a:lnTo>
                    <a:pt x="130" y="90"/>
                  </a:lnTo>
                  <a:lnTo>
                    <a:pt x="126" y="90"/>
                  </a:lnTo>
                  <a:lnTo>
                    <a:pt x="126" y="90"/>
                  </a:lnTo>
                  <a:lnTo>
                    <a:pt x="126" y="90"/>
                  </a:lnTo>
                  <a:close/>
                  <a:moveTo>
                    <a:pt x="118" y="90"/>
                  </a:moveTo>
                  <a:lnTo>
                    <a:pt x="118" y="92"/>
                  </a:lnTo>
                  <a:lnTo>
                    <a:pt x="114" y="92"/>
                  </a:lnTo>
                  <a:lnTo>
                    <a:pt x="114" y="90"/>
                  </a:lnTo>
                  <a:lnTo>
                    <a:pt x="114" y="86"/>
                  </a:lnTo>
                  <a:lnTo>
                    <a:pt x="114" y="90"/>
                  </a:lnTo>
                  <a:lnTo>
                    <a:pt x="118" y="90"/>
                  </a:lnTo>
                  <a:lnTo>
                    <a:pt x="118" y="90"/>
                  </a:lnTo>
                  <a:lnTo>
                    <a:pt x="118" y="90"/>
                  </a:lnTo>
                  <a:close/>
                  <a:moveTo>
                    <a:pt x="134" y="100"/>
                  </a:moveTo>
                  <a:lnTo>
                    <a:pt x="134" y="96"/>
                  </a:lnTo>
                  <a:lnTo>
                    <a:pt x="134" y="100"/>
                  </a:lnTo>
                  <a:lnTo>
                    <a:pt x="134" y="100"/>
                  </a:lnTo>
                  <a:lnTo>
                    <a:pt x="134" y="100"/>
                  </a:lnTo>
                  <a:close/>
                  <a:moveTo>
                    <a:pt x="50" y="100"/>
                  </a:moveTo>
                  <a:lnTo>
                    <a:pt x="48" y="100"/>
                  </a:lnTo>
                  <a:lnTo>
                    <a:pt x="50" y="100"/>
                  </a:lnTo>
                  <a:lnTo>
                    <a:pt x="50" y="100"/>
                  </a:lnTo>
                  <a:lnTo>
                    <a:pt x="50" y="100"/>
                  </a:lnTo>
                  <a:close/>
                  <a:moveTo>
                    <a:pt x="136" y="108"/>
                  </a:moveTo>
                  <a:lnTo>
                    <a:pt x="134" y="108"/>
                  </a:lnTo>
                  <a:lnTo>
                    <a:pt x="134" y="104"/>
                  </a:lnTo>
                  <a:lnTo>
                    <a:pt x="134" y="108"/>
                  </a:lnTo>
                  <a:lnTo>
                    <a:pt x="130" y="108"/>
                  </a:lnTo>
                  <a:lnTo>
                    <a:pt x="130" y="104"/>
                  </a:lnTo>
                  <a:lnTo>
                    <a:pt x="134" y="104"/>
                  </a:lnTo>
                  <a:lnTo>
                    <a:pt x="134" y="100"/>
                  </a:lnTo>
                  <a:lnTo>
                    <a:pt x="134" y="104"/>
                  </a:lnTo>
                  <a:lnTo>
                    <a:pt x="136" y="104"/>
                  </a:lnTo>
                  <a:lnTo>
                    <a:pt x="136" y="108"/>
                  </a:lnTo>
                  <a:lnTo>
                    <a:pt x="136" y="108"/>
                  </a:lnTo>
                  <a:lnTo>
                    <a:pt x="136" y="108"/>
                  </a:lnTo>
                  <a:close/>
                  <a:moveTo>
                    <a:pt x="48" y="108"/>
                  </a:moveTo>
                  <a:lnTo>
                    <a:pt x="44" y="104"/>
                  </a:lnTo>
                  <a:lnTo>
                    <a:pt x="44" y="100"/>
                  </a:lnTo>
                  <a:lnTo>
                    <a:pt x="44" y="104"/>
                  </a:lnTo>
                  <a:lnTo>
                    <a:pt x="48" y="104"/>
                  </a:lnTo>
                  <a:lnTo>
                    <a:pt x="48" y="108"/>
                  </a:lnTo>
                  <a:lnTo>
                    <a:pt x="48" y="108"/>
                  </a:lnTo>
                  <a:lnTo>
                    <a:pt x="48" y="108"/>
                  </a:lnTo>
                  <a:close/>
                  <a:moveTo>
                    <a:pt x="502" y="112"/>
                  </a:moveTo>
                  <a:lnTo>
                    <a:pt x="502" y="108"/>
                  </a:lnTo>
                  <a:lnTo>
                    <a:pt x="498" y="108"/>
                  </a:lnTo>
                  <a:lnTo>
                    <a:pt x="494" y="108"/>
                  </a:lnTo>
                  <a:lnTo>
                    <a:pt x="494" y="104"/>
                  </a:lnTo>
                  <a:lnTo>
                    <a:pt x="498" y="108"/>
                  </a:lnTo>
                  <a:lnTo>
                    <a:pt x="498" y="104"/>
                  </a:lnTo>
                  <a:lnTo>
                    <a:pt x="494" y="104"/>
                  </a:lnTo>
                  <a:lnTo>
                    <a:pt x="498" y="104"/>
                  </a:lnTo>
                  <a:lnTo>
                    <a:pt x="502" y="104"/>
                  </a:lnTo>
                  <a:lnTo>
                    <a:pt x="506" y="104"/>
                  </a:lnTo>
                  <a:lnTo>
                    <a:pt x="510" y="104"/>
                  </a:lnTo>
                  <a:lnTo>
                    <a:pt x="510" y="108"/>
                  </a:lnTo>
                  <a:lnTo>
                    <a:pt x="506" y="108"/>
                  </a:lnTo>
                  <a:lnTo>
                    <a:pt x="502" y="104"/>
                  </a:lnTo>
                  <a:lnTo>
                    <a:pt x="502" y="108"/>
                  </a:lnTo>
                  <a:lnTo>
                    <a:pt x="506" y="108"/>
                  </a:lnTo>
                  <a:lnTo>
                    <a:pt x="506" y="112"/>
                  </a:lnTo>
                  <a:lnTo>
                    <a:pt x="502" y="112"/>
                  </a:lnTo>
                  <a:lnTo>
                    <a:pt x="502" y="112"/>
                  </a:lnTo>
                  <a:lnTo>
                    <a:pt x="502" y="112"/>
                  </a:lnTo>
                  <a:close/>
                  <a:moveTo>
                    <a:pt x="48" y="112"/>
                  </a:moveTo>
                  <a:lnTo>
                    <a:pt x="44" y="112"/>
                  </a:lnTo>
                  <a:lnTo>
                    <a:pt x="44" y="108"/>
                  </a:lnTo>
                  <a:lnTo>
                    <a:pt x="48" y="108"/>
                  </a:lnTo>
                  <a:lnTo>
                    <a:pt x="48" y="112"/>
                  </a:lnTo>
                  <a:lnTo>
                    <a:pt x="48" y="112"/>
                  </a:lnTo>
                  <a:lnTo>
                    <a:pt x="48" y="112"/>
                  </a:lnTo>
                  <a:close/>
                  <a:moveTo>
                    <a:pt x="458" y="108"/>
                  </a:moveTo>
                  <a:lnTo>
                    <a:pt x="460" y="112"/>
                  </a:lnTo>
                  <a:lnTo>
                    <a:pt x="458" y="112"/>
                  </a:lnTo>
                  <a:lnTo>
                    <a:pt x="458" y="116"/>
                  </a:lnTo>
                  <a:lnTo>
                    <a:pt x="460" y="116"/>
                  </a:lnTo>
                  <a:lnTo>
                    <a:pt x="460" y="120"/>
                  </a:lnTo>
                  <a:lnTo>
                    <a:pt x="460" y="116"/>
                  </a:lnTo>
                  <a:lnTo>
                    <a:pt x="458" y="116"/>
                  </a:lnTo>
                  <a:lnTo>
                    <a:pt x="454" y="112"/>
                  </a:lnTo>
                  <a:lnTo>
                    <a:pt x="454" y="108"/>
                  </a:lnTo>
                  <a:lnTo>
                    <a:pt x="458" y="108"/>
                  </a:lnTo>
                  <a:lnTo>
                    <a:pt x="458" y="108"/>
                  </a:lnTo>
                  <a:lnTo>
                    <a:pt x="458" y="108"/>
                  </a:lnTo>
                  <a:close/>
                  <a:moveTo>
                    <a:pt x="134" y="108"/>
                  </a:moveTo>
                  <a:lnTo>
                    <a:pt x="134" y="112"/>
                  </a:lnTo>
                  <a:lnTo>
                    <a:pt x="130" y="112"/>
                  </a:lnTo>
                  <a:lnTo>
                    <a:pt x="130" y="108"/>
                  </a:lnTo>
                  <a:lnTo>
                    <a:pt x="134" y="108"/>
                  </a:lnTo>
                  <a:lnTo>
                    <a:pt x="134" y="108"/>
                  </a:lnTo>
                  <a:lnTo>
                    <a:pt x="134" y="108"/>
                  </a:lnTo>
                  <a:close/>
                  <a:moveTo>
                    <a:pt x="622" y="226"/>
                  </a:moveTo>
                  <a:lnTo>
                    <a:pt x="622" y="222"/>
                  </a:lnTo>
                  <a:lnTo>
                    <a:pt x="622" y="226"/>
                  </a:lnTo>
                  <a:lnTo>
                    <a:pt x="618" y="222"/>
                  </a:lnTo>
                  <a:lnTo>
                    <a:pt x="614" y="220"/>
                  </a:lnTo>
                  <a:lnTo>
                    <a:pt x="618" y="220"/>
                  </a:lnTo>
                  <a:lnTo>
                    <a:pt x="622" y="220"/>
                  </a:lnTo>
                  <a:lnTo>
                    <a:pt x="622" y="222"/>
                  </a:lnTo>
                  <a:lnTo>
                    <a:pt x="622" y="220"/>
                  </a:lnTo>
                  <a:lnTo>
                    <a:pt x="618" y="220"/>
                  </a:lnTo>
                  <a:lnTo>
                    <a:pt x="614" y="216"/>
                  </a:lnTo>
                  <a:lnTo>
                    <a:pt x="614" y="212"/>
                  </a:lnTo>
                  <a:lnTo>
                    <a:pt x="610" y="212"/>
                  </a:lnTo>
                  <a:lnTo>
                    <a:pt x="610" y="208"/>
                  </a:lnTo>
                  <a:lnTo>
                    <a:pt x="610" y="204"/>
                  </a:lnTo>
                  <a:lnTo>
                    <a:pt x="610" y="200"/>
                  </a:lnTo>
                  <a:lnTo>
                    <a:pt x="606" y="200"/>
                  </a:lnTo>
                  <a:lnTo>
                    <a:pt x="610" y="200"/>
                  </a:lnTo>
                  <a:lnTo>
                    <a:pt x="610" y="196"/>
                  </a:lnTo>
                  <a:lnTo>
                    <a:pt x="610" y="200"/>
                  </a:lnTo>
                  <a:lnTo>
                    <a:pt x="606" y="200"/>
                  </a:lnTo>
                  <a:lnTo>
                    <a:pt x="606" y="196"/>
                  </a:lnTo>
                  <a:lnTo>
                    <a:pt x="606" y="194"/>
                  </a:lnTo>
                  <a:lnTo>
                    <a:pt x="606" y="196"/>
                  </a:lnTo>
                  <a:lnTo>
                    <a:pt x="602" y="194"/>
                  </a:lnTo>
                  <a:lnTo>
                    <a:pt x="600" y="190"/>
                  </a:lnTo>
                  <a:lnTo>
                    <a:pt x="596" y="190"/>
                  </a:lnTo>
                  <a:lnTo>
                    <a:pt x="596" y="186"/>
                  </a:lnTo>
                  <a:lnTo>
                    <a:pt x="592" y="186"/>
                  </a:lnTo>
                  <a:lnTo>
                    <a:pt x="588" y="186"/>
                  </a:lnTo>
                  <a:lnTo>
                    <a:pt x="584" y="182"/>
                  </a:lnTo>
                  <a:lnTo>
                    <a:pt x="580" y="182"/>
                  </a:lnTo>
                  <a:lnTo>
                    <a:pt x="576" y="182"/>
                  </a:lnTo>
                  <a:lnTo>
                    <a:pt x="576" y="178"/>
                  </a:lnTo>
                  <a:lnTo>
                    <a:pt x="572" y="178"/>
                  </a:lnTo>
                  <a:lnTo>
                    <a:pt x="570" y="178"/>
                  </a:lnTo>
                  <a:lnTo>
                    <a:pt x="566" y="178"/>
                  </a:lnTo>
                  <a:lnTo>
                    <a:pt x="562" y="174"/>
                  </a:lnTo>
                  <a:lnTo>
                    <a:pt x="558" y="174"/>
                  </a:lnTo>
                  <a:lnTo>
                    <a:pt x="558" y="170"/>
                  </a:lnTo>
                  <a:lnTo>
                    <a:pt x="562" y="170"/>
                  </a:lnTo>
                  <a:lnTo>
                    <a:pt x="558" y="166"/>
                  </a:lnTo>
                  <a:lnTo>
                    <a:pt x="558" y="170"/>
                  </a:lnTo>
                  <a:lnTo>
                    <a:pt x="554" y="170"/>
                  </a:lnTo>
                  <a:lnTo>
                    <a:pt x="554" y="166"/>
                  </a:lnTo>
                  <a:lnTo>
                    <a:pt x="554" y="170"/>
                  </a:lnTo>
                  <a:lnTo>
                    <a:pt x="550" y="170"/>
                  </a:lnTo>
                  <a:lnTo>
                    <a:pt x="550" y="166"/>
                  </a:lnTo>
                  <a:lnTo>
                    <a:pt x="546" y="166"/>
                  </a:lnTo>
                  <a:lnTo>
                    <a:pt x="546" y="164"/>
                  </a:lnTo>
                  <a:lnTo>
                    <a:pt x="544" y="164"/>
                  </a:lnTo>
                  <a:lnTo>
                    <a:pt x="544" y="160"/>
                  </a:lnTo>
                  <a:lnTo>
                    <a:pt x="544" y="156"/>
                  </a:lnTo>
                  <a:lnTo>
                    <a:pt x="546" y="156"/>
                  </a:lnTo>
                  <a:lnTo>
                    <a:pt x="546" y="152"/>
                  </a:lnTo>
                  <a:lnTo>
                    <a:pt x="544" y="152"/>
                  </a:lnTo>
                  <a:lnTo>
                    <a:pt x="544" y="156"/>
                  </a:lnTo>
                  <a:lnTo>
                    <a:pt x="544" y="160"/>
                  </a:lnTo>
                  <a:lnTo>
                    <a:pt x="544" y="164"/>
                  </a:lnTo>
                  <a:lnTo>
                    <a:pt x="540" y="166"/>
                  </a:lnTo>
                  <a:lnTo>
                    <a:pt x="540" y="170"/>
                  </a:lnTo>
                  <a:lnTo>
                    <a:pt x="536" y="170"/>
                  </a:lnTo>
                  <a:lnTo>
                    <a:pt x="532" y="170"/>
                  </a:lnTo>
                  <a:lnTo>
                    <a:pt x="532" y="166"/>
                  </a:lnTo>
                  <a:lnTo>
                    <a:pt x="532" y="164"/>
                  </a:lnTo>
                  <a:lnTo>
                    <a:pt x="532" y="160"/>
                  </a:lnTo>
                  <a:lnTo>
                    <a:pt x="532" y="156"/>
                  </a:lnTo>
                  <a:lnTo>
                    <a:pt x="532" y="160"/>
                  </a:lnTo>
                  <a:lnTo>
                    <a:pt x="528" y="160"/>
                  </a:lnTo>
                  <a:lnTo>
                    <a:pt x="528" y="156"/>
                  </a:lnTo>
                  <a:lnTo>
                    <a:pt x="528" y="152"/>
                  </a:lnTo>
                  <a:lnTo>
                    <a:pt x="524" y="152"/>
                  </a:lnTo>
                  <a:lnTo>
                    <a:pt x="520" y="152"/>
                  </a:lnTo>
                  <a:lnTo>
                    <a:pt x="520" y="150"/>
                  </a:lnTo>
                  <a:lnTo>
                    <a:pt x="524" y="150"/>
                  </a:lnTo>
                  <a:lnTo>
                    <a:pt x="528" y="150"/>
                  </a:lnTo>
                  <a:lnTo>
                    <a:pt x="532" y="150"/>
                  </a:lnTo>
                  <a:lnTo>
                    <a:pt x="536" y="146"/>
                  </a:lnTo>
                  <a:lnTo>
                    <a:pt x="540" y="146"/>
                  </a:lnTo>
                  <a:lnTo>
                    <a:pt x="544" y="146"/>
                  </a:lnTo>
                  <a:lnTo>
                    <a:pt x="544" y="150"/>
                  </a:lnTo>
                  <a:lnTo>
                    <a:pt x="544" y="146"/>
                  </a:lnTo>
                  <a:lnTo>
                    <a:pt x="546" y="146"/>
                  </a:lnTo>
                  <a:lnTo>
                    <a:pt x="546" y="150"/>
                  </a:lnTo>
                  <a:lnTo>
                    <a:pt x="546" y="146"/>
                  </a:lnTo>
                  <a:lnTo>
                    <a:pt x="546" y="142"/>
                  </a:lnTo>
                  <a:lnTo>
                    <a:pt x="546" y="138"/>
                  </a:lnTo>
                  <a:lnTo>
                    <a:pt x="544" y="142"/>
                  </a:lnTo>
                  <a:lnTo>
                    <a:pt x="540" y="142"/>
                  </a:lnTo>
                  <a:lnTo>
                    <a:pt x="536" y="142"/>
                  </a:lnTo>
                  <a:lnTo>
                    <a:pt x="532" y="142"/>
                  </a:lnTo>
                  <a:lnTo>
                    <a:pt x="528" y="142"/>
                  </a:lnTo>
                  <a:lnTo>
                    <a:pt x="524" y="142"/>
                  </a:lnTo>
                  <a:lnTo>
                    <a:pt x="524" y="138"/>
                  </a:lnTo>
                  <a:lnTo>
                    <a:pt x="520" y="138"/>
                  </a:lnTo>
                  <a:lnTo>
                    <a:pt x="520" y="134"/>
                  </a:lnTo>
                  <a:lnTo>
                    <a:pt x="520" y="130"/>
                  </a:lnTo>
                  <a:lnTo>
                    <a:pt x="516" y="130"/>
                  </a:lnTo>
                  <a:lnTo>
                    <a:pt x="514" y="126"/>
                  </a:lnTo>
                  <a:lnTo>
                    <a:pt x="510" y="126"/>
                  </a:lnTo>
                  <a:lnTo>
                    <a:pt x="506" y="126"/>
                  </a:lnTo>
                  <a:lnTo>
                    <a:pt x="506" y="122"/>
                  </a:lnTo>
                  <a:lnTo>
                    <a:pt x="510" y="122"/>
                  </a:lnTo>
                  <a:lnTo>
                    <a:pt x="510" y="120"/>
                  </a:lnTo>
                  <a:lnTo>
                    <a:pt x="510" y="116"/>
                  </a:lnTo>
                  <a:lnTo>
                    <a:pt x="514" y="116"/>
                  </a:lnTo>
                  <a:lnTo>
                    <a:pt x="516" y="116"/>
                  </a:lnTo>
                  <a:lnTo>
                    <a:pt x="520" y="116"/>
                  </a:lnTo>
                  <a:lnTo>
                    <a:pt x="520" y="112"/>
                  </a:lnTo>
                  <a:lnTo>
                    <a:pt x="524" y="108"/>
                  </a:lnTo>
                  <a:lnTo>
                    <a:pt x="528" y="108"/>
                  </a:lnTo>
                  <a:lnTo>
                    <a:pt x="532" y="108"/>
                  </a:lnTo>
                  <a:lnTo>
                    <a:pt x="532" y="112"/>
                  </a:lnTo>
                  <a:lnTo>
                    <a:pt x="536" y="112"/>
                  </a:lnTo>
                  <a:lnTo>
                    <a:pt x="540" y="112"/>
                  </a:lnTo>
                  <a:lnTo>
                    <a:pt x="540" y="116"/>
                  </a:lnTo>
                  <a:lnTo>
                    <a:pt x="544" y="116"/>
                  </a:lnTo>
                  <a:lnTo>
                    <a:pt x="546" y="116"/>
                  </a:lnTo>
                  <a:lnTo>
                    <a:pt x="550" y="116"/>
                  </a:lnTo>
                  <a:lnTo>
                    <a:pt x="550" y="120"/>
                  </a:lnTo>
                  <a:lnTo>
                    <a:pt x="550" y="122"/>
                  </a:lnTo>
                  <a:lnTo>
                    <a:pt x="554" y="126"/>
                  </a:lnTo>
                  <a:lnTo>
                    <a:pt x="550" y="126"/>
                  </a:lnTo>
                  <a:lnTo>
                    <a:pt x="550" y="130"/>
                  </a:lnTo>
                  <a:lnTo>
                    <a:pt x="550" y="134"/>
                  </a:lnTo>
                  <a:lnTo>
                    <a:pt x="550" y="138"/>
                  </a:lnTo>
                  <a:lnTo>
                    <a:pt x="550" y="142"/>
                  </a:lnTo>
                  <a:lnTo>
                    <a:pt x="550" y="146"/>
                  </a:lnTo>
                  <a:lnTo>
                    <a:pt x="554" y="146"/>
                  </a:lnTo>
                  <a:lnTo>
                    <a:pt x="554" y="150"/>
                  </a:lnTo>
                  <a:lnTo>
                    <a:pt x="554" y="152"/>
                  </a:lnTo>
                  <a:lnTo>
                    <a:pt x="558" y="150"/>
                  </a:lnTo>
                  <a:lnTo>
                    <a:pt x="554" y="150"/>
                  </a:lnTo>
                  <a:lnTo>
                    <a:pt x="554" y="146"/>
                  </a:lnTo>
                  <a:lnTo>
                    <a:pt x="558" y="146"/>
                  </a:lnTo>
                  <a:lnTo>
                    <a:pt x="558" y="150"/>
                  </a:lnTo>
                  <a:lnTo>
                    <a:pt x="558" y="152"/>
                  </a:lnTo>
                  <a:lnTo>
                    <a:pt x="562" y="152"/>
                  </a:lnTo>
                  <a:lnTo>
                    <a:pt x="562" y="156"/>
                  </a:lnTo>
                  <a:lnTo>
                    <a:pt x="562" y="160"/>
                  </a:lnTo>
                  <a:lnTo>
                    <a:pt x="566" y="160"/>
                  </a:lnTo>
                  <a:lnTo>
                    <a:pt x="570" y="160"/>
                  </a:lnTo>
                  <a:lnTo>
                    <a:pt x="570" y="156"/>
                  </a:lnTo>
                  <a:lnTo>
                    <a:pt x="572" y="156"/>
                  </a:lnTo>
                  <a:lnTo>
                    <a:pt x="572" y="152"/>
                  </a:lnTo>
                  <a:lnTo>
                    <a:pt x="576" y="152"/>
                  </a:lnTo>
                  <a:lnTo>
                    <a:pt x="576" y="150"/>
                  </a:lnTo>
                  <a:lnTo>
                    <a:pt x="580" y="150"/>
                  </a:lnTo>
                  <a:lnTo>
                    <a:pt x="580" y="146"/>
                  </a:lnTo>
                  <a:lnTo>
                    <a:pt x="580" y="142"/>
                  </a:lnTo>
                  <a:lnTo>
                    <a:pt x="584" y="142"/>
                  </a:lnTo>
                  <a:lnTo>
                    <a:pt x="588" y="142"/>
                  </a:lnTo>
                  <a:lnTo>
                    <a:pt x="592" y="138"/>
                  </a:lnTo>
                  <a:lnTo>
                    <a:pt x="596" y="138"/>
                  </a:lnTo>
                  <a:lnTo>
                    <a:pt x="596" y="134"/>
                  </a:lnTo>
                  <a:lnTo>
                    <a:pt x="592" y="134"/>
                  </a:lnTo>
                  <a:lnTo>
                    <a:pt x="596" y="134"/>
                  </a:lnTo>
                  <a:lnTo>
                    <a:pt x="596" y="130"/>
                  </a:lnTo>
                  <a:lnTo>
                    <a:pt x="600" y="130"/>
                  </a:lnTo>
                  <a:lnTo>
                    <a:pt x="602" y="126"/>
                  </a:lnTo>
                  <a:lnTo>
                    <a:pt x="606" y="126"/>
                  </a:lnTo>
                  <a:lnTo>
                    <a:pt x="606" y="130"/>
                  </a:lnTo>
                  <a:lnTo>
                    <a:pt x="610" y="130"/>
                  </a:lnTo>
                  <a:lnTo>
                    <a:pt x="614" y="134"/>
                  </a:lnTo>
                  <a:lnTo>
                    <a:pt x="618" y="134"/>
                  </a:lnTo>
                  <a:lnTo>
                    <a:pt x="618" y="138"/>
                  </a:lnTo>
                  <a:lnTo>
                    <a:pt x="622" y="138"/>
                  </a:lnTo>
                  <a:lnTo>
                    <a:pt x="626" y="138"/>
                  </a:lnTo>
                  <a:lnTo>
                    <a:pt x="626" y="142"/>
                  </a:lnTo>
                  <a:lnTo>
                    <a:pt x="628" y="142"/>
                  </a:lnTo>
                  <a:lnTo>
                    <a:pt x="632" y="142"/>
                  </a:lnTo>
                  <a:lnTo>
                    <a:pt x="636" y="142"/>
                  </a:lnTo>
                  <a:lnTo>
                    <a:pt x="636" y="146"/>
                  </a:lnTo>
                  <a:lnTo>
                    <a:pt x="640" y="146"/>
                  </a:lnTo>
                  <a:lnTo>
                    <a:pt x="644" y="146"/>
                  </a:lnTo>
                  <a:lnTo>
                    <a:pt x="644" y="150"/>
                  </a:lnTo>
                  <a:lnTo>
                    <a:pt x="644" y="146"/>
                  </a:lnTo>
                  <a:lnTo>
                    <a:pt x="648" y="146"/>
                  </a:lnTo>
                  <a:lnTo>
                    <a:pt x="648" y="186"/>
                  </a:lnTo>
                  <a:lnTo>
                    <a:pt x="648" y="204"/>
                  </a:lnTo>
                  <a:lnTo>
                    <a:pt x="648" y="212"/>
                  </a:lnTo>
                  <a:lnTo>
                    <a:pt x="648" y="216"/>
                  </a:lnTo>
                  <a:lnTo>
                    <a:pt x="648" y="220"/>
                  </a:lnTo>
                  <a:lnTo>
                    <a:pt x="648" y="256"/>
                  </a:lnTo>
                  <a:lnTo>
                    <a:pt x="644" y="256"/>
                  </a:lnTo>
                  <a:lnTo>
                    <a:pt x="644" y="252"/>
                  </a:lnTo>
                  <a:lnTo>
                    <a:pt x="640" y="250"/>
                  </a:lnTo>
                  <a:lnTo>
                    <a:pt x="640" y="246"/>
                  </a:lnTo>
                  <a:lnTo>
                    <a:pt x="636" y="246"/>
                  </a:lnTo>
                  <a:lnTo>
                    <a:pt x="632" y="242"/>
                  </a:lnTo>
                  <a:lnTo>
                    <a:pt x="636" y="242"/>
                  </a:lnTo>
                  <a:lnTo>
                    <a:pt x="636" y="238"/>
                  </a:lnTo>
                  <a:lnTo>
                    <a:pt x="632" y="238"/>
                  </a:lnTo>
                  <a:lnTo>
                    <a:pt x="632" y="242"/>
                  </a:lnTo>
                  <a:lnTo>
                    <a:pt x="628" y="242"/>
                  </a:lnTo>
                  <a:lnTo>
                    <a:pt x="626" y="242"/>
                  </a:lnTo>
                  <a:lnTo>
                    <a:pt x="622" y="242"/>
                  </a:lnTo>
                  <a:lnTo>
                    <a:pt x="618" y="242"/>
                  </a:lnTo>
                  <a:lnTo>
                    <a:pt x="618" y="246"/>
                  </a:lnTo>
                  <a:lnTo>
                    <a:pt x="618" y="242"/>
                  </a:lnTo>
                  <a:lnTo>
                    <a:pt x="618" y="238"/>
                  </a:lnTo>
                  <a:lnTo>
                    <a:pt x="622" y="234"/>
                  </a:lnTo>
                  <a:lnTo>
                    <a:pt x="618" y="234"/>
                  </a:lnTo>
                  <a:lnTo>
                    <a:pt x="622" y="234"/>
                  </a:lnTo>
                  <a:lnTo>
                    <a:pt x="622" y="230"/>
                  </a:lnTo>
                  <a:lnTo>
                    <a:pt x="618" y="230"/>
                  </a:lnTo>
                  <a:lnTo>
                    <a:pt x="618" y="226"/>
                  </a:lnTo>
                  <a:lnTo>
                    <a:pt x="614" y="226"/>
                  </a:lnTo>
                  <a:lnTo>
                    <a:pt x="614" y="222"/>
                  </a:lnTo>
                  <a:lnTo>
                    <a:pt x="618" y="226"/>
                  </a:lnTo>
                  <a:lnTo>
                    <a:pt x="622" y="226"/>
                  </a:lnTo>
                  <a:lnTo>
                    <a:pt x="622" y="226"/>
                  </a:lnTo>
                  <a:lnTo>
                    <a:pt x="622" y="226"/>
                  </a:lnTo>
                  <a:close/>
                  <a:moveTo>
                    <a:pt x="502" y="108"/>
                  </a:moveTo>
                  <a:lnTo>
                    <a:pt x="502" y="112"/>
                  </a:lnTo>
                  <a:lnTo>
                    <a:pt x="498" y="112"/>
                  </a:lnTo>
                  <a:lnTo>
                    <a:pt x="502" y="108"/>
                  </a:lnTo>
                  <a:lnTo>
                    <a:pt x="502" y="108"/>
                  </a:lnTo>
                  <a:lnTo>
                    <a:pt x="502" y="108"/>
                  </a:lnTo>
                  <a:close/>
                  <a:moveTo>
                    <a:pt x="570" y="116"/>
                  </a:moveTo>
                  <a:lnTo>
                    <a:pt x="572" y="116"/>
                  </a:lnTo>
                  <a:lnTo>
                    <a:pt x="576" y="116"/>
                  </a:lnTo>
                  <a:lnTo>
                    <a:pt x="576" y="120"/>
                  </a:lnTo>
                  <a:lnTo>
                    <a:pt x="580" y="120"/>
                  </a:lnTo>
                  <a:lnTo>
                    <a:pt x="580" y="122"/>
                  </a:lnTo>
                  <a:lnTo>
                    <a:pt x="584" y="122"/>
                  </a:lnTo>
                  <a:lnTo>
                    <a:pt x="580" y="122"/>
                  </a:lnTo>
                  <a:lnTo>
                    <a:pt x="576" y="122"/>
                  </a:lnTo>
                  <a:lnTo>
                    <a:pt x="572" y="122"/>
                  </a:lnTo>
                  <a:lnTo>
                    <a:pt x="572" y="120"/>
                  </a:lnTo>
                  <a:lnTo>
                    <a:pt x="572" y="116"/>
                  </a:lnTo>
                  <a:lnTo>
                    <a:pt x="570" y="116"/>
                  </a:lnTo>
                  <a:lnTo>
                    <a:pt x="570" y="112"/>
                  </a:lnTo>
                  <a:lnTo>
                    <a:pt x="570" y="116"/>
                  </a:lnTo>
                  <a:lnTo>
                    <a:pt x="570" y="116"/>
                  </a:lnTo>
                  <a:lnTo>
                    <a:pt x="570" y="116"/>
                  </a:lnTo>
                  <a:close/>
                  <a:moveTo>
                    <a:pt x="506" y="116"/>
                  </a:moveTo>
                  <a:lnTo>
                    <a:pt x="502" y="120"/>
                  </a:lnTo>
                  <a:lnTo>
                    <a:pt x="498" y="120"/>
                  </a:lnTo>
                  <a:lnTo>
                    <a:pt x="498" y="116"/>
                  </a:lnTo>
                  <a:lnTo>
                    <a:pt x="502" y="116"/>
                  </a:lnTo>
                  <a:lnTo>
                    <a:pt x="506" y="116"/>
                  </a:lnTo>
                  <a:lnTo>
                    <a:pt x="506" y="116"/>
                  </a:lnTo>
                  <a:lnTo>
                    <a:pt x="506" y="116"/>
                  </a:lnTo>
                  <a:close/>
                  <a:moveTo>
                    <a:pt x="506" y="120"/>
                  </a:moveTo>
                  <a:lnTo>
                    <a:pt x="506" y="122"/>
                  </a:lnTo>
                  <a:lnTo>
                    <a:pt x="506" y="126"/>
                  </a:lnTo>
                  <a:lnTo>
                    <a:pt x="502" y="122"/>
                  </a:lnTo>
                  <a:lnTo>
                    <a:pt x="502" y="120"/>
                  </a:lnTo>
                  <a:lnTo>
                    <a:pt x="506" y="120"/>
                  </a:lnTo>
                  <a:lnTo>
                    <a:pt x="506" y="120"/>
                  </a:lnTo>
                  <a:lnTo>
                    <a:pt x="506" y="120"/>
                  </a:lnTo>
                  <a:close/>
                  <a:moveTo>
                    <a:pt x="58" y="130"/>
                  </a:moveTo>
                  <a:lnTo>
                    <a:pt x="54" y="130"/>
                  </a:lnTo>
                  <a:lnTo>
                    <a:pt x="58" y="130"/>
                  </a:lnTo>
                  <a:lnTo>
                    <a:pt x="58" y="134"/>
                  </a:lnTo>
                  <a:lnTo>
                    <a:pt x="54" y="134"/>
                  </a:lnTo>
                  <a:lnTo>
                    <a:pt x="50" y="130"/>
                  </a:lnTo>
                  <a:lnTo>
                    <a:pt x="50" y="126"/>
                  </a:lnTo>
                  <a:lnTo>
                    <a:pt x="48" y="122"/>
                  </a:lnTo>
                  <a:lnTo>
                    <a:pt x="48" y="120"/>
                  </a:lnTo>
                  <a:lnTo>
                    <a:pt x="50" y="120"/>
                  </a:lnTo>
                  <a:lnTo>
                    <a:pt x="54" y="122"/>
                  </a:lnTo>
                  <a:lnTo>
                    <a:pt x="54" y="126"/>
                  </a:lnTo>
                  <a:lnTo>
                    <a:pt x="58" y="130"/>
                  </a:lnTo>
                  <a:lnTo>
                    <a:pt x="58" y="130"/>
                  </a:lnTo>
                  <a:lnTo>
                    <a:pt x="58" y="130"/>
                  </a:lnTo>
                  <a:close/>
                  <a:moveTo>
                    <a:pt x="208" y="120"/>
                  </a:moveTo>
                  <a:lnTo>
                    <a:pt x="208" y="122"/>
                  </a:lnTo>
                  <a:lnTo>
                    <a:pt x="204" y="122"/>
                  </a:lnTo>
                  <a:lnTo>
                    <a:pt x="200" y="122"/>
                  </a:lnTo>
                  <a:lnTo>
                    <a:pt x="200" y="120"/>
                  </a:lnTo>
                  <a:lnTo>
                    <a:pt x="204" y="120"/>
                  </a:lnTo>
                  <a:lnTo>
                    <a:pt x="208" y="120"/>
                  </a:lnTo>
                  <a:lnTo>
                    <a:pt x="208" y="120"/>
                  </a:lnTo>
                  <a:lnTo>
                    <a:pt x="208" y="120"/>
                  </a:lnTo>
                  <a:close/>
                  <a:moveTo>
                    <a:pt x="490" y="122"/>
                  </a:moveTo>
                  <a:lnTo>
                    <a:pt x="488" y="122"/>
                  </a:lnTo>
                  <a:lnTo>
                    <a:pt x="490" y="122"/>
                  </a:lnTo>
                  <a:lnTo>
                    <a:pt x="490" y="122"/>
                  </a:lnTo>
                  <a:lnTo>
                    <a:pt x="490" y="122"/>
                  </a:lnTo>
                  <a:close/>
                  <a:moveTo>
                    <a:pt x="402" y="122"/>
                  </a:moveTo>
                  <a:lnTo>
                    <a:pt x="402" y="126"/>
                  </a:lnTo>
                  <a:lnTo>
                    <a:pt x="398" y="126"/>
                  </a:lnTo>
                  <a:lnTo>
                    <a:pt x="398" y="130"/>
                  </a:lnTo>
                  <a:lnTo>
                    <a:pt x="394" y="130"/>
                  </a:lnTo>
                  <a:lnTo>
                    <a:pt x="394" y="126"/>
                  </a:lnTo>
                  <a:lnTo>
                    <a:pt x="394" y="130"/>
                  </a:lnTo>
                  <a:lnTo>
                    <a:pt x="390" y="130"/>
                  </a:lnTo>
                  <a:lnTo>
                    <a:pt x="390" y="126"/>
                  </a:lnTo>
                  <a:lnTo>
                    <a:pt x="390" y="122"/>
                  </a:lnTo>
                  <a:lnTo>
                    <a:pt x="394" y="122"/>
                  </a:lnTo>
                  <a:lnTo>
                    <a:pt x="398" y="122"/>
                  </a:lnTo>
                  <a:lnTo>
                    <a:pt x="398" y="126"/>
                  </a:lnTo>
                  <a:lnTo>
                    <a:pt x="398" y="122"/>
                  </a:lnTo>
                  <a:lnTo>
                    <a:pt x="402" y="122"/>
                  </a:lnTo>
                  <a:lnTo>
                    <a:pt x="402" y="122"/>
                  </a:lnTo>
                  <a:lnTo>
                    <a:pt x="402" y="122"/>
                  </a:lnTo>
                  <a:close/>
                  <a:moveTo>
                    <a:pt x="464" y="130"/>
                  </a:moveTo>
                  <a:lnTo>
                    <a:pt x="460" y="130"/>
                  </a:lnTo>
                  <a:lnTo>
                    <a:pt x="458" y="130"/>
                  </a:lnTo>
                  <a:lnTo>
                    <a:pt x="454" y="130"/>
                  </a:lnTo>
                  <a:lnTo>
                    <a:pt x="454" y="126"/>
                  </a:lnTo>
                  <a:lnTo>
                    <a:pt x="458" y="126"/>
                  </a:lnTo>
                  <a:lnTo>
                    <a:pt x="460" y="126"/>
                  </a:lnTo>
                  <a:lnTo>
                    <a:pt x="464" y="130"/>
                  </a:lnTo>
                  <a:lnTo>
                    <a:pt x="464" y="130"/>
                  </a:lnTo>
                  <a:lnTo>
                    <a:pt x="464" y="130"/>
                  </a:lnTo>
                  <a:close/>
                  <a:moveTo>
                    <a:pt x="160" y="152"/>
                  </a:moveTo>
                  <a:lnTo>
                    <a:pt x="156" y="152"/>
                  </a:lnTo>
                  <a:lnTo>
                    <a:pt x="152" y="150"/>
                  </a:lnTo>
                  <a:lnTo>
                    <a:pt x="152" y="146"/>
                  </a:lnTo>
                  <a:lnTo>
                    <a:pt x="152" y="142"/>
                  </a:lnTo>
                  <a:lnTo>
                    <a:pt x="148" y="138"/>
                  </a:lnTo>
                  <a:lnTo>
                    <a:pt x="144" y="138"/>
                  </a:lnTo>
                  <a:lnTo>
                    <a:pt x="140" y="138"/>
                  </a:lnTo>
                  <a:lnTo>
                    <a:pt x="140" y="134"/>
                  </a:lnTo>
                  <a:lnTo>
                    <a:pt x="144" y="134"/>
                  </a:lnTo>
                  <a:lnTo>
                    <a:pt x="144" y="130"/>
                  </a:lnTo>
                  <a:lnTo>
                    <a:pt x="148" y="130"/>
                  </a:lnTo>
                  <a:lnTo>
                    <a:pt x="148" y="134"/>
                  </a:lnTo>
                  <a:lnTo>
                    <a:pt x="152" y="134"/>
                  </a:lnTo>
                  <a:lnTo>
                    <a:pt x="148" y="130"/>
                  </a:lnTo>
                  <a:lnTo>
                    <a:pt x="152" y="126"/>
                  </a:lnTo>
                  <a:lnTo>
                    <a:pt x="152" y="130"/>
                  </a:lnTo>
                  <a:lnTo>
                    <a:pt x="156" y="134"/>
                  </a:lnTo>
                  <a:lnTo>
                    <a:pt x="156" y="138"/>
                  </a:lnTo>
                  <a:lnTo>
                    <a:pt x="156" y="142"/>
                  </a:lnTo>
                  <a:lnTo>
                    <a:pt x="156" y="146"/>
                  </a:lnTo>
                  <a:lnTo>
                    <a:pt x="160" y="146"/>
                  </a:lnTo>
                  <a:lnTo>
                    <a:pt x="164" y="146"/>
                  </a:lnTo>
                  <a:lnTo>
                    <a:pt x="164" y="150"/>
                  </a:lnTo>
                  <a:lnTo>
                    <a:pt x="164" y="152"/>
                  </a:lnTo>
                  <a:lnTo>
                    <a:pt x="164" y="156"/>
                  </a:lnTo>
                  <a:lnTo>
                    <a:pt x="160" y="156"/>
                  </a:lnTo>
                  <a:lnTo>
                    <a:pt x="160" y="152"/>
                  </a:lnTo>
                  <a:lnTo>
                    <a:pt x="160" y="152"/>
                  </a:lnTo>
                  <a:lnTo>
                    <a:pt x="160" y="152"/>
                  </a:lnTo>
                  <a:close/>
                  <a:moveTo>
                    <a:pt x="192" y="130"/>
                  </a:moveTo>
                  <a:lnTo>
                    <a:pt x="196" y="130"/>
                  </a:lnTo>
                  <a:lnTo>
                    <a:pt x="192" y="130"/>
                  </a:lnTo>
                  <a:lnTo>
                    <a:pt x="192" y="130"/>
                  </a:lnTo>
                  <a:lnTo>
                    <a:pt x="192" y="130"/>
                  </a:lnTo>
                  <a:close/>
                  <a:moveTo>
                    <a:pt x="570" y="130"/>
                  </a:moveTo>
                  <a:lnTo>
                    <a:pt x="572" y="130"/>
                  </a:lnTo>
                  <a:lnTo>
                    <a:pt x="576" y="130"/>
                  </a:lnTo>
                  <a:lnTo>
                    <a:pt x="580" y="130"/>
                  </a:lnTo>
                  <a:lnTo>
                    <a:pt x="584" y="130"/>
                  </a:lnTo>
                  <a:lnTo>
                    <a:pt x="588" y="130"/>
                  </a:lnTo>
                  <a:lnTo>
                    <a:pt x="588" y="134"/>
                  </a:lnTo>
                  <a:lnTo>
                    <a:pt x="592" y="134"/>
                  </a:lnTo>
                  <a:lnTo>
                    <a:pt x="588" y="134"/>
                  </a:lnTo>
                  <a:lnTo>
                    <a:pt x="584" y="134"/>
                  </a:lnTo>
                  <a:lnTo>
                    <a:pt x="580" y="134"/>
                  </a:lnTo>
                  <a:lnTo>
                    <a:pt x="576" y="134"/>
                  </a:lnTo>
                  <a:lnTo>
                    <a:pt x="572" y="130"/>
                  </a:lnTo>
                  <a:lnTo>
                    <a:pt x="570" y="130"/>
                  </a:lnTo>
                  <a:lnTo>
                    <a:pt x="570" y="130"/>
                  </a:lnTo>
                  <a:lnTo>
                    <a:pt x="570" y="130"/>
                  </a:lnTo>
                  <a:close/>
                  <a:moveTo>
                    <a:pt x="412" y="130"/>
                  </a:moveTo>
                  <a:lnTo>
                    <a:pt x="416" y="130"/>
                  </a:lnTo>
                  <a:lnTo>
                    <a:pt x="420" y="130"/>
                  </a:lnTo>
                  <a:lnTo>
                    <a:pt x="424" y="130"/>
                  </a:lnTo>
                  <a:lnTo>
                    <a:pt x="428" y="134"/>
                  </a:lnTo>
                  <a:lnTo>
                    <a:pt x="424" y="134"/>
                  </a:lnTo>
                  <a:lnTo>
                    <a:pt x="420" y="134"/>
                  </a:lnTo>
                  <a:lnTo>
                    <a:pt x="416" y="134"/>
                  </a:lnTo>
                  <a:lnTo>
                    <a:pt x="416" y="138"/>
                  </a:lnTo>
                  <a:lnTo>
                    <a:pt x="412" y="138"/>
                  </a:lnTo>
                  <a:lnTo>
                    <a:pt x="412" y="134"/>
                  </a:lnTo>
                  <a:lnTo>
                    <a:pt x="412" y="130"/>
                  </a:lnTo>
                  <a:lnTo>
                    <a:pt x="412" y="130"/>
                  </a:lnTo>
                  <a:lnTo>
                    <a:pt x="412" y="130"/>
                  </a:lnTo>
                  <a:close/>
                  <a:moveTo>
                    <a:pt x="498" y="130"/>
                  </a:moveTo>
                  <a:lnTo>
                    <a:pt x="498" y="134"/>
                  </a:lnTo>
                  <a:lnTo>
                    <a:pt x="498" y="138"/>
                  </a:lnTo>
                  <a:lnTo>
                    <a:pt x="494" y="138"/>
                  </a:lnTo>
                  <a:lnTo>
                    <a:pt x="490" y="138"/>
                  </a:lnTo>
                  <a:lnTo>
                    <a:pt x="488" y="134"/>
                  </a:lnTo>
                  <a:lnTo>
                    <a:pt x="490" y="134"/>
                  </a:lnTo>
                  <a:lnTo>
                    <a:pt x="490" y="130"/>
                  </a:lnTo>
                  <a:lnTo>
                    <a:pt x="494" y="130"/>
                  </a:lnTo>
                  <a:lnTo>
                    <a:pt x="498" y="130"/>
                  </a:lnTo>
                  <a:lnTo>
                    <a:pt x="498" y="130"/>
                  </a:lnTo>
                  <a:lnTo>
                    <a:pt x="498" y="130"/>
                  </a:lnTo>
                  <a:close/>
                  <a:moveTo>
                    <a:pt x="428" y="134"/>
                  </a:moveTo>
                  <a:lnTo>
                    <a:pt x="430" y="134"/>
                  </a:lnTo>
                  <a:lnTo>
                    <a:pt x="434" y="134"/>
                  </a:lnTo>
                  <a:lnTo>
                    <a:pt x="438" y="134"/>
                  </a:lnTo>
                  <a:lnTo>
                    <a:pt x="434" y="134"/>
                  </a:lnTo>
                  <a:lnTo>
                    <a:pt x="430" y="134"/>
                  </a:lnTo>
                  <a:lnTo>
                    <a:pt x="428" y="134"/>
                  </a:lnTo>
                  <a:lnTo>
                    <a:pt x="428" y="134"/>
                  </a:lnTo>
                  <a:lnTo>
                    <a:pt x="428" y="134"/>
                  </a:lnTo>
                  <a:close/>
                  <a:moveTo>
                    <a:pt x="66" y="142"/>
                  </a:moveTo>
                  <a:lnTo>
                    <a:pt x="62" y="142"/>
                  </a:lnTo>
                  <a:lnTo>
                    <a:pt x="62" y="138"/>
                  </a:lnTo>
                  <a:lnTo>
                    <a:pt x="66" y="142"/>
                  </a:lnTo>
                  <a:lnTo>
                    <a:pt x="66" y="142"/>
                  </a:lnTo>
                  <a:lnTo>
                    <a:pt x="66" y="142"/>
                  </a:lnTo>
                  <a:close/>
                  <a:moveTo>
                    <a:pt x="70" y="150"/>
                  </a:moveTo>
                  <a:lnTo>
                    <a:pt x="70" y="152"/>
                  </a:lnTo>
                  <a:lnTo>
                    <a:pt x="70" y="150"/>
                  </a:lnTo>
                  <a:lnTo>
                    <a:pt x="66" y="150"/>
                  </a:lnTo>
                  <a:lnTo>
                    <a:pt x="66" y="146"/>
                  </a:lnTo>
                  <a:lnTo>
                    <a:pt x="70" y="146"/>
                  </a:lnTo>
                  <a:lnTo>
                    <a:pt x="70" y="150"/>
                  </a:lnTo>
                  <a:lnTo>
                    <a:pt x="70" y="150"/>
                  </a:lnTo>
                  <a:lnTo>
                    <a:pt x="70" y="150"/>
                  </a:lnTo>
                  <a:close/>
                  <a:moveTo>
                    <a:pt x="186" y="152"/>
                  </a:moveTo>
                  <a:lnTo>
                    <a:pt x="186" y="156"/>
                  </a:lnTo>
                  <a:lnTo>
                    <a:pt x="182" y="156"/>
                  </a:lnTo>
                  <a:lnTo>
                    <a:pt x="178" y="156"/>
                  </a:lnTo>
                  <a:lnTo>
                    <a:pt x="178" y="152"/>
                  </a:lnTo>
                  <a:lnTo>
                    <a:pt x="178" y="156"/>
                  </a:lnTo>
                  <a:lnTo>
                    <a:pt x="174" y="156"/>
                  </a:lnTo>
                  <a:lnTo>
                    <a:pt x="174" y="152"/>
                  </a:lnTo>
                  <a:lnTo>
                    <a:pt x="174" y="150"/>
                  </a:lnTo>
                  <a:lnTo>
                    <a:pt x="178" y="146"/>
                  </a:lnTo>
                  <a:lnTo>
                    <a:pt x="182" y="146"/>
                  </a:lnTo>
                  <a:lnTo>
                    <a:pt x="186" y="150"/>
                  </a:lnTo>
                  <a:lnTo>
                    <a:pt x="186" y="152"/>
                  </a:lnTo>
                  <a:lnTo>
                    <a:pt x="186" y="152"/>
                  </a:lnTo>
                  <a:lnTo>
                    <a:pt x="186" y="152"/>
                  </a:lnTo>
                  <a:close/>
                  <a:moveTo>
                    <a:pt x="74" y="160"/>
                  </a:moveTo>
                  <a:lnTo>
                    <a:pt x="74" y="156"/>
                  </a:lnTo>
                  <a:lnTo>
                    <a:pt x="70" y="152"/>
                  </a:lnTo>
                  <a:lnTo>
                    <a:pt x="70" y="150"/>
                  </a:lnTo>
                  <a:lnTo>
                    <a:pt x="74" y="152"/>
                  </a:lnTo>
                  <a:lnTo>
                    <a:pt x="74" y="156"/>
                  </a:lnTo>
                  <a:lnTo>
                    <a:pt x="74" y="160"/>
                  </a:lnTo>
                  <a:lnTo>
                    <a:pt x="74" y="160"/>
                  </a:lnTo>
                  <a:lnTo>
                    <a:pt x="74" y="160"/>
                  </a:lnTo>
                  <a:close/>
                  <a:moveTo>
                    <a:pt x="502" y="166"/>
                  </a:moveTo>
                  <a:lnTo>
                    <a:pt x="498" y="166"/>
                  </a:lnTo>
                  <a:lnTo>
                    <a:pt x="498" y="164"/>
                  </a:lnTo>
                  <a:lnTo>
                    <a:pt x="494" y="164"/>
                  </a:lnTo>
                  <a:lnTo>
                    <a:pt x="490" y="160"/>
                  </a:lnTo>
                  <a:lnTo>
                    <a:pt x="488" y="160"/>
                  </a:lnTo>
                  <a:lnTo>
                    <a:pt x="484" y="160"/>
                  </a:lnTo>
                  <a:lnTo>
                    <a:pt x="488" y="160"/>
                  </a:lnTo>
                  <a:lnTo>
                    <a:pt x="484" y="160"/>
                  </a:lnTo>
                  <a:lnTo>
                    <a:pt x="480" y="160"/>
                  </a:lnTo>
                  <a:lnTo>
                    <a:pt x="476" y="160"/>
                  </a:lnTo>
                  <a:lnTo>
                    <a:pt x="476" y="156"/>
                  </a:lnTo>
                  <a:lnTo>
                    <a:pt x="476" y="160"/>
                  </a:lnTo>
                  <a:lnTo>
                    <a:pt x="472" y="160"/>
                  </a:lnTo>
                  <a:lnTo>
                    <a:pt x="468" y="160"/>
                  </a:lnTo>
                  <a:lnTo>
                    <a:pt x="468" y="156"/>
                  </a:lnTo>
                  <a:lnTo>
                    <a:pt x="464" y="156"/>
                  </a:lnTo>
                  <a:lnTo>
                    <a:pt x="464" y="160"/>
                  </a:lnTo>
                  <a:lnTo>
                    <a:pt x="460" y="164"/>
                  </a:lnTo>
                  <a:lnTo>
                    <a:pt x="460" y="160"/>
                  </a:lnTo>
                  <a:lnTo>
                    <a:pt x="460" y="156"/>
                  </a:lnTo>
                  <a:lnTo>
                    <a:pt x="464" y="156"/>
                  </a:lnTo>
                  <a:lnTo>
                    <a:pt x="464" y="152"/>
                  </a:lnTo>
                  <a:lnTo>
                    <a:pt x="468" y="152"/>
                  </a:lnTo>
                  <a:lnTo>
                    <a:pt x="472" y="152"/>
                  </a:lnTo>
                  <a:lnTo>
                    <a:pt x="476" y="152"/>
                  </a:lnTo>
                  <a:lnTo>
                    <a:pt x="480" y="152"/>
                  </a:lnTo>
                  <a:lnTo>
                    <a:pt x="484" y="152"/>
                  </a:lnTo>
                  <a:lnTo>
                    <a:pt x="484" y="150"/>
                  </a:lnTo>
                  <a:lnTo>
                    <a:pt x="488" y="150"/>
                  </a:lnTo>
                  <a:lnTo>
                    <a:pt x="488" y="152"/>
                  </a:lnTo>
                  <a:lnTo>
                    <a:pt x="490" y="152"/>
                  </a:lnTo>
                  <a:lnTo>
                    <a:pt x="494" y="152"/>
                  </a:lnTo>
                  <a:lnTo>
                    <a:pt x="498" y="152"/>
                  </a:lnTo>
                  <a:lnTo>
                    <a:pt x="502" y="156"/>
                  </a:lnTo>
                  <a:lnTo>
                    <a:pt x="502" y="160"/>
                  </a:lnTo>
                  <a:lnTo>
                    <a:pt x="506" y="164"/>
                  </a:lnTo>
                  <a:lnTo>
                    <a:pt x="502" y="166"/>
                  </a:lnTo>
                  <a:lnTo>
                    <a:pt x="502" y="166"/>
                  </a:lnTo>
                  <a:lnTo>
                    <a:pt x="502" y="166"/>
                  </a:lnTo>
                  <a:close/>
                  <a:moveTo>
                    <a:pt x="164" y="152"/>
                  </a:moveTo>
                  <a:lnTo>
                    <a:pt x="166" y="152"/>
                  </a:lnTo>
                  <a:lnTo>
                    <a:pt x="164" y="152"/>
                  </a:lnTo>
                  <a:lnTo>
                    <a:pt x="164" y="152"/>
                  </a:lnTo>
                  <a:lnTo>
                    <a:pt x="164" y="152"/>
                  </a:lnTo>
                  <a:close/>
                  <a:moveTo>
                    <a:pt x="438" y="156"/>
                  </a:moveTo>
                  <a:lnTo>
                    <a:pt x="442" y="156"/>
                  </a:lnTo>
                  <a:lnTo>
                    <a:pt x="446" y="156"/>
                  </a:lnTo>
                  <a:lnTo>
                    <a:pt x="450" y="156"/>
                  </a:lnTo>
                  <a:lnTo>
                    <a:pt x="450" y="160"/>
                  </a:lnTo>
                  <a:lnTo>
                    <a:pt x="454" y="160"/>
                  </a:lnTo>
                  <a:lnTo>
                    <a:pt x="454" y="164"/>
                  </a:lnTo>
                  <a:lnTo>
                    <a:pt x="450" y="164"/>
                  </a:lnTo>
                  <a:lnTo>
                    <a:pt x="450" y="166"/>
                  </a:lnTo>
                  <a:lnTo>
                    <a:pt x="446" y="166"/>
                  </a:lnTo>
                  <a:lnTo>
                    <a:pt x="442" y="166"/>
                  </a:lnTo>
                  <a:lnTo>
                    <a:pt x="438" y="164"/>
                  </a:lnTo>
                  <a:lnTo>
                    <a:pt x="434" y="160"/>
                  </a:lnTo>
                  <a:lnTo>
                    <a:pt x="434" y="156"/>
                  </a:lnTo>
                  <a:lnTo>
                    <a:pt x="438" y="156"/>
                  </a:lnTo>
                  <a:lnTo>
                    <a:pt x="438" y="156"/>
                  </a:lnTo>
                  <a:lnTo>
                    <a:pt x="438" y="156"/>
                  </a:lnTo>
                  <a:close/>
                  <a:moveTo>
                    <a:pt x="298" y="160"/>
                  </a:moveTo>
                  <a:lnTo>
                    <a:pt x="298" y="164"/>
                  </a:lnTo>
                  <a:lnTo>
                    <a:pt x="298" y="166"/>
                  </a:lnTo>
                  <a:lnTo>
                    <a:pt x="298" y="170"/>
                  </a:lnTo>
                  <a:lnTo>
                    <a:pt x="294" y="170"/>
                  </a:lnTo>
                  <a:lnTo>
                    <a:pt x="298" y="166"/>
                  </a:lnTo>
                  <a:lnTo>
                    <a:pt x="294" y="166"/>
                  </a:lnTo>
                  <a:lnTo>
                    <a:pt x="294" y="164"/>
                  </a:lnTo>
                  <a:lnTo>
                    <a:pt x="294" y="160"/>
                  </a:lnTo>
                  <a:lnTo>
                    <a:pt x="298" y="160"/>
                  </a:lnTo>
                  <a:lnTo>
                    <a:pt x="298" y="156"/>
                  </a:lnTo>
                  <a:lnTo>
                    <a:pt x="298" y="160"/>
                  </a:lnTo>
                  <a:lnTo>
                    <a:pt x="298" y="160"/>
                  </a:lnTo>
                  <a:lnTo>
                    <a:pt x="298" y="160"/>
                  </a:lnTo>
                  <a:close/>
                  <a:moveTo>
                    <a:pt x="458" y="156"/>
                  </a:moveTo>
                  <a:lnTo>
                    <a:pt x="458" y="160"/>
                  </a:lnTo>
                  <a:lnTo>
                    <a:pt x="458" y="156"/>
                  </a:lnTo>
                  <a:lnTo>
                    <a:pt x="458" y="156"/>
                  </a:lnTo>
                  <a:lnTo>
                    <a:pt x="458" y="156"/>
                  </a:lnTo>
                  <a:close/>
                  <a:moveTo>
                    <a:pt x="464" y="164"/>
                  </a:moveTo>
                  <a:lnTo>
                    <a:pt x="468" y="164"/>
                  </a:lnTo>
                  <a:lnTo>
                    <a:pt x="468" y="166"/>
                  </a:lnTo>
                  <a:lnTo>
                    <a:pt x="464" y="166"/>
                  </a:lnTo>
                  <a:lnTo>
                    <a:pt x="468" y="164"/>
                  </a:lnTo>
                  <a:lnTo>
                    <a:pt x="464" y="164"/>
                  </a:lnTo>
                  <a:lnTo>
                    <a:pt x="464" y="166"/>
                  </a:lnTo>
                  <a:lnTo>
                    <a:pt x="460" y="166"/>
                  </a:lnTo>
                  <a:lnTo>
                    <a:pt x="460" y="164"/>
                  </a:lnTo>
                  <a:lnTo>
                    <a:pt x="464" y="164"/>
                  </a:lnTo>
                  <a:lnTo>
                    <a:pt x="464" y="164"/>
                  </a:lnTo>
                  <a:lnTo>
                    <a:pt x="464" y="164"/>
                  </a:lnTo>
                  <a:close/>
                  <a:moveTo>
                    <a:pt x="468" y="164"/>
                  </a:moveTo>
                  <a:lnTo>
                    <a:pt x="472" y="164"/>
                  </a:lnTo>
                  <a:lnTo>
                    <a:pt x="468" y="164"/>
                  </a:lnTo>
                  <a:lnTo>
                    <a:pt x="468" y="164"/>
                  </a:lnTo>
                  <a:lnTo>
                    <a:pt x="468" y="164"/>
                  </a:lnTo>
                  <a:close/>
                  <a:moveTo>
                    <a:pt x="394" y="170"/>
                  </a:moveTo>
                  <a:lnTo>
                    <a:pt x="398" y="170"/>
                  </a:lnTo>
                  <a:lnTo>
                    <a:pt x="394" y="174"/>
                  </a:lnTo>
                  <a:lnTo>
                    <a:pt x="394" y="170"/>
                  </a:lnTo>
                  <a:lnTo>
                    <a:pt x="394" y="170"/>
                  </a:lnTo>
                  <a:lnTo>
                    <a:pt x="394" y="170"/>
                  </a:lnTo>
                  <a:close/>
                  <a:moveTo>
                    <a:pt x="394" y="178"/>
                  </a:moveTo>
                  <a:lnTo>
                    <a:pt x="398" y="178"/>
                  </a:lnTo>
                  <a:lnTo>
                    <a:pt x="398" y="182"/>
                  </a:lnTo>
                  <a:lnTo>
                    <a:pt x="398" y="186"/>
                  </a:lnTo>
                  <a:lnTo>
                    <a:pt x="394" y="182"/>
                  </a:lnTo>
                  <a:lnTo>
                    <a:pt x="394" y="186"/>
                  </a:lnTo>
                  <a:lnTo>
                    <a:pt x="394" y="190"/>
                  </a:lnTo>
                  <a:lnTo>
                    <a:pt x="398" y="194"/>
                  </a:lnTo>
                  <a:lnTo>
                    <a:pt x="394" y="194"/>
                  </a:lnTo>
                  <a:lnTo>
                    <a:pt x="390" y="194"/>
                  </a:lnTo>
                  <a:lnTo>
                    <a:pt x="390" y="196"/>
                  </a:lnTo>
                  <a:lnTo>
                    <a:pt x="390" y="200"/>
                  </a:lnTo>
                  <a:lnTo>
                    <a:pt x="386" y="200"/>
                  </a:lnTo>
                  <a:lnTo>
                    <a:pt x="386" y="196"/>
                  </a:lnTo>
                  <a:lnTo>
                    <a:pt x="386" y="194"/>
                  </a:lnTo>
                  <a:lnTo>
                    <a:pt x="390" y="194"/>
                  </a:lnTo>
                  <a:lnTo>
                    <a:pt x="390" y="190"/>
                  </a:lnTo>
                  <a:lnTo>
                    <a:pt x="390" y="186"/>
                  </a:lnTo>
                  <a:lnTo>
                    <a:pt x="390" y="182"/>
                  </a:lnTo>
                  <a:lnTo>
                    <a:pt x="390" y="178"/>
                  </a:lnTo>
                  <a:lnTo>
                    <a:pt x="394" y="178"/>
                  </a:lnTo>
                  <a:lnTo>
                    <a:pt x="394" y="178"/>
                  </a:lnTo>
                  <a:lnTo>
                    <a:pt x="394" y="178"/>
                  </a:lnTo>
                  <a:close/>
                  <a:moveTo>
                    <a:pt x="390" y="182"/>
                  </a:moveTo>
                  <a:lnTo>
                    <a:pt x="390" y="186"/>
                  </a:lnTo>
                  <a:lnTo>
                    <a:pt x="386" y="190"/>
                  </a:lnTo>
                  <a:lnTo>
                    <a:pt x="386" y="194"/>
                  </a:lnTo>
                  <a:lnTo>
                    <a:pt x="382" y="194"/>
                  </a:lnTo>
                  <a:lnTo>
                    <a:pt x="382" y="190"/>
                  </a:lnTo>
                  <a:lnTo>
                    <a:pt x="382" y="186"/>
                  </a:lnTo>
                  <a:lnTo>
                    <a:pt x="382" y="182"/>
                  </a:lnTo>
                  <a:lnTo>
                    <a:pt x="386" y="182"/>
                  </a:lnTo>
                  <a:lnTo>
                    <a:pt x="390" y="182"/>
                  </a:lnTo>
                  <a:lnTo>
                    <a:pt x="390" y="182"/>
                  </a:lnTo>
                  <a:lnTo>
                    <a:pt x="390" y="182"/>
                  </a:lnTo>
                  <a:close/>
                  <a:moveTo>
                    <a:pt x="378" y="190"/>
                  </a:moveTo>
                  <a:lnTo>
                    <a:pt x="378" y="194"/>
                  </a:lnTo>
                  <a:lnTo>
                    <a:pt x="378" y="196"/>
                  </a:lnTo>
                  <a:lnTo>
                    <a:pt x="374" y="194"/>
                  </a:lnTo>
                  <a:lnTo>
                    <a:pt x="374" y="190"/>
                  </a:lnTo>
                  <a:lnTo>
                    <a:pt x="378" y="190"/>
                  </a:lnTo>
                  <a:lnTo>
                    <a:pt x="378" y="190"/>
                  </a:lnTo>
                  <a:lnTo>
                    <a:pt x="378" y="190"/>
                  </a:lnTo>
                  <a:close/>
                  <a:moveTo>
                    <a:pt x="104" y="196"/>
                  </a:moveTo>
                  <a:lnTo>
                    <a:pt x="100" y="196"/>
                  </a:lnTo>
                  <a:lnTo>
                    <a:pt x="96" y="194"/>
                  </a:lnTo>
                  <a:lnTo>
                    <a:pt x="100" y="194"/>
                  </a:lnTo>
                  <a:lnTo>
                    <a:pt x="104" y="194"/>
                  </a:lnTo>
                  <a:lnTo>
                    <a:pt x="104" y="196"/>
                  </a:lnTo>
                  <a:lnTo>
                    <a:pt x="104" y="196"/>
                  </a:lnTo>
                  <a:lnTo>
                    <a:pt x="104" y="196"/>
                  </a:lnTo>
                  <a:close/>
                  <a:moveTo>
                    <a:pt x="554" y="194"/>
                  </a:moveTo>
                  <a:lnTo>
                    <a:pt x="558" y="194"/>
                  </a:lnTo>
                  <a:lnTo>
                    <a:pt x="558" y="196"/>
                  </a:lnTo>
                  <a:lnTo>
                    <a:pt x="558" y="200"/>
                  </a:lnTo>
                  <a:lnTo>
                    <a:pt x="558" y="204"/>
                  </a:lnTo>
                  <a:lnTo>
                    <a:pt x="554" y="204"/>
                  </a:lnTo>
                  <a:lnTo>
                    <a:pt x="554" y="200"/>
                  </a:lnTo>
                  <a:lnTo>
                    <a:pt x="550" y="200"/>
                  </a:lnTo>
                  <a:lnTo>
                    <a:pt x="554" y="200"/>
                  </a:lnTo>
                  <a:lnTo>
                    <a:pt x="554" y="196"/>
                  </a:lnTo>
                  <a:lnTo>
                    <a:pt x="554" y="194"/>
                  </a:lnTo>
                  <a:lnTo>
                    <a:pt x="554" y="194"/>
                  </a:lnTo>
                  <a:lnTo>
                    <a:pt x="554" y="194"/>
                  </a:lnTo>
                  <a:close/>
                  <a:moveTo>
                    <a:pt x="248" y="200"/>
                  </a:moveTo>
                  <a:lnTo>
                    <a:pt x="246" y="200"/>
                  </a:lnTo>
                  <a:lnTo>
                    <a:pt x="248" y="200"/>
                  </a:lnTo>
                  <a:lnTo>
                    <a:pt x="248" y="200"/>
                  </a:lnTo>
                  <a:lnTo>
                    <a:pt x="248" y="200"/>
                  </a:lnTo>
                  <a:close/>
                  <a:moveTo>
                    <a:pt x="358" y="200"/>
                  </a:moveTo>
                  <a:lnTo>
                    <a:pt x="358" y="204"/>
                  </a:lnTo>
                  <a:lnTo>
                    <a:pt x="360" y="204"/>
                  </a:lnTo>
                  <a:lnTo>
                    <a:pt x="358" y="208"/>
                  </a:lnTo>
                  <a:lnTo>
                    <a:pt x="358" y="212"/>
                  </a:lnTo>
                  <a:lnTo>
                    <a:pt x="358" y="208"/>
                  </a:lnTo>
                  <a:lnTo>
                    <a:pt x="358" y="204"/>
                  </a:lnTo>
                  <a:lnTo>
                    <a:pt x="358" y="200"/>
                  </a:lnTo>
                  <a:lnTo>
                    <a:pt x="358" y="200"/>
                  </a:lnTo>
                  <a:lnTo>
                    <a:pt x="358" y="200"/>
                  </a:lnTo>
                  <a:close/>
                  <a:moveTo>
                    <a:pt x="212" y="238"/>
                  </a:moveTo>
                  <a:lnTo>
                    <a:pt x="208" y="238"/>
                  </a:lnTo>
                  <a:lnTo>
                    <a:pt x="204" y="234"/>
                  </a:lnTo>
                  <a:lnTo>
                    <a:pt x="200" y="234"/>
                  </a:lnTo>
                  <a:lnTo>
                    <a:pt x="196" y="234"/>
                  </a:lnTo>
                  <a:lnTo>
                    <a:pt x="192" y="234"/>
                  </a:lnTo>
                  <a:lnTo>
                    <a:pt x="190" y="234"/>
                  </a:lnTo>
                  <a:lnTo>
                    <a:pt x="186" y="234"/>
                  </a:lnTo>
                  <a:lnTo>
                    <a:pt x="182" y="234"/>
                  </a:lnTo>
                  <a:lnTo>
                    <a:pt x="178" y="234"/>
                  </a:lnTo>
                  <a:lnTo>
                    <a:pt x="178" y="230"/>
                  </a:lnTo>
                  <a:lnTo>
                    <a:pt x="174" y="230"/>
                  </a:lnTo>
                  <a:lnTo>
                    <a:pt x="170" y="230"/>
                  </a:lnTo>
                  <a:lnTo>
                    <a:pt x="166" y="230"/>
                  </a:lnTo>
                  <a:lnTo>
                    <a:pt x="164" y="230"/>
                  </a:lnTo>
                  <a:lnTo>
                    <a:pt x="160" y="230"/>
                  </a:lnTo>
                  <a:lnTo>
                    <a:pt x="160" y="226"/>
                  </a:lnTo>
                  <a:lnTo>
                    <a:pt x="160" y="222"/>
                  </a:lnTo>
                  <a:lnTo>
                    <a:pt x="160" y="220"/>
                  </a:lnTo>
                  <a:lnTo>
                    <a:pt x="160" y="222"/>
                  </a:lnTo>
                  <a:lnTo>
                    <a:pt x="156" y="222"/>
                  </a:lnTo>
                  <a:lnTo>
                    <a:pt x="156" y="220"/>
                  </a:lnTo>
                  <a:lnTo>
                    <a:pt x="152" y="220"/>
                  </a:lnTo>
                  <a:lnTo>
                    <a:pt x="148" y="220"/>
                  </a:lnTo>
                  <a:lnTo>
                    <a:pt x="144" y="220"/>
                  </a:lnTo>
                  <a:lnTo>
                    <a:pt x="140" y="220"/>
                  </a:lnTo>
                  <a:lnTo>
                    <a:pt x="144" y="220"/>
                  </a:lnTo>
                  <a:lnTo>
                    <a:pt x="144" y="216"/>
                  </a:lnTo>
                  <a:lnTo>
                    <a:pt x="144" y="220"/>
                  </a:lnTo>
                  <a:lnTo>
                    <a:pt x="148" y="216"/>
                  </a:lnTo>
                  <a:lnTo>
                    <a:pt x="148" y="212"/>
                  </a:lnTo>
                  <a:lnTo>
                    <a:pt x="152" y="212"/>
                  </a:lnTo>
                  <a:lnTo>
                    <a:pt x="152" y="208"/>
                  </a:lnTo>
                  <a:lnTo>
                    <a:pt x="152" y="204"/>
                  </a:lnTo>
                  <a:lnTo>
                    <a:pt x="152" y="200"/>
                  </a:lnTo>
                  <a:lnTo>
                    <a:pt x="156" y="200"/>
                  </a:lnTo>
                  <a:lnTo>
                    <a:pt x="156" y="204"/>
                  </a:lnTo>
                  <a:lnTo>
                    <a:pt x="160" y="204"/>
                  </a:lnTo>
                  <a:lnTo>
                    <a:pt x="164" y="204"/>
                  </a:lnTo>
                  <a:lnTo>
                    <a:pt x="166" y="204"/>
                  </a:lnTo>
                  <a:lnTo>
                    <a:pt x="170" y="204"/>
                  </a:lnTo>
                  <a:lnTo>
                    <a:pt x="174" y="204"/>
                  </a:lnTo>
                  <a:lnTo>
                    <a:pt x="174" y="208"/>
                  </a:lnTo>
                  <a:lnTo>
                    <a:pt x="178" y="208"/>
                  </a:lnTo>
                  <a:lnTo>
                    <a:pt x="182" y="212"/>
                  </a:lnTo>
                  <a:lnTo>
                    <a:pt x="186" y="212"/>
                  </a:lnTo>
                  <a:lnTo>
                    <a:pt x="186" y="208"/>
                  </a:lnTo>
                  <a:lnTo>
                    <a:pt x="186" y="212"/>
                  </a:lnTo>
                  <a:lnTo>
                    <a:pt x="190" y="212"/>
                  </a:lnTo>
                  <a:lnTo>
                    <a:pt x="190" y="216"/>
                  </a:lnTo>
                  <a:lnTo>
                    <a:pt x="190" y="220"/>
                  </a:lnTo>
                  <a:lnTo>
                    <a:pt x="192" y="220"/>
                  </a:lnTo>
                  <a:lnTo>
                    <a:pt x="196" y="220"/>
                  </a:lnTo>
                  <a:lnTo>
                    <a:pt x="200" y="220"/>
                  </a:lnTo>
                  <a:lnTo>
                    <a:pt x="204" y="220"/>
                  </a:lnTo>
                  <a:lnTo>
                    <a:pt x="208" y="220"/>
                  </a:lnTo>
                  <a:lnTo>
                    <a:pt x="212" y="220"/>
                  </a:lnTo>
                  <a:lnTo>
                    <a:pt x="216" y="220"/>
                  </a:lnTo>
                  <a:lnTo>
                    <a:pt x="216" y="222"/>
                  </a:lnTo>
                  <a:lnTo>
                    <a:pt x="216" y="220"/>
                  </a:lnTo>
                  <a:lnTo>
                    <a:pt x="220" y="220"/>
                  </a:lnTo>
                  <a:lnTo>
                    <a:pt x="220" y="216"/>
                  </a:lnTo>
                  <a:lnTo>
                    <a:pt x="220" y="212"/>
                  </a:lnTo>
                  <a:lnTo>
                    <a:pt x="222" y="212"/>
                  </a:lnTo>
                  <a:lnTo>
                    <a:pt x="226" y="216"/>
                  </a:lnTo>
                  <a:lnTo>
                    <a:pt x="230" y="216"/>
                  </a:lnTo>
                  <a:lnTo>
                    <a:pt x="234" y="216"/>
                  </a:lnTo>
                  <a:lnTo>
                    <a:pt x="234" y="220"/>
                  </a:lnTo>
                  <a:lnTo>
                    <a:pt x="238" y="220"/>
                  </a:lnTo>
                  <a:lnTo>
                    <a:pt x="242" y="220"/>
                  </a:lnTo>
                  <a:lnTo>
                    <a:pt x="246" y="220"/>
                  </a:lnTo>
                  <a:lnTo>
                    <a:pt x="246" y="222"/>
                  </a:lnTo>
                  <a:lnTo>
                    <a:pt x="248" y="222"/>
                  </a:lnTo>
                  <a:lnTo>
                    <a:pt x="248" y="226"/>
                  </a:lnTo>
                  <a:lnTo>
                    <a:pt x="246" y="222"/>
                  </a:lnTo>
                  <a:lnTo>
                    <a:pt x="246" y="226"/>
                  </a:lnTo>
                  <a:lnTo>
                    <a:pt x="248" y="226"/>
                  </a:lnTo>
                  <a:lnTo>
                    <a:pt x="248" y="230"/>
                  </a:lnTo>
                  <a:lnTo>
                    <a:pt x="252" y="234"/>
                  </a:lnTo>
                  <a:lnTo>
                    <a:pt x="256" y="234"/>
                  </a:lnTo>
                  <a:lnTo>
                    <a:pt x="260" y="234"/>
                  </a:lnTo>
                  <a:lnTo>
                    <a:pt x="264" y="234"/>
                  </a:lnTo>
                  <a:lnTo>
                    <a:pt x="268" y="234"/>
                  </a:lnTo>
                  <a:lnTo>
                    <a:pt x="268" y="230"/>
                  </a:lnTo>
                  <a:lnTo>
                    <a:pt x="268" y="234"/>
                  </a:lnTo>
                  <a:lnTo>
                    <a:pt x="272" y="234"/>
                  </a:lnTo>
                  <a:lnTo>
                    <a:pt x="272" y="238"/>
                  </a:lnTo>
                  <a:lnTo>
                    <a:pt x="272" y="242"/>
                  </a:lnTo>
                  <a:lnTo>
                    <a:pt x="272" y="246"/>
                  </a:lnTo>
                  <a:lnTo>
                    <a:pt x="272" y="250"/>
                  </a:lnTo>
                  <a:lnTo>
                    <a:pt x="276" y="250"/>
                  </a:lnTo>
                  <a:lnTo>
                    <a:pt x="276" y="252"/>
                  </a:lnTo>
                  <a:lnTo>
                    <a:pt x="272" y="252"/>
                  </a:lnTo>
                  <a:lnTo>
                    <a:pt x="272" y="250"/>
                  </a:lnTo>
                  <a:lnTo>
                    <a:pt x="268" y="250"/>
                  </a:lnTo>
                  <a:lnTo>
                    <a:pt x="264" y="250"/>
                  </a:lnTo>
                  <a:lnTo>
                    <a:pt x="260" y="246"/>
                  </a:lnTo>
                  <a:lnTo>
                    <a:pt x="256" y="246"/>
                  </a:lnTo>
                  <a:lnTo>
                    <a:pt x="256" y="242"/>
                  </a:lnTo>
                  <a:lnTo>
                    <a:pt x="252" y="242"/>
                  </a:lnTo>
                  <a:lnTo>
                    <a:pt x="252" y="246"/>
                  </a:lnTo>
                  <a:lnTo>
                    <a:pt x="248" y="246"/>
                  </a:lnTo>
                  <a:lnTo>
                    <a:pt x="246" y="246"/>
                  </a:lnTo>
                  <a:lnTo>
                    <a:pt x="242" y="246"/>
                  </a:lnTo>
                  <a:lnTo>
                    <a:pt x="238" y="246"/>
                  </a:lnTo>
                  <a:lnTo>
                    <a:pt x="234" y="242"/>
                  </a:lnTo>
                  <a:lnTo>
                    <a:pt x="234" y="246"/>
                  </a:lnTo>
                  <a:lnTo>
                    <a:pt x="230" y="246"/>
                  </a:lnTo>
                  <a:lnTo>
                    <a:pt x="230" y="242"/>
                  </a:lnTo>
                  <a:lnTo>
                    <a:pt x="226" y="242"/>
                  </a:lnTo>
                  <a:lnTo>
                    <a:pt x="222" y="242"/>
                  </a:lnTo>
                  <a:lnTo>
                    <a:pt x="220" y="242"/>
                  </a:lnTo>
                  <a:lnTo>
                    <a:pt x="216" y="242"/>
                  </a:lnTo>
                  <a:lnTo>
                    <a:pt x="212" y="238"/>
                  </a:lnTo>
                  <a:lnTo>
                    <a:pt x="212" y="238"/>
                  </a:lnTo>
                  <a:lnTo>
                    <a:pt x="212" y="238"/>
                  </a:lnTo>
                  <a:close/>
                  <a:moveTo>
                    <a:pt x="554" y="204"/>
                  </a:moveTo>
                  <a:lnTo>
                    <a:pt x="558" y="204"/>
                  </a:lnTo>
                  <a:lnTo>
                    <a:pt x="558" y="208"/>
                  </a:lnTo>
                  <a:lnTo>
                    <a:pt x="558" y="212"/>
                  </a:lnTo>
                  <a:lnTo>
                    <a:pt x="554" y="208"/>
                  </a:lnTo>
                  <a:lnTo>
                    <a:pt x="554" y="204"/>
                  </a:lnTo>
                  <a:lnTo>
                    <a:pt x="554" y="204"/>
                  </a:lnTo>
                  <a:lnTo>
                    <a:pt x="554" y="204"/>
                  </a:lnTo>
                  <a:close/>
                  <a:moveTo>
                    <a:pt x="550" y="208"/>
                  </a:moveTo>
                  <a:lnTo>
                    <a:pt x="554" y="208"/>
                  </a:lnTo>
                  <a:lnTo>
                    <a:pt x="554" y="212"/>
                  </a:lnTo>
                  <a:lnTo>
                    <a:pt x="554" y="216"/>
                  </a:lnTo>
                  <a:lnTo>
                    <a:pt x="554" y="220"/>
                  </a:lnTo>
                  <a:lnTo>
                    <a:pt x="550" y="220"/>
                  </a:lnTo>
                  <a:lnTo>
                    <a:pt x="550" y="212"/>
                  </a:lnTo>
                  <a:lnTo>
                    <a:pt x="550" y="208"/>
                  </a:lnTo>
                  <a:lnTo>
                    <a:pt x="550" y="208"/>
                  </a:lnTo>
                  <a:lnTo>
                    <a:pt x="550" y="208"/>
                  </a:lnTo>
                  <a:close/>
                  <a:moveTo>
                    <a:pt x="140" y="212"/>
                  </a:moveTo>
                  <a:lnTo>
                    <a:pt x="140" y="216"/>
                  </a:lnTo>
                  <a:lnTo>
                    <a:pt x="140" y="212"/>
                  </a:lnTo>
                  <a:lnTo>
                    <a:pt x="140" y="212"/>
                  </a:lnTo>
                  <a:lnTo>
                    <a:pt x="140" y="212"/>
                  </a:lnTo>
                  <a:close/>
                  <a:moveTo>
                    <a:pt x="286" y="220"/>
                  </a:moveTo>
                  <a:lnTo>
                    <a:pt x="290" y="220"/>
                  </a:lnTo>
                  <a:lnTo>
                    <a:pt x="286" y="220"/>
                  </a:lnTo>
                  <a:lnTo>
                    <a:pt x="286" y="222"/>
                  </a:lnTo>
                  <a:lnTo>
                    <a:pt x="282" y="222"/>
                  </a:lnTo>
                  <a:lnTo>
                    <a:pt x="282" y="220"/>
                  </a:lnTo>
                  <a:lnTo>
                    <a:pt x="286" y="220"/>
                  </a:lnTo>
                  <a:lnTo>
                    <a:pt x="286" y="220"/>
                  </a:lnTo>
                  <a:lnTo>
                    <a:pt x="286" y="220"/>
                  </a:lnTo>
                  <a:close/>
                  <a:moveTo>
                    <a:pt x="252" y="220"/>
                  </a:moveTo>
                  <a:lnTo>
                    <a:pt x="256" y="220"/>
                  </a:lnTo>
                  <a:lnTo>
                    <a:pt x="260" y="220"/>
                  </a:lnTo>
                  <a:lnTo>
                    <a:pt x="264" y="220"/>
                  </a:lnTo>
                  <a:lnTo>
                    <a:pt x="268" y="220"/>
                  </a:lnTo>
                  <a:lnTo>
                    <a:pt x="268" y="222"/>
                  </a:lnTo>
                  <a:lnTo>
                    <a:pt x="264" y="222"/>
                  </a:lnTo>
                  <a:lnTo>
                    <a:pt x="260" y="222"/>
                  </a:lnTo>
                  <a:lnTo>
                    <a:pt x="260" y="226"/>
                  </a:lnTo>
                  <a:lnTo>
                    <a:pt x="256" y="226"/>
                  </a:lnTo>
                  <a:lnTo>
                    <a:pt x="252" y="226"/>
                  </a:lnTo>
                  <a:lnTo>
                    <a:pt x="252" y="222"/>
                  </a:lnTo>
                  <a:lnTo>
                    <a:pt x="252" y="226"/>
                  </a:lnTo>
                  <a:lnTo>
                    <a:pt x="248" y="222"/>
                  </a:lnTo>
                  <a:lnTo>
                    <a:pt x="248" y="220"/>
                  </a:lnTo>
                  <a:lnTo>
                    <a:pt x="252" y="220"/>
                  </a:lnTo>
                  <a:lnTo>
                    <a:pt x="252" y="220"/>
                  </a:lnTo>
                  <a:lnTo>
                    <a:pt x="252" y="220"/>
                  </a:lnTo>
                  <a:close/>
                  <a:moveTo>
                    <a:pt x="516" y="222"/>
                  </a:moveTo>
                  <a:lnTo>
                    <a:pt x="516" y="226"/>
                  </a:lnTo>
                  <a:lnTo>
                    <a:pt x="516" y="230"/>
                  </a:lnTo>
                  <a:lnTo>
                    <a:pt x="514" y="234"/>
                  </a:lnTo>
                  <a:lnTo>
                    <a:pt x="514" y="238"/>
                  </a:lnTo>
                  <a:lnTo>
                    <a:pt x="510" y="238"/>
                  </a:lnTo>
                  <a:lnTo>
                    <a:pt x="506" y="238"/>
                  </a:lnTo>
                  <a:lnTo>
                    <a:pt x="510" y="234"/>
                  </a:lnTo>
                  <a:lnTo>
                    <a:pt x="510" y="230"/>
                  </a:lnTo>
                  <a:lnTo>
                    <a:pt x="514" y="226"/>
                  </a:lnTo>
                  <a:lnTo>
                    <a:pt x="514" y="222"/>
                  </a:lnTo>
                  <a:lnTo>
                    <a:pt x="516" y="222"/>
                  </a:lnTo>
                  <a:lnTo>
                    <a:pt x="516" y="222"/>
                  </a:lnTo>
                  <a:lnTo>
                    <a:pt x="516" y="222"/>
                  </a:lnTo>
                  <a:close/>
                  <a:moveTo>
                    <a:pt x="614" y="226"/>
                  </a:moveTo>
                  <a:lnTo>
                    <a:pt x="618" y="226"/>
                  </a:lnTo>
                  <a:lnTo>
                    <a:pt x="618" y="230"/>
                  </a:lnTo>
                  <a:lnTo>
                    <a:pt x="622" y="230"/>
                  </a:lnTo>
                  <a:lnTo>
                    <a:pt x="618" y="234"/>
                  </a:lnTo>
                  <a:lnTo>
                    <a:pt x="618" y="238"/>
                  </a:lnTo>
                  <a:lnTo>
                    <a:pt x="618" y="242"/>
                  </a:lnTo>
                  <a:lnTo>
                    <a:pt x="614" y="242"/>
                  </a:lnTo>
                  <a:lnTo>
                    <a:pt x="610" y="246"/>
                  </a:lnTo>
                  <a:lnTo>
                    <a:pt x="606" y="246"/>
                  </a:lnTo>
                  <a:lnTo>
                    <a:pt x="602" y="246"/>
                  </a:lnTo>
                  <a:lnTo>
                    <a:pt x="600" y="246"/>
                  </a:lnTo>
                  <a:lnTo>
                    <a:pt x="602" y="242"/>
                  </a:lnTo>
                  <a:lnTo>
                    <a:pt x="602" y="238"/>
                  </a:lnTo>
                  <a:lnTo>
                    <a:pt x="602" y="234"/>
                  </a:lnTo>
                  <a:lnTo>
                    <a:pt x="606" y="230"/>
                  </a:lnTo>
                  <a:lnTo>
                    <a:pt x="610" y="230"/>
                  </a:lnTo>
                  <a:lnTo>
                    <a:pt x="610" y="226"/>
                  </a:lnTo>
                  <a:lnTo>
                    <a:pt x="614" y="226"/>
                  </a:lnTo>
                  <a:lnTo>
                    <a:pt x="614" y="226"/>
                  </a:lnTo>
                  <a:lnTo>
                    <a:pt x="614" y="226"/>
                  </a:lnTo>
                  <a:close/>
                  <a:moveTo>
                    <a:pt x="488" y="234"/>
                  </a:moveTo>
                  <a:lnTo>
                    <a:pt x="490" y="234"/>
                  </a:lnTo>
                  <a:lnTo>
                    <a:pt x="490" y="238"/>
                  </a:lnTo>
                  <a:lnTo>
                    <a:pt x="488" y="238"/>
                  </a:lnTo>
                  <a:lnTo>
                    <a:pt x="488" y="234"/>
                  </a:lnTo>
                  <a:lnTo>
                    <a:pt x="488" y="234"/>
                  </a:lnTo>
                  <a:lnTo>
                    <a:pt x="488" y="234"/>
                  </a:lnTo>
                  <a:close/>
                  <a:moveTo>
                    <a:pt x="272" y="242"/>
                  </a:moveTo>
                  <a:lnTo>
                    <a:pt x="276" y="242"/>
                  </a:lnTo>
                  <a:lnTo>
                    <a:pt x="278" y="242"/>
                  </a:lnTo>
                  <a:lnTo>
                    <a:pt x="282" y="242"/>
                  </a:lnTo>
                  <a:lnTo>
                    <a:pt x="282" y="238"/>
                  </a:lnTo>
                  <a:lnTo>
                    <a:pt x="286" y="242"/>
                  </a:lnTo>
                  <a:lnTo>
                    <a:pt x="290" y="242"/>
                  </a:lnTo>
                  <a:lnTo>
                    <a:pt x="290" y="246"/>
                  </a:lnTo>
                  <a:lnTo>
                    <a:pt x="286" y="250"/>
                  </a:lnTo>
                  <a:lnTo>
                    <a:pt x="282" y="250"/>
                  </a:lnTo>
                  <a:lnTo>
                    <a:pt x="282" y="252"/>
                  </a:lnTo>
                  <a:lnTo>
                    <a:pt x="282" y="250"/>
                  </a:lnTo>
                  <a:lnTo>
                    <a:pt x="278" y="246"/>
                  </a:lnTo>
                  <a:lnTo>
                    <a:pt x="276" y="246"/>
                  </a:lnTo>
                  <a:lnTo>
                    <a:pt x="276" y="242"/>
                  </a:lnTo>
                  <a:lnTo>
                    <a:pt x="272" y="242"/>
                  </a:lnTo>
                  <a:lnTo>
                    <a:pt x="272" y="242"/>
                  </a:lnTo>
                  <a:lnTo>
                    <a:pt x="272" y="242"/>
                  </a:lnTo>
                  <a:close/>
                  <a:moveTo>
                    <a:pt x="390" y="250"/>
                  </a:moveTo>
                  <a:lnTo>
                    <a:pt x="386" y="250"/>
                  </a:lnTo>
                  <a:lnTo>
                    <a:pt x="386" y="252"/>
                  </a:lnTo>
                  <a:lnTo>
                    <a:pt x="382" y="252"/>
                  </a:lnTo>
                  <a:lnTo>
                    <a:pt x="378" y="252"/>
                  </a:lnTo>
                  <a:lnTo>
                    <a:pt x="374" y="252"/>
                  </a:lnTo>
                  <a:lnTo>
                    <a:pt x="372" y="252"/>
                  </a:lnTo>
                  <a:lnTo>
                    <a:pt x="368" y="252"/>
                  </a:lnTo>
                  <a:lnTo>
                    <a:pt x="364" y="256"/>
                  </a:lnTo>
                  <a:lnTo>
                    <a:pt x="364" y="252"/>
                  </a:lnTo>
                  <a:lnTo>
                    <a:pt x="360" y="252"/>
                  </a:lnTo>
                  <a:lnTo>
                    <a:pt x="358" y="252"/>
                  </a:lnTo>
                  <a:lnTo>
                    <a:pt x="354" y="252"/>
                  </a:lnTo>
                  <a:lnTo>
                    <a:pt x="350" y="252"/>
                  </a:lnTo>
                  <a:lnTo>
                    <a:pt x="350" y="250"/>
                  </a:lnTo>
                  <a:lnTo>
                    <a:pt x="350" y="246"/>
                  </a:lnTo>
                  <a:lnTo>
                    <a:pt x="354" y="246"/>
                  </a:lnTo>
                  <a:lnTo>
                    <a:pt x="354" y="242"/>
                  </a:lnTo>
                  <a:lnTo>
                    <a:pt x="358" y="242"/>
                  </a:lnTo>
                  <a:lnTo>
                    <a:pt x="360" y="246"/>
                  </a:lnTo>
                  <a:lnTo>
                    <a:pt x="364" y="246"/>
                  </a:lnTo>
                  <a:lnTo>
                    <a:pt x="368" y="246"/>
                  </a:lnTo>
                  <a:lnTo>
                    <a:pt x="368" y="250"/>
                  </a:lnTo>
                  <a:lnTo>
                    <a:pt x="372" y="250"/>
                  </a:lnTo>
                  <a:lnTo>
                    <a:pt x="374" y="246"/>
                  </a:lnTo>
                  <a:lnTo>
                    <a:pt x="378" y="246"/>
                  </a:lnTo>
                  <a:lnTo>
                    <a:pt x="378" y="250"/>
                  </a:lnTo>
                  <a:lnTo>
                    <a:pt x="382" y="250"/>
                  </a:lnTo>
                  <a:lnTo>
                    <a:pt x="386" y="250"/>
                  </a:lnTo>
                  <a:lnTo>
                    <a:pt x="386" y="246"/>
                  </a:lnTo>
                  <a:lnTo>
                    <a:pt x="390" y="246"/>
                  </a:lnTo>
                  <a:lnTo>
                    <a:pt x="394" y="242"/>
                  </a:lnTo>
                  <a:lnTo>
                    <a:pt x="390" y="242"/>
                  </a:lnTo>
                  <a:lnTo>
                    <a:pt x="394" y="242"/>
                  </a:lnTo>
                  <a:lnTo>
                    <a:pt x="394" y="246"/>
                  </a:lnTo>
                  <a:lnTo>
                    <a:pt x="390" y="246"/>
                  </a:lnTo>
                  <a:lnTo>
                    <a:pt x="390" y="250"/>
                  </a:lnTo>
                  <a:lnTo>
                    <a:pt x="390" y="250"/>
                  </a:lnTo>
                  <a:lnTo>
                    <a:pt x="390" y="250"/>
                  </a:lnTo>
                  <a:close/>
                  <a:moveTo>
                    <a:pt x="338" y="250"/>
                  </a:moveTo>
                  <a:lnTo>
                    <a:pt x="338" y="252"/>
                  </a:lnTo>
                  <a:lnTo>
                    <a:pt x="334" y="252"/>
                  </a:lnTo>
                  <a:lnTo>
                    <a:pt x="334" y="250"/>
                  </a:lnTo>
                  <a:lnTo>
                    <a:pt x="332" y="252"/>
                  </a:lnTo>
                  <a:lnTo>
                    <a:pt x="334" y="252"/>
                  </a:lnTo>
                  <a:lnTo>
                    <a:pt x="332" y="252"/>
                  </a:lnTo>
                  <a:lnTo>
                    <a:pt x="328" y="252"/>
                  </a:lnTo>
                  <a:lnTo>
                    <a:pt x="328" y="250"/>
                  </a:lnTo>
                  <a:lnTo>
                    <a:pt x="328" y="252"/>
                  </a:lnTo>
                  <a:lnTo>
                    <a:pt x="324" y="252"/>
                  </a:lnTo>
                  <a:lnTo>
                    <a:pt x="320" y="256"/>
                  </a:lnTo>
                  <a:lnTo>
                    <a:pt x="320" y="252"/>
                  </a:lnTo>
                  <a:lnTo>
                    <a:pt x="316" y="256"/>
                  </a:lnTo>
                  <a:lnTo>
                    <a:pt x="312" y="256"/>
                  </a:lnTo>
                  <a:lnTo>
                    <a:pt x="308" y="256"/>
                  </a:lnTo>
                  <a:lnTo>
                    <a:pt x="304" y="256"/>
                  </a:lnTo>
                  <a:lnTo>
                    <a:pt x="304" y="252"/>
                  </a:lnTo>
                  <a:lnTo>
                    <a:pt x="304" y="250"/>
                  </a:lnTo>
                  <a:lnTo>
                    <a:pt x="308" y="250"/>
                  </a:lnTo>
                  <a:lnTo>
                    <a:pt x="308" y="246"/>
                  </a:lnTo>
                  <a:lnTo>
                    <a:pt x="312" y="246"/>
                  </a:lnTo>
                  <a:lnTo>
                    <a:pt x="316" y="246"/>
                  </a:lnTo>
                  <a:lnTo>
                    <a:pt x="316" y="250"/>
                  </a:lnTo>
                  <a:lnTo>
                    <a:pt x="320" y="250"/>
                  </a:lnTo>
                  <a:lnTo>
                    <a:pt x="324" y="252"/>
                  </a:lnTo>
                  <a:lnTo>
                    <a:pt x="324" y="250"/>
                  </a:lnTo>
                  <a:lnTo>
                    <a:pt x="328" y="250"/>
                  </a:lnTo>
                  <a:lnTo>
                    <a:pt x="324" y="246"/>
                  </a:lnTo>
                  <a:lnTo>
                    <a:pt x="320" y="246"/>
                  </a:lnTo>
                  <a:lnTo>
                    <a:pt x="320" y="242"/>
                  </a:lnTo>
                  <a:lnTo>
                    <a:pt x="324" y="242"/>
                  </a:lnTo>
                  <a:lnTo>
                    <a:pt x="328" y="242"/>
                  </a:lnTo>
                  <a:lnTo>
                    <a:pt x="328" y="246"/>
                  </a:lnTo>
                  <a:lnTo>
                    <a:pt x="328" y="242"/>
                  </a:lnTo>
                  <a:lnTo>
                    <a:pt x="332" y="242"/>
                  </a:lnTo>
                  <a:lnTo>
                    <a:pt x="332" y="246"/>
                  </a:lnTo>
                  <a:lnTo>
                    <a:pt x="332" y="250"/>
                  </a:lnTo>
                  <a:lnTo>
                    <a:pt x="332" y="246"/>
                  </a:lnTo>
                  <a:lnTo>
                    <a:pt x="334" y="246"/>
                  </a:lnTo>
                  <a:lnTo>
                    <a:pt x="338" y="246"/>
                  </a:lnTo>
                  <a:lnTo>
                    <a:pt x="338" y="250"/>
                  </a:lnTo>
                  <a:lnTo>
                    <a:pt x="338" y="250"/>
                  </a:lnTo>
                  <a:lnTo>
                    <a:pt x="338" y="250"/>
                  </a:lnTo>
                  <a:close/>
                  <a:moveTo>
                    <a:pt x="460" y="242"/>
                  </a:moveTo>
                  <a:lnTo>
                    <a:pt x="464" y="242"/>
                  </a:lnTo>
                  <a:lnTo>
                    <a:pt x="460" y="242"/>
                  </a:lnTo>
                  <a:lnTo>
                    <a:pt x="460" y="242"/>
                  </a:lnTo>
                  <a:lnTo>
                    <a:pt x="460" y="242"/>
                  </a:lnTo>
                  <a:close/>
                  <a:moveTo>
                    <a:pt x="316" y="246"/>
                  </a:moveTo>
                  <a:lnTo>
                    <a:pt x="316" y="242"/>
                  </a:lnTo>
                  <a:lnTo>
                    <a:pt x="320" y="242"/>
                  </a:lnTo>
                  <a:lnTo>
                    <a:pt x="316" y="242"/>
                  </a:lnTo>
                  <a:lnTo>
                    <a:pt x="316" y="246"/>
                  </a:lnTo>
                  <a:lnTo>
                    <a:pt x="316" y="246"/>
                  </a:lnTo>
                  <a:lnTo>
                    <a:pt x="316" y="246"/>
                  </a:lnTo>
                  <a:close/>
                  <a:moveTo>
                    <a:pt x="618" y="242"/>
                  </a:moveTo>
                  <a:lnTo>
                    <a:pt x="618" y="246"/>
                  </a:lnTo>
                  <a:lnTo>
                    <a:pt x="614" y="246"/>
                  </a:lnTo>
                  <a:lnTo>
                    <a:pt x="614" y="242"/>
                  </a:lnTo>
                  <a:lnTo>
                    <a:pt x="618" y="242"/>
                  </a:lnTo>
                  <a:lnTo>
                    <a:pt x="618" y="242"/>
                  </a:lnTo>
                  <a:lnTo>
                    <a:pt x="618" y="242"/>
                  </a:lnTo>
                  <a:close/>
                  <a:moveTo>
                    <a:pt x="476" y="242"/>
                  </a:moveTo>
                  <a:lnTo>
                    <a:pt x="480" y="242"/>
                  </a:lnTo>
                  <a:lnTo>
                    <a:pt x="476" y="242"/>
                  </a:lnTo>
                  <a:lnTo>
                    <a:pt x="476" y="242"/>
                  </a:lnTo>
                  <a:lnTo>
                    <a:pt x="476" y="242"/>
                  </a:lnTo>
                  <a:close/>
                  <a:moveTo>
                    <a:pt x="298" y="242"/>
                  </a:moveTo>
                  <a:lnTo>
                    <a:pt x="302" y="242"/>
                  </a:lnTo>
                  <a:lnTo>
                    <a:pt x="304" y="246"/>
                  </a:lnTo>
                  <a:lnTo>
                    <a:pt x="304" y="250"/>
                  </a:lnTo>
                  <a:lnTo>
                    <a:pt x="302" y="250"/>
                  </a:lnTo>
                  <a:lnTo>
                    <a:pt x="302" y="252"/>
                  </a:lnTo>
                  <a:lnTo>
                    <a:pt x="298" y="252"/>
                  </a:lnTo>
                  <a:lnTo>
                    <a:pt x="294" y="252"/>
                  </a:lnTo>
                  <a:lnTo>
                    <a:pt x="298" y="250"/>
                  </a:lnTo>
                  <a:lnTo>
                    <a:pt x="294" y="250"/>
                  </a:lnTo>
                  <a:lnTo>
                    <a:pt x="298" y="246"/>
                  </a:lnTo>
                  <a:lnTo>
                    <a:pt x="298" y="242"/>
                  </a:lnTo>
                  <a:lnTo>
                    <a:pt x="298" y="242"/>
                  </a:lnTo>
                  <a:lnTo>
                    <a:pt x="298" y="242"/>
                  </a:lnTo>
                  <a:close/>
                  <a:moveTo>
                    <a:pt x="394" y="246"/>
                  </a:moveTo>
                  <a:lnTo>
                    <a:pt x="394" y="242"/>
                  </a:lnTo>
                  <a:lnTo>
                    <a:pt x="398" y="242"/>
                  </a:lnTo>
                  <a:lnTo>
                    <a:pt x="398" y="246"/>
                  </a:lnTo>
                  <a:lnTo>
                    <a:pt x="394" y="246"/>
                  </a:lnTo>
                  <a:lnTo>
                    <a:pt x="394" y="246"/>
                  </a:lnTo>
                  <a:lnTo>
                    <a:pt x="394" y="246"/>
                  </a:lnTo>
                  <a:close/>
                  <a:moveTo>
                    <a:pt x="342" y="246"/>
                  </a:moveTo>
                  <a:lnTo>
                    <a:pt x="346" y="246"/>
                  </a:lnTo>
                  <a:lnTo>
                    <a:pt x="346" y="250"/>
                  </a:lnTo>
                  <a:lnTo>
                    <a:pt x="342" y="250"/>
                  </a:lnTo>
                  <a:lnTo>
                    <a:pt x="342" y="252"/>
                  </a:lnTo>
                  <a:lnTo>
                    <a:pt x="342" y="250"/>
                  </a:lnTo>
                  <a:lnTo>
                    <a:pt x="342" y="246"/>
                  </a:lnTo>
                  <a:lnTo>
                    <a:pt x="342" y="246"/>
                  </a:lnTo>
                  <a:lnTo>
                    <a:pt x="342" y="246"/>
                  </a:lnTo>
                  <a:close/>
                  <a:moveTo>
                    <a:pt x="390" y="250"/>
                  </a:moveTo>
                  <a:lnTo>
                    <a:pt x="394" y="246"/>
                  </a:lnTo>
                  <a:lnTo>
                    <a:pt x="394" y="250"/>
                  </a:lnTo>
                  <a:lnTo>
                    <a:pt x="390" y="250"/>
                  </a:lnTo>
                  <a:lnTo>
                    <a:pt x="390" y="250"/>
                  </a:lnTo>
                  <a:lnTo>
                    <a:pt x="390" y="250"/>
                  </a:lnTo>
                  <a:close/>
                  <a:moveTo>
                    <a:pt x="346" y="252"/>
                  </a:moveTo>
                  <a:lnTo>
                    <a:pt x="346" y="250"/>
                  </a:lnTo>
                  <a:lnTo>
                    <a:pt x="346" y="252"/>
                  </a:lnTo>
                  <a:lnTo>
                    <a:pt x="346" y="252"/>
                  </a:lnTo>
                  <a:lnTo>
                    <a:pt x="346" y="252"/>
                  </a:lnTo>
                  <a:close/>
                  <a:moveTo>
                    <a:pt x="338" y="268"/>
                  </a:moveTo>
                  <a:lnTo>
                    <a:pt x="334" y="264"/>
                  </a:lnTo>
                  <a:lnTo>
                    <a:pt x="338" y="264"/>
                  </a:lnTo>
                  <a:lnTo>
                    <a:pt x="342" y="260"/>
                  </a:lnTo>
                  <a:lnTo>
                    <a:pt x="342" y="264"/>
                  </a:lnTo>
                  <a:lnTo>
                    <a:pt x="346" y="260"/>
                  </a:lnTo>
                  <a:lnTo>
                    <a:pt x="346" y="264"/>
                  </a:lnTo>
                  <a:lnTo>
                    <a:pt x="350" y="264"/>
                  </a:lnTo>
                  <a:lnTo>
                    <a:pt x="350" y="260"/>
                  </a:lnTo>
                  <a:lnTo>
                    <a:pt x="350" y="264"/>
                  </a:lnTo>
                  <a:lnTo>
                    <a:pt x="354" y="264"/>
                  </a:lnTo>
                  <a:lnTo>
                    <a:pt x="354" y="268"/>
                  </a:lnTo>
                  <a:lnTo>
                    <a:pt x="358" y="268"/>
                  </a:lnTo>
                  <a:lnTo>
                    <a:pt x="360" y="268"/>
                  </a:lnTo>
                  <a:lnTo>
                    <a:pt x="360" y="272"/>
                  </a:lnTo>
                  <a:lnTo>
                    <a:pt x="364" y="272"/>
                  </a:lnTo>
                  <a:lnTo>
                    <a:pt x="364" y="276"/>
                  </a:lnTo>
                  <a:lnTo>
                    <a:pt x="360" y="276"/>
                  </a:lnTo>
                  <a:lnTo>
                    <a:pt x="360" y="280"/>
                  </a:lnTo>
                  <a:lnTo>
                    <a:pt x="358" y="280"/>
                  </a:lnTo>
                  <a:lnTo>
                    <a:pt x="354" y="280"/>
                  </a:lnTo>
                  <a:lnTo>
                    <a:pt x="354" y="276"/>
                  </a:lnTo>
                  <a:lnTo>
                    <a:pt x="350" y="276"/>
                  </a:lnTo>
                  <a:lnTo>
                    <a:pt x="350" y="272"/>
                  </a:lnTo>
                  <a:lnTo>
                    <a:pt x="346" y="272"/>
                  </a:lnTo>
                  <a:lnTo>
                    <a:pt x="346" y="268"/>
                  </a:lnTo>
                  <a:lnTo>
                    <a:pt x="342" y="268"/>
                  </a:lnTo>
                  <a:lnTo>
                    <a:pt x="338" y="268"/>
                  </a:lnTo>
                  <a:lnTo>
                    <a:pt x="338" y="268"/>
                  </a:lnTo>
                  <a:lnTo>
                    <a:pt x="338" y="268"/>
                  </a:lnTo>
                  <a:close/>
                  <a:moveTo>
                    <a:pt x="374" y="282"/>
                  </a:moveTo>
                  <a:lnTo>
                    <a:pt x="374" y="280"/>
                  </a:lnTo>
                  <a:lnTo>
                    <a:pt x="378" y="280"/>
                  </a:lnTo>
                  <a:lnTo>
                    <a:pt x="378" y="282"/>
                  </a:lnTo>
                  <a:lnTo>
                    <a:pt x="374" y="282"/>
                  </a:lnTo>
                  <a:lnTo>
                    <a:pt x="374" y="282"/>
                  </a:lnTo>
                  <a:lnTo>
                    <a:pt x="374" y="282"/>
                  </a:lnTo>
                  <a:close/>
                  <a:moveTo>
                    <a:pt x="390" y="286"/>
                  </a:moveTo>
                  <a:lnTo>
                    <a:pt x="394" y="286"/>
                  </a:lnTo>
                  <a:lnTo>
                    <a:pt x="394" y="282"/>
                  </a:lnTo>
                  <a:lnTo>
                    <a:pt x="398" y="282"/>
                  </a:lnTo>
                  <a:lnTo>
                    <a:pt x="398" y="280"/>
                  </a:lnTo>
                  <a:lnTo>
                    <a:pt x="398" y="282"/>
                  </a:lnTo>
                  <a:lnTo>
                    <a:pt x="398" y="286"/>
                  </a:lnTo>
                  <a:lnTo>
                    <a:pt x="394" y="286"/>
                  </a:lnTo>
                  <a:lnTo>
                    <a:pt x="394" y="290"/>
                  </a:lnTo>
                  <a:lnTo>
                    <a:pt x="390" y="290"/>
                  </a:lnTo>
                  <a:lnTo>
                    <a:pt x="390" y="286"/>
                  </a:lnTo>
                  <a:lnTo>
                    <a:pt x="390" y="286"/>
                  </a:lnTo>
                  <a:lnTo>
                    <a:pt x="390" y="286"/>
                  </a:lnTo>
                  <a:close/>
                  <a:moveTo>
                    <a:pt x="434" y="234"/>
                  </a:moveTo>
                  <a:lnTo>
                    <a:pt x="438" y="234"/>
                  </a:lnTo>
                  <a:lnTo>
                    <a:pt x="442" y="234"/>
                  </a:lnTo>
                  <a:lnTo>
                    <a:pt x="442" y="230"/>
                  </a:lnTo>
                  <a:lnTo>
                    <a:pt x="446" y="230"/>
                  </a:lnTo>
                  <a:lnTo>
                    <a:pt x="446" y="234"/>
                  </a:lnTo>
                  <a:lnTo>
                    <a:pt x="442" y="234"/>
                  </a:lnTo>
                  <a:lnTo>
                    <a:pt x="442" y="238"/>
                  </a:lnTo>
                  <a:lnTo>
                    <a:pt x="438" y="238"/>
                  </a:lnTo>
                  <a:lnTo>
                    <a:pt x="434" y="238"/>
                  </a:lnTo>
                  <a:lnTo>
                    <a:pt x="430" y="238"/>
                  </a:lnTo>
                  <a:lnTo>
                    <a:pt x="434" y="234"/>
                  </a:lnTo>
                  <a:lnTo>
                    <a:pt x="434" y="234"/>
                  </a:lnTo>
                  <a:lnTo>
                    <a:pt x="434" y="234"/>
                  </a:lnTo>
                  <a:close/>
                  <a:moveTo>
                    <a:pt x="412" y="242"/>
                  </a:moveTo>
                  <a:lnTo>
                    <a:pt x="416" y="242"/>
                  </a:lnTo>
                  <a:lnTo>
                    <a:pt x="420" y="242"/>
                  </a:lnTo>
                  <a:lnTo>
                    <a:pt x="424" y="242"/>
                  </a:lnTo>
                  <a:lnTo>
                    <a:pt x="424" y="246"/>
                  </a:lnTo>
                  <a:lnTo>
                    <a:pt x="420" y="246"/>
                  </a:lnTo>
                  <a:lnTo>
                    <a:pt x="416" y="246"/>
                  </a:lnTo>
                  <a:lnTo>
                    <a:pt x="412" y="246"/>
                  </a:lnTo>
                  <a:lnTo>
                    <a:pt x="412" y="242"/>
                  </a:lnTo>
                  <a:lnTo>
                    <a:pt x="412" y="242"/>
                  </a:lnTo>
                  <a:lnTo>
                    <a:pt x="412" y="242"/>
                  </a:lnTo>
                  <a:close/>
                  <a:moveTo>
                    <a:pt x="404" y="246"/>
                  </a:moveTo>
                  <a:lnTo>
                    <a:pt x="408" y="246"/>
                  </a:lnTo>
                  <a:lnTo>
                    <a:pt x="408" y="242"/>
                  </a:lnTo>
                  <a:lnTo>
                    <a:pt x="412" y="242"/>
                  </a:lnTo>
                  <a:lnTo>
                    <a:pt x="412" y="246"/>
                  </a:lnTo>
                  <a:lnTo>
                    <a:pt x="408" y="246"/>
                  </a:lnTo>
                  <a:lnTo>
                    <a:pt x="408" y="250"/>
                  </a:lnTo>
                  <a:lnTo>
                    <a:pt x="408" y="246"/>
                  </a:lnTo>
                  <a:lnTo>
                    <a:pt x="404" y="246"/>
                  </a:lnTo>
                  <a:lnTo>
                    <a:pt x="404" y="246"/>
                  </a:lnTo>
                  <a:lnTo>
                    <a:pt x="404" y="246"/>
                  </a:lnTo>
                  <a:close/>
                  <a:moveTo>
                    <a:pt x="398" y="250"/>
                  </a:moveTo>
                  <a:lnTo>
                    <a:pt x="398" y="246"/>
                  </a:lnTo>
                  <a:lnTo>
                    <a:pt x="402" y="246"/>
                  </a:lnTo>
                  <a:lnTo>
                    <a:pt x="398" y="246"/>
                  </a:lnTo>
                  <a:lnTo>
                    <a:pt x="398" y="242"/>
                  </a:lnTo>
                  <a:lnTo>
                    <a:pt x="402" y="242"/>
                  </a:lnTo>
                  <a:lnTo>
                    <a:pt x="402" y="246"/>
                  </a:lnTo>
                  <a:lnTo>
                    <a:pt x="404" y="242"/>
                  </a:lnTo>
                  <a:lnTo>
                    <a:pt x="404" y="246"/>
                  </a:lnTo>
                  <a:lnTo>
                    <a:pt x="402" y="246"/>
                  </a:lnTo>
                  <a:lnTo>
                    <a:pt x="402" y="250"/>
                  </a:lnTo>
                  <a:lnTo>
                    <a:pt x="398" y="250"/>
                  </a:lnTo>
                  <a:lnTo>
                    <a:pt x="398" y="250"/>
                  </a:lnTo>
                  <a:lnTo>
                    <a:pt x="398" y="250"/>
                  </a:lnTo>
                  <a:close/>
                  <a:moveTo>
                    <a:pt x="424" y="264"/>
                  </a:moveTo>
                  <a:lnTo>
                    <a:pt x="420" y="264"/>
                  </a:lnTo>
                  <a:lnTo>
                    <a:pt x="420" y="268"/>
                  </a:lnTo>
                  <a:lnTo>
                    <a:pt x="420" y="272"/>
                  </a:lnTo>
                  <a:lnTo>
                    <a:pt x="416" y="272"/>
                  </a:lnTo>
                  <a:lnTo>
                    <a:pt x="416" y="276"/>
                  </a:lnTo>
                  <a:lnTo>
                    <a:pt x="412" y="276"/>
                  </a:lnTo>
                  <a:lnTo>
                    <a:pt x="408" y="276"/>
                  </a:lnTo>
                  <a:lnTo>
                    <a:pt x="408" y="280"/>
                  </a:lnTo>
                  <a:lnTo>
                    <a:pt x="404" y="280"/>
                  </a:lnTo>
                  <a:lnTo>
                    <a:pt x="402" y="280"/>
                  </a:lnTo>
                  <a:lnTo>
                    <a:pt x="402" y="276"/>
                  </a:lnTo>
                  <a:lnTo>
                    <a:pt x="404" y="276"/>
                  </a:lnTo>
                  <a:lnTo>
                    <a:pt x="402" y="276"/>
                  </a:lnTo>
                  <a:lnTo>
                    <a:pt x="402" y="272"/>
                  </a:lnTo>
                  <a:lnTo>
                    <a:pt x="402" y="268"/>
                  </a:lnTo>
                  <a:lnTo>
                    <a:pt x="404" y="264"/>
                  </a:lnTo>
                  <a:lnTo>
                    <a:pt x="404" y="260"/>
                  </a:lnTo>
                  <a:lnTo>
                    <a:pt x="408" y="260"/>
                  </a:lnTo>
                  <a:lnTo>
                    <a:pt x="408" y="264"/>
                  </a:lnTo>
                  <a:lnTo>
                    <a:pt x="412" y="264"/>
                  </a:lnTo>
                  <a:lnTo>
                    <a:pt x="412" y="260"/>
                  </a:lnTo>
                  <a:lnTo>
                    <a:pt x="416" y="260"/>
                  </a:lnTo>
                  <a:lnTo>
                    <a:pt x="416" y="256"/>
                  </a:lnTo>
                  <a:lnTo>
                    <a:pt x="420" y="256"/>
                  </a:lnTo>
                  <a:lnTo>
                    <a:pt x="424" y="256"/>
                  </a:lnTo>
                  <a:lnTo>
                    <a:pt x="424" y="260"/>
                  </a:lnTo>
                  <a:lnTo>
                    <a:pt x="420" y="260"/>
                  </a:lnTo>
                  <a:lnTo>
                    <a:pt x="424" y="264"/>
                  </a:lnTo>
                  <a:lnTo>
                    <a:pt x="424" y="264"/>
                  </a:lnTo>
                  <a:lnTo>
                    <a:pt x="424" y="26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19" name="Freeform 29">
              <a:extLst>
                <a:ext uri="{FF2B5EF4-FFF2-40B4-BE49-F238E27FC236}">
                  <a16:creationId xmlns:a16="http://schemas.microsoft.com/office/drawing/2014/main" id="{54CCDFF1-4A95-02CA-CFB7-FDC1DE685A42}"/>
                </a:ext>
              </a:extLst>
            </p:cNvPr>
            <p:cNvSpPr>
              <a:spLocks noEditPoints="1"/>
            </p:cNvSpPr>
            <p:nvPr/>
          </p:nvSpPr>
          <p:spPr bwMode="auto">
            <a:xfrm>
              <a:off x="5381625" y="3438593"/>
              <a:ext cx="431800" cy="431800"/>
            </a:xfrm>
            <a:custGeom>
              <a:avLst/>
              <a:gdLst>
                <a:gd name="T0" fmla="*/ 250 w 272"/>
                <a:gd name="T1" fmla="*/ 156 h 272"/>
                <a:gd name="T2" fmla="*/ 242 w 272"/>
                <a:gd name="T3" fmla="*/ 178 h 272"/>
                <a:gd name="T4" fmla="*/ 246 w 272"/>
                <a:gd name="T5" fmla="*/ 198 h 272"/>
                <a:gd name="T6" fmla="*/ 264 w 272"/>
                <a:gd name="T7" fmla="*/ 212 h 272"/>
                <a:gd name="T8" fmla="*/ 268 w 272"/>
                <a:gd name="T9" fmla="*/ 232 h 272"/>
                <a:gd name="T10" fmla="*/ 264 w 272"/>
                <a:gd name="T11" fmla="*/ 242 h 272"/>
                <a:gd name="T12" fmla="*/ 258 w 272"/>
                <a:gd name="T13" fmla="*/ 250 h 272"/>
                <a:gd name="T14" fmla="*/ 250 w 272"/>
                <a:gd name="T15" fmla="*/ 264 h 272"/>
                <a:gd name="T16" fmla="*/ 238 w 272"/>
                <a:gd name="T17" fmla="*/ 268 h 272"/>
                <a:gd name="T18" fmla="*/ 228 w 272"/>
                <a:gd name="T19" fmla="*/ 264 h 272"/>
                <a:gd name="T20" fmla="*/ 204 w 272"/>
                <a:gd name="T21" fmla="*/ 262 h 272"/>
                <a:gd name="T22" fmla="*/ 190 w 272"/>
                <a:gd name="T23" fmla="*/ 258 h 272"/>
                <a:gd name="T24" fmla="*/ 182 w 272"/>
                <a:gd name="T25" fmla="*/ 234 h 272"/>
                <a:gd name="T26" fmla="*/ 164 w 272"/>
                <a:gd name="T27" fmla="*/ 238 h 272"/>
                <a:gd name="T28" fmla="*/ 144 w 272"/>
                <a:gd name="T29" fmla="*/ 242 h 272"/>
                <a:gd name="T30" fmla="*/ 126 w 272"/>
                <a:gd name="T31" fmla="*/ 234 h 272"/>
                <a:gd name="T32" fmla="*/ 116 w 272"/>
                <a:gd name="T33" fmla="*/ 224 h 272"/>
                <a:gd name="T34" fmla="*/ 100 w 272"/>
                <a:gd name="T35" fmla="*/ 208 h 272"/>
                <a:gd name="T36" fmla="*/ 94 w 272"/>
                <a:gd name="T37" fmla="*/ 194 h 272"/>
                <a:gd name="T38" fmla="*/ 86 w 272"/>
                <a:gd name="T39" fmla="*/ 178 h 272"/>
                <a:gd name="T40" fmla="*/ 74 w 272"/>
                <a:gd name="T41" fmla="*/ 176 h 272"/>
                <a:gd name="T42" fmla="*/ 68 w 272"/>
                <a:gd name="T43" fmla="*/ 182 h 272"/>
                <a:gd name="T44" fmla="*/ 56 w 272"/>
                <a:gd name="T45" fmla="*/ 164 h 272"/>
                <a:gd name="T46" fmla="*/ 52 w 272"/>
                <a:gd name="T47" fmla="*/ 148 h 272"/>
                <a:gd name="T48" fmla="*/ 44 w 272"/>
                <a:gd name="T49" fmla="*/ 134 h 272"/>
                <a:gd name="T50" fmla="*/ 30 w 272"/>
                <a:gd name="T51" fmla="*/ 120 h 272"/>
                <a:gd name="T52" fmla="*/ 18 w 272"/>
                <a:gd name="T53" fmla="*/ 108 h 272"/>
                <a:gd name="T54" fmla="*/ 26 w 272"/>
                <a:gd name="T55" fmla="*/ 96 h 272"/>
                <a:gd name="T56" fmla="*/ 26 w 272"/>
                <a:gd name="T57" fmla="*/ 90 h 272"/>
                <a:gd name="T58" fmla="*/ 30 w 272"/>
                <a:gd name="T59" fmla="*/ 74 h 272"/>
                <a:gd name="T60" fmla="*/ 18 w 272"/>
                <a:gd name="T61" fmla="*/ 66 h 272"/>
                <a:gd name="T62" fmla="*/ 12 w 272"/>
                <a:gd name="T63" fmla="*/ 52 h 272"/>
                <a:gd name="T64" fmla="*/ 4 w 272"/>
                <a:gd name="T65" fmla="*/ 34 h 272"/>
                <a:gd name="T66" fmla="*/ 4 w 272"/>
                <a:gd name="T67" fmla="*/ 14 h 272"/>
                <a:gd name="T68" fmla="*/ 4 w 272"/>
                <a:gd name="T69" fmla="*/ 4 h 272"/>
                <a:gd name="T70" fmla="*/ 14 w 272"/>
                <a:gd name="T71" fmla="*/ 8 h 272"/>
                <a:gd name="T72" fmla="*/ 34 w 272"/>
                <a:gd name="T73" fmla="*/ 14 h 272"/>
                <a:gd name="T74" fmla="*/ 48 w 272"/>
                <a:gd name="T75" fmla="*/ 4 h 272"/>
                <a:gd name="T76" fmla="*/ 60 w 272"/>
                <a:gd name="T77" fmla="*/ 10 h 272"/>
                <a:gd name="T78" fmla="*/ 64 w 272"/>
                <a:gd name="T79" fmla="*/ 26 h 272"/>
                <a:gd name="T80" fmla="*/ 90 w 272"/>
                <a:gd name="T81" fmla="*/ 26 h 272"/>
                <a:gd name="T82" fmla="*/ 108 w 272"/>
                <a:gd name="T83" fmla="*/ 26 h 272"/>
                <a:gd name="T84" fmla="*/ 122 w 272"/>
                <a:gd name="T85" fmla="*/ 36 h 272"/>
                <a:gd name="T86" fmla="*/ 142 w 272"/>
                <a:gd name="T87" fmla="*/ 44 h 272"/>
                <a:gd name="T88" fmla="*/ 156 w 272"/>
                <a:gd name="T89" fmla="*/ 34 h 272"/>
                <a:gd name="T90" fmla="*/ 174 w 272"/>
                <a:gd name="T91" fmla="*/ 30 h 272"/>
                <a:gd name="T92" fmla="*/ 186 w 272"/>
                <a:gd name="T93" fmla="*/ 26 h 272"/>
                <a:gd name="T94" fmla="*/ 208 w 272"/>
                <a:gd name="T95" fmla="*/ 36 h 272"/>
                <a:gd name="T96" fmla="*/ 216 w 272"/>
                <a:gd name="T97" fmla="*/ 44 h 272"/>
                <a:gd name="T98" fmla="*/ 234 w 272"/>
                <a:gd name="T99" fmla="*/ 60 h 272"/>
                <a:gd name="T100" fmla="*/ 242 w 272"/>
                <a:gd name="T101" fmla="*/ 74 h 272"/>
                <a:gd name="T102" fmla="*/ 242 w 272"/>
                <a:gd name="T103" fmla="*/ 92 h 272"/>
                <a:gd name="T104" fmla="*/ 234 w 272"/>
                <a:gd name="T105" fmla="*/ 108 h 272"/>
                <a:gd name="T106" fmla="*/ 234 w 272"/>
                <a:gd name="T107" fmla="*/ 122 h 272"/>
                <a:gd name="T108" fmla="*/ 238 w 272"/>
                <a:gd name="T109" fmla="*/ 146 h 272"/>
                <a:gd name="T110" fmla="*/ 168 w 272"/>
                <a:gd name="T111" fmla="*/ 238 h 272"/>
                <a:gd name="T112" fmla="*/ 172 w 272"/>
                <a:gd name="T113" fmla="*/ 242 h 272"/>
                <a:gd name="T114" fmla="*/ 168 w 272"/>
                <a:gd name="T115" fmla="*/ 242 h 272"/>
                <a:gd name="T116" fmla="*/ 174 w 272"/>
                <a:gd name="T117" fmla="*/ 23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 h="272">
                  <a:moveTo>
                    <a:pt x="238" y="146"/>
                  </a:moveTo>
                  <a:lnTo>
                    <a:pt x="238" y="148"/>
                  </a:lnTo>
                  <a:lnTo>
                    <a:pt x="238" y="152"/>
                  </a:lnTo>
                  <a:lnTo>
                    <a:pt x="242" y="156"/>
                  </a:lnTo>
                  <a:lnTo>
                    <a:pt x="246" y="156"/>
                  </a:lnTo>
                  <a:lnTo>
                    <a:pt x="250" y="156"/>
                  </a:lnTo>
                  <a:lnTo>
                    <a:pt x="250" y="160"/>
                  </a:lnTo>
                  <a:lnTo>
                    <a:pt x="254" y="160"/>
                  </a:lnTo>
                  <a:lnTo>
                    <a:pt x="254" y="164"/>
                  </a:lnTo>
                  <a:lnTo>
                    <a:pt x="250" y="168"/>
                  </a:lnTo>
                  <a:lnTo>
                    <a:pt x="246" y="176"/>
                  </a:lnTo>
                  <a:lnTo>
                    <a:pt x="242" y="178"/>
                  </a:lnTo>
                  <a:lnTo>
                    <a:pt x="242" y="182"/>
                  </a:lnTo>
                  <a:lnTo>
                    <a:pt x="238" y="182"/>
                  </a:lnTo>
                  <a:lnTo>
                    <a:pt x="238" y="186"/>
                  </a:lnTo>
                  <a:lnTo>
                    <a:pt x="242" y="186"/>
                  </a:lnTo>
                  <a:lnTo>
                    <a:pt x="246" y="194"/>
                  </a:lnTo>
                  <a:lnTo>
                    <a:pt x="246" y="198"/>
                  </a:lnTo>
                  <a:lnTo>
                    <a:pt x="250" y="202"/>
                  </a:lnTo>
                  <a:lnTo>
                    <a:pt x="250" y="206"/>
                  </a:lnTo>
                  <a:lnTo>
                    <a:pt x="254" y="208"/>
                  </a:lnTo>
                  <a:lnTo>
                    <a:pt x="258" y="208"/>
                  </a:lnTo>
                  <a:lnTo>
                    <a:pt x="262" y="212"/>
                  </a:lnTo>
                  <a:lnTo>
                    <a:pt x="264" y="212"/>
                  </a:lnTo>
                  <a:lnTo>
                    <a:pt x="264" y="216"/>
                  </a:lnTo>
                  <a:lnTo>
                    <a:pt x="264" y="220"/>
                  </a:lnTo>
                  <a:lnTo>
                    <a:pt x="264" y="224"/>
                  </a:lnTo>
                  <a:lnTo>
                    <a:pt x="264" y="228"/>
                  </a:lnTo>
                  <a:lnTo>
                    <a:pt x="264" y="232"/>
                  </a:lnTo>
                  <a:lnTo>
                    <a:pt x="268" y="232"/>
                  </a:lnTo>
                  <a:lnTo>
                    <a:pt x="272" y="232"/>
                  </a:lnTo>
                  <a:lnTo>
                    <a:pt x="272" y="234"/>
                  </a:lnTo>
                  <a:lnTo>
                    <a:pt x="272" y="238"/>
                  </a:lnTo>
                  <a:lnTo>
                    <a:pt x="272" y="242"/>
                  </a:lnTo>
                  <a:lnTo>
                    <a:pt x="268" y="242"/>
                  </a:lnTo>
                  <a:lnTo>
                    <a:pt x="264" y="242"/>
                  </a:lnTo>
                  <a:lnTo>
                    <a:pt x="264" y="246"/>
                  </a:lnTo>
                  <a:lnTo>
                    <a:pt x="262" y="246"/>
                  </a:lnTo>
                  <a:lnTo>
                    <a:pt x="258" y="246"/>
                  </a:lnTo>
                  <a:lnTo>
                    <a:pt x="258" y="250"/>
                  </a:lnTo>
                  <a:lnTo>
                    <a:pt x="258" y="246"/>
                  </a:lnTo>
                  <a:lnTo>
                    <a:pt x="258" y="250"/>
                  </a:lnTo>
                  <a:lnTo>
                    <a:pt x="254" y="250"/>
                  </a:lnTo>
                  <a:lnTo>
                    <a:pt x="254" y="254"/>
                  </a:lnTo>
                  <a:lnTo>
                    <a:pt x="254" y="258"/>
                  </a:lnTo>
                  <a:lnTo>
                    <a:pt x="250" y="258"/>
                  </a:lnTo>
                  <a:lnTo>
                    <a:pt x="250" y="262"/>
                  </a:lnTo>
                  <a:lnTo>
                    <a:pt x="250" y="264"/>
                  </a:lnTo>
                  <a:lnTo>
                    <a:pt x="250" y="268"/>
                  </a:lnTo>
                  <a:lnTo>
                    <a:pt x="246" y="268"/>
                  </a:lnTo>
                  <a:lnTo>
                    <a:pt x="246" y="272"/>
                  </a:lnTo>
                  <a:lnTo>
                    <a:pt x="242" y="272"/>
                  </a:lnTo>
                  <a:lnTo>
                    <a:pt x="242" y="268"/>
                  </a:lnTo>
                  <a:lnTo>
                    <a:pt x="238" y="268"/>
                  </a:lnTo>
                  <a:lnTo>
                    <a:pt x="234" y="268"/>
                  </a:lnTo>
                  <a:lnTo>
                    <a:pt x="234" y="264"/>
                  </a:lnTo>
                  <a:lnTo>
                    <a:pt x="232" y="264"/>
                  </a:lnTo>
                  <a:lnTo>
                    <a:pt x="232" y="268"/>
                  </a:lnTo>
                  <a:lnTo>
                    <a:pt x="232" y="264"/>
                  </a:lnTo>
                  <a:lnTo>
                    <a:pt x="228" y="264"/>
                  </a:lnTo>
                  <a:lnTo>
                    <a:pt x="224" y="264"/>
                  </a:lnTo>
                  <a:lnTo>
                    <a:pt x="220" y="264"/>
                  </a:lnTo>
                  <a:lnTo>
                    <a:pt x="216" y="264"/>
                  </a:lnTo>
                  <a:lnTo>
                    <a:pt x="212" y="264"/>
                  </a:lnTo>
                  <a:lnTo>
                    <a:pt x="208" y="262"/>
                  </a:lnTo>
                  <a:lnTo>
                    <a:pt x="204" y="262"/>
                  </a:lnTo>
                  <a:lnTo>
                    <a:pt x="202" y="262"/>
                  </a:lnTo>
                  <a:lnTo>
                    <a:pt x="202" y="264"/>
                  </a:lnTo>
                  <a:lnTo>
                    <a:pt x="198" y="262"/>
                  </a:lnTo>
                  <a:lnTo>
                    <a:pt x="194" y="262"/>
                  </a:lnTo>
                  <a:lnTo>
                    <a:pt x="190" y="262"/>
                  </a:lnTo>
                  <a:lnTo>
                    <a:pt x="190" y="258"/>
                  </a:lnTo>
                  <a:lnTo>
                    <a:pt x="186" y="258"/>
                  </a:lnTo>
                  <a:lnTo>
                    <a:pt x="186" y="254"/>
                  </a:lnTo>
                  <a:lnTo>
                    <a:pt x="186" y="246"/>
                  </a:lnTo>
                  <a:lnTo>
                    <a:pt x="186" y="242"/>
                  </a:lnTo>
                  <a:lnTo>
                    <a:pt x="182" y="238"/>
                  </a:lnTo>
                  <a:lnTo>
                    <a:pt x="182" y="234"/>
                  </a:lnTo>
                  <a:lnTo>
                    <a:pt x="178" y="234"/>
                  </a:lnTo>
                  <a:lnTo>
                    <a:pt x="174" y="234"/>
                  </a:lnTo>
                  <a:lnTo>
                    <a:pt x="172" y="234"/>
                  </a:lnTo>
                  <a:lnTo>
                    <a:pt x="168" y="234"/>
                  </a:lnTo>
                  <a:lnTo>
                    <a:pt x="164" y="234"/>
                  </a:lnTo>
                  <a:lnTo>
                    <a:pt x="164" y="238"/>
                  </a:lnTo>
                  <a:lnTo>
                    <a:pt x="164" y="242"/>
                  </a:lnTo>
                  <a:lnTo>
                    <a:pt x="160" y="242"/>
                  </a:lnTo>
                  <a:lnTo>
                    <a:pt x="156" y="242"/>
                  </a:lnTo>
                  <a:lnTo>
                    <a:pt x="152" y="246"/>
                  </a:lnTo>
                  <a:lnTo>
                    <a:pt x="148" y="242"/>
                  </a:lnTo>
                  <a:lnTo>
                    <a:pt x="144" y="242"/>
                  </a:lnTo>
                  <a:lnTo>
                    <a:pt x="142" y="242"/>
                  </a:lnTo>
                  <a:lnTo>
                    <a:pt x="138" y="242"/>
                  </a:lnTo>
                  <a:lnTo>
                    <a:pt x="134" y="238"/>
                  </a:lnTo>
                  <a:lnTo>
                    <a:pt x="134" y="234"/>
                  </a:lnTo>
                  <a:lnTo>
                    <a:pt x="130" y="234"/>
                  </a:lnTo>
                  <a:lnTo>
                    <a:pt x="126" y="234"/>
                  </a:lnTo>
                  <a:lnTo>
                    <a:pt x="126" y="232"/>
                  </a:lnTo>
                  <a:lnTo>
                    <a:pt x="122" y="232"/>
                  </a:lnTo>
                  <a:lnTo>
                    <a:pt x="122" y="228"/>
                  </a:lnTo>
                  <a:lnTo>
                    <a:pt x="118" y="228"/>
                  </a:lnTo>
                  <a:lnTo>
                    <a:pt x="118" y="224"/>
                  </a:lnTo>
                  <a:lnTo>
                    <a:pt x="116" y="224"/>
                  </a:lnTo>
                  <a:lnTo>
                    <a:pt x="112" y="220"/>
                  </a:lnTo>
                  <a:lnTo>
                    <a:pt x="108" y="220"/>
                  </a:lnTo>
                  <a:lnTo>
                    <a:pt x="104" y="220"/>
                  </a:lnTo>
                  <a:lnTo>
                    <a:pt x="104" y="216"/>
                  </a:lnTo>
                  <a:lnTo>
                    <a:pt x="100" y="212"/>
                  </a:lnTo>
                  <a:lnTo>
                    <a:pt x="100" y="208"/>
                  </a:lnTo>
                  <a:lnTo>
                    <a:pt x="100" y="206"/>
                  </a:lnTo>
                  <a:lnTo>
                    <a:pt x="98" y="206"/>
                  </a:lnTo>
                  <a:lnTo>
                    <a:pt x="98" y="202"/>
                  </a:lnTo>
                  <a:lnTo>
                    <a:pt x="98" y="198"/>
                  </a:lnTo>
                  <a:lnTo>
                    <a:pt x="94" y="198"/>
                  </a:lnTo>
                  <a:lnTo>
                    <a:pt x="94" y="194"/>
                  </a:lnTo>
                  <a:lnTo>
                    <a:pt x="94" y="190"/>
                  </a:lnTo>
                  <a:lnTo>
                    <a:pt x="90" y="190"/>
                  </a:lnTo>
                  <a:lnTo>
                    <a:pt x="90" y="186"/>
                  </a:lnTo>
                  <a:lnTo>
                    <a:pt x="90" y="182"/>
                  </a:lnTo>
                  <a:lnTo>
                    <a:pt x="86" y="182"/>
                  </a:lnTo>
                  <a:lnTo>
                    <a:pt x="86" y="178"/>
                  </a:lnTo>
                  <a:lnTo>
                    <a:pt x="82" y="178"/>
                  </a:lnTo>
                  <a:lnTo>
                    <a:pt x="78" y="182"/>
                  </a:lnTo>
                  <a:lnTo>
                    <a:pt x="78" y="178"/>
                  </a:lnTo>
                  <a:lnTo>
                    <a:pt x="74" y="178"/>
                  </a:lnTo>
                  <a:lnTo>
                    <a:pt x="70" y="176"/>
                  </a:lnTo>
                  <a:lnTo>
                    <a:pt x="74" y="176"/>
                  </a:lnTo>
                  <a:lnTo>
                    <a:pt x="74" y="172"/>
                  </a:lnTo>
                  <a:lnTo>
                    <a:pt x="70" y="172"/>
                  </a:lnTo>
                  <a:lnTo>
                    <a:pt x="68" y="176"/>
                  </a:lnTo>
                  <a:lnTo>
                    <a:pt x="70" y="178"/>
                  </a:lnTo>
                  <a:lnTo>
                    <a:pt x="70" y="182"/>
                  </a:lnTo>
                  <a:lnTo>
                    <a:pt x="68" y="182"/>
                  </a:lnTo>
                  <a:lnTo>
                    <a:pt x="64" y="182"/>
                  </a:lnTo>
                  <a:lnTo>
                    <a:pt x="64" y="178"/>
                  </a:lnTo>
                  <a:lnTo>
                    <a:pt x="60" y="176"/>
                  </a:lnTo>
                  <a:lnTo>
                    <a:pt x="56" y="176"/>
                  </a:lnTo>
                  <a:lnTo>
                    <a:pt x="56" y="172"/>
                  </a:lnTo>
                  <a:lnTo>
                    <a:pt x="56" y="164"/>
                  </a:lnTo>
                  <a:lnTo>
                    <a:pt x="52" y="164"/>
                  </a:lnTo>
                  <a:lnTo>
                    <a:pt x="52" y="160"/>
                  </a:lnTo>
                  <a:lnTo>
                    <a:pt x="52" y="156"/>
                  </a:lnTo>
                  <a:lnTo>
                    <a:pt x="52" y="152"/>
                  </a:lnTo>
                  <a:lnTo>
                    <a:pt x="56" y="148"/>
                  </a:lnTo>
                  <a:lnTo>
                    <a:pt x="52" y="148"/>
                  </a:lnTo>
                  <a:lnTo>
                    <a:pt x="52" y="146"/>
                  </a:lnTo>
                  <a:lnTo>
                    <a:pt x="52" y="142"/>
                  </a:lnTo>
                  <a:lnTo>
                    <a:pt x="48" y="142"/>
                  </a:lnTo>
                  <a:lnTo>
                    <a:pt x="48" y="138"/>
                  </a:lnTo>
                  <a:lnTo>
                    <a:pt x="44" y="138"/>
                  </a:lnTo>
                  <a:lnTo>
                    <a:pt x="44" y="134"/>
                  </a:lnTo>
                  <a:lnTo>
                    <a:pt x="40" y="134"/>
                  </a:lnTo>
                  <a:lnTo>
                    <a:pt x="38" y="130"/>
                  </a:lnTo>
                  <a:lnTo>
                    <a:pt x="34" y="126"/>
                  </a:lnTo>
                  <a:lnTo>
                    <a:pt x="30" y="126"/>
                  </a:lnTo>
                  <a:lnTo>
                    <a:pt x="30" y="122"/>
                  </a:lnTo>
                  <a:lnTo>
                    <a:pt x="30" y="120"/>
                  </a:lnTo>
                  <a:lnTo>
                    <a:pt x="26" y="120"/>
                  </a:lnTo>
                  <a:lnTo>
                    <a:pt x="26" y="116"/>
                  </a:lnTo>
                  <a:lnTo>
                    <a:pt x="22" y="116"/>
                  </a:lnTo>
                  <a:lnTo>
                    <a:pt x="22" y="112"/>
                  </a:lnTo>
                  <a:lnTo>
                    <a:pt x="22" y="108"/>
                  </a:lnTo>
                  <a:lnTo>
                    <a:pt x="18" y="108"/>
                  </a:lnTo>
                  <a:lnTo>
                    <a:pt x="22" y="108"/>
                  </a:lnTo>
                  <a:lnTo>
                    <a:pt x="22" y="104"/>
                  </a:lnTo>
                  <a:lnTo>
                    <a:pt x="22" y="100"/>
                  </a:lnTo>
                  <a:lnTo>
                    <a:pt x="18" y="100"/>
                  </a:lnTo>
                  <a:lnTo>
                    <a:pt x="22" y="96"/>
                  </a:lnTo>
                  <a:lnTo>
                    <a:pt x="26" y="96"/>
                  </a:lnTo>
                  <a:lnTo>
                    <a:pt x="22" y="96"/>
                  </a:lnTo>
                  <a:lnTo>
                    <a:pt x="22" y="92"/>
                  </a:lnTo>
                  <a:lnTo>
                    <a:pt x="26" y="92"/>
                  </a:lnTo>
                  <a:lnTo>
                    <a:pt x="26" y="90"/>
                  </a:lnTo>
                  <a:lnTo>
                    <a:pt x="26" y="92"/>
                  </a:lnTo>
                  <a:lnTo>
                    <a:pt x="26" y="90"/>
                  </a:lnTo>
                  <a:lnTo>
                    <a:pt x="30" y="90"/>
                  </a:lnTo>
                  <a:lnTo>
                    <a:pt x="30" y="86"/>
                  </a:lnTo>
                  <a:lnTo>
                    <a:pt x="30" y="82"/>
                  </a:lnTo>
                  <a:lnTo>
                    <a:pt x="26" y="78"/>
                  </a:lnTo>
                  <a:lnTo>
                    <a:pt x="30" y="78"/>
                  </a:lnTo>
                  <a:lnTo>
                    <a:pt x="30" y="74"/>
                  </a:lnTo>
                  <a:lnTo>
                    <a:pt x="34" y="74"/>
                  </a:lnTo>
                  <a:lnTo>
                    <a:pt x="30" y="74"/>
                  </a:lnTo>
                  <a:lnTo>
                    <a:pt x="26" y="74"/>
                  </a:lnTo>
                  <a:lnTo>
                    <a:pt x="22" y="70"/>
                  </a:lnTo>
                  <a:lnTo>
                    <a:pt x="18" y="70"/>
                  </a:lnTo>
                  <a:lnTo>
                    <a:pt x="18" y="66"/>
                  </a:lnTo>
                  <a:lnTo>
                    <a:pt x="18" y="64"/>
                  </a:lnTo>
                  <a:lnTo>
                    <a:pt x="14" y="64"/>
                  </a:lnTo>
                  <a:lnTo>
                    <a:pt x="14" y="60"/>
                  </a:lnTo>
                  <a:lnTo>
                    <a:pt x="14" y="56"/>
                  </a:lnTo>
                  <a:lnTo>
                    <a:pt x="12" y="56"/>
                  </a:lnTo>
                  <a:lnTo>
                    <a:pt x="12" y="52"/>
                  </a:lnTo>
                  <a:lnTo>
                    <a:pt x="12" y="48"/>
                  </a:lnTo>
                  <a:lnTo>
                    <a:pt x="12" y="44"/>
                  </a:lnTo>
                  <a:lnTo>
                    <a:pt x="8" y="44"/>
                  </a:lnTo>
                  <a:lnTo>
                    <a:pt x="8" y="40"/>
                  </a:lnTo>
                  <a:lnTo>
                    <a:pt x="8" y="36"/>
                  </a:lnTo>
                  <a:lnTo>
                    <a:pt x="4" y="34"/>
                  </a:lnTo>
                  <a:lnTo>
                    <a:pt x="4" y="30"/>
                  </a:lnTo>
                  <a:lnTo>
                    <a:pt x="8" y="26"/>
                  </a:lnTo>
                  <a:lnTo>
                    <a:pt x="4" y="26"/>
                  </a:lnTo>
                  <a:lnTo>
                    <a:pt x="4" y="22"/>
                  </a:lnTo>
                  <a:lnTo>
                    <a:pt x="4" y="18"/>
                  </a:lnTo>
                  <a:lnTo>
                    <a:pt x="4" y="14"/>
                  </a:lnTo>
                  <a:lnTo>
                    <a:pt x="4" y="10"/>
                  </a:lnTo>
                  <a:lnTo>
                    <a:pt x="0" y="8"/>
                  </a:lnTo>
                  <a:lnTo>
                    <a:pt x="0" y="4"/>
                  </a:lnTo>
                  <a:lnTo>
                    <a:pt x="4" y="4"/>
                  </a:lnTo>
                  <a:lnTo>
                    <a:pt x="4" y="8"/>
                  </a:lnTo>
                  <a:lnTo>
                    <a:pt x="4" y="4"/>
                  </a:lnTo>
                  <a:lnTo>
                    <a:pt x="8" y="4"/>
                  </a:lnTo>
                  <a:lnTo>
                    <a:pt x="8" y="0"/>
                  </a:lnTo>
                  <a:lnTo>
                    <a:pt x="12" y="0"/>
                  </a:lnTo>
                  <a:lnTo>
                    <a:pt x="12" y="4"/>
                  </a:lnTo>
                  <a:lnTo>
                    <a:pt x="14" y="4"/>
                  </a:lnTo>
                  <a:lnTo>
                    <a:pt x="14" y="8"/>
                  </a:lnTo>
                  <a:lnTo>
                    <a:pt x="18" y="10"/>
                  </a:lnTo>
                  <a:lnTo>
                    <a:pt x="18" y="14"/>
                  </a:lnTo>
                  <a:lnTo>
                    <a:pt x="22" y="14"/>
                  </a:lnTo>
                  <a:lnTo>
                    <a:pt x="26" y="14"/>
                  </a:lnTo>
                  <a:lnTo>
                    <a:pt x="30" y="14"/>
                  </a:lnTo>
                  <a:lnTo>
                    <a:pt x="34" y="14"/>
                  </a:lnTo>
                  <a:lnTo>
                    <a:pt x="38" y="14"/>
                  </a:lnTo>
                  <a:lnTo>
                    <a:pt x="38" y="10"/>
                  </a:lnTo>
                  <a:lnTo>
                    <a:pt x="40" y="10"/>
                  </a:lnTo>
                  <a:lnTo>
                    <a:pt x="44" y="8"/>
                  </a:lnTo>
                  <a:lnTo>
                    <a:pt x="48" y="8"/>
                  </a:lnTo>
                  <a:lnTo>
                    <a:pt x="48" y="4"/>
                  </a:lnTo>
                  <a:lnTo>
                    <a:pt x="52" y="0"/>
                  </a:lnTo>
                  <a:lnTo>
                    <a:pt x="56" y="0"/>
                  </a:lnTo>
                  <a:lnTo>
                    <a:pt x="60" y="4"/>
                  </a:lnTo>
                  <a:lnTo>
                    <a:pt x="64" y="8"/>
                  </a:lnTo>
                  <a:lnTo>
                    <a:pt x="60" y="8"/>
                  </a:lnTo>
                  <a:lnTo>
                    <a:pt x="60" y="10"/>
                  </a:lnTo>
                  <a:lnTo>
                    <a:pt x="60" y="14"/>
                  </a:lnTo>
                  <a:lnTo>
                    <a:pt x="56" y="14"/>
                  </a:lnTo>
                  <a:lnTo>
                    <a:pt x="60" y="18"/>
                  </a:lnTo>
                  <a:lnTo>
                    <a:pt x="60" y="22"/>
                  </a:lnTo>
                  <a:lnTo>
                    <a:pt x="64" y="22"/>
                  </a:lnTo>
                  <a:lnTo>
                    <a:pt x="64" y="26"/>
                  </a:lnTo>
                  <a:lnTo>
                    <a:pt x="68" y="26"/>
                  </a:lnTo>
                  <a:lnTo>
                    <a:pt x="68" y="22"/>
                  </a:lnTo>
                  <a:lnTo>
                    <a:pt x="70" y="22"/>
                  </a:lnTo>
                  <a:lnTo>
                    <a:pt x="82" y="26"/>
                  </a:lnTo>
                  <a:lnTo>
                    <a:pt x="86" y="26"/>
                  </a:lnTo>
                  <a:lnTo>
                    <a:pt x="90" y="26"/>
                  </a:lnTo>
                  <a:lnTo>
                    <a:pt x="94" y="22"/>
                  </a:lnTo>
                  <a:lnTo>
                    <a:pt x="98" y="22"/>
                  </a:lnTo>
                  <a:lnTo>
                    <a:pt x="100" y="22"/>
                  </a:lnTo>
                  <a:lnTo>
                    <a:pt x="104" y="18"/>
                  </a:lnTo>
                  <a:lnTo>
                    <a:pt x="104" y="22"/>
                  </a:lnTo>
                  <a:lnTo>
                    <a:pt x="108" y="26"/>
                  </a:lnTo>
                  <a:lnTo>
                    <a:pt x="112" y="30"/>
                  </a:lnTo>
                  <a:lnTo>
                    <a:pt x="112" y="34"/>
                  </a:lnTo>
                  <a:lnTo>
                    <a:pt x="116" y="34"/>
                  </a:lnTo>
                  <a:lnTo>
                    <a:pt x="116" y="36"/>
                  </a:lnTo>
                  <a:lnTo>
                    <a:pt x="118" y="36"/>
                  </a:lnTo>
                  <a:lnTo>
                    <a:pt x="122" y="36"/>
                  </a:lnTo>
                  <a:lnTo>
                    <a:pt x="126" y="36"/>
                  </a:lnTo>
                  <a:lnTo>
                    <a:pt x="126" y="40"/>
                  </a:lnTo>
                  <a:lnTo>
                    <a:pt x="130" y="40"/>
                  </a:lnTo>
                  <a:lnTo>
                    <a:pt x="134" y="44"/>
                  </a:lnTo>
                  <a:lnTo>
                    <a:pt x="138" y="44"/>
                  </a:lnTo>
                  <a:lnTo>
                    <a:pt x="142" y="44"/>
                  </a:lnTo>
                  <a:lnTo>
                    <a:pt x="144" y="44"/>
                  </a:lnTo>
                  <a:lnTo>
                    <a:pt x="148" y="44"/>
                  </a:lnTo>
                  <a:lnTo>
                    <a:pt x="152" y="40"/>
                  </a:lnTo>
                  <a:lnTo>
                    <a:pt x="152" y="36"/>
                  </a:lnTo>
                  <a:lnTo>
                    <a:pt x="156" y="36"/>
                  </a:lnTo>
                  <a:lnTo>
                    <a:pt x="156" y="34"/>
                  </a:lnTo>
                  <a:lnTo>
                    <a:pt x="160" y="34"/>
                  </a:lnTo>
                  <a:lnTo>
                    <a:pt x="160" y="30"/>
                  </a:lnTo>
                  <a:lnTo>
                    <a:pt x="164" y="30"/>
                  </a:lnTo>
                  <a:lnTo>
                    <a:pt x="168" y="30"/>
                  </a:lnTo>
                  <a:lnTo>
                    <a:pt x="172" y="30"/>
                  </a:lnTo>
                  <a:lnTo>
                    <a:pt x="174" y="30"/>
                  </a:lnTo>
                  <a:lnTo>
                    <a:pt x="174" y="26"/>
                  </a:lnTo>
                  <a:lnTo>
                    <a:pt x="178" y="26"/>
                  </a:lnTo>
                  <a:lnTo>
                    <a:pt x="182" y="26"/>
                  </a:lnTo>
                  <a:lnTo>
                    <a:pt x="182" y="30"/>
                  </a:lnTo>
                  <a:lnTo>
                    <a:pt x="186" y="30"/>
                  </a:lnTo>
                  <a:lnTo>
                    <a:pt x="186" y="26"/>
                  </a:lnTo>
                  <a:lnTo>
                    <a:pt x="190" y="30"/>
                  </a:lnTo>
                  <a:lnTo>
                    <a:pt x="190" y="34"/>
                  </a:lnTo>
                  <a:lnTo>
                    <a:pt x="194" y="34"/>
                  </a:lnTo>
                  <a:lnTo>
                    <a:pt x="202" y="36"/>
                  </a:lnTo>
                  <a:lnTo>
                    <a:pt x="204" y="40"/>
                  </a:lnTo>
                  <a:lnTo>
                    <a:pt x="208" y="36"/>
                  </a:lnTo>
                  <a:lnTo>
                    <a:pt x="208" y="40"/>
                  </a:lnTo>
                  <a:lnTo>
                    <a:pt x="208" y="36"/>
                  </a:lnTo>
                  <a:lnTo>
                    <a:pt x="212" y="36"/>
                  </a:lnTo>
                  <a:lnTo>
                    <a:pt x="212" y="40"/>
                  </a:lnTo>
                  <a:lnTo>
                    <a:pt x="216" y="40"/>
                  </a:lnTo>
                  <a:lnTo>
                    <a:pt x="216" y="44"/>
                  </a:lnTo>
                  <a:lnTo>
                    <a:pt x="220" y="48"/>
                  </a:lnTo>
                  <a:lnTo>
                    <a:pt x="224" y="48"/>
                  </a:lnTo>
                  <a:lnTo>
                    <a:pt x="228" y="52"/>
                  </a:lnTo>
                  <a:lnTo>
                    <a:pt x="228" y="56"/>
                  </a:lnTo>
                  <a:lnTo>
                    <a:pt x="232" y="60"/>
                  </a:lnTo>
                  <a:lnTo>
                    <a:pt x="234" y="60"/>
                  </a:lnTo>
                  <a:lnTo>
                    <a:pt x="238" y="60"/>
                  </a:lnTo>
                  <a:lnTo>
                    <a:pt x="242" y="60"/>
                  </a:lnTo>
                  <a:lnTo>
                    <a:pt x="242" y="64"/>
                  </a:lnTo>
                  <a:lnTo>
                    <a:pt x="242" y="66"/>
                  </a:lnTo>
                  <a:lnTo>
                    <a:pt x="242" y="70"/>
                  </a:lnTo>
                  <a:lnTo>
                    <a:pt x="242" y="74"/>
                  </a:lnTo>
                  <a:lnTo>
                    <a:pt x="242" y="78"/>
                  </a:lnTo>
                  <a:lnTo>
                    <a:pt x="246" y="78"/>
                  </a:lnTo>
                  <a:lnTo>
                    <a:pt x="242" y="82"/>
                  </a:lnTo>
                  <a:lnTo>
                    <a:pt x="242" y="86"/>
                  </a:lnTo>
                  <a:lnTo>
                    <a:pt x="242" y="90"/>
                  </a:lnTo>
                  <a:lnTo>
                    <a:pt x="242" y="92"/>
                  </a:lnTo>
                  <a:lnTo>
                    <a:pt x="238" y="96"/>
                  </a:lnTo>
                  <a:lnTo>
                    <a:pt x="234" y="96"/>
                  </a:lnTo>
                  <a:lnTo>
                    <a:pt x="238" y="100"/>
                  </a:lnTo>
                  <a:lnTo>
                    <a:pt x="234" y="100"/>
                  </a:lnTo>
                  <a:lnTo>
                    <a:pt x="234" y="104"/>
                  </a:lnTo>
                  <a:lnTo>
                    <a:pt x="234" y="108"/>
                  </a:lnTo>
                  <a:lnTo>
                    <a:pt x="234" y="112"/>
                  </a:lnTo>
                  <a:lnTo>
                    <a:pt x="234" y="116"/>
                  </a:lnTo>
                  <a:lnTo>
                    <a:pt x="238" y="116"/>
                  </a:lnTo>
                  <a:lnTo>
                    <a:pt x="238" y="120"/>
                  </a:lnTo>
                  <a:lnTo>
                    <a:pt x="234" y="120"/>
                  </a:lnTo>
                  <a:lnTo>
                    <a:pt x="234" y="122"/>
                  </a:lnTo>
                  <a:lnTo>
                    <a:pt x="234" y="126"/>
                  </a:lnTo>
                  <a:lnTo>
                    <a:pt x="234" y="130"/>
                  </a:lnTo>
                  <a:lnTo>
                    <a:pt x="234" y="134"/>
                  </a:lnTo>
                  <a:lnTo>
                    <a:pt x="238" y="138"/>
                  </a:lnTo>
                  <a:lnTo>
                    <a:pt x="238" y="142"/>
                  </a:lnTo>
                  <a:lnTo>
                    <a:pt x="238" y="146"/>
                  </a:lnTo>
                  <a:lnTo>
                    <a:pt x="238" y="146"/>
                  </a:lnTo>
                  <a:lnTo>
                    <a:pt x="238" y="146"/>
                  </a:lnTo>
                  <a:close/>
                  <a:moveTo>
                    <a:pt x="164" y="238"/>
                  </a:moveTo>
                  <a:lnTo>
                    <a:pt x="164" y="242"/>
                  </a:lnTo>
                  <a:lnTo>
                    <a:pt x="164" y="238"/>
                  </a:lnTo>
                  <a:lnTo>
                    <a:pt x="168" y="238"/>
                  </a:lnTo>
                  <a:lnTo>
                    <a:pt x="164" y="238"/>
                  </a:lnTo>
                  <a:lnTo>
                    <a:pt x="164" y="238"/>
                  </a:lnTo>
                  <a:lnTo>
                    <a:pt x="164" y="238"/>
                  </a:lnTo>
                  <a:close/>
                  <a:moveTo>
                    <a:pt x="174" y="238"/>
                  </a:moveTo>
                  <a:lnTo>
                    <a:pt x="172" y="238"/>
                  </a:lnTo>
                  <a:lnTo>
                    <a:pt x="172" y="242"/>
                  </a:lnTo>
                  <a:lnTo>
                    <a:pt x="168" y="242"/>
                  </a:lnTo>
                  <a:lnTo>
                    <a:pt x="164" y="242"/>
                  </a:lnTo>
                  <a:lnTo>
                    <a:pt x="160" y="246"/>
                  </a:lnTo>
                  <a:lnTo>
                    <a:pt x="160" y="242"/>
                  </a:lnTo>
                  <a:lnTo>
                    <a:pt x="164" y="242"/>
                  </a:lnTo>
                  <a:lnTo>
                    <a:pt x="168" y="242"/>
                  </a:lnTo>
                  <a:lnTo>
                    <a:pt x="168" y="238"/>
                  </a:lnTo>
                  <a:lnTo>
                    <a:pt x="172" y="238"/>
                  </a:lnTo>
                  <a:lnTo>
                    <a:pt x="172" y="234"/>
                  </a:lnTo>
                  <a:lnTo>
                    <a:pt x="174" y="238"/>
                  </a:lnTo>
                  <a:lnTo>
                    <a:pt x="174" y="238"/>
                  </a:lnTo>
                  <a:lnTo>
                    <a:pt x="174" y="23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0" name="Freeform 30">
              <a:extLst>
                <a:ext uri="{FF2B5EF4-FFF2-40B4-BE49-F238E27FC236}">
                  <a16:creationId xmlns:a16="http://schemas.microsoft.com/office/drawing/2014/main" id="{18C20C13-8509-7026-E641-3E20F1122669}"/>
                </a:ext>
              </a:extLst>
            </p:cNvPr>
            <p:cNvSpPr>
              <a:spLocks/>
            </p:cNvSpPr>
            <p:nvPr/>
          </p:nvSpPr>
          <p:spPr bwMode="auto">
            <a:xfrm>
              <a:off x="5264150" y="3508443"/>
              <a:ext cx="219075" cy="244475"/>
            </a:xfrm>
            <a:custGeom>
              <a:avLst/>
              <a:gdLst>
                <a:gd name="T0" fmla="*/ 4 w 138"/>
                <a:gd name="T1" fmla="*/ 90 h 154"/>
                <a:gd name="T2" fmla="*/ 14 w 138"/>
                <a:gd name="T3" fmla="*/ 68 h 154"/>
                <a:gd name="T4" fmla="*/ 34 w 138"/>
                <a:gd name="T5" fmla="*/ 56 h 154"/>
                <a:gd name="T6" fmla="*/ 34 w 138"/>
                <a:gd name="T7" fmla="*/ 40 h 154"/>
                <a:gd name="T8" fmla="*/ 38 w 138"/>
                <a:gd name="T9" fmla="*/ 38 h 154"/>
                <a:gd name="T10" fmla="*/ 38 w 138"/>
                <a:gd name="T11" fmla="*/ 34 h 154"/>
                <a:gd name="T12" fmla="*/ 38 w 138"/>
                <a:gd name="T13" fmla="*/ 18 h 154"/>
                <a:gd name="T14" fmla="*/ 52 w 138"/>
                <a:gd name="T15" fmla="*/ 4 h 154"/>
                <a:gd name="T16" fmla="*/ 56 w 138"/>
                <a:gd name="T17" fmla="*/ 0 h 154"/>
                <a:gd name="T18" fmla="*/ 60 w 138"/>
                <a:gd name="T19" fmla="*/ 0 h 154"/>
                <a:gd name="T20" fmla="*/ 74 w 138"/>
                <a:gd name="T21" fmla="*/ 4 h 154"/>
                <a:gd name="T22" fmla="*/ 74 w 138"/>
                <a:gd name="T23" fmla="*/ 0 h 154"/>
                <a:gd name="T24" fmla="*/ 78 w 138"/>
                <a:gd name="T25" fmla="*/ 4 h 154"/>
                <a:gd name="T26" fmla="*/ 82 w 138"/>
                <a:gd name="T27" fmla="*/ 4 h 154"/>
                <a:gd name="T28" fmla="*/ 86 w 138"/>
                <a:gd name="T29" fmla="*/ 4 h 154"/>
                <a:gd name="T30" fmla="*/ 86 w 138"/>
                <a:gd name="T31" fmla="*/ 8 h 154"/>
                <a:gd name="T32" fmla="*/ 86 w 138"/>
                <a:gd name="T33" fmla="*/ 10 h 154"/>
                <a:gd name="T34" fmla="*/ 90 w 138"/>
                <a:gd name="T35" fmla="*/ 14 h 154"/>
                <a:gd name="T36" fmla="*/ 90 w 138"/>
                <a:gd name="T37" fmla="*/ 18 h 154"/>
                <a:gd name="T38" fmla="*/ 94 w 138"/>
                <a:gd name="T39" fmla="*/ 18 h 154"/>
                <a:gd name="T40" fmla="*/ 96 w 138"/>
                <a:gd name="T41" fmla="*/ 26 h 154"/>
                <a:gd name="T42" fmla="*/ 100 w 138"/>
                <a:gd name="T43" fmla="*/ 30 h 154"/>
                <a:gd name="T44" fmla="*/ 104 w 138"/>
                <a:gd name="T45" fmla="*/ 30 h 154"/>
                <a:gd name="T46" fmla="*/ 108 w 138"/>
                <a:gd name="T47" fmla="*/ 30 h 154"/>
                <a:gd name="T48" fmla="*/ 104 w 138"/>
                <a:gd name="T49" fmla="*/ 30 h 154"/>
                <a:gd name="T50" fmla="*/ 104 w 138"/>
                <a:gd name="T51" fmla="*/ 38 h 154"/>
                <a:gd name="T52" fmla="*/ 104 w 138"/>
                <a:gd name="T53" fmla="*/ 40 h 154"/>
                <a:gd name="T54" fmla="*/ 100 w 138"/>
                <a:gd name="T55" fmla="*/ 44 h 154"/>
                <a:gd name="T56" fmla="*/ 96 w 138"/>
                <a:gd name="T57" fmla="*/ 48 h 154"/>
                <a:gd name="T58" fmla="*/ 100 w 138"/>
                <a:gd name="T59" fmla="*/ 52 h 154"/>
                <a:gd name="T60" fmla="*/ 96 w 138"/>
                <a:gd name="T61" fmla="*/ 56 h 154"/>
                <a:gd name="T62" fmla="*/ 96 w 138"/>
                <a:gd name="T63" fmla="*/ 60 h 154"/>
                <a:gd name="T64" fmla="*/ 96 w 138"/>
                <a:gd name="T65" fmla="*/ 64 h 154"/>
                <a:gd name="T66" fmla="*/ 100 w 138"/>
                <a:gd name="T67" fmla="*/ 70 h 154"/>
                <a:gd name="T68" fmla="*/ 100 w 138"/>
                <a:gd name="T69" fmla="*/ 74 h 154"/>
                <a:gd name="T70" fmla="*/ 104 w 138"/>
                <a:gd name="T71" fmla="*/ 74 h 154"/>
                <a:gd name="T72" fmla="*/ 104 w 138"/>
                <a:gd name="T73" fmla="*/ 78 h 154"/>
                <a:gd name="T74" fmla="*/ 104 w 138"/>
                <a:gd name="T75" fmla="*/ 82 h 154"/>
                <a:gd name="T76" fmla="*/ 108 w 138"/>
                <a:gd name="T77" fmla="*/ 82 h 154"/>
                <a:gd name="T78" fmla="*/ 112 w 138"/>
                <a:gd name="T79" fmla="*/ 86 h 154"/>
                <a:gd name="T80" fmla="*/ 116 w 138"/>
                <a:gd name="T81" fmla="*/ 90 h 154"/>
                <a:gd name="T82" fmla="*/ 120 w 138"/>
                <a:gd name="T83" fmla="*/ 94 h 154"/>
                <a:gd name="T84" fmla="*/ 126 w 138"/>
                <a:gd name="T85" fmla="*/ 98 h 154"/>
                <a:gd name="T86" fmla="*/ 130 w 138"/>
                <a:gd name="T87" fmla="*/ 104 h 154"/>
                <a:gd name="T88" fmla="*/ 126 w 138"/>
                <a:gd name="T89" fmla="*/ 116 h 154"/>
                <a:gd name="T90" fmla="*/ 130 w 138"/>
                <a:gd name="T91" fmla="*/ 120 h 154"/>
                <a:gd name="T92" fmla="*/ 130 w 138"/>
                <a:gd name="T93" fmla="*/ 130 h 154"/>
                <a:gd name="T94" fmla="*/ 138 w 138"/>
                <a:gd name="T95" fmla="*/ 134 h 154"/>
                <a:gd name="T96" fmla="*/ 138 w 138"/>
                <a:gd name="T97" fmla="*/ 138 h 154"/>
                <a:gd name="T98" fmla="*/ 134 w 138"/>
                <a:gd name="T99" fmla="*/ 138 h 154"/>
                <a:gd name="T100" fmla="*/ 130 w 138"/>
                <a:gd name="T101" fmla="*/ 138 h 154"/>
                <a:gd name="T102" fmla="*/ 124 w 138"/>
                <a:gd name="T103" fmla="*/ 134 h 154"/>
                <a:gd name="T104" fmla="*/ 120 w 138"/>
                <a:gd name="T105" fmla="*/ 138 h 154"/>
                <a:gd name="T106" fmla="*/ 116 w 138"/>
                <a:gd name="T107" fmla="*/ 150 h 154"/>
                <a:gd name="T108" fmla="*/ 112 w 138"/>
                <a:gd name="T109" fmla="*/ 154 h 154"/>
                <a:gd name="T110" fmla="*/ 104 w 138"/>
                <a:gd name="T111" fmla="*/ 154 h 154"/>
                <a:gd name="T112" fmla="*/ 38 w 138"/>
                <a:gd name="T113" fmla="*/ 112 h 154"/>
                <a:gd name="T114" fmla="*/ 8 w 138"/>
                <a:gd name="T115" fmla="*/ 9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8" h="154">
                  <a:moveTo>
                    <a:pt x="8" y="98"/>
                  </a:moveTo>
                  <a:lnTo>
                    <a:pt x="8" y="98"/>
                  </a:lnTo>
                  <a:lnTo>
                    <a:pt x="8" y="94"/>
                  </a:lnTo>
                  <a:lnTo>
                    <a:pt x="4" y="94"/>
                  </a:lnTo>
                  <a:lnTo>
                    <a:pt x="4" y="94"/>
                  </a:lnTo>
                  <a:lnTo>
                    <a:pt x="4" y="90"/>
                  </a:lnTo>
                  <a:lnTo>
                    <a:pt x="0" y="74"/>
                  </a:lnTo>
                  <a:lnTo>
                    <a:pt x="0" y="74"/>
                  </a:lnTo>
                  <a:lnTo>
                    <a:pt x="4" y="74"/>
                  </a:lnTo>
                  <a:lnTo>
                    <a:pt x="8" y="70"/>
                  </a:lnTo>
                  <a:lnTo>
                    <a:pt x="12" y="68"/>
                  </a:lnTo>
                  <a:lnTo>
                    <a:pt x="14" y="68"/>
                  </a:lnTo>
                  <a:lnTo>
                    <a:pt x="18" y="64"/>
                  </a:lnTo>
                  <a:lnTo>
                    <a:pt x="18" y="64"/>
                  </a:lnTo>
                  <a:lnTo>
                    <a:pt x="22" y="64"/>
                  </a:lnTo>
                  <a:lnTo>
                    <a:pt x="26" y="60"/>
                  </a:lnTo>
                  <a:lnTo>
                    <a:pt x="34" y="56"/>
                  </a:lnTo>
                  <a:lnTo>
                    <a:pt x="34" y="56"/>
                  </a:lnTo>
                  <a:lnTo>
                    <a:pt x="34" y="52"/>
                  </a:lnTo>
                  <a:lnTo>
                    <a:pt x="34" y="48"/>
                  </a:lnTo>
                  <a:lnTo>
                    <a:pt x="34" y="44"/>
                  </a:lnTo>
                  <a:lnTo>
                    <a:pt x="34" y="44"/>
                  </a:lnTo>
                  <a:lnTo>
                    <a:pt x="34" y="40"/>
                  </a:lnTo>
                  <a:lnTo>
                    <a:pt x="34" y="40"/>
                  </a:lnTo>
                  <a:lnTo>
                    <a:pt x="34" y="40"/>
                  </a:lnTo>
                  <a:lnTo>
                    <a:pt x="34" y="40"/>
                  </a:lnTo>
                  <a:lnTo>
                    <a:pt x="34" y="40"/>
                  </a:lnTo>
                  <a:lnTo>
                    <a:pt x="38" y="38"/>
                  </a:lnTo>
                  <a:lnTo>
                    <a:pt x="38" y="38"/>
                  </a:lnTo>
                  <a:lnTo>
                    <a:pt x="38" y="38"/>
                  </a:lnTo>
                  <a:lnTo>
                    <a:pt x="38" y="38"/>
                  </a:lnTo>
                  <a:lnTo>
                    <a:pt x="38" y="38"/>
                  </a:lnTo>
                  <a:lnTo>
                    <a:pt x="38" y="38"/>
                  </a:lnTo>
                  <a:lnTo>
                    <a:pt x="38" y="34"/>
                  </a:lnTo>
                  <a:lnTo>
                    <a:pt x="38" y="34"/>
                  </a:lnTo>
                  <a:lnTo>
                    <a:pt x="38" y="34"/>
                  </a:lnTo>
                  <a:lnTo>
                    <a:pt x="38" y="30"/>
                  </a:lnTo>
                  <a:lnTo>
                    <a:pt x="38" y="30"/>
                  </a:lnTo>
                  <a:lnTo>
                    <a:pt x="38" y="26"/>
                  </a:lnTo>
                  <a:lnTo>
                    <a:pt x="38" y="26"/>
                  </a:lnTo>
                  <a:lnTo>
                    <a:pt x="38" y="18"/>
                  </a:lnTo>
                  <a:lnTo>
                    <a:pt x="38" y="18"/>
                  </a:lnTo>
                  <a:lnTo>
                    <a:pt x="38" y="14"/>
                  </a:lnTo>
                  <a:lnTo>
                    <a:pt x="44" y="14"/>
                  </a:lnTo>
                  <a:lnTo>
                    <a:pt x="52" y="8"/>
                  </a:lnTo>
                  <a:lnTo>
                    <a:pt x="52" y="8"/>
                  </a:lnTo>
                  <a:lnTo>
                    <a:pt x="52" y="4"/>
                  </a:lnTo>
                  <a:lnTo>
                    <a:pt x="52" y="4"/>
                  </a:lnTo>
                  <a:lnTo>
                    <a:pt x="52" y="4"/>
                  </a:lnTo>
                  <a:lnTo>
                    <a:pt x="52" y="4"/>
                  </a:lnTo>
                  <a:lnTo>
                    <a:pt x="56" y="4"/>
                  </a:lnTo>
                  <a:lnTo>
                    <a:pt x="56" y="4"/>
                  </a:lnTo>
                  <a:lnTo>
                    <a:pt x="56" y="0"/>
                  </a:lnTo>
                  <a:lnTo>
                    <a:pt x="56" y="0"/>
                  </a:lnTo>
                  <a:lnTo>
                    <a:pt x="56" y="0"/>
                  </a:lnTo>
                  <a:lnTo>
                    <a:pt x="60" y="0"/>
                  </a:lnTo>
                  <a:lnTo>
                    <a:pt x="60" y="0"/>
                  </a:lnTo>
                  <a:lnTo>
                    <a:pt x="60" y="0"/>
                  </a:lnTo>
                  <a:lnTo>
                    <a:pt x="60" y="0"/>
                  </a:lnTo>
                  <a:lnTo>
                    <a:pt x="60" y="0"/>
                  </a:lnTo>
                  <a:lnTo>
                    <a:pt x="64" y="0"/>
                  </a:lnTo>
                  <a:lnTo>
                    <a:pt x="68" y="4"/>
                  </a:lnTo>
                  <a:lnTo>
                    <a:pt x="70" y="4"/>
                  </a:lnTo>
                  <a:lnTo>
                    <a:pt x="70" y="4"/>
                  </a:lnTo>
                  <a:lnTo>
                    <a:pt x="74" y="4"/>
                  </a:lnTo>
                  <a:lnTo>
                    <a:pt x="74" y="4"/>
                  </a:lnTo>
                  <a:lnTo>
                    <a:pt x="74" y="0"/>
                  </a:lnTo>
                  <a:lnTo>
                    <a:pt x="74" y="0"/>
                  </a:lnTo>
                  <a:lnTo>
                    <a:pt x="74" y="0"/>
                  </a:lnTo>
                  <a:lnTo>
                    <a:pt x="74" y="0"/>
                  </a:lnTo>
                  <a:lnTo>
                    <a:pt x="74" y="0"/>
                  </a:lnTo>
                  <a:lnTo>
                    <a:pt x="74" y="0"/>
                  </a:lnTo>
                  <a:lnTo>
                    <a:pt x="78" y="0"/>
                  </a:lnTo>
                  <a:lnTo>
                    <a:pt x="78" y="4"/>
                  </a:lnTo>
                  <a:lnTo>
                    <a:pt x="78" y="4"/>
                  </a:lnTo>
                  <a:lnTo>
                    <a:pt x="78" y="4"/>
                  </a:lnTo>
                  <a:lnTo>
                    <a:pt x="78" y="4"/>
                  </a:lnTo>
                  <a:lnTo>
                    <a:pt x="78" y="4"/>
                  </a:lnTo>
                  <a:lnTo>
                    <a:pt x="78" y="8"/>
                  </a:lnTo>
                  <a:lnTo>
                    <a:pt x="78" y="8"/>
                  </a:lnTo>
                  <a:lnTo>
                    <a:pt x="78" y="8"/>
                  </a:lnTo>
                  <a:lnTo>
                    <a:pt x="78" y="8"/>
                  </a:lnTo>
                  <a:lnTo>
                    <a:pt x="82" y="8"/>
                  </a:lnTo>
                  <a:lnTo>
                    <a:pt x="82" y="4"/>
                  </a:lnTo>
                  <a:lnTo>
                    <a:pt x="82" y="4"/>
                  </a:lnTo>
                  <a:lnTo>
                    <a:pt x="82" y="4"/>
                  </a:lnTo>
                  <a:lnTo>
                    <a:pt x="82" y="4"/>
                  </a:lnTo>
                  <a:lnTo>
                    <a:pt x="82" y="4"/>
                  </a:lnTo>
                  <a:lnTo>
                    <a:pt x="82" y="4"/>
                  </a:lnTo>
                  <a:lnTo>
                    <a:pt x="86" y="4"/>
                  </a:lnTo>
                  <a:lnTo>
                    <a:pt x="86" y="4"/>
                  </a:lnTo>
                  <a:lnTo>
                    <a:pt x="86" y="4"/>
                  </a:lnTo>
                  <a:lnTo>
                    <a:pt x="86" y="4"/>
                  </a:lnTo>
                  <a:lnTo>
                    <a:pt x="86" y="4"/>
                  </a:lnTo>
                  <a:lnTo>
                    <a:pt x="86" y="8"/>
                  </a:lnTo>
                  <a:lnTo>
                    <a:pt x="86" y="8"/>
                  </a:lnTo>
                  <a:lnTo>
                    <a:pt x="86" y="8"/>
                  </a:lnTo>
                  <a:lnTo>
                    <a:pt x="86" y="8"/>
                  </a:lnTo>
                  <a:lnTo>
                    <a:pt x="86" y="8"/>
                  </a:lnTo>
                  <a:lnTo>
                    <a:pt x="86" y="10"/>
                  </a:lnTo>
                  <a:lnTo>
                    <a:pt x="86" y="10"/>
                  </a:lnTo>
                  <a:lnTo>
                    <a:pt x="86" y="10"/>
                  </a:lnTo>
                  <a:lnTo>
                    <a:pt x="86" y="10"/>
                  </a:lnTo>
                  <a:lnTo>
                    <a:pt x="86" y="10"/>
                  </a:lnTo>
                  <a:lnTo>
                    <a:pt x="90" y="10"/>
                  </a:lnTo>
                  <a:lnTo>
                    <a:pt x="90" y="10"/>
                  </a:lnTo>
                  <a:lnTo>
                    <a:pt x="90" y="10"/>
                  </a:lnTo>
                  <a:lnTo>
                    <a:pt x="90" y="14"/>
                  </a:lnTo>
                  <a:lnTo>
                    <a:pt x="90" y="14"/>
                  </a:lnTo>
                  <a:lnTo>
                    <a:pt x="90" y="14"/>
                  </a:lnTo>
                  <a:lnTo>
                    <a:pt x="90" y="14"/>
                  </a:lnTo>
                  <a:lnTo>
                    <a:pt x="90" y="14"/>
                  </a:lnTo>
                  <a:lnTo>
                    <a:pt x="90" y="18"/>
                  </a:lnTo>
                  <a:lnTo>
                    <a:pt x="90" y="18"/>
                  </a:lnTo>
                  <a:lnTo>
                    <a:pt x="90" y="18"/>
                  </a:lnTo>
                  <a:lnTo>
                    <a:pt x="90" y="18"/>
                  </a:lnTo>
                  <a:lnTo>
                    <a:pt x="90" y="18"/>
                  </a:lnTo>
                  <a:lnTo>
                    <a:pt x="94" y="18"/>
                  </a:lnTo>
                  <a:lnTo>
                    <a:pt x="94" y="18"/>
                  </a:lnTo>
                  <a:lnTo>
                    <a:pt x="94" y="18"/>
                  </a:lnTo>
                  <a:lnTo>
                    <a:pt x="94" y="18"/>
                  </a:lnTo>
                  <a:lnTo>
                    <a:pt x="94" y="22"/>
                  </a:lnTo>
                  <a:lnTo>
                    <a:pt x="94" y="22"/>
                  </a:lnTo>
                  <a:lnTo>
                    <a:pt x="94" y="26"/>
                  </a:lnTo>
                  <a:lnTo>
                    <a:pt x="94" y="26"/>
                  </a:lnTo>
                  <a:lnTo>
                    <a:pt x="96" y="26"/>
                  </a:lnTo>
                  <a:lnTo>
                    <a:pt x="96" y="26"/>
                  </a:lnTo>
                  <a:lnTo>
                    <a:pt x="96" y="26"/>
                  </a:lnTo>
                  <a:lnTo>
                    <a:pt x="96" y="26"/>
                  </a:lnTo>
                  <a:lnTo>
                    <a:pt x="96" y="26"/>
                  </a:lnTo>
                  <a:lnTo>
                    <a:pt x="96" y="26"/>
                  </a:lnTo>
                  <a:lnTo>
                    <a:pt x="100" y="30"/>
                  </a:lnTo>
                  <a:lnTo>
                    <a:pt x="100" y="30"/>
                  </a:lnTo>
                  <a:lnTo>
                    <a:pt x="100" y="30"/>
                  </a:lnTo>
                  <a:lnTo>
                    <a:pt x="100" y="30"/>
                  </a:lnTo>
                  <a:lnTo>
                    <a:pt x="100" y="30"/>
                  </a:lnTo>
                  <a:lnTo>
                    <a:pt x="100" y="30"/>
                  </a:lnTo>
                  <a:lnTo>
                    <a:pt x="104" y="30"/>
                  </a:lnTo>
                  <a:lnTo>
                    <a:pt x="104" y="30"/>
                  </a:lnTo>
                  <a:lnTo>
                    <a:pt x="104" y="30"/>
                  </a:lnTo>
                  <a:lnTo>
                    <a:pt x="104" y="30"/>
                  </a:lnTo>
                  <a:lnTo>
                    <a:pt x="104" y="30"/>
                  </a:lnTo>
                  <a:lnTo>
                    <a:pt x="108" y="30"/>
                  </a:lnTo>
                  <a:lnTo>
                    <a:pt x="108" y="30"/>
                  </a:lnTo>
                  <a:lnTo>
                    <a:pt x="108" y="30"/>
                  </a:lnTo>
                  <a:lnTo>
                    <a:pt x="108" y="30"/>
                  </a:lnTo>
                  <a:lnTo>
                    <a:pt x="108" y="30"/>
                  </a:lnTo>
                  <a:lnTo>
                    <a:pt x="108" y="30"/>
                  </a:lnTo>
                  <a:lnTo>
                    <a:pt x="104" y="30"/>
                  </a:lnTo>
                  <a:lnTo>
                    <a:pt x="104" y="30"/>
                  </a:lnTo>
                  <a:lnTo>
                    <a:pt x="104" y="30"/>
                  </a:lnTo>
                  <a:lnTo>
                    <a:pt x="104" y="30"/>
                  </a:lnTo>
                  <a:lnTo>
                    <a:pt x="104" y="34"/>
                  </a:lnTo>
                  <a:lnTo>
                    <a:pt x="100" y="34"/>
                  </a:lnTo>
                  <a:lnTo>
                    <a:pt x="104" y="38"/>
                  </a:lnTo>
                  <a:lnTo>
                    <a:pt x="104" y="38"/>
                  </a:lnTo>
                  <a:lnTo>
                    <a:pt x="104" y="38"/>
                  </a:lnTo>
                  <a:lnTo>
                    <a:pt x="104" y="38"/>
                  </a:lnTo>
                  <a:lnTo>
                    <a:pt x="104" y="40"/>
                  </a:lnTo>
                  <a:lnTo>
                    <a:pt x="104" y="40"/>
                  </a:lnTo>
                  <a:lnTo>
                    <a:pt x="104" y="40"/>
                  </a:lnTo>
                  <a:lnTo>
                    <a:pt x="104" y="40"/>
                  </a:lnTo>
                  <a:lnTo>
                    <a:pt x="104" y="44"/>
                  </a:lnTo>
                  <a:lnTo>
                    <a:pt x="104" y="44"/>
                  </a:lnTo>
                  <a:lnTo>
                    <a:pt x="100" y="44"/>
                  </a:lnTo>
                  <a:lnTo>
                    <a:pt x="100" y="44"/>
                  </a:lnTo>
                  <a:lnTo>
                    <a:pt x="100" y="44"/>
                  </a:lnTo>
                  <a:lnTo>
                    <a:pt x="100" y="44"/>
                  </a:lnTo>
                  <a:lnTo>
                    <a:pt x="100" y="44"/>
                  </a:lnTo>
                  <a:lnTo>
                    <a:pt x="100" y="48"/>
                  </a:lnTo>
                  <a:lnTo>
                    <a:pt x="100" y="44"/>
                  </a:lnTo>
                  <a:lnTo>
                    <a:pt x="100" y="48"/>
                  </a:lnTo>
                  <a:lnTo>
                    <a:pt x="100" y="48"/>
                  </a:lnTo>
                  <a:lnTo>
                    <a:pt x="96" y="48"/>
                  </a:lnTo>
                  <a:lnTo>
                    <a:pt x="96" y="48"/>
                  </a:lnTo>
                  <a:lnTo>
                    <a:pt x="96" y="48"/>
                  </a:lnTo>
                  <a:lnTo>
                    <a:pt x="96" y="48"/>
                  </a:lnTo>
                  <a:lnTo>
                    <a:pt x="96" y="52"/>
                  </a:lnTo>
                  <a:lnTo>
                    <a:pt x="96" y="52"/>
                  </a:lnTo>
                  <a:lnTo>
                    <a:pt x="100" y="52"/>
                  </a:lnTo>
                  <a:lnTo>
                    <a:pt x="96" y="52"/>
                  </a:lnTo>
                  <a:lnTo>
                    <a:pt x="96" y="52"/>
                  </a:lnTo>
                  <a:lnTo>
                    <a:pt x="96" y="52"/>
                  </a:lnTo>
                  <a:lnTo>
                    <a:pt x="94" y="56"/>
                  </a:lnTo>
                  <a:lnTo>
                    <a:pt x="96" y="56"/>
                  </a:lnTo>
                  <a:lnTo>
                    <a:pt x="96" y="56"/>
                  </a:lnTo>
                  <a:lnTo>
                    <a:pt x="96" y="56"/>
                  </a:lnTo>
                  <a:lnTo>
                    <a:pt x="96" y="56"/>
                  </a:lnTo>
                  <a:lnTo>
                    <a:pt x="96" y="56"/>
                  </a:lnTo>
                  <a:lnTo>
                    <a:pt x="96" y="60"/>
                  </a:lnTo>
                  <a:lnTo>
                    <a:pt x="96" y="60"/>
                  </a:lnTo>
                  <a:lnTo>
                    <a:pt x="96" y="60"/>
                  </a:lnTo>
                  <a:lnTo>
                    <a:pt x="96" y="64"/>
                  </a:lnTo>
                  <a:lnTo>
                    <a:pt x="94" y="64"/>
                  </a:lnTo>
                  <a:lnTo>
                    <a:pt x="94" y="64"/>
                  </a:lnTo>
                  <a:lnTo>
                    <a:pt x="94" y="64"/>
                  </a:lnTo>
                  <a:lnTo>
                    <a:pt x="96" y="64"/>
                  </a:lnTo>
                  <a:lnTo>
                    <a:pt x="96" y="64"/>
                  </a:lnTo>
                  <a:lnTo>
                    <a:pt x="96" y="68"/>
                  </a:lnTo>
                  <a:lnTo>
                    <a:pt x="96" y="68"/>
                  </a:lnTo>
                  <a:lnTo>
                    <a:pt x="96" y="68"/>
                  </a:lnTo>
                  <a:lnTo>
                    <a:pt x="96" y="70"/>
                  </a:lnTo>
                  <a:lnTo>
                    <a:pt x="100" y="70"/>
                  </a:lnTo>
                  <a:lnTo>
                    <a:pt x="100" y="70"/>
                  </a:lnTo>
                  <a:lnTo>
                    <a:pt x="100" y="70"/>
                  </a:lnTo>
                  <a:lnTo>
                    <a:pt x="100" y="70"/>
                  </a:lnTo>
                  <a:lnTo>
                    <a:pt x="100" y="70"/>
                  </a:lnTo>
                  <a:lnTo>
                    <a:pt x="100" y="70"/>
                  </a:lnTo>
                  <a:lnTo>
                    <a:pt x="100" y="70"/>
                  </a:lnTo>
                  <a:lnTo>
                    <a:pt x="100" y="74"/>
                  </a:lnTo>
                  <a:lnTo>
                    <a:pt x="100" y="74"/>
                  </a:lnTo>
                  <a:lnTo>
                    <a:pt x="100" y="74"/>
                  </a:lnTo>
                  <a:lnTo>
                    <a:pt x="104" y="74"/>
                  </a:lnTo>
                  <a:lnTo>
                    <a:pt x="104" y="74"/>
                  </a:lnTo>
                  <a:lnTo>
                    <a:pt x="104" y="74"/>
                  </a:lnTo>
                  <a:lnTo>
                    <a:pt x="104" y="74"/>
                  </a:lnTo>
                  <a:lnTo>
                    <a:pt x="104" y="74"/>
                  </a:lnTo>
                  <a:lnTo>
                    <a:pt x="104" y="74"/>
                  </a:lnTo>
                  <a:lnTo>
                    <a:pt x="104" y="78"/>
                  </a:lnTo>
                  <a:lnTo>
                    <a:pt x="104" y="78"/>
                  </a:lnTo>
                  <a:lnTo>
                    <a:pt x="104" y="78"/>
                  </a:lnTo>
                  <a:lnTo>
                    <a:pt x="104" y="78"/>
                  </a:lnTo>
                  <a:lnTo>
                    <a:pt x="104" y="82"/>
                  </a:lnTo>
                  <a:lnTo>
                    <a:pt x="104" y="82"/>
                  </a:lnTo>
                  <a:lnTo>
                    <a:pt x="104" y="82"/>
                  </a:lnTo>
                  <a:lnTo>
                    <a:pt x="104" y="82"/>
                  </a:lnTo>
                  <a:lnTo>
                    <a:pt x="104" y="82"/>
                  </a:lnTo>
                  <a:lnTo>
                    <a:pt x="104" y="82"/>
                  </a:lnTo>
                  <a:lnTo>
                    <a:pt x="104" y="82"/>
                  </a:lnTo>
                  <a:lnTo>
                    <a:pt x="108" y="82"/>
                  </a:lnTo>
                  <a:lnTo>
                    <a:pt x="108" y="82"/>
                  </a:lnTo>
                  <a:lnTo>
                    <a:pt x="108" y="82"/>
                  </a:lnTo>
                  <a:lnTo>
                    <a:pt x="108" y="82"/>
                  </a:lnTo>
                  <a:lnTo>
                    <a:pt x="108" y="82"/>
                  </a:lnTo>
                  <a:lnTo>
                    <a:pt x="108" y="82"/>
                  </a:lnTo>
                  <a:lnTo>
                    <a:pt x="112" y="86"/>
                  </a:lnTo>
                  <a:lnTo>
                    <a:pt x="112" y="86"/>
                  </a:lnTo>
                  <a:lnTo>
                    <a:pt x="112" y="86"/>
                  </a:lnTo>
                  <a:lnTo>
                    <a:pt x="112" y="86"/>
                  </a:lnTo>
                  <a:lnTo>
                    <a:pt x="112" y="86"/>
                  </a:lnTo>
                  <a:lnTo>
                    <a:pt x="116" y="90"/>
                  </a:lnTo>
                  <a:lnTo>
                    <a:pt x="116" y="90"/>
                  </a:lnTo>
                  <a:lnTo>
                    <a:pt x="116" y="90"/>
                  </a:lnTo>
                  <a:lnTo>
                    <a:pt x="116" y="90"/>
                  </a:lnTo>
                  <a:lnTo>
                    <a:pt x="116" y="90"/>
                  </a:lnTo>
                  <a:lnTo>
                    <a:pt x="116" y="90"/>
                  </a:lnTo>
                  <a:lnTo>
                    <a:pt x="120" y="90"/>
                  </a:lnTo>
                  <a:lnTo>
                    <a:pt x="120" y="90"/>
                  </a:lnTo>
                  <a:lnTo>
                    <a:pt x="120" y="94"/>
                  </a:lnTo>
                  <a:lnTo>
                    <a:pt x="120" y="94"/>
                  </a:lnTo>
                  <a:lnTo>
                    <a:pt x="120" y="94"/>
                  </a:lnTo>
                  <a:lnTo>
                    <a:pt x="120" y="94"/>
                  </a:lnTo>
                  <a:lnTo>
                    <a:pt x="120" y="94"/>
                  </a:lnTo>
                  <a:lnTo>
                    <a:pt x="124" y="94"/>
                  </a:lnTo>
                  <a:lnTo>
                    <a:pt x="124" y="94"/>
                  </a:lnTo>
                  <a:lnTo>
                    <a:pt x="124" y="94"/>
                  </a:lnTo>
                  <a:lnTo>
                    <a:pt x="124" y="98"/>
                  </a:lnTo>
                  <a:lnTo>
                    <a:pt x="126" y="98"/>
                  </a:lnTo>
                  <a:lnTo>
                    <a:pt x="126" y="100"/>
                  </a:lnTo>
                  <a:lnTo>
                    <a:pt x="126" y="100"/>
                  </a:lnTo>
                  <a:lnTo>
                    <a:pt x="126" y="104"/>
                  </a:lnTo>
                  <a:lnTo>
                    <a:pt x="130" y="104"/>
                  </a:lnTo>
                  <a:lnTo>
                    <a:pt x="130" y="104"/>
                  </a:lnTo>
                  <a:lnTo>
                    <a:pt x="130" y="104"/>
                  </a:lnTo>
                  <a:lnTo>
                    <a:pt x="126" y="108"/>
                  </a:lnTo>
                  <a:lnTo>
                    <a:pt x="126" y="108"/>
                  </a:lnTo>
                  <a:lnTo>
                    <a:pt x="126" y="112"/>
                  </a:lnTo>
                  <a:lnTo>
                    <a:pt x="126" y="112"/>
                  </a:lnTo>
                  <a:lnTo>
                    <a:pt x="126" y="112"/>
                  </a:lnTo>
                  <a:lnTo>
                    <a:pt x="126" y="116"/>
                  </a:lnTo>
                  <a:lnTo>
                    <a:pt x="126" y="116"/>
                  </a:lnTo>
                  <a:lnTo>
                    <a:pt x="126" y="116"/>
                  </a:lnTo>
                  <a:lnTo>
                    <a:pt x="126" y="116"/>
                  </a:lnTo>
                  <a:lnTo>
                    <a:pt x="126" y="120"/>
                  </a:lnTo>
                  <a:lnTo>
                    <a:pt x="130" y="120"/>
                  </a:lnTo>
                  <a:lnTo>
                    <a:pt x="130" y="120"/>
                  </a:lnTo>
                  <a:lnTo>
                    <a:pt x="130" y="120"/>
                  </a:lnTo>
                  <a:lnTo>
                    <a:pt x="130" y="120"/>
                  </a:lnTo>
                  <a:lnTo>
                    <a:pt x="130" y="128"/>
                  </a:lnTo>
                  <a:lnTo>
                    <a:pt x="130" y="128"/>
                  </a:lnTo>
                  <a:lnTo>
                    <a:pt x="130" y="128"/>
                  </a:lnTo>
                  <a:lnTo>
                    <a:pt x="130" y="130"/>
                  </a:lnTo>
                  <a:lnTo>
                    <a:pt x="134" y="130"/>
                  </a:lnTo>
                  <a:lnTo>
                    <a:pt x="134" y="130"/>
                  </a:lnTo>
                  <a:lnTo>
                    <a:pt x="134" y="130"/>
                  </a:lnTo>
                  <a:lnTo>
                    <a:pt x="134" y="130"/>
                  </a:lnTo>
                  <a:lnTo>
                    <a:pt x="138" y="134"/>
                  </a:lnTo>
                  <a:lnTo>
                    <a:pt x="138" y="134"/>
                  </a:lnTo>
                  <a:lnTo>
                    <a:pt x="138" y="134"/>
                  </a:lnTo>
                  <a:lnTo>
                    <a:pt x="138" y="138"/>
                  </a:lnTo>
                  <a:lnTo>
                    <a:pt x="138" y="138"/>
                  </a:lnTo>
                  <a:lnTo>
                    <a:pt x="138" y="138"/>
                  </a:lnTo>
                  <a:lnTo>
                    <a:pt x="138" y="138"/>
                  </a:lnTo>
                  <a:lnTo>
                    <a:pt x="138" y="138"/>
                  </a:lnTo>
                  <a:lnTo>
                    <a:pt x="138" y="138"/>
                  </a:lnTo>
                  <a:lnTo>
                    <a:pt x="138" y="138"/>
                  </a:lnTo>
                  <a:lnTo>
                    <a:pt x="134" y="138"/>
                  </a:lnTo>
                  <a:lnTo>
                    <a:pt x="134" y="138"/>
                  </a:lnTo>
                  <a:lnTo>
                    <a:pt x="134" y="138"/>
                  </a:lnTo>
                  <a:lnTo>
                    <a:pt x="134" y="138"/>
                  </a:lnTo>
                  <a:lnTo>
                    <a:pt x="134" y="138"/>
                  </a:lnTo>
                  <a:lnTo>
                    <a:pt x="134" y="138"/>
                  </a:lnTo>
                  <a:lnTo>
                    <a:pt x="134" y="138"/>
                  </a:lnTo>
                  <a:lnTo>
                    <a:pt x="134" y="138"/>
                  </a:lnTo>
                  <a:lnTo>
                    <a:pt x="130" y="138"/>
                  </a:lnTo>
                  <a:lnTo>
                    <a:pt x="130" y="138"/>
                  </a:lnTo>
                  <a:lnTo>
                    <a:pt x="130" y="138"/>
                  </a:lnTo>
                  <a:lnTo>
                    <a:pt x="130" y="138"/>
                  </a:lnTo>
                  <a:lnTo>
                    <a:pt x="126" y="134"/>
                  </a:lnTo>
                  <a:lnTo>
                    <a:pt x="124" y="134"/>
                  </a:lnTo>
                  <a:lnTo>
                    <a:pt x="124" y="134"/>
                  </a:lnTo>
                  <a:lnTo>
                    <a:pt x="124" y="134"/>
                  </a:lnTo>
                  <a:lnTo>
                    <a:pt x="120" y="138"/>
                  </a:lnTo>
                  <a:lnTo>
                    <a:pt x="120" y="138"/>
                  </a:lnTo>
                  <a:lnTo>
                    <a:pt x="120" y="138"/>
                  </a:lnTo>
                  <a:lnTo>
                    <a:pt x="120" y="138"/>
                  </a:lnTo>
                  <a:lnTo>
                    <a:pt x="120" y="138"/>
                  </a:lnTo>
                  <a:lnTo>
                    <a:pt x="120" y="138"/>
                  </a:lnTo>
                  <a:lnTo>
                    <a:pt x="120" y="142"/>
                  </a:lnTo>
                  <a:lnTo>
                    <a:pt x="116" y="146"/>
                  </a:lnTo>
                  <a:lnTo>
                    <a:pt x="116" y="146"/>
                  </a:lnTo>
                  <a:lnTo>
                    <a:pt x="116" y="146"/>
                  </a:lnTo>
                  <a:lnTo>
                    <a:pt x="116" y="146"/>
                  </a:lnTo>
                  <a:lnTo>
                    <a:pt x="116" y="150"/>
                  </a:lnTo>
                  <a:lnTo>
                    <a:pt x="116" y="150"/>
                  </a:lnTo>
                  <a:lnTo>
                    <a:pt x="112" y="150"/>
                  </a:lnTo>
                  <a:lnTo>
                    <a:pt x="112" y="154"/>
                  </a:lnTo>
                  <a:lnTo>
                    <a:pt x="112" y="154"/>
                  </a:lnTo>
                  <a:lnTo>
                    <a:pt x="112" y="154"/>
                  </a:lnTo>
                  <a:lnTo>
                    <a:pt x="112" y="154"/>
                  </a:lnTo>
                  <a:lnTo>
                    <a:pt x="112" y="154"/>
                  </a:lnTo>
                  <a:lnTo>
                    <a:pt x="112" y="154"/>
                  </a:lnTo>
                  <a:lnTo>
                    <a:pt x="112" y="154"/>
                  </a:lnTo>
                  <a:lnTo>
                    <a:pt x="112" y="154"/>
                  </a:lnTo>
                  <a:lnTo>
                    <a:pt x="108" y="154"/>
                  </a:lnTo>
                  <a:lnTo>
                    <a:pt x="104" y="154"/>
                  </a:lnTo>
                  <a:lnTo>
                    <a:pt x="86" y="154"/>
                  </a:lnTo>
                  <a:lnTo>
                    <a:pt x="70" y="138"/>
                  </a:lnTo>
                  <a:lnTo>
                    <a:pt x="60" y="130"/>
                  </a:lnTo>
                  <a:lnTo>
                    <a:pt x="60" y="128"/>
                  </a:lnTo>
                  <a:lnTo>
                    <a:pt x="48" y="116"/>
                  </a:lnTo>
                  <a:lnTo>
                    <a:pt x="38" y="112"/>
                  </a:lnTo>
                  <a:lnTo>
                    <a:pt x="22" y="100"/>
                  </a:lnTo>
                  <a:lnTo>
                    <a:pt x="18" y="100"/>
                  </a:lnTo>
                  <a:lnTo>
                    <a:pt x="12" y="98"/>
                  </a:lnTo>
                  <a:lnTo>
                    <a:pt x="8" y="98"/>
                  </a:lnTo>
                  <a:lnTo>
                    <a:pt x="8" y="98"/>
                  </a:lnTo>
                  <a:lnTo>
                    <a:pt x="8" y="9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1" name="Freeform 31">
              <a:extLst>
                <a:ext uri="{FF2B5EF4-FFF2-40B4-BE49-F238E27FC236}">
                  <a16:creationId xmlns:a16="http://schemas.microsoft.com/office/drawing/2014/main" id="{57929E71-C788-D9FD-396A-92E444CEBBF0}"/>
                </a:ext>
              </a:extLst>
            </p:cNvPr>
            <p:cNvSpPr>
              <a:spLocks noEditPoints="1"/>
            </p:cNvSpPr>
            <p:nvPr/>
          </p:nvSpPr>
          <p:spPr bwMode="auto">
            <a:xfrm>
              <a:off x="5162550" y="3632268"/>
              <a:ext cx="28575" cy="107950"/>
            </a:xfrm>
            <a:custGeom>
              <a:avLst/>
              <a:gdLst>
                <a:gd name="T0" fmla="*/ 14 w 18"/>
                <a:gd name="T1" fmla="*/ 46 h 68"/>
                <a:gd name="T2" fmla="*/ 14 w 18"/>
                <a:gd name="T3" fmla="*/ 50 h 68"/>
                <a:gd name="T4" fmla="*/ 12 w 18"/>
                <a:gd name="T5" fmla="*/ 56 h 68"/>
                <a:gd name="T6" fmla="*/ 12 w 18"/>
                <a:gd name="T7" fmla="*/ 60 h 68"/>
                <a:gd name="T8" fmla="*/ 12 w 18"/>
                <a:gd name="T9" fmla="*/ 60 h 68"/>
                <a:gd name="T10" fmla="*/ 12 w 18"/>
                <a:gd name="T11" fmla="*/ 68 h 68"/>
                <a:gd name="T12" fmla="*/ 8 w 18"/>
                <a:gd name="T13" fmla="*/ 68 h 68"/>
                <a:gd name="T14" fmla="*/ 8 w 18"/>
                <a:gd name="T15" fmla="*/ 68 h 68"/>
                <a:gd name="T16" fmla="*/ 4 w 18"/>
                <a:gd name="T17" fmla="*/ 52 h 68"/>
                <a:gd name="T18" fmla="*/ 4 w 18"/>
                <a:gd name="T19" fmla="*/ 46 h 68"/>
                <a:gd name="T20" fmla="*/ 0 w 18"/>
                <a:gd name="T21" fmla="*/ 38 h 68"/>
                <a:gd name="T22" fmla="*/ 4 w 18"/>
                <a:gd name="T23" fmla="*/ 34 h 68"/>
                <a:gd name="T24" fmla="*/ 4 w 18"/>
                <a:gd name="T25" fmla="*/ 30 h 68"/>
                <a:gd name="T26" fmla="*/ 4 w 18"/>
                <a:gd name="T27" fmla="*/ 26 h 68"/>
                <a:gd name="T28" fmla="*/ 8 w 18"/>
                <a:gd name="T29" fmla="*/ 22 h 68"/>
                <a:gd name="T30" fmla="*/ 8 w 18"/>
                <a:gd name="T31" fmla="*/ 20 h 68"/>
                <a:gd name="T32" fmla="*/ 12 w 18"/>
                <a:gd name="T33" fmla="*/ 8 h 68"/>
                <a:gd name="T34" fmla="*/ 12 w 18"/>
                <a:gd name="T35" fmla="*/ 8 h 68"/>
                <a:gd name="T36" fmla="*/ 12 w 18"/>
                <a:gd name="T37" fmla="*/ 8 h 68"/>
                <a:gd name="T38" fmla="*/ 12 w 18"/>
                <a:gd name="T39" fmla="*/ 4 h 68"/>
                <a:gd name="T40" fmla="*/ 14 w 18"/>
                <a:gd name="T41" fmla="*/ 4 h 68"/>
                <a:gd name="T42" fmla="*/ 18 w 18"/>
                <a:gd name="T43" fmla="*/ 4 h 68"/>
                <a:gd name="T44" fmla="*/ 18 w 18"/>
                <a:gd name="T45" fmla="*/ 0 h 68"/>
                <a:gd name="T46" fmla="*/ 18 w 18"/>
                <a:gd name="T47" fmla="*/ 0 h 68"/>
                <a:gd name="T48" fmla="*/ 18 w 18"/>
                <a:gd name="T49" fmla="*/ 0 h 68"/>
                <a:gd name="T50" fmla="*/ 18 w 18"/>
                <a:gd name="T51" fmla="*/ 4 h 68"/>
                <a:gd name="T52" fmla="*/ 18 w 18"/>
                <a:gd name="T53" fmla="*/ 8 h 68"/>
                <a:gd name="T54" fmla="*/ 18 w 18"/>
                <a:gd name="T55" fmla="*/ 8 h 68"/>
                <a:gd name="T56" fmla="*/ 18 w 18"/>
                <a:gd name="T57" fmla="*/ 12 h 68"/>
                <a:gd name="T58" fmla="*/ 18 w 18"/>
                <a:gd name="T59" fmla="*/ 16 h 68"/>
                <a:gd name="T60" fmla="*/ 14 w 18"/>
                <a:gd name="T61" fmla="*/ 12 h 68"/>
                <a:gd name="T62" fmla="*/ 14 w 18"/>
                <a:gd name="T63" fmla="*/ 12 h 68"/>
                <a:gd name="T64" fmla="*/ 12 w 18"/>
                <a:gd name="T65" fmla="*/ 16 h 68"/>
                <a:gd name="T66" fmla="*/ 12 w 18"/>
                <a:gd name="T67" fmla="*/ 20 h 68"/>
                <a:gd name="T68" fmla="*/ 12 w 18"/>
                <a:gd name="T69" fmla="*/ 22 h 68"/>
                <a:gd name="T70" fmla="*/ 12 w 18"/>
                <a:gd name="T71" fmla="*/ 26 h 68"/>
                <a:gd name="T72" fmla="*/ 12 w 18"/>
                <a:gd name="T73" fmla="*/ 26 h 68"/>
                <a:gd name="T74" fmla="*/ 12 w 18"/>
                <a:gd name="T75" fmla="*/ 26 h 68"/>
                <a:gd name="T76" fmla="*/ 12 w 18"/>
                <a:gd name="T77" fmla="*/ 30 h 68"/>
                <a:gd name="T78" fmla="*/ 8 w 18"/>
                <a:gd name="T79" fmla="*/ 34 h 68"/>
                <a:gd name="T80" fmla="*/ 12 w 18"/>
                <a:gd name="T81" fmla="*/ 34 h 68"/>
                <a:gd name="T82" fmla="*/ 14 w 18"/>
                <a:gd name="T83" fmla="*/ 34 h 68"/>
                <a:gd name="T84" fmla="*/ 18 w 18"/>
                <a:gd name="T85" fmla="*/ 30 h 68"/>
                <a:gd name="T86" fmla="*/ 18 w 18"/>
                <a:gd name="T87" fmla="*/ 34 h 68"/>
                <a:gd name="T88" fmla="*/ 18 w 18"/>
                <a:gd name="T89" fmla="*/ 38 h 68"/>
                <a:gd name="T90" fmla="*/ 14 w 18"/>
                <a:gd name="T91" fmla="*/ 42 h 68"/>
                <a:gd name="T92" fmla="*/ 14 w 18"/>
                <a:gd name="T93" fmla="*/ 26 h 68"/>
                <a:gd name="T94" fmla="*/ 14 w 18"/>
                <a:gd name="T95" fmla="*/ 26 h 68"/>
                <a:gd name="T96" fmla="*/ 14 w 18"/>
                <a:gd name="T97"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68">
                  <a:moveTo>
                    <a:pt x="14" y="42"/>
                  </a:moveTo>
                  <a:lnTo>
                    <a:pt x="14" y="42"/>
                  </a:lnTo>
                  <a:lnTo>
                    <a:pt x="14" y="42"/>
                  </a:lnTo>
                  <a:lnTo>
                    <a:pt x="14" y="46"/>
                  </a:lnTo>
                  <a:lnTo>
                    <a:pt x="14" y="46"/>
                  </a:lnTo>
                  <a:lnTo>
                    <a:pt x="14" y="46"/>
                  </a:lnTo>
                  <a:lnTo>
                    <a:pt x="14" y="50"/>
                  </a:lnTo>
                  <a:lnTo>
                    <a:pt x="14" y="50"/>
                  </a:lnTo>
                  <a:lnTo>
                    <a:pt x="12" y="52"/>
                  </a:lnTo>
                  <a:lnTo>
                    <a:pt x="12" y="52"/>
                  </a:lnTo>
                  <a:lnTo>
                    <a:pt x="12" y="52"/>
                  </a:lnTo>
                  <a:lnTo>
                    <a:pt x="12" y="56"/>
                  </a:lnTo>
                  <a:lnTo>
                    <a:pt x="12" y="56"/>
                  </a:lnTo>
                  <a:lnTo>
                    <a:pt x="12" y="56"/>
                  </a:lnTo>
                  <a:lnTo>
                    <a:pt x="12" y="60"/>
                  </a:lnTo>
                  <a:lnTo>
                    <a:pt x="12" y="60"/>
                  </a:lnTo>
                  <a:lnTo>
                    <a:pt x="12" y="60"/>
                  </a:lnTo>
                  <a:lnTo>
                    <a:pt x="12" y="60"/>
                  </a:lnTo>
                  <a:lnTo>
                    <a:pt x="12" y="60"/>
                  </a:lnTo>
                  <a:lnTo>
                    <a:pt x="12" y="60"/>
                  </a:lnTo>
                  <a:lnTo>
                    <a:pt x="12" y="68"/>
                  </a:lnTo>
                  <a:lnTo>
                    <a:pt x="12" y="68"/>
                  </a:lnTo>
                  <a:lnTo>
                    <a:pt x="12" y="68"/>
                  </a:lnTo>
                  <a:lnTo>
                    <a:pt x="12" y="68"/>
                  </a:lnTo>
                  <a:lnTo>
                    <a:pt x="12" y="68"/>
                  </a:lnTo>
                  <a:lnTo>
                    <a:pt x="12" y="68"/>
                  </a:lnTo>
                  <a:lnTo>
                    <a:pt x="12" y="68"/>
                  </a:lnTo>
                  <a:lnTo>
                    <a:pt x="8" y="68"/>
                  </a:lnTo>
                  <a:lnTo>
                    <a:pt x="8" y="68"/>
                  </a:lnTo>
                  <a:lnTo>
                    <a:pt x="8" y="68"/>
                  </a:lnTo>
                  <a:lnTo>
                    <a:pt x="8" y="68"/>
                  </a:lnTo>
                  <a:lnTo>
                    <a:pt x="8" y="68"/>
                  </a:lnTo>
                  <a:lnTo>
                    <a:pt x="8" y="64"/>
                  </a:lnTo>
                  <a:lnTo>
                    <a:pt x="8" y="60"/>
                  </a:lnTo>
                  <a:lnTo>
                    <a:pt x="8" y="56"/>
                  </a:lnTo>
                  <a:lnTo>
                    <a:pt x="4" y="52"/>
                  </a:lnTo>
                  <a:lnTo>
                    <a:pt x="4" y="52"/>
                  </a:lnTo>
                  <a:lnTo>
                    <a:pt x="4" y="52"/>
                  </a:lnTo>
                  <a:lnTo>
                    <a:pt x="4" y="50"/>
                  </a:lnTo>
                  <a:lnTo>
                    <a:pt x="4" y="46"/>
                  </a:lnTo>
                  <a:lnTo>
                    <a:pt x="4" y="46"/>
                  </a:lnTo>
                  <a:lnTo>
                    <a:pt x="0" y="38"/>
                  </a:lnTo>
                  <a:lnTo>
                    <a:pt x="0" y="38"/>
                  </a:lnTo>
                  <a:lnTo>
                    <a:pt x="0" y="38"/>
                  </a:lnTo>
                  <a:lnTo>
                    <a:pt x="0" y="34"/>
                  </a:lnTo>
                  <a:lnTo>
                    <a:pt x="0" y="34"/>
                  </a:lnTo>
                  <a:lnTo>
                    <a:pt x="4" y="34"/>
                  </a:lnTo>
                  <a:lnTo>
                    <a:pt x="4" y="34"/>
                  </a:lnTo>
                  <a:lnTo>
                    <a:pt x="4" y="30"/>
                  </a:lnTo>
                  <a:lnTo>
                    <a:pt x="4" y="30"/>
                  </a:lnTo>
                  <a:lnTo>
                    <a:pt x="4" y="30"/>
                  </a:lnTo>
                  <a:lnTo>
                    <a:pt x="4" y="30"/>
                  </a:lnTo>
                  <a:lnTo>
                    <a:pt x="4" y="30"/>
                  </a:lnTo>
                  <a:lnTo>
                    <a:pt x="4" y="30"/>
                  </a:lnTo>
                  <a:lnTo>
                    <a:pt x="4" y="30"/>
                  </a:lnTo>
                  <a:lnTo>
                    <a:pt x="4" y="26"/>
                  </a:lnTo>
                  <a:lnTo>
                    <a:pt x="8" y="26"/>
                  </a:lnTo>
                  <a:lnTo>
                    <a:pt x="8" y="22"/>
                  </a:lnTo>
                  <a:lnTo>
                    <a:pt x="8" y="22"/>
                  </a:lnTo>
                  <a:lnTo>
                    <a:pt x="8" y="22"/>
                  </a:lnTo>
                  <a:lnTo>
                    <a:pt x="8" y="20"/>
                  </a:lnTo>
                  <a:lnTo>
                    <a:pt x="8" y="20"/>
                  </a:lnTo>
                  <a:lnTo>
                    <a:pt x="8" y="20"/>
                  </a:lnTo>
                  <a:lnTo>
                    <a:pt x="8" y="20"/>
                  </a:lnTo>
                  <a:lnTo>
                    <a:pt x="8" y="16"/>
                  </a:lnTo>
                  <a:lnTo>
                    <a:pt x="8" y="16"/>
                  </a:lnTo>
                  <a:lnTo>
                    <a:pt x="8" y="12"/>
                  </a:lnTo>
                  <a:lnTo>
                    <a:pt x="12" y="8"/>
                  </a:lnTo>
                  <a:lnTo>
                    <a:pt x="12" y="8"/>
                  </a:lnTo>
                  <a:lnTo>
                    <a:pt x="12" y="8"/>
                  </a:lnTo>
                  <a:lnTo>
                    <a:pt x="12" y="8"/>
                  </a:lnTo>
                  <a:lnTo>
                    <a:pt x="12" y="8"/>
                  </a:lnTo>
                  <a:lnTo>
                    <a:pt x="12" y="8"/>
                  </a:lnTo>
                  <a:lnTo>
                    <a:pt x="12" y="8"/>
                  </a:lnTo>
                  <a:lnTo>
                    <a:pt x="12" y="8"/>
                  </a:lnTo>
                  <a:lnTo>
                    <a:pt x="12" y="8"/>
                  </a:lnTo>
                  <a:lnTo>
                    <a:pt x="12" y="4"/>
                  </a:lnTo>
                  <a:lnTo>
                    <a:pt x="12" y="4"/>
                  </a:lnTo>
                  <a:lnTo>
                    <a:pt x="12" y="4"/>
                  </a:lnTo>
                  <a:lnTo>
                    <a:pt x="12" y="4"/>
                  </a:lnTo>
                  <a:lnTo>
                    <a:pt x="12" y="4"/>
                  </a:lnTo>
                  <a:lnTo>
                    <a:pt x="12" y="4"/>
                  </a:lnTo>
                  <a:lnTo>
                    <a:pt x="14" y="4"/>
                  </a:lnTo>
                  <a:lnTo>
                    <a:pt x="14" y="4"/>
                  </a:lnTo>
                  <a:lnTo>
                    <a:pt x="14" y="4"/>
                  </a:lnTo>
                  <a:lnTo>
                    <a:pt x="14" y="4"/>
                  </a:lnTo>
                  <a:lnTo>
                    <a:pt x="14" y="4"/>
                  </a:lnTo>
                  <a:lnTo>
                    <a:pt x="18" y="4"/>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4"/>
                  </a:lnTo>
                  <a:lnTo>
                    <a:pt x="18" y="4"/>
                  </a:lnTo>
                  <a:lnTo>
                    <a:pt x="18" y="4"/>
                  </a:lnTo>
                  <a:lnTo>
                    <a:pt x="18" y="4"/>
                  </a:lnTo>
                  <a:lnTo>
                    <a:pt x="18" y="4"/>
                  </a:lnTo>
                  <a:lnTo>
                    <a:pt x="18" y="8"/>
                  </a:lnTo>
                  <a:lnTo>
                    <a:pt x="18" y="8"/>
                  </a:lnTo>
                  <a:lnTo>
                    <a:pt x="18" y="8"/>
                  </a:lnTo>
                  <a:lnTo>
                    <a:pt x="18" y="8"/>
                  </a:lnTo>
                  <a:lnTo>
                    <a:pt x="18" y="8"/>
                  </a:lnTo>
                  <a:lnTo>
                    <a:pt x="18" y="8"/>
                  </a:lnTo>
                  <a:lnTo>
                    <a:pt x="18" y="8"/>
                  </a:lnTo>
                  <a:lnTo>
                    <a:pt x="18" y="8"/>
                  </a:lnTo>
                  <a:lnTo>
                    <a:pt x="18" y="12"/>
                  </a:lnTo>
                  <a:lnTo>
                    <a:pt x="18" y="12"/>
                  </a:lnTo>
                  <a:lnTo>
                    <a:pt x="18" y="12"/>
                  </a:lnTo>
                  <a:lnTo>
                    <a:pt x="18" y="12"/>
                  </a:lnTo>
                  <a:lnTo>
                    <a:pt x="18" y="16"/>
                  </a:lnTo>
                  <a:lnTo>
                    <a:pt x="18" y="16"/>
                  </a:lnTo>
                  <a:lnTo>
                    <a:pt x="18" y="16"/>
                  </a:lnTo>
                  <a:lnTo>
                    <a:pt x="14" y="16"/>
                  </a:lnTo>
                  <a:lnTo>
                    <a:pt x="14" y="12"/>
                  </a:lnTo>
                  <a:lnTo>
                    <a:pt x="14" y="12"/>
                  </a:lnTo>
                  <a:lnTo>
                    <a:pt x="14" y="12"/>
                  </a:lnTo>
                  <a:lnTo>
                    <a:pt x="14" y="12"/>
                  </a:lnTo>
                  <a:lnTo>
                    <a:pt x="14" y="12"/>
                  </a:lnTo>
                  <a:lnTo>
                    <a:pt x="14" y="12"/>
                  </a:lnTo>
                  <a:lnTo>
                    <a:pt x="14" y="12"/>
                  </a:lnTo>
                  <a:lnTo>
                    <a:pt x="12" y="16"/>
                  </a:lnTo>
                  <a:lnTo>
                    <a:pt x="12" y="16"/>
                  </a:lnTo>
                  <a:lnTo>
                    <a:pt x="12" y="16"/>
                  </a:lnTo>
                  <a:lnTo>
                    <a:pt x="12" y="16"/>
                  </a:lnTo>
                  <a:lnTo>
                    <a:pt x="12" y="16"/>
                  </a:lnTo>
                  <a:lnTo>
                    <a:pt x="12" y="16"/>
                  </a:lnTo>
                  <a:lnTo>
                    <a:pt x="12" y="20"/>
                  </a:lnTo>
                  <a:lnTo>
                    <a:pt x="12" y="20"/>
                  </a:lnTo>
                  <a:lnTo>
                    <a:pt x="12" y="20"/>
                  </a:lnTo>
                  <a:lnTo>
                    <a:pt x="12" y="22"/>
                  </a:lnTo>
                  <a:lnTo>
                    <a:pt x="12" y="22"/>
                  </a:lnTo>
                  <a:lnTo>
                    <a:pt x="12" y="22"/>
                  </a:lnTo>
                  <a:lnTo>
                    <a:pt x="12" y="22"/>
                  </a:lnTo>
                  <a:lnTo>
                    <a:pt x="12" y="26"/>
                  </a:lnTo>
                  <a:lnTo>
                    <a:pt x="12" y="26"/>
                  </a:lnTo>
                  <a:lnTo>
                    <a:pt x="12" y="26"/>
                  </a:lnTo>
                  <a:lnTo>
                    <a:pt x="12" y="26"/>
                  </a:lnTo>
                  <a:lnTo>
                    <a:pt x="12" y="26"/>
                  </a:lnTo>
                  <a:lnTo>
                    <a:pt x="12" y="26"/>
                  </a:lnTo>
                  <a:lnTo>
                    <a:pt x="12" y="26"/>
                  </a:lnTo>
                  <a:lnTo>
                    <a:pt x="14" y="26"/>
                  </a:lnTo>
                  <a:lnTo>
                    <a:pt x="14" y="26"/>
                  </a:lnTo>
                  <a:lnTo>
                    <a:pt x="12" y="26"/>
                  </a:lnTo>
                  <a:lnTo>
                    <a:pt x="12" y="26"/>
                  </a:lnTo>
                  <a:lnTo>
                    <a:pt x="12" y="30"/>
                  </a:lnTo>
                  <a:lnTo>
                    <a:pt x="12" y="30"/>
                  </a:lnTo>
                  <a:lnTo>
                    <a:pt x="12" y="30"/>
                  </a:lnTo>
                  <a:lnTo>
                    <a:pt x="12" y="30"/>
                  </a:lnTo>
                  <a:lnTo>
                    <a:pt x="12" y="30"/>
                  </a:lnTo>
                  <a:lnTo>
                    <a:pt x="12" y="30"/>
                  </a:lnTo>
                  <a:lnTo>
                    <a:pt x="12" y="34"/>
                  </a:lnTo>
                  <a:lnTo>
                    <a:pt x="8" y="34"/>
                  </a:lnTo>
                  <a:lnTo>
                    <a:pt x="8" y="34"/>
                  </a:lnTo>
                  <a:lnTo>
                    <a:pt x="8" y="34"/>
                  </a:lnTo>
                  <a:lnTo>
                    <a:pt x="8" y="34"/>
                  </a:lnTo>
                  <a:lnTo>
                    <a:pt x="12" y="34"/>
                  </a:lnTo>
                  <a:lnTo>
                    <a:pt x="12" y="34"/>
                  </a:lnTo>
                  <a:lnTo>
                    <a:pt x="14" y="34"/>
                  </a:lnTo>
                  <a:lnTo>
                    <a:pt x="14" y="34"/>
                  </a:lnTo>
                  <a:lnTo>
                    <a:pt x="14" y="34"/>
                  </a:lnTo>
                  <a:lnTo>
                    <a:pt x="14" y="34"/>
                  </a:lnTo>
                  <a:lnTo>
                    <a:pt x="14" y="30"/>
                  </a:lnTo>
                  <a:lnTo>
                    <a:pt x="18" y="30"/>
                  </a:lnTo>
                  <a:lnTo>
                    <a:pt x="18" y="30"/>
                  </a:lnTo>
                  <a:lnTo>
                    <a:pt x="18" y="34"/>
                  </a:lnTo>
                  <a:lnTo>
                    <a:pt x="18" y="34"/>
                  </a:lnTo>
                  <a:lnTo>
                    <a:pt x="18" y="34"/>
                  </a:lnTo>
                  <a:lnTo>
                    <a:pt x="18" y="34"/>
                  </a:lnTo>
                  <a:lnTo>
                    <a:pt x="14" y="38"/>
                  </a:lnTo>
                  <a:lnTo>
                    <a:pt x="14" y="38"/>
                  </a:lnTo>
                  <a:lnTo>
                    <a:pt x="18" y="38"/>
                  </a:lnTo>
                  <a:lnTo>
                    <a:pt x="18" y="38"/>
                  </a:lnTo>
                  <a:lnTo>
                    <a:pt x="18" y="38"/>
                  </a:lnTo>
                  <a:lnTo>
                    <a:pt x="14" y="42"/>
                  </a:lnTo>
                  <a:lnTo>
                    <a:pt x="14" y="42"/>
                  </a:lnTo>
                  <a:lnTo>
                    <a:pt x="14" y="42"/>
                  </a:lnTo>
                  <a:lnTo>
                    <a:pt x="14" y="42"/>
                  </a:lnTo>
                  <a:close/>
                  <a:moveTo>
                    <a:pt x="14" y="26"/>
                  </a:moveTo>
                  <a:lnTo>
                    <a:pt x="14" y="26"/>
                  </a:lnTo>
                  <a:lnTo>
                    <a:pt x="14" y="26"/>
                  </a:lnTo>
                  <a:lnTo>
                    <a:pt x="14" y="26"/>
                  </a:lnTo>
                  <a:lnTo>
                    <a:pt x="14" y="26"/>
                  </a:lnTo>
                  <a:lnTo>
                    <a:pt x="14" y="26"/>
                  </a:lnTo>
                  <a:lnTo>
                    <a:pt x="14" y="26"/>
                  </a:lnTo>
                  <a:lnTo>
                    <a:pt x="14" y="26"/>
                  </a:lnTo>
                  <a:lnTo>
                    <a:pt x="14" y="26"/>
                  </a:lnTo>
                  <a:lnTo>
                    <a:pt x="14" y="26"/>
                  </a:lnTo>
                  <a:lnTo>
                    <a:pt x="14" y="26"/>
                  </a:lnTo>
                  <a:lnTo>
                    <a:pt x="14" y="2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2" name="Freeform 32">
              <a:extLst>
                <a:ext uri="{FF2B5EF4-FFF2-40B4-BE49-F238E27FC236}">
                  <a16:creationId xmlns:a16="http://schemas.microsoft.com/office/drawing/2014/main" id="{CAB1BF77-7B0B-52A6-4A14-FA85F820F740}"/>
                </a:ext>
              </a:extLst>
            </p:cNvPr>
            <p:cNvSpPr>
              <a:spLocks noEditPoints="1"/>
            </p:cNvSpPr>
            <p:nvPr/>
          </p:nvSpPr>
          <p:spPr bwMode="auto">
            <a:xfrm>
              <a:off x="7165975" y="3254443"/>
              <a:ext cx="498475" cy="638175"/>
            </a:xfrm>
            <a:custGeom>
              <a:avLst/>
              <a:gdLst>
                <a:gd name="T0" fmla="*/ 98 w 314"/>
                <a:gd name="T1" fmla="*/ 250 h 402"/>
                <a:gd name="T2" fmla="*/ 278 w 314"/>
                <a:gd name="T3" fmla="*/ 70 h 402"/>
                <a:gd name="T4" fmla="*/ 240 w 314"/>
                <a:gd name="T5" fmla="*/ 60 h 402"/>
                <a:gd name="T6" fmla="*/ 248 w 314"/>
                <a:gd name="T7" fmla="*/ 78 h 402"/>
                <a:gd name="T8" fmla="*/ 228 w 314"/>
                <a:gd name="T9" fmla="*/ 66 h 402"/>
                <a:gd name="T10" fmla="*/ 244 w 314"/>
                <a:gd name="T11" fmla="*/ 48 h 402"/>
                <a:gd name="T12" fmla="*/ 258 w 314"/>
                <a:gd name="T13" fmla="*/ 26 h 402"/>
                <a:gd name="T14" fmla="*/ 270 w 314"/>
                <a:gd name="T15" fmla="*/ 12 h 402"/>
                <a:gd name="T16" fmla="*/ 296 w 314"/>
                <a:gd name="T17" fmla="*/ 34 h 402"/>
                <a:gd name="T18" fmla="*/ 310 w 314"/>
                <a:gd name="T19" fmla="*/ 42 h 402"/>
                <a:gd name="T20" fmla="*/ 296 w 314"/>
                <a:gd name="T21" fmla="*/ 52 h 402"/>
                <a:gd name="T22" fmla="*/ 252 w 314"/>
                <a:gd name="T23" fmla="*/ 8 h 402"/>
                <a:gd name="T24" fmla="*/ 226 w 314"/>
                <a:gd name="T25" fmla="*/ 66 h 402"/>
                <a:gd name="T26" fmla="*/ 136 w 314"/>
                <a:gd name="T27" fmla="*/ 216 h 402"/>
                <a:gd name="T28" fmla="*/ 116 w 314"/>
                <a:gd name="T29" fmla="*/ 224 h 402"/>
                <a:gd name="T30" fmla="*/ 120 w 314"/>
                <a:gd name="T31" fmla="*/ 208 h 402"/>
                <a:gd name="T32" fmla="*/ 136 w 314"/>
                <a:gd name="T33" fmla="*/ 194 h 402"/>
                <a:gd name="T34" fmla="*/ 166 w 314"/>
                <a:gd name="T35" fmla="*/ 190 h 402"/>
                <a:gd name="T36" fmla="*/ 176 w 314"/>
                <a:gd name="T37" fmla="*/ 194 h 402"/>
                <a:gd name="T38" fmla="*/ 188 w 314"/>
                <a:gd name="T39" fmla="*/ 164 h 402"/>
                <a:gd name="T40" fmla="*/ 192 w 314"/>
                <a:gd name="T41" fmla="*/ 172 h 402"/>
                <a:gd name="T42" fmla="*/ 218 w 314"/>
                <a:gd name="T43" fmla="*/ 148 h 402"/>
                <a:gd name="T44" fmla="*/ 236 w 314"/>
                <a:gd name="T45" fmla="*/ 118 h 402"/>
                <a:gd name="T46" fmla="*/ 232 w 314"/>
                <a:gd name="T47" fmla="*/ 96 h 402"/>
                <a:gd name="T48" fmla="*/ 248 w 314"/>
                <a:gd name="T49" fmla="*/ 90 h 402"/>
                <a:gd name="T50" fmla="*/ 252 w 314"/>
                <a:gd name="T51" fmla="*/ 82 h 402"/>
                <a:gd name="T52" fmla="*/ 262 w 314"/>
                <a:gd name="T53" fmla="*/ 116 h 402"/>
                <a:gd name="T54" fmla="*/ 254 w 314"/>
                <a:gd name="T55" fmla="*/ 142 h 402"/>
                <a:gd name="T56" fmla="*/ 244 w 314"/>
                <a:gd name="T57" fmla="*/ 172 h 402"/>
                <a:gd name="T58" fmla="*/ 236 w 314"/>
                <a:gd name="T59" fmla="*/ 202 h 402"/>
                <a:gd name="T60" fmla="*/ 228 w 314"/>
                <a:gd name="T61" fmla="*/ 198 h 402"/>
                <a:gd name="T62" fmla="*/ 214 w 314"/>
                <a:gd name="T63" fmla="*/ 202 h 402"/>
                <a:gd name="T64" fmla="*/ 196 w 314"/>
                <a:gd name="T65" fmla="*/ 208 h 402"/>
                <a:gd name="T66" fmla="*/ 184 w 314"/>
                <a:gd name="T67" fmla="*/ 212 h 402"/>
                <a:gd name="T68" fmla="*/ 176 w 314"/>
                <a:gd name="T69" fmla="*/ 230 h 402"/>
                <a:gd name="T70" fmla="*/ 166 w 314"/>
                <a:gd name="T71" fmla="*/ 212 h 402"/>
                <a:gd name="T72" fmla="*/ 210 w 314"/>
                <a:gd name="T73" fmla="*/ 148 h 402"/>
                <a:gd name="T74" fmla="*/ 214 w 314"/>
                <a:gd name="T75" fmla="*/ 142 h 402"/>
                <a:gd name="T76" fmla="*/ 80 w 314"/>
                <a:gd name="T77" fmla="*/ 216 h 402"/>
                <a:gd name="T78" fmla="*/ 158 w 314"/>
                <a:gd name="T79" fmla="*/ 220 h 402"/>
                <a:gd name="T80" fmla="*/ 150 w 314"/>
                <a:gd name="T81" fmla="*/ 234 h 402"/>
                <a:gd name="T82" fmla="*/ 132 w 314"/>
                <a:gd name="T83" fmla="*/ 246 h 402"/>
                <a:gd name="T84" fmla="*/ 124 w 314"/>
                <a:gd name="T85" fmla="*/ 234 h 402"/>
                <a:gd name="T86" fmla="*/ 146 w 314"/>
                <a:gd name="T87" fmla="*/ 220 h 402"/>
                <a:gd name="T88" fmla="*/ 80 w 314"/>
                <a:gd name="T89" fmla="*/ 224 h 402"/>
                <a:gd name="T90" fmla="*/ 128 w 314"/>
                <a:gd name="T91" fmla="*/ 220 h 402"/>
                <a:gd name="T92" fmla="*/ 90 w 314"/>
                <a:gd name="T93" fmla="*/ 238 h 402"/>
                <a:gd name="T94" fmla="*/ 106 w 314"/>
                <a:gd name="T95" fmla="*/ 230 h 402"/>
                <a:gd name="T96" fmla="*/ 120 w 314"/>
                <a:gd name="T97" fmla="*/ 246 h 402"/>
                <a:gd name="T98" fmla="*/ 106 w 314"/>
                <a:gd name="T99" fmla="*/ 272 h 402"/>
                <a:gd name="T100" fmla="*/ 98 w 314"/>
                <a:gd name="T101" fmla="*/ 272 h 402"/>
                <a:gd name="T102" fmla="*/ 98 w 314"/>
                <a:gd name="T103" fmla="*/ 258 h 402"/>
                <a:gd name="T104" fmla="*/ 98 w 314"/>
                <a:gd name="T105" fmla="*/ 246 h 402"/>
                <a:gd name="T106" fmla="*/ 90 w 314"/>
                <a:gd name="T107" fmla="*/ 228 h 402"/>
                <a:gd name="T108" fmla="*/ 86 w 314"/>
                <a:gd name="T109" fmla="*/ 234 h 402"/>
                <a:gd name="T110" fmla="*/ 76 w 314"/>
                <a:gd name="T111" fmla="*/ 250 h 402"/>
                <a:gd name="T112" fmla="*/ 90 w 314"/>
                <a:gd name="T113" fmla="*/ 258 h 402"/>
                <a:gd name="T114" fmla="*/ 98 w 314"/>
                <a:gd name="T115" fmla="*/ 294 h 402"/>
                <a:gd name="T116" fmla="*/ 86 w 314"/>
                <a:gd name="T117" fmla="*/ 324 h 402"/>
                <a:gd name="T118" fmla="*/ 60 w 314"/>
                <a:gd name="T119" fmla="*/ 362 h 402"/>
                <a:gd name="T120" fmla="*/ 68 w 314"/>
                <a:gd name="T121" fmla="*/ 354 h 402"/>
                <a:gd name="T122" fmla="*/ 12 w 314"/>
                <a:gd name="T123" fmla="*/ 39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4" h="402">
                  <a:moveTo>
                    <a:pt x="128" y="228"/>
                  </a:moveTo>
                  <a:lnTo>
                    <a:pt x="124" y="228"/>
                  </a:lnTo>
                  <a:lnTo>
                    <a:pt x="124" y="224"/>
                  </a:lnTo>
                  <a:lnTo>
                    <a:pt x="124" y="228"/>
                  </a:lnTo>
                  <a:lnTo>
                    <a:pt x="124" y="224"/>
                  </a:lnTo>
                  <a:lnTo>
                    <a:pt x="128" y="224"/>
                  </a:lnTo>
                  <a:lnTo>
                    <a:pt x="128" y="228"/>
                  </a:lnTo>
                  <a:lnTo>
                    <a:pt x="128" y="228"/>
                  </a:lnTo>
                  <a:lnTo>
                    <a:pt x="128" y="228"/>
                  </a:lnTo>
                  <a:close/>
                  <a:moveTo>
                    <a:pt x="94" y="254"/>
                  </a:moveTo>
                  <a:lnTo>
                    <a:pt x="98" y="250"/>
                  </a:lnTo>
                  <a:lnTo>
                    <a:pt x="98" y="254"/>
                  </a:lnTo>
                  <a:lnTo>
                    <a:pt x="94" y="254"/>
                  </a:lnTo>
                  <a:lnTo>
                    <a:pt x="94" y="254"/>
                  </a:lnTo>
                  <a:lnTo>
                    <a:pt x="94" y="254"/>
                  </a:lnTo>
                  <a:close/>
                  <a:moveTo>
                    <a:pt x="288" y="56"/>
                  </a:moveTo>
                  <a:lnTo>
                    <a:pt x="284" y="60"/>
                  </a:lnTo>
                  <a:lnTo>
                    <a:pt x="282" y="60"/>
                  </a:lnTo>
                  <a:lnTo>
                    <a:pt x="282" y="62"/>
                  </a:lnTo>
                  <a:lnTo>
                    <a:pt x="282" y="66"/>
                  </a:lnTo>
                  <a:lnTo>
                    <a:pt x="282" y="70"/>
                  </a:lnTo>
                  <a:lnTo>
                    <a:pt x="278" y="70"/>
                  </a:lnTo>
                  <a:lnTo>
                    <a:pt x="274" y="66"/>
                  </a:lnTo>
                  <a:lnTo>
                    <a:pt x="270" y="66"/>
                  </a:lnTo>
                  <a:lnTo>
                    <a:pt x="266" y="62"/>
                  </a:lnTo>
                  <a:lnTo>
                    <a:pt x="262" y="62"/>
                  </a:lnTo>
                  <a:lnTo>
                    <a:pt x="262" y="60"/>
                  </a:lnTo>
                  <a:lnTo>
                    <a:pt x="258" y="60"/>
                  </a:lnTo>
                  <a:lnTo>
                    <a:pt x="254" y="60"/>
                  </a:lnTo>
                  <a:lnTo>
                    <a:pt x="252" y="62"/>
                  </a:lnTo>
                  <a:lnTo>
                    <a:pt x="248" y="62"/>
                  </a:lnTo>
                  <a:lnTo>
                    <a:pt x="244" y="60"/>
                  </a:lnTo>
                  <a:lnTo>
                    <a:pt x="240" y="60"/>
                  </a:lnTo>
                  <a:lnTo>
                    <a:pt x="240" y="62"/>
                  </a:lnTo>
                  <a:lnTo>
                    <a:pt x="236" y="62"/>
                  </a:lnTo>
                  <a:lnTo>
                    <a:pt x="236" y="66"/>
                  </a:lnTo>
                  <a:lnTo>
                    <a:pt x="240" y="66"/>
                  </a:lnTo>
                  <a:lnTo>
                    <a:pt x="244" y="66"/>
                  </a:lnTo>
                  <a:lnTo>
                    <a:pt x="244" y="70"/>
                  </a:lnTo>
                  <a:lnTo>
                    <a:pt x="248" y="70"/>
                  </a:lnTo>
                  <a:lnTo>
                    <a:pt x="248" y="74"/>
                  </a:lnTo>
                  <a:lnTo>
                    <a:pt x="252" y="74"/>
                  </a:lnTo>
                  <a:lnTo>
                    <a:pt x="248" y="74"/>
                  </a:lnTo>
                  <a:lnTo>
                    <a:pt x="248" y="78"/>
                  </a:lnTo>
                  <a:lnTo>
                    <a:pt x="244" y="74"/>
                  </a:lnTo>
                  <a:lnTo>
                    <a:pt x="240" y="78"/>
                  </a:lnTo>
                  <a:lnTo>
                    <a:pt x="240" y="82"/>
                  </a:lnTo>
                  <a:lnTo>
                    <a:pt x="236" y="82"/>
                  </a:lnTo>
                  <a:lnTo>
                    <a:pt x="232" y="82"/>
                  </a:lnTo>
                  <a:lnTo>
                    <a:pt x="232" y="78"/>
                  </a:lnTo>
                  <a:lnTo>
                    <a:pt x="236" y="74"/>
                  </a:lnTo>
                  <a:lnTo>
                    <a:pt x="236" y="70"/>
                  </a:lnTo>
                  <a:lnTo>
                    <a:pt x="232" y="70"/>
                  </a:lnTo>
                  <a:lnTo>
                    <a:pt x="232" y="66"/>
                  </a:lnTo>
                  <a:lnTo>
                    <a:pt x="228" y="66"/>
                  </a:lnTo>
                  <a:lnTo>
                    <a:pt x="228" y="62"/>
                  </a:lnTo>
                  <a:lnTo>
                    <a:pt x="232" y="62"/>
                  </a:lnTo>
                  <a:lnTo>
                    <a:pt x="232" y="60"/>
                  </a:lnTo>
                  <a:lnTo>
                    <a:pt x="232" y="56"/>
                  </a:lnTo>
                  <a:lnTo>
                    <a:pt x="236" y="56"/>
                  </a:lnTo>
                  <a:lnTo>
                    <a:pt x="240" y="56"/>
                  </a:lnTo>
                  <a:lnTo>
                    <a:pt x="240" y="52"/>
                  </a:lnTo>
                  <a:lnTo>
                    <a:pt x="240" y="48"/>
                  </a:lnTo>
                  <a:lnTo>
                    <a:pt x="240" y="46"/>
                  </a:lnTo>
                  <a:lnTo>
                    <a:pt x="244" y="46"/>
                  </a:lnTo>
                  <a:lnTo>
                    <a:pt x="244" y="48"/>
                  </a:lnTo>
                  <a:lnTo>
                    <a:pt x="248" y="48"/>
                  </a:lnTo>
                  <a:lnTo>
                    <a:pt x="252" y="48"/>
                  </a:lnTo>
                  <a:lnTo>
                    <a:pt x="252" y="46"/>
                  </a:lnTo>
                  <a:lnTo>
                    <a:pt x="254" y="46"/>
                  </a:lnTo>
                  <a:lnTo>
                    <a:pt x="254" y="42"/>
                  </a:lnTo>
                  <a:lnTo>
                    <a:pt x="252" y="38"/>
                  </a:lnTo>
                  <a:lnTo>
                    <a:pt x="254" y="38"/>
                  </a:lnTo>
                  <a:lnTo>
                    <a:pt x="254" y="34"/>
                  </a:lnTo>
                  <a:lnTo>
                    <a:pt x="258" y="34"/>
                  </a:lnTo>
                  <a:lnTo>
                    <a:pt x="258" y="30"/>
                  </a:lnTo>
                  <a:lnTo>
                    <a:pt x="258" y="26"/>
                  </a:lnTo>
                  <a:lnTo>
                    <a:pt x="258" y="22"/>
                  </a:lnTo>
                  <a:lnTo>
                    <a:pt x="258" y="20"/>
                  </a:lnTo>
                  <a:lnTo>
                    <a:pt x="258" y="16"/>
                  </a:lnTo>
                  <a:lnTo>
                    <a:pt x="258" y="12"/>
                  </a:lnTo>
                  <a:lnTo>
                    <a:pt x="254" y="8"/>
                  </a:lnTo>
                  <a:lnTo>
                    <a:pt x="258" y="4"/>
                  </a:lnTo>
                  <a:lnTo>
                    <a:pt x="262" y="0"/>
                  </a:lnTo>
                  <a:lnTo>
                    <a:pt x="262" y="4"/>
                  </a:lnTo>
                  <a:lnTo>
                    <a:pt x="266" y="4"/>
                  </a:lnTo>
                  <a:lnTo>
                    <a:pt x="266" y="8"/>
                  </a:lnTo>
                  <a:lnTo>
                    <a:pt x="270" y="12"/>
                  </a:lnTo>
                  <a:lnTo>
                    <a:pt x="270" y="16"/>
                  </a:lnTo>
                  <a:lnTo>
                    <a:pt x="274" y="16"/>
                  </a:lnTo>
                  <a:lnTo>
                    <a:pt x="274" y="20"/>
                  </a:lnTo>
                  <a:lnTo>
                    <a:pt x="278" y="20"/>
                  </a:lnTo>
                  <a:lnTo>
                    <a:pt x="278" y="22"/>
                  </a:lnTo>
                  <a:lnTo>
                    <a:pt x="282" y="26"/>
                  </a:lnTo>
                  <a:lnTo>
                    <a:pt x="284" y="26"/>
                  </a:lnTo>
                  <a:lnTo>
                    <a:pt x="284" y="30"/>
                  </a:lnTo>
                  <a:lnTo>
                    <a:pt x="288" y="30"/>
                  </a:lnTo>
                  <a:lnTo>
                    <a:pt x="292" y="30"/>
                  </a:lnTo>
                  <a:lnTo>
                    <a:pt x="296" y="34"/>
                  </a:lnTo>
                  <a:lnTo>
                    <a:pt x="300" y="34"/>
                  </a:lnTo>
                  <a:lnTo>
                    <a:pt x="302" y="34"/>
                  </a:lnTo>
                  <a:lnTo>
                    <a:pt x="302" y="30"/>
                  </a:lnTo>
                  <a:lnTo>
                    <a:pt x="306" y="30"/>
                  </a:lnTo>
                  <a:lnTo>
                    <a:pt x="306" y="26"/>
                  </a:lnTo>
                  <a:lnTo>
                    <a:pt x="310" y="26"/>
                  </a:lnTo>
                  <a:lnTo>
                    <a:pt x="306" y="30"/>
                  </a:lnTo>
                  <a:lnTo>
                    <a:pt x="306" y="34"/>
                  </a:lnTo>
                  <a:lnTo>
                    <a:pt x="306" y="38"/>
                  </a:lnTo>
                  <a:lnTo>
                    <a:pt x="306" y="42"/>
                  </a:lnTo>
                  <a:lnTo>
                    <a:pt x="310" y="42"/>
                  </a:lnTo>
                  <a:lnTo>
                    <a:pt x="306" y="42"/>
                  </a:lnTo>
                  <a:lnTo>
                    <a:pt x="306" y="46"/>
                  </a:lnTo>
                  <a:lnTo>
                    <a:pt x="310" y="46"/>
                  </a:lnTo>
                  <a:lnTo>
                    <a:pt x="314" y="46"/>
                  </a:lnTo>
                  <a:lnTo>
                    <a:pt x="310" y="46"/>
                  </a:lnTo>
                  <a:lnTo>
                    <a:pt x="310" y="48"/>
                  </a:lnTo>
                  <a:lnTo>
                    <a:pt x="306" y="48"/>
                  </a:lnTo>
                  <a:lnTo>
                    <a:pt x="302" y="52"/>
                  </a:lnTo>
                  <a:lnTo>
                    <a:pt x="302" y="48"/>
                  </a:lnTo>
                  <a:lnTo>
                    <a:pt x="300" y="52"/>
                  </a:lnTo>
                  <a:lnTo>
                    <a:pt x="296" y="52"/>
                  </a:lnTo>
                  <a:lnTo>
                    <a:pt x="292" y="52"/>
                  </a:lnTo>
                  <a:lnTo>
                    <a:pt x="288" y="52"/>
                  </a:lnTo>
                  <a:lnTo>
                    <a:pt x="288" y="56"/>
                  </a:lnTo>
                  <a:lnTo>
                    <a:pt x="288" y="56"/>
                  </a:lnTo>
                  <a:lnTo>
                    <a:pt x="288" y="56"/>
                  </a:lnTo>
                  <a:close/>
                  <a:moveTo>
                    <a:pt x="248" y="4"/>
                  </a:moveTo>
                  <a:lnTo>
                    <a:pt x="248" y="8"/>
                  </a:lnTo>
                  <a:lnTo>
                    <a:pt x="248" y="4"/>
                  </a:lnTo>
                  <a:lnTo>
                    <a:pt x="248" y="4"/>
                  </a:lnTo>
                  <a:lnTo>
                    <a:pt x="248" y="4"/>
                  </a:lnTo>
                  <a:close/>
                  <a:moveTo>
                    <a:pt x="252" y="8"/>
                  </a:moveTo>
                  <a:lnTo>
                    <a:pt x="252" y="12"/>
                  </a:lnTo>
                  <a:lnTo>
                    <a:pt x="252" y="8"/>
                  </a:lnTo>
                  <a:lnTo>
                    <a:pt x="252" y="8"/>
                  </a:lnTo>
                  <a:lnTo>
                    <a:pt x="252" y="8"/>
                  </a:lnTo>
                  <a:close/>
                  <a:moveTo>
                    <a:pt x="226" y="66"/>
                  </a:moveTo>
                  <a:lnTo>
                    <a:pt x="228" y="66"/>
                  </a:lnTo>
                  <a:lnTo>
                    <a:pt x="226" y="66"/>
                  </a:lnTo>
                  <a:lnTo>
                    <a:pt x="226" y="70"/>
                  </a:lnTo>
                  <a:lnTo>
                    <a:pt x="226" y="66"/>
                  </a:lnTo>
                  <a:lnTo>
                    <a:pt x="226" y="66"/>
                  </a:lnTo>
                  <a:lnTo>
                    <a:pt x="226" y="66"/>
                  </a:lnTo>
                  <a:close/>
                  <a:moveTo>
                    <a:pt x="154" y="208"/>
                  </a:moveTo>
                  <a:lnTo>
                    <a:pt x="150" y="208"/>
                  </a:lnTo>
                  <a:lnTo>
                    <a:pt x="150" y="212"/>
                  </a:lnTo>
                  <a:lnTo>
                    <a:pt x="146" y="212"/>
                  </a:lnTo>
                  <a:lnTo>
                    <a:pt x="150" y="212"/>
                  </a:lnTo>
                  <a:lnTo>
                    <a:pt x="146" y="216"/>
                  </a:lnTo>
                  <a:lnTo>
                    <a:pt x="142" y="212"/>
                  </a:lnTo>
                  <a:lnTo>
                    <a:pt x="142" y="216"/>
                  </a:lnTo>
                  <a:lnTo>
                    <a:pt x="140" y="216"/>
                  </a:lnTo>
                  <a:lnTo>
                    <a:pt x="136" y="220"/>
                  </a:lnTo>
                  <a:lnTo>
                    <a:pt x="136" y="216"/>
                  </a:lnTo>
                  <a:lnTo>
                    <a:pt x="132" y="216"/>
                  </a:lnTo>
                  <a:lnTo>
                    <a:pt x="132" y="220"/>
                  </a:lnTo>
                  <a:lnTo>
                    <a:pt x="128" y="220"/>
                  </a:lnTo>
                  <a:lnTo>
                    <a:pt x="128" y="216"/>
                  </a:lnTo>
                  <a:lnTo>
                    <a:pt x="124" y="216"/>
                  </a:lnTo>
                  <a:lnTo>
                    <a:pt x="124" y="220"/>
                  </a:lnTo>
                  <a:lnTo>
                    <a:pt x="124" y="224"/>
                  </a:lnTo>
                  <a:lnTo>
                    <a:pt x="120" y="224"/>
                  </a:lnTo>
                  <a:lnTo>
                    <a:pt x="124" y="228"/>
                  </a:lnTo>
                  <a:lnTo>
                    <a:pt x="120" y="228"/>
                  </a:lnTo>
                  <a:lnTo>
                    <a:pt x="116" y="224"/>
                  </a:lnTo>
                  <a:lnTo>
                    <a:pt x="112" y="224"/>
                  </a:lnTo>
                  <a:lnTo>
                    <a:pt x="110" y="224"/>
                  </a:lnTo>
                  <a:lnTo>
                    <a:pt x="106" y="224"/>
                  </a:lnTo>
                  <a:lnTo>
                    <a:pt x="106" y="220"/>
                  </a:lnTo>
                  <a:lnTo>
                    <a:pt x="106" y="216"/>
                  </a:lnTo>
                  <a:lnTo>
                    <a:pt x="110" y="216"/>
                  </a:lnTo>
                  <a:lnTo>
                    <a:pt x="112" y="216"/>
                  </a:lnTo>
                  <a:lnTo>
                    <a:pt x="112" y="212"/>
                  </a:lnTo>
                  <a:lnTo>
                    <a:pt x="116" y="212"/>
                  </a:lnTo>
                  <a:lnTo>
                    <a:pt x="116" y="208"/>
                  </a:lnTo>
                  <a:lnTo>
                    <a:pt x="120" y="208"/>
                  </a:lnTo>
                  <a:lnTo>
                    <a:pt x="120" y="204"/>
                  </a:lnTo>
                  <a:lnTo>
                    <a:pt x="124" y="204"/>
                  </a:lnTo>
                  <a:lnTo>
                    <a:pt x="124" y="202"/>
                  </a:lnTo>
                  <a:lnTo>
                    <a:pt x="128" y="202"/>
                  </a:lnTo>
                  <a:lnTo>
                    <a:pt x="128" y="198"/>
                  </a:lnTo>
                  <a:lnTo>
                    <a:pt x="132" y="198"/>
                  </a:lnTo>
                  <a:lnTo>
                    <a:pt x="128" y="198"/>
                  </a:lnTo>
                  <a:lnTo>
                    <a:pt x="132" y="198"/>
                  </a:lnTo>
                  <a:lnTo>
                    <a:pt x="132" y="194"/>
                  </a:lnTo>
                  <a:lnTo>
                    <a:pt x="136" y="198"/>
                  </a:lnTo>
                  <a:lnTo>
                    <a:pt x="136" y="194"/>
                  </a:lnTo>
                  <a:lnTo>
                    <a:pt x="140" y="194"/>
                  </a:lnTo>
                  <a:lnTo>
                    <a:pt x="140" y="198"/>
                  </a:lnTo>
                  <a:lnTo>
                    <a:pt x="142" y="198"/>
                  </a:lnTo>
                  <a:lnTo>
                    <a:pt x="142" y="194"/>
                  </a:lnTo>
                  <a:lnTo>
                    <a:pt x="142" y="198"/>
                  </a:lnTo>
                  <a:lnTo>
                    <a:pt x="146" y="198"/>
                  </a:lnTo>
                  <a:lnTo>
                    <a:pt x="150" y="194"/>
                  </a:lnTo>
                  <a:lnTo>
                    <a:pt x="154" y="194"/>
                  </a:lnTo>
                  <a:lnTo>
                    <a:pt x="158" y="194"/>
                  </a:lnTo>
                  <a:lnTo>
                    <a:pt x="162" y="194"/>
                  </a:lnTo>
                  <a:lnTo>
                    <a:pt x="166" y="190"/>
                  </a:lnTo>
                  <a:lnTo>
                    <a:pt x="166" y="194"/>
                  </a:lnTo>
                  <a:lnTo>
                    <a:pt x="170" y="198"/>
                  </a:lnTo>
                  <a:lnTo>
                    <a:pt x="170" y="194"/>
                  </a:lnTo>
                  <a:lnTo>
                    <a:pt x="170" y="198"/>
                  </a:lnTo>
                  <a:lnTo>
                    <a:pt x="170" y="194"/>
                  </a:lnTo>
                  <a:lnTo>
                    <a:pt x="170" y="198"/>
                  </a:lnTo>
                  <a:lnTo>
                    <a:pt x="172" y="198"/>
                  </a:lnTo>
                  <a:lnTo>
                    <a:pt x="172" y="194"/>
                  </a:lnTo>
                  <a:lnTo>
                    <a:pt x="176" y="194"/>
                  </a:lnTo>
                  <a:lnTo>
                    <a:pt x="176" y="190"/>
                  </a:lnTo>
                  <a:lnTo>
                    <a:pt x="176" y="194"/>
                  </a:lnTo>
                  <a:lnTo>
                    <a:pt x="176" y="190"/>
                  </a:lnTo>
                  <a:lnTo>
                    <a:pt x="176" y="186"/>
                  </a:lnTo>
                  <a:lnTo>
                    <a:pt x="176" y="182"/>
                  </a:lnTo>
                  <a:lnTo>
                    <a:pt x="180" y="182"/>
                  </a:lnTo>
                  <a:lnTo>
                    <a:pt x="180" y="178"/>
                  </a:lnTo>
                  <a:lnTo>
                    <a:pt x="184" y="178"/>
                  </a:lnTo>
                  <a:lnTo>
                    <a:pt x="184" y="174"/>
                  </a:lnTo>
                  <a:lnTo>
                    <a:pt x="188" y="174"/>
                  </a:lnTo>
                  <a:lnTo>
                    <a:pt x="188" y="172"/>
                  </a:lnTo>
                  <a:lnTo>
                    <a:pt x="188" y="168"/>
                  </a:lnTo>
                  <a:lnTo>
                    <a:pt x="188" y="164"/>
                  </a:lnTo>
                  <a:lnTo>
                    <a:pt x="188" y="160"/>
                  </a:lnTo>
                  <a:lnTo>
                    <a:pt x="192" y="160"/>
                  </a:lnTo>
                  <a:lnTo>
                    <a:pt x="192" y="156"/>
                  </a:lnTo>
                  <a:lnTo>
                    <a:pt x="196" y="156"/>
                  </a:lnTo>
                  <a:lnTo>
                    <a:pt x="196" y="160"/>
                  </a:lnTo>
                  <a:lnTo>
                    <a:pt x="192" y="160"/>
                  </a:lnTo>
                  <a:lnTo>
                    <a:pt x="192" y="164"/>
                  </a:lnTo>
                  <a:lnTo>
                    <a:pt x="188" y="164"/>
                  </a:lnTo>
                  <a:lnTo>
                    <a:pt x="188" y="168"/>
                  </a:lnTo>
                  <a:lnTo>
                    <a:pt x="192" y="168"/>
                  </a:lnTo>
                  <a:lnTo>
                    <a:pt x="192" y="172"/>
                  </a:lnTo>
                  <a:lnTo>
                    <a:pt x="196" y="172"/>
                  </a:lnTo>
                  <a:lnTo>
                    <a:pt x="196" y="168"/>
                  </a:lnTo>
                  <a:lnTo>
                    <a:pt x="198" y="168"/>
                  </a:lnTo>
                  <a:lnTo>
                    <a:pt x="202" y="168"/>
                  </a:lnTo>
                  <a:lnTo>
                    <a:pt x="206" y="164"/>
                  </a:lnTo>
                  <a:lnTo>
                    <a:pt x="210" y="164"/>
                  </a:lnTo>
                  <a:lnTo>
                    <a:pt x="214" y="160"/>
                  </a:lnTo>
                  <a:lnTo>
                    <a:pt x="214" y="156"/>
                  </a:lnTo>
                  <a:lnTo>
                    <a:pt x="218" y="156"/>
                  </a:lnTo>
                  <a:lnTo>
                    <a:pt x="218" y="152"/>
                  </a:lnTo>
                  <a:lnTo>
                    <a:pt x="218" y="148"/>
                  </a:lnTo>
                  <a:lnTo>
                    <a:pt x="222" y="148"/>
                  </a:lnTo>
                  <a:lnTo>
                    <a:pt x="226" y="148"/>
                  </a:lnTo>
                  <a:lnTo>
                    <a:pt x="226" y="146"/>
                  </a:lnTo>
                  <a:lnTo>
                    <a:pt x="226" y="142"/>
                  </a:lnTo>
                  <a:lnTo>
                    <a:pt x="228" y="138"/>
                  </a:lnTo>
                  <a:lnTo>
                    <a:pt x="228" y="134"/>
                  </a:lnTo>
                  <a:lnTo>
                    <a:pt x="228" y="130"/>
                  </a:lnTo>
                  <a:lnTo>
                    <a:pt x="232" y="126"/>
                  </a:lnTo>
                  <a:lnTo>
                    <a:pt x="232" y="122"/>
                  </a:lnTo>
                  <a:lnTo>
                    <a:pt x="232" y="118"/>
                  </a:lnTo>
                  <a:lnTo>
                    <a:pt x="236" y="118"/>
                  </a:lnTo>
                  <a:lnTo>
                    <a:pt x="236" y="116"/>
                  </a:lnTo>
                  <a:lnTo>
                    <a:pt x="232" y="116"/>
                  </a:lnTo>
                  <a:lnTo>
                    <a:pt x="232" y="112"/>
                  </a:lnTo>
                  <a:lnTo>
                    <a:pt x="228" y="112"/>
                  </a:lnTo>
                  <a:lnTo>
                    <a:pt x="228" y="108"/>
                  </a:lnTo>
                  <a:lnTo>
                    <a:pt x="228" y="112"/>
                  </a:lnTo>
                  <a:lnTo>
                    <a:pt x="232" y="112"/>
                  </a:lnTo>
                  <a:lnTo>
                    <a:pt x="232" y="108"/>
                  </a:lnTo>
                  <a:lnTo>
                    <a:pt x="232" y="104"/>
                  </a:lnTo>
                  <a:lnTo>
                    <a:pt x="232" y="100"/>
                  </a:lnTo>
                  <a:lnTo>
                    <a:pt x="232" y="96"/>
                  </a:lnTo>
                  <a:lnTo>
                    <a:pt x="236" y="96"/>
                  </a:lnTo>
                  <a:lnTo>
                    <a:pt x="236" y="92"/>
                  </a:lnTo>
                  <a:lnTo>
                    <a:pt x="240" y="90"/>
                  </a:lnTo>
                  <a:lnTo>
                    <a:pt x="236" y="90"/>
                  </a:lnTo>
                  <a:lnTo>
                    <a:pt x="240" y="90"/>
                  </a:lnTo>
                  <a:lnTo>
                    <a:pt x="240" y="86"/>
                  </a:lnTo>
                  <a:lnTo>
                    <a:pt x="244" y="86"/>
                  </a:lnTo>
                  <a:lnTo>
                    <a:pt x="244" y="90"/>
                  </a:lnTo>
                  <a:lnTo>
                    <a:pt x="244" y="92"/>
                  </a:lnTo>
                  <a:lnTo>
                    <a:pt x="248" y="92"/>
                  </a:lnTo>
                  <a:lnTo>
                    <a:pt x="248" y="90"/>
                  </a:lnTo>
                  <a:lnTo>
                    <a:pt x="248" y="92"/>
                  </a:lnTo>
                  <a:lnTo>
                    <a:pt x="252" y="92"/>
                  </a:lnTo>
                  <a:lnTo>
                    <a:pt x="252" y="90"/>
                  </a:lnTo>
                  <a:lnTo>
                    <a:pt x="252" y="86"/>
                  </a:lnTo>
                  <a:lnTo>
                    <a:pt x="248" y="86"/>
                  </a:lnTo>
                  <a:lnTo>
                    <a:pt x="244" y="90"/>
                  </a:lnTo>
                  <a:lnTo>
                    <a:pt x="244" y="86"/>
                  </a:lnTo>
                  <a:lnTo>
                    <a:pt x="244" y="82"/>
                  </a:lnTo>
                  <a:lnTo>
                    <a:pt x="248" y="78"/>
                  </a:lnTo>
                  <a:lnTo>
                    <a:pt x="248" y="82"/>
                  </a:lnTo>
                  <a:lnTo>
                    <a:pt x="252" y="82"/>
                  </a:lnTo>
                  <a:lnTo>
                    <a:pt x="254" y="82"/>
                  </a:lnTo>
                  <a:lnTo>
                    <a:pt x="254" y="86"/>
                  </a:lnTo>
                  <a:lnTo>
                    <a:pt x="254" y="92"/>
                  </a:lnTo>
                  <a:lnTo>
                    <a:pt x="254" y="96"/>
                  </a:lnTo>
                  <a:lnTo>
                    <a:pt x="254" y="100"/>
                  </a:lnTo>
                  <a:lnTo>
                    <a:pt x="258" y="100"/>
                  </a:lnTo>
                  <a:lnTo>
                    <a:pt x="258" y="104"/>
                  </a:lnTo>
                  <a:lnTo>
                    <a:pt x="258" y="108"/>
                  </a:lnTo>
                  <a:lnTo>
                    <a:pt x="262" y="108"/>
                  </a:lnTo>
                  <a:lnTo>
                    <a:pt x="262" y="112"/>
                  </a:lnTo>
                  <a:lnTo>
                    <a:pt x="262" y="116"/>
                  </a:lnTo>
                  <a:lnTo>
                    <a:pt x="262" y="118"/>
                  </a:lnTo>
                  <a:lnTo>
                    <a:pt x="262" y="122"/>
                  </a:lnTo>
                  <a:lnTo>
                    <a:pt x="258" y="122"/>
                  </a:lnTo>
                  <a:lnTo>
                    <a:pt x="258" y="126"/>
                  </a:lnTo>
                  <a:lnTo>
                    <a:pt x="258" y="130"/>
                  </a:lnTo>
                  <a:lnTo>
                    <a:pt x="254" y="130"/>
                  </a:lnTo>
                  <a:lnTo>
                    <a:pt x="258" y="130"/>
                  </a:lnTo>
                  <a:lnTo>
                    <a:pt x="254" y="130"/>
                  </a:lnTo>
                  <a:lnTo>
                    <a:pt x="254" y="134"/>
                  </a:lnTo>
                  <a:lnTo>
                    <a:pt x="254" y="138"/>
                  </a:lnTo>
                  <a:lnTo>
                    <a:pt x="254" y="142"/>
                  </a:lnTo>
                  <a:lnTo>
                    <a:pt x="252" y="142"/>
                  </a:lnTo>
                  <a:lnTo>
                    <a:pt x="248" y="142"/>
                  </a:lnTo>
                  <a:lnTo>
                    <a:pt x="248" y="146"/>
                  </a:lnTo>
                  <a:lnTo>
                    <a:pt x="248" y="148"/>
                  </a:lnTo>
                  <a:lnTo>
                    <a:pt x="248" y="152"/>
                  </a:lnTo>
                  <a:lnTo>
                    <a:pt x="248" y="156"/>
                  </a:lnTo>
                  <a:lnTo>
                    <a:pt x="248" y="160"/>
                  </a:lnTo>
                  <a:lnTo>
                    <a:pt x="248" y="164"/>
                  </a:lnTo>
                  <a:lnTo>
                    <a:pt x="248" y="168"/>
                  </a:lnTo>
                  <a:lnTo>
                    <a:pt x="244" y="168"/>
                  </a:lnTo>
                  <a:lnTo>
                    <a:pt x="244" y="172"/>
                  </a:lnTo>
                  <a:lnTo>
                    <a:pt x="244" y="174"/>
                  </a:lnTo>
                  <a:lnTo>
                    <a:pt x="244" y="178"/>
                  </a:lnTo>
                  <a:lnTo>
                    <a:pt x="240" y="182"/>
                  </a:lnTo>
                  <a:lnTo>
                    <a:pt x="244" y="182"/>
                  </a:lnTo>
                  <a:lnTo>
                    <a:pt x="244" y="186"/>
                  </a:lnTo>
                  <a:lnTo>
                    <a:pt x="244" y="190"/>
                  </a:lnTo>
                  <a:lnTo>
                    <a:pt x="244" y="194"/>
                  </a:lnTo>
                  <a:lnTo>
                    <a:pt x="240" y="194"/>
                  </a:lnTo>
                  <a:lnTo>
                    <a:pt x="240" y="198"/>
                  </a:lnTo>
                  <a:lnTo>
                    <a:pt x="240" y="202"/>
                  </a:lnTo>
                  <a:lnTo>
                    <a:pt x="236" y="202"/>
                  </a:lnTo>
                  <a:lnTo>
                    <a:pt x="236" y="204"/>
                  </a:lnTo>
                  <a:lnTo>
                    <a:pt x="232" y="204"/>
                  </a:lnTo>
                  <a:lnTo>
                    <a:pt x="232" y="208"/>
                  </a:lnTo>
                  <a:lnTo>
                    <a:pt x="228" y="204"/>
                  </a:lnTo>
                  <a:lnTo>
                    <a:pt x="232" y="204"/>
                  </a:lnTo>
                  <a:lnTo>
                    <a:pt x="232" y="202"/>
                  </a:lnTo>
                  <a:lnTo>
                    <a:pt x="232" y="198"/>
                  </a:lnTo>
                  <a:lnTo>
                    <a:pt x="236" y="194"/>
                  </a:lnTo>
                  <a:lnTo>
                    <a:pt x="232" y="194"/>
                  </a:lnTo>
                  <a:lnTo>
                    <a:pt x="228" y="194"/>
                  </a:lnTo>
                  <a:lnTo>
                    <a:pt x="228" y="198"/>
                  </a:lnTo>
                  <a:lnTo>
                    <a:pt x="228" y="202"/>
                  </a:lnTo>
                  <a:lnTo>
                    <a:pt x="226" y="198"/>
                  </a:lnTo>
                  <a:lnTo>
                    <a:pt x="226" y="202"/>
                  </a:lnTo>
                  <a:lnTo>
                    <a:pt x="222" y="202"/>
                  </a:lnTo>
                  <a:lnTo>
                    <a:pt x="222" y="204"/>
                  </a:lnTo>
                  <a:lnTo>
                    <a:pt x="222" y="208"/>
                  </a:lnTo>
                  <a:lnTo>
                    <a:pt x="218" y="212"/>
                  </a:lnTo>
                  <a:lnTo>
                    <a:pt x="218" y="208"/>
                  </a:lnTo>
                  <a:lnTo>
                    <a:pt x="218" y="204"/>
                  </a:lnTo>
                  <a:lnTo>
                    <a:pt x="218" y="202"/>
                  </a:lnTo>
                  <a:lnTo>
                    <a:pt x="214" y="202"/>
                  </a:lnTo>
                  <a:lnTo>
                    <a:pt x="214" y="204"/>
                  </a:lnTo>
                  <a:lnTo>
                    <a:pt x="210" y="208"/>
                  </a:lnTo>
                  <a:lnTo>
                    <a:pt x="206" y="212"/>
                  </a:lnTo>
                  <a:lnTo>
                    <a:pt x="210" y="212"/>
                  </a:lnTo>
                  <a:lnTo>
                    <a:pt x="206" y="212"/>
                  </a:lnTo>
                  <a:lnTo>
                    <a:pt x="202" y="212"/>
                  </a:lnTo>
                  <a:lnTo>
                    <a:pt x="198" y="212"/>
                  </a:lnTo>
                  <a:lnTo>
                    <a:pt x="196" y="212"/>
                  </a:lnTo>
                  <a:lnTo>
                    <a:pt x="192" y="212"/>
                  </a:lnTo>
                  <a:lnTo>
                    <a:pt x="196" y="212"/>
                  </a:lnTo>
                  <a:lnTo>
                    <a:pt x="196" y="208"/>
                  </a:lnTo>
                  <a:lnTo>
                    <a:pt x="192" y="208"/>
                  </a:lnTo>
                  <a:lnTo>
                    <a:pt x="192" y="204"/>
                  </a:lnTo>
                  <a:lnTo>
                    <a:pt x="192" y="208"/>
                  </a:lnTo>
                  <a:lnTo>
                    <a:pt x="192" y="212"/>
                  </a:lnTo>
                  <a:lnTo>
                    <a:pt x="188" y="208"/>
                  </a:lnTo>
                  <a:lnTo>
                    <a:pt x="188" y="204"/>
                  </a:lnTo>
                  <a:lnTo>
                    <a:pt x="192" y="204"/>
                  </a:lnTo>
                  <a:lnTo>
                    <a:pt x="188" y="204"/>
                  </a:lnTo>
                  <a:lnTo>
                    <a:pt x="188" y="208"/>
                  </a:lnTo>
                  <a:lnTo>
                    <a:pt x="184" y="208"/>
                  </a:lnTo>
                  <a:lnTo>
                    <a:pt x="184" y="212"/>
                  </a:lnTo>
                  <a:lnTo>
                    <a:pt x="188" y="212"/>
                  </a:lnTo>
                  <a:lnTo>
                    <a:pt x="188" y="216"/>
                  </a:lnTo>
                  <a:lnTo>
                    <a:pt x="192" y="216"/>
                  </a:lnTo>
                  <a:lnTo>
                    <a:pt x="192" y="220"/>
                  </a:lnTo>
                  <a:lnTo>
                    <a:pt x="188" y="220"/>
                  </a:lnTo>
                  <a:lnTo>
                    <a:pt x="184" y="220"/>
                  </a:lnTo>
                  <a:lnTo>
                    <a:pt x="180" y="220"/>
                  </a:lnTo>
                  <a:lnTo>
                    <a:pt x="180" y="224"/>
                  </a:lnTo>
                  <a:lnTo>
                    <a:pt x="180" y="228"/>
                  </a:lnTo>
                  <a:lnTo>
                    <a:pt x="176" y="228"/>
                  </a:lnTo>
                  <a:lnTo>
                    <a:pt x="176" y="230"/>
                  </a:lnTo>
                  <a:lnTo>
                    <a:pt x="172" y="234"/>
                  </a:lnTo>
                  <a:lnTo>
                    <a:pt x="170" y="230"/>
                  </a:lnTo>
                  <a:lnTo>
                    <a:pt x="170" y="228"/>
                  </a:lnTo>
                  <a:lnTo>
                    <a:pt x="166" y="228"/>
                  </a:lnTo>
                  <a:lnTo>
                    <a:pt x="166" y="224"/>
                  </a:lnTo>
                  <a:lnTo>
                    <a:pt x="166" y="220"/>
                  </a:lnTo>
                  <a:lnTo>
                    <a:pt x="166" y="216"/>
                  </a:lnTo>
                  <a:lnTo>
                    <a:pt x="170" y="216"/>
                  </a:lnTo>
                  <a:lnTo>
                    <a:pt x="170" y="212"/>
                  </a:lnTo>
                  <a:lnTo>
                    <a:pt x="170" y="208"/>
                  </a:lnTo>
                  <a:lnTo>
                    <a:pt x="166" y="212"/>
                  </a:lnTo>
                  <a:lnTo>
                    <a:pt x="162" y="212"/>
                  </a:lnTo>
                  <a:lnTo>
                    <a:pt x="158" y="208"/>
                  </a:lnTo>
                  <a:lnTo>
                    <a:pt x="154" y="208"/>
                  </a:lnTo>
                  <a:lnTo>
                    <a:pt x="154" y="212"/>
                  </a:lnTo>
                  <a:lnTo>
                    <a:pt x="154" y="208"/>
                  </a:lnTo>
                  <a:lnTo>
                    <a:pt x="154" y="208"/>
                  </a:lnTo>
                  <a:lnTo>
                    <a:pt x="154" y="208"/>
                  </a:lnTo>
                  <a:close/>
                  <a:moveTo>
                    <a:pt x="214" y="142"/>
                  </a:moveTo>
                  <a:lnTo>
                    <a:pt x="214" y="146"/>
                  </a:lnTo>
                  <a:lnTo>
                    <a:pt x="210" y="146"/>
                  </a:lnTo>
                  <a:lnTo>
                    <a:pt x="210" y="148"/>
                  </a:lnTo>
                  <a:lnTo>
                    <a:pt x="214" y="146"/>
                  </a:lnTo>
                  <a:lnTo>
                    <a:pt x="214" y="148"/>
                  </a:lnTo>
                  <a:lnTo>
                    <a:pt x="210" y="152"/>
                  </a:lnTo>
                  <a:lnTo>
                    <a:pt x="206" y="152"/>
                  </a:lnTo>
                  <a:lnTo>
                    <a:pt x="210" y="152"/>
                  </a:lnTo>
                  <a:lnTo>
                    <a:pt x="210" y="148"/>
                  </a:lnTo>
                  <a:lnTo>
                    <a:pt x="210" y="146"/>
                  </a:lnTo>
                  <a:lnTo>
                    <a:pt x="210" y="142"/>
                  </a:lnTo>
                  <a:lnTo>
                    <a:pt x="214" y="142"/>
                  </a:lnTo>
                  <a:lnTo>
                    <a:pt x="214" y="142"/>
                  </a:lnTo>
                  <a:lnTo>
                    <a:pt x="214" y="142"/>
                  </a:lnTo>
                  <a:close/>
                  <a:moveTo>
                    <a:pt x="140" y="178"/>
                  </a:moveTo>
                  <a:lnTo>
                    <a:pt x="140" y="182"/>
                  </a:lnTo>
                  <a:lnTo>
                    <a:pt x="136" y="182"/>
                  </a:lnTo>
                  <a:lnTo>
                    <a:pt x="140" y="178"/>
                  </a:lnTo>
                  <a:lnTo>
                    <a:pt x="140" y="178"/>
                  </a:lnTo>
                  <a:lnTo>
                    <a:pt x="140" y="178"/>
                  </a:lnTo>
                  <a:close/>
                  <a:moveTo>
                    <a:pt x="84" y="212"/>
                  </a:moveTo>
                  <a:lnTo>
                    <a:pt x="84" y="216"/>
                  </a:lnTo>
                  <a:lnTo>
                    <a:pt x="84" y="220"/>
                  </a:lnTo>
                  <a:lnTo>
                    <a:pt x="84" y="216"/>
                  </a:lnTo>
                  <a:lnTo>
                    <a:pt x="80" y="216"/>
                  </a:lnTo>
                  <a:lnTo>
                    <a:pt x="84" y="212"/>
                  </a:lnTo>
                  <a:lnTo>
                    <a:pt x="84" y="212"/>
                  </a:lnTo>
                  <a:lnTo>
                    <a:pt x="84" y="212"/>
                  </a:lnTo>
                  <a:close/>
                  <a:moveTo>
                    <a:pt x="158" y="220"/>
                  </a:moveTo>
                  <a:lnTo>
                    <a:pt x="158" y="216"/>
                  </a:lnTo>
                  <a:lnTo>
                    <a:pt x="162" y="216"/>
                  </a:lnTo>
                  <a:lnTo>
                    <a:pt x="162" y="212"/>
                  </a:lnTo>
                  <a:lnTo>
                    <a:pt x="162" y="216"/>
                  </a:lnTo>
                  <a:lnTo>
                    <a:pt x="162" y="220"/>
                  </a:lnTo>
                  <a:lnTo>
                    <a:pt x="158" y="220"/>
                  </a:lnTo>
                  <a:lnTo>
                    <a:pt x="158" y="220"/>
                  </a:lnTo>
                  <a:lnTo>
                    <a:pt x="158" y="220"/>
                  </a:lnTo>
                  <a:close/>
                  <a:moveTo>
                    <a:pt x="154" y="212"/>
                  </a:moveTo>
                  <a:lnTo>
                    <a:pt x="154" y="216"/>
                  </a:lnTo>
                  <a:lnTo>
                    <a:pt x="150" y="216"/>
                  </a:lnTo>
                  <a:lnTo>
                    <a:pt x="150" y="212"/>
                  </a:lnTo>
                  <a:lnTo>
                    <a:pt x="154" y="212"/>
                  </a:lnTo>
                  <a:lnTo>
                    <a:pt x="154" y="212"/>
                  </a:lnTo>
                  <a:lnTo>
                    <a:pt x="154" y="212"/>
                  </a:lnTo>
                  <a:close/>
                  <a:moveTo>
                    <a:pt x="154" y="230"/>
                  </a:moveTo>
                  <a:lnTo>
                    <a:pt x="154" y="234"/>
                  </a:lnTo>
                  <a:lnTo>
                    <a:pt x="150" y="234"/>
                  </a:lnTo>
                  <a:lnTo>
                    <a:pt x="150" y="238"/>
                  </a:lnTo>
                  <a:lnTo>
                    <a:pt x="150" y="234"/>
                  </a:lnTo>
                  <a:lnTo>
                    <a:pt x="146" y="234"/>
                  </a:lnTo>
                  <a:lnTo>
                    <a:pt x="146" y="230"/>
                  </a:lnTo>
                  <a:lnTo>
                    <a:pt x="142" y="230"/>
                  </a:lnTo>
                  <a:lnTo>
                    <a:pt x="142" y="234"/>
                  </a:lnTo>
                  <a:lnTo>
                    <a:pt x="140" y="234"/>
                  </a:lnTo>
                  <a:lnTo>
                    <a:pt x="140" y="238"/>
                  </a:lnTo>
                  <a:lnTo>
                    <a:pt x="136" y="242"/>
                  </a:lnTo>
                  <a:lnTo>
                    <a:pt x="136" y="246"/>
                  </a:lnTo>
                  <a:lnTo>
                    <a:pt x="132" y="246"/>
                  </a:lnTo>
                  <a:lnTo>
                    <a:pt x="128" y="246"/>
                  </a:lnTo>
                  <a:lnTo>
                    <a:pt x="132" y="246"/>
                  </a:lnTo>
                  <a:lnTo>
                    <a:pt x="132" y="242"/>
                  </a:lnTo>
                  <a:lnTo>
                    <a:pt x="128" y="242"/>
                  </a:lnTo>
                  <a:lnTo>
                    <a:pt x="128" y="246"/>
                  </a:lnTo>
                  <a:lnTo>
                    <a:pt x="128" y="242"/>
                  </a:lnTo>
                  <a:lnTo>
                    <a:pt x="128" y="238"/>
                  </a:lnTo>
                  <a:lnTo>
                    <a:pt x="124" y="238"/>
                  </a:lnTo>
                  <a:lnTo>
                    <a:pt x="124" y="234"/>
                  </a:lnTo>
                  <a:lnTo>
                    <a:pt x="120" y="234"/>
                  </a:lnTo>
                  <a:lnTo>
                    <a:pt x="124" y="234"/>
                  </a:lnTo>
                  <a:lnTo>
                    <a:pt x="128" y="230"/>
                  </a:lnTo>
                  <a:lnTo>
                    <a:pt x="128" y="228"/>
                  </a:lnTo>
                  <a:lnTo>
                    <a:pt x="132" y="228"/>
                  </a:lnTo>
                  <a:lnTo>
                    <a:pt x="132" y="224"/>
                  </a:lnTo>
                  <a:lnTo>
                    <a:pt x="132" y="220"/>
                  </a:lnTo>
                  <a:lnTo>
                    <a:pt x="136" y="220"/>
                  </a:lnTo>
                  <a:lnTo>
                    <a:pt x="136" y="224"/>
                  </a:lnTo>
                  <a:lnTo>
                    <a:pt x="140" y="224"/>
                  </a:lnTo>
                  <a:lnTo>
                    <a:pt x="142" y="224"/>
                  </a:lnTo>
                  <a:lnTo>
                    <a:pt x="142" y="220"/>
                  </a:lnTo>
                  <a:lnTo>
                    <a:pt x="146" y="220"/>
                  </a:lnTo>
                  <a:lnTo>
                    <a:pt x="146" y="216"/>
                  </a:lnTo>
                  <a:lnTo>
                    <a:pt x="150" y="216"/>
                  </a:lnTo>
                  <a:lnTo>
                    <a:pt x="154" y="220"/>
                  </a:lnTo>
                  <a:lnTo>
                    <a:pt x="158" y="220"/>
                  </a:lnTo>
                  <a:lnTo>
                    <a:pt x="158" y="224"/>
                  </a:lnTo>
                  <a:lnTo>
                    <a:pt x="158" y="228"/>
                  </a:lnTo>
                  <a:lnTo>
                    <a:pt x="154" y="230"/>
                  </a:lnTo>
                  <a:lnTo>
                    <a:pt x="154" y="230"/>
                  </a:lnTo>
                  <a:lnTo>
                    <a:pt x="154" y="230"/>
                  </a:lnTo>
                  <a:close/>
                  <a:moveTo>
                    <a:pt x="84" y="220"/>
                  </a:moveTo>
                  <a:lnTo>
                    <a:pt x="80" y="224"/>
                  </a:lnTo>
                  <a:lnTo>
                    <a:pt x="80" y="220"/>
                  </a:lnTo>
                  <a:lnTo>
                    <a:pt x="80" y="216"/>
                  </a:lnTo>
                  <a:lnTo>
                    <a:pt x="84" y="216"/>
                  </a:lnTo>
                  <a:lnTo>
                    <a:pt x="84" y="220"/>
                  </a:lnTo>
                  <a:lnTo>
                    <a:pt x="84" y="220"/>
                  </a:lnTo>
                  <a:lnTo>
                    <a:pt x="84" y="220"/>
                  </a:lnTo>
                  <a:close/>
                  <a:moveTo>
                    <a:pt x="128" y="220"/>
                  </a:moveTo>
                  <a:lnTo>
                    <a:pt x="124" y="220"/>
                  </a:lnTo>
                  <a:lnTo>
                    <a:pt x="128" y="220"/>
                  </a:lnTo>
                  <a:lnTo>
                    <a:pt x="128" y="220"/>
                  </a:lnTo>
                  <a:lnTo>
                    <a:pt x="128" y="220"/>
                  </a:lnTo>
                  <a:close/>
                  <a:moveTo>
                    <a:pt x="86" y="250"/>
                  </a:moveTo>
                  <a:lnTo>
                    <a:pt x="90" y="250"/>
                  </a:lnTo>
                  <a:lnTo>
                    <a:pt x="90" y="246"/>
                  </a:lnTo>
                  <a:lnTo>
                    <a:pt x="86" y="246"/>
                  </a:lnTo>
                  <a:lnTo>
                    <a:pt x="86" y="242"/>
                  </a:lnTo>
                  <a:lnTo>
                    <a:pt x="90" y="242"/>
                  </a:lnTo>
                  <a:lnTo>
                    <a:pt x="90" y="246"/>
                  </a:lnTo>
                  <a:lnTo>
                    <a:pt x="90" y="242"/>
                  </a:lnTo>
                  <a:lnTo>
                    <a:pt x="86" y="238"/>
                  </a:lnTo>
                  <a:lnTo>
                    <a:pt x="86" y="234"/>
                  </a:lnTo>
                  <a:lnTo>
                    <a:pt x="90" y="238"/>
                  </a:lnTo>
                  <a:lnTo>
                    <a:pt x="90" y="234"/>
                  </a:lnTo>
                  <a:lnTo>
                    <a:pt x="90" y="230"/>
                  </a:lnTo>
                  <a:lnTo>
                    <a:pt x="90" y="234"/>
                  </a:lnTo>
                  <a:lnTo>
                    <a:pt x="94" y="234"/>
                  </a:lnTo>
                  <a:lnTo>
                    <a:pt x="94" y="230"/>
                  </a:lnTo>
                  <a:lnTo>
                    <a:pt x="98" y="230"/>
                  </a:lnTo>
                  <a:lnTo>
                    <a:pt x="98" y="228"/>
                  </a:lnTo>
                  <a:lnTo>
                    <a:pt x="102" y="224"/>
                  </a:lnTo>
                  <a:lnTo>
                    <a:pt x="106" y="224"/>
                  </a:lnTo>
                  <a:lnTo>
                    <a:pt x="106" y="228"/>
                  </a:lnTo>
                  <a:lnTo>
                    <a:pt x="106" y="230"/>
                  </a:lnTo>
                  <a:lnTo>
                    <a:pt x="110" y="230"/>
                  </a:lnTo>
                  <a:lnTo>
                    <a:pt x="112" y="230"/>
                  </a:lnTo>
                  <a:lnTo>
                    <a:pt x="116" y="230"/>
                  </a:lnTo>
                  <a:lnTo>
                    <a:pt x="116" y="234"/>
                  </a:lnTo>
                  <a:lnTo>
                    <a:pt x="112" y="234"/>
                  </a:lnTo>
                  <a:lnTo>
                    <a:pt x="112" y="238"/>
                  </a:lnTo>
                  <a:lnTo>
                    <a:pt x="116" y="238"/>
                  </a:lnTo>
                  <a:lnTo>
                    <a:pt x="120" y="238"/>
                  </a:lnTo>
                  <a:lnTo>
                    <a:pt x="116" y="238"/>
                  </a:lnTo>
                  <a:lnTo>
                    <a:pt x="120" y="242"/>
                  </a:lnTo>
                  <a:lnTo>
                    <a:pt x="120" y="246"/>
                  </a:lnTo>
                  <a:lnTo>
                    <a:pt x="116" y="246"/>
                  </a:lnTo>
                  <a:lnTo>
                    <a:pt x="116" y="250"/>
                  </a:lnTo>
                  <a:lnTo>
                    <a:pt x="116" y="254"/>
                  </a:lnTo>
                  <a:lnTo>
                    <a:pt x="112" y="254"/>
                  </a:lnTo>
                  <a:lnTo>
                    <a:pt x="112" y="258"/>
                  </a:lnTo>
                  <a:lnTo>
                    <a:pt x="112" y="260"/>
                  </a:lnTo>
                  <a:lnTo>
                    <a:pt x="112" y="264"/>
                  </a:lnTo>
                  <a:lnTo>
                    <a:pt x="112" y="268"/>
                  </a:lnTo>
                  <a:lnTo>
                    <a:pt x="112" y="272"/>
                  </a:lnTo>
                  <a:lnTo>
                    <a:pt x="110" y="272"/>
                  </a:lnTo>
                  <a:lnTo>
                    <a:pt x="106" y="272"/>
                  </a:lnTo>
                  <a:lnTo>
                    <a:pt x="110" y="272"/>
                  </a:lnTo>
                  <a:lnTo>
                    <a:pt x="110" y="276"/>
                  </a:lnTo>
                  <a:lnTo>
                    <a:pt x="106" y="276"/>
                  </a:lnTo>
                  <a:lnTo>
                    <a:pt x="102" y="280"/>
                  </a:lnTo>
                  <a:lnTo>
                    <a:pt x="102" y="276"/>
                  </a:lnTo>
                  <a:lnTo>
                    <a:pt x="102" y="272"/>
                  </a:lnTo>
                  <a:lnTo>
                    <a:pt x="102" y="268"/>
                  </a:lnTo>
                  <a:lnTo>
                    <a:pt x="102" y="264"/>
                  </a:lnTo>
                  <a:lnTo>
                    <a:pt x="102" y="268"/>
                  </a:lnTo>
                  <a:lnTo>
                    <a:pt x="98" y="268"/>
                  </a:lnTo>
                  <a:lnTo>
                    <a:pt x="98" y="272"/>
                  </a:lnTo>
                  <a:lnTo>
                    <a:pt x="102" y="272"/>
                  </a:lnTo>
                  <a:lnTo>
                    <a:pt x="102" y="276"/>
                  </a:lnTo>
                  <a:lnTo>
                    <a:pt x="98" y="276"/>
                  </a:lnTo>
                  <a:lnTo>
                    <a:pt x="94" y="276"/>
                  </a:lnTo>
                  <a:lnTo>
                    <a:pt x="94" y="272"/>
                  </a:lnTo>
                  <a:lnTo>
                    <a:pt x="98" y="268"/>
                  </a:lnTo>
                  <a:lnTo>
                    <a:pt x="94" y="264"/>
                  </a:lnTo>
                  <a:lnTo>
                    <a:pt x="94" y="260"/>
                  </a:lnTo>
                  <a:lnTo>
                    <a:pt x="94" y="258"/>
                  </a:lnTo>
                  <a:lnTo>
                    <a:pt x="94" y="260"/>
                  </a:lnTo>
                  <a:lnTo>
                    <a:pt x="98" y="258"/>
                  </a:lnTo>
                  <a:lnTo>
                    <a:pt x="98" y="254"/>
                  </a:lnTo>
                  <a:lnTo>
                    <a:pt x="102" y="250"/>
                  </a:lnTo>
                  <a:lnTo>
                    <a:pt x="98" y="250"/>
                  </a:lnTo>
                  <a:lnTo>
                    <a:pt x="102" y="246"/>
                  </a:lnTo>
                  <a:lnTo>
                    <a:pt x="98" y="246"/>
                  </a:lnTo>
                  <a:lnTo>
                    <a:pt x="98" y="242"/>
                  </a:lnTo>
                  <a:lnTo>
                    <a:pt x="98" y="238"/>
                  </a:lnTo>
                  <a:lnTo>
                    <a:pt x="94" y="238"/>
                  </a:lnTo>
                  <a:lnTo>
                    <a:pt x="94" y="242"/>
                  </a:lnTo>
                  <a:lnTo>
                    <a:pt x="94" y="246"/>
                  </a:lnTo>
                  <a:lnTo>
                    <a:pt x="98" y="246"/>
                  </a:lnTo>
                  <a:lnTo>
                    <a:pt x="98" y="250"/>
                  </a:lnTo>
                  <a:lnTo>
                    <a:pt x="94" y="250"/>
                  </a:lnTo>
                  <a:lnTo>
                    <a:pt x="94" y="246"/>
                  </a:lnTo>
                  <a:lnTo>
                    <a:pt x="90" y="246"/>
                  </a:lnTo>
                  <a:lnTo>
                    <a:pt x="90" y="250"/>
                  </a:lnTo>
                  <a:lnTo>
                    <a:pt x="86" y="250"/>
                  </a:lnTo>
                  <a:lnTo>
                    <a:pt x="86" y="250"/>
                  </a:lnTo>
                  <a:lnTo>
                    <a:pt x="86" y="250"/>
                  </a:lnTo>
                  <a:close/>
                  <a:moveTo>
                    <a:pt x="86" y="230"/>
                  </a:moveTo>
                  <a:lnTo>
                    <a:pt x="86" y="228"/>
                  </a:lnTo>
                  <a:lnTo>
                    <a:pt x="90" y="228"/>
                  </a:lnTo>
                  <a:lnTo>
                    <a:pt x="86" y="228"/>
                  </a:lnTo>
                  <a:lnTo>
                    <a:pt x="86" y="230"/>
                  </a:lnTo>
                  <a:lnTo>
                    <a:pt x="86" y="230"/>
                  </a:lnTo>
                  <a:lnTo>
                    <a:pt x="86" y="230"/>
                  </a:lnTo>
                  <a:close/>
                  <a:moveTo>
                    <a:pt x="86" y="234"/>
                  </a:moveTo>
                  <a:lnTo>
                    <a:pt x="86" y="238"/>
                  </a:lnTo>
                  <a:lnTo>
                    <a:pt x="84" y="238"/>
                  </a:lnTo>
                  <a:lnTo>
                    <a:pt x="84" y="234"/>
                  </a:lnTo>
                  <a:lnTo>
                    <a:pt x="86" y="234"/>
                  </a:lnTo>
                  <a:lnTo>
                    <a:pt x="86" y="234"/>
                  </a:lnTo>
                  <a:lnTo>
                    <a:pt x="86" y="234"/>
                  </a:lnTo>
                  <a:close/>
                  <a:moveTo>
                    <a:pt x="80" y="242"/>
                  </a:moveTo>
                  <a:lnTo>
                    <a:pt x="80" y="246"/>
                  </a:lnTo>
                  <a:lnTo>
                    <a:pt x="80" y="242"/>
                  </a:lnTo>
                  <a:lnTo>
                    <a:pt x="80" y="238"/>
                  </a:lnTo>
                  <a:lnTo>
                    <a:pt x="80" y="242"/>
                  </a:lnTo>
                  <a:lnTo>
                    <a:pt x="80" y="242"/>
                  </a:lnTo>
                  <a:lnTo>
                    <a:pt x="80" y="242"/>
                  </a:lnTo>
                  <a:close/>
                  <a:moveTo>
                    <a:pt x="72" y="250"/>
                  </a:moveTo>
                  <a:lnTo>
                    <a:pt x="72" y="246"/>
                  </a:lnTo>
                  <a:lnTo>
                    <a:pt x="76" y="246"/>
                  </a:lnTo>
                  <a:lnTo>
                    <a:pt x="76" y="250"/>
                  </a:lnTo>
                  <a:lnTo>
                    <a:pt x="72" y="250"/>
                  </a:lnTo>
                  <a:lnTo>
                    <a:pt x="72" y="250"/>
                  </a:lnTo>
                  <a:lnTo>
                    <a:pt x="72" y="250"/>
                  </a:lnTo>
                  <a:close/>
                  <a:moveTo>
                    <a:pt x="90" y="258"/>
                  </a:moveTo>
                  <a:lnTo>
                    <a:pt x="90" y="254"/>
                  </a:lnTo>
                  <a:lnTo>
                    <a:pt x="94" y="250"/>
                  </a:lnTo>
                  <a:lnTo>
                    <a:pt x="94" y="254"/>
                  </a:lnTo>
                  <a:lnTo>
                    <a:pt x="94" y="258"/>
                  </a:lnTo>
                  <a:lnTo>
                    <a:pt x="90" y="258"/>
                  </a:lnTo>
                  <a:lnTo>
                    <a:pt x="90" y="258"/>
                  </a:lnTo>
                  <a:lnTo>
                    <a:pt x="90" y="258"/>
                  </a:lnTo>
                  <a:close/>
                  <a:moveTo>
                    <a:pt x="106" y="284"/>
                  </a:moveTo>
                  <a:lnTo>
                    <a:pt x="106" y="286"/>
                  </a:lnTo>
                  <a:lnTo>
                    <a:pt x="106" y="290"/>
                  </a:lnTo>
                  <a:lnTo>
                    <a:pt x="106" y="286"/>
                  </a:lnTo>
                  <a:lnTo>
                    <a:pt x="106" y="284"/>
                  </a:lnTo>
                  <a:lnTo>
                    <a:pt x="106" y="284"/>
                  </a:lnTo>
                  <a:lnTo>
                    <a:pt x="106" y="284"/>
                  </a:lnTo>
                  <a:close/>
                  <a:moveTo>
                    <a:pt x="98" y="290"/>
                  </a:moveTo>
                  <a:lnTo>
                    <a:pt x="102" y="290"/>
                  </a:lnTo>
                  <a:lnTo>
                    <a:pt x="102" y="294"/>
                  </a:lnTo>
                  <a:lnTo>
                    <a:pt x="98" y="294"/>
                  </a:lnTo>
                  <a:lnTo>
                    <a:pt x="98" y="290"/>
                  </a:lnTo>
                  <a:lnTo>
                    <a:pt x="98" y="290"/>
                  </a:lnTo>
                  <a:lnTo>
                    <a:pt x="98" y="290"/>
                  </a:lnTo>
                  <a:close/>
                  <a:moveTo>
                    <a:pt x="86" y="324"/>
                  </a:moveTo>
                  <a:lnTo>
                    <a:pt x="86" y="328"/>
                  </a:lnTo>
                  <a:lnTo>
                    <a:pt x="84" y="328"/>
                  </a:lnTo>
                  <a:lnTo>
                    <a:pt x="84" y="332"/>
                  </a:lnTo>
                  <a:lnTo>
                    <a:pt x="80" y="328"/>
                  </a:lnTo>
                  <a:lnTo>
                    <a:pt x="84" y="328"/>
                  </a:lnTo>
                  <a:lnTo>
                    <a:pt x="86" y="324"/>
                  </a:lnTo>
                  <a:lnTo>
                    <a:pt x="86" y="324"/>
                  </a:lnTo>
                  <a:lnTo>
                    <a:pt x="86" y="324"/>
                  </a:lnTo>
                  <a:close/>
                  <a:moveTo>
                    <a:pt x="76" y="336"/>
                  </a:moveTo>
                  <a:lnTo>
                    <a:pt x="80" y="340"/>
                  </a:lnTo>
                  <a:lnTo>
                    <a:pt x="76" y="340"/>
                  </a:lnTo>
                  <a:lnTo>
                    <a:pt x="76" y="336"/>
                  </a:lnTo>
                  <a:lnTo>
                    <a:pt x="76" y="336"/>
                  </a:lnTo>
                  <a:lnTo>
                    <a:pt x="76" y="336"/>
                  </a:lnTo>
                  <a:close/>
                  <a:moveTo>
                    <a:pt x="68" y="354"/>
                  </a:moveTo>
                  <a:lnTo>
                    <a:pt x="68" y="358"/>
                  </a:lnTo>
                  <a:lnTo>
                    <a:pt x="64" y="362"/>
                  </a:lnTo>
                  <a:lnTo>
                    <a:pt x="60" y="362"/>
                  </a:lnTo>
                  <a:lnTo>
                    <a:pt x="60" y="366"/>
                  </a:lnTo>
                  <a:lnTo>
                    <a:pt x="60" y="370"/>
                  </a:lnTo>
                  <a:lnTo>
                    <a:pt x="56" y="370"/>
                  </a:lnTo>
                  <a:lnTo>
                    <a:pt x="56" y="366"/>
                  </a:lnTo>
                  <a:lnTo>
                    <a:pt x="60" y="366"/>
                  </a:lnTo>
                  <a:lnTo>
                    <a:pt x="60" y="362"/>
                  </a:lnTo>
                  <a:lnTo>
                    <a:pt x="64" y="362"/>
                  </a:lnTo>
                  <a:lnTo>
                    <a:pt x="64" y="358"/>
                  </a:lnTo>
                  <a:lnTo>
                    <a:pt x="60" y="358"/>
                  </a:lnTo>
                  <a:lnTo>
                    <a:pt x="64" y="358"/>
                  </a:lnTo>
                  <a:lnTo>
                    <a:pt x="68" y="354"/>
                  </a:lnTo>
                  <a:lnTo>
                    <a:pt x="68" y="354"/>
                  </a:lnTo>
                  <a:lnTo>
                    <a:pt x="68" y="354"/>
                  </a:lnTo>
                  <a:close/>
                  <a:moveTo>
                    <a:pt x="24" y="392"/>
                  </a:moveTo>
                  <a:lnTo>
                    <a:pt x="28" y="392"/>
                  </a:lnTo>
                  <a:lnTo>
                    <a:pt x="24" y="392"/>
                  </a:lnTo>
                  <a:lnTo>
                    <a:pt x="24" y="392"/>
                  </a:lnTo>
                  <a:lnTo>
                    <a:pt x="24" y="392"/>
                  </a:lnTo>
                  <a:close/>
                  <a:moveTo>
                    <a:pt x="8" y="398"/>
                  </a:moveTo>
                  <a:lnTo>
                    <a:pt x="12" y="398"/>
                  </a:lnTo>
                  <a:lnTo>
                    <a:pt x="12" y="396"/>
                  </a:lnTo>
                  <a:lnTo>
                    <a:pt x="12" y="398"/>
                  </a:lnTo>
                  <a:lnTo>
                    <a:pt x="8" y="398"/>
                  </a:lnTo>
                  <a:lnTo>
                    <a:pt x="8" y="398"/>
                  </a:lnTo>
                  <a:lnTo>
                    <a:pt x="8" y="398"/>
                  </a:lnTo>
                  <a:close/>
                  <a:moveTo>
                    <a:pt x="4" y="398"/>
                  </a:moveTo>
                  <a:lnTo>
                    <a:pt x="4" y="402"/>
                  </a:lnTo>
                  <a:lnTo>
                    <a:pt x="0" y="402"/>
                  </a:lnTo>
                  <a:lnTo>
                    <a:pt x="0" y="398"/>
                  </a:lnTo>
                  <a:lnTo>
                    <a:pt x="4" y="398"/>
                  </a:lnTo>
                  <a:lnTo>
                    <a:pt x="4" y="398"/>
                  </a:lnTo>
                  <a:lnTo>
                    <a:pt x="4" y="39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3" name="Freeform 33">
              <a:extLst>
                <a:ext uri="{FF2B5EF4-FFF2-40B4-BE49-F238E27FC236}">
                  <a16:creationId xmlns:a16="http://schemas.microsoft.com/office/drawing/2014/main" id="{18C5735E-BC88-B33B-E002-49D73528894F}"/>
                </a:ext>
              </a:extLst>
            </p:cNvPr>
            <p:cNvSpPr>
              <a:spLocks/>
            </p:cNvSpPr>
            <p:nvPr/>
          </p:nvSpPr>
          <p:spPr bwMode="auto">
            <a:xfrm>
              <a:off x="5181600" y="3625918"/>
              <a:ext cx="92075" cy="127000"/>
            </a:xfrm>
            <a:custGeom>
              <a:avLst/>
              <a:gdLst>
                <a:gd name="T0" fmla="*/ 6 w 58"/>
                <a:gd name="T1" fmla="*/ 34 h 80"/>
                <a:gd name="T2" fmla="*/ 6 w 58"/>
                <a:gd name="T3" fmla="*/ 34 h 80"/>
                <a:gd name="T4" fmla="*/ 6 w 58"/>
                <a:gd name="T5" fmla="*/ 30 h 80"/>
                <a:gd name="T6" fmla="*/ 6 w 58"/>
                <a:gd name="T7" fmla="*/ 30 h 80"/>
                <a:gd name="T8" fmla="*/ 6 w 58"/>
                <a:gd name="T9" fmla="*/ 26 h 80"/>
                <a:gd name="T10" fmla="*/ 6 w 58"/>
                <a:gd name="T11" fmla="*/ 26 h 80"/>
                <a:gd name="T12" fmla="*/ 6 w 58"/>
                <a:gd name="T13" fmla="*/ 24 h 80"/>
                <a:gd name="T14" fmla="*/ 6 w 58"/>
                <a:gd name="T15" fmla="*/ 20 h 80"/>
                <a:gd name="T16" fmla="*/ 6 w 58"/>
                <a:gd name="T17" fmla="*/ 16 h 80"/>
                <a:gd name="T18" fmla="*/ 6 w 58"/>
                <a:gd name="T19" fmla="*/ 16 h 80"/>
                <a:gd name="T20" fmla="*/ 6 w 58"/>
                <a:gd name="T21" fmla="*/ 12 h 80"/>
                <a:gd name="T22" fmla="*/ 10 w 58"/>
                <a:gd name="T23" fmla="*/ 12 h 80"/>
                <a:gd name="T24" fmla="*/ 14 w 58"/>
                <a:gd name="T25" fmla="*/ 16 h 80"/>
                <a:gd name="T26" fmla="*/ 14 w 58"/>
                <a:gd name="T27" fmla="*/ 16 h 80"/>
                <a:gd name="T28" fmla="*/ 14 w 58"/>
                <a:gd name="T29" fmla="*/ 16 h 80"/>
                <a:gd name="T30" fmla="*/ 18 w 58"/>
                <a:gd name="T31" fmla="*/ 20 h 80"/>
                <a:gd name="T32" fmla="*/ 18 w 58"/>
                <a:gd name="T33" fmla="*/ 20 h 80"/>
                <a:gd name="T34" fmla="*/ 22 w 58"/>
                <a:gd name="T35" fmla="*/ 20 h 80"/>
                <a:gd name="T36" fmla="*/ 22 w 58"/>
                <a:gd name="T37" fmla="*/ 20 h 80"/>
                <a:gd name="T38" fmla="*/ 26 w 58"/>
                <a:gd name="T39" fmla="*/ 20 h 80"/>
                <a:gd name="T40" fmla="*/ 32 w 58"/>
                <a:gd name="T41" fmla="*/ 16 h 80"/>
                <a:gd name="T42" fmla="*/ 32 w 58"/>
                <a:gd name="T43" fmla="*/ 16 h 80"/>
                <a:gd name="T44" fmla="*/ 40 w 58"/>
                <a:gd name="T45" fmla="*/ 8 h 80"/>
                <a:gd name="T46" fmla="*/ 48 w 58"/>
                <a:gd name="T47" fmla="*/ 4 h 80"/>
                <a:gd name="T48" fmla="*/ 52 w 58"/>
                <a:gd name="T49" fmla="*/ 0 h 80"/>
                <a:gd name="T50" fmla="*/ 54 w 58"/>
                <a:gd name="T51" fmla="*/ 20 h 80"/>
                <a:gd name="T52" fmla="*/ 58 w 58"/>
                <a:gd name="T53" fmla="*/ 20 h 80"/>
                <a:gd name="T54" fmla="*/ 58 w 58"/>
                <a:gd name="T55" fmla="*/ 24 h 80"/>
                <a:gd name="T56" fmla="*/ 54 w 58"/>
                <a:gd name="T57" fmla="*/ 26 h 80"/>
                <a:gd name="T58" fmla="*/ 40 w 58"/>
                <a:gd name="T59" fmla="*/ 30 h 80"/>
                <a:gd name="T60" fmla="*/ 36 w 58"/>
                <a:gd name="T61" fmla="*/ 34 h 80"/>
                <a:gd name="T62" fmla="*/ 28 w 58"/>
                <a:gd name="T63" fmla="*/ 34 h 80"/>
                <a:gd name="T64" fmla="*/ 32 w 58"/>
                <a:gd name="T65" fmla="*/ 42 h 80"/>
                <a:gd name="T66" fmla="*/ 36 w 58"/>
                <a:gd name="T67" fmla="*/ 46 h 80"/>
                <a:gd name="T68" fmla="*/ 36 w 58"/>
                <a:gd name="T69" fmla="*/ 56 h 80"/>
                <a:gd name="T70" fmla="*/ 32 w 58"/>
                <a:gd name="T71" fmla="*/ 64 h 80"/>
                <a:gd name="T72" fmla="*/ 22 w 58"/>
                <a:gd name="T73" fmla="*/ 68 h 80"/>
                <a:gd name="T74" fmla="*/ 18 w 58"/>
                <a:gd name="T75" fmla="*/ 76 h 80"/>
                <a:gd name="T76" fmla="*/ 6 w 58"/>
                <a:gd name="T77" fmla="*/ 76 h 80"/>
                <a:gd name="T78" fmla="*/ 0 w 58"/>
                <a:gd name="T79" fmla="*/ 76 h 80"/>
                <a:gd name="T80" fmla="*/ 0 w 58"/>
                <a:gd name="T81" fmla="*/ 76 h 80"/>
                <a:gd name="T82" fmla="*/ 0 w 58"/>
                <a:gd name="T83" fmla="*/ 72 h 80"/>
                <a:gd name="T84" fmla="*/ 0 w 58"/>
                <a:gd name="T85" fmla="*/ 72 h 80"/>
                <a:gd name="T86" fmla="*/ 0 w 58"/>
                <a:gd name="T87" fmla="*/ 72 h 80"/>
                <a:gd name="T88" fmla="*/ 0 w 58"/>
                <a:gd name="T89" fmla="*/ 64 h 80"/>
                <a:gd name="T90" fmla="*/ 0 w 58"/>
                <a:gd name="T91" fmla="*/ 64 h 80"/>
                <a:gd name="T92" fmla="*/ 0 w 58"/>
                <a:gd name="T93" fmla="*/ 64 h 80"/>
                <a:gd name="T94" fmla="*/ 0 w 58"/>
                <a:gd name="T95" fmla="*/ 60 h 80"/>
                <a:gd name="T96" fmla="*/ 0 w 58"/>
                <a:gd name="T97" fmla="*/ 56 h 80"/>
                <a:gd name="T98" fmla="*/ 0 w 58"/>
                <a:gd name="T99" fmla="*/ 56 h 80"/>
                <a:gd name="T100" fmla="*/ 2 w 58"/>
                <a:gd name="T101" fmla="*/ 54 h 80"/>
                <a:gd name="T102" fmla="*/ 2 w 58"/>
                <a:gd name="T103" fmla="*/ 50 h 80"/>
                <a:gd name="T104" fmla="*/ 2 w 58"/>
                <a:gd name="T105" fmla="*/ 46 h 80"/>
                <a:gd name="T106" fmla="*/ 2 w 58"/>
                <a:gd name="T107" fmla="*/ 46 h 80"/>
                <a:gd name="T108" fmla="*/ 6 w 58"/>
                <a:gd name="T109" fmla="*/ 42 h 80"/>
                <a:gd name="T110" fmla="*/ 6 w 58"/>
                <a:gd name="T111" fmla="*/ 42 h 80"/>
                <a:gd name="T112" fmla="*/ 2 w 58"/>
                <a:gd name="T113" fmla="*/ 42 h 80"/>
                <a:gd name="T114" fmla="*/ 6 w 58"/>
                <a:gd name="T115" fmla="*/ 38 h 80"/>
                <a:gd name="T116" fmla="*/ 6 w 58"/>
                <a:gd name="T117" fmla="*/ 38 h 80"/>
                <a:gd name="T118" fmla="*/ 6 w 58"/>
                <a:gd name="T119" fmla="*/ 3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 h="80">
                  <a:moveTo>
                    <a:pt x="6" y="34"/>
                  </a:moveTo>
                  <a:lnTo>
                    <a:pt x="6" y="34"/>
                  </a:lnTo>
                  <a:lnTo>
                    <a:pt x="6" y="34"/>
                  </a:lnTo>
                  <a:lnTo>
                    <a:pt x="6" y="34"/>
                  </a:lnTo>
                  <a:lnTo>
                    <a:pt x="6" y="34"/>
                  </a:lnTo>
                  <a:lnTo>
                    <a:pt x="6" y="30"/>
                  </a:lnTo>
                  <a:lnTo>
                    <a:pt x="6" y="30"/>
                  </a:lnTo>
                  <a:lnTo>
                    <a:pt x="6" y="30"/>
                  </a:lnTo>
                  <a:lnTo>
                    <a:pt x="6" y="30"/>
                  </a:lnTo>
                  <a:lnTo>
                    <a:pt x="6" y="26"/>
                  </a:lnTo>
                  <a:lnTo>
                    <a:pt x="6" y="26"/>
                  </a:lnTo>
                  <a:lnTo>
                    <a:pt x="6" y="26"/>
                  </a:lnTo>
                  <a:lnTo>
                    <a:pt x="6" y="24"/>
                  </a:lnTo>
                  <a:lnTo>
                    <a:pt x="6" y="24"/>
                  </a:lnTo>
                  <a:lnTo>
                    <a:pt x="6" y="20"/>
                  </a:lnTo>
                  <a:lnTo>
                    <a:pt x="6" y="20"/>
                  </a:lnTo>
                  <a:lnTo>
                    <a:pt x="6" y="20"/>
                  </a:lnTo>
                  <a:lnTo>
                    <a:pt x="6" y="16"/>
                  </a:lnTo>
                  <a:lnTo>
                    <a:pt x="6" y="16"/>
                  </a:lnTo>
                  <a:lnTo>
                    <a:pt x="6" y="16"/>
                  </a:lnTo>
                  <a:lnTo>
                    <a:pt x="6" y="16"/>
                  </a:lnTo>
                  <a:lnTo>
                    <a:pt x="6" y="12"/>
                  </a:lnTo>
                  <a:lnTo>
                    <a:pt x="10" y="12"/>
                  </a:lnTo>
                  <a:lnTo>
                    <a:pt x="10" y="12"/>
                  </a:lnTo>
                  <a:lnTo>
                    <a:pt x="10" y="12"/>
                  </a:lnTo>
                  <a:lnTo>
                    <a:pt x="14" y="16"/>
                  </a:lnTo>
                  <a:lnTo>
                    <a:pt x="14" y="16"/>
                  </a:lnTo>
                  <a:lnTo>
                    <a:pt x="14" y="16"/>
                  </a:lnTo>
                  <a:lnTo>
                    <a:pt x="14" y="16"/>
                  </a:lnTo>
                  <a:lnTo>
                    <a:pt x="14" y="16"/>
                  </a:lnTo>
                  <a:lnTo>
                    <a:pt x="14" y="16"/>
                  </a:lnTo>
                  <a:lnTo>
                    <a:pt x="18" y="20"/>
                  </a:lnTo>
                  <a:lnTo>
                    <a:pt x="18" y="20"/>
                  </a:lnTo>
                  <a:lnTo>
                    <a:pt x="18" y="20"/>
                  </a:lnTo>
                  <a:lnTo>
                    <a:pt x="18" y="20"/>
                  </a:lnTo>
                  <a:lnTo>
                    <a:pt x="22" y="20"/>
                  </a:lnTo>
                  <a:lnTo>
                    <a:pt x="22" y="20"/>
                  </a:lnTo>
                  <a:lnTo>
                    <a:pt x="22" y="20"/>
                  </a:lnTo>
                  <a:lnTo>
                    <a:pt x="26" y="20"/>
                  </a:lnTo>
                  <a:lnTo>
                    <a:pt x="26" y="20"/>
                  </a:lnTo>
                  <a:lnTo>
                    <a:pt x="28" y="16"/>
                  </a:lnTo>
                  <a:lnTo>
                    <a:pt x="32" y="16"/>
                  </a:lnTo>
                  <a:lnTo>
                    <a:pt x="32" y="16"/>
                  </a:lnTo>
                  <a:lnTo>
                    <a:pt x="32" y="16"/>
                  </a:lnTo>
                  <a:lnTo>
                    <a:pt x="36" y="12"/>
                  </a:lnTo>
                  <a:lnTo>
                    <a:pt x="40" y="8"/>
                  </a:lnTo>
                  <a:lnTo>
                    <a:pt x="44" y="4"/>
                  </a:lnTo>
                  <a:lnTo>
                    <a:pt x="48" y="4"/>
                  </a:lnTo>
                  <a:lnTo>
                    <a:pt x="52" y="0"/>
                  </a:lnTo>
                  <a:lnTo>
                    <a:pt x="52" y="0"/>
                  </a:lnTo>
                  <a:lnTo>
                    <a:pt x="54" y="16"/>
                  </a:lnTo>
                  <a:lnTo>
                    <a:pt x="54" y="20"/>
                  </a:lnTo>
                  <a:lnTo>
                    <a:pt x="54" y="20"/>
                  </a:lnTo>
                  <a:lnTo>
                    <a:pt x="58" y="20"/>
                  </a:lnTo>
                  <a:lnTo>
                    <a:pt x="58" y="24"/>
                  </a:lnTo>
                  <a:lnTo>
                    <a:pt x="58" y="24"/>
                  </a:lnTo>
                  <a:lnTo>
                    <a:pt x="54" y="26"/>
                  </a:lnTo>
                  <a:lnTo>
                    <a:pt x="54" y="26"/>
                  </a:lnTo>
                  <a:lnTo>
                    <a:pt x="48" y="30"/>
                  </a:lnTo>
                  <a:lnTo>
                    <a:pt x="40" y="30"/>
                  </a:lnTo>
                  <a:lnTo>
                    <a:pt x="40" y="30"/>
                  </a:lnTo>
                  <a:lnTo>
                    <a:pt x="36" y="34"/>
                  </a:lnTo>
                  <a:lnTo>
                    <a:pt x="32" y="34"/>
                  </a:lnTo>
                  <a:lnTo>
                    <a:pt x="28" y="34"/>
                  </a:lnTo>
                  <a:lnTo>
                    <a:pt x="26" y="34"/>
                  </a:lnTo>
                  <a:lnTo>
                    <a:pt x="32" y="42"/>
                  </a:lnTo>
                  <a:lnTo>
                    <a:pt x="32" y="46"/>
                  </a:lnTo>
                  <a:lnTo>
                    <a:pt x="36" y="46"/>
                  </a:lnTo>
                  <a:lnTo>
                    <a:pt x="40" y="54"/>
                  </a:lnTo>
                  <a:lnTo>
                    <a:pt x="36" y="56"/>
                  </a:lnTo>
                  <a:lnTo>
                    <a:pt x="32" y="64"/>
                  </a:lnTo>
                  <a:lnTo>
                    <a:pt x="32" y="64"/>
                  </a:lnTo>
                  <a:lnTo>
                    <a:pt x="28" y="64"/>
                  </a:lnTo>
                  <a:lnTo>
                    <a:pt x="22" y="68"/>
                  </a:lnTo>
                  <a:lnTo>
                    <a:pt x="22" y="72"/>
                  </a:lnTo>
                  <a:lnTo>
                    <a:pt x="18" y="76"/>
                  </a:lnTo>
                  <a:lnTo>
                    <a:pt x="14" y="80"/>
                  </a:lnTo>
                  <a:lnTo>
                    <a:pt x="6" y="76"/>
                  </a:lnTo>
                  <a:lnTo>
                    <a:pt x="2" y="76"/>
                  </a:lnTo>
                  <a:lnTo>
                    <a:pt x="0" y="76"/>
                  </a:lnTo>
                  <a:lnTo>
                    <a:pt x="0" y="76"/>
                  </a:lnTo>
                  <a:lnTo>
                    <a:pt x="0" y="76"/>
                  </a:lnTo>
                  <a:lnTo>
                    <a:pt x="0" y="72"/>
                  </a:lnTo>
                  <a:lnTo>
                    <a:pt x="0" y="72"/>
                  </a:lnTo>
                  <a:lnTo>
                    <a:pt x="0" y="72"/>
                  </a:lnTo>
                  <a:lnTo>
                    <a:pt x="0" y="72"/>
                  </a:lnTo>
                  <a:lnTo>
                    <a:pt x="0" y="72"/>
                  </a:lnTo>
                  <a:lnTo>
                    <a:pt x="0" y="72"/>
                  </a:lnTo>
                  <a:lnTo>
                    <a:pt x="0" y="64"/>
                  </a:lnTo>
                  <a:lnTo>
                    <a:pt x="0" y="64"/>
                  </a:lnTo>
                  <a:lnTo>
                    <a:pt x="0" y="64"/>
                  </a:lnTo>
                  <a:lnTo>
                    <a:pt x="0" y="64"/>
                  </a:lnTo>
                  <a:lnTo>
                    <a:pt x="0" y="64"/>
                  </a:lnTo>
                  <a:lnTo>
                    <a:pt x="0" y="64"/>
                  </a:lnTo>
                  <a:lnTo>
                    <a:pt x="0" y="60"/>
                  </a:lnTo>
                  <a:lnTo>
                    <a:pt x="0" y="60"/>
                  </a:lnTo>
                  <a:lnTo>
                    <a:pt x="0" y="60"/>
                  </a:lnTo>
                  <a:lnTo>
                    <a:pt x="0" y="56"/>
                  </a:lnTo>
                  <a:lnTo>
                    <a:pt x="0" y="56"/>
                  </a:lnTo>
                  <a:lnTo>
                    <a:pt x="0" y="56"/>
                  </a:lnTo>
                  <a:lnTo>
                    <a:pt x="2" y="54"/>
                  </a:lnTo>
                  <a:lnTo>
                    <a:pt x="2" y="54"/>
                  </a:lnTo>
                  <a:lnTo>
                    <a:pt x="2" y="50"/>
                  </a:lnTo>
                  <a:lnTo>
                    <a:pt x="2" y="50"/>
                  </a:lnTo>
                  <a:lnTo>
                    <a:pt x="2" y="50"/>
                  </a:lnTo>
                  <a:lnTo>
                    <a:pt x="2" y="46"/>
                  </a:lnTo>
                  <a:lnTo>
                    <a:pt x="2" y="46"/>
                  </a:lnTo>
                  <a:lnTo>
                    <a:pt x="2" y="46"/>
                  </a:lnTo>
                  <a:lnTo>
                    <a:pt x="2" y="46"/>
                  </a:lnTo>
                  <a:lnTo>
                    <a:pt x="6" y="42"/>
                  </a:lnTo>
                  <a:lnTo>
                    <a:pt x="6" y="42"/>
                  </a:lnTo>
                  <a:lnTo>
                    <a:pt x="6" y="42"/>
                  </a:lnTo>
                  <a:lnTo>
                    <a:pt x="2" y="42"/>
                  </a:lnTo>
                  <a:lnTo>
                    <a:pt x="2" y="42"/>
                  </a:lnTo>
                  <a:lnTo>
                    <a:pt x="6" y="38"/>
                  </a:lnTo>
                  <a:lnTo>
                    <a:pt x="6" y="38"/>
                  </a:lnTo>
                  <a:lnTo>
                    <a:pt x="6" y="38"/>
                  </a:lnTo>
                  <a:lnTo>
                    <a:pt x="6" y="38"/>
                  </a:lnTo>
                  <a:lnTo>
                    <a:pt x="6" y="34"/>
                  </a:lnTo>
                  <a:lnTo>
                    <a:pt x="6" y="34"/>
                  </a:lnTo>
                  <a:lnTo>
                    <a:pt x="6" y="3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4" name="Freeform 34">
              <a:extLst>
                <a:ext uri="{FF2B5EF4-FFF2-40B4-BE49-F238E27FC236}">
                  <a16:creationId xmlns:a16="http://schemas.microsoft.com/office/drawing/2014/main" id="{29AC1612-B5C6-4534-6225-F8847C34111D}"/>
                </a:ext>
              </a:extLst>
            </p:cNvPr>
            <p:cNvSpPr>
              <a:spLocks/>
            </p:cNvSpPr>
            <p:nvPr/>
          </p:nvSpPr>
          <p:spPr bwMode="auto">
            <a:xfrm>
              <a:off x="5435600" y="2927418"/>
              <a:ext cx="917575" cy="479425"/>
            </a:xfrm>
            <a:custGeom>
              <a:avLst/>
              <a:gdLst>
                <a:gd name="T0" fmla="*/ 388 w 578"/>
                <a:gd name="T1" fmla="*/ 254 h 302"/>
                <a:gd name="T2" fmla="*/ 372 w 578"/>
                <a:gd name="T3" fmla="*/ 262 h 302"/>
                <a:gd name="T4" fmla="*/ 342 w 578"/>
                <a:gd name="T5" fmla="*/ 272 h 302"/>
                <a:gd name="T6" fmla="*/ 316 w 578"/>
                <a:gd name="T7" fmla="*/ 294 h 302"/>
                <a:gd name="T8" fmla="*/ 306 w 578"/>
                <a:gd name="T9" fmla="*/ 292 h 302"/>
                <a:gd name="T10" fmla="*/ 278 w 578"/>
                <a:gd name="T11" fmla="*/ 272 h 302"/>
                <a:gd name="T12" fmla="*/ 264 w 578"/>
                <a:gd name="T13" fmla="*/ 248 h 302"/>
                <a:gd name="T14" fmla="*/ 220 w 578"/>
                <a:gd name="T15" fmla="*/ 248 h 302"/>
                <a:gd name="T16" fmla="*/ 156 w 578"/>
                <a:gd name="T17" fmla="*/ 210 h 302"/>
                <a:gd name="T18" fmla="*/ 136 w 578"/>
                <a:gd name="T19" fmla="*/ 254 h 302"/>
                <a:gd name="T20" fmla="*/ 134 w 578"/>
                <a:gd name="T21" fmla="*/ 292 h 302"/>
                <a:gd name="T22" fmla="*/ 110 w 578"/>
                <a:gd name="T23" fmla="*/ 268 h 302"/>
                <a:gd name="T24" fmla="*/ 76 w 578"/>
                <a:gd name="T25" fmla="*/ 288 h 302"/>
                <a:gd name="T26" fmla="*/ 44 w 578"/>
                <a:gd name="T27" fmla="*/ 258 h 302"/>
                <a:gd name="T28" fmla="*/ 36 w 578"/>
                <a:gd name="T29" fmla="*/ 214 h 302"/>
                <a:gd name="T30" fmla="*/ 36 w 578"/>
                <a:gd name="T31" fmla="*/ 188 h 302"/>
                <a:gd name="T32" fmla="*/ 30 w 578"/>
                <a:gd name="T33" fmla="*/ 168 h 302"/>
                <a:gd name="T34" fmla="*/ 6 w 578"/>
                <a:gd name="T35" fmla="*/ 150 h 302"/>
                <a:gd name="T36" fmla="*/ 6 w 578"/>
                <a:gd name="T37" fmla="*/ 128 h 302"/>
                <a:gd name="T38" fmla="*/ 18 w 578"/>
                <a:gd name="T39" fmla="*/ 110 h 302"/>
                <a:gd name="T40" fmla="*/ 34 w 578"/>
                <a:gd name="T41" fmla="*/ 112 h 302"/>
                <a:gd name="T42" fmla="*/ 44 w 578"/>
                <a:gd name="T43" fmla="*/ 90 h 302"/>
                <a:gd name="T44" fmla="*/ 62 w 578"/>
                <a:gd name="T45" fmla="*/ 84 h 302"/>
                <a:gd name="T46" fmla="*/ 76 w 578"/>
                <a:gd name="T47" fmla="*/ 80 h 302"/>
                <a:gd name="T48" fmla="*/ 100 w 578"/>
                <a:gd name="T49" fmla="*/ 84 h 302"/>
                <a:gd name="T50" fmla="*/ 114 w 578"/>
                <a:gd name="T51" fmla="*/ 102 h 302"/>
                <a:gd name="T52" fmla="*/ 130 w 578"/>
                <a:gd name="T53" fmla="*/ 106 h 302"/>
                <a:gd name="T54" fmla="*/ 160 w 578"/>
                <a:gd name="T55" fmla="*/ 98 h 302"/>
                <a:gd name="T56" fmla="*/ 178 w 578"/>
                <a:gd name="T57" fmla="*/ 102 h 302"/>
                <a:gd name="T58" fmla="*/ 204 w 578"/>
                <a:gd name="T59" fmla="*/ 102 h 302"/>
                <a:gd name="T60" fmla="*/ 204 w 578"/>
                <a:gd name="T61" fmla="*/ 84 h 302"/>
                <a:gd name="T62" fmla="*/ 204 w 578"/>
                <a:gd name="T63" fmla="*/ 68 h 302"/>
                <a:gd name="T64" fmla="*/ 216 w 578"/>
                <a:gd name="T65" fmla="*/ 54 h 302"/>
                <a:gd name="T66" fmla="*/ 208 w 578"/>
                <a:gd name="T67" fmla="*/ 46 h 302"/>
                <a:gd name="T68" fmla="*/ 208 w 578"/>
                <a:gd name="T69" fmla="*/ 38 h 302"/>
                <a:gd name="T70" fmla="*/ 226 w 578"/>
                <a:gd name="T71" fmla="*/ 30 h 302"/>
                <a:gd name="T72" fmla="*/ 256 w 578"/>
                <a:gd name="T73" fmla="*/ 24 h 302"/>
                <a:gd name="T74" fmla="*/ 276 w 578"/>
                <a:gd name="T75" fmla="*/ 20 h 302"/>
                <a:gd name="T76" fmla="*/ 306 w 578"/>
                <a:gd name="T77" fmla="*/ 8 h 302"/>
                <a:gd name="T78" fmla="*/ 332 w 578"/>
                <a:gd name="T79" fmla="*/ 4 h 302"/>
                <a:gd name="T80" fmla="*/ 354 w 578"/>
                <a:gd name="T81" fmla="*/ 16 h 302"/>
                <a:gd name="T82" fmla="*/ 366 w 578"/>
                <a:gd name="T83" fmla="*/ 28 h 302"/>
                <a:gd name="T84" fmla="*/ 368 w 578"/>
                <a:gd name="T85" fmla="*/ 30 h 302"/>
                <a:gd name="T86" fmla="*/ 380 w 578"/>
                <a:gd name="T87" fmla="*/ 34 h 302"/>
                <a:gd name="T88" fmla="*/ 398 w 578"/>
                <a:gd name="T89" fmla="*/ 38 h 302"/>
                <a:gd name="T90" fmla="*/ 420 w 578"/>
                <a:gd name="T91" fmla="*/ 24 h 302"/>
                <a:gd name="T92" fmla="*/ 436 w 578"/>
                <a:gd name="T93" fmla="*/ 38 h 302"/>
                <a:gd name="T94" fmla="*/ 462 w 578"/>
                <a:gd name="T95" fmla="*/ 68 h 302"/>
                <a:gd name="T96" fmla="*/ 480 w 578"/>
                <a:gd name="T97" fmla="*/ 90 h 302"/>
                <a:gd name="T98" fmla="*/ 498 w 578"/>
                <a:gd name="T99" fmla="*/ 98 h 302"/>
                <a:gd name="T100" fmla="*/ 524 w 578"/>
                <a:gd name="T101" fmla="*/ 94 h 302"/>
                <a:gd name="T102" fmla="*/ 548 w 578"/>
                <a:gd name="T103" fmla="*/ 116 h 302"/>
                <a:gd name="T104" fmla="*/ 566 w 578"/>
                <a:gd name="T105" fmla="*/ 124 h 302"/>
                <a:gd name="T106" fmla="*/ 570 w 578"/>
                <a:gd name="T107" fmla="*/ 136 h 302"/>
                <a:gd name="T108" fmla="*/ 554 w 578"/>
                <a:gd name="T109" fmla="*/ 158 h 302"/>
                <a:gd name="T110" fmla="*/ 540 w 578"/>
                <a:gd name="T111" fmla="*/ 176 h 302"/>
                <a:gd name="T112" fmla="*/ 514 w 578"/>
                <a:gd name="T113" fmla="*/ 188 h 302"/>
                <a:gd name="T114" fmla="*/ 514 w 578"/>
                <a:gd name="T115" fmla="*/ 214 h 302"/>
                <a:gd name="T116" fmla="*/ 484 w 578"/>
                <a:gd name="T117" fmla="*/ 214 h 302"/>
                <a:gd name="T118" fmla="*/ 480 w 578"/>
                <a:gd name="T119" fmla="*/ 232 h 302"/>
                <a:gd name="T120" fmla="*/ 484 w 578"/>
                <a:gd name="T121" fmla="*/ 258 h 302"/>
                <a:gd name="T122" fmla="*/ 466 w 578"/>
                <a:gd name="T123" fmla="*/ 268 h 302"/>
                <a:gd name="T124" fmla="*/ 436 w 578"/>
                <a:gd name="T125" fmla="*/ 25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8" h="302">
                  <a:moveTo>
                    <a:pt x="416" y="258"/>
                  </a:moveTo>
                  <a:lnTo>
                    <a:pt x="412" y="262"/>
                  </a:lnTo>
                  <a:lnTo>
                    <a:pt x="408" y="262"/>
                  </a:lnTo>
                  <a:lnTo>
                    <a:pt x="408" y="258"/>
                  </a:lnTo>
                  <a:lnTo>
                    <a:pt x="406" y="258"/>
                  </a:lnTo>
                  <a:lnTo>
                    <a:pt x="402" y="258"/>
                  </a:lnTo>
                  <a:lnTo>
                    <a:pt x="398" y="254"/>
                  </a:lnTo>
                  <a:lnTo>
                    <a:pt x="394" y="254"/>
                  </a:lnTo>
                  <a:lnTo>
                    <a:pt x="392" y="254"/>
                  </a:lnTo>
                  <a:lnTo>
                    <a:pt x="388" y="254"/>
                  </a:lnTo>
                  <a:lnTo>
                    <a:pt x="384" y="254"/>
                  </a:lnTo>
                  <a:lnTo>
                    <a:pt x="384" y="258"/>
                  </a:lnTo>
                  <a:lnTo>
                    <a:pt x="384" y="262"/>
                  </a:lnTo>
                  <a:lnTo>
                    <a:pt x="384" y="266"/>
                  </a:lnTo>
                  <a:lnTo>
                    <a:pt x="384" y="268"/>
                  </a:lnTo>
                  <a:lnTo>
                    <a:pt x="380" y="268"/>
                  </a:lnTo>
                  <a:lnTo>
                    <a:pt x="380" y="266"/>
                  </a:lnTo>
                  <a:lnTo>
                    <a:pt x="376" y="266"/>
                  </a:lnTo>
                  <a:lnTo>
                    <a:pt x="372" y="266"/>
                  </a:lnTo>
                  <a:lnTo>
                    <a:pt x="372" y="262"/>
                  </a:lnTo>
                  <a:lnTo>
                    <a:pt x="368" y="262"/>
                  </a:lnTo>
                  <a:lnTo>
                    <a:pt x="366" y="262"/>
                  </a:lnTo>
                  <a:lnTo>
                    <a:pt x="362" y="262"/>
                  </a:lnTo>
                  <a:lnTo>
                    <a:pt x="358" y="262"/>
                  </a:lnTo>
                  <a:lnTo>
                    <a:pt x="354" y="262"/>
                  </a:lnTo>
                  <a:lnTo>
                    <a:pt x="350" y="262"/>
                  </a:lnTo>
                  <a:lnTo>
                    <a:pt x="350" y="266"/>
                  </a:lnTo>
                  <a:lnTo>
                    <a:pt x="346" y="268"/>
                  </a:lnTo>
                  <a:lnTo>
                    <a:pt x="346" y="272"/>
                  </a:lnTo>
                  <a:lnTo>
                    <a:pt x="342" y="272"/>
                  </a:lnTo>
                  <a:lnTo>
                    <a:pt x="342" y="276"/>
                  </a:lnTo>
                  <a:lnTo>
                    <a:pt x="338" y="272"/>
                  </a:lnTo>
                  <a:lnTo>
                    <a:pt x="338" y="276"/>
                  </a:lnTo>
                  <a:lnTo>
                    <a:pt x="336" y="280"/>
                  </a:lnTo>
                  <a:lnTo>
                    <a:pt x="332" y="284"/>
                  </a:lnTo>
                  <a:lnTo>
                    <a:pt x="328" y="284"/>
                  </a:lnTo>
                  <a:lnTo>
                    <a:pt x="324" y="288"/>
                  </a:lnTo>
                  <a:lnTo>
                    <a:pt x="320" y="288"/>
                  </a:lnTo>
                  <a:lnTo>
                    <a:pt x="320" y="292"/>
                  </a:lnTo>
                  <a:lnTo>
                    <a:pt x="316" y="294"/>
                  </a:lnTo>
                  <a:lnTo>
                    <a:pt x="316" y="298"/>
                  </a:lnTo>
                  <a:lnTo>
                    <a:pt x="312" y="298"/>
                  </a:lnTo>
                  <a:lnTo>
                    <a:pt x="312" y="302"/>
                  </a:lnTo>
                  <a:lnTo>
                    <a:pt x="316" y="302"/>
                  </a:lnTo>
                  <a:lnTo>
                    <a:pt x="312" y="302"/>
                  </a:lnTo>
                  <a:lnTo>
                    <a:pt x="308" y="302"/>
                  </a:lnTo>
                  <a:lnTo>
                    <a:pt x="306" y="298"/>
                  </a:lnTo>
                  <a:lnTo>
                    <a:pt x="308" y="294"/>
                  </a:lnTo>
                  <a:lnTo>
                    <a:pt x="306" y="294"/>
                  </a:lnTo>
                  <a:lnTo>
                    <a:pt x="306" y="292"/>
                  </a:lnTo>
                  <a:lnTo>
                    <a:pt x="302" y="292"/>
                  </a:lnTo>
                  <a:lnTo>
                    <a:pt x="298" y="292"/>
                  </a:lnTo>
                  <a:lnTo>
                    <a:pt x="294" y="292"/>
                  </a:lnTo>
                  <a:lnTo>
                    <a:pt x="290" y="292"/>
                  </a:lnTo>
                  <a:lnTo>
                    <a:pt x="286" y="292"/>
                  </a:lnTo>
                  <a:lnTo>
                    <a:pt x="286" y="288"/>
                  </a:lnTo>
                  <a:lnTo>
                    <a:pt x="286" y="280"/>
                  </a:lnTo>
                  <a:lnTo>
                    <a:pt x="282" y="276"/>
                  </a:lnTo>
                  <a:lnTo>
                    <a:pt x="278" y="276"/>
                  </a:lnTo>
                  <a:lnTo>
                    <a:pt x="278" y="272"/>
                  </a:lnTo>
                  <a:lnTo>
                    <a:pt x="278" y="268"/>
                  </a:lnTo>
                  <a:lnTo>
                    <a:pt x="278" y="266"/>
                  </a:lnTo>
                  <a:lnTo>
                    <a:pt x="278" y="262"/>
                  </a:lnTo>
                  <a:lnTo>
                    <a:pt x="278" y="258"/>
                  </a:lnTo>
                  <a:lnTo>
                    <a:pt x="276" y="258"/>
                  </a:lnTo>
                  <a:lnTo>
                    <a:pt x="272" y="254"/>
                  </a:lnTo>
                  <a:lnTo>
                    <a:pt x="272" y="252"/>
                  </a:lnTo>
                  <a:lnTo>
                    <a:pt x="268" y="252"/>
                  </a:lnTo>
                  <a:lnTo>
                    <a:pt x="268" y="248"/>
                  </a:lnTo>
                  <a:lnTo>
                    <a:pt x="264" y="248"/>
                  </a:lnTo>
                  <a:lnTo>
                    <a:pt x="264" y="244"/>
                  </a:lnTo>
                  <a:lnTo>
                    <a:pt x="260" y="244"/>
                  </a:lnTo>
                  <a:lnTo>
                    <a:pt x="256" y="248"/>
                  </a:lnTo>
                  <a:lnTo>
                    <a:pt x="250" y="248"/>
                  </a:lnTo>
                  <a:lnTo>
                    <a:pt x="246" y="248"/>
                  </a:lnTo>
                  <a:lnTo>
                    <a:pt x="242" y="244"/>
                  </a:lnTo>
                  <a:lnTo>
                    <a:pt x="238" y="244"/>
                  </a:lnTo>
                  <a:lnTo>
                    <a:pt x="230" y="248"/>
                  </a:lnTo>
                  <a:lnTo>
                    <a:pt x="226" y="248"/>
                  </a:lnTo>
                  <a:lnTo>
                    <a:pt x="220" y="248"/>
                  </a:lnTo>
                  <a:lnTo>
                    <a:pt x="220" y="244"/>
                  </a:lnTo>
                  <a:lnTo>
                    <a:pt x="216" y="240"/>
                  </a:lnTo>
                  <a:lnTo>
                    <a:pt x="212" y="236"/>
                  </a:lnTo>
                  <a:lnTo>
                    <a:pt x="208" y="232"/>
                  </a:lnTo>
                  <a:lnTo>
                    <a:pt x="186" y="218"/>
                  </a:lnTo>
                  <a:lnTo>
                    <a:pt x="170" y="206"/>
                  </a:lnTo>
                  <a:lnTo>
                    <a:pt x="166" y="206"/>
                  </a:lnTo>
                  <a:lnTo>
                    <a:pt x="164" y="210"/>
                  </a:lnTo>
                  <a:lnTo>
                    <a:pt x="160" y="210"/>
                  </a:lnTo>
                  <a:lnTo>
                    <a:pt x="156" y="210"/>
                  </a:lnTo>
                  <a:lnTo>
                    <a:pt x="152" y="214"/>
                  </a:lnTo>
                  <a:lnTo>
                    <a:pt x="144" y="214"/>
                  </a:lnTo>
                  <a:lnTo>
                    <a:pt x="140" y="218"/>
                  </a:lnTo>
                  <a:lnTo>
                    <a:pt x="136" y="218"/>
                  </a:lnTo>
                  <a:lnTo>
                    <a:pt x="136" y="222"/>
                  </a:lnTo>
                  <a:lnTo>
                    <a:pt x="136" y="228"/>
                  </a:lnTo>
                  <a:lnTo>
                    <a:pt x="136" y="240"/>
                  </a:lnTo>
                  <a:lnTo>
                    <a:pt x="136" y="244"/>
                  </a:lnTo>
                  <a:lnTo>
                    <a:pt x="136" y="252"/>
                  </a:lnTo>
                  <a:lnTo>
                    <a:pt x="136" y="254"/>
                  </a:lnTo>
                  <a:lnTo>
                    <a:pt x="136" y="258"/>
                  </a:lnTo>
                  <a:lnTo>
                    <a:pt x="136" y="262"/>
                  </a:lnTo>
                  <a:lnTo>
                    <a:pt x="136" y="266"/>
                  </a:lnTo>
                  <a:lnTo>
                    <a:pt x="136" y="272"/>
                  </a:lnTo>
                  <a:lnTo>
                    <a:pt x="136" y="280"/>
                  </a:lnTo>
                  <a:lnTo>
                    <a:pt x="136" y="284"/>
                  </a:lnTo>
                  <a:lnTo>
                    <a:pt x="136" y="288"/>
                  </a:lnTo>
                  <a:lnTo>
                    <a:pt x="136" y="292"/>
                  </a:lnTo>
                  <a:lnTo>
                    <a:pt x="134" y="288"/>
                  </a:lnTo>
                  <a:lnTo>
                    <a:pt x="134" y="292"/>
                  </a:lnTo>
                  <a:lnTo>
                    <a:pt x="130" y="292"/>
                  </a:lnTo>
                  <a:lnTo>
                    <a:pt x="126" y="292"/>
                  </a:lnTo>
                  <a:lnTo>
                    <a:pt x="126" y="288"/>
                  </a:lnTo>
                  <a:lnTo>
                    <a:pt x="126" y="284"/>
                  </a:lnTo>
                  <a:lnTo>
                    <a:pt x="122" y="284"/>
                  </a:lnTo>
                  <a:lnTo>
                    <a:pt x="122" y="280"/>
                  </a:lnTo>
                  <a:lnTo>
                    <a:pt x="118" y="276"/>
                  </a:lnTo>
                  <a:lnTo>
                    <a:pt x="114" y="272"/>
                  </a:lnTo>
                  <a:lnTo>
                    <a:pt x="110" y="272"/>
                  </a:lnTo>
                  <a:lnTo>
                    <a:pt x="110" y="268"/>
                  </a:lnTo>
                  <a:lnTo>
                    <a:pt x="106" y="268"/>
                  </a:lnTo>
                  <a:lnTo>
                    <a:pt x="104" y="268"/>
                  </a:lnTo>
                  <a:lnTo>
                    <a:pt x="100" y="272"/>
                  </a:lnTo>
                  <a:lnTo>
                    <a:pt x="96" y="272"/>
                  </a:lnTo>
                  <a:lnTo>
                    <a:pt x="92" y="272"/>
                  </a:lnTo>
                  <a:lnTo>
                    <a:pt x="92" y="276"/>
                  </a:lnTo>
                  <a:lnTo>
                    <a:pt x="88" y="276"/>
                  </a:lnTo>
                  <a:lnTo>
                    <a:pt x="84" y="280"/>
                  </a:lnTo>
                  <a:lnTo>
                    <a:pt x="80" y="284"/>
                  </a:lnTo>
                  <a:lnTo>
                    <a:pt x="76" y="288"/>
                  </a:lnTo>
                  <a:lnTo>
                    <a:pt x="74" y="288"/>
                  </a:lnTo>
                  <a:lnTo>
                    <a:pt x="66" y="292"/>
                  </a:lnTo>
                  <a:lnTo>
                    <a:pt x="66" y="288"/>
                  </a:lnTo>
                  <a:lnTo>
                    <a:pt x="62" y="284"/>
                  </a:lnTo>
                  <a:lnTo>
                    <a:pt x="60" y="280"/>
                  </a:lnTo>
                  <a:lnTo>
                    <a:pt x="60" y="276"/>
                  </a:lnTo>
                  <a:lnTo>
                    <a:pt x="56" y="272"/>
                  </a:lnTo>
                  <a:lnTo>
                    <a:pt x="52" y="268"/>
                  </a:lnTo>
                  <a:lnTo>
                    <a:pt x="48" y="262"/>
                  </a:lnTo>
                  <a:lnTo>
                    <a:pt x="44" y="258"/>
                  </a:lnTo>
                  <a:lnTo>
                    <a:pt x="44" y="254"/>
                  </a:lnTo>
                  <a:lnTo>
                    <a:pt x="40" y="252"/>
                  </a:lnTo>
                  <a:lnTo>
                    <a:pt x="40" y="248"/>
                  </a:lnTo>
                  <a:lnTo>
                    <a:pt x="36" y="240"/>
                  </a:lnTo>
                  <a:lnTo>
                    <a:pt x="36" y="236"/>
                  </a:lnTo>
                  <a:lnTo>
                    <a:pt x="36" y="232"/>
                  </a:lnTo>
                  <a:lnTo>
                    <a:pt x="34" y="224"/>
                  </a:lnTo>
                  <a:lnTo>
                    <a:pt x="34" y="222"/>
                  </a:lnTo>
                  <a:lnTo>
                    <a:pt x="34" y="218"/>
                  </a:lnTo>
                  <a:lnTo>
                    <a:pt x="36" y="214"/>
                  </a:lnTo>
                  <a:lnTo>
                    <a:pt x="40" y="210"/>
                  </a:lnTo>
                  <a:lnTo>
                    <a:pt x="44" y="206"/>
                  </a:lnTo>
                  <a:lnTo>
                    <a:pt x="48" y="202"/>
                  </a:lnTo>
                  <a:lnTo>
                    <a:pt x="52" y="202"/>
                  </a:lnTo>
                  <a:lnTo>
                    <a:pt x="52" y="198"/>
                  </a:lnTo>
                  <a:lnTo>
                    <a:pt x="48" y="198"/>
                  </a:lnTo>
                  <a:lnTo>
                    <a:pt x="44" y="196"/>
                  </a:lnTo>
                  <a:lnTo>
                    <a:pt x="40" y="196"/>
                  </a:lnTo>
                  <a:lnTo>
                    <a:pt x="40" y="192"/>
                  </a:lnTo>
                  <a:lnTo>
                    <a:pt x="36" y="188"/>
                  </a:lnTo>
                  <a:lnTo>
                    <a:pt x="34" y="188"/>
                  </a:lnTo>
                  <a:lnTo>
                    <a:pt x="30" y="188"/>
                  </a:lnTo>
                  <a:lnTo>
                    <a:pt x="30" y="184"/>
                  </a:lnTo>
                  <a:lnTo>
                    <a:pt x="34" y="180"/>
                  </a:lnTo>
                  <a:lnTo>
                    <a:pt x="34" y="184"/>
                  </a:lnTo>
                  <a:lnTo>
                    <a:pt x="36" y="184"/>
                  </a:lnTo>
                  <a:lnTo>
                    <a:pt x="36" y="180"/>
                  </a:lnTo>
                  <a:lnTo>
                    <a:pt x="34" y="176"/>
                  </a:lnTo>
                  <a:lnTo>
                    <a:pt x="34" y="172"/>
                  </a:lnTo>
                  <a:lnTo>
                    <a:pt x="30" y="168"/>
                  </a:lnTo>
                  <a:lnTo>
                    <a:pt x="26" y="166"/>
                  </a:lnTo>
                  <a:lnTo>
                    <a:pt x="26" y="162"/>
                  </a:lnTo>
                  <a:lnTo>
                    <a:pt x="22" y="162"/>
                  </a:lnTo>
                  <a:lnTo>
                    <a:pt x="18" y="162"/>
                  </a:lnTo>
                  <a:lnTo>
                    <a:pt x="14" y="162"/>
                  </a:lnTo>
                  <a:lnTo>
                    <a:pt x="10" y="162"/>
                  </a:lnTo>
                  <a:lnTo>
                    <a:pt x="10" y="158"/>
                  </a:lnTo>
                  <a:lnTo>
                    <a:pt x="10" y="154"/>
                  </a:lnTo>
                  <a:lnTo>
                    <a:pt x="10" y="150"/>
                  </a:lnTo>
                  <a:lnTo>
                    <a:pt x="6" y="150"/>
                  </a:lnTo>
                  <a:lnTo>
                    <a:pt x="4" y="150"/>
                  </a:lnTo>
                  <a:lnTo>
                    <a:pt x="0" y="146"/>
                  </a:lnTo>
                  <a:lnTo>
                    <a:pt x="4" y="146"/>
                  </a:lnTo>
                  <a:lnTo>
                    <a:pt x="4" y="142"/>
                  </a:lnTo>
                  <a:lnTo>
                    <a:pt x="6" y="140"/>
                  </a:lnTo>
                  <a:lnTo>
                    <a:pt x="6" y="136"/>
                  </a:lnTo>
                  <a:lnTo>
                    <a:pt x="10" y="136"/>
                  </a:lnTo>
                  <a:lnTo>
                    <a:pt x="10" y="132"/>
                  </a:lnTo>
                  <a:lnTo>
                    <a:pt x="6" y="132"/>
                  </a:lnTo>
                  <a:lnTo>
                    <a:pt x="6" y="128"/>
                  </a:lnTo>
                  <a:lnTo>
                    <a:pt x="6" y="124"/>
                  </a:lnTo>
                  <a:lnTo>
                    <a:pt x="6" y="116"/>
                  </a:lnTo>
                  <a:lnTo>
                    <a:pt x="10" y="116"/>
                  </a:lnTo>
                  <a:lnTo>
                    <a:pt x="14" y="116"/>
                  </a:lnTo>
                  <a:lnTo>
                    <a:pt x="14" y="112"/>
                  </a:lnTo>
                  <a:lnTo>
                    <a:pt x="10" y="112"/>
                  </a:lnTo>
                  <a:lnTo>
                    <a:pt x="14" y="110"/>
                  </a:lnTo>
                  <a:lnTo>
                    <a:pt x="14" y="106"/>
                  </a:lnTo>
                  <a:lnTo>
                    <a:pt x="18" y="106"/>
                  </a:lnTo>
                  <a:lnTo>
                    <a:pt x="18" y="110"/>
                  </a:lnTo>
                  <a:lnTo>
                    <a:pt x="22" y="110"/>
                  </a:lnTo>
                  <a:lnTo>
                    <a:pt x="22" y="112"/>
                  </a:lnTo>
                  <a:lnTo>
                    <a:pt x="26" y="112"/>
                  </a:lnTo>
                  <a:lnTo>
                    <a:pt x="26" y="116"/>
                  </a:lnTo>
                  <a:lnTo>
                    <a:pt x="30" y="120"/>
                  </a:lnTo>
                  <a:lnTo>
                    <a:pt x="30" y="116"/>
                  </a:lnTo>
                  <a:lnTo>
                    <a:pt x="34" y="116"/>
                  </a:lnTo>
                  <a:lnTo>
                    <a:pt x="36" y="116"/>
                  </a:lnTo>
                  <a:lnTo>
                    <a:pt x="36" y="112"/>
                  </a:lnTo>
                  <a:lnTo>
                    <a:pt x="34" y="112"/>
                  </a:lnTo>
                  <a:lnTo>
                    <a:pt x="34" y="110"/>
                  </a:lnTo>
                  <a:lnTo>
                    <a:pt x="34" y="106"/>
                  </a:lnTo>
                  <a:lnTo>
                    <a:pt x="34" y="102"/>
                  </a:lnTo>
                  <a:lnTo>
                    <a:pt x="36" y="102"/>
                  </a:lnTo>
                  <a:lnTo>
                    <a:pt x="36" y="98"/>
                  </a:lnTo>
                  <a:lnTo>
                    <a:pt x="40" y="98"/>
                  </a:lnTo>
                  <a:lnTo>
                    <a:pt x="44" y="98"/>
                  </a:lnTo>
                  <a:lnTo>
                    <a:pt x="40" y="94"/>
                  </a:lnTo>
                  <a:lnTo>
                    <a:pt x="44" y="94"/>
                  </a:lnTo>
                  <a:lnTo>
                    <a:pt x="44" y="90"/>
                  </a:lnTo>
                  <a:lnTo>
                    <a:pt x="44" y="94"/>
                  </a:lnTo>
                  <a:lnTo>
                    <a:pt x="48" y="90"/>
                  </a:lnTo>
                  <a:lnTo>
                    <a:pt x="52" y="90"/>
                  </a:lnTo>
                  <a:lnTo>
                    <a:pt x="56" y="90"/>
                  </a:lnTo>
                  <a:lnTo>
                    <a:pt x="56" y="86"/>
                  </a:lnTo>
                  <a:lnTo>
                    <a:pt x="60" y="86"/>
                  </a:lnTo>
                  <a:lnTo>
                    <a:pt x="60" y="84"/>
                  </a:lnTo>
                  <a:lnTo>
                    <a:pt x="60" y="80"/>
                  </a:lnTo>
                  <a:lnTo>
                    <a:pt x="60" y="84"/>
                  </a:lnTo>
                  <a:lnTo>
                    <a:pt x="62" y="84"/>
                  </a:lnTo>
                  <a:lnTo>
                    <a:pt x="62" y="80"/>
                  </a:lnTo>
                  <a:lnTo>
                    <a:pt x="66" y="80"/>
                  </a:lnTo>
                  <a:lnTo>
                    <a:pt x="70" y="80"/>
                  </a:lnTo>
                  <a:lnTo>
                    <a:pt x="70" y="84"/>
                  </a:lnTo>
                  <a:lnTo>
                    <a:pt x="74" y="84"/>
                  </a:lnTo>
                  <a:lnTo>
                    <a:pt x="74" y="86"/>
                  </a:lnTo>
                  <a:lnTo>
                    <a:pt x="76" y="84"/>
                  </a:lnTo>
                  <a:lnTo>
                    <a:pt x="74" y="84"/>
                  </a:lnTo>
                  <a:lnTo>
                    <a:pt x="76" y="84"/>
                  </a:lnTo>
                  <a:lnTo>
                    <a:pt x="76" y="80"/>
                  </a:lnTo>
                  <a:lnTo>
                    <a:pt x="80" y="80"/>
                  </a:lnTo>
                  <a:lnTo>
                    <a:pt x="84" y="80"/>
                  </a:lnTo>
                  <a:lnTo>
                    <a:pt x="84" y="84"/>
                  </a:lnTo>
                  <a:lnTo>
                    <a:pt x="88" y="86"/>
                  </a:lnTo>
                  <a:lnTo>
                    <a:pt x="88" y="84"/>
                  </a:lnTo>
                  <a:lnTo>
                    <a:pt x="92" y="84"/>
                  </a:lnTo>
                  <a:lnTo>
                    <a:pt x="92" y="86"/>
                  </a:lnTo>
                  <a:lnTo>
                    <a:pt x="92" y="84"/>
                  </a:lnTo>
                  <a:lnTo>
                    <a:pt x="96" y="84"/>
                  </a:lnTo>
                  <a:lnTo>
                    <a:pt x="100" y="84"/>
                  </a:lnTo>
                  <a:lnTo>
                    <a:pt x="104" y="86"/>
                  </a:lnTo>
                  <a:lnTo>
                    <a:pt x="100" y="86"/>
                  </a:lnTo>
                  <a:lnTo>
                    <a:pt x="104" y="90"/>
                  </a:lnTo>
                  <a:lnTo>
                    <a:pt x="106" y="90"/>
                  </a:lnTo>
                  <a:lnTo>
                    <a:pt x="106" y="94"/>
                  </a:lnTo>
                  <a:lnTo>
                    <a:pt x="110" y="94"/>
                  </a:lnTo>
                  <a:lnTo>
                    <a:pt x="110" y="98"/>
                  </a:lnTo>
                  <a:lnTo>
                    <a:pt x="114" y="98"/>
                  </a:lnTo>
                  <a:lnTo>
                    <a:pt x="110" y="102"/>
                  </a:lnTo>
                  <a:lnTo>
                    <a:pt x="114" y="102"/>
                  </a:lnTo>
                  <a:lnTo>
                    <a:pt x="114" y="106"/>
                  </a:lnTo>
                  <a:lnTo>
                    <a:pt x="118" y="102"/>
                  </a:lnTo>
                  <a:lnTo>
                    <a:pt x="114" y="102"/>
                  </a:lnTo>
                  <a:lnTo>
                    <a:pt x="114" y="98"/>
                  </a:lnTo>
                  <a:lnTo>
                    <a:pt x="114" y="94"/>
                  </a:lnTo>
                  <a:lnTo>
                    <a:pt x="118" y="94"/>
                  </a:lnTo>
                  <a:lnTo>
                    <a:pt x="122" y="98"/>
                  </a:lnTo>
                  <a:lnTo>
                    <a:pt x="126" y="102"/>
                  </a:lnTo>
                  <a:lnTo>
                    <a:pt x="130" y="102"/>
                  </a:lnTo>
                  <a:lnTo>
                    <a:pt x="130" y="106"/>
                  </a:lnTo>
                  <a:lnTo>
                    <a:pt x="134" y="102"/>
                  </a:lnTo>
                  <a:lnTo>
                    <a:pt x="136" y="102"/>
                  </a:lnTo>
                  <a:lnTo>
                    <a:pt x="136" y="98"/>
                  </a:lnTo>
                  <a:lnTo>
                    <a:pt x="140" y="98"/>
                  </a:lnTo>
                  <a:lnTo>
                    <a:pt x="140" y="94"/>
                  </a:lnTo>
                  <a:lnTo>
                    <a:pt x="144" y="94"/>
                  </a:lnTo>
                  <a:lnTo>
                    <a:pt x="148" y="94"/>
                  </a:lnTo>
                  <a:lnTo>
                    <a:pt x="152" y="94"/>
                  </a:lnTo>
                  <a:lnTo>
                    <a:pt x="156" y="98"/>
                  </a:lnTo>
                  <a:lnTo>
                    <a:pt x="160" y="98"/>
                  </a:lnTo>
                  <a:lnTo>
                    <a:pt x="160" y="94"/>
                  </a:lnTo>
                  <a:lnTo>
                    <a:pt x="160" y="90"/>
                  </a:lnTo>
                  <a:lnTo>
                    <a:pt x="164" y="94"/>
                  </a:lnTo>
                  <a:lnTo>
                    <a:pt x="166" y="94"/>
                  </a:lnTo>
                  <a:lnTo>
                    <a:pt x="166" y="90"/>
                  </a:lnTo>
                  <a:lnTo>
                    <a:pt x="170" y="90"/>
                  </a:lnTo>
                  <a:lnTo>
                    <a:pt x="170" y="94"/>
                  </a:lnTo>
                  <a:lnTo>
                    <a:pt x="170" y="98"/>
                  </a:lnTo>
                  <a:lnTo>
                    <a:pt x="174" y="98"/>
                  </a:lnTo>
                  <a:lnTo>
                    <a:pt x="178" y="102"/>
                  </a:lnTo>
                  <a:lnTo>
                    <a:pt x="182" y="102"/>
                  </a:lnTo>
                  <a:lnTo>
                    <a:pt x="186" y="102"/>
                  </a:lnTo>
                  <a:lnTo>
                    <a:pt x="186" y="106"/>
                  </a:lnTo>
                  <a:lnTo>
                    <a:pt x="190" y="106"/>
                  </a:lnTo>
                  <a:lnTo>
                    <a:pt x="190" y="102"/>
                  </a:lnTo>
                  <a:lnTo>
                    <a:pt x="190" y="98"/>
                  </a:lnTo>
                  <a:lnTo>
                    <a:pt x="192" y="98"/>
                  </a:lnTo>
                  <a:lnTo>
                    <a:pt x="196" y="102"/>
                  </a:lnTo>
                  <a:lnTo>
                    <a:pt x="200" y="102"/>
                  </a:lnTo>
                  <a:lnTo>
                    <a:pt x="204" y="102"/>
                  </a:lnTo>
                  <a:lnTo>
                    <a:pt x="208" y="102"/>
                  </a:lnTo>
                  <a:lnTo>
                    <a:pt x="212" y="98"/>
                  </a:lnTo>
                  <a:lnTo>
                    <a:pt x="212" y="94"/>
                  </a:lnTo>
                  <a:lnTo>
                    <a:pt x="216" y="90"/>
                  </a:lnTo>
                  <a:lnTo>
                    <a:pt x="216" y="86"/>
                  </a:lnTo>
                  <a:lnTo>
                    <a:pt x="212" y="86"/>
                  </a:lnTo>
                  <a:lnTo>
                    <a:pt x="208" y="84"/>
                  </a:lnTo>
                  <a:lnTo>
                    <a:pt x="208" y="86"/>
                  </a:lnTo>
                  <a:lnTo>
                    <a:pt x="208" y="84"/>
                  </a:lnTo>
                  <a:lnTo>
                    <a:pt x="204" y="84"/>
                  </a:lnTo>
                  <a:lnTo>
                    <a:pt x="200" y="84"/>
                  </a:lnTo>
                  <a:lnTo>
                    <a:pt x="196" y="80"/>
                  </a:lnTo>
                  <a:lnTo>
                    <a:pt x="200" y="80"/>
                  </a:lnTo>
                  <a:lnTo>
                    <a:pt x="196" y="80"/>
                  </a:lnTo>
                  <a:lnTo>
                    <a:pt x="196" y="76"/>
                  </a:lnTo>
                  <a:lnTo>
                    <a:pt x="192" y="76"/>
                  </a:lnTo>
                  <a:lnTo>
                    <a:pt x="192" y="72"/>
                  </a:lnTo>
                  <a:lnTo>
                    <a:pt x="196" y="72"/>
                  </a:lnTo>
                  <a:lnTo>
                    <a:pt x="200" y="72"/>
                  </a:lnTo>
                  <a:lnTo>
                    <a:pt x="204" y="68"/>
                  </a:lnTo>
                  <a:lnTo>
                    <a:pt x="208" y="68"/>
                  </a:lnTo>
                  <a:lnTo>
                    <a:pt x="208" y="64"/>
                  </a:lnTo>
                  <a:lnTo>
                    <a:pt x="204" y="64"/>
                  </a:lnTo>
                  <a:lnTo>
                    <a:pt x="204" y="60"/>
                  </a:lnTo>
                  <a:lnTo>
                    <a:pt x="200" y="60"/>
                  </a:lnTo>
                  <a:lnTo>
                    <a:pt x="200" y="56"/>
                  </a:lnTo>
                  <a:lnTo>
                    <a:pt x="204" y="56"/>
                  </a:lnTo>
                  <a:lnTo>
                    <a:pt x="208" y="54"/>
                  </a:lnTo>
                  <a:lnTo>
                    <a:pt x="212" y="54"/>
                  </a:lnTo>
                  <a:lnTo>
                    <a:pt x="216" y="54"/>
                  </a:lnTo>
                  <a:lnTo>
                    <a:pt x="220" y="54"/>
                  </a:lnTo>
                  <a:lnTo>
                    <a:pt x="222" y="54"/>
                  </a:lnTo>
                  <a:lnTo>
                    <a:pt x="222" y="50"/>
                  </a:lnTo>
                  <a:lnTo>
                    <a:pt x="220" y="50"/>
                  </a:lnTo>
                  <a:lnTo>
                    <a:pt x="216" y="50"/>
                  </a:lnTo>
                  <a:lnTo>
                    <a:pt x="216" y="46"/>
                  </a:lnTo>
                  <a:lnTo>
                    <a:pt x="216" y="50"/>
                  </a:lnTo>
                  <a:lnTo>
                    <a:pt x="212" y="50"/>
                  </a:lnTo>
                  <a:lnTo>
                    <a:pt x="212" y="46"/>
                  </a:lnTo>
                  <a:lnTo>
                    <a:pt x="208" y="46"/>
                  </a:lnTo>
                  <a:lnTo>
                    <a:pt x="208" y="42"/>
                  </a:lnTo>
                  <a:lnTo>
                    <a:pt x="212" y="42"/>
                  </a:lnTo>
                  <a:lnTo>
                    <a:pt x="216" y="42"/>
                  </a:lnTo>
                  <a:lnTo>
                    <a:pt x="216" y="38"/>
                  </a:lnTo>
                  <a:lnTo>
                    <a:pt x="212" y="38"/>
                  </a:lnTo>
                  <a:lnTo>
                    <a:pt x="212" y="42"/>
                  </a:lnTo>
                  <a:lnTo>
                    <a:pt x="208" y="42"/>
                  </a:lnTo>
                  <a:lnTo>
                    <a:pt x="208" y="38"/>
                  </a:lnTo>
                  <a:lnTo>
                    <a:pt x="204" y="38"/>
                  </a:lnTo>
                  <a:lnTo>
                    <a:pt x="208" y="38"/>
                  </a:lnTo>
                  <a:lnTo>
                    <a:pt x="208" y="34"/>
                  </a:lnTo>
                  <a:lnTo>
                    <a:pt x="204" y="34"/>
                  </a:lnTo>
                  <a:lnTo>
                    <a:pt x="208" y="30"/>
                  </a:lnTo>
                  <a:lnTo>
                    <a:pt x="212" y="30"/>
                  </a:lnTo>
                  <a:lnTo>
                    <a:pt x="216" y="30"/>
                  </a:lnTo>
                  <a:lnTo>
                    <a:pt x="220" y="30"/>
                  </a:lnTo>
                  <a:lnTo>
                    <a:pt x="222" y="30"/>
                  </a:lnTo>
                  <a:lnTo>
                    <a:pt x="226" y="30"/>
                  </a:lnTo>
                  <a:lnTo>
                    <a:pt x="226" y="34"/>
                  </a:lnTo>
                  <a:lnTo>
                    <a:pt x="226" y="30"/>
                  </a:lnTo>
                  <a:lnTo>
                    <a:pt x="230" y="30"/>
                  </a:lnTo>
                  <a:lnTo>
                    <a:pt x="234" y="30"/>
                  </a:lnTo>
                  <a:lnTo>
                    <a:pt x="234" y="28"/>
                  </a:lnTo>
                  <a:lnTo>
                    <a:pt x="238" y="28"/>
                  </a:lnTo>
                  <a:lnTo>
                    <a:pt x="242" y="28"/>
                  </a:lnTo>
                  <a:lnTo>
                    <a:pt x="246" y="28"/>
                  </a:lnTo>
                  <a:lnTo>
                    <a:pt x="250" y="28"/>
                  </a:lnTo>
                  <a:lnTo>
                    <a:pt x="250" y="24"/>
                  </a:lnTo>
                  <a:lnTo>
                    <a:pt x="252" y="24"/>
                  </a:lnTo>
                  <a:lnTo>
                    <a:pt x="256" y="24"/>
                  </a:lnTo>
                  <a:lnTo>
                    <a:pt x="260" y="24"/>
                  </a:lnTo>
                  <a:lnTo>
                    <a:pt x="264" y="24"/>
                  </a:lnTo>
                  <a:lnTo>
                    <a:pt x="268" y="24"/>
                  </a:lnTo>
                  <a:lnTo>
                    <a:pt x="264" y="24"/>
                  </a:lnTo>
                  <a:lnTo>
                    <a:pt x="264" y="20"/>
                  </a:lnTo>
                  <a:lnTo>
                    <a:pt x="268" y="20"/>
                  </a:lnTo>
                  <a:lnTo>
                    <a:pt x="268" y="16"/>
                  </a:lnTo>
                  <a:lnTo>
                    <a:pt x="272" y="16"/>
                  </a:lnTo>
                  <a:lnTo>
                    <a:pt x="272" y="20"/>
                  </a:lnTo>
                  <a:lnTo>
                    <a:pt x="276" y="20"/>
                  </a:lnTo>
                  <a:lnTo>
                    <a:pt x="276" y="16"/>
                  </a:lnTo>
                  <a:lnTo>
                    <a:pt x="278" y="16"/>
                  </a:lnTo>
                  <a:lnTo>
                    <a:pt x="282" y="16"/>
                  </a:lnTo>
                  <a:lnTo>
                    <a:pt x="286" y="16"/>
                  </a:lnTo>
                  <a:lnTo>
                    <a:pt x="290" y="16"/>
                  </a:lnTo>
                  <a:lnTo>
                    <a:pt x="294" y="12"/>
                  </a:lnTo>
                  <a:lnTo>
                    <a:pt x="298" y="12"/>
                  </a:lnTo>
                  <a:lnTo>
                    <a:pt x="302" y="12"/>
                  </a:lnTo>
                  <a:lnTo>
                    <a:pt x="302" y="8"/>
                  </a:lnTo>
                  <a:lnTo>
                    <a:pt x="306" y="8"/>
                  </a:lnTo>
                  <a:lnTo>
                    <a:pt x="306" y="12"/>
                  </a:lnTo>
                  <a:lnTo>
                    <a:pt x="308" y="8"/>
                  </a:lnTo>
                  <a:lnTo>
                    <a:pt x="308" y="4"/>
                  </a:lnTo>
                  <a:lnTo>
                    <a:pt x="312" y="4"/>
                  </a:lnTo>
                  <a:lnTo>
                    <a:pt x="316" y="0"/>
                  </a:lnTo>
                  <a:lnTo>
                    <a:pt x="320" y="4"/>
                  </a:lnTo>
                  <a:lnTo>
                    <a:pt x="320" y="0"/>
                  </a:lnTo>
                  <a:lnTo>
                    <a:pt x="324" y="0"/>
                  </a:lnTo>
                  <a:lnTo>
                    <a:pt x="328" y="0"/>
                  </a:lnTo>
                  <a:lnTo>
                    <a:pt x="332" y="4"/>
                  </a:lnTo>
                  <a:lnTo>
                    <a:pt x="336" y="4"/>
                  </a:lnTo>
                  <a:lnTo>
                    <a:pt x="338" y="4"/>
                  </a:lnTo>
                  <a:lnTo>
                    <a:pt x="342" y="4"/>
                  </a:lnTo>
                  <a:lnTo>
                    <a:pt x="342" y="0"/>
                  </a:lnTo>
                  <a:lnTo>
                    <a:pt x="346" y="0"/>
                  </a:lnTo>
                  <a:lnTo>
                    <a:pt x="346" y="4"/>
                  </a:lnTo>
                  <a:lnTo>
                    <a:pt x="346" y="8"/>
                  </a:lnTo>
                  <a:lnTo>
                    <a:pt x="346" y="12"/>
                  </a:lnTo>
                  <a:lnTo>
                    <a:pt x="350" y="16"/>
                  </a:lnTo>
                  <a:lnTo>
                    <a:pt x="354" y="16"/>
                  </a:lnTo>
                  <a:lnTo>
                    <a:pt x="350" y="16"/>
                  </a:lnTo>
                  <a:lnTo>
                    <a:pt x="350" y="20"/>
                  </a:lnTo>
                  <a:lnTo>
                    <a:pt x="350" y="24"/>
                  </a:lnTo>
                  <a:lnTo>
                    <a:pt x="346" y="24"/>
                  </a:lnTo>
                  <a:lnTo>
                    <a:pt x="350" y="24"/>
                  </a:lnTo>
                  <a:lnTo>
                    <a:pt x="350" y="28"/>
                  </a:lnTo>
                  <a:lnTo>
                    <a:pt x="354" y="28"/>
                  </a:lnTo>
                  <a:lnTo>
                    <a:pt x="358" y="28"/>
                  </a:lnTo>
                  <a:lnTo>
                    <a:pt x="362" y="28"/>
                  </a:lnTo>
                  <a:lnTo>
                    <a:pt x="366" y="28"/>
                  </a:lnTo>
                  <a:lnTo>
                    <a:pt x="362" y="24"/>
                  </a:lnTo>
                  <a:lnTo>
                    <a:pt x="366" y="24"/>
                  </a:lnTo>
                  <a:lnTo>
                    <a:pt x="368" y="28"/>
                  </a:lnTo>
                  <a:lnTo>
                    <a:pt x="366" y="28"/>
                  </a:lnTo>
                  <a:lnTo>
                    <a:pt x="368" y="28"/>
                  </a:lnTo>
                  <a:lnTo>
                    <a:pt x="368" y="30"/>
                  </a:lnTo>
                  <a:lnTo>
                    <a:pt x="368" y="34"/>
                  </a:lnTo>
                  <a:lnTo>
                    <a:pt x="368" y="30"/>
                  </a:lnTo>
                  <a:lnTo>
                    <a:pt x="372" y="30"/>
                  </a:lnTo>
                  <a:lnTo>
                    <a:pt x="368" y="30"/>
                  </a:lnTo>
                  <a:lnTo>
                    <a:pt x="368" y="28"/>
                  </a:lnTo>
                  <a:lnTo>
                    <a:pt x="372" y="28"/>
                  </a:lnTo>
                  <a:lnTo>
                    <a:pt x="376" y="28"/>
                  </a:lnTo>
                  <a:lnTo>
                    <a:pt x="376" y="30"/>
                  </a:lnTo>
                  <a:lnTo>
                    <a:pt x="380" y="30"/>
                  </a:lnTo>
                  <a:lnTo>
                    <a:pt x="384" y="30"/>
                  </a:lnTo>
                  <a:lnTo>
                    <a:pt x="388" y="30"/>
                  </a:lnTo>
                  <a:lnTo>
                    <a:pt x="388" y="34"/>
                  </a:lnTo>
                  <a:lnTo>
                    <a:pt x="384" y="34"/>
                  </a:lnTo>
                  <a:lnTo>
                    <a:pt x="380" y="34"/>
                  </a:lnTo>
                  <a:lnTo>
                    <a:pt x="380" y="38"/>
                  </a:lnTo>
                  <a:lnTo>
                    <a:pt x="380" y="42"/>
                  </a:lnTo>
                  <a:lnTo>
                    <a:pt x="384" y="42"/>
                  </a:lnTo>
                  <a:lnTo>
                    <a:pt x="380" y="42"/>
                  </a:lnTo>
                  <a:lnTo>
                    <a:pt x="384" y="42"/>
                  </a:lnTo>
                  <a:lnTo>
                    <a:pt x="388" y="38"/>
                  </a:lnTo>
                  <a:lnTo>
                    <a:pt x="392" y="38"/>
                  </a:lnTo>
                  <a:lnTo>
                    <a:pt x="394" y="38"/>
                  </a:lnTo>
                  <a:lnTo>
                    <a:pt x="394" y="42"/>
                  </a:lnTo>
                  <a:lnTo>
                    <a:pt x="398" y="38"/>
                  </a:lnTo>
                  <a:lnTo>
                    <a:pt x="394" y="38"/>
                  </a:lnTo>
                  <a:lnTo>
                    <a:pt x="398" y="38"/>
                  </a:lnTo>
                  <a:lnTo>
                    <a:pt x="398" y="34"/>
                  </a:lnTo>
                  <a:lnTo>
                    <a:pt x="402" y="34"/>
                  </a:lnTo>
                  <a:lnTo>
                    <a:pt x="406" y="34"/>
                  </a:lnTo>
                  <a:lnTo>
                    <a:pt x="408" y="30"/>
                  </a:lnTo>
                  <a:lnTo>
                    <a:pt x="412" y="28"/>
                  </a:lnTo>
                  <a:lnTo>
                    <a:pt x="416" y="28"/>
                  </a:lnTo>
                  <a:lnTo>
                    <a:pt x="420" y="28"/>
                  </a:lnTo>
                  <a:lnTo>
                    <a:pt x="420" y="24"/>
                  </a:lnTo>
                  <a:lnTo>
                    <a:pt x="424" y="24"/>
                  </a:lnTo>
                  <a:lnTo>
                    <a:pt x="428" y="24"/>
                  </a:lnTo>
                  <a:lnTo>
                    <a:pt x="428" y="20"/>
                  </a:lnTo>
                  <a:lnTo>
                    <a:pt x="432" y="24"/>
                  </a:lnTo>
                  <a:lnTo>
                    <a:pt x="428" y="28"/>
                  </a:lnTo>
                  <a:lnTo>
                    <a:pt x="424" y="28"/>
                  </a:lnTo>
                  <a:lnTo>
                    <a:pt x="424" y="30"/>
                  </a:lnTo>
                  <a:lnTo>
                    <a:pt x="428" y="34"/>
                  </a:lnTo>
                  <a:lnTo>
                    <a:pt x="432" y="34"/>
                  </a:lnTo>
                  <a:lnTo>
                    <a:pt x="436" y="38"/>
                  </a:lnTo>
                  <a:lnTo>
                    <a:pt x="438" y="42"/>
                  </a:lnTo>
                  <a:lnTo>
                    <a:pt x="442" y="46"/>
                  </a:lnTo>
                  <a:lnTo>
                    <a:pt x="446" y="46"/>
                  </a:lnTo>
                  <a:lnTo>
                    <a:pt x="446" y="50"/>
                  </a:lnTo>
                  <a:lnTo>
                    <a:pt x="450" y="56"/>
                  </a:lnTo>
                  <a:lnTo>
                    <a:pt x="454" y="56"/>
                  </a:lnTo>
                  <a:lnTo>
                    <a:pt x="454" y="60"/>
                  </a:lnTo>
                  <a:lnTo>
                    <a:pt x="454" y="64"/>
                  </a:lnTo>
                  <a:lnTo>
                    <a:pt x="458" y="64"/>
                  </a:lnTo>
                  <a:lnTo>
                    <a:pt x="462" y="68"/>
                  </a:lnTo>
                  <a:lnTo>
                    <a:pt x="466" y="80"/>
                  </a:lnTo>
                  <a:lnTo>
                    <a:pt x="468" y="84"/>
                  </a:lnTo>
                  <a:lnTo>
                    <a:pt x="468" y="86"/>
                  </a:lnTo>
                  <a:lnTo>
                    <a:pt x="468" y="90"/>
                  </a:lnTo>
                  <a:lnTo>
                    <a:pt x="472" y="90"/>
                  </a:lnTo>
                  <a:lnTo>
                    <a:pt x="472" y="98"/>
                  </a:lnTo>
                  <a:lnTo>
                    <a:pt x="476" y="98"/>
                  </a:lnTo>
                  <a:lnTo>
                    <a:pt x="480" y="98"/>
                  </a:lnTo>
                  <a:lnTo>
                    <a:pt x="480" y="94"/>
                  </a:lnTo>
                  <a:lnTo>
                    <a:pt x="480" y="90"/>
                  </a:lnTo>
                  <a:lnTo>
                    <a:pt x="484" y="90"/>
                  </a:lnTo>
                  <a:lnTo>
                    <a:pt x="484" y="86"/>
                  </a:lnTo>
                  <a:lnTo>
                    <a:pt x="488" y="90"/>
                  </a:lnTo>
                  <a:lnTo>
                    <a:pt x="492" y="90"/>
                  </a:lnTo>
                  <a:lnTo>
                    <a:pt x="492" y="94"/>
                  </a:lnTo>
                  <a:lnTo>
                    <a:pt x="496" y="94"/>
                  </a:lnTo>
                  <a:lnTo>
                    <a:pt x="496" y="98"/>
                  </a:lnTo>
                  <a:lnTo>
                    <a:pt x="496" y="102"/>
                  </a:lnTo>
                  <a:lnTo>
                    <a:pt x="498" y="102"/>
                  </a:lnTo>
                  <a:lnTo>
                    <a:pt x="498" y="98"/>
                  </a:lnTo>
                  <a:lnTo>
                    <a:pt x="502" y="98"/>
                  </a:lnTo>
                  <a:lnTo>
                    <a:pt x="502" y="102"/>
                  </a:lnTo>
                  <a:lnTo>
                    <a:pt x="506" y="102"/>
                  </a:lnTo>
                  <a:lnTo>
                    <a:pt x="510" y="98"/>
                  </a:lnTo>
                  <a:lnTo>
                    <a:pt x="510" y="102"/>
                  </a:lnTo>
                  <a:lnTo>
                    <a:pt x="514" y="98"/>
                  </a:lnTo>
                  <a:lnTo>
                    <a:pt x="518" y="98"/>
                  </a:lnTo>
                  <a:lnTo>
                    <a:pt x="518" y="94"/>
                  </a:lnTo>
                  <a:lnTo>
                    <a:pt x="522" y="94"/>
                  </a:lnTo>
                  <a:lnTo>
                    <a:pt x="524" y="94"/>
                  </a:lnTo>
                  <a:lnTo>
                    <a:pt x="528" y="98"/>
                  </a:lnTo>
                  <a:lnTo>
                    <a:pt x="532" y="98"/>
                  </a:lnTo>
                  <a:lnTo>
                    <a:pt x="532" y="102"/>
                  </a:lnTo>
                  <a:lnTo>
                    <a:pt x="536" y="106"/>
                  </a:lnTo>
                  <a:lnTo>
                    <a:pt x="536" y="110"/>
                  </a:lnTo>
                  <a:lnTo>
                    <a:pt x="536" y="112"/>
                  </a:lnTo>
                  <a:lnTo>
                    <a:pt x="540" y="112"/>
                  </a:lnTo>
                  <a:lnTo>
                    <a:pt x="544" y="112"/>
                  </a:lnTo>
                  <a:lnTo>
                    <a:pt x="548" y="112"/>
                  </a:lnTo>
                  <a:lnTo>
                    <a:pt x="548" y="116"/>
                  </a:lnTo>
                  <a:lnTo>
                    <a:pt x="544" y="116"/>
                  </a:lnTo>
                  <a:lnTo>
                    <a:pt x="548" y="116"/>
                  </a:lnTo>
                  <a:lnTo>
                    <a:pt x="548" y="120"/>
                  </a:lnTo>
                  <a:lnTo>
                    <a:pt x="548" y="124"/>
                  </a:lnTo>
                  <a:lnTo>
                    <a:pt x="552" y="124"/>
                  </a:lnTo>
                  <a:lnTo>
                    <a:pt x="554" y="124"/>
                  </a:lnTo>
                  <a:lnTo>
                    <a:pt x="558" y="124"/>
                  </a:lnTo>
                  <a:lnTo>
                    <a:pt x="562" y="128"/>
                  </a:lnTo>
                  <a:lnTo>
                    <a:pt x="562" y="124"/>
                  </a:lnTo>
                  <a:lnTo>
                    <a:pt x="566" y="124"/>
                  </a:lnTo>
                  <a:lnTo>
                    <a:pt x="566" y="120"/>
                  </a:lnTo>
                  <a:lnTo>
                    <a:pt x="570" y="120"/>
                  </a:lnTo>
                  <a:lnTo>
                    <a:pt x="570" y="124"/>
                  </a:lnTo>
                  <a:lnTo>
                    <a:pt x="574" y="124"/>
                  </a:lnTo>
                  <a:lnTo>
                    <a:pt x="574" y="128"/>
                  </a:lnTo>
                  <a:lnTo>
                    <a:pt x="574" y="132"/>
                  </a:lnTo>
                  <a:lnTo>
                    <a:pt x="578" y="132"/>
                  </a:lnTo>
                  <a:lnTo>
                    <a:pt x="578" y="136"/>
                  </a:lnTo>
                  <a:lnTo>
                    <a:pt x="574" y="136"/>
                  </a:lnTo>
                  <a:lnTo>
                    <a:pt x="570" y="136"/>
                  </a:lnTo>
                  <a:lnTo>
                    <a:pt x="570" y="140"/>
                  </a:lnTo>
                  <a:lnTo>
                    <a:pt x="570" y="142"/>
                  </a:lnTo>
                  <a:lnTo>
                    <a:pt x="570" y="146"/>
                  </a:lnTo>
                  <a:lnTo>
                    <a:pt x="566" y="146"/>
                  </a:lnTo>
                  <a:lnTo>
                    <a:pt x="562" y="146"/>
                  </a:lnTo>
                  <a:lnTo>
                    <a:pt x="558" y="146"/>
                  </a:lnTo>
                  <a:lnTo>
                    <a:pt x="558" y="150"/>
                  </a:lnTo>
                  <a:lnTo>
                    <a:pt x="554" y="150"/>
                  </a:lnTo>
                  <a:lnTo>
                    <a:pt x="554" y="154"/>
                  </a:lnTo>
                  <a:lnTo>
                    <a:pt x="554" y="158"/>
                  </a:lnTo>
                  <a:lnTo>
                    <a:pt x="554" y="162"/>
                  </a:lnTo>
                  <a:lnTo>
                    <a:pt x="554" y="166"/>
                  </a:lnTo>
                  <a:lnTo>
                    <a:pt x="554" y="168"/>
                  </a:lnTo>
                  <a:lnTo>
                    <a:pt x="554" y="172"/>
                  </a:lnTo>
                  <a:lnTo>
                    <a:pt x="554" y="176"/>
                  </a:lnTo>
                  <a:lnTo>
                    <a:pt x="552" y="176"/>
                  </a:lnTo>
                  <a:lnTo>
                    <a:pt x="548" y="176"/>
                  </a:lnTo>
                  <a:lnTo>
                    <a:pt x="548" y="180"/>
                  </a:lnTo>
                  <a:lnTo>
                    <a:pt x="544" y="180"/>
                  </a:lnTo>
                  <a:lnTo>
                    <a:pt x="540" y="176"/>
                  </a:lnTo>
                  <a:lnTo>
                    <a:pt x="536" y="176"/>
                  </a:lnTo>
                  <a:lnTo>
                    <a:pt x="532" y="176"/>
                  </a:lnTo>
                  <a:lnTo>
                    <a:pt x="528" y="176"/>
                  </a:lnTo>
                  <a:lnTo>
                    <a:pt x="524" y="176"/>
                  </a:lnTo>
                  <a:lnTo>
                    <a:pt x="522" y="172"/>
                  </a:lnTo>
                  <a:lnTo>
                    <a:pt x="518" y="172"/>
                  </a:lnTo>
                  <a:lnTo>
                    <a:pt x="518" y="176"/>
                  </a:lnTo>
                  <a:lnTo>
                    <a:pt x="518" y="180"/>
                  </a:lnTo>
                  <a:lnTo>
                    <a:pt x="514" y="184"/>
                  </a:lnTo>
                  <a:lnTo>
                    <a:pt x="514" y="188"/>
                  </a:lnTo>
                  <a:lnTo>
                    <a:pt x="514" y="192"/>
                  </a:lnTo>
                  <a:lnTo>
                    <a:pt x="510" y="192"/>
                  </a:lnTo>
                  <a:lnTo>
                    <a:pt x="510" y="196"/>
                  </a:lnTo>
                  <a:lnTo>
                    <a:pt x="510" y="198"/>
                  </a:lnTo>
                  <a:lnTo>
                    <a:pt x="510" y="202"/>
                  </a:lnTo>
                  <a:lnTo>
                    <a:pt x="506" y="206"/>
                  </a:lnTo>
                  <a:lnTo>
                    <a:pt x="510" y="206"/>
                  </a:lnTo>
                  <a:lnTo>
                    <a:pt x="510" y="210"/>
                  </a:lnTo>
                  <a:lnTo>
                    <a:pt x="514" y="210"/>
                  </a:lnTo>
                  <a:lnTo>
                    <a:pt x="514" y="214"/>
                  </a:lnTo>
                  <a:lnTo>
                    <a:pt x="510" y="214"/>
                  </a:lnTo>
                  <a:lnTo>
                    <a:pt x="506" y="214"/>
                  </a:lnTo>
                  <a:lnTo>
                    <a:pt x="502" y="214"/>
                  </a:lnTo>
                  <a:lnTo>
                    <a:pt x="498" y="214"/>
                  </a:lnTo>
                  <a:lnTo>
                    <a:pt x="498" y="210"/>
                  </a:lnTo>
                  <a:lnTo>
                    <a:pt x="496" y="210"/>
                  </a:lnTo>
                  <a:lnTo>
                    <a:pt x="496" y="214"/>
                  </a:lnTo>
                  <a:lnTo>
                    <a:pt x="492" y="214"/>
                  </a:lnTo>
                  <a:lnTo>
                    <a:pt x="488" y="214"/>
                  </a:lnTo>
                  <a:lnTo>
                    <a:pt x="484" y="214"/>
                  </a:lnTo>
                  <a:lnTo>
                    <a:pt x="480" y="218"/>
                  </a:lnTo>
                  <a:lnTo>
                    <a:pt x="476" y="218"/>
                  </a:lnTo>
                  <a:lnTo>
                    <a:pt x="472" y="222"/>
                  </a:lnTo>
                  <a:lnTo>
                    <a:pt x="476" y="222"/>
                  </a:lnTo>
                  <a:lnTo>
                    <a:pt x="480" y="222"/>
                  </a:lnTo>
                  <a:lnTo>
                    <a:pt x="484" y="222"/>
                  </a:lnTo>
                  <a:lnTo>
                    <a:pt x="484" y="224"/>
                  </a:lnTo>
                  <a:lnTo>
                    <a:pt x="480" y="224"/>
                  </a:lnTo>
                  <a:lnTo>
                    <a:pt x="480" y="228"/>
                  </a:lnTo>
                  <a:lnTo>
                    <a:pt x="480" y="232"/>
                  </a:lnTo>
                  <a:lnTo>
                    <a:pt x="480" y="236"/>
                  </a:lnTo>
                  <a:lnTo>
                    <a:pt x="480" y="240"/>
                  </a:lnTo>
                  <a:lnTo>
                    <a:pt x="484" y="240"/>
                  </a:lnTo>
                  <a:lnTo>
                    <a:pt x="484" y="244"/>
                  </a:lnTo>
                  <a:lnTo>
                    <a:pt x="484" y="248"/>
                  </a:lnTo>
                  <a:lnTo>
                    <a:pt x="488" y="252"/>
                  </a:lnTo>
                  <a:lnTo>
                    <a:pt x="488" y="254"/>
                  </a:lnTo>
                  <a:lnTo>
                    <a:pt x="484" y="254"/>
                  </a:lnTo>
                  <a:lnTo>
                    <a:pt x="480" y="258"/>
                  </a:lnTo>
                  <a:lnTo>
                    <a:pt x="484" y="258"/>
                  </a:lnTo>
                  <a:lnTo>
                    <a:pt x="480" y="262"/>
                  </a:lnTo>
                  <a:lnTo>
                    <a:pt x="476" y="266"/>
                  </a:lnTo>
                  <a:lnTo>
                    <a:pt x="476" y="268"/>
                  </a:lnTo>
                  <a:lnTo>
                    <a:pt x="480" y="268"/>
                  </a:lnTo>
                  <a:lnTo>
                    <a:pt x="480" y="272"/>
                  </a:lnTo>
                  <a:lnTo>
                    <a:pt x="476" y="272"/>
                  </a:lnTo>
                  <a:lnTo>
                    <a:pt x="476" y="268"/>
                  </a:lnTo>
                  <a:lnTo>
                    <a:pt x="472" y="268"/>
                  </a:lnTo>
                  <a:lnTo>
                    <a:pt x="468" y="268"/>
                  </a:lnTo>
                  <a:lnTo>
                    <a:pt x="466" y="268"/>
                  </a:lnTo>
                  <a:lnTo>
                    <a:pt x="466" y="266"/>
                  </a:lnTo>
                  <a:lnTo>
                    <a:pt x="466" y="262"/>
                  </a:lnTo>
                  <a:lnTo>
                    <a:pt x="462" y="262"/>
                  </a:lnTo>
                  <a:lnTo>
                    <a:pt x="458" y="262"/>
                  </a:lnTo>
                  <a:lnTo>
                    <a:pt x="454" y="258"/>
                  </a:lnTo>
                  <a:lnTo>
                    <a:pt x="450" y="258"/>
                  </a:lnTo>
                  <a:lnTo>
                    <a:pt x="446" y="258"/>
                  </a:lnTo>
                  <a:lnTo>
                    <a:pt x="442" y="258"/>
                  </a:lnTo>
                  <a:lnTo>
                    <a:pt x="438" y="258"/>
                  </a:lnTo>
                  <a:lnTo>
                    <a:pt x="436" y="258"/>
                  </a:lnTo>
                  <a:lnTo>
                    <a:pt x="432" y="258"/>
                  </a:lnTo>
                  <a:lnTo>
                    <a:pt x="428" y="258"/>
                  </a:lnTo>
                  <a:lnTo>
                    <a:pt x="424" y="258"/>
                  </a:lnTo>
                  <a:lnTo>
                    <a:pt x="420" y="258"/>
                  </a:lnTo>
                  <a:lnTo>
                    <a:pt x="416" y="258"/>
                  </a:lnTo>
                  <a:lnTo>
                    <a:pt x="416" y="258"/>
                  </a:lnTo>
                  <a:lnTo>
                    <a:pt x="416" y="25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5" name="Freeform 35">
              <a:extLst>
                <a:ext uri="{FF2B5EF4-FFF2-40B4-BE49-F238E27FC236}">
                  <a16:creationId xmlns:a16="http://schemas.microsoft.com/office/drawing/2014/main" id="{EE1CC689-8E65-B54A-798A-8C673292226D}"/>
                </a:ext>
              </a:extLst>
            </p:cNvPr>
            <p:cNvSpPr>
              <a:spLocks noEditPoints="1"/>
            </p:cNvSpPr>
            <p:nvPr/>
          </p:nvSpPr>
          <p:spPr bwMode="auto">
            <a:xfrm>
              <a:off x="5441950" y="3724343"/>
              <a:ext cx="41275" cy="44450"/>
            </a:xfrm>
            <a:custGeom>
              <a:avLst/>
              <a:gdLst>
                <a:gd name="T0" fmla="*/ 10 w 26"/>
                <a:gd name="T1" fmla="*/ 22 h 28"/>
                <a:gd name="T2" fmla="*/ 4 w 26"/>
                <a:gd name="T3" fmla="*/ 18 h 28"/>
                <a:gd name="T4" fmla="*/ 0 w 26"/>
                <a:gd name="T5" fmla="*/ 18 h 28"/>
                <a:gd name="T6" fmla="*/ 0 w 26"/>
                <a:gd name="T7" fmla="*/ 18 h 28"/>
                <a:gd name="T8" fmla="*/ 0 w 26"/>
                <a:gd name="T9" fmla="*/ 18 h 28"/>
                <a:gd name="T10" fmla="*/ 0 w 26"/>
                <a:gd name="T11" fmla="*/ 18 h 28"/>
                <a:gd name="T12" fmla="*/ 0 w 26"/>
                <a:gd name="T13" fmla="*/ 18 h 28"/>
                <a:gd name="T14" fmla="*/ 4 w 26"/>
                <a:gd name="T15" fmla="*/ 14 h 28"/>
                <a:gd name="T16" fmla="*/ 4 w 26"/>
                <a:gd name="T17" fmla="*/ 10 h 28"/>
                <a:gd name="T18" fmla="*/ 4 w 26"/>
                <a:gd name="T19" fmla="*/ 10 h 28"/>
                <a:gd name="T20" fmla="*/ 6 w 26"/>
                <a:gd name="T21" fmla="*/ 6 h 28"/>
                <a:gd name="T22" fmla="*/ 6 w 26"/>
                <a:gd name="T23" fmla="*/ 2 h 28"/>
                <a:gd name="T24" fmla="*/ 6 w 26"/>
                <a:gd name="T25" fmla="*/ 2 h 28"/>
                <a:gd name="T26" fmla="*/ 6 w 26"/>
                <a:gd name="T27" fmla="*/ 2 h 28"/>
                <a:gd name="T28" fmla="*/ 10 w 26"/>
                <a:gd name="T29" fmla="*/ 0 h 28"/>
                <a:gd name="T30" fmla="*/ 14 w 26"/>
                <a:gd name="T31" fmla="*/ 0 h 28"/>
                <a:gd name="T32" fmla="*/ 18 w 26"/>
                <a:gd name="T33" fmla="*/ 2 h 28"/>
                <a:gd name="T34" fmla="*/ 18 w 26"/>
                <a:gd name="T35" fmla="*/ 6 h 28"/>
                <a:gd name="T36" fmla="*/ 18 w 26"/>
                <a:gd name="T37" fmla="*/ 6 h 28"/>
                <a:gd name="T38" fmla="*/ 18 w 26"/>
                <a:gd name="T39" fmla="*/ 6 h 28"/>
                <a:gd name="T40" fmla="*/ 22 w 26"/>
                <a:gd name="T41" fmla="*/ 10 h 28"/>
                <a:gd name="T42" fmla="*/ 22 w 26"/>
                <a:gd name="T43" fmla="*/ 10 h 28"/>
                <a:gd name="T44" fmla="*/ 18 w 26"/>
                <a:gd name="T45" fmla="*/ 10 h 28"/>
                <a:gd name="T46" fmla="*/ 18 w 26"/>
                <a:gd name="T47" fmla="*/ 10 h 28"/>
                <a:gd name="T48" fmla="*/ 14 w 26"/>
                <a:gd name="T49" fmla="*/ 14 h 28"/>
                <a:gd name="T50" fmla="*/ 14 w 26"/>
                <a:gd name="T51" fmla="*/ 14 h 28"/>
                <a:gd name="T52" fmla="*/ 18 w 26"/>
                <a:gd name="T53" fmla="*/ 14 h 28"/>
                <a:gd name="T54" fmla="*/ 18 w 26"/>
                <a:gd name="T55" fmla="*/ 14 h 28"/>
                <a:gd name="T56" fmla="*/ 18 w 26"/>
                <a:gd name="T57" fmla="*/ 14 h 28"/>
                <a:gd name="T58" fmla="*/ 18 w 26"/>
                <a:gd name="T59" fmla="*/ 14 h 28"/>
                <a:gd name="T60" fmla="*/ 18 w 26"/>
                <a:gd name="T61" fmla="*/ 18 h 28"/>
                <a:gd name="T62" fmla="*/ 22 w 26"/>
                <a:gd name="T63" fmla="*/ 18 h 28"/>
                <a:gd name="T64" fmla="*/ 22 w 26"/>
                <a:gd name="T65" fmla="*/ 22 h 28"/>
                <a:gd name="T66" fmla="*/ 22 w 26"/>
                <a:gd name="T67" fmla="*/ 26 h 28"/>
                <a:gd name="T68" fmla="*/ 26 w 26"/>
                <a:gd name="T69" fmla="*/ 26 h 28"/>
                <a:gd name="T70" fmla="*/ 26 w 26"/>
                <a:gd name="T71" fmla="*/ 26 h 28"/>
                <a:gd name="T72" fmla="*/ 22 w 26"/>
                <a:gd name="T73" fmla="*/ 28 h 28"/>
                <a:gd name="T74" fmla="*/ 14 w 26"/>
                <a:gd name="T75" fmla="*/ 28 h 28"/>
                <a:gd name="T76" fmla="*/ 14 w 26"/>
                <a:gd name="T77" fmla="*/ 26 h 28"/>
                <a:gd name="T78" fmla="*/ 14 w 26"/>
                <a:gd name="T79" fmla="*/ 26 h 28"/>
                <a:gd name="T80" fmla="*/ 10 w 26"/>
                <a:gd name="T81" fmla="*/ 22 h 28"/>
                <a:gd name="T82" fmla="*/ 10 w 26"/>
                <a:gd name="T83" fmla="*/ 22 h 28"/>
                <a:gd name="T84" fmla="*/ 10 w 26"/>
                <a:gd name="T85" fmla="*/ 22 h 28"/>
                <a:gd name="T86" fmla="*/ 22 w 26"/>
                <a:gd name="T87" fmla="*/ 2 h 28"/>
                <a:gd name="T88" fmla="*/ 22 w 26"/>
                <a:gd name="T89" fmla="*/ 6 h 28"/>
                <a:gd name="T90" fmla="*/ 22 w 26"/>
                <a:gd name="T91" fmla="*/ 6 h 28"/>
                <a:gd name="T92" fmla="*/ 26 w 26"/>
                <a:gd name="T93" fmla="*/ 6 h 28"/>
                <a:gd name="T94" fmla="*/ 26 w 26"/>
                <a:gd name="T95" fmla="*/ 6 h 28"/>
                <a:gd name="T96" fmla="*/ 22 w 26"/>
                <a:gd name="T97" fmla="*/ 6 h 28"/>
                <a:gd name="T98" fmla="*/ 22 w 26"/>
                <a:gd name="T99" fmla="*/ 10 h 28"/>
                <a:gd name="T100" fmla="*/ 22 w 26"/>
                <a:gd name="T101" fmla="*/ 10 h 28"/>
                <a:gd name="T102" fmla="*/ 22 w 26"/>
                <a:gd name="T103" fmla="*/ 10 h 28"/>
                <a:gd name="T104" fmla="*/ 22 w 26"/>
                <a:gd name="T105" fmla="*/ 10 h 28"/>
                <a:gd name="T106" fmla="*/ 22 w 26"/>
                <a:gd name="T107" fmla="*/ 10 h 28"/>
                <a:gd name="T108" fmla="*/ 22 w 26"/>
                <a:gd name="T109" fmla="*/ 10 h 28"/>
                <a:gd name="T110" fmla="*/ 22 w 26"/>
                <a:gd name="T111" fmla="*/ 2 h 28"/>
                <a:gd name="T112" fmla="*/ 22 w 26"/>
                <a:gd name="T113" fmla="*/ 2 h 28"/>
                <a:gd name="T114" fmla="*/ 22 w 26"/>
                <a:gd name="T115" fmla="*/ 2 h 28"/>
                <a:gd name="T116" fmla="*/ 22 w 26"/>
                <a:gd name="T117"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28">
                  <a:moveTo>
                    <a:pt x="10" y="22"/>
                  </a:moveTo>
                  <a:lnTo>
                    <a:pt x="10" y="22"/>
                  </a:lnTo>
                  <a:lnTo>
                    <a:pt x="4" y="18"/>
                  </a:lnTo>
                  <a:lnTo>
                    <a:pt x="4" y="18"/>
                  </a:lnTo>
                  <a:lnTo>
                    <a:pt x="0" y="18"/>
                  </a:lnTo>
                  <a:lnTo>
                    <a:pt x="0" y="18"/>
                  </a:lnTo>
                  <a:lnTo>
                    <a:pt x="0" y="18"/>
                  </a:lnTo>
                  <a:lnTo>
                    <a:pt x="0" y="18"/>
                  </a:lnTo>
                  <a:lnTo>
                    <a:pt x="0" y="18"/>
                  </a:lnTo>
                  <a:lnTo>
                    <a:pt x="0" y="18"/>
                  </a:lnTo>
                  <a:lnTo>
                    <a:pt x="0" y="18"/>
                  </a:lnTo>
                  <a:lnTo>
                    <a:pt x="0" y="18"/>
                  </a:lnTo>
                  <a:lnTo>
                    <a:pt x="0" y="18"/>
                  </a:lnTo>
                  <a:lnTo>
                    <a:pt x="0" y="18"/>
                  </a:lnTo>
                  <a:lnTo>
                    <a:pt x="0" y="14"/>
                  </a:lnTo>
                  <a:lnTo>
                    <a:pt x="4" y="14"/>
                  </a:lnTo>
                  <a:lnTo>
                    <a:pt x="4" y="14"/>
                  </a:lnTo>
                  <a:lnTo>
                    <a:pt x="4" y="10"/>
                  </a:lnTo>
                  <a:lnTo>
                    <a:pt x="4" y="10"/>
                  </a:lnTo>
                  <a:lnTo>
                    <a:pt x="4" y="10"/>
                  </a:lnTo>
                  <a:lnTo>
                    <a:pt x="4" y="10"/>
                  </a:lnTo>
                  <a:lnTo>
                    <a:pt x="6" y="6"/>
                  </a:lnTo>
                  <a:lnTo>
                    <a:pt x="6" y="2"/>
                  </a:lnTo>
                  <a:lnTo>
                    <a:pt x="6" y="2"/>
                  </a:lnTo>
                  <a:lnTo>
                    <a:pt x="6" y="2"/>
                  </a:lnTo>
                  <a:lnTo>
                    <a:pt x="6" y="2"/>
                  </a:lnTo>
                  <a:lnTo>
                    <a:pt x="6" y="2"/>
                  </a:lnTo>
                  <a:lnTo>
                    <a:pt x="6" y="2"/>
                  </a:lnTo>
                  <a:lnTo>
                    <a:pt x="10" y="0"/>
                  </a:lnTo>
                  <a:lnTo>
                    <a:pt x="10" y="0"/>
                  </a:lnTo>
                  <a:lnTo>
                    <a:pt x="10" y="0"/>
                  </a:lnTo>
                  <a:lnTo>
                    <a:pt x="14" y="0"/>
                  </a:lnTo>
                  <a:lnTo>
                    <a:pt x="18" y="2"/>
                  </a:lnTo>
                  <a:lnTo>
                    <a:pt x="18" y="2"/>
                  </a:lnTo>
                  <a:lnTo>
                    <a:pt x="18" y="2"/>
                  </a:lnTo>
                  <a:lnTo>
                    <a:pt x="18" y="6"/>
                  </a:lnTo>
                  <a:lnTo>
                    <a:pt x="18" y="6"/>
                  </a:lnTo>
                  <a:lnTo>
                    <a:pt x="18" y="6"/>
                  </a:lnTo>
                  <a:lnTo>
                    <a:pt x="18" y="6"/>
                  </a:lnTo>
                  <a:lnTo>
                    <a:pt x="18" y="6"/>
                  </a:lnTo>
                  <a:lnTo>
                    <a:pt x="18" y="6"/>
                  </a:lnTo>
                  <a:lnTo>
                    <a:pt x="22" y="10"/>
                  </a:lnTo>
                  <a:lnTo>
                    <a:pt x="22" y="10"/>
                  </a:lnTo>
                  <a:lnTo>
                    <a:pt x="22" y="10"/>
                  </a:lnTo>
                  <a:lnTo>
                    <a:pt x="22" y="10"/>
                  </a:lnTo>
                  <a:lnTo>
                    <a:pt x="18" y="10"/>
                  </a:lnTo>
                  <a:lnTo>
                    <a:pt x="18" y="10"/>
                  </a:lnTo>
                  <a:lnTo>
                    <a:pt x="18" y="10"/>
                  </a:lnTo>
                  <a:lnTo>
                    <a:pt x="18" y="10"/>
                  </a:lnTo>
                  <a:lnTo>
                    <a:pt x="14" y="14"/>
                  </a:lnTo>
                  <a:lnTo>
                    <a:pt x="14" y="14"/>
                  </a:lnTo>
                  <a:lnTo>
                    <a:pt x="14" y="14"/>
                  </a:lnTo>
                  <a:lnTo>
                    <a:pt x="18" y="14"/>
                  </a:lnTo>
                  <a:lnTo>
                    <a:pt x="18" y="14"/>
                  </a:lnTo>
                  <a:lnTo>
                    <a:pt x="18" y="14"/>
                  </a:lnTo>
                  <a:lnTo>
                    <a:pt x="18" y="14"/>
                  </a:lnTo>
                  <a:lnTo>
                    <a:pt x="18" y="14"/>
                  </a:lnTo>
                  <a:lnTo>
                    <a:pt x="18" y="14"/>
                  </a:lnTo>
                  <a:lnTo>
                    <a:pt x="18" y="14"/>
                  </a:lnTo>
                  <a:lnTo>
                    <a:pt x="18" y="14"/>
                  </a:lnTo>
                  <a:lnTo>
                    <a:pt x="18" y="14"/>
                  </a:lnTo>
                  <a:lnTo>
                    <a:pt x="18" y="18"/>
                  </a:lnTo>
                  <a:lnTo>
                    <a:pt x="22" y="18"/>
                  </a:lnTo>
                  <a:lnTo>
                    <a:pt x="22" y="18"/>
                  </a:lnTo>
                  <a:lnTo>
                    <a:pt x="22" y="22"/>
                  </a:lnTo>
                  <a:lnTo>
                    <a:pt x="22" y="22"/>
                  </a:lnTo>
                  <a:lnTo>
                    <a:pt x="22" y="22"/>
                  </a:lnTo>
                  <a:lnTo>
                    <a:pt x="22" y="26"/>
                  </a:lnTo>
                  <a:lnTo>
                    <a:pt x="26" y="26"/>
                  </a:lnTo>
                  <a:lnTo>
                    <a:pt x="26" y="26"/>
                  </a:lnTo>
                  <a:lnTo>
                    <a:pt x="26" y="26"/>
                  </a:lnTo>
                  <a:lnTo>
                    <a:pt x="26" y="26"/>
                  </a:lnTo>
                  <a:lnTo>
                    <a:pt x="26" y="28"/>
                  </a:lnTo>
                  <a:lnTo>
                    <a:pt x="22" y="28"/>
                  </a:lnTo>
                  <a:lnTo>
                    <a:pt x="14" y="28"/>
                  </a:lnTo>
                  <a:lnTo>
                    <a:pt x="14" y="28"/>
                  </a:lnTo>
                  <a:lnTo>
                    <a:pt x="14" y="28"/>
                  </a:lnTo>
                  <a:lnTo>
                    <a:pt x="14" y="26"/>
                  </a:lnTo>
                  <a:lnTo>
                    <a:pt x="14" y="26"/>
                  </a:lnTo>
                  <a:lnTo>
                    <a:pt x="14" y="26"/>
                  </a:lnTo>
                  <a:lnTo>
                    <a:pt x="14" y="26"/>
                  </a:lnTo>
                  <a:lnTo>
                    <a:pt x="10" y="22"/>
                  </a:lnTo>
                  <a:lnTo>
                    <a:pt x="10" y="22"/>
                  </a:lnTo>
                  <a:lnTo>
                    <a:pt x="10" y="22"/>
                  </a:lnTo>
                  <a:lnTo>
                    <a:pt x="10" y="22"/>
                  </a:lnTo>
                  <a:lnTo>
                    <a:pt x="10" y="22"/>
                  </a:lnTo>
                  <a:close/>
                  <a:moveTo>
                    <a:pt x="22" y="2"/>
                  </a:moveTo>
                  <a:lnTo>
                    <a:pt x="22" y="2"/>
                  </a:lnTo>
                  <a:lnTo>
                    <a:pt x="22" y="2"/>
                  </a:lnTo>
                  <a:lnTo>
                    <a:pt x="22" y="6"/>
                  </a:lnTo>
                  <a:lnTo>
                    <a:pt x="22" y="6"/>
                  </a:lnTo>
                  <a:lnTo>
                    <a:pt x="22" y="6"/>
                  </a:lnTo>
                  <a:lnTo>
                    <a:pt x="22" y="6"/>
                  </a:lnTo>
                  <a:lnTo>
                    <a:pt x="26" y="6"/>
                  </a:lnTo>
                  <a:lnTo>
                    <a:pt x="26" y="6"/>
                  </a:lnTo>
                  <a:lnTo>
                    <a:pt x="26" y="6"/>
                  </a:lnTo>
                  <a:lnTo>
                    <a:pt x="22" y="6"/>
                  </a:lnTo>
                  <a:lnTo>
                    <a:pt x="22" y="6"/>
                  </a:lnTo>
                  <a:lnTo>
                    <a:pt x="22" y="6"/>
                  </a:lnTo>
                  <a:lnTo>
                    <a:pt x="22" y="10"/>
                  </a:lnTo>
                  <a:lnTo>
                    <a:pt x="22" y="10"/>
                  </a:lnTo>
                  <a:lnTo>
                    <a:pt x="22" y="10"/>
                  </a:lnTo>
                  <a:lnTo>
                    <a:pt x="22" y="10"/>
                  </a:lnTo>
                  <a:lnTo>
                    <a:pt x="22" y="10"/>
                  </a:lnTo>
                  <a:lnTo>
                    <a:pt x="22" y="10"/>
                  </a:lnTo>
                  <a:lnTo>
                    <a:pt x="22" y="10"/>
                  </a:lnTo>
                  <a:lnTo>
                    <a:pt x="22" y="10"/>
                  </a:lnTo>
                  <a:lnTo>
                    <a:pt x="22" y="10"/>
                  </a:lnTo>
                  <a:lnTo>
                    <a:pt x="22" y="10"/>
                  </a:lnTo>
                  <a:lnTo>
                    <a:pt x="22" y="10"/>
                  </a:lnTo>
                  <a:lnTo>
                    <a:pt x="18" y="6"/>
                  </a:lnTo>
                  <a:lnTo>
                    <a:pt x="22" y="2"/>
                  </a:lnTo>
                  <a:lnTo>
                    <a:pt x="22" y="2"/>
                  </a:lnTo>
                  <a:lnTo>
                    <a:pt x="22" y="2"/>
                  </a:lnTo>
                  <a:lnTo>
                    <a:pt x="22" y="2"/>
                  </a:lnTo>
                  <a:lnTo>
                    <a:pt x="22" y="2"/>
                  </a:lnTo>
                  <a:lnTo>
                    <a:pt x="22" y="2"/>
                  </a:lnTo>
                  <a:lnTo>
                    <a:pt x="22" y="2"/>
                  </a:lnTo>
                  <a:lnTo>
                    <a:pt x="22" y="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6" name="Freeform 36">
              <a:extLst>
                <a:ext uri="{FF2B5EF4-FFF2-40B4-BE49-F238E27FC236}">
                  <a16:creationId xmlns:a16="http://schemas.microsoft.com/office/drawing/2014/main" id="{A41E3E2B-1CEE-DE1C-8E91-65BBF5A6F95D}"/>
                </a:ext>
              </a:extLst>
            </p:cNvPr>
            <p:cNvSpPr>
              <a:spLocks/>
            </p:cNvSpPr>
            <p:nvPr/>
          </p:nvSpPr>
          <p:spPr bwMode="auto">
            <a:xfrm>
              <a:off x="5949950" y="3333818"/>
              <a:ext cx="247650" cy="120650"/>
            </a:xfrm>
            <a:custGeom>
              <a:avLst/>
              <a:gdLst>
                <a:gd name="T0" fmla="*/ 74 w 156"/>
                <a:gd name="T1" fmla="*/ 54 h 76"/>
                <a:gd name="T2" fmla="*/ 68 w 156"/>
                <a:gd name="T3" fmla="*/ 58 h 76"/>
                <a:gd name="T4" fmla="*/ 68 w 156"/>
                <a:gd name="T5" fmla="*/ 66 h 76"/>
                <a:gd name="T6" fmla="*/ 60 w 156"/>
                <a:gd name="T7" fmla="*/ 68 h 76"/>
                <a:gd name="T8" fmla="*/ 52 w 156"/>
                <a:gd name="T9" fmla="*/ 72 h 76"/>
                <a:gd name="T10" fmla="*/ 42 w 156"/>
                <a:gd name="T11" fmla="*/ 72 h 76"/>
                <a:gd name="T12" fmla="*/ 38 w 156"/>
                <a:gd name="T13" fmla="*/ 72 h 76"/>
                <a:gd name="T14" fmla="*/ 30 w 156"/>
                <a:gd name="T15" fmla="*/ 68 h 76"/>
                <a:gd name="T16" fmla="*/ 30 w 156"/>
                <a:gd name="T17" fmla="*/ 68 h 76"/>
                <a:gd name="T18" fmla="*/ 22 w 156"/>
                <a:gd name="T19" fmla="*/ 68 h 76"/>
                <a:gd name="T20" fmla="*/ 14 w 156"/>
                <a:gd name="T21" fmla="*/ 66 h 76"/>
                <a:gd name="T22" fmla="*/ 8 w 156"/>
                <a:gd name="T23" fmla="*/ 68 h 76"/>
                <a:gd name="T24" fmla="*/ 0 w 156"/>
                <a:gd name="T25" fmla="*/ 66 h 76"/>
                <a:gd name="T26" fmla="*/ 0 w 156"/>
                <a:gd name="T27" fmla="*/ 62 h 76"/>
                <a:gd name="T28" fmla="*/ 8 w 156"/>
                <a:gd name="T29" fmla="*/ 58 h 76"/>
                <a:gd name="T30" fmla="*/ 18 w 156"/>
                <a:gd name="T31" fmla="*/ 58 h 76"/>
                <a:gd name="T32" fmla="*/ 18 w 156"/>
                <a:gd name="T33" fmla="*/ 62 h 76"/>
                <a:gd name="T34" fmla="*/ 22 w 156"/>
                <a:gd name="T35" fmla="*/ 54 h 76"/>
                <a:gd name="T36" fmla="*/ 34 w 156"/>
                <a:gd name="T37" fmla="*/ 58 h 76"/>
                <a:gd name="T38" fmla="*/ 44 w 156"/>
                <a:gd name="T39" fmla="*/ 50 h 76"/>
                <a:gd name="T40" fmla="*/ 48 w 156"/>
                <a:gd name="T41" fmla="*/ 50 h 76"/>
                <a:gd name="T42" fmla="*/ 52 w 156"/>
                <a:gd name="T43" fmla="*/ 42 h 76"/>
                <a:gd name="T44" fmla="*/ 48 w 156"/>
                <a:gd name="T45" fmla="*/ 42 h 76"/>
                <a:gd name="T46" fmla="*/ 42 w 156"/>
                <a:gd name="T47" fmla="*/ 36 h 76"/>
                <a:gd name="T48" fmla="*/ 34 w 156"/>
                <a:gd name="T49" fmla="*/ 28 h 76"/>
                <a:gd name="T50" fmla="*/ 30 w 156"/>
                <a:gd name="T51" fmla="*/ 36 h 76"/>
                <a:gd name="T52" fmla="*/ 30 w 156"/>
                <a:gd name="T53" fmla="*/ 40 h 76"/>
                <a:gd name="T54" fmla="*/ 22 w 156"/>
                <a:gd name="T55" fmla="*/ 32 h 76"/>
                <a:gd name="T56" fmla="*/ 12 w 156"/>
                <a:gd name="T57" fmla="*/ 32 h 76"/>
                <a:gd name="T58" fmla="*/ 14 w 156"/>
                <a:gd name="T59" fmla="*/ 24 h 76"/>
                <a:gd name="T60" fmla="*/ 22 w 156"/>
                <a:gd name="T61" fmla="*/ 20 h 76"/>
                <a:gd name="T62" fmla="*/ 22 w 156"/>
                <a:gd name="T63" fmla="*/ 16 h 76"/>
                <a:gd name="T64" fmla="*/ 26 w 156"/>
                <a:gd name="T65" fmla="*/ 6 h 76"/>
                <a:gd name="T66" fmla="*/ 38 w 156"/>
                <a:gd name="T67" fmla="*/ 6 h 76"/>
                <a:gd name="T68" fmla="*/ 48 w 156"/>
                <a:gd name="T69" fmla="*/ 6 h 76"/>
                <a:gd name="T70" fmla="*/ 56 w 156"/>
                <a:gd name="T71" fmla="*/ 10 h 76"/>
                <a:gd name="T72" fmla="*/ 60 w 156"/>
                <a:gd name="T73" fmla="*/ 10 h 76"/>
                <a:gd name="T74" fmla="*/ 60 w 156"/>
                <a:gd name="T75" fmla="*/ 0 h 76"/>
                <a:gd name="T76" fmla="*/ 72 w 156"/>
                <a:gd name="T77" fmla="*/ 0 h 76"/>
                <a:gd name="T78" fmla="*/ 82 w 156"/>
                <a:gd name="T79" fmla="*/ 4 h 76"/>
                <a:gd name="T80" fmla="*/ 88 w 156"/>
                <a:gd name="T81" fmla="*/ 6 h 76"/>
                <a:gd name="T82" fmla="*/ 100 w 156"/>
                <a:gd name="T83" fmla="*/ 4 h 76"/>
                <a:gd name="T84" fmla="*/ 112 w 156"/>
                <a:gd name="T85" fmla="*/ 4 h 76"/>
                <a:gd name="T86" fmla="*/ 122 w 156"/>
                <a:gd name="T87" fmla="*/ 4 h 76"/>
                <a:gd name="T88" fmla="*/ 134 w 156"/>
                <a:gd name="T89" fmla="*/ 6 h 76"/>
                <a:gd name="T90" fmla="*/ 142 w 156"/>
                <a:gd name="T91" fmla="*/ 10 h 76"/>
                <a:gd name="T92" fmla="*/ 148 w 156"/>
                <a:gd name="T93" fmla="*/ 14 h 76"/>
                <a:gd name="T94" fmla="*/ 156 w 156"/>
                <a:gd name="T95" fmla="*/ 16 h 76"/>
                <a:gd name="T96" fmla="*/ 148 w 156"/>
                <a:gd name="T97" fmla="*/ 20 h 76"/>
                <a:gd name="T98" fmla="*/ 142 w 156"/>
                <a:gd name="T99" fmla="*/ 24 h 76"/>
                <a:gd name="T100" fmla="*/ 134 w 156"/>
                <a:gd name="T101" fmla="*/ 28 h 76"/>
                <a:gd name="T102" fmla="*/ 126 w 156"/>
                <a:gd name="T103" fmla="*/ 36 h 76"/>
                <a:gd name="T104" fmla="*/ 118 w 156"/>
                <a:gd name="T105" fmla="*/ 40 h 76"/>
                <a:gd name="T106" fmla="*/ 108 w 156"/>
                <a:gd name="T107" fmla="*/ 40 h 76"/>
                <a:gd name="T108" fmla="*/ 104 w 156"/>
                <a:gd name="T109" fmla="*/ 50 h 76"/>
                <a:gd name="T110" fmla="*/ 100 w 156"/>
                <a:gd name="T111" fmla="*/ 50 h 76"/>
                <a:gd name="T112" fmla="*/ 88 w 156"/>
                <a:gd name="T113" fmla="*/ 54 h 76"/>
                <a:gd name="T114" fmla="*/ 86 w 156"/>
                <a:gd name="T115" fmla="*/ 46 h 76"/>
                <a:gd name="T116" fmla="*/ 78 w 156"/>
                <a:gd name="T117" fmla="*/ 5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76">
                  <a:moveTo>
                    <a:pt x="78" y="50"/>
                  </a:moveTo>
                  <a:lnTo>
                    <a:pt x="78" y="54"/>
                  </a:lnTo>
                  <a:lnTo>
                    <a:pt x="74" y="54"/>
                  </a:lnTo>
                  <a:lnTo>
                    <a:pt x="74" y="58"/>
                  </a:lnTo>
                  <a:lnTo>
                    <a:pt x="72" y="58"/>
                  </a:lnTo>
                  <a:lnTo>
                    <a:pt x="68" y="58"/>
                  </a:lnTo>
                  <a:lnTo>
                    <a:pt x="64" y="62"/>
                  </a:lnTo>
                  <a:lnTo>
                    <a:pt x="64" y="66"/>
                  </a:lnTo>
                  <a:lnTo>
                    <a:pt x="68" y="66"/>
                  </a:lnTo>
                  <a:lnTo>
                    <a:pt x="68" y="68"/>
                  </a:lnTo>
                  <a:lnTo>
                    <a:pt x="64" y="68"/>
                  </a:lnTo>
                  <a:lnTo>
                    <a:pt x="60" y="68"/>
                  </a:lnTo>
                  <a:lnTo>
                    <a:pt x="56" y="68"/>
                  </a:lnTo>
                  <a:lnTo>
                    <a:pt x="56" y="72"/>
                  </a:lnTo>
                  <a:lnTo>
                    <a:pt x="52" y="72"/>
                  </a:lnTo>
                  <a:lnTo>
                    <a:pt x="48" y="72"/>
                  </a:lnTo>
                  <a:lnTo>
                    <a:pt x="44" y="72"/>
                  </a:lnTo>
                  <a:lnTo>
                    <a:pt x="42" y="72"/>
                  </a:lnTo>
                  <a:lnTo>
                    <a:pt x="42" y="76"/>
                  </a:lnTo>
                  <a:lnTo>
                    <a:pt x="42" y="72"/>
                  </a:lnTo>
                  <a:lnTo>
                    <a:pt x="38" y="72"/>
                  </a:lnTo>
                  <a:lnTo>
                    <a:pt x="34" y="72"/>
                  </a:lnTo>
                  <a:lnTo>
                    <a:pt x="34" y="68"/>
                  </a:lnTo>
                  <a:lnTo>
                    <a:pt x="30" y="68"/>
                  </a:lnTo>
                  <a:lnTo>
                    <a:pt x="34" y="68"/>
                  </a:lnTo>
                  <a:lnTo>
                    <a:pt x="30" y="66"/>
                  </a:lnTo>
                  <a:lnTo>
                    <a:pt x="30" y="68"/>
                  </a:lnTo>
                  <a:lnTo>
                    <a:pt x="26" y="68"/>
                  </a:lnTo>
                  <a:lnTo>
                    <a:pt x="22" y="72"/>
                  </a:lnTo>
                  <a:lnTo>
                    <a:pt x="22" y="68"/>
                  </a:lnTo>
                  <a:lnTo>
                    <a:pt x="18" y="68"/>
                  </a:lnTo>
                  <a:lnTo>
                    <a:pt x="18" y="66"/>
                  </a:lnTo>
                  <a:lnTo>
                    <a:pt x="14" y="66"/>
                  </a:lnTo>
                  <a:lnTo>
                    <a:pt x="14" y="68"/>
                  </a:lnTo>
                  <a:lnTo>
                    <a:pt x="12" y="68"/>
                  </a:lnTo>
                  <a:lnTo>
                    <a:pt x="8" y="68"/>
                  </a:lnTo>
                  <a:lnTo>
                    <a:pt x="4" y="68"/>
                  </a:lnTo>
                  <a:lnTo>
                    <a:pt x="0" y="68"/>
                  </a:lnTo>
                  <a:lnTo>
                    <a:pt x="0" y="66"/>
                  </a:lnTo>
                  <a:lnTo>
                    <a:pt x="0" y="62"/>
                  </a:lnTo>
                  <a:lnTo>
                    <a:pt x="0" y="58"/>
                  </a:lnTo>
                  <a:lnTo>
                    <a:pt x="0" y="62"/>
                  </a:lnTo>
                  <a:lnTo>
                    <a:pt x="4" y="62"/>
                  </a:lnTo>
                  <a:lnTo>
                    <a:pt x="4" y="58"/>
                  </a:lnTo>
                  <a:lnTo>
                    <a:pt x="8" y="58"/>
                  </a:lnTo>
                  <a:lnTo>
                    <a:pt x="12" y="54"/>
                  </a:lnTo>
                  <a:lnTo>
                    <a:pt x="14" y="58"/>
                  </a:lnTo>
                  <a:lnTo>
                    <a:pt x="18" y="58"/>
                  </a:lnTo>
                  <a:lnTo>
                    <a:pt x="18" y="62"/>
                  </a:lnTo>
                  <a:lnTo>
                    <a:pt x="14" y="62"/>
                  </a:lnTo>
                  <a:lnTo>
                    <a:pt x="18" y="62"/>
                  </a:lnTo>
                  <a:lnTo>
                    <a:pt x="18" y="58"/>
                  </a:lnTo>
                  <a:lnTo>
                    <a:pt x="22" y="58"/>
                  </a:lnTo>
                  <a:lnTo>
                    <a:pt x="22" y="54"/>
                  </a:lnTo>
                  <a:lnTo>
                    <a:pt x="26" y="54"/>
                  </a:lnTo>
                  <a:lnTo>
                    <a:pt x="30" y="54"/>
                  </a:lnTo>
                  <a:lnTo>
                    <a:pt x="34" y="58"/>
                  </a:lnTo>
                  <a:lnTo>
                    <a:pt x="38" y="54"/>
                  </a:lnTo>
                  <a:lnTo>
                    <a:pt x="42" y="50"/>
                  </a:lnTo>
                  <a:lnTo>
                    <a:pt x="44" y="50"/>
                  </a:lnTo>
                  <a:lnTo>
                    <a:pt x="44" y="46"/>
                  </a:lnTo>
                  <a:lnTo>
                    <a:pt x="44" y="50"/>
                  </a:lnTo>
                  <a:lnTo>
                    <a:pt x="48" y="50"/>
                  </a:lnTo>
                  <a:lnTo>
                    <a:pt x="48" y="46"/>
                  </a:lnTo>
                  <a:lnTo>
                    <a:pt x="52" y="46"/>
                  </a:lnTo>
                  <a:lnTo>
                    <a:pt x="52" y="42"/>
                  </a:lnTo>
                  <a:lnTo>
                    <a:pt x="56" y="42"/>
                  </a:lnTo>
                  <a:lnTo>
                    <a:pt x="52" y="42"/>
                  </a:lnTo>
                  <a:lnTo>
                    <a:pt x="48" y="42"/>
                  </a:lnTo>
                  <a:lnTo>
                    <a:pt x="44" y="40"/>
                  </a:lnTo>
                  <a:lnTo>
                    <a:pt x="42" y="40"/>
                  </a:lnTo>
                  <a:lnTo>
                    <a:pt x="42" y="36"/>
                  </a:lnTo>
                  <a:lnTo>
                    <a:pt x="38" y="36"/>
                  </a:lnTo>
                  <a:lnTo>
                    <a:pt x="38" y="32"/>
                  </a:lnTo>
                  <a:lnTo>
                    <a:pt x="34" y="28"/>
                  </a:lnTo>
                  <a:lnTo>
                    <a:pt x="34" y="32"/>
                  </a:lnTo>
                  <a:lnTo>
                    <a:pt x="34" y="36"/>
                  </a:lnTo>
                  <a:lnTo>
                    <a:pt x="30" y="36"/>
                  </a:lnTo>
                  <a:lnTo>
                    <a:pt x="30" y="32"/>
                  </a:lnTo>
                  <a:lnTo>
                    <a:pt x="30" y="36"/>
                  </a:lnTo>
                  <a:lnTo>
                    <a:pt x="30" y="40"/>
                  </a:lnTo>
                  <a:lnTo>
                    <a:pt x="26" y="36"/>
                  </a:lnTo>
                  <a:lnTo>
                    <a:pt x="22" y="36"/>
                  </a:lnTo>
                  <a:lnTo>
                    <a:pt x="22" y="32"/>
                  </a:lnTo>
                  <a:lnTo>
                    <a:pt x="18" y="32"/>
                  </a:lnTo>
                  <a:lnTo>
                    <a:pt x="14" y="32"/>
                  </a:lnTo>
                  <a:lnTo>
                    <a:pt x="12" y="32"/>
                  </a:lnTo>
                  <a:lnTo>
                    <a:pt x="12" y="28"/>
                  </a:lnTo>
                  <a:lnTo>
                    <a:pt x="14" y="28"/>
                  </a:lnTo>
                  <a:lnTo>
                    <a:pt x="14" y="24"/>
                  </a:lnTo>
                  <a:lnTo>
                    <a:pt x="18" y="24"/>
                  </a:lnTo>
                  <a:lnTo>
                    <a:pt x="18" y="20"/>
                  </a:lnTo>
                  <a:lnTo>
                    <a:pt x="22" y="20"/>
                  </a:lnTo>
                  <a:lnTo>
                    <a:pt x="26" y="16"/>
                  </a:lnTo>
                  <a:lnTo>
                    <a:pt x="26" y="14"/>
                  </a:lnTo>
                  <a:lnTo>
                    <a:pt x="22" y="16"/>
                  </a:lnTo>
                  <a:lnTo>
                    <a:pt x="22" y="14"/>
                  </a:lnTo>
                  <a:lnTo>
                    <a:pt x="26" y="10"/>
                  </a:lnTo>
                  <a:lnTo>
                    <a:pt x="26" y="6"/>
                  </a:lnTo>
                  <a:lnTo>
                    <a:pt x="30" y="6"/>
                  </a:lnTo>
                  <a:lnTo>
                    <a:pt x="34" y="6"/>
                  </a:lnTo>
                  <a:lnTo>
                    <a:pt x="38" y="6"/>
                  </a:lnTo>
                  <a:lnTo>
                    <a:pt x="42" y="6"/>
                  </a:lnTo>
                  <a:lnTo>
                    <a:pt x="44" y="6"/>
                  </a:lnTo>
                  <a:lnTo>
                    <a:pt x="48" y="6"/>
                  </a:lnTo>
                  <a:lnTo>
                    <a:pt x="48" y="10"/>
                  </a:lnTo>
                  <a:lnTo>
                    <a:pt x="52" y="10"/>
                  </a:lnTo>
                  <a:lnTo>
                    <a:pt x="56" y="10"/>
                  </a:lnTo>
                  <a:lnTo>
                    <a:pt x="56" y="14"/>
                  </a:lnTo>
                  <a:lnTo>
                    <a:pt x="60" y="14"/>
                  </a:lnTo>
                  <a:lnTo>
                    <a:pt x="60" y="10"/>
                  </a:lnTo>
                  <a:lnTo>
                    <a:pt x="60" y="6"/>
                  </a:lnTo>
                  <a:lnTo>
                    <a:pt x="60" y="4"/>
                  </a:lnTo>
                  <a:lnTo>
                    <a:pt x="60" y="0"/>
                  </a:lnTo>
                  <a:lnTo>
                    <a:pt x="64" y="0"/>
                  </a:lnTo>
                  <a:lnTo>
                    <a:pt x="68" y="0"/>
                  </a:lnTo>
                  <a:lnTo>
                    <a:pt x="72" y="0"/>
                  </a:lnTo>
                  <a:lnTo>
                    <a:pt x="74" y="0"/>
                  </a:lnTo>
                  <a:lnTo>
                    <a:pt x="78" y="4"/>
                  </a:lnTo>
                  <a:lnTo>
                    <a:pt x="82" y="4"/>
                  </a:lnTo>
                  <a:lnTo>
                    <a:pt x="86" y="4"/>
                  </a:lnTo>
                  <a:lnTo>
                    <a:pt x="86" y="6"/>
                  </a:lnTo>
                  <a:lnTo>
                    <a:pt x="88" y="6"/>
                  </a:lnTo>
                  <a:lnTo>
                    <a:pt x="92" y="4"/>
                  </a:lnTo>
                  <a:lnTo>
                    <a:pt x="96" y="4"/>
                  </a:lnTo>
                  <a:lnTo>
                    <a:pt x="100" y="4"/>
                  </a:lnTo>
                  <a:lnTo>
                    <a:pt x="104" y="4"/>
                  </a:lnTo>
                  <a:lnTo>
                    <a:pt x="108" y="4"/>
                  </a:lnTo>
                  <a:lnTo>
                    <a:pt x="112" y="4"/>
                  </a:lnTo>
                  <a:lnTo>
                    <a:pt x="116" y="4"/>
                  </a:lnTo>
                  <a:lnTo>
                    <a:pt x="118" y="4"/>
                  </a:lnTo>
                  <a:lnTo>
                    <a:pt x="122" y="4"/>
                  </a:lnTo>
                  <a:lnTo>
                    <a:pt x="126" y="4"/>
                  </a:lnTo>
                  <a:lnTo>
                    <a:pt x="130" y="4"/>
                  </a:lnTo>
                  <a:lnTo>
                    <a:pt x="134" y="6"/>
                  </a:lnTo>
                  <a:lnTo>
                    <a:pt x="138" y="6"/>
                  </a:lnTo>
                  <a:lnTo>
                    <a:pt x="142" y="6"/>
                  </a:lnTo>
                  <a:lnTo>
                    <a:pt x="142" y="10"/>
                  </a:lnTo>
                  <a:lnTo>
                    <a:pt x="142" y="14"/>
                  </a:lnTo>
                  <a:lnTo>
                    <a:pt x="146" y="14"/>
                  </a:lnTo>
                  <a:lnTo>
                    <a:pt x="148" y="14"/>
                  </a:lnTo>
                  <a:lnTo>
                    <a:pt x="152" y="14"/>
                  </a:lnTo>
                  <a:lnTo>
                    <a:pt x="152" y="16"/>
                  </a:lnTo>
                  <a:lnTo>
                    <a:pt x="156" y="16"/>
                  </a:lnTo>
                  <a:lnTo>
                    <a:pt x="156" y="20"/>
                  </a:lnTo>
                  <a:lnTo>
                    <a:pt x="152" y="20"/>
                  </a:lnTo>
                  <a:lnTo>
                    <a:pt x="148" y="20"/>
                  </a:lnTo>
                  <a:lnTo>
                    <a:pt x="148" y="24"/>
                  </a:lnTo>
                  <a:lnTo>
                    <a:pt x="146" y="24"/>
                  </a:lnTo>
                  <a:lnTo>
                    <a:pt x="142" y="24"/>
                  </a:lnTo>
                  <a:lnTo>
                    <a:pt x="138" y="24"/>
                  </a:lnTo>
                  <a:lnTo>
                    <a:pt x="138" y="28"/>
                  </a:lnTo>
                  <a:lnTo>
                    <a:pt x="134" y="28"/>
                  </a:lnTo>
                  <a:lnTo>
                    <a:pt x="130" y="32"/>
                  </a:lnTo>
                  <a:lnTo>
                    <a:pt x="126" y="32"/>
                  </a:lnTo>
                  <a:lnTo>
                    <a:pt x="126" y="36"/>
                  </a:lnTo>
                  <a:lnTo>
                    <a:pt x="126" y="40"/>
                  </a:lnTo>
                  <a:lnTo>
                    <a:pt x="122" y="40"/>
                  </a:lnTo>
                  <a:lnTo>
                    <a:pt x="118" y="40"/>
                  </a:lnTo>
                  <a:lnTo>
                    <a:pt x="116" y="40"/>
                  </a:lnTo>
                  <a:lnTo>
                    <a:pt x="112" y="40"/>
                  </a:lnTo>
                  <a:lnTo>
                    <a:pt x="108" y="40"/>
                  </a:lnTo>
                  <a:lnTo>
                    <a:pt x="104" y="40"/>
                  </a:lnTo>
                  <a:lnTo>
                    <a:pt x="104" y="46"/>
                  </a:lnTo>
                  <a:lnTo>
                    <a:pt x="104" y="50"/>
                  </a:lnTo>
                  <a:lnTo>
                    <a:pt x="100" y="50"/>
                  </a:lnTo>
                  <a:lnTo>
                    <a:pt x="100" y="54"/>
                  </a:lnTo>
                  <a:lnTo>
                    <a:pt x="100" y="50"/>
                  </a:lnTo>
                  <a:lnTo>
                    <a:pt x="96" y="50"/>
                  </a:lnTo>
                  <a:lnTo>
                    <a:pt x="92" y="54"/>
                  </a:lnTo>
                  <a:lnTo>
                    <a:pt x="88" y="54"/>
                  </a:lnTo>
                  <a:lnTo>
                    <a:pt x="88" y="50"/>
                  </a:lnTo>
                  <a:lnTo>
                    <a:pt x="88" y="46"/>
                  </a:lnTo>
                  <a:lnTo>
                    <a:pt x="86" y="46"/>
                  </a:lnTo>
                  <a:lnTo>
                    <a:pt x="86" y="50"/>
                  </a:lnTo>
                  <a:lnTo>
                    <a:pt x="82" y="50"/>
                  </a:lnTo>
                  <a:lnTo>
                    <a:pt x="78" y="50"/>
                  </a:lnTo>
                  <a:lnTo>
                    <a:pt x="78" y="50"/>
                  </a:lnTo>
                  <a:lnTo>
                    <a:pt x="78" y="5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7" name="Freeform 37">
              <a:extLst>
                <a:ext uri="{FF2B5EF4-FFF2-40B4-BE49-F238E27FC236}">
                  <a16:creationId xmlns:a16="http://schemas.microsoft.com/office/drawing/2014/main" id="{458D4417-53C6-1B37-7774-ED6C9EE0679C}"/>
                </a:ext>
              </a:extLst>
            </p:cNvPr>
            <p:cNvSpPr>
              <a:spLocks/>
            </p:cNvSpPr>
            <p:nvPr/>
          </p:nvSpPr>
          <p:spPr bwMode="auto">
            <a:xfrm>
              <a:off x="6638925" y="3943418"/>
              <a:ext cx="174625" cy="234950"/>
            </a:xfrm>
            <a:custGeom>
              <a:avLst/>
              <a:gdLst>
                <a:gd name="T0" fmla="*/ 54 w 110"/>
                <a:gd name="T1" fmla="*/ 72 h 148"/>
                <a:gd name="T2" fmla="*/ 46 w 110"/>
                <a:gd name="T3" fmla="*/ 72 h 148"/>
                <a:gd name="T4" fmla="*/ 34 w 110"/>
                <a:gd name="T5" fmla="*/ 80 h 148"/>
                <a:gd name="T6" fmla="*/ 26 w 110"/>
                <a:gd name="T7" fmla="*/ 72 h 148"/>
                <a:gd name="T8" fmla="*/ 20 w 110"/>
                <a:gd name="T9" fmla="*/ 80 h 148"/>
                <a:gd name="T10" fmla="*/ 12 w 110"/>
                <a:gd name="T11" fmla="*/ 88 h 148"/>
                <a:gd name="T12" fmla="*/ 16 w 110"/>
                <a:gd name="T13" fmla="*/ 76 h 148"/>
                <a:gd name="T14" fmla="*/ 16 w 110"/>
                <a:gd name="T15" fmla="*/ 62 h 148"/>
                <a:gd name="T16" fmla="*/ 16 w 110"/>
                <a:gd name="T17" fmla="*/ 54 h 148"/>
                <a:gd name="T18" fmla="*/ 4 w 110"/>
                <a:gd name="T19" fmla="*/ 50 h 148"/>
                <a:gd name="T20" fmla="*/ 4 w 110"/>
                <a:gd name="T21" fmla="*/ 40 h 148"/>
                <a:gd name="T22" fmla="*/ 0 w 110"/>
                <a:gd name="T23" fmla="*/ 36 h 148"/>
                <a:gd name="T24" fmla="*/ 8 w 110"/>
                <a:gd name="T25" fmla="*/ 30 h 148"/>
                <a:gd name="T26" fmla="*/ 8 w 110"/>
                <a:gd name="T27" fmla="*/ 22 h 148"/>
                <a:gd name="T28" fmla="*/ 16 w 110"/>
                <a:gd name="T29" fmla="*/ 14 h 148"/>
                <a:gd name="T30" fmla="*/ 24 w 110"/>
                <a:gd name="T31" fmla="*/ 22 h 148"/>
                <a:gd name="T32" fmla="*/ 24 w 110"/>
                <a:gd name="T33" fmla="*/ 22 h 148"/>
                <a:gd name="T34" fmla="*/ 20 w 110"/>
                <a:gd name="T35" fmla="*/ 4 h 148"/>
                <a:gd name="T36" fmla="*/ 30 w 110"/>
                <a:gd name="T37" fmla="*/ 0 h 148"/>
                <a:gd name="T38" fmla="*/ 38 w 110"/>
                <a:gd name="T39" fmla="*/ 10 h 148"/>
                <a:gd name="T40" fmla="*/ 38 w 110"/>
                <a:gd name="T41" fmla="*/ 18 h 148"/>
                <a:gd name="T42" fmla="*/ 42 w 110"/>
                <a:gd name="T43" fmla="*/ 26 h 148"/>
                <a:gd name="T44" fmla="*/ 50 w 110"/>
                <a:gd name="T45" fmla="*/ 32 h 148"/>
                <a:gd name="T46" fmla="*/ 60 w 110"/>
                <a:gd name="T47" fmla="*/ 30 h 148"/>
                <a:gd name="T48" fmla="*/ 68 w 110"/>
                <a:gd name="T49" fmla="*/ 40 h 148"/>
                <a:gd name="T50" fmla="*/ 64 w 110"/>
                <a:gd name="T51" fmla="*/ 50 h 148"/>
                <a:gd name="T52" fmla="*/ 56 w 110"/>
                <a:gd name="T53" fmla="*/ 50 h 148"/>
                <a:gd name="T54" fmla="*/ 54 w 110"/>
                <a:gd name="T55" fmla="*/ 54 h 148"/>
                <a:gd name="T56" fmla="*/ 64 w 110"/>
                <a:gd name="T57" fmla="*/ 66 h 148"/>
                <a:gd name="T58" fmla="*/ 72 w 110"/>
                <a:gd name="T59" fmla="*/ 72 h 148"/>
                <a:gd name="T60" fmla="*/ 80 w 110"/>
                <a:gd name="T61" fmla="*/ 80 h 148"/>
                <a:gd name="T62" fmla="*/ 86 w 110"/>
                <a:gd name="T63" fmla="*/ 88 h 148"/>
                <a:gd name="T64" fmla="*/ 90 w 110"/>
                <a:gd name="T65" fmla="*/ 98 h 148"/>
                <a:gd name="T66" fmla="*/ 98 w 110"/>
                <a:gd name="T67" fmla="*/ 102 h 148"/>
                <a:gd name="T68" fmla="*/ 106 w 110"/>
                <a:gd name="T69" fmla="*/ 110 h 148"/>
                <a:gd name="T70" fmla="*/ 102 w 110"/>
                <a:gd name="T71" fmla="*/ 122 h 148"/>
                <a:gd name="T72" fmla="*/ 106 w 110"/>
                <a:gd name="T73" fmla="*/ 128 h 148"/>
                <a:gd name="T74" fmla="*/ 102 w 110"/>
                <a:gd name="T75" fmla="*/ 140 h 148"/>
                <a:gd name="T76" fmla="*/ 90 w 110"/>
                <a:gd name="T77" fmla="*/ 140 h 148"/>
                <a:gd name="T78" fmla="*/ 86 w 110"/>
                <a:gd name="T79" fmla="*/ 144 h 148"/>
                <a:gd name="T80" fmla="*/ 80 w 110"/>
                <a:gd name="T81" fmla="*/ 144 h 148"/>
                <a:gd name="T82" fmla="*/ 72 w 110"/>
                <a:gd name="T83" fmla="*/ 144 h 148"/>
                <a:gd name="T84" fmla="*/ 76 w 110"/>
                <a:gd name="T85" fmla="*/ 132 h 148"/>
                <a:gd name="T86" fmla="*/ 80 w 110"/>
                <a:gd name="T87" fmla="*/ 124 h 148"/>
                <a:gd name="T88" fmla="*/ 76 w 110"/>
                <a:gd name="T89" fmla="*/ 114 h 148"/>
                <a:gd name="T90" fmla="*/ 68 w 110"/>
                <a:gd name="T91" fmla="*/ 102 h 148"/>
                <a:gd name="T92" fmla="*/ 64 w 110"/>
                <a:gd name="T93" fmla="*/ 96 h 148"/>
                <a:gd name="T94" fmla="*/ 64 w 110"/>
                <a:gd name="T95" fmla="*/ 88 h 148"/>
                <a:gd name="T96" fmla="*/ 60 w 110"/>
                <a:gd name="T97" fmla="*/ 8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48">
                  <a:moveTo>
                    <a:pt x="60" y="80"/>
                  </a:moveTo>
                  <a:lnTo>
                    <a:pt x="56" y="76"/>
                  </a:lnTo>
                  <a:lnTo>
                    <a:pt x="56" y="72"/>
                  </a:lnTo>
                  <a:lnTo>
                    <a:pt x="54" y="72"/>
                  </a:lnTo>
                  <a:lnTo>
                    <a:pt x="50" y="72"/>
                  </a:lnTo>
                  <a:lnTo>
                    <a:pt x="50" y="70"/>
                  </a:lnTo>
                  <a:lnTo>
                    <a:pt x="46" y="70"/>
                  </a:lnTo>
                  <a:lnTo>
                    <a:pt x="46" y="72"/>
                  </a:lnTo>
                  <a:lnTo>
                    <a:pt x="42" y="76"/>
                  </a:lnTo>
                  <a:lnTo>
                    <a:pt x="38" y="76"/>
                  </a:lnTo>
                  <a:lnTo>
                    <a:pt x="38" y="80"/>
                  </a:lnTo>
                  <a:lnTo>
                    <a:pt x="34" y="80"/>
                  </a:lnTo>
                  <a:lnTo>
                    <a:pt x="34" y="76"/>
                  </a:lnTo>
                  <a:lnTo>
                    <a:pt x="30" y="76"/>
                  </a:lnTo>
                  <a:lnTo>
                    <a:pt x="30" y="72"/>
                  </a:lnTo>
                  <a:lnTo>
                    <a:pt x="26" y="72"/>
                  </a:lnTo>
                  <a:lnTo>
                    <a:pt x="26" y="76"/>
                  </a:lnTo>
                  <a:lnTo>
                    <a:pt x="24" y="76"/>
                  </a:lnTo>
                  <a:lnTo>
                    <a:pt x="24" y="80"/>
                  </a:lnTo>
                  <a:lnTo>
                    <a:pt x="20" y="80"/>
                  </a:lnTo>
                  <a:lnTo>
                    <a:pt x="20" y="84"/>
                  </a:lnTo>
                  <a:lnTo>
                    <a:pt x="16" y="84"/>
                  </a:lnTo>
                  <a:lnTo>
                    <a:pt x="16" y="88"/>
                  </a:lnTo>
                  <a:lnTo>
                    <a:pt x="12" y="88"/>
                  </a:lnTo>
                  <a:lnTo>
                    <a:pt x="12" y="84"/>
                  </a:lnTo>
                  <a:lnTo>
                    <a:pt x="12" y="80"/>
                  </a:lnTo>
                  <a:lnTo>
                    <a:pt x="16" y="80"/>
                  </a:lnTo>
                  <a:lnTo>
                    <a:pt x="16" y="76"/>
                  </a:lnTo>
                  <a:lnTo>
                    <a:pt x="16" y="72"/>
                  </a:lnTo>
                  <a:lnTo>
                    <a:pt x="16" y="70"/>
                  </a:lnTo>
                  <a:lnTo>
                    <a:pt x="16" y="66"/>
                  </a:lnTo>
                  <a:lnTo>
                    <a:pt x="16" y="62"/>
                  </a:lnTo>
                  <a:lnTo>
                    <a:pt x="20" y="62"/>
                  </a:lnTo>
                  <a:lnTo>
                    <a:pt x="20" y="58"/>
                  </a:lnTo>
                  <a:lnTo>
                    <a:pt x="16" y="58"/>
                  </a:lnTo>
                  <a:lnTo>
                    <a:pt x="16" y="54"/>
                  </a:lnTo>
                  <a:lnTo>
                    <a:pt x="16" y="50"/>
                  </a:lnTo>
                  <a:lnTo>
                    <a:pt x="12" y="50"/>
                  </a:lnTo>
                  <a:lnTo>
                    <a:pt x="8" y="50"/>
                  </a:lnTo>
                  <a:lnTo>
                    <a:pt x="4" y="50"/>
                  </a:lnTo>
                  <a:lnTo>
                    <a:pt x="4" y="46"/>
                  </a:lnTo>
                  <a:lnTo>
                    <a:pt x="8" y="44"/>
                  </a:lnTo>
                  <a:lnTo>
                    <a:pt x="8" y="40"/>
                  </a:lnTo>
                  <a:lnTo>
                    <a:pt x="4" y="40"/>
                  </a:lnTo>
                  <a:lnTo>
                    <a:pt x="4" y="36"/>
                  </a:lnTo>
                  <a:lnTo>
                    <a:pt x="0" y="36"/>
                  </a:lnTo>
                  <a:lnTo>
                    <a:pt x="0" y="40"/>
                  </a:lnTo>
                  <a:lnTo>
                    <a:pt x="0" y="36"/>
                  </a:lnTo>
                  <a:lnTo>
                    <a:pt x="0" y="32"/>
                  </a:lnTo>
                  <a:lnTo>
                    <a:pt x="0" y="30"/>
                  </a:lnTo>
                  <a:lnTo>
                    <a:pt x="4" y="30"/>
                  </a:lnTo>
                  <a:lnTo>
                    <a:pt x="8" y="30"/>
                  </a:lnTo>
                  <a:lnTo>
                    <a:pt x="4" y="30"/>
                  </a:lnTo>
                  <a:lnTo>
                    <a:pt x="4" y="26"/>
                  </a:lnTo>
                  <a:lnTo>
                    <a:pt x="8" y="26"/>
                  </a:lnTo>
                  <a:lnTo>
                    <a:pt x="8" y="22"/>
                  </a:lnTo>
                  <a:lnTo>
                    <a:pt x="12" y="22"/>
                  </a:lnTo>
                  <a:lnTo>
                    <a:pt x="12" y="18"/>
                  </a:lnTo>
                  <a:lnTo>
                    <a:pt x="16" y="18"/>
                  </a:lnTo>
                  <a:lnTo>
                    <a:pt x="16" y="14"/>
                  </a:lnTo>
                  <a:lnTo>
                    <a:pt x="16" y="18"/>
                  </a:lnTo>
                  <a:lnTo>
                    <a:pt x="16" y="22"/>
                  </a:lnTo>
                  <a:lnTo>
                    <a:pt x="20" y="22"/>
                  </a:lnTo>
                  <a:lnTo>
                    <a:pt x="24" y="22"/>
                  </a:lnTo>
                  <a:lnTo>
                    <a:pt x="24" y="26"/>
                  </a:lnTo>
                  <a:lnTo>
                    <a:pt x="24" y="22"/>
                  </a:lnTo>
                  <a:lnTo>
                    <a:pt x="26" y="22"/>
                  </a:lnTo>
                  <a:lnTo>
                    <a:pt x="24" y="22"/>
                  </a:lnTo>
                  <a:lnTo>
                    <a:pt x="24" y="18"/>
                  </a:lnTo>
                  <a:lnTo>
                    <a:pt x="24" y="14"/>
                  </a:lnTo>
                  <a:lnTo>
                    <a:pt x="24" y="10"/>
                  </a:lnTo>
                  <a:lnTo>
                    <a:pt x="20" y="4"/>
                  </a:lnTo>
                  <a:lnTo>
                    <a:pt x="24" y="4"/>
                  </a:lnTo>
                  <a:lnTo>
                    <a:pt x="24" y="0"/>
                  </a:lnTo>
                  <a:lnTo>
                    <a:pt x="26" y="0"/>
                  </a:lnTo>
                  <a:lnTo>
                    <a:pt x="30" y="0"/>
                  </a:lnTo>
                  <a:lnTo>
                    <a:pt x="30" y="4"/>
                  </a:lnTo>
                  <a:lnTo>
                    <a:pt x="34" y="6"/>
                  </a:lnTo>
                  <a:lnTo>
                    <a:pt x="34" y="10"/>
                  </a:lnTo>
                  <a:lnTo>
                    <a:pt x="38" y="10"/>
                  </a:lnTo>
                  <a:lnTo>
                    <a:pt x="38" y="14"/>
                  </a:lnTo>
                  <a:lnTo>
                    <a:pt x="42" y="14"/>
                  </a:lnTo>
                  <a:lnTo>
                    <a:pt x="42" y="18"/>
                  </a:lnTo>
                  <a:lnTo>
                    <a:pt x="38" y="18"/>
                  </a:lnTo>
                  <a:lnTo>
                    <a:pt x="42" y="18"/>
                  </a:lnTo>
                  <a:lnTo>
                    <a:pt x="38" y="22"/>
                  </a:lnTo>
                  <a:lnTo>
                    <a:pt x="42" y="22"/>
                  </a:lnTo>
                  <a:lnTo>
                    <a:pt x="42" y="26"/>
                  </a:lnTo>
                  <a:lnTo>
                    <a:pt x="42" y="30"/>
                  </a:lnTo>
                  <a:lnTo>
                    <a:pt x="46" y="30"/>
                  </a:lnTo>
                  <a:lnTo>
                    <a:pt x="50" y="30"/>
                  </a:lnTo>
                  <a:lnTo>
                    <a:pt x="50" y="32"/>
                  </a:lnTo>
                  <a:lnTo>
                    <a:pt x="54" y="32"/>
                  </a:lnTo>
                  <a:lnTo>
                    <a:pt x="54" y="30"/>
                  </a:lnTo>
                  <a:lnTo>
                    <a:pt x="56" y="26"/>
                  </a:lnTo>
                  <a:lnTo>
                    <a:pt x="60" y="30"/>
                  </a:lnTo>
                  <a:lnTo>
                    <a:pt x="64" y="32"/>
                  </a:lnTo>
                  <a:lnTo>
                    <a:pt x="60" y="36"/>
                  </a:lnTo>
                  <a:lnTo>
                    <a:pt x="64" y="36"/>
                  </a:lnTo>
                  <a:lnTo>
                    <a:pt x="68" y="40"/>
                  </a:lnTo>
                  <a:lnTo>
                    <a:pt x="68" y="44"/>
                  </a:lnTo>
                  <a:lnTo>
                    <a:pt x="68" y="46"/>
                  </a:lnTo>
                  <a:lnTo>
                    <a:pt x="64" y="46"/>
                  </a:lnTo>
                  <a:lnTo>
                    <a:pt x="64" y="50"/>
                  </a:lnTo>
                  <a:lnTo>
                    <a:pt x="60" y="50"/>
                  </a:lnTo>
                  <a:lnTo>
                    <a:pt x="60" y="46"/>
                  </a:lnTo>
                  <a:lnTo>
                    <a:pt x="56" y="46"/>
                  </a:lnTo>
                  <a:lnTo>
                    <a:pt x="56" y="50"/>
                  </a:lnTo>
                  <a:lnTo>
                    <a:pt x="56" y="46"/>
                  </a:lnTo>
                  <a:lnTo>
                    <a:pt x="56" y="50"/>
                  </a:lnTo>
                  <a:lnTo>
                    <a:pt x="56" y="54"/>
                  </a:lnTo>
                  <a:lnTo>
                    <a:pt x="54" y="54"/>
                  </a:lnTo>
                  <a:lnTo>
                    <a:pt x="56" y="58"/>
                  </a:lnTo>
                  <a:lnTo>
                    <a:pt x="60" y="58"/>
                  </a:lnTo>
                  <a:lnTo>
                    <a:pt x="64" y="62"/>
                  </a:lnTo>
                  <a:lnTo>
                    <a:pt x="64" y="66"/>
                  </a:lnTo>
                  <a:lnTo>
                    <a:pt x="68" y="66"/>
                  </a:lnTo>
                  <a:lnTo>
                    <a:pt x="72" y="66"/>
                  </a:lnTo>
                  <a:lnTo>
                    <a:pt x="72" y="70"/>
                  </a:lnTo>
                  <a:lnTo>
                    <a:pt x="72" y="72"/>
                  </a:lnTo>
                  <a:lnTo>
                    <a:pt x="76" y="72"/>
                  </a:lnTo>
                  <a:lnTo>
                    <a:pt x="76" y="76"/>
                  </a:lnTo>
                  <a:lnTo>
                    <a:pt x="80" y="76"/>
                  </a:lnTo>
                  <a:lnTo>
                    <a:pt x="80" y="80"/>
                  </a:lnTo>
                  <a:lnTo>
                    <a:pt x="80" y="84"/>
                  </a:lnTo>
                  <a:lnTo>
                    <a:pt x="84" y="84"/>
                  </a:lnTo>
                  <a:lnTo>
                    <a:pt x="84" y="88"/>
                  </a:lnTo>
                  <a:lnTo>
                    <a:pt x="86" y="88"/>
                  </a:lnTo>
                  <a:lnTo>
                    <a:pt x="86" y="92"/>
                  </a:lnTo>
                  <a:lnTo>
                    <a:pt x="90" y="92"/>
                  </a:lnTo>
                  <a:lnTo>
                    <a:pt x="90" y="96"/>
                  </a:lnTo>
                  <a:lnTo>
                    <a:pt x="90" y="98"/>
                  </a:lnTo>
                  <a:lnTo>
                    <a:pt x="90" y="102"/>
                  </a:lnTo>
                  <a:lnTo>
                    <a:pt x="94" y="106"/>
                  </a:lnTo>
                  <a:lnTo>
                    <a:pt x="94" y="102"/>
                  </a:lnTo>
                  <a:lnTo>
                    <a:pt x="98" y="102"/>
                  </a:lnTo>
                  <a:lnTo>
                    <a:pt x="98" y="106"/>
                  </a:lnTo>
                  <a:lnTo>
                    <a:pt x="102" y="106"/>
                  </a:lnTo>
                  <a:lnTo>
                    <a:pt x="102" y="110"/>
                  </a:lnTo>
                  <a:lnTo>
                    <a:pt x="106" y="110"/>
                  </a:lnTo>
                  <a:lnTo>
                    <a:pt x="106" y="114"/>
                  </a:lnTo>
                  <a:lnTo>
                    <a:pt x="102" y="114"/>
                  </a:lnTo>
                  <a:lnTo>
                    <a:pt x="102" y="118"/>
                  </a:lnTo>
                  <a:lnTo>
                    <a:pt x="102" y="122"/>
                  </a:lnTo>
                  <a:lnTo>
                    <a:pt x="106" y="122"/>
                  </a:lnTo>
                  <a:lnTo>
                    <a:pt x="106" y="124"/>
                  </a:lnTo>
                  <a:lnTo>
                    <a:pt x="110" y="124"/>
                  </a:lnTo>
                  <a:lnTo>
                    <a:pt x="106" y="128"/>
                  </a:lnTo>
                  <a:lnTo>
                    <a:pt x="106" y="132"/>
                  </a:lnTo>
                  <a:lnTo>
                    <a:pt x="106" y="136"/>
                  </a:lnTo>
                  <a:lnTo>
                    <a:pt x="102" y="136"/>
                  </a:lnTo>
                  <a:lnTo>
                    <a:pt x="102" y="140"/>
                  </a:lnTo>
                  <a:lnTo>
                    <a:pt x="94" y="144"/>
                  </a:lnTo>
                  <a:lnTo>
                    <a:pt x="94" y="140"/>
                  </a:lnTo>
                  <a:lnTo>
                    <a:pt x="90" y="136"/>
                  </a:lnTo>
                  <a:lnTo>
                    <a:pt x="90" y="140"/>
                  </a:lnTo>
                  <a:lnTo>
                    <a:pt x="86" y="140"/>
                  </a:lnTo>
                  <a:lnTo>
                    <a:pt x="84" y="140"/>
                  </a:lnTo>
                  <a:lnTo>
                    <a:pt x="84" y="144"/>
                  </a:lnTo>
                  <a:lnTo>
                    <a:pt x="86" y="144"/>
                  </a:lnTo>
                  <a:lnTo>
                    <a:pt x="86" y="148"/>
                  </a:lnTo>
                  <a:lnTo>
                    <a:pt x="84" y="148"/>
                  </a:lnTo>
                  <a:lnTo>
                    <a:pt x="80" y="148"/>
                  </a:lnTo>
                  <a:lnTo>
                    <a:pt x="80" y="144"/>
                  </a:lnTo>
                  <a:lnTo>
                    <a:pt x="76" y="144"/>
                  </a:lnTo>
                  <a:lnTo>
                    <a:pt x="76" y="148"/>
                  </a:lnTo>
                  <a:lnTo>
                    <a:pt x="76" y="144"/>
                  </a:lnTo>
                  <a:lnTo>
                    <a:pt x="72" y="144"/>
                  </a:lnTo>
                  <a:lnTo>
                    <a:pt x="72" y="140"/>
                  </a:lnTo>
                  <a:lnTo>
                    <a:pt x="76" y="140"/>
                  </a:lnTo>
                  <a:lnTo>
                    <a:pt x="76" y="136"/>
                  </a:lnTo>
                  <a:lnTo>
                    <a:pt x="76" y="132"/>
                  </a:lnTo>
                  <a:lnTo>
                    <a:pt x="80" y="132"/>
                  </a:lnTo>
                  <a:lnTo>
                    <a:pt x="80" y="128"/>
                  </a:lnTo>
                  <a:lnTo>
                    <a:pt x="76" y="128"/>
                  </a:lnTo>
                  <a:lnTo>
                    <a:pt x="80" y="124"/>
                  </a:lnTo>
                  <a:lnTo>
                    <a:pt x="80" y="122"/>
                  </a:lnTo>
                  <a:lnTo>
                    <a:pt x="80" y="118"/>
                  </a:lnTo>
                  <a:lnTo>
                    <a:pt x="76" y="118"/>
                  </a:lnTo>
                  <a:lnTo>
                    <a:pt x="76" y="114"/>
                  </a:lnTo>
                  <a:lnTo>
                    <a:pt x="72" y="114"/>
                  </a:lnTo>
                  <a:lnTo>
                    <a:pt x="72" y="110"/>
                  </a:lnTo>
                  <a:lnTo>
                    <a:pt x="68" y="106"/>
                  </a:lnTo>
                  <a:lnTo>
                    <a:pt x="68" y="102"/>
                  </a:lnTo>
                  <a:lnTo>
                    <a:pt x="64" y="102"/>
                  </a:lnTo>
                  <a:lnTo>
                    <a:pt x="68" y="102"/>
                  </a:lnTo>
                  <a:lnTo>
                    <a:pt x="68" y="98"/>
                  </a:lnTo>
                  <a:lnTo>
                    <a:pt x="64" y="96"/>
                  </a:lnTo>
                  <a:lnTo>
                    <a:pt x="68" y="96"/>
                  </a:lnTo>
                  <a:lnTo>
                    <a:pt x="68" y="92"/>
                  </a:lnTo>
                  <a:lnTo>
                    <a:pt x="68" y="88"/>
                  </a:lnTo>
                  <a:lnTo>
                    <a:pt x="64" y="88"/>
                  </a:lnTo>
                  <a:lnTo>
                    <a:pt x="64" y="84"/>
                  </a:lnTo>
                  <a:lnTo>
                    <a:pt x="60" y="84"/>
                  </a:lnTo>
                  <a:lnTo>
                    <a:pt x="60" y="80"/>
                  </a:lnTo>
                  <a:lnTo>
                    <a:pt x="60" y="80"/>
                  </a:lnTo>
                  <a:lnTo>
                    <a:pt x="60" y="8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8" name="Freeform 38">
              <a:extLst>
                <a:ext uri="{FF2B5EF4-FFF2-40B4-BE49-F238E27FC236}">
                  <a16:creationId xmlns:a16="http://schemas.microsoft.com/office/drawing/2014/main" id="{FFAC0E0F-CDDA-B092-FDB2-E701DE0906C3}"/>
                </a:ext>
              </a:extLst>
            </p:cNvPr>
            <p:cNvSpPr>
              <a:spLocks/>
            </p:cNvSpPr>
            <p:nvPr/>
          </p:nvSpPr>
          <p:spPr bwMode="auto">
            <a:xfrm>
              <a:off x="5181600" y="3590993"/>
              <a:ext cx="34925" cy="47625"/>
            </a:xfrm>
            <a:custGeom>
              <a:avLst/>
              <a:gdLst>
                <a:gd name="T0" fmla="*/ 14 w 22"/>
                <a:gd name="T1" fmla="*/ 0 h 30"/>
                <a:gd name="T2" fmla="*/ 14 w 22"/>
                <a:gd name="T3" fmla="*/ 0 h 30"/>
                <a:gd name="T4" fmla="*/ 14 w 22"/>
                <a:gd name="T5" fmla="*/ 0 h 30"/>
                <a:gd name="T6" fmla="*/ 18 w 22"/>
                <a:gd name="T7" fmla="*/ 0 h 30"/>
                <a:gd name="T8" fmla="*/ 18 w 22"/>
                <a:gd name="T9" fmla="*/ 0 h 30"/>
                <a:gd name="T10" fmla="*/ 18 w 22"/>
                <a:gd name="T11" fmla="*/ 0 h 30"/>
                <a:gd name="T12" fmla="*/ 18 w 22"/>
                <a:gd name="T13" fmla="*/ 0 h 30"/>
                <a:gd name="T14" fmla="*/ 22 w 22"/>
                <a:gd name="T15" fmla="*/ 4 h 30"/>
                <a:gd name="T16" fmla="*/ 22 w 22"/>
                <a:gd name="T17" fmla="*/ 8 h 30"/>
                <a:gd name="T18" fmla="*/ 22 w 22"/>
                <a:gd name="T19" fmla="*/ 8 h 30"/>
                <a:gd name="T20" fmla="*/ 18 w 22"/>
                <a:gd name="T21" fmla="*/ 12 h 30"/>
                <a:gd name="T22" fmla="*/ 18 w 22"/>
                <a:gd name="T23" fmla="*/ 12 h 30"/>
                <a:gd name="T24" fmla="*/ 18 w 22"/>
                <a:gd name="T25" fmla="*/ 16 h 30"/>
                <a:gd name="T26" fmla="*/ 18 w 22"/>
                <a:gd name="T27" fmla="*/ 16 h 30"/>
                <a:gd name="T28" fmla="*/ 18 w 22"/>
                <a:gd name="T29" fmla="*/ 16 h 30"/>
                <a:gd name="T30" fmla="*/ 14 w 22"/>
                <a:gd name="T31" fmla="*/ 16 h 30"/>
                <a:gd name="T32" fmla="*/ 10 w 22"/>
                <a:gd name="T33" fmla="*/ 20 h 30"/>
                <a:gd name="T34" fmla="*/ 14 w 22"/>
                <a:gd name="T35" fmla="*/ 20 h 30"/>
                <a:gd name="T36" fmla="*/ 14 w 22"/>
                <a:gd name="T37" fmla="*/ 20 h 30"/>
                <a:gd name="T38" fmla="*/ 10 w 22"/>
                <a:gd name="T39" fmla="*/ 22 h 30"/>
                <a:gd name="T40" fmla="*/ 10 w 22"/>
                <a:gd name="T41" fmla="*/ 22 h 30"/>
                <a:gd name="T42" fmla="*/ 10 w 22"/>
                <a:gd name="T43" fmla="*/ 22 h 30"/>
                <a:gd name="T44" fmla="*/ 10 w 22"/>
                <a:gd name="T45" fmla="*/ 22 h 30"/>
                <a:gd name="T46" fmla="*/ 6 w 22"/>
                <a:gd name="T47" fmla="*/ 26 h 30"/>
                <a:gd name="T48" fmla="*/ 6 w 22"/>
                <a:gd name="T49" fmla="*/ 26 h 30"/>
                <a:gd name="T50" fmla="*/ 6 w 22"/>
                <a:gd name="T51" fmla="*/ 26 h 30"/>
                <a:gd name="T52" fmla="*/ 6 w 22"/>
                <a:gd name="T53" fmla="*/ 30 h 30"/>
                <a:gd name="T54" fmla="*/ 2 w 22"/>
                <a:gd name="T55" fmla="*/ 30 h 30"/>
                <a:gd name="T56" fmla="*/ 2 w 22"/>
                <a:gd name="T57" fmla="*/ 30 h 30"/>
                <a:gd name="T58" fmla="*/ 0 w 22"/>
                <a:gd name="T59" fmla="*/ 30 h 30"/>
                <a:gd name="T60" fmla="*/ 0 w 22"/>
                <a:gd name="T61" fmla="*/ 26 h 30"/>
                <a:gd name="T62" fmla="*/ 2 w 22"/>
                <a:gd name="T63" fmla="*/ 26 h 30"/>
                <a:gd name="T64" fmla="*/ 2 w 22"/>
                <a:gd name="T65" fmla="*/ 22 h 30"/>
                <a:gd name="T66" fmla="*/ 2 w 22"/>
                <a:gd name="T67" fmla="*/ 22 h 30"/>
                <a:gd name="T68" fmla="*/ 2 w 22"/>
                <a:gd name="T69" fmla="*/ 22 h 30"/>
                <a:gd name="T70" fmla="*/ 2 w 22"/>
                <a:gd name="T71" fmla="*/ 20 h 30"/>
                <a:gd name="T72" fmla="*/ 2 w 22"/>
                <a:gd name="T73" fmla="*/ 20 h 30"/>
                <a:gd name="T74" fmla="*/ 6 w 22"/>
                <a:gd name="T75" fmla="*/ 16 h 30"/>
                <a:gd name="T76" fmla="*/ 6 w 22"/>
                <a:gd name="T77" fmla="*/ 16 h 30"/>
                <a:gd name="T78" fmla="*/ 6 w 22"/>
                <a:gd name="T79" fmla="*/ 16 h 30"/>
                <a:gd name="T80" fmla="*/ 6 w 22"/>
                <a:gd name="T81" fmla="*/ 12 h 30"/>
                <a:gd name="T82" fmla="*/ 6 w 22"/>
                <a:gd name="T83" fmla="*/ 12 h 30"/>
                <a:gd name="T84" fmla="*/ 6 w 22"/>
                <a:gd name="T85" fmla="*/ 8 h 30"/>
                <a:gd name="T86" fmla="*/ 6 w 22"/>
                <a:gd name="T87" fmla="*/ 8 h 30"/>
                <a:gd name="T88" fmla="*/ 6 w 22"/>
                <a:gd name="T89" fmla="*/ 8 h 30"/>
                <a:gd name="T90" fmla="*/ 10 w 22"/>
                <a:gd name="T91" fmla="*/ 4 h 30"/>
                <a:gd name="T92" fmla="*/ 14 w 22"/>
                <a:gd name="T93" fmla="*/ 0 h 30"/>
                <a:gd name="T94" fmla="*/ 14 w 22"/>
                <a:gd name="T95" fmla="*/ 0 h 30"/>
                <a:gd name="T96" fmla="*/ 14 w 22"/>
                <a:gd name="T9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 h="30">
                  <a:moveTo>
                    <a:pt x="14" y="0"/>
                  </a:moveTo>
                  <a:lnTo>
                    <a:pt x="14" y="0"/>
                  </a:lnTo>
                  <a:lnTo>
                    <a:pt x="14" y="0"/>
                  </a:lnTo>
                  <a:lnTo>
                    <a:pt x="14" y="0"/>
                  </a:lnTo>
                  <a:lnTo>
                    <a:pt x="14" y="0"/>
                  </a:lnTo>
                  <a:lnTo>
                    <a:pt x="14" y="0"/>
                  </a:lnTo>
                  <a:lnTo>
                    <a:pt x="18" y="0"/>
                  </a:lnTo>
                  <a:lnTo>
                    <a:pt x="18" y="0"/>
                  </a:lnTo>
                  <a:lnTo>
                    <a:pt x="18" y="0"/>
                  </a:lnTo>
                  <a:lnTo>
                    <a:pt x="18" y="0"/>
                  </a:lnTo>
                  <a:lnTo>
                    <a:pt x="18" y="0"/>
                  </a:lnTo>
                  <a:lnTo>
                    <a:pt x="18" y="0"/>
                  </a:lnTo>
                  <a:lnTo>
                    <a:pt x="18" y="4"/>
                  </a:lnTo>
                  <a:lnTo>
                    <a:pt x="18" y="0"/>
                  </a:lnTo>
                  <a:lnTo>
                    <a:pt x="18" y="4"/>
                  </a:lnTo>
                  <a:lnTo>
                    <a:pt x="22" y="4"/>
                  </a:lnTo>
                  <a:lnTo>
                    <a:pt x="22" y="4"/>
                  </a:lnTo>
                  <a:lnTo>
                    <a:pt x="22" y="8"/>
                  </a:lnTo>
                  <a:lnTo>
                    <a:pt x="22" y="8"/>
                  </a:lnTo>
                  <a:lnTo>
                    <a:pt x="22" y="8"/>
                  </a:lnTo>
                  <a:lnTo>
                    <a:pt x="18" y="12"/>
                  </a:lnTo>
                  <a:lnTo>
                    <a:pt x="18" y="12"/>
                  </a:lnTo>
                  <a:lnTo>
                    <a:pt x="18" y="12"/>
                  </a:lnTo>
                  <a:lnTo>
                    <a:pt x="18" y="12"/>
                  </a:lnTo>
                  <a:lnTo>
                    <a:pt x="18" y="16"/>
                  </a:lnTo>
                  <a:lnTo>
                    <a:pt x="18" y="16"/>
                  </a:lnTo>
                  <a:lnTo>
                    <a:pt x="18" y="16"/>
                  </a:lnTo>
                  <a:lnTo>
                    <a:pt x="18" y="16"/>
                  </a:lnTo>
                  <a:lnTo>
                    <a:pt x="18" y="16"/>
                  </a:lnTo>
                  <a:lnTo>
                    <a:pt x="18" y="16"/>
                  </a:lnTo>
                  <a:lnTo>
                    <a:pt x="14" y="16"/>
                  </a:lnTo>
                  <a:lnTo>
                    <a:pt x="14" y="16"/>
                  </a:lnTo>
                  <a:lnTo>
                    <a:pt x="14" y="16"/>
                  </a:lnTo>
                  <a:lnTo>
                    <a:pt x="10" y="20"/>
                  </a:lnTo>
                  <a:lnTo>
                    <a:pt x="10" y="20"/>
                  </a:lnTo>
                  <a:lnTo>
                    <a:pt x="14" y="20"/>
                  </a:lnTo>
                  <a:lnTo>
                    <a:pt x="14" y="20"/>
                  </a:lnTo>
                  <a:lnTo>
                    <a:pt x="14" y="20"/>
                  </a:lnTo>
                  <a:lnTo>
                    <a:pt x="10" y="22"/>
                  </a:lnTo>
                  <a:lnTo>
                    <a:pt x="10" y="22"/>
                  </a:lnTo>
                  <a:lnTo>
                    <a:pt x="10" y="22"/>
                  </a:lnTo>
                  <a:lnTo>
                    <a:pt x="10" y="22"/>
                  </a:lnTo>
                  <a:lnTo>
                    <a:pt x="10" y="22"/>
                  </a:lnTo>
                  <a:lnTo>
                    <a:pt x="10" y="22"/>
                  </a:lnTo>
                  <a:lnTo>
                    <a:pt x="10" y="22"/>
                  </a:lnTo>
                  <a:lnTo>
                    <a:pt x="10" y="22"/>
                  </a:lnTo>
                  <a:lnTo>
                    <a:pt x="10" y="22"/>
                  </a:lnTo>
                  <a:lnTo>
                    <a:pt x="6" y="26"/>
                  </a:lnTo>
                  <a:lnTo>
                    <a:pt x="6" y="26"/>
                  </a:lnTo>
                  <a:lnTo>
                    <a:pt x="6" y="26"/>
                  </a:lnTo>
                  <a:lnTo>
                    <a:pt x="6" y="26"/>
                  </a:lnTo>
                  <a:lnTo>
                    <a:pt x="6" y="26"/>
                  </a:lnTo>
                  <a:lnTo>
                    <a:pt x="6" y="26"/>
                  </a:lnTo>
                  <a:lnTo>
                    <a:pt x="6" y="30"/>
                  </a:lnTo>
                  <a:lnTo>
                    <a:pt x="2" y="30"/>
                  </a:lnTo>
                  <a:lnTo>
                    <a:pt x="2" y="30"/>
                  </a:lnTo>
                  <a:lnTo>
                    <a:pt x="2" y="30"/>
                  </a:lnTo>
                  <a:lnTo>
                    <a:pt x="2" y="30"/>
                  </a:lnTo>
                  <a:lnTo>
                    <a:pt x="2" y="30"/>
                  </a:lnTo>
                  <a:lnTo>
                    <a:pt x="0" y="30"/>
                  </a:lnTo>
                  <a:lnTo>
                    <a:pt x="0" y="30"/>
                  </a:lnTo>
                  <a:lnTo>
                    <a:pt x="0" y="26"/>
                  </a:lnTo>
                  <a:lnTo>
                    <a:pt x="2" y="26"/>
                  </a:lnTo>
                  <a:lnTo>
                    <a:pt x="2" y="26"/>
                  </a:lnTo>
                  <a:lnTo>
                    <a:pt x="2" y="26"/>
                  </a:lnTo>
                  <a:lnTo>
                    <a:pt x="2" y="22"/>
                  </a:lnTo>
                  <a:lnTo>
                    <a:pt x="2" y="22"/>
                  </a:lnTo>
                  <a:lnTo>
                    <a:pt x="2" y="22"/>
                  </a:lnTo>
                  <a:lnTo>
                    <a:pt x="2" y="22"/>
                  </a:lnTo>
                  <a:lnTo>
                    <a:pt x="2" y="22"/>
                  </a:lnTo>
                  <a:lnTo>
                    <a:pt x="2" y="20"/>
                  </a:lnTo>
                  <a:lnTo>
                    <a:pt x="2" y="20"/>
                  </a:lnTo>
                  <a:lnTo>
                    <a:pt x="2" y="20"/>
                  </a:lnTo>
                  <a:lnTo>
                    <a:pt x="2" y="20"/>
                  </a:lnTo>
                  <a:lnTo>
                    <a:pt x="2" y="16"/>
                  </a:lnTo>
                  <a:lnTo>
                    <a:pt x="6" y="16"/>
                  </a:lnTo>
                  <a:lnTo>
                    <a:pt x="6" y="16"/>
                  </a:lnTo>
                  <a:lnTo>
                    <a:pt x="6" y="16"/>
                  </a:lnTo>
                  <a:lnTo>
                    <a:pt x="6" y="16"/>
                  </a:lnTo>
                  <a:lnTo>
                    <a:pt x="6" y="16"/>
                  </a:lnTo>
                  <a:lnTo>
                    <a:pt x="6" y="16"/>
                  </a:lnTo>
                  <a:lnTo>
                    <a:pt x="6" y="12"/>
                  </a:lnTo>
                  <a:lnTo>
                    <a:pt x="6" y="16"/>
                  </a:lnTo>
                  <a:lnTo>
                    <a:pt x="6" y="12"/>
                  </a:lnTo>
                  <a:lnTo>
                    <a:pt x="6" y="12"/>
                  </a:lnTo>
                  <a:lnTo>
                    <a:pt x="6" y="8"/>
                  </a:lnTo>
                  <a:lnTo>
                    <a:pt x="6" y="8"/>
                  </a:lnTo>
                  <a:lnTo>
                    <a:pt x="6" y="8"/>
                  </a:lnTo>
                  <a:lnTo>
                    <a:pt x="6" y="8"/>
                  </a:lnTo>
                  <a:lnTo>
                    <a:pt x="6" y="8"/>
                  </a:lnTo>
                  <a:lnTo>
                    <a:pt x="6" y="4"/>
                  </a:lnTo>
                  <a:lnTo>
                    <a:pt x="10" y="4"/>
                  </a:lnTo>
                  <a:lnTo>
                    <a:pt x="10" y="4"/>
                  </a:lnTo>
                  <a:lnTo>
                    <a:pt x="14" y="0"/>
                  </a:lnTo>
                  <a:lnTo>
                    <a:pt x="14" y="0"/>
                  </a:lnTo>
                  <a:lnTo>
                    <a:pt x="14" y="0"/>
                  </a:lnTo>
                  <a:lnTo>
                    <a:pt x="14" y="0"/>
                  </a:lnTo>
                  <a:lnTo>
                    <a:pt x="14" y="0"/>
                  </a:lnTo>
                  <a:lnTo>
                    <a:pt x="14" y="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9" name="Freeform 39">
              <a:extLst>
                <a:ext uri="{FF2B5EF4-FFF2-40B4-BE49-F238E27FC236}">
                  <a16:creationId xmlns:a16="http://schemas.microsoft.com/office/drawing/2014/main" id="{64472245-B60E-688D-34B7-1B15AE41C03C}"/>
                </a:ext>
              </a:extLst>
            </p:cNvPr>
            <p:cNvSpPr>
              <a:spLocks noEditPoints="1"/>
            </p:cNvSpPr>
            <p:nvPr/>
          </p:nvSpPr>
          <p:spPr bwMode="auto">
            <a:xfrm>
              <a:off x="6629400" y="4362518"/>
              <a:ext cx="444500" cy="177800"/>
            </a:xfrm>
            <a:custGeom>
              <a:avLst/>
              <a:gdLst>
                <a:gd name="T0" fmla="*/ 8 w 280"/>
                <a:gd name="T1" fmla="*/ 14 h 112"/>
                <a:gd name="T2" fmla="*/ 18 w 280"/>
                <a:gd name="T3" fmla="*/ 18 h 112"/>
                <a:gd name="T4" fmla="*/ 22 w 280"/>
                <a:gd name="T5" fmla="*/ 30 h 112"/>
                <a:gd name="T6" fmla="*/ 34 w 280"/>
                <a:gd name="T7" fmla="*/ 26 h 112"/>
                <a:gd name="T8" fmla="*/ 42 w 280"/>
                <a:gd name="T9" fmla="*/ 26 h 112"/>
                <a:gd name="T10" fmla="*/ 52 w 280"/>
                <a:gd name="T11" fmla="*/ 36 h 112"/>
                <a:gd name="T12" fmla="*/ 52 w 280"/>
                <a:gd name="T13" fmla="*/ 56 h 112"/>
                <a:gd name="T14" fmla="*/ 56 w 280"/>
                <a:gd name="T15" fmla="*/ 66 h 112"/>
                <a:gd name="T16" fmla="*/ 60 w 280"/>
                <a:gd name="T17" fmla="*/ 86 h 112"/>
                <a:gd name="T18" fmla="*/ 64 w 280"/>
                <a:gd name="T19" fmla="*/ 100 h 112"/>
                <a:gd name="T20" fmla="*/ 56 w 280"/>
                <a:gd name="T21" fmla="*/ 100 h 112"/>
                <a:gd name="T22" fmla="*/ 38 w 280"/>
                <a:gd name="T23" fmla="*/ 90 h 112"/>
                <a:gd name="T24" fmla="*/ 22 w 280"/>
                <a:gd name="T25" fmla="*/ 78 h 112"/>
                <a:gd name="T26" fmla="*/ 22 w 280"/>
                <a:gd name="T27" fmla="*/ 64 h 112"/>
                <a:gd name="T28" fmla="*/ 14 w 280"/>
                <a:gd name="T29" fmla="*/ 52 h 112"/>
                <a:gd name="T30" fmla="*/ 12 w 280"/>
                <a:gd name="T31" fmla="*/ 30 h 112"/>
                <a:gd name="T32" fmla="*/ 242 w 280"/>
                <a:gd name="T33" fmla="*/ 4 h 112"/>
                <a:gd name="T34" fmla="*/ 246 w 280"/>
                <a:gd name="T35" fmla="*/ 0 h 112"/>
                <a:gd name="T36" fmla="*/ 254 w 280"/>
                <a:gd name="T37" fmla="*/ 10 h 112"/>
                <a:gd name="T38" fmla="*/ 266 w 280"/>
                <a:gd name="T39" fmla="*/ 44 h 112"/>
                <a:gd name="T40" fmla="*/ 258 w 280"/>
                <a:gd name="T41" fmla="*/ 52 h 112"/>
                <a:gd name="T42" fmla="*/ 168 w 280"/>
                <a:gd name="T43" fmla="*/ 86 h 112"/>
                <a:gd name="T44" fmla="*/ 210 w 280"/>
                <a:gd name="T45" fmla="*/ 48 h 112"/>
                <a:gd name="T46" fmla="*/ 216 w 280"/>
                <a:gd name="T47" fmla="*/ 44 h 112"/>
                <a:gd name="T48" fmla="*/ 224 w 280"/>
                <a:gd name="T49" fmla="*/ 52 h 112"/>
                <a:gd name="T50" fmla="*/ 224 w 280"/>
                <a:gd name="T51" fmla="*/ 36 h 112"/>
                <a:gd name="T52" fmla="*/ 232 w 280"/>
                <a:gd name="T53" fmla="*/ 30 h 112"/>
                <a:gd name="T54" fmla="*/ 240 w 280"/>
                <a:gd name="T55" fmla="*/ 14 h 112"/>
                <a:gd name="T56" fmla="*/ 242 w 280"/>
                <a:gd name="T57" fmla="*/ 10 h 112"/>
                <a:gd name="T58" fmla="*/ 250 w 280"/>
                <a:gd name="T59" fmla="*/ 10 h 112"/>
                <a:gd name="T60" fmla="*/ 258 w 280"/>
                <a:gd name="T61" fmla="*/ 18 h 112"/>
                <a:gd name="T62" fmla="*/ 262 w 280"/>
                <a:gd name="T63" fmla="*/ 26 h 112"/>
                <a:gd name="T64" fmla="*/ 272 w 280"/>
                <a:gd name="T65" fmla="*/ 30 h 112"/>
                <a:gd name="T66" fmla="*/ 272 w 280"/>
                <a:gd name="T67" fmla="*/ 36 h 112"/>
                <a:gd name="T68" fmla="*/ 262 w 280"/>
                <a:gd name="T69" fmla="*/ 40 h 112"/>
                <a:gd name="T70" fmla="*/ 262 w 280"/>
                <a:gd name="T71" fmla="*/ 52 h 112"/>
                <a:gd name="T72" fmla="*/ 242 w 280"/>
                <a:gd name="T73" fmla="*/ 52 h 112"/>
                <a:gd name="T74" fmla="*/ 228 w 280"/>
                <a:gd name="T75" fmla="*/ 52 h 112"/>
                <a:gd name="T76" fmla="*/ 224 w 280"/>
                <a:gd name="T77" fmla="*/ 70 h 112"/>
                <a:gd name="T78" fmla="*/ 216 w 280"/>
                <a:gd name="T79" fmla="*/ 92 h 112"/>
                <a:gd name="T80" fmla="*/ 202 w 280"/>
                <a:gd name="T81" fmla="*/ 100 h 112"/>
                <a:gd name="T82" fmla="*/ 186 w 280"/>
                <a:gd name="T83" fmla="*/ 96 h 112"/>
                <a:gd name="T84" fmla="*/ 172 w 280"/>
                <a:gd name="T85" fmla="*/ 108 h 112"/>
                <a:gd name="T86" fmla="*/ 154 w 280"/>
                <a:gd name="T87" fmla="*/ 112 h 112"/>
                <a:gd name="T88" fmla="*/ 142 w 280"/>
                <a:gd name="T89" fmla="*/ 92 h 112"/>
                <a:gd name="T90" fmla="*/ 154 w 280"/>
                <a:gd name="T91" fmla="*/ 92 h 112"/>
                <a:gd name="T92" fmla="*/ 160 w 280"/>
                <a:gd name="T93" fmla="*/ 100 h 112"/>
                <a:gd name="T94" fmla="*/ 164 w 280"/>
                <a:gd name="T95" fmla="*/ 92 h 112"/>
                <a:gd name="T96" fmla="*/ 164 w 280"/>
                <a:gd name="T97" fmla="*/ 86 h 112"/>
                <a:gd name="T98" fmla="*/ 176 w 280"/>
                <a:gd name="T99" fmla="*/ 74 h 112"/>
                <a:gd name="T100" fmla="*/ 194 w 280"/>
                <a:gd name="T101" fmla="*/ 66 h 112"/>
                <a:gd name="T102" fmla="*/ 206 w 280"/>
                <a:gd name="T103" fmla="*/ 48 h 112"/>
                <a:gd name="T104" fmla="*/ 4 w 280"/>
                <a:gd name="T105" fmla="*/ 14 h 112"/>
                <a:gd name="T106" fmla="*/ 12 w 280"/>
                <a:gd name="T107" fmla="*/ 34 h 112"/>
                <a:gd name="T108" fmla="*/ 12 w 280"/>
                <a:gd name="T109" fmla="*/ 34 h 112"/>
                <a:gd name="T110" fmla="*/ 64 w 280"/>
                <a:gd name="T111"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112">
                  <a:moveTo>
                    <a:pt x="12" y="30"/>
                  </a:moveTo>
                  <a:lnTo>
                    <a:pt x="12" y="26"/>
                  </a:lnTo>
                  <a:lnTo>
                    <a:pt x="12" y="22"/>
                  </a:lnTo>
                  <a:lnTo>
                    <a:pt x="12" y="18"/>
                  </a:lnTo>
                  <a:lnTo>
                    <a:pt x="8" y="18"/>
                  </a:lnTo>
                  <a:lnTo>
                    <a:pt x="8" y="14"/>
                  </a:lnTo>
                  <a:lnTo>
                    <a:pt x="8" y="10"/>
                  </a:lnTo>
                  <a:lnTo>
                    <a:pt x="12" y="10"/>
                  </a:lnTo>
                  <a:lnTo>
                    <a:pt x="12" y="14"/>
                  </a:lnTo>
                  <a:lnTo>
                    <a:pt x="14" y="14"/>
                  </a:lnTo>
                  <a:lnTo>
                    <a:pt x="18" y="14"/>
                  </a:lnTo>
                  <a:lnTo>
                    <a:pt x="18" y="18"/>
                  </a:lnTo>
                  <a:lnTo>
                    <a:pt x="22" y="18"/>
                  </a:lnTo>
                  <a:lnTo>
                    <a:pt x="22" y="22"/>
                  </a:lnTo>
                  <a:lnTo>
                    <a:pt x="18" y="22"/>
                  </a:lnTo>
                  <a:lnTo>
                    <a:pt x="18" y="26"/>
                  </a:lnTo>
                  <a:lnTo>
                    <a:pt x="22" y="26"/>
                  </a:lnTo>
                  <a:lnTo>
                    <a:pt x="22" y="30"/>
                  </a:lnTo>
                  <a:lnTo>
                    <a:pt x="22" y="26"/>
                  </a:lnTo>
                  <a:lnTo>
                    <a:pt x="26" y="26"/>
                  </a:lnTo>
                  <a:lnTo>
                    <a:pt x="26" y="22"/>
                  </a:lnTo>
                  <a:lnTo>
                    <a:pt x="30" y="22"/>
                  </a:lnTo>
                  <a:lnTo>
                    <a:pt x="30" y="26"/>
                  </a:lnTo>
                  <a:lnTo>
                    <a:pt x="34" y="26"/>
                  </a:lnTo>
                  <a:lnTo>
                    <a:pt x="34" y="22"/>
                  </a:lnTo>
                  <a:lnTo>
                    <a:pt x="34" y="18"/>
                  </a:lnTo>
                  <a:lnTo>
                    <a:pt x="38" y="18"/>
                  </a:lnTo>
                  <a:lnTo>
                    <a:pt x="42" y="18"/>
                  </a:lnTo>
                  <a:lnTo>
                    <a:pt x="42" y="22"/>
                  </a:lnTo>
                  <a:lnTo>
                    <a:pt x="42" y="26"/>
                  </a:lnTo>
                  <a:lnTo>
                    <a:pt x="44" y="26"/>
                  </a:lnTo>
                  <a:lnTo>
                    <a:pt x="44" y="30"/>
                  </a:lnTo>
                  <a:lnTo>
                    <a:pt x="48" y="30"/>
                  </a:lnTo>
                  <a:lnTo>
                    <a:pt x="48" y="34"/>
                  </a:lnTo>
                  <a:lnTo>
                    <a:pt x="52" y="34"/>
                  </a:lnTo>
                  <a:lnTo>
                    <a:pt x="52" y="36"/>
                  </a:lnTo>
                  <a:lnTo>
                    <a:pt x="52" y="40"/>
                  </a:lnTo>
                  <a:lnTo>
                    <a:pt x="56" y="44"/>
                  </a:lnTo>
                  <a:lnTo>
                    <a:pt x="56" y="48"/>
                  </a:lnTo>
                  <a:lnTo>
                    <a:pt x="56" y="52"/>
                  </a:lnTo>
                  <a:lnTo>
                    <a:pt x="52" y="52"/>
                  </a:lnTo>
                  <a:lnTo>
                    <a:pt x="52" y="56"/>
                  </a:lnTo>
                  <a:lnTo>
                    <a:pt x="52" y="60"/>
                  </a:lnTo>
                  <a:lnTo>
                    <a:pt x="52" y="64"/>
                  </a:lnTo>
                  <a:lnTo>
                    <a:pt x="56" y="64"/>
                  </a:lnTo>
                  <a:lnTo>
                    <a:pt x="56" y="66"/>
                  </a:lnTo>
                  <a:lnTo>
                    <a:pt x="52" y="66"/>
                  </a:lnTo>
                  <a:lnTo>
                    <a:pt x="56" y="66"/>
                  </a:lnTo>
                  <a:lnTo>
                    <a:pt x="56" y="70"/>
                  </a:lnTo>
                  <a:lnTo>
                    <a:pt x="56" y="74"/>
                  </a:lnTo>
                  <a:lnTo>
                    <a:pt x="56" y="78"/>
                  </a:lnTo>
                  <a:lnTo>
                    <a:pt x="60" y="78"/>
                  </a:lnTo>
                  <a:lnTo>
                    <a:pt x="60" y="82"/>
                  </a:lnTo>
                  <a:lnTo>
                    <a:pt x="60" y="86"/>
                  </a:lnTo>
                  <a:lnTo>
                    <a:pt x="64" y="86"/>
                  </a:lnTo>
                  <a:lnTo>
                    <a:pt x="64" y="90"/>
                  </a:lnTo>
                  <a:lnTo>
                    <a:pt x="64" y="92"/>
                  </a:lnTo>
                  <a:lnTo>
                    <a:pt x="68" y="96"/>
                  </a:lnTo>
                  <a:lnTo>
                    <a:pt x="68" y="100"/>
                  </a:lnTo>
                  <a:lnTo>
                    <a:pt x="64" y="100"/>
                  </a:lnTo>
                  <a:lnTo>
                    <a:pt x="64" y="96"/>
                  </a:lnTo>
                  <a:lnTo>
                    <a:pt x="64" y="100"/>
                  </a:lnTo>
                  <a:lnTo>
                    <a:pt x="60" y="100"/>
                  </a:lnTo>
                  <a:lnTo>
                    <a:pt x="56" y="100"/>
                  </a:lnTo>
                  <a:lnTo>
                    <a:pt x="56" y="104"/>
                  </a:lnTo>
                  <a:lnTo>
                    <a:pt x="56" y="100"/>
                  </a:lnTo>
                  <a:lnTo>
                    <a:pt x="52" y="100"/>
                  </a:lnTo>
                  <a:lnTo>
                    <a:pt x="52" y="96"/>
                  </a:lnTo>
                  <a:lnTo>
                    <a:pt x="48" y="96"/>
                  </a:lnTo>
                  <a:lnTo>
                    <a:pt x="44" y="92"/>
                  </a:lnTo>
                  <a:lnTo>
                    <a:pt x="42" y="90"/>
                  </a:lnTo>
                  <a:lnTo>
                    <a:pt x="38" y="90"/>
                  </a:lnTo>
                  <a:lnTo>
                    <a:pt x="38" y="86"/>
                  </a:lnTo>
                  <a:lnTo>
                    <a:pt x="34" y="86"/>
                  </a:lnTo>
                  <a:lnTo>
                    <a:pt x="34" y="82"/>
                  </a:lnTo>
                  <a:lnTo>
                    <a:pt x="30" y="82"/>
                  </a:lnTo>
                  <a:lnTo>
                    <a:pt x="26" y="78"/>
                  </a:lnTo>
                  <a:lnTo>
                    <a:pt x="22" y="78"/>
                  </a:lnTo>
                  <a:lnTo>
                    <a:pt x="22" y="74"/>
                  </a:lnTo>
                  <a:lnTo>
                    <a:pt x="26" y="74"/>
                  </a:lnTo>
                  <a:lnTo>
                    <a:pt x="26" y="70"/>
                  </a:lnTo>
                  <a:lnTo>
                    <a:pt x="22" y="70"/>
                  </a:lnTo>
                  <a:lnTo>
                    <a:pt x="22" y="66"/>
                  </a:lnTo>
                  <a:lnTo>
                    <a:pt x="22" y="64"/>
                  </a:lnTo>
                  <a:lnTo>
                    <a:pt x="18" y="64"/>
                  </a:lnTo>
                  <a:lnTo>
                    <a:pt x="18" y="60"/>
                  </a:lnTo>
                  <a:lnTo>
                    <a:pt x="14" y="60"/>
                  </a:lnTo>
                  <a:lnTo>
                    <a:pt x="14" y="56"/>
                  </a:lnTo>
                  <a:lnTo>
                    <a:pt x="18" y="56"/>
                  </a:lnTo>
                  <a:lnTo>
                    <a:pt x="14" y="52"/>
                  </a:lnTo>
                  <a:lnTo>
                    <a:pt x="14" y="48"/>
                  </a:lnTo>
                  <a:lnTo>
                    <a:pt x="14" y="44"/>
                  </a:lnTo>
                  <a:lnTo>
                    <a:pt x="12" y="40"/>
                  </a:lnTo>
                  <a:lnTo>
                    <a:pt x="12" y="36"/>
                  </a:lnTo>
                  <a:lnTo>
                    <a:pt x="12" y="34"/>
                  </a:lnTo>
                  <a:lnTo>
                    <a:pt x="12" y="30"/>
                  </a:lnTo>
                  <a:lnTo>
                    <a:pt x="12" y="30"/>
                  </a:lnTo>
                  <a:lnTo>
                    <a:pt x="12" y="30"/>
                  </a:lnTo>
                  <a:close/>
                  <a:moveTo>
                    <a:pt x="242" y="4"/>
                  </a:moveTo>
                  <a:lnTo>
                    <a:pt x="246" y="0"/>
                  </a:lnTo>
                  <a:lnTo>
                    <a:pt x="242" y="4"/>
                  </a:lnTo>
                  <a:lnTo>
                    <a:pt x="242" y="4"/>
                  </a:lnTo>
                  <a:lnTo>
                    <a:pt x="242" y="4"/>
                  </a:lnTo>
                  <a:close/>
                  <a:moveTo>
                    <a:pt x="246" y="0"/>
                  </a:moveTo>
                  <a:lnTo>
                    <a:pt x="250" y="0"/>
                  </a:lnTo>
                  <a:lnTo>
                    <a:pt x="250" y="4"/>
                  </a:lnTo>
                  <a:lnTo>
                    <a:pt x="246" y="4"/>
                  </a:lnTo>
                  <a:lnTo>
                    <a:pt x="246" y="0"/>
                  </a:lnTo>
                  <a:lnTo>
                    <a:pt x="246" y="0"/>
                  </a:lnTo>
                  <a:lnTo>
                    <a:pt x="246" y="0"/>
                  </a:lnTo>
                  <a:close/>
                  <a:moveTo>
                    <a:pt x="250" y="10"/>
                  </a:moveTo>
                  <a:lnTo>
                    <a:pt x="254" y="10"/>
                  </a:lnTo>
                  <a:lnTo>
                    <a:pt x="254" y="6"/>
                  </a:lnTo>
                  <a:lnTo>
                    <a:pt x="254" y="10"/>
                  </a:lnTo>
                  <a:lnTo>
                    <a:pt x="250" y="10"/>
                  </a:lnTo>
                  <a:lnTo>
                    <a:pt x="250" y="10"/>
                  </a:lnTo>
                  <a:lnTo>
                    <a:pt x="250" y="10"/>
                  </a:lnTo>
                  <a:close/>
                  <a:moveTo>
                    <a:pt x="266" y="44"/>
                  </a:moveTo>
                  <a:lnTo>
                    <a:pt x="270" y="44"/>
                  </a:lnTo>
                  <a:lnTo>
                    <a:pt x="266" y="44"/>
                  </a:lnTo>
                  <a:lnTo>
                    <a:pt x="266" y="44"/>
                  </a:lnTo>
                  <a:lnTo>
                    <a:pt x="266" y="44"/>
                  </a:lnTo>
                  <a:close/>
                  <a:moveTo>
                    <a:pt x="258" y="52"/>
                  </a:moveTo>
                  <a:lnTo>
                    <a:pt x="254" y="52"/>
                  </a:lnTo>
                  <a:lnTo>
                    <a:pt x="258" y="52"/>
                  </a:lnTo>
                  <a:lnTo>
                    <a:pt x="258" y="52"/>
                  </a:lnTo>
                  <a:lnTo>
                    <a:pt x="258" y="52"/>
                  </a:lnTo>
                  <a:close/>
                  <a:moveTo>
                    <a:pt x="164" y="82"/>
                  </a:moveTo>
                  <a:lnTo>
                    <a:pt x="164" y="78"/>
                  </a:lnTo>
                  <a:lnTo>
                    <a:pt x="168" y="78"/>
                  </a:lnTo>
                  <a:lnTo>
                    <a:pt x="168" y="82"/>
                  </a:lnTo>
                  <a:lnTo>
                    <a:pt x="168" y="86"/>
                  </a:lnTo>
                  <a:lnTo>
                    <a:pt x="164" y="82"/>
                  </a:lnTo>
                  <a:lnTo>
                    <a:pt x="164" y="82"/>
                  </a:lnTo>
                  <a:lnTo>
                    <a:pt x="164" y="82"/>
                  </a:lnTo>
                  <a:close/>
                  <a:moveTo>
                    <a:pt x="206" y="44"/>
                  </a:moveTo>
                  <a:lnTo>
                    <a:pt x="206" y="48"/>
                  </a:lnTo>
                  <a:lnTo>
                    <a:pt x="210" y="48"/>
                  </a:lnTo>
                  <a:lnTo>
                    <a:pt x="210" y="52"/>
                  </a:lnTo>
                  <a:lnTo>
                    <a:pt x="214" y="56"/>
                  </a:lnTo>
                  <a:lnTo>
                    <a:pt x="216" y="56"/>
                  </a:lnTo>
                  <a:lnTo>
                    <a:pt x="216" y="52"/>
                  </a:lnTo>
                  <a:lnTo>
                    <a:pt x="216" y="48"/>
                  </a:lnTo>
                  <a:lnTo>
                    <a:pt x="216" y="44"/>
                  </a:lnTo>
                  <a:lnTo>
                    <a:pt x="216" y="40"/>
                  </a:lnTo>
                  <a:lnTo>
                    <a:pt x="220" y="40"/>
                  </a:lnTo>
                  <a:lnTo>
                    <a:pt x="216" y="44"/>
                  </a:lnTo>
                  <a:lnTo>
                    <a:pt x="220" y="44"/>
                  </a:lnTo>
                  <a:lnTo>
                    <a:pt x="220" y="48"/>
                  </a:lnTo>
                  <a:lnTo>
                    <a:pt x="224" y="52"/>
                  </a:lnTo>
                  <a:lnTo>
                    <a:pt x="224" y="48"/>
                  </a:lnTo>
                  <a:lnTo>
                    <a:pt x="220" y="48"/>
                  </a:lnTo>
                  <a:lnTo>
                    <a:pt x="220" y="44"/>
                  </a:lnTo>
                  <a:lnTo>
                    <a:pt x="220" y="40"/>
                  </a:lnTo>
                  <a:lnTo>
                    <a:pt x="224" y="40"/>
                  </a:lnTo>
                  <a:lnTo>
                    <a:pt x="224" y="36"/>
                  </a:lnTo>
                  <a:lnTo>
                    <a:pt x="228" y="36"/>
                  </a:lnTo>
                  <a:lnTo>
                    <a:pt x="224" y="36"/>
                  </a:lnTo>
                  <a:lnTo>
                    <a:pt x="224" y="34"/>
                  </a:lnTo>
                  <a:lnTo>
                    <a:pt x="224" y="30"/>
                  </a:lnTo>
                  <a:lnTo>
                    <a:pt x="228" y="30"/>
                  </a:lnTo>
                  <a:lnTo>
                    <a:pt x="232" y="30"/>
                  </a:lnTo>
                  <a:lnTo>
                    <a:pt x="232" y="26"/>
                  </a:lnTo>
                  <a:lnTo>
                    <a:pt x="232" y="22"/>
                  </a:lnTo>
                  <a:lnTo>
                    <a:pt x="236" y="22"/>
                  </a:lnTo>
                  <a:lnTo>
                    <a:pt x="236" y="18"/>
                  </a:lnTo>
                  <a:lnTo>
                    <a:pt x="236" y="14"/>
                  </a:lnTo>
                  <a:lnTo>
                    <a:pt x="240" y="14"/>
                  </a:lnTo>
                  <a:lnTo>
                    <a:pt x="240" y="10"/>
                  </a:lnTo>
                  <a:lnTo>
                    <a:pt x="242" y="10"/>
                  </a:lnTo>
                  <a:lnTo>
                    <a:pt x="242" y="6"/>
                  </a:lnTo>
                  <a:lnTo>
                    <a:pt x="242" y="4"/>
                  </a:lnTo>
                  <a:lnTo>
                    <a:pt x="242" y="6"/>
                  </a:lnTo>
                  <a:lnTo>
                    <a:pt x="242" y="10"/>
                  </a:lnTo>
                  <a:lnTo>
                    <a:pt x="246" y="10"/>
                  </a:lnTo>
                  <a:lnTo>
                    <a:pt x="246" y="6"/>
                  </a:lnTo>
                  <a:lnTo>
                    <a:pt x="246" y="4"/>
                  </a:lnTo>
                  <a:lnTo>
                    <a:pt x="250" y="4"/>
                  </a:lnTo>
                  <a:lnTo>
                    <a:pt x="250" y="6"/>
                  </a:lnTo>
                  <a:lnTo>
                    <a:pt x="250" y="10"/>
                  </a:lnTo>
                  <a:lnTo>
                    <a:pt x="254" y="10"/>
                  </a:lnTo>
                  <a:lnTo>
                    <a:pt x="254" y="14"/>
                  </a:lnTo>
                  <a:lnTo>
                    <a:pt x="254" y="10"/>
                  </a:lnTo>
                  <a:lnTo>
                    <a:pt x="254" y="14"/>
                  </a:lnTo>
                  <a:lnTo>
                    <a:pt x="258" y="14"/>
                  </a:lnTo>
                  <a:lnTo>
                    <a:pt x="258" y="18"/>
                  </a:lnTo>
                  <a:lnTo>
                    <a:pt x="254" y="18"/>
                  </a:lnTo>
                  <a:lnTo>
                    <a:pt x="258" y="22"/>
                  </a:lnTo>
                  <a:lnTo>
                    <a:pt x="254" y="22"/>
                  </a:lnTo>
                  <a:lnTo>
                    <a:pt x="258" y="22"/>
                  </a:lnTo>
                  <a:lnTo>
                    <a:pt x="262" y="22"/>
                  </a:lnTo>
                  <a:lnTo>
                    <a:pt x="262" y="26"/>
                  </a:lnTo>
                  <a:lnTo>
                    <a:pt x="258" y="26"/>
                  </a:lnTo>
                  <a:lnTo>
                    <a:pt x="262" y="26"/>
                  </a:lnTo>
                  <a:lnTo>
                    <a:pt x="266" y="26"/>
                  </a:lnTo>
                  <a:lnTo>
                    <a:pt x="270" y="26"/>
                  </a:lnTo>
                  <a:lnTo>
                    <a:pt x="270" y="30"/>
                  </a:lnTo>
                  <a:lnTo>
                    <a:pt x="272" y="30"/>
                  </a:lnTo>
                  <a:lnTo>
                    <a:pt x="272" y="34"/>
                  </a:lnTo>
                  <a:lnTo>
                    <a:pt x="276" y="34"/>
                  </a:lnTo>
                  <a:lnTo>
                    <a:pt x="280" y="34"/>
                  </a:lnTo>
                  <a:lnTo>
                    <a:pt x="280" y="36"/>
                  </a:lnTo>
                  <a:lnTo>
                    <a:pt x="276" y="36"/>
                  </a:lnTo>
                  <a:lnTo>
                    <a:pt x="272" y="36"/>
                  </a:lnTo>
                  <a:lnTo>
                    <a:pt x="272" y="40"/>
                  </a:lnTo>
                  <a:lnTo>
                    <a:pt x="270" y="40"/>
                  </a:lnTo>
                  <a:lnTo>
                    <a:pt x="266" y="40"/>
                  </a:lnTo>
                  <a:lnTo>
                    <a:pt x="266" y="36"/>
                  </a:lnTo>
                  <a:lnTo>
                    <a:pt x="266" y="40"/>
                  </a:lnTo>
                  <a:lnTo>
                    <a:pt x="262" y="40"/>
                  </a:lnTo>
                  <a:lnTo>
                    <a:pt x="266" y="44"/>
                  </a:lnTo>
                  <a:lnTo>
                    <a:pt x="270" y="44"/>
                  </a:lnTo>
                  <a:lnTo>
                    <a:pt x="270" y="48"/>
                  </a:lnTo>
                  <a:lnTo>
                    <a:pt x="270" y="52"/>
                  </a:lnTo>
                  <a:lnTo>
                    <a:pt x="266" y="52"/>
                  </a:lnTo>
                  <a:lnTo>
                    <a:pt x="262" y="52"/>
                  </a:lnTo>
                  <a:lnTo>
                    <a:pt x="258" y="52"/>
                  </a:lnTo>
                  <a:lnTo>
                    <a:pt x="258" y="48"/>
                  </a:lnTo>
                  <a:lnTo>
                    <a:pt x="254" y="52"/>
                  </a:lnTo>
                  <a:lnTo>
                    <a:pt x="250" y="52"/>
                  </a:lnTo>
                  <a:lnTo>
                    <a:pt x="246" y="52"/>
                  </a:lnTo>
                  <a:lnTo>
                    <a:pt x="242" y="52"/>
                  </a:lnTo>
                  <a:lnTo>
                    <a:pt x="240" y="52"/>
                  </a:lnTo>
                  <a:lnTo>
                    <a:pt x="236" y="52"/>
                  </a:lnTo>
                  <a:lnTo>
                    <a:pt x="232" y="52"/>
                  </a:lnTo>
                  <a:lnTo>
                    <a:pt x="232" y="48"/>
                  </a:lnTo>
                  <a:lnTo>
                    <a:pt x="232" y="52"/>
                  </a:lnTo>
                  <a:lnTo>
                    <a:pt x="228" y="52"/>
                  </a:lnTo>
                  <a:lnTo>
                    <a:pt x="228" y="56"/>
                  </a:lnTo>
                  <a:lnTo>
                    <a:pt x="228" y="60"/>
                  </a:lnTo>
                  <a:lnTo>
                    <a:pt x="228" y="64"/>
                  </a:lnTo>
                  <a:lnTo>
                    <a:pt x="228" y="66"/>
                  </a:lnTo>
                  <a:lnTo>
                    <a:pt x="224" y="66"/>
                  </a:lnTo>
                  <a:lnTo>
                    <a:pt x="224" y="70"/>
                  </a:lnTo>
                  <a:lnTo>
                    <a:pt x="224" y="74"/>
                  </a:lnTo>
                  <a:lnTo>
                    <a:pt x="220" y="74"/>
                  </a:lnTo>
                  <a:lnTo>
                    <a:pt x="220" y="82"/>
                  </a:lnTo>
                  <a:lnTo>
                    <a:pt x="216" y="86"/>
                  </a:lnTo>
                  <a:lnTo>
                    <a:pt x="216" y="90"/>
                  </a:lnTo>
                  <a:lnTo>
                    <a:pt x="216" y="92"/>
                  </a:lnTo>
                  <a:lnTo>
                    <a:pt x="214" y="92"/>
                  </a:lnTo>
                  <a:lnTo>
                    <a:pt x="214" y="96"/>
                  </a:lnTo>
                  <a:lnTo>
                    <a:pt x="214" y="100"/>
                  </a:lnTo>
                  <a:lnTo>
                    <a:pt x="210" y="100"/>
                  </a:lnTo>
                  <a:lnTo>
                    <a:pt x="206" y="100"/>
                  </a:lnTo>
                  <a:lnTo>
                    <a:pt x="202" y="100"/>
                  </a:lnTo>
                  <a:lnTo>
                    <a:pt x="202" y="104"/>
                  </a:lnTo>
                  <a:lnTo>
                    <a:pt x="198" y="104"/>
                  </a:lnTo>
                  <a:lnTo>
                    <a:pt x="194" y="100"/>
                  </a:lnTo>
                  <a:lnTo>
                    <a:pt x="190" y="100"/>
                  </a:lnTo>
                  <a:lnTo>
                    <a:pt x="190" y="96"/>
                  </a:lnTo>
                  <a:lnTo>
                    <a:pt x="186" y="96"/>
                  </a:lnTo>
                  <a:lnTo>
                    <a:pt x="184" y="96"/>
                  </a:lnTo>
                  <a:lnTo>
                    <a:pt x="180" y="100"/>
                  </a:lnTo>
                  <a:lnTo>
                    <a:pt x="180" y="104"/>
                  </a:lnTo>
                  <a:lnTo>
                    <a:pt x="176" y="104"/>
                  </a:lnTo>
                  <a:lnTo>
                    <a:pt x="176" y="108"/>
                  </a:lnTo>
                  <a:lnTo>
                    <a:pt x="172" y="108"/>
                  </a:lnTo>
                  <a:lnTo>
                    <a:pt x="168" y="108"/>
                  </a:lnTo>
                  <a:lnTo>
                    <a:pt x="164" y="108"/>
                  </a:lnTo>
                  <a:lnTo>
                    <a:pt x="160" y="108"/>
                  </a:lnTo>
                  <a:lnTo>
                    <a:pt x="156" y="108"/>
                  </a:lnTo>
                  <a:lnTo>
                    <a:pt x="156" y="112"/>
                  </a:lnTo>
                  <a:lnTo>
                    <a:pt x="154" y="112"/>
                  </a:lnTo>
                  <a:lnTo>
                    <a:pt x="154" y="108"/>
                  </a:lnTo>
                  <a:lnTo>
                    <a:pt x="150" y="104"/>
                  </a:lnTo>
                  <a:lnTo>
                    <a:pt x="146" y="104"/>
                  </a:lnTo>
                  <a:lnTo>
                    <a:pt x="146" y="100"/>
                  </a:lnTo>
                  <a:lnTo>
                    <a:pt x="142" y="96"/>
                  </a:lnTo>
                  <a:lnTo>
                    <a:pt x="142" y="92"/>
                  </a:lnTo>
                  <a:lnTo>
                    <a:pt x="142" y="90"/>
                  </a:lnTo>
                  <a:lnTo>
                    <a:pt x="142" y="92"/>
                  </a:lnTo>
                  <a:lnTo>
                    <a:pt x="146" y="92"/>
                  </a:lnTo>
                  <a:lnTo>
                    <a:pt x="146" y="96"/>
                  </a:lnTo>
                  <a:lnTo>
                    <a:pt x="150" y="96"/>
                  </a:lnTo>
                  <a:lnTo>
                    <a:pt x="154" y="92"/>
                  </a:lnTo>
                  <a:lnTo>
                    <a:pt x="154" y="96"/>
                  </a:lnTo>
                  <a:lnTo>
                    <a:pt x="156" y="96"/>
                  </a:lnTo>
                  <a:lnTo>
                    <a:pt x="156" y="100"/>
                  </a:lnTo>
                  <a:lnTo>
                    <a:pt x="156" y="96"/>
                  </a:lnTo>
                  <a:lnTo>
                    <a:pt x="160" y="96"/>
                  </a:lnTo>
                  <a:lnTo>
                    <a:pt x="160" y="100"/>
                  </a:lnTo>
                  <a:lnTo>
                    <a:pt x="164" y="100"/>
                  </a:lnTo>
                  <a:lnTo>
                    <a:pt x="168" y="100"/>
                  </a:lnTo>
                  <a:lnTo>
                    <a:pt x="164" y="100"/>
                  </a:lnTo>
                  <a:lnTo>
                    <a:pt x="160" y="100"/>
                  </a:lnTo>
                  <a:lnTo>
                    <a:pt x="160" y="96"/>
                  </a:lnTo>
                  <a:lnTo>
                    <a:pt x="164" y="92"/>
                  </a:lnTo>
                  <a:lnTo>
                    <a:pt x="164" y="90"/>
                  </a:lnTo>
                  <a:lnTo>
                    <a:pt x="168" y="90"/>
                  </a:lnTo>
                  <a:lnTo>
                    <a:pt x="164" y="90"/>
                  </a:lnTo>
                  <a:lnTo>
                    <a:pt x="164" y="86"/>
                  </a:lnTo>
                  <a:lnTo>
                    <a:pt x="164" y="82"/>
                  </a:lnTo>
                  <a:lnTo>
                    <a:pt x="164" y="86"/>
                  </a:lnTo>
                  <a:lnTo>
                    <a:pt x="168" y="86"/>
                  </a:lnTo>
                  <a:lnTo>
                    <a:pt x="168" y="82"/>
                  </a:lnTo>
                  <a:lnTo>
                    <a:pt x="168" y="78"/>
                  </a:lnTo>
                  <a:lnTo>
                    <a:pt x="172" y="78"/>
                  </a:lnTo>
                  <a:lnTo>
                    <a:pt x="172" y="74"/>
                  </a:lnTo>
                  <a:lnTo>
                    <a:pt x="176" y="74"/>
                  </a:lnTo>
                  <a:lnTo>
                    <a:pt x="180" y="74"/>
                  </a:lnTo>
                  <a:lnTo>
                    <a:pt x="184" y="74"/>
                  </a:lnTo>
                  <a:lnTo>
                    <a:pt x="186" y="74"/>
                  </a:lnTo>
                  <a:lnTo>
                    <a:pt x="186" y="70"/>
                  </a:lnTo>
                  <a:lnTo>
                    <a:pt x="190" y="70"/>
                  </a:lnTo>
                  <a:lnTo>
                    <a:pt x="194" y="66"/>
                  </a:lnTo>
                  <a:lnTo>
                    <a:pt x="194" y="64"/>
                  </a:lnTo>
                  <a:lnTo>
                    <a:pt x="198" y="60"/>
                  </a:lnTo>
                  <a:lnTo>
                    <a:pt x="198" y="56"/>
                  </a:lnTo>
                  <a:lnTo>
                    <a:pt x="202" y="56"/>
                  </a:lnTo>
                  <a:lnTo>
                    <a:pt x="202" y="52"/>
                  </a:lnTo>
                  <a:lnTo>
                    <a:pt x="206" y="48"/>
                  </a:lnTo>
                  <a:lnTo>
                    <a:pt x="202" y="48"/>
                  </a:lnTo>
                  <a:lnTo>
                    <a:pt x="202" y="44"/>
                  </a:lnTo>
                  <a:lnTo>
                    <a:pt x="206" y="44"/>
                  </a:lnTo>
                  <a:lnTo>
                    <a:pt x="206" y="44"/>
                  </a:lnTo>
                  <a:lnTo>
                    <a:pt x="206" y="44"/>
                  </a:lnTo>
                  <a:close/>
                  <a:moveTo>
                    <a:pt x="4" y="14"/>
                  </a:moveTo>
                  <a:lnTo>
                    <a:pt x="4" y="18"/>
                  </a:lnTo>
                  <a:lnTo>
                    <a:pt x="0" y="14"/>
                  </a:lnTo>
                  <a:lnTo>
                    <a:pt x="4" y="14"/>
                  </a:lnTo>
                  <a:lnTo>
                    <a:pt x="4" y="14"/>
                  </a:lnTo>
                  <a:lnTo>
                    <a:pt x="4" y="14"/>
                  </a:lnTo>
                  <a:close/>
                  <a:moveTo>
                    <a:pt x="12" y="34"/>
                  </a:moveTo>
                  <a:lnTo>
                    <a:pt x="8" y="34"/>
                  </a:lnTo>
                  <a:lnTo>
                    <a:pt x="8" y="30"/>
                  </a:lnTo>
                  <a:lnTo>
                    <a:pt x="12" y="30"/>
                  </a:lnTo>
                  <a:lnTo>
                    <a:pt x="12" y="34"/>
                  </a:lnTo>
                  <a:lnTo>
                    <a:pt x="12" y="34"/>
                  </a:lnTo>
                  <a:lnTo>
                    <a:pt x="12" y="34"/>
                  </a:lnTo>
                  <a:close/>
                  <a:moveTo>
                    <a:pt x="64" y="74"/>
                  </a:moveTo>
                  <a:lnTo>
                    <a:pt x="64" y="78"/>
                  </a:lnTo>
                  <a:lnTo>
                    <a:pt x="68" y="78"/>
                  </a:lnTo>
                  <a:lnTo>
                    <a:pt x="64" y="78"/>
                  </a:lnTo>
                  <a:lnTo>
                    <a:pt x="64" y="74"/>
                  </a:lnTo>
                  <a:lnTo>
                    <a:pt x="64" y="74"/>
                  </a:lnTo>
                  <a:lnTo>
                    <a:pt x="64" y="74"/>
                  </a:lnTo>
                  <a:close/>
                </a:path>
              </a:pathLst>
            </a:custGeom>
            <a:solidFill>
              <a:srgbClr val="88BB26"/>
            </a:solid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0" name="Freeform 40">
              <a:extLst>
                <a:ext uri="{FF2B5EF4-FFF2-40B4-BE49-F238E27FC236}">
                  <a16:creationId xmlns:a16="http://schemas.microsoft.com/office/drawing/2014/main" id="{5EC4C1B5-CAE1-FA8D-2B69-ADB9BE3822B7}"/>
                </a:ext>
              </a:extLst>
            </p:cNvPr>
            <p:cNvSpPr>
              <a:spLocks noEditPoints="1"/>
            </p:cNvSpPr>
            <p:nvPr/>
          </p:nvSpPr>
          <p:spPr bwMode="auto">
            <a:xfrm>
              <a:off x="6032500" y="4368868"/>
              <a:ext cx="12700" cy="206375"/>
            </a:xfrm>
            <a:custGeom>
              <a:avLst/>
              <a:gdLst>
                <a:gd name="T0" fmla="*/ 0 w 8"/>
                <a:gd name="T1" fmla="*/ 0 h 130"/>
                <a:gd name="T2" fmla="*/ 0 w 8"/>
                <a:gd name="T3" fmla="*/ 0 h 130"/>
                <a:gd name="T4" fmla="*/ 4 w 8"/>
                <a:gd name="T5" fmla="*/ 6 h 130"/>
                <a:gd name="T6" fmla="*/ 4 w 8"/>
                <a:gd name="T7" fmla="*/ 2 h 130"/>
                <a:gd name="T8" fmla="*/ 4 w 8"/>
                <a:gd name="T9" fmla="*/ 2 h 130"/>
                <a:gd name="T10" fmla="*/ 0 w 8"/>
                <a:gd name="T11" fmla="*/ 10 h 130"/>
                <a:gd name="T12" fmla="*/ 0 w 8"/>
                <a:gd name="T13" fmla="*/ 10 h 130"/>
                <a:gd name="T14" fmla="*/ 0 w 8"/>
                <a:gd name="T15" fmla="*/ 18 h 130"/>
                <a:gd name="T16" fmla="*/ 0 w 8"/>
                <a:gd name="T17" fmla="*/ 18 h 130"/>
                <a:gd name="T18" fmla="*/ 4 w 8"/>
                <a:gd name="T19" fmla="*/ 22 h 130"/>
                <a:gd name="T20" fmla="*/ 8 w 8"/>
                <a:gd name="T21" fmla="*/ 22 h 130"/>
                <a:gd name="T22" fmla="*/ 8 w 8"/>
                <a:gd name="T23" fmla="*/ 30 h 130"/>
                <a:gd name="T24" fmla="*/ 8 w 8"/>
                <a:gd name="T25" fmla="*/ 30 h 130"/>
                <a:gd name="T26" fmla="*/ 8 w 8"/>
                <a:gd name="T27" fmla="*/ 30 h 130"/>
                <a:gd name="T28" fmla="*/ 0 w 8"/>
                <a:gd name="T29" fmla="*/ 36 h 130"/>
                <a:gd name="T30" fmla="*/ 0 w 8"/>
                <a:gd name="T31" fmla="*/ 36 h 130"/>
                <a:gd name="T32" fmla="*/ 0 w 8"/>
                <a:gd name="T33" fmla="*/ 44 h 130"/>
                <a:gd name="T34" fmla="*/ 0 w 8"/>
                <a:gd name="T35" fmla="*/ 44 h 130"/>
                <a:gd name="T36" fmla="*/ 8 w 8"/>
                <a:gd name="T37" fmla="*/ 48 h 130"/>
                <a:gd name="T38" fmla="*/ 8 w 8"/>
                <a:gd name="T39" fmla="*/ 48 h 130"/>
                <a:gd name="T40" fmla="*/ 8 w 8"/>
                <a:gd name="T41" fmla="*/ 48 h 130"/>
                <a:gd name="T42" fmla="*/ 8 w 8"/>
                <a:gd name="T43" fmla="*/ 62 h 130"/>
                <a:gd name="T44" fmla="*/ 8 w 8"/>
                <a:gd name="T45" fmla="*/ 62 h 130"/>
                <a:gd name="T46" fmla="*/ 8 w 8"/>
                <a:gd name="T47" fmla="*/ 62 h 130"/>
                <a:gd name="T48" fmla="*/ 0 w 8"/>
                <a:gd name="T49" fmla="*/ 66 h 130"/>
                <a:gd name="T50" fmla="*/ 0 w 8"/>
                <a:gd name="T51" fmla="*/ 66 h 130"/>
                <a:gd name="T52" fmla="*/ 0 w 8"/>
                <a:gd name="T53" fmla="*/ 66 h 130"/>
                <a:gd name="T54" fmla="*/ 0 w 8"/>
                <a:gd name="T55" fmla="*/ 66 h 130"/>
                <a:gd name="T56" fmla="*/ 0 w 8"/>
                <a:gd name="T57" fmla="*/ 70 h 130"/>
                <a:gd name="T58" fmla="*/ 0 w 8"/>
                <a:gd name="T59" fmla="*/ 70 h 130"/>
                <a:gd name="T60" fmla="*/ 8 w 8"/>
                <a:gd name="T61" fmla="*/ 70 h 130"/>
                <a:gd name="T62" fmla="*/ 8 w 8"/>
                <a:gd name="T63" fmla="*/ 70 h 130"/>
                <a:gd name="T64" fmla="*/ 4 w 8"/>
                <a:gd name="T65" fmla="*/ 78 h 130"/>
                <a:gd name="T66" fmla="*/ 4 w 8"/>
                <a:gd name="T67" fmla="*/ 82 h 130"/>
                <a:gd name="T68" fmla="*/ 4 w 8"/>
                <a:gd name="T69" fmla="*/ 78 h 130"/>
                <a:gd name="T70" fmla="*/ 8 w 8"/>
                <a:gd name="T71" fmla="*/ 88 h 130"/>
                <a:gd name="T72" fmla="*/ 8 w 8"/>
                <a:gd name="T73" fmla="*/ 88 h 130"/>
                <a:gd name="T74" fmla="*/ 8 w 8"/>
                <a:gd name="T75" fmla="*/ 88 h 130"/>
                <a:gd name="T76" fmla="*/ 8 w 8"/>
                <a:gd name="T77" fmla="*/ 114 h 130"/>
                <a:gd name="T78" fmla="*/ 8 w 8"/>
                <a:gd name="T79" fmla="*/ 114 h 130"/>
                <a:gd name="T80" fmla="*/ 0 w 8"/>
                <a:gd name="T81" fmla="*/ 118 h 130"/>
                <a:gd name="T82" fmla="*/ 0 w 8"/>
                <a:gd name="T83" fmla="*/ 114 h 130"/>
                <a:gd name="T84" fmla="*/ 8 w 8"/>
                <a:gd name="T85" fmla="*/ 126 h 130"/>
                <a:gd name="T86" fmla="*/ 8 w 8"/>
                <a:gd name="T87" fmla="*/ 126 h 130"/>
                <a:gd name="T88" fmla="*/ 0 w 8"/>
                <a:gd name="T89" fmla="*/ 130 h 130"/>
                <a:gd name="T90" fmla="*/ 0 w 8"/>
                <a:gd name="T91" fmla="*/ 130 h 130"/>
                <a:gd name="T92" fmla="*/ 0 w 8"/>
                <a:gd name="T9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 h="130">
                  <a:moveTo>
                    <a:pt x="0" y="0"/>
                  </a:moveTo>
                  <a:lnTo>
                    <a:pt x="0" y="0"/>
                  </a:lnTo>
                  <a:lnTo>
                    <a:pt x="0" y="0"/>
                  </a:lnTo>
                  <a:lnTo>
                    <a:pt x="0" y="0"/>
                  </a:lnTo>
                  <a:lnTo>
                    <a:pt x="0" y="0"/>
                  </a:lnTo>
                  <a:lnTo>
                    <a:pt x="0" y="0"/>
                  </a:lnTo>
                  <a:close/>
                  <a:moveTo>
                    <a:pt x="4" y="2"/>
                  </a:moveTo>
                  <a:lnTo>
                    <a:pt x="4" y="6"/>
                  </a:lnTo>
                  <a:lnTo>
                    <a:pt x="4" y="6"/>
                  </a:lnTo>
                  <a:lnTo>
                    <a:pt x="4" y="6"/>
                  </a:lnTo>
                  <a:lnTo>
                    <a:pt x="4" y="6"/>
                  </a:lnTo>
                  <a:lnTo>
                    <a:pt x="4" y="2"/>
                  </a:lnTo>
                  <a:lnTo>
                    <a:pt x="4" y="2"/>
                  </a:lnTo>
                  <a:lnTo>
                    <a:pt x="4" y="2"/>
                  </a:lnTo>
                  <a:lnTo>
                    <a:pt x="4" y="2"/>
                  </a:lnTo>
                  <a:close/>
                  <a:moveTo>
                    <a:pt x="0" y="10"/>
                  </a:moveTo>
                  <a:lnTo>
                    <a:pt x="0" y="10"/>
                  </a:lnTo>
                  <a:lnTo>
                    <a:pt x="0" y="10"/>
                  </a:lnTo>
                  <a:lnTo>
                    <a:pt x="0" y="10"/>
                  </a:lnTo>
                  <a:lnTo>
                    <a:pt x="0" y="10"/>
                  </a:lnTo>
                  <a:lnTo>
                    <a:pt x="0" y="10"/>
                  </a:lnTo>
                  <a:close/>
                  <a:moveTo>
                    <a:pt x="0" y="18"/>
                  </a:moveTo>
                  <a:lnTo>
                    <a:pt x="0" y="18"/>
                  </a:lnTo>
                  <a:lnTo>
                    <a:pt x="0" y="18"/>
                  </a:lnTo>
                  <a:lnTo>
                    <a:pt x="0" y="18"/>
                  </a:lnTo>
                  <a:lnTo>
                    <a:pt x="0" y="18"/>
                  </a:lnTo>
                  <a:lnTo>
                    <a:pt x="0" y="18"/>
                  </a:lnTo>
                  <a:close/>
                  <a:moveTo>
                    <a:pt x="8" y="22"/>
                  </a:moveTo>
                  <a:lnTo>
                    <a:pt x="8" y="22"/>
                  </a:lnTo>
                  <a:lnTo>
                    <a:pt x="4" y="22"/>
                  </a:lnTo>
                  <a:lnTo>
                    <a:pt x="8" y="22"/>
                  </a:lnTo>
                  <a:lnTo>
                    <a:pt x="8" y="22"/>
                  </a:lnTo>
                  <a:lnTo>
                    <a:pt x="8" y="22"/>
                  </a:lnTo>
                  <a:lnTo>
                    <a:pt x="8" y="22"/>
                  </a:lnTo>
                  <a:close/>
                  <a:moveTo>
                    <a:pt x="8" y="30"/>
                  </a:moveTo>
                  <a:lnTo>
                    <a:pt x="8" y="30"/>
                  </a:lnTo>
                  <a:lnTo>
                    <a:pt x="8" y="30"/>
                  </a:lnTo>
                  <a:lnTo>
                    <a:pt x="8" y="30"/>
                  </a:lnTo>
                  <a:lnTo>
                    <a:pt x="8" y="30"/>
                  </a:lnTo>
                  <a:lnTo>
                    <a:pt x="8" y="30"/>
                  </a:lnTo>
                  <a:lnTo>
                    <a:pt x="8" y="30"/>
                  </a:lnTo>
                  <a:lnTo>
                    <a:pt x="8" y="30"/>
                  </a:lnTo>
                  <a:close/>
                  <a:moveTo>
                    <a:pt x="0" y="36"/>
                  </a:moveTo>
                  <a:lnTo>
                    <a:pt x="0" y="36"/>
                  </a:lnTo>
                  <a:lnTo>
                    <a:pt x="0" y="36"/>
                  </a:lnTo>
                  <a:lnTo>
                    <a:pt x="0" y="36"/>
                  </a:lnTo>
                  <a:lnTo>
                    <a:pt x="0" y="36"/>
                  </a:lnTo>
                  <a:lnTo>
                    <a:pt x="0" y="36"/>
                  </a:lnTo>
                  <a:close/>
                  <a:moveTo>
                    <a:pt x="0" y="44"/>
                  </a:moveTo>
                  <a:lnTo>
                    <a:pt x="0" y="44"/>
                  </a:lnTo>
                  <a:lnTo>
                    <a:pt x="0" y="44"/>
                  </a:lnTo>
                  <a:lnTo>
                    <a:pt x="0" y="44"/>
                  </a:lnTo>
                  <a:lnTo>
                    <a:pt x="0" y="44"/>
                  </a:lnTo>
                  <a:lnTo>
                    <a:pt x="0" y="44"/>
                  </a:lnTo>
                  <a:lnTo>
                    <a:pt x="0" y="44"/>
                  </a:lnTo>
                  <a:lnTo>
                    <a:pt x="0" y="44"/>
                  </a:lnTo>
                  <a:close/>
                  <a:moveTo>
                    <a:pt x="8" y="48"/>
                  </a:moveTo>
                  <a:lnTo>
                    <a:pt x="8" y="48"/>
                  </a:lnTo>
                  <a:lnTo>
                    <a:pt x="8" y="48"/>
                  </a:lnTo>
                  <a:lnTo>
                    <a:pt x="8" y="48"/>
                  </a:lnTo>
                  <a:lnTo>
                    <a:pt x="8" y="48"/>
                  </a:lnTo>
                  <a:lnTo>
                    <a:pt x="8" y="48"/>
                  </a:lnTo>
                  <a:lnTo>
                    <a:pt x="8" y="48"/>
                  </a:lnTo>
                  <a:close/>
                  <a:moveTo>
                    <a:pt x="8" y="62"/>
                  </a:moveTo>
                  <a:lnTo>
                    <a:pt x="8" y="62"/>
                  </a:lnTo>
                  <a:lnTo>
                    <a:pt x="8" y="62"/>
                  </a:lnTo>
                  <a:lnTo>
                    <a:pt x="8" y="62"/>
                  </a:lnTo>
                  <a:lnTo>
                    <a:pt x="8" y="62"/>
                  </a:lnTo>
                  <a:lnTo>
                    <a:pt x="8" y="62"/>
                  </a:lnTo>
                  <a:lnTo>
                    <a:pt x="8" y="62"/>
                  </a:lnTo>
                  <a:lnTo>
                    <a:pt x="8" y="62"/>
                  </a:lnTo>
                  <a:lnTo>
                    <a:pt x="8" y="62"/>
                  </a:lnTo>
                  <a:lnTo>
                    <a:pt x="8" y="62"/>
                  </a:lnTo>
                  <a:lnTo>
                    <a:pt x="8" y="62"/>
                  </a:lnTo>
                  <a:close/>
                  <a:moveTo>
                    <a:pt x="0" y="66"/>
                  </a:moveTo>
                  <a:lnTo>
                    <a:pt x="0" y="66"/>
                  </a:lnTo>
                  <a:lnTo>
                    <a:pt x="0" y="66"/>
                  </a:lnTo>
                  <a:lnTo>
                    <a:pt x="0" y="66"/>
                  </a:lnTo>
                  <a:lnTo>
                    <a:pt x="0" y="66"/>
                  </a:lnTo>
                  <a:lnTo>
                    <a:pt x="0" y="66"/>
                  </a:lnTo>
                  <a:lnTo>
                    <a:pt x="0" y="66"/>
                  </a:lnTo>
                  <a:lnTo>
                    <a:pt x="0" y="66"/>
                  </a:lnTo>
                  <a:lnTo>
                    <a:pt x="0" y="66"/>
                  </a:lnTo>
                  <a:lnTo>
                    <a:pt x="0" y="66"/>
                  </a:lnTo>
                  <a:lnTo>
                    <a:pt x="0" y="66"/>
                  </a:lnTo>
                  <a:lnTo>
                    <a:pt x="0" y="66"/>
                  </a:lnTo>
                  <a:close/>
                  <a:moveTo>
                    <a:pt x="0" y="70"/>
                  </a:moveTo>
                  <a:lnTo>
                    <a:pt x="0" y="70"/>
                  </a:lnTo>
                  <a:lnTo>
                    <a:pt x="0" y="70"/>
                  </a:lnTo>
                  <a:lnTo>
                    <a:pt x="0" y="70"/>
                  </a:lnTo>
                  <a:lnTo>
                    <a:pt x="0" y="70"/>
                  </a:lnTo>
                  <a:lnTo>
                    <a:pt x="0" y="70"/>
                  </a:lnTo>
                  <a:close/>
                  <a:moveTo>
                    <a:pt x="8" y="70"/>
                  </a:moveTo>
                  <a:lnTo>
                    <a:pt x="8" y="70"/>
                  </a:lnTo>
                  <a:lnTo>
                    <a:pt x="8" y="70"/>
                  </a:lnTo>
                  <a:lnTo>
                    <a:pt x="8" y="70"/>
                  </a:lnTo>
                  <a:lnTo>
                    <a:pt x="8" y="70"/>
                  </a:lnTo>
                  <a:lnTo>
                    <a:pt x="8" y="70"/>
                  </a:lnTo>
                  <a:close/>
                  <a:moveTo>
                    <a:pt x="4" y="78"/>
                  </a:moveTo>
                  <a:lnTo>
                    <a:pt x="4" y="78"/>
                  </a:lnTo>
                  <a:lnTo>
                    <a:pt x="4" y="78"/>
                  </a:lnTo>
                  <a:lnTo>
                    <a:pt x="4" y="82"/>
                  </a:lnTo>
                  <a:lnTo>
                    <a:pt x="4" y="78"/>
                  </a:lnTo>
                  <a:lnTo>
                    <a:pt x="4" y="78"/>
                  </a:lnTo>
                  <a:lnTo>
                    <a:pt x="4" y="78"/>
                  </a:lnTo>
                  <a:lnTo>
                    <a:pt x="4" y="78"/>
                  </a:lnTo>
                  <a:close/>
                  <a:moveTo>
                    <a:pt x="8" y="88"/>
                  </a:moveTo>
                  <a:lnTo>
                    <a:pt x="8" y="88"/>
                  </a:lnTo>
                  <a:lnTo>
                    <a:pt x="8" y="88"/>
                  </a:lnTo>
                  <a:lnTo>
                    <a:pt x="8" y="88"/>
                  </a:lnTo>
                  <a:lnTo>
                    <a:pt x="8" y="88"/>
                  </a:lnTo>
                  <a:lnTo>
                    <a:pt x="8" y="88"/>
                  </a:lnTo>
                  <a:lnTo>
                    <a:pt x="8" y="88"/>
                  </a:lnTo>
                  <a:lnTo>
                    <a:pt x="8" y="88"/>
                  </a:lnTo>
                  <a:close/>
                  <a:moveTo>
                    <a:pt x="8" y="114"/>
                  </a:moveTo>
                  <a:lnTo>
                    <a:pt x="8" y="114"/>
                  </a:lnTo>
                  <a:lnTo>
                    <a:pt x="8" y="114"/>
                  </a:lnTo>
                  <a:lnTo>
                    <a:pt x="8" y="114"/>
                  </a:lnTo>
                  <a:lnTo>
                    <a:pt x="8" y="114"/>
                  </a:lnTo>
                  <a:lnTo>
                    <a:pt x="8" y="114"/>
                  </a:lnTo>
                  <a:close/>
                  <a:moveTo>
                    <a:pt x="0" y="114"/>
                  </a:moveTo>
                  <a:lnTo>
                    <a:pt x="0" y="114"/>
                  </a:lnTo>
                  <a:lnTo>
                    <a:pt x="0" y="118"/>
                  </a:lnTo>
                  <a:lnTo>
                    <a:pt x="0" y="114"/>
                  </a:lnTo>
                  <a:lnTo>
                    <a:pt x="0" y="114"/>
                  </a:lnTo>
                  <a:lnTo>
                    <a:pt x="0" y="114"/>
                  </a:lnTo>
                  <a:lnTo>
                    <a:pt x="0" y="114"/>
                  </a:lnTo>
                  <a:close/>
                  <a:moveTo>
                    <a:pt x="8" y="126"/>
                  </a:moveTo>
                  <a:lnTo>
                    <a:pt x="8" y="126"/>
                  </a:lnTo>
                  <a:lnTo>
                    <a:pt x="8" y="126"/>
                  </a:lnTo>
                  <a:lnTo>
                    <a:pt x="8" y="126"/>
                  </a:lnTo>
                  <a:lnTo>
                    <a:pt x="8" y="126"/>
                  </a:lnTo>
                  <a:lnTo>
                    <a:pt x="8" y="126"/>
                  </a:lnTo>
                  <a:lnTo>
                    <a:pt x="8" y="126"/>
                  </a:lnTo>
                  <a:close/>
                  <a:moveTo>
                    <a:pt x="0" y="130"/>
                  </a:moveTo>
                  <a:lnTo>
                    <a:pt x="0" y="130"/>
                  </a:lnTo>
                  <a:lnTo>
                    <a:pt x="0" y="130"/>
                  </a:lnTo>
                  <a:lnTo>
                    <a:pt x="0" y="130"/>
                  </a:lnTo>
                  <a:lnTo>
                    <a:pt x="0" y="130"/>
                  </a:lnTo>
                  <a:lnTo>
                    <a:pt x="0" y="130"/>
                  </a:lnTo>
                  <a:lnTo>
                    <a:pt x="0" y="130"/>
                  </a:lnTo>
                  <a:lnTo>
                    <a:pt x="0" y="130"/>
                  </a:lnTo>
                  <a:lnTo>
                    <a:pt x="0" y="13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1" name="Freeform 41">
              <a:extLst>
                <a:ext uri="{FF2B5EF4-FFF2-40B4-BE49-F238E27FC236}">
                  <a16:creationId xmlns:a16="http://schemas.microsoft.com/office/drawing/2014/main" id="{C17C4368-0F96-0C42-5DF1-654F4EE8DAD0}"/>
                </a:ext>
              </a:extLst>
            </p:cNvPr>
            <p:cNvSpPr>
              <a:spLocks/>
            </p:cNvSpPr>
            <p:nvPr/>
          </p:nvSpPr>
          <p:spPr bwMode="auto">
            <a:xfrm>
              <a:off x="6362700" y="3041718"/>
              <a:ext cx="723900" cy="336550"/>
            </a:xfrm>
            <a:custGeom>
              <a:avLst/>
              <a:gdLst>
                <a:gd name="T0" fmla="*/ 400 w 456"/>
                <a:gd name="T1" fmla="*/ 134 h 212"/>
                <a:gd name="T2" fmla="*/ 376 w 456"/>
                <a:gd name="T3" fmla="*/ 142 h 212"/>
                <a:gd name="T4" fmla="*/ 358 w 456"/>
                <a:gd name="T5" fmla="*/ 150 h 212"/>
                <a:gd name="T6" fmla="*/ 336 w 456"/>
                <a:gd name="T7" fmla="*/ 154 h 212"/>
                <a:gd name="T8" fmla="*/ 340 w 456"/>
                <a:gd name="T9" fmla="*/ 176 h 212"/>
                <a:gd name="T10" fmla="*/ 324 w 456"/>
                <a:gd name="T11" fmla="*/ 186 h 212"/>
                <a:gd name="T12" fmla="*/ 310 w 456"/>
                <a:gd name="T13" fmla="*/ 198 h 212"/>
                <a:gd name="T14" fmla="*/ 280 w 456"/>
                <a:gd name="T15" fmla="*/ 198 h 212"/>
                <a:gd name="T16" fmla="*/ 254 w 456"/>
                <a:gd name="T17" fmla="*/ 208 h 212"/>
                <a:gd name="T18" fmla="*/ 228 w 456"/>
                <a:gd name="T19" fmla="*/ 208 h 212"/>
                <a:gd name="T20" fmla="*/ 202 w 456"/>
                <a:gd name="T21" fmla="*/ 198 h 212"/>
                <a:gd name="T22" fmla="*/ 180 w 456"/>
                <a:gd name="T23" fmla="*/ 190 h 212"/>
                <a:gd name="T24" fmla="*/ 152 w 456"/>
                <a:gd name="T25" fmla="*/ 194 h 212"/>
                <a:gd name="T26" fmla="*/ 128 w 456"/>
                <a:gd name="T27" fmla="*/ 190 h 212"/>
                <a:gd name="T28" fmla="*/ 112 w 456"/>
                <a:gd name="T29" fmla="*/ 176 h 212"/>
                <a:gd name="T30" fmla="*/ 98 w 456"/>
                <a:gd name="T31" fmla="*/ 160 h 212"/>
                <a:gd name="T32" fmla="*/ 84 w 456"/>
                <a:gd name="T33" fmla="*/ 150 h 212"/>
                <a:gd name="T34" fmla="*/ 60 w 456"/>
                <a:gd name="T35" fmla="*/ 146 h 212"/>
                <a:gd name="T36" fmla="*/ 42 w 456"/>
                <a:gd name="T37" fmla="*/ 134 h 212"/>
                <a:gd name="T38" fmla="*/ 50 w 456"/>
                <a:gd name="T39" fmla="*/ 112 h 212"/>
                <a:gd name="T40" fmla="*/ 38 w 456"/>
                <a:gd name="T41" fmla="*/ 98 h 212"/>
                <a:gd name="T42" fmla="*/ 28 w 456"/>
                <a:gd name="T43" fmla="*/ 86 h 212"/>
                <a:gd name="T44" fmla="*/ 8 w 456"/>
                <a:gd name="T45" fmla="*/ 74 h 212"/>
                <a:gd name="T46" fmla="*/ 4 w 456"/>
                <a:gd name="T47" fmla="*/ 60 h 212"/>
                <a:gd name="T48" fmla="*/ 20 w 456"/>
                <a:gd name="T49" fmla="*/ 52 h 212"/>
                <a:gd name="T50" fmla="*/ 28 w 456"/>
                <a:gd name="T51" fmla="*/ 48 h 212"/>
                <a:gd name="T52" fmla="*/ 42 w 456"/>
                <a:gd name="T53" fmla="*/ 38 h 212"/>
                <a:gd name="T54" fmla="*/ 56 w 456"/>
                <a:gd name="T55" fmla="*/ 30 h 212"/>
                <a:gd name="T56" fmla="*/ 76 w 456"/>
                <a:gd name="T57" fmla="*/ 26 h 212"/>
                <a:gd name="T58" fmla="*/ 94 w 456"/>
                <a:gd name="T59" fmla="*/ 34 h 212"/>
                <a:gd name="T60" fmla="*/ 110 w 456"/>
                <a:gd name="T61" fmla="*/ 44 h 212"/>
                <a:gd name="T62" fmla="*/ 136 w 456"/>
                <a:gd name="T63" fmla="*/ 48 h 212"/>
                <a:gd name="T64" fmla="*/ 150 w 456"/>
                <a:gd name="T65" fmla="*/ 38 h 212"/>
                <a:gd name="T66" fmla="*/ 146 w 456"/>
                <a:gd name="T67" fmla="*/ 12 h 212"/>
                <a:gd name="T68" fmla="*/ 156 w 456"/>
                <a:gd name="T69" fmla="*/ 4 h 212"/>
                <a:gd name="T70" fmla="*/ 176 w 456"/>
                <a:gd name="T71" fmla="*/ 8 h 212"/>
                <a:gd name="T72" fmla="*/ 198 w 456"/>
                <a:gd name="T73" fmla="*/ 12 h 212"/>
                <a:gd name="T74" fmla="*/ 206 w 456"/>
                <a:gd name="T75" fmla="*/ 30 h 212"/>
                <a:gd name="T76" fmla="*/ 220 w 456"/>
                <a:gd name="T77" fmla="*/ 42 h 212"/>
                <a:gd name="T78" fmla="*/ 242 w 456"/>
                <a:gd name="T79" fmla="*/ 34 h 212"/>
                <a:gd name="T80" fmla="*/ 262 w 456"/>
                <a:gd name="T81" fmla="*/ 38 h 212"/>
                <a:gd name="T82" fmla="*/ 288 w 456"/>
                <a:gd name="T83" fmla="*/ 44 h 212"/>
                <a:gd name="T84" fmla="*/ 306 w 456"/>
                <a:gd name="T85" fmla="*/ 56 h 212"/>
                <a:gd name="T86" fmla="*/ 332 w 456"/>
                <a:gd name="T87" fmla="*/ 60 h 212"/>
                <a:gd name="T88" fmla="*/ 354 w 456"/>
                <a:gd name="T89" fmla="*/ 52 h 212"/>
                <a:gd name="T90" fmla="*/ 370 w 456"/>
                <a:gd name="T91" fmla="*/ 42 h 212"/>
                <a:gd name="T92" fmla="*/ 388 w 456"/>
                <a:gd name="T93" fmla="*/ 42 h 212"/>
                <a:gd name="T94" fmla="*/ 410 w 456"/>
                <a:gd name="T95" fmla="*/ 44 h 212"/>
                <a:gd name="T96" fmla="*/ 400 w 456"/>
                <a:gd name="T97" fmla="*/ 68 h 212"/>
                <a:gd name="T98" fmla="*/ 396 w 456"/>
                <a:gd name="T99" fmla="*/ 86 h 212"/>
                <a:gd name="T100" fmla="*/ 414 w 456"/>
                <a:gd name="T101" fmla="*/ 90 h 212"/>
                <a:gd name="T102" fmla="*/ 436 w 456"/>
                <a:gd name="T103" fmla="*/ 86 h 212"/>
                <a:gd name="T104" fmla="*/ 456 w 456"/>
                <a:gd name="T105" fmla="*/ 104 h 212"/>
                <a:gd name="T106" fmla="*/ 440 w 456"/>
                <a:gd name="T107" fmla="*/ 108 h 212"/>
                <a:gd name="T108" fmla="*/ 422 w 456"/>
                <a:gd name="T109" fmla="*/ 116 h 212"/>
                <a:gd name="T110" fmla="*/ 410 w 456"/>
                <a:gd name="T111" fmla="*/ 1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212">
                  <a:moveTo>
                    <a:pt x="410" y="120"/>
                  </a:moveTo>
                  <a:lnTo>
                    <a:pt x="406" y="120"/>
                  </a:lnTo>
                  <a:lnTo>
                    <a:pt x="406" y="124"/>
                  </a:lnTo>
                  <a:lnTo>
                    <a:pt x="402" y="128"/>
                  </a:lnTo>
                  <a:lnTo>
                    <a:pt x="402" y="130"/>
                  </a:lnTo>
                  <a:lnTo>
                    <a:pt x="400" y="130"/>
                  </a:lnTo>
                  <a:lnTo>
                    <a:pt x="400" y="134"/>
                  </a:lnTo>
                  <a:lnTo>
                    <a:pt x="396" y="134"/>
                  </a:lnTo>
                  <a:lnTo>
                    <a:pt x="396" y="138"/>
                  </a:lnTo>
                  <a:lnTo>
                    <a:pt x="392" y="138"/>
                  </a:lnTo>
                  <a:lnTo>
                    <a:pt x="388" y="138"/>
                  </a:lnTo>
                  <a:lnTo>
                    <a:pt x="384" y="138"/>
                  </a:lnTo>
                  <a:lnTo>
                    <a:pt x="380" y="138"/>
                  </a:lnTo>
                  <a:lnTo>
                    <a:pt x="376" y="142"/>
                  </a:lnTo>
                  <a:lnTo>
                    <a:pt x="376" y="146"/>
                  </a:lnTo>
                  <a:lnTo>
                    <a:pt x="374" y="146"/>
                  </a:lnTo>
                  <a:lnTo>
                    <a:pt x="370" y="146"/>
                  </a:lnTo>
                  <a:lnTo>
                    <a:pt x="370" y="150"/>
                  </a:lnTo>
                  <a:lnTo>
                    <a:pt x="366" y="150"/>
                  </a:lnTo>
                  <a:lnTo>
                    <a:pt x="362" y="150"/>
                  </a:lnTo>
                  <a:lnTo>
                    <a:pt x="358" y="150"/>
                  </a:lnTo>
                  <a:lnTo>
                    <a:pt x="354" y="150"/>
                  </a:lnTo>
                  <a:lnTo>
                    <a:pt x="350" y="146"/>
                  </a:lnTo>
                  <a:lnTo>
                    <a:pt x="346" y="146"/>
                  </a:lnTo>
                  <a:lnTo>
                    <a:pt x="344" y="146"/>
                  </a:lnTo>
                  <a:lnTo>
                    <a:pt x="340" y="146"/>
                  </a:lnTo>
                  <a:lnTo>
                    <a:pt x="340" y="150"/>
                  </a:lnTo>
                  <a:lnTo>
                    <a:pt x="336" y="154"/>
                  </a:lnTo>
                  <a:lnTo>
                    <a:pt x="336" y="158"/>
                  </a:lnTo>
                  <a:lnTo>
                    <a:pt x="336" y="160"/>
                  </a:lnTo>
                  <a:lnTo>
                    <a:pt x="340" y="164"/>
                  </a:lnTo>
                  <a:lnTo>
                    <a:pt x="344" y="168"/>
                  </a:lnTo>
                  <a:lnTo>
                    <a:pt x="344" y="172"/>
                  </a:lnTo>
                  <a:lnTo>
                    <a:pt x="340" y="172"/>
                  </a:lnTo>
                  <a:lnTo>
                    <a:pt x="340" y="176"/>
                  </a:lnTo>
                  <a:lnTo>
                    <a:pt x="336" y="176"/>
                  </a:lnTo>
                  <a:lnTo>
                    <a:pt x="332" y="176"/>
                  </a:lnTo>
                  <a:lnTo>
                    <a:pt x="332" y="180"/>
                  </a:lnTo>
                  <a:lnTo>
                    <a:pt x="328" y="180"/>
                  </a:lnTo>
                  <a:lnTo>
                    <a:pt x="328" y="184"/>
                  </a:lnTo>
                  <a:lnTo>
                    <a:pt x="324" y="184"/>
                  </a:lnTo>
                  <a:lnTo>
                    <a:pt x="324" y="186"/>
                  </a:lnTo>
                  <a:lnTo>
                    <a:pt x="320" y="186"/>
                  </a:lnTo>
                  <a:lnTo>
                    <a:pt x="320" y="190"/>
                  </a:lnTo>
                  <a:lnTo>
                    <a:pt x="318" y="190"/>
                  </a:lnTo>
                  <a:lnTo>
                    <a:pt x="318" y="194"/>
                  </a:lnTo>
                  <a:lnTo>
                    <a:pt x="314" y="194"/>
                  </a:lnTo>
                  <a:lnTo>
                    <a:pt x="310" y="194"/>
                  </a:lnTo>
                  <a:lnTo>
                    <a:pt x="310" y="198"/>
                  </a:lnTo>
                  <a:lnTo>
                    <a:pt x="306" y="198"/>
                  </a:lnTo>
                  <a:lnTo>
                    <a:pt x="302" y="198"/>
                  </a:lnTo>
                  <a:lnTo>
                    <a:pt x="298" y="198"/>
                  </a:lnTo>
                  <a:lnTo>
                    <a:pt x="294" y="198"/>
                  </a:lnTo>
                  <a:lnTo>
                    <a:pt x="290" y="198"/>
                  </a:lnTo>
                  <a:lnTo>
                    <a:pt x="284" y="198"/>
                  </a:lnTo>
                  <a:lnTo>
                    <a:pt x="280" y="198"/>
                  </a:lnTo>
                  <a:lnTo>
                    <a:pt x="276" y="198"/>
                  </a:lnTo>
                  <a:lnTo>
                    <a:pt x="272" y="198"/>
                  </a:lnTo>
                  <a:lnTo>
                    <a:pt x="268" y="198"/>
                  </a:lnTo>
                  <a:lnTo>
                    <a:pt x="264" y="200"/>
                  </a:lnTo>
                  <a:lnTo>
                    <a:pt x="262" y="204"/>
                  </a:lnTo>
                  <a:lnTo>
                    <a:pt x="258" y="204"/>
                  </a:lnTo>
                  <a:lnTo>
                    <a:pt x="254" y="208"/>
                  </a:lnTo>
                  <a:lnTo>
                    <a:pt x="250" y="208"/>
                  </a:lnTo>
                  <a:lnTo>
                    <a:pt x="246" y="208"/>
                  </a:lnTo>
                  <a:lnTo>
                    <a:pt x="242" y="212"/>
                  </a:lnTo>
                  <a:lnTo>
                    <a:pt x="238" y="212"/>
                  </a:lnTo>
                  <a:lnTo>
                    <a:pt x="238" y="208"/>
                  </a:lnTo>
                  <a:lnTo>
                    <a:pt x="232" y="208"/>
                  </a:lnTo>
                  <a:lnTo>
                    <a:pt x="228" y="208"/>
                  </a:lnTo>
                  <a:lnTo>
                    <a:pt x="220" y="208"/>
                  </a:lnTo>
                  <a:lnTo>
                    <a:pt x="220" y="204"/>
                  </a:lnTo>
                  <a:lnTo>
                    <a:pt x="216" y="204"/>
                  </a:lnTo>
                  <a:lnTo>
                    <a:pt x="212" y="200"/>
                  </a:lnTo>
                  <a:lnTo>
                    <a:pt x="208" y="200"/>
                  </a:lnTo>
                  <a:lnTo>
                    <a:pt x="202" y="200"/>
                  </a:lnTo>
                  <a:lnTo>
                    <a:pt x="202" y="198"/>
                  </a:lnTo>
                  <a:lnTo>
                    <a:pt x="198" y="194"/>
                  </a:lnTo>
                  <a:lnTo>
                    <a:pt x="194" y="194"/>
                  </a:lnTo>
                  <a:lnTo>
                    <a:pt x="190" y="194"/>
                  </a:lnTo>
                  <a:lnTo>
                    <a:pt x="186" y="194"/>
                  </a:lnTo>
                  <a:lnTo>
                    <a:pt x="186" y="190"/>
                  </a:lnTo>
                  <a:lnTo>
                    <a:pt x="182" y="190"/>
                  </a:lnTo>
                  <a:lnTo>
                    <a:pt x="180" y="190"/>
                  </a:lnTo>
                  <a:lnTo>
                    <a:pt x="176" y="194"/>
                  </a:lnTo>
                  <a:lnTo>
                    <a:pt x="172" y="194"/>
                  </a:lnTo>
                  <a:lnTo>
                    <a:pt x="168" y="194"/>
                  </a:lnTo>
                  <a:lnTo>
                    <a:pt x="164" y="194"/>
                  </a:lnTo>
                  <a:lnTo>
                    <a:pt x="160" y="194"/>
                  </a:lnTo>
                  <a:lnTo>
                    <a:pt x="156" y="194"/>
                  </a:lnTo>
                  <a:lnTo>
                    <a:pt x="152" y="194"/>
                  </a:lnTo>
                  <a:lnTo>
                    <a:pt x="150" y="194"/>
                  </a:lnTo>
                  <a:lnTo>
                    <a:pt x="146" y="190"/>
                  </a:lnTo>
                  <a:lnTo>
                    <a:pt x="142" y="190"/>
                  </a:lnTo>
                  <a:lnTo>
                    <a:pt x="138" y="190"/>
                  </a:lnTo>
                  <a:lnTo>
                    <a:pt x="136" y="190"/>
                  </a:lnTo>
                  <a:lnTo>
                    <a:pt x="132" y="190"/>
                  </a:lnTo>
                  <a:lnTo>
                    <a:pt x="128" y="190"/>
                  </a:lnTo>
                  <a:lnTo>
                    <a:pt x="124" y="190"/>
                  </a:lnTo>
                  <a:lnTo>
                    <a:pt x="124" y="186"/>
                  </a:lnTo>
                  <a:lnTo>
                    <a:pt x="120" y="184"/>
                  </a:lnTo>
                  <a:lnTo>
                    <a:pt x="116" y="184"/>
                  </a:lnTo>
                  <a:lnTo>
                    <a:pt x="116" y="180"/>
                  </a:lnTo>
                  <a:lnTo>
                    <a:pt x="116" y="176"/>
                  </a:lnTo>
                  <a:lnTo>
                    <a:pt x="112" y="176"/>
                  </a:lnTo>
                  <a:lnTo>
                    <a:pt x="112" y="172"/>
                  </a:lnTo>
                  <a:lnTo>
                    <a:pt x="112" y="168"/>
                  </a:lnTo>
                  <a:lnTo>
                    <a:pt x="112" y="164"/>
                  </a:lnTo>
                  <a:lnTo>
                    <a:pt x="110" y="164"/>
                  </a:lnTo>
                  <a:lnTo>
                    <a:pt x="110" y="160"/>
                  </a:lnTo>
                  <a:lnTo>
                    <a:pt x="106" y="160"/>
                  </a:lnTo>
                  <a:lnTo>
                    <a:pt x="98" y="160"/>
                  </a:lnTo>
                  <a:lnTo>
                    <a:pt x="98" y="158"/>
                  </a:lnTo>
                  <a:lnTo>
                    <a:pt x="94" y="158"/>
                  </a:lnTo>
                  <a:lnTo>
                    <a:pt x="94" y="154"/>
                  </a:lnTo>
                  <a:lnTo>
                    <a:pt x="90" y="154"/>
                  </a:lnTo>
                  <a:lnTo>
                    <a:pt x="90" y="150"/>
                  </a:lnTo>
                  <a:lnTo>
                    <a:pt x="86" y="150"/>
                  </a:lnTo>
                  <a:lnTo>
                    <a:pt x="84" y="150"/>
                  </a:lnTo>
                  <a:lnTo>
                    <a:pt x="84" y="146"/>
                  </a:lnTo>
                  <a:lnTo>
                    <a:pt x="80" y="146"/>
                  </a:lnTo>
                  <a:lnTo>
                    <a:pt x="76" y="146"/>
                  </a:lnTo>
                  <a:lnTo>
                    <a:pt x="72" y="146"/>
                  </a:lnTo>
                  <a:lnTo>
                    <a:pt x="68" y="146"/>
                  </a:lnTo>
                  <a:lnTo>
                    <a:pt x="64" y="146"/>
                  </a:lnTo>
                  <a:lnTo>
                    <a:pt x="60" y="146"/>
                  </a:lnTo>
                  <a:lnTo>
                    <a:pt x="54" y="146"/>
                  </a:lnTo>
                  <a:lnTo>
                    <a:pt x="54" y="142"/>
                  </a:lnTo>
                  <a:lnTo>
                    <a:pt x="50" y="142"/>
                  </a:lnTo>
                  <a:lnTo>
                    <a:pt x="46" y="142"/>
                  </a:lnTo>
                  <a:lnTo>
                    <a:pt x="46" y="138"/>
                  </a:lnTo>
                  <a:lnTo>
                    <a:pt x="42" y="138"/>
                  </a:lnTo>
                  <a:lnTo>
                    <a:pt x="42" y="134"/>
                  </a:lnTo>
                  <a:lnTo>
                    <a:pt x="42" y="130"/>
                  </a:lnTo>
                  <a:lnTo>
                    <a:pt x="46" y="128"/>
                  </a:lnTo>
                  <a:lnTo>
                    <a:pt x="46" y="124"/>
                  </a:lnTo>
                  <a:lnTo>
                    <a:pt x="46" y="120"/>
                  </a:lnTo>
                  <a:lnTo>
                    <a:pt x="50" y="116"/>
                  </a:lnTo>
                  <a:lnTo>
                    <a:pt x="46" y="112"/>
                  </a:lnTo>
                  <a:lnTo>
                    <a:pt x="50" y="112"/>
                  </a:lnTo>
                  <a:lnTo>
                    <a:pt x="46" y="112"/>
                  </a:lnTo>
                  <a:lnTo>
                    <a:pt x="46" y="108"/>
                  </a:lnTo>
                  <a:lnTo>
                    <a:pt x="46" y="104"/>
                  </a:lnTo>
                  <a:lnTo>
                    <a:pt x="42" y="104"/>
                  </a:lnTo>
                  <a:lnTo>
                    <a:pt x="42" y="100"/>
                  </a:lnTo>
                  <a:lnTo>
                    <a:pt x="38" y="100"/>
                  </a:lnTo>
                  <a:lnTo>
                    <a:pt x="38" y="98"/>
                  </a:lnTo>
                  <a:lnTo>
                    <a:pt x="38" y="94"/>
                  </a:lnTo>
                  <a:lnTo>
                    <a:pt x="38" y="90"/>
                  </a:lnTo>
                  <a:lnTo>
                    <a:pt x="34" y="90"/>
                  </a:lnTo>
                  <a:lnTo>
                    <a:pt x="34" y="86"/>
                  </a:lnTo>
                  <a:lnTo>
                    <a:pt x="30" y="86"/>
                  </a:lnTo>
                  <a:lnTo>
                    <a:pt x="30" y="90"/>
                  </a:lnTo>
                  <a:lnTo>
                    <a:pt x="28" y="86"/>
                  </a:lnTo>
                  <a:lnTo>
                    <a:pt x="24" y="86"/>
                  </a:lnTo>
                  <a:lnTo>
                    <a:pt x="20" y="86"/>
                  </a:lnTo>
                  <a:lnTo>
                    <a:pt x="20" y="82"/>
                  </a:lnTo>
                  <a:lnTo>
                    <a:pt x="16" y="82"/>
                  </a:lnTo>
                  <a:lnTo>
                    <a:pt x="12" y="82"/>
                  </a:lnTo>
                  <a:lnTo>
                    <a:pt x="12" y="78"/>
                  </a:lnTo>
                  <a:lnTo>
                    <a:pt x="8" y="74"/>
                  </a:lnTo>
                  <a:lnTo>
                    <a:pt x="4" y="74"/>
                  </a:lnTo>
                  <a:lnTo>
                    <a:pt x="4" y="72"/>
                  </a:lnTo>
                  <a:lnTo>
                    <a:pt x="0" y="68"/>
                  </a:lnTo>
                  <a:lnTo>
                    <a:pt x="4" y="64"/>
                  </a:lnTo>
                  <a:lnTo>
                    <a:pt x="0" y="64"/>
                  </a:lnTo>
                  <a:lnTo>
                    <a:pt x="0" y="60"/>
                  </a:lnTo>
                  <a:lnTo>
                    <a:pt x="4" y="60"/>
                  </a:lnTo>
                  <a:lnTo>
                    <a:pt x="8" y="60"/>
                  </a:lnTo>
                  <a:lnTo>
                    <a:pt x="4" y="56"/>
                  </a:lnTo>
                  <a:lnTo>
                    <a:pt x="8" y="56"/>
                  </a:lnTo>
                  <a:lnTo>
                    <a:pt x="12" y="56"/>
                  </a:lnTo>
                  <a:lnTo>
                    <a:pt x="16" y="56"/>
                  </a:lnTo>
                  <a:lnTo>
                    <a:pt x="16" y="52"/>
                  </a:lnTo>
                  <a:lnTo>
                    <a:pt x="20" y="52"/>
                  </a:lnTo>
                  <a:lnTo>
                    <a:pt x="20" y="56"/>
                  </a:lnTo>
                  <a:lnTo>
                    <a:pt x="20" y="52"/>
                  </a:lnTo>
                  <a:lnTo>
                    <a:pt x="24" y="52"/>
                  </a:lnTo>
                  <a:lnTo>
                    <a:pt x="28" y="52"/>
                  </a:lnTo>
                  <a:lnTo>
                    <a:pt x="28" y="48"/>
                  </a:lnTo>
                  <a:lnTo>
                    <a:pt x="30" y="48"/>
                  </a:lnTo>
                  <a:lnTo>
                    <a:pt x="28" y="48"/>
                  </a:lnTo>
                  <a:lnTo>
                    <a:pt x="28" y="44"/>
                  </a:lnTo>
                  <a:lnTo>
                    <a:pt x="30" y="44"/>
                  </a:lnTo>
                  <a:lnTo>
                    <a:pt x="34" y="44"/>
                  </a:lnTo>
                  <a:lnTo>
                    <a:pt x="34" y="42"/>
                  </a:lnTo>
                  <a:lnTo>
                    <a:pt x="38" y="42"/>
                  </a:lnTo>
                  <a:lnTo>
                    <a:pt x="38" y="38"/>
                  </a:lnTo>
                  <a:lnTo>
                    <a:pt x="42" y="38"/>
                  </a:lnTo>
                  <a:lnTo>
                    <a:pt x="42" y="42"/>
                  </a:lnTo>
                  <a:lnTo>
                    <a:pt x="42" y="38"/>
                  </a:lnTo>
                  <a:lnTo>
                    <a:pt x="46" y="38"/>
                  </a:lnTo>
                  <a:lnTo>
                    <a:pt x="46" y="34"/>
                  </a:lnTo>
                  <a:lnTo>
                    <a:pt x="50" y="34"/>
                  </a:lnTo>
                  <a:lnTo>
                    <a:pt x="54" y="34"/>
                  </a:lnTo>
                  <a:lnTo>
                    <a:pt x="56" y="30"/>
                  </a:lnTo>
                  <a:lnTo>
                    <a:pt x="60" y="30"/>
                  </a:lnTo>
                  <a:lnTo>
                    <a:pt x="64" y="30"/>
                  </a:lnTo>
                  <a:lnTo>
                    <a:pt x="64" y="26"/>
                  </a:lnTo>
                  <a:lnTo>
                    <a:pt x="68" y="26"/>
                  </a:lnTo>
                  <a:lnTo>
                    <a:pt x="72" y="30"/>
                  </a:lnTo>
                  <a:lnTo>
                    <a:pt x="72" y="26"/>
                  </a:lnTo>
                  <a:lnTo>
                    <a:pt x="76" y="26"/>
                  </a:lnTo>
                  <a:lnTo>
                    <a:pt x="76" y="30"/>
                  </a:lnTo>
                  <a:lnTo>
                    <a:pt x="80" y="30"/>
                  </a:lnTo>
                  <a:lnTo>
                    <a:pt x="84" y="30"/>
                  </a:lnTo>
                  <a:lnTo>
                    <a:pt x="86" y="30"/>
                  </a:lnTo>
                  <a:lnTo>
                    <a:pt x="90" y="30"/>
                  </a:lnTo>
                  <a:lnTo>
                    <a:pt x="94" y="30"/>
                  </a:lnTo>
                  <a:lnTo>
                    <a:pt x="94" y="34"/>
                  </a:lnTo>
                  <a:lnTo>
                    <a:pt x="94" y="38"/>
                  </a:lnTo>
                  <a:lnTo>
                    <a:pt x="94" y="42"/>
                  </a:lnTo>
                  <a:lnTo>
                    <a:pt x="98" y="42"/>
                  </a:lnTo>
                  <a:lnTo>
                    <a:pt x="98" y="44"/>
                  </a:lnTo>
                  <a:lnTo>
                    <a:pt x="102" y="42"/>
                  </a:lnTo>
                  <a:lnTo>
                    <a:pt x="106" y="44"/>
                  </a:lnTo>
                  <a:lnTo>
                    <a:pt x="110" y="44"/>
                  </a:lnTo>
                  <a:lnTo>
                    <a:pt x="112" y="44"/>
                  </a:lnTo>
                  <a:lnTo>
                    <a:pt x="116" y="44"/>
                  </a:lnTo>
                  <a:lnTo>
                    <a:pt x="120" y="44"/>
                  </a:lnTo>
                  <a:lnTo>
                    <a:pt x="124" y="44"/>
                  </a:lnTo>
                  <a:lnTo>
                    <a:pt x="128" y="44"/>
                  </a:lnTo>
                  <a:lnTo>
                    <a:pt x="132" y="44"/>
                  </a:lnTo>
                  <a:lnTo>
                    <a:pt x="136" y="48"/>
                  </a:lnTo>
                  <a:lnTo>
                    <a:pt x="138" y="48"/>
                  </a:lnTo>
                  <a:lnTo>
                    <a:pt x="138" y="44"/>
                  </a:lnTo>
                  <a:lnTo>
                    <a:pt x="142" y="44"/>
                  </a:lnTo>
                  <a:lnTo>
                    <a:pt x="146" y="44"/>
                  </a:lnTo>
                  <a:lnTo>
                    <a:pt x="146" y="42"/>
                  </a:lnTo>
                  <a:lnTo>
                    <a:pt x="150" y="42"/>
                  </a:lnTo>
                  <a:lnTo>
                    <a:pt x="150" y="38"/>
                  </a:lnTo>
                  <a:lnTo>
                    <a:pt x="150" y="34"/>
                  </a:lnTo>
                  <a:lnTo>
                    <a:pt x="146" y="30"/>
                  </a:lnTo>
                  <a:lnTo>
                    <a:pt x="146" y="26"/>
                  </a:lnTo>
                  <a:lnTo>
                    <a:pt x="142" y="22"/>
                  </a:lnTo>
                  <a:lnTo>
                    <a:pt x="146" y="18"/>
                  </a:lnTo>
                  <a:lnTo>
                    <a:pt x="146" y="14"/>
                  </a:lnTo>
                  <a:lnTo>
                    <a:pt x="146" y="12"/>
                  </a:lnTo>
                  <a:lnTo>
                    <a:pt x="150" y="12"/>
                  </a:lnTo>
                  <a:lnTo>
                    <a:pt x="150" y="14"/>
                  </a:lnTo>
                  <a:lnTo>
                    <a:pt x="150" y="12"/>
                  </a:lnTo>
                  <a:lnTo>
                    <a:pt x="150" y="8"/>
                  </a:lnTo>
                  <a:lnTo>
                    <a:pt x="152" y="8"/>
                  </a:lnTo>
                  <a:lnTo>
                    <a:pt x="156" y="8"/>
                  </a:lnTo>
                  <a:lnTo>
                    <a:pt x="156" y="4"/>
                  </a:lnTo>
                  <a:lnTo>
                    <a:pt x="156" y="0"/>
                  </a:lnTo>
                  <a:lnTo>
                    <a:pt x="160" y="0"/>
                  </a:lnTo>
                  <a:lnTo>
                    <a:pt x="164" y="4"/>
                  </a:lnTo>
                  <a:lnTo>
                    <a:pt x="168" y="4"/>
                  </a:lnTo>
                  <a:lnTo>
                    <a:pt x="172" y="4"/>
                  </a:lnTo>
                  <a:lnTo>
                    <a:pt x="172" y="8"/>
                  </a:lnTo>
                  <a:lnTo>
                    <a:pt x="176" y="8"/>
                  </a:lnTo>
                  <a:lnTo>
                    <a:pt x="180" y="8"/>
                  </a:lnTo>
                  <a:lnTo>
                    <a:pt x="182" y="8"/>
                  </a:lnTo>
                  <a:lnTo>
                    <a:pt x="186" y="12"/>
                  </a:lnTo>
                  <a:lnTo>
                    <a:pt x="190" y="12"/>
                  </a:lnTo>
                  <a:lnTo>
                    <a:pt x="194" y="14"/>
                  </a:lnTo>
                  <a:lnTo>
                    <a:pt x="194" y="12"/>
                  </a:lnTo>
                  <a:lnTo>
                    <a:pt x="198" y="12"/>
                  </a:lnTo>
                  <a:lnTo>
                    <a:pt x="198" y="14"/>
                  </a:lnTo>
                  <a:lnTo>
                    <a:pt x="202" y="14"/>
                  </a:lnTo>
                  <a:lnTo>
                    <a:pt x="206" y="14"/>
                  </a:lnTo>
                  <a:lnTo>
                    <a:pt x="206" y="18"/>
                  </a:lnTo>
                  <a:lnTo>
                    <a:pt x="206" y="22"/>
                  </a:lnTo>
                  <a:lnTo>
                    <a:pt x="206" y="26"/>
                  </a:lnTo>
                  <a:lnTo>
                    <a:pt x="206" y="30"/>
                  </a:lnTo>
                  <a:lnTo>
                    <a:pt x="206" y="34"/>
                  </a:lnTo>
                  <a:lnTo>
                    <a:pt x="208" y="34"/>
                  </a:lnTo>
                  <a:lnTo>
                    <a:pt x="212" y="34"/>
                  </a:lnTo>
                  <a:lnTo>
                    <a:pt x="212" y="38"/>
                  </a:lnTo>
                  <a:lnTo>
                    <a:pt x="216" y="38"/>
                  </a:lnTo>
                  <a:lnTo>
                    <a:pt x="220" y="38"/>
                  </a:lnTo>
                  <a:lnTo>
                    <a:pt x="220" y="42"/>
                  </a:lnTo>
                  <a:lnTo>
                    <a:pt x="224" y="42"/>
                  </a:lnTo>
                  <a:lnTo>
                    <a:pt x="228" y="42"/>
                  </a:lnTo>
                  <a:lnTo>
                    <a:pt x="232" y="42"/>
                  </a:lnTo>
                  <a:lnTo>
                    <a:pt x="236" y="42"/>
                  </a:lnTo>
                  <a:lnTo>
                    <a:pt x="236" y="38"/>
                  </a:lnTo>
                  <a:lnTo>
                    <a:pt x="238" y="38"/>
                  </a:lnTo>
                  <a:lnTo>
                    <a:pt x="242" y="34"/>
                  </a:lnTo>
                  <a:lnTo>
                    <a:pt x="246" y="38"/>
                  </a:lnTo>
                  <a:lnTo>
                    <a:pt x="246" y="34"/>
                  </a:lnTo>
                  <a:lnTo>
                    <a:pt x="250" y="34"/>
                  </a:lnTo>
                  <a:lnTo>
                    <a:pt x="254" y="34"/>
                  </a:lnTo>
                  <a:lnTo>
                    <a:pt x="258" y="34"/>
                  </a:lnTo>
                  <a:lnTo>
                    <a:pt x="258" y="38"/>
                  </a:lnTo>
                  <a:lnTo>
                    <a:pt x="262" y="38"/>
                  </a:lnTo>
                  <a:lnTo>
                    <a:pt x="264" y="38"/>
                  </a:lnTo>
                  <a:lnTo>
                    <a:pt x="268" y="38"/>
                  </a:lnTo>
                  <a:lnTo>
                    <a:pt x="272" y="42"/>
                  </a:lnTo>
                  <a:lnTo>
                    <a:pt x="276" y="44"/>
                  </a:lnTo>
                  <a:lnTo>
                    <a:pt x="280" y="44"/>
                  </a:lnTo>
                  <a:lnTo>
                    <a:pt x="284" y="44"/>
                  </a:lnTo>
                  <a:lnTo>
                    <a:pt x="288" y="44"/>
                  </a:lnTo>
                  <a:lnTo>
                    <a:pt x="288" y="48"/>
                  </a:lnTo>
                  <a:lnTo>
                    <a:pt x="288" y="52"/>
                  </a:lnTo>
                  <a:lnTo>
                    <a:pt x="290" y="56"/>
                  </a:lnTo>
                  <a:lnTo>
                    <a:pt x="294" y="56"/>
                  </a:lnTo>
                  <a:lnTo>
                    <a:pt x="298" y="56"/>
                  </a:lnTo>
                  <a:lnTo>
                    <a:pt x="302" y="56"/>
                  </a:lnTo>
                  <a:lnTo>
                    <a:pt x="306" y="56"/>
                  </a:lnTo>
                  <a:lnTo>
                    <a:pt x="310" y="60"/>
                  </a:lnTo>
                  <a:lnTo>
                    <a:pt x="314" y="60"/>
                  </a:lnTo>
                  <a:lnTo>
                    <a:pt x="318" y="60"/>
                  </a:lnTo>
                  <a:lnTo>
                    <a:pt x="320" y="60"/>
                  </a:lnTo>
                  <a:lnTo>
                    <a:pt x="324" y="60"/>
                  </a:lnTo>
                  <a:lnTo>
                    <a:pt x="328" y="60"/>
                  </a:lnTo>
                  <a:lnTo>
                    <a:pt x="332" y="60"/>
                  </a:lnTo>
                  <a:lnTo>
                    <a:pt x="332" y="56"/>
                  </a:lnTo>
                  <a:lnTo>
                    <a:pt x="336" y="56"/>
                  </a:lnTo>
                  <a:lnTo>
                    <a:pt x="340" y="56"/>
                  </a:lnTo>
                  <a:lnTo>
                    <a:pt x="344" y="56"/>
                  </a:lnTo>
                  <a:lnTo>
                    <a:pt x="346" y="56"/>
                  </a:lnTo>
                  <a:lnTo>
                    <a:pt x="350" y="52"/>
                  </a:lnTo>
                  <a:lnTo>
                    <a:pt x="354" y="52"/>
                  </a:lnTo>
                  <a:lnTo>
                    <a:pt x="354" y="56"/>
                  </a:lnTo>
                  <a:lnTo>
                    <a:pt x="354" y="52"/>
                  </a:lnTo>
                  <a:lnTo>
                    <a:pt x="358" y="52"/>
                  </a:lnTo>
                  <a:lnTo>
                    <a:pt x="362" y="48"/>
                  </a:lnTo>
                  <a:lnTo>
                    <a:pt x="362" y="44"/>
                  </a:lnTo>
                  <a:lnTo>
                    <a:pt x="366" y="44"/>
                  </a:lnTo>
                  <a:lnTo>
                    <a:pt x="370" y="42"/>
                  </a:lnTo>
                  <a:lnTo>
                    <a:pt x="374" y="42"/>
                  </a:lnTo>
                  <a:lnTo>
                    <a:pt x="374" y="38"/>
                  </a:lnTo>
                  <a:lnTo>
                    <a:pt x="376" y="38"/>
                  </a:lnTo>
                  <a:lnTo>
                    <a:pt x="380" y="38"/>
                  </a:lnTo>
                  <a:lnTo>
                    <a:pt x="384" y="38"/>
                  </a:lnTo>
                  <a:lnTo>
                    <a:pt x="384" y="42"/>
                  </a:lnTo>
                  <a:lnTo>
                    <a:pt x="388" y="42"/>
                  </a:lnTo>
                  <a:lnTo>
                    <a:pt x="388" y="44"/>
                  </a:lnTo>
                  <a:lnTo>
                    <a:pt x="392" y="44"/>
                  </a:lnTo>
                  <a:lnTo>
                    <a:pt x="396" y="44"/>
                  </a:lnTo>
                  <a:lnTo>
                    <a:pt x="400" y="44"/>
                  </a:lnTo>
                  <a:lnTo>
                    <a:pt x="402" y="44"/>
                  </a:lnTo>
                  <a:lnTo>
                    <a:pt x="406" y="44"/>
                  </a:lnTo>
                  <a:lnTo>
                    <a:pt x="410" y="44"/>
                  </a:lnTo>
                  <a:lnTo>
                    <a:pt x="410" y="48"/>
                  </a:lnTo>
                  <a:lnTo>
                    <a:pt x="406" y="52"/>
                  </a:lnTo>
                  <a:lnTo>
                    <a:pt x="406" y="56"/>
                  </a:lnTo>
                  <a:lnTo>
                    <a:pt x="406" y="60"/>
                  </a:lnTo>
                  <a:lnTo>
                    <a:pt x="402" y="60"/>
                  </a:lnTo>
                  <a:lnTo>
                    <a:pt x="402" y="64"/>
                  </a:lnTo>
                  <a:lnTo>
                    <a:pt x="400" y="68"/>
                  </a:lnTo>
                  <a:lnTo>
                    <a:pt x="402" y="68"/>
                  </a:lnTo>
                  <a:lnTo>
                    <a:pt x="400" y="72"/>
                  </a:lnTo>
                  <a:lnTo>
                    <a:pt x="396" y="74"/>
                  </a:lnTo>
                  <a:lnTo>
                    <a:pt x="400" y="78"/>
                  </a:lnTo>
                  <a:lnTo>
                    <a:pt x="396" y="82"/>
                  </a:lnTo>
                  <a:lnTo>
                    <a:pt x="392" y="82"/>
                  </a:lnTo>
                  <a:lnTo>
                    <a:pt x="396" y="86"/>
                  </a:lnTo>
                  <a:lnTo>
                    <a:pt x="400" y="90"/>
                  </a:lnTo>
                  <a:lnTo>
                    <a:pt x="402" y="90"/>
                  </a:lnTo>
                  <a:lnTo>
                    <a:pt x="402" y="86"/>
                  </a:lnTo>
                  <a:lnTo>
                    <a:pt x="406" y="90"/>
                  </a:lnTo>
                  <a:lnTo>
                    <a:pt x="410" y="86"/>
                  </a:lnTo>
                  <a:lnTo>
                    <a:pt x="414" y="86"/>
                  </a:lnTo>
                  <a:lnTo>
                    <a:pt x="414" y="90"/>
                  </a:lnTo>
                  <a:lnTo>
                    <a:pt x="418" y="94"/>
                  </a:lnTo>
                  <a:lnTo>
                    <a:pt x="422" y="90"/>
                  </a:lnTo>
                  <a:lnTo>
                    <a:pt x="422" y="86"/>
                  </a:lnTo>
                  <a:lnTo>
                    <a:pt x="426" y="86"/>
                  </a:lnTo>
                  <a:lnTo>
                    <a:pt x="428" y="86"/>
                  </a:lnTo>
                  <a:lnTo>
                    <a:pt x="432" y="86"/>
                  </a:lnTo>
                  <a:lnTo>
                    <a:pt x="436" y="86"/>
                  </a:lnTo>
                  <a:lnTo>
                    <a:pt x="440" y="90"/>
                  </a:lnTo>
                  <a:lnTo>
                    <a:pt x="444" y="94"/>
                  </a:lnTo>
                  <a:lnTo>
                    <a:pt x="448" y="94"/>
                  </a:lnTo>
                  <a:lnTo>
                    <a:pt x="448" y="98"/>
                  </a:lnTo>
                  <a:lnTo>
                    <a:pt x="448" y="100"/>
                  </a:lnTo>
                  <a:lnTo>
                    <a:pt x="452" y="100"/>
                  </a:lnTo>
                  <a:lnTo>
                    <a:pt x="456" y="104"/>
                  </a:lnTo>
                  <a:lnTo>
                    <a:pt x="456" y="108"/>
                  </a:lnTo>
                  <a:lnTo>
                    <a:pt x="456" y="112"/>
                  </a:lnTo>
                  <a:lnTo>
                    <a:pt x="452" y="112"/>
                  </a:lnTo>
                  <a:lnTo>
                    <a:pt x="448" y="112"/>
                  </a:lnTo>
                  <a:lnTo>
                    <a:pt x="444" y="112"/>
                  </a:lnTo>
                  <a:lnTo>
                    <a:pt x="440" y="112"/>
                  </a:lnTo>
                  <a:lnTo>
                    <a:pt x="440" y="108"/>
                  </a:lnTo>
                  <a:lnTo>
                    <a:pt x="440" y="112"/>
                  </a:lnTo>
                  <a:lnTo>
                    <a:pt x="436" y="112"/>
                  </a:lnTo>
                  <a:lnTo>
                    <a:pt x="432" y="112"/>
                  </a:lnTo>
                  <a:lnTo>
                    <a:pt x="428" y="112"/>
                  </a:lnTo>
                  <a:lnTo>
                    <a:pt x="426" y="112"/>
                  </a:lnTo>
                  <a:lnTo>
                    <a:pt x="426" y="116"/>
                  </a:lnTo>
                  <a:lnTo>
                    <a:pt x="422" y="116"/>
                  </a:lnTo>
                  <a:lnTo>
                    <a:pt x="422" y="112"/>
                  </a:lnTo>
                  <a:lnTo>
                    <a:pt x="422" y="116"/>
                  </a:lnTo>
                  <a:lnTo>
                    <a:pt x="418" y="116"/>
                  </a:lnTo>
                  <a:lnTo>
                    <a:pt x="418" y="120"/>
                  </a:lnTo>
                  <a:lnTo>
                    <a:pt x="414" y="120"/>
                  </a:lnTo>
                  <a:lnTo>
                    <a:pt x="410" y="120"/>
                  </a:lnTo>
                  <a:lnTo>
                    <a:pt x="410" y="120"/>
                  </a:lnTo>
                  <a:lnTo>
                    <a:pt x="410" y="12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2" name="Freeform 42">
              <a:extLst>
                <a:ext uri="{FF2B5EF4-FFF2-40B4-BE49-F238E27FC236}">
                  <a16:creationId xmlns:a16="http://schemas.microsoft.com/office/drawing/2014/main" id="{C1C9E5E0-23B1-E44B-75D2-52B824839998}"/>
                </a:ext>
              </a:extLst>
            </p:cNvPr>
            <p:cNvSpPr>
              <a:spLocks noEditPoints="1"/>
            </p:cNvSpPr>
            <p:nvPr/>
          </p:nvSpPr>
          <p:spPr bwMode="auto">
            <a:xfrm>
              <a:off x="6464300" y="3768793"/>
              <a:ext cx="200025" cy="520700"/>
            </a:xfrm>
            <a:custGeom>
              <a:avLst/>
              <a:gdLst>
                <a:gd name="T0" fmla="*/ 88 w 126"/>
                <a:gd name="T1" fmla="*/ 314 h 328"/>
                <a:gd name="T2" fmla="*/ 88 w 126"/>
                <a:gd name="T3" fmla="*/ 294 h 328"/>
                <a:gd name="T4" fmla="*/ 88 w 126"/>
                <a:gd name="T5" fmla="*/ 280 h 328"/>
                <a:gd name="T6" fmla="*/ 86 w 126"/>
                <a:gd name="T7" fmla="*/ 262 h 328"/>
                <a:gd name="T8" fmla="*/ 78 w 126"/>
                <a:gd name="T9" fmla="*/ 242 h 328"/>
                <a:gd name="T10" fmla="*/ 78 w 126"/>
                <a:gd name="T11" fmla="*/ 220 h 328"/>
                <a:gd name="T12" fmla="*/ 72 w 126"/>
                <a:gd name="T13" fmla="*/ 202 h 328"/>
                <a:gd name="T14" fmla="*/ 64 w 126"/>
                <a:gd name="T15" fmla="*/ 208 h 328"/>
                <a:gd name="T16" fmla="*/ 56 w 126"/>
                <a:gd name="T17" fmla="*/ 216 h 328"/>
                <a:gd name="T18" fmla="*/ 42 w 126"/>
                <a:gd name="T19" fmla="*/ 224 h 328"/>
                <a:gd name="T20" fmla="*/ 38 w 126"/>
                <a:gd name="T21" fmla="*/ 228 h 328"/>
                <a:gd name="T22" fmla="*/ 34 w 126"/>
                <a:gd name="T23" fmla="*/ 220 h 328"/>
                <a:gd name="T24" fmla="*/ 30 w 126"/>
                <a:gd name="T25" fmla="*/ 208 h 328"/>
                <a:gd name="T26" fmla="*/ 30 w 126"/>
                <a:gd name="T27" fmla="*/ 182 h 328"/>
                <a:gd name="T28" fmla="*/ 22 w 126"/>
                <a:gd name="T29" fmla="*/ 164 h 328"/>
                <a:gd name="T30" fmla="*/ 18 w 126"/>
                <a:gd name="T31" fmla="*/ 152 h 328"/>
                <a:gd name="T32" fmla="*/ 12 w 126"/>
                <a:gd name="T33" fmla="*/ 152 h 328"/>
                <a:gd name="T34" fmla="*/ 12 w 126"/>
                <a:gd name="T35" fmla="*/ 146 h 328"/>
                <a:gd name="T36" fmla="*/ 8 w 126"/>
                <a:gd name="T37" fmla="*/ 146 h 328"/>
                <a:gd name="T38" fmla="*/ 4 w 126"/>
                <a:gd name="T39" fmla="*/ 128 h 328"/>
                <a:gd name="T40" fmla="*/ 12 w 126"/>
                <a:gd name="T41" fmla="*/ 116 h 328"/>
                <a:gd name="T42" fmla="*/ 12 w 126"/>
                <a:gd name="T43" fmla="*/ 102 h 328"/>
                <a:gd name="T44" fmla="*/ 16 w 126"/>
                <a:gd name="T45" fmla="*/ 82 h 328"/>
                <a:gd name="T46" fmla="*/ 30 w 126"/>
                <a:gd name="T47" fmla="*/ 80 h 328"/>
                <a:gd name="T48" fmla="*/ 38 w 126"/>
                <a:gd name="T49" fmla="*/ 54 h 328"/>
                <a:gd name="T50" fmla="*/ 46 w 126"/>
                <a:gd name="T51" fmla="*/ 30 h 328"/>
                <a:gd name="T52" fmla="*/ 72 w 126"/>
                <a:gd name="T53" fmla="*/ 26 h 328"/>
                <a:gd name="T54" fmla="*/ 72 w 126"/>
                <a:gd name="T55" fmla="*/ 4 h 328"/>
                <a:gd name="T56" fmla="*/ 86 w 126"/>
                <a:gd name="T57" fmla="*/ 12 h 328"/>
                <a:gd name="T58" fmla="*/ 92 w 126"/>
                <a:gd name="T59" fmla="*/ 26 h 328"/>
                <a:gd name="T60" fmla="*/ 92 w 126"/>
                <a:gd name="T61" fmla="*/ 50 h 328"/>
                <a:gd name="T62" fmla="*/ 78 w 126"/>
                <a:gd name="T63" fmla="*/ 68 h 328"/>
                <a:gd name="T64" fmla="*/ 78 w 126"/>
                <a:gd name="T65" fmla="*/ 82 h 328"/>
                <a:gd name="T66" fmla="*/ 92 w 126"/>
                <a:gd name="T67" fmla="*/ 82 h 328"/>
                <a:gd name="T68" fmla="*/ 104 w 126"/>
                <a:gd name="T69" fmla="*/ 98 h 328"/>
                <a:gd name="T70" fmla="*/ 104 w 126"/>
                <a:gd name="T71" fmla="*/ 116 h 328"/>
                <a:gd name="T72" fmla="*/ 122 w 126"/>
                <a:gd name="T73" fmla="*/ 124 h 328"/>
                <a:gd name="T74" fmla="*/ 114 w 126"/>
                <a:gd name="T75" fmla="*/ 138 h 328"/>
                <a:gd name="T76" fmla="*/ 104 w 126"/>
                <a:gd name="T77" fmla="*/ 150 h 328"/>
                <a:gd name="T78" fmla="*/ 88 w 126"/>
                <a:gd name="T79" fmla="*/ 156 h 328"/>
                <a:gd name="T80" fmla="*/ 78 w 126"/>
                <a:gd name="T81" fmla="*/ 176 h 328"/>
                <a:gd name="T82" fmla="*/ 78 w 126"/>
                <a:gd name="T83" fmla="*/ 186 h 328"/>
                <a:gd name="T84" fmla="*/ 88 w 126"/>
                <a:gd name="T85" fmla="*/ 206 h 328"/>
                <a:gd name="T86" fmla="*/ 88 w 126"/>
                <a:gd name="T87" fmla="*/ 228 h 328"/>
                <a:gd name="T88" fmla="*/ 88 w 126"/>
                <a:gd name="T89" fmla="*/ 250 h 328"/>
                <a:gd name="T90" fmla="*/ 100 w 126"/>
                <a:gd name="T91" fmla="*/ 268 h 328"/>
                <a:gd name="T92" fmla="*/ 104 w 126"/>
                <a:gd name="T93" fmla="*/ 294 h 328"/>
                <a:gd name="T94" fmla="*/ 92 w 126"/>
                <a:gd name="T95" fmla="*/ 314 h 328"/>
                <a:gd name="T96" fmla="*/ 22 w 126"/>
                <a:gd name="T97" fmla="*/ 164 h 328"/>
                <a:gd name="T98" fmla="*/ 8 w 126"/>
                <a:gd name="T99" fmla="*/ 146 h 328"/>
                <a:gd name="T100" fmla="*/ 26 w 126"/>
                <a:gd name="T101" fmla="*/ 164 h 328"/>
                <a:gd name="T102" fmla="*/ 74 w 126"/>
                <a:gd name="T103" fmla="*/ 212 h 328"/>
                <a:gd name="T104" fmla="*/ 34 w 126"/>
                <a:gd name="T105" fmla="*/ 224 h 328"/>
                <a:gd name="T106" fmla="*/ 82 w 126"/>
                <a:gd name="T107" fmla="*/ 290 h 328"/>
                <a:gd name="T108" fmla="*/ 86 w 126"/>
                <a:gd name="T109" fmla="*/ 328 h 328"/>
                <a:gd name="T110" fmla="*/ 86 w 126"/>
                <a:gd name="T111" fmla="*/ 288 h 328"/>
                <a:gd name="T112" fmla="*/ 82 w 126"/>
                <a:gd name="T113" fmla="*/ 284 h 328"/>
                <a:gd name="T114" fmla="*/ 88 w 126"/>
                <a:gd name="T115" fmla="*/ 290 h 328"/>
                <a:gd name="T116" fmla="*/ 86 w 126"/>
                <a:gd name="T117" fmla="*/ 302 h 328"/>
                <a:gd name="T118" fmla="*/ 82 w 126"/>
                <a:gd name="T119" fmla="*/ 31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 h="328">
                  <a:moveTo>
                    <a:pt x="92" y="314"/>
                  </a:moveTo>
                  <a:lnTo>
                    <a:pt x="92" y="318"/>
                  </a:lnTo>
                  <a:lnTo>
                    <a:pt x="92" y="320"/>
                  </a:lnTo>
                  <a:lnTo>
                    <a:pt x="88" y="324"/>
                  </a:lnTo>
                  <a:lnTo>
                    <a:pt x="88" y="328"/>
                  </a:lnTo>
                  <a:lnTo>
                    <a:pt x="88" y="324"/>
                  </a:lnTo>
                  <a:lnTo>
                    <a:pt x="88" y="320"/>
                  </a:lnTo>
                  <a:lnTo>
                    <a:pt x="88" y="314"/>
                  </a:lnTo>
                  <a:lnTo>
                    <a:pt x="92" y="310"/>
                  </a:lnTo>
                  <a:lnTo>
                    <a:pt x="92" y="306"/>
                  </a:lnTo>
                  <a:lnTo>
                    <a:pt x="92" y="302"/>
                  </a:lnTo>
                  <a:lnTo>
                    <a:pt x="92" y="298"/>
                  </a:lnTo>
                  <a:lnTo>
                    <a:pt x="92" y="294"/>
                  </a:lnTo>
                  <a:lnTo>
                    <a:pt x="92" y="298"/>
                  </a:lnTo>
                  <a:lnTo>
                    <a:pt x="88" y="298"/>
                  </a:lnTo>
                  <a:lnTo>
                    <a:pt x="88" y="294"/>
                  </a:lnTo>
                  <a:lnTo>
                    <a:pt x="92" y="290"/>
                  </a:lnTo>
                  <a:lnTo>
                    <a:pt x="88" y="290"/>
                  </a:lnTo>
                  <a:lnTo>
                    <a:pt x="92" y="288"/>
                  </a:lnTo>
                  <a:lnTo>
                    <a:pt x="88" y="288"/>
                  </a:lnTo>
                  <a:lnTo>
                    <a:pt x="92" y="288"/>
                  </a:lnTo>
                  <a:lnTo>
                    <a:pt x="88" y="288"/>
                  </a:lnTo>
                  <a:lnTo>
                    <a:pt x="88" y="284"/>
                  </a:lnTo>
                  <a:lnTo>
                    <a:pt x="88" y="280"/>
                  </a:lnTo>
                  <a:lnTo>
                    <a:pt x="88" y="276"/>
                  </a:lnTo>
                  <a:lnTo>
                    <a:pt x="88" y="272"/>
                  </a:lnTo>
                  <a:lnTo>
                    <a:pt x="88" y="268"/>
                  </a:lnTo>
                  <a:lnTo>
                    <a:pt x="88" y="264"/>
                  </a:lnTo>
                  <a:lnTo>
                    <a:pt x="86" y="264"/>
                  </a:lnTo>
                  <a:lnTo>
                    <a:pt x="86" y="262"/>
                  </a:lnTo>
                  <a:lnTo>
                    <a:pt x="86" y="258"/>
                  </a:lnTo>
                  <a:lnTo>
                    <a:pt x="86" y="262"/>
                  </a:lnTo>
                  <a:lnTo>
                    <a:pt x="86" y="264"/>
                  </a:lnTo>
                  <a:lnTo>
                    <a:pt x="82" y="264"/>
                  </a:lnTo>
                  <a:lnTo>
                    <a:pt x="82" y="262"/>
                  </a:lnTo>
                  <a:lnTo>
                    <a:pt x="82" y="258"/>
                  </a:lnTo>
                  <a:lnTo>
                    <a:pt x="82" y="254"/>
                  </a:lnTo>
                  <a:lnTo>
                    <a:pt x="82" y="250"/>
                  </a:lnTo>
                  <a:lnTo>
                    <a:pt x="78" y="246"/>
                  </a:lnTo>
                  <a:lnTo>
                    <a:pt x="78" y="242"/>
                  </a:lnTo>
                  <a:lnTo>
                    <a:pt x="78" y="238"/>
                  </a:lnTo>
                  <a:lnTo>
                    <a:pt x="78" y="234"/>
                  </a:lnTo>
                  <a:lnTo>
                    <a:pt x="78" y="232"/>
                  </a:lnTo>
                  <a:lnTo>
                    <a:pt x="78" y="228"/>
                  </a:lnTo>
                  <a:lnTo>
                    <a:pt x="78" y="224"/>
                  </a:lnTo>
                  <a:lnTo>
                    <a:pt x="74" y="224"/>
                  </a:lnTo>
                  <a:lnTo>
                    <a:pt x="74" y="220"/>
                  </a:lnTo>
                  <a:lnTo>
                    <a:pt x="78" y="220"/>
                  </a:lnTo>
                  <a:lnTo>
                    <a:pt x="78" y="216"/>
                  </a:lnTo>
                  <a:lnTo>
                    <a:pt x="74" y="216"/>
                  </a:lnTo>
                  <a:lnTo>
                    <a:pt x="78" y="212"/>
                  </a:lnTo>
                  <a:lnTo>
                    <a:pt x="74" y="212"/>
                  </a:lnTo>
                  <a:lnTo>
                    <a:pt x="72" y="212"/>
                  </a:lnTo>
                  <a:lnTo>
                    <a:pt x="72" y="208"/>
                  </a:lnTo>
                  <a:lnTo>
                    <a:pt x="72" y="206"/>
                  </a:lnTo>
                  <a:lnTo>
                    <a:pt x="72" y="202"/>
                  </a:lnTo>
                  <a:lnTo>
                    <a:pt x="68" y="202"/>
                  </a:lnTo>
                  <a:lnTo>
                    <a:pt x="68" y="198"/>
                  </a:lnTo>
                  <a:lnTo>
                    <a:pt x="68" y="202"/>
                  </a:lnTo>
                  <a:lnTo>
                    <a:pt x="68" y="206"/>
                  </a:lnTo>
                  <a:lnTo>
                    <a:pt x="64" y="206"/>
                  </a:lnTo>
                  <a:lnTo>
                    <a:pt x="64" y="208"/>
                  </a:lnTo>
                  <a:lnTo>
                    <a:pt x="68" y="208"/>
                  </a:lnTo>
                  <a:lnTo>
                    <a:pt x="64" y="208"/>
                  </a:lnTo>
                  <a:lnTo>
                    <a:pt x="64" y="212"/>
                  </a:lnTo>
                  <a:lnTo>
                    <a:pt x="60" y="212"/>
                  </a:lnTo>
                  <a:lnTo>
                    <a:pt x="56" y="212"/>
                  </a:lnTo>
                  <a:lnTo>
                    <a:pt x="56" y="208"/>
                  </a:lnTo>
                  <a:lnTo>
                    <a:pt x="56" y="212"/>
                  </a:lnTo>
                  <a:lnTo>
                    <a:pt x="56" y="216"/>
                  </a:lnTo>
                  <a:lnTo>
                    <a:pt x="52" y="216"/>
                  </a:lnTo>
                  <a:lnTo>
                    <a:pt x="56" y="216"/>
                  </a:lnTo>
                  <a:lnTo>
                    <a:pt x="52" y="220"/>
                  </a:lnTo>
                  <a:lnTo>
                    <a:pt x="48" y="220"/>
                  </a:lnTo>
                  <a:lnTo>
                    <a:pt x="48" y="224"/>
                  </a:lnTo>
                  <a:lnTo>
                    <a:pt x="46" y="228"/>
                  </a:lnTo>
                  <a:lnTo>
                    <a:pt x="46" y="224"/>
                  </a:lnTo>
                  <a:lnTo>
                    <a:pt x="46" y="220"/>
                  </a:lnTo>
                  <a:lnTo>
                    <a:pt x="46" y="224"/>
                  </a:lnTo>
                  <a:lnTo>
                    <a:pt x="42" y="224"/>
                  </a:lnTo>
                  <a:lnTo>
                    <a:pt x="46" y="224"/>
                  </a:lnTo>
                  <a:lnTo>
                    <a:pt x="42" y="224"/>
                  </a:lnTo>
                  <a:lnTo>
                    <a:pt x="42" y="228"/>
                  </a:lnTo>
                  <a:lnTo>
                    <a:pt x="42" y="224"/>
                  </a:lnTo>
                  <a:lnTo>
                    <a:pt x="42" y="220"/>
                  </a:lnTo>
                  <a:lnTo>
                    <a:pt x="42" y="224"/>
                  </a:lnTo>
                  <a:lnTo>
                    <a:pt x="42" y="228"/>
                  </a:lnTo>
                  <a:lnTo>
                    <a:pt x="38" y="228"/>
                  </a:lnTo>
                  <a:lnTo>
                    <a:pt x="38" y="224"/>
                  </a:lnTo>
                  <a:lnTo>
                    <a:pt x="38" y="220"/>
                  </a:lnTo>
                  <a:lnTo>
                    <a:pt x="38" y="224"/>
                  </a:lnTo>
                  <a:lnTo>
                    <a:pt x="34" y="224"/>
                  </a:lnTo>
                  <a:lnTo>
                    <a:pt x="38" y="220"/>
                  </a:lnTo>
                  <a:lnTo>
                    <a:pt x="34" y="220"/>
                  </a:lnTo>
                  <a:lnTo>
                    <a:pt x="34" y="224"/>
                  </a:lnTo>
                  <a:lnTo>
                    <a:pt x="34" y="220"/>
                  </a:lnTo>
                  <a:lnTo>
                    <a:pt x="34" y="216"/>
                  </a:lnTo>
                  <a:lnTo>
                    <a:pt x="34" y="220"/>
                  </a:lnTo>
                  <a:lnTo>
                    <a:pt x="30" y="220"/>
                  </a:lnTo>
                  <a:lnTo>
                    <a:pt x="30" y="224"/>
                  </a:lnTo>
                  <a:lnTo>
                    <a:pt x="26" y="224"/>
                  </a:lnTo>
                  <a:lnTo>
                    <a:pt x="30" y="216"/>
                  </a:lnTo>
                  <a:lnTo>
                    <a:pt x="30" y="212"/>
                  </a:lnTo>
                  <a:lnTo>
                    <a:pt x="30" y="208"/>
                  </a:lnTo>
                  <a:lnTo>
                    <a:pt x="30" y="206"/>
                  </a:lnTo>
                  <a:lnTo>
                    <a:pt x="34" y="202"/>
                  </a:lnTo>
                  <a:lnTo>
                    <a:pt x="34" y="198"/>
                  </a:lnTo>
                  <a:lnTo>
                    <a:pt x="34" y="194"/>
                  </a:lnTo>
                  <a:lnTo>
                    <a:pt x="34" y="190"/>
                  </a:lnTo>
                  <a:lnTo>
                    <a:pt x="30" y="186"/>
                  </a:lnTo>
                  <a:lnTo>
                    <a:pt x="34" y="186"/>
                  </a:lnTo>
                  <a:lnTo>
                    <a:pt x="30" y="182"/>
                  </a:lnTo>
                  <a:lnTo>
                    <a:pt x="30" y="180"/>
                  </a:lnTo>
                  <a:lnTo>
                    <a:pt x="30" y="176"/>
                  </a:lnTo>
                  <a:lnTo>
                    <a:pt x="26" y="172"/>
                  </a:lnTo>
                  <a:lnTo>
                    <a:pt x="26" y="176"/>
                  </a:lnTo>
                  <a:lnTo>
                    <a:pt x="26" y="172"/>
                  </a:lnTo>
                  <a:lnTo>
                    <a:pt x="26" y="168"/>
                  </a:lnTo>
                  <a:lnTo>
                    <a:pt x="22" y="168"/>
                  </a:lnTo>
                  <a:lnTo>
                    <a:pt x="22" y="164"/>
                  </a:lnTo>
                  <a:lnTo>
                    <a:pt x="26" y="164"/>
                  </a:lnTo>
                  <a:lnTo>
                    <a:pt x="22" y="160"/>
                  </a:lnTo>
                  <a:lnTo>
                    <a:pt x="22" y="156"/>
                  </a:lnTo>
                  <a:lnTo>
                    <a:pt x="18" y="156"/>
                  </a:lnTo>
                  <a:lnTo>
                    <a:pt x="22" y="152"/>
                  </a:lnTo>
                  <a:lnTo>
                    <a:pt x="22" y="156"/>
                  </a:lnTo>
                  <a:lnTo>
                    <a:pt x="22" y="152"/>
                  </a:lnTo>
                  <a:lnTo>
                    <a:pt x="18" y="152"/>
                  </a:lnTo>
                  <a:lnTo>
                    <a:pt x="18" y="156"/>
                  </a:lnTo>
                  <a:lnTo>
                    <a:pt x="18" y="152"/>
                  </a:lnTo>
                  <a:lnTo>
                    <a:pt x="16" y="152"/>
                  </a:lnTo>
                  <a:lnTo>
                    <a:pt x="12" y="152"/>
                  </a:lnTo>
                  <a:lnTo>
                    <a:pt x="16" y="152"/>
                  </a:lnTo>
                  <a:lnTo>
                    <a:pt x="16" y="156"/>
                  </a:lnTo>
                  <a:lnTo>
                    <a:pt x="16" y="152"/>
                  </a:lnTo>
                  <a:lnTo>
                    <a:pt x="12" y="152"/>
                  </a:lnTo>
                  <a:lnTo>
                    <a:pt x="12" y="156"/>
                  </a:lnTo>
                  <a:lnTo>
                    <a:pt x="16" y="156"/>
                  </a:lnTo>
                  <a:lnTo>
                    <a:pt x="12" y="156"/>
                  </a:lnTo>
                  <a:lnTo>
                    <a:pt x="12" y="152"/>
                  </a:lnTo>
                  <a:lnTo>
                    <a:pt x="12" y="150"/>
                  </a:lnTo>
                  <a:lnTo>
                    <a:pt x="12" y="146"/>
                  </a:lnTo>
                  <a:lnTo>
                    <a:pt x="12" y="142"/>
                  </a:lnTo>
                  <a:lnTo>
                    <a:pt x="12" y="146"/>
                  </a:lnTo>
                  <a:lnTo>
                    <a:pt x="12" y="150"/>
                  </a:lnTo>
                  <a:lnTo>
                    <a:pt x="8" y="150"/>
                  </a:lnTo>
                  <a:lnTo>
                    <a:pt x="12" y="146"/>
                  </a:lnTo>
                  <a:lnTo>
                    <a:pt x="8" y="146"/>
                  </a:lnTo>
                  <a:lnTo>
                    <a:pt x="8" y="142"/>
                  </a:lnTo>
                  <a:lnTo>
                    <a:pt x="8" y="146"/>
                  </a:lnTo>
                  <a:lnTo>
                    <a:pt x="8" y="150"/>
                  </a:lnTo>
                  <a:lnTo>
                    <a:pt x="8" y="146"/>
                  </a:lnTo>
                  <a:lnTo>
                    <a:pt x="4" y="146"/>
                  </a:lnTo>
                  <a:lnTo>
                    <a:pt x="4" y="142"/>
                  </a:lnTo>
                  <a:lnTo>
                    <a:pt x="4" y="138"/>
                  </a:lnTo>
                  <a:lnTo>
                    <a:pt x="0" y="138"/>
                  </a:lnTo>
                  <a:lnTo>
                    <a:pt x="0" y="136"/>
                  </a:lnTo>
                  <a:lnTo>
                    <a:pt x="0" y="132"/>
                  </a:lnTo>
                  <a:lnTo>
                    <a:pt x="0" y="128"/>
                  </a:lnTo>
                  <a:lnTo>
                    <a:pt x="4" y="128"/>
                  </a:lnTo>
                  <a:lnTo>
                    <a:pt x="4" y="132"/>
                  </a:lnTo>
                  <a:lnTo>
                    <a:pt x="8" y="132"/>
                  </a:lnTo>
                  <a:lnTo>
                    <a:pt x="8" y="128"/>
                  </a:lnTo>
                  <a:lnTo>
                    <a:pt x="4" y="128"/>
                  </a:lnTo>
                  <a:lnTo>
                    <a:pt x="4" y="124"/>
                  </a:lnTo>
                  <a:lnTo>
                    <a:pt x="4" y="120"/>
                  </a:lnTo>
                  <a:lnTo>
                    <a:pt x="8" y="116"/>
                  </a:lnTo>
                  <a:lnTo>
                    <a:pt x="12" y="116"/>
                  </a:lnTo>
                  <a:lnTo>
                    <a:pt x="12" y="112"/>
                  </a:lnTo>
                  <a:lnTo>
                    <a:pt x="12" y="116"/>
                  </a:lnTo>
                  <a:lnTo>
                    <a:pt x="16" y="116"/>
                  </a:lnTo>
                  <a:lnTo>
                    <a:pt x="16" y="112"/>
                  </a:lnTo>
                  <a:lnTo>
                    <a:pt x="16" y="110"/>
                  </a:lnTo>
                  <a:lnTo>
                    <a:pt x="12" y="110"/>
                  </a:lnTo>
                  <a:lnTo>
                    <a:pt x="12" y="106"/>
                  </a:lnTo>
                  <a:lnTo>
                    <a:pt x="12" y="102"/>
                  </a:lnTo>
                  <a:lnTo>
                    <a:pt x="12" y="98"/>
                  </a:lnTo>
                  <a:lnTo>
                    <a:pt x="16" y="98"/>
                  </a:lnTo>
                  <a:lnTo>
                    <a:pt x="16" y="102"/>
                  </a:lnTo>
                  <a:lnTo>
                    <a:pt x="16" y="98"/>
                  </a:lnTo>
                  <a:lnTo>
                    <a:pt x="16" y="94"/>
                  </a:lnTo>
                  <a:lnTo>
                    <a:pt x="18" y="90"/>
                  </a:lnTo>
                  <a:lnTo>
                    <a:pt x="16" y="86"/>
                  </a:lnTo>
                  <a:lnTo>
                    <a:pt x="16" y="82"/>
                  </a:lnTo>
                  <a:lnTo>
                    <a:pt x="16" y="80"/>
                  </a:lnTo>
                  <a:lnTo>
                    <a:pt x="16" y="82"/>
                  </a:lnTo>
                  <a:lnTo>
                    <a:pt x="18" y="82"/>
                  </a:lnTo>
                  <a:lnTo>
                    <a:pt x="22" y="82"/>
                  </a:lnTo>
                  <a:lnTo>
                    <a:pt x="26" y="82"/>
                  </a:lnTo>
                  <a:lnTo>
                    <a:pt x="26" y="86"/>
                  </a:lnTo>
                  <a:lnTo>
                    <a:pt x="30" y="82"/>
                  </a:lnTo>
                  <a:lnTo>
                    <a:pt x="30" y="80"/>
                  </a:lnTo>
                  <a:lnTo>
                    <a:pt x="30" y="76"/>
                  </a:lnTo>
                  <a:lnTo>
                    <a:pt x="34" y="72"/>
                  </a:lnTo>
                  <a:lnTo>
                    <a:pt x="34" y="68"/>
                  </a:lnTo>
                  <a:lnTo>
                    <a:pt x="38" y="64"/>
                  </a:lnTo>
                  <a:lnTo>
                    <a:pt x="34" y="60"/>
                  </a:lnTo>
                  <a:lnTo>
                    <a:pt x="34" y="56"/>
                  </a:lnTo>
                  <a:lnTo>
                    <a:pt x="38" y="56"/>
                  </a:lnTo>
                  <a:lnTo>
                    <a:pt x="38" y="54"/>
                  </a:lnTo>
                  <a:lnTo>
                    <a:pt x="42" y="54"/>
                  </a:lnTo>
                  <a:lnTo>
                    <a:pt x="42" y="50"/>
                  </a:lnTo>
                  <a:lnTo>
                    <a:pt x="42" y="46"/>
                  </a:lnTo>
                  <a:lnTo>
                    <a:pt x="42" y="42"/>
                  </a:lnTo>
                  <a:lnTo>
                    <a:pt x="42" y="38"/>
                  </a:lnTo>
                  <a:lnTo>
                    <a:pt x="42" y="34"/>
                  </a:lnTo>
                  <a:lnTo>
                    <a:pt x="46" y="34"/>
                  </a:lnTo>
                  <a:lnTo>
                    <a:pt x="46" y="30"/>
                  </a:lnTo>
                  <a:lnTo>
                    <a:pt x="48" y="30"/>
                  </a:lnTo>
                  <a:lnTo>
                    <a:pt x="52" y="26"/>
                  </a:lnTo>
                  <a:lnTo>
                    <a:pt x="56" y="24"/>
                  </a:lnTo>
                  <a:lnTo>
                    <a:pt x="60" y="24"/>
                  </a:lnTo>
                  <a:lnTo>
                    <a:pt x="64" y="24"/>
                  </a:lnTo>
                  <a:lnTo>
                    <a:pt x="68" y="24"/>
                  </a:lnTo>
                  <a:lnTo>
                    <a:pt x="68" y="26"/>
                  </a:lnTo>
                  <a:lnTo>
                    <a:pt x="72" y="26"/>
                  </a:lnTo>
                  <a:lnTo>
                    <a:pt x="68" y="24"/>
                  </a:lnTo>
                  <a:lnTo>
                    <a:pt x="68" y="20"/>
                  </a:lnTo>
                  <a:lnTo>
                    <a:pt x="68" y="16"/>
                  </a:lnTo>
                  <a:lnTo>
                    <a:pt x="72" y="16"/>
                  </a:lnTo>
                  <a:lnTo>
                    <a:pt x="72" y="12"/>
                  </a:lnTo>
                  <a:lnTo>
                    <a:pt x="74" y="12"/>
                  </a:lnTo>
                  <a:lnTo>
                    <a:pt x="72" y="8"/>
                  </a:lnTo>
                  <a:lnTo>
                    <a:pt x="72" y="4"/>
                  </a:lnTo>
                  <a:lnTo>
                    <a:pt x="74" y="4"/>
                  </a:lnTo>
                  <a:lnTo>
                    <a:pt x="74" y="0"/>
                  </a:lnTo>
                  <a:lnTo>
                    <a:pt x="78" y="0"/>
                  </a:lnTo>
                  <a:lnTo>
                    <a:pt x="78" y="4"/>
                  </a:lnTo>
                  <a:lnTo>
                    <a:pt x="82" y="4"/>
                  </a:lnTo>
                  <a:lnTo>
                    <a:pt x="82" y="8"/>
                  </a:lnTo>
                  <a:lnTo>
                    <a:pt x="82" y="12"/>
                  </a:lnTo>
                  <a:lnTo>
                    <a:pt x="86" y="12"/>
                  </a:lnTo>
                  <a:lnTo>
                    <a:pt x="86" y="16"/>
                  </a:lnTo>
                  <a:lnTo>
                    <a:pt x="86" y="20"/>
                  </a:lnTo>
                  <a:lnTo>
                    <a:pt x="88" y="20"/>
                  </a:lnTo>
                  <a:lnTo>
                    <a:pt x="88" y="16"/>
                  </a:lnTo>
                  <a:lnTo>
                    <a:pt x="88" y="20"/>
                  </a:lnTo>
                  <a:lnTo>
                    <a:pt x="92" y="20"/>
                  </a:lnTo>
                  <a:lnTo>
                    <a:pt x="92" y="24"/>
                  </a:lnTo>
                  <a:lnTo>
                    <a:pt x="92" y="26"/>
                  </a:lnTo>
                  <a:lnTo>
                    <a:pt x="92" y="30"/>
                  </a:lnTo>
                  <a:lnTo>
                    <a:pt x="92" y="34"/>
                  </a:lnTo>
                  <a:lnTo>
                    <a:pt x="92" y="38"/>
                  </a:lnTo>
                  <a:lnTo>
                    <a:pt x="92" y="42"/>
                  </a:lnTo>
                  <a:lnTo>
                    <a:pt x="92" y="46"/>
                  </a:lnTo>
                  <a:lnTo>
                    <a:pt x="88" y="46"/>
                  </a:lnTo>
                  <a:lnTo>
                    <a:pt x="88" y="50"/>
                  </a:lnTo>
                  <a:lnTo>
                    <a:pt x="92" y="50"/>
                  </a:lnTo>
                  <a:lnTo>
                    <a:pt x="88" y="50"/>
                  </a:lnTo>
                  <a:lnTo>
                    <a:pt x="88" y="54"/>
                  </a:lnTo>
                  <a:lnTo>
                    <a:pt x="86" y="54"/>
                  </a:lnTo>
                  <a:lnTo>
                    <a:pt x="82" y="56"/>
                  </a:lnTo>
                  <a:lnTo>
                    <a:pt x="82" y="60"/>
                  </a:lnTo>
                  <a:lnTo>
                    <a:pt x="78" y="60"/>
                  </a:lnTo>
                  <a:lnTo>
                    <a:pt x="78" y="64"/>
                  </a:lnTo>
                  <a:lnTo>
                    <a:pt x="78" y="68"/>
                  </a:lnTo>
                  <a:lnTo>
                    <a:pt x="74" y="68"/>
                  </a:lnTo>
                  <a:lnTo>
                    <a:pt x="74" y="72"/>
                  </a:lnTo>
                  <a:lnTo>
                    <a:pt x="74" y="76"/>
                  </a:lnTo>
                  <a:lnTo>
                    <a:pt x="78" y="76"/>
                  </a:lnTo>
                  <a:lnTo>
                    <a:pt x="78" y="80"/>
                  </a:lnTo>
                  <a:lnTo>
                    <a:pt x="78" y="82"/>
                  </a:lnTo>
                  <a:lnTo>
                    <a:pt x="74" y="82"/>
                  </a:lnTo>
                  <a:lnTo>
                    <a:pt x="78" y="82"/>
                  </a:lnTo>
                  <a:lnTo>
                    <a:pt x="78" y="86"/>
                  </a:lnTo>
                  <a:lnTo>
                    <a:pt x="78" y="82"/>
                  </a:lnTo>
                  <a:lnTo>
                    <a:pt x="82" y="82"/>
                  </a:lnTo>
                  <a:lnTo>
                    <a:pt x="82" y="80"/>
                  </a:lnTo>
                  <a:lnTo>
                    <a:pt x="86" y="80"/>
                  </a:lnTo>
                  <a:lnTo>
                    <a:pt x="88" y="80"/>
                  </a:lnTo>
                  <a:lnTo>
                    <a:pt x="92" y="80"/>
                  </a:lnTo>
                  <a:lnTo>
                    <a:pt x="92" y="82"/>
                  </a:lnTo>
                  <a:lnTo>
                    <a:pt x="88" y="82"/>
                  </a:lnTo>
                  <a:lnTo>
                    <a:pt x="92" y="86"/>
                  </a:lnTo>
                  <a:lnTo>
                    <a:pt x="92" y="90"/>
                  </a:lnTo>
                  <a:lnTo>
                    <a:pt x="92" y="94"/>
                  </a:lnTo>
                  <a:lnTo>
                    <a:pt x="92" y="98"/>
                  </a:lnTo>
                  <a:lnTo>
                    <a:pt x="96" y="98"/>
                  </a:lnTo>
                  <a:lnTo>
                    <a:pt x="100" y="98"/>
                  </a:lnTo>
                  <a:lnTo>
                    <a:pt x="104" y="98"/>
                  </a:lnTo>
                  <a:lnTo>
                    <a:pt x="104" y="102"/>
                  </a:lnTo>
                  <a:lnTo>
                    <a:pt x="100" y="102"/>
                  </a:lnTo>
                  <a:lnTo>
                    <a:pt x="100" y="106"/>
                  </a:lnTo>
                  <a:lnTo>
                    <a:pt x="100" y="110"/>
                  </a:lnTo>
                  <a:lnTo>
                    <a:pt x="100" y="112"/>
                  </a:lnTo>
                  <a:lnTo>
                    <a:pt x="96" y="116"/>
                  </a:lnTo>
                  <a:lnTo>
                    <a:pt x="100" y="116"/>
                  </a:lnTo>
                  <a:lnTo>
                    <a:pt x="104" y="116"/>
                  </a:lnTo>
                  <a:lnTo>
                    <a:pt x="108" y="116"/>
                  </a:lnTo>
                  <a:lnTo>
                    <a:pt x="108" y="120"/>
                  </a:lnTo>
                  <a:lnTo>
                    <a:pt x="108" y="124"/>
                  </a:lnTo>
                  <a:lnTo>
                    <a:pt x="112" y="124"/>
                  </a:lnTo>
                  <a:lnTo>
                    <a:pt x="112" y="128"/>
                  </a:lnTo>
                  <a:lnTo>
                    <a:pt x="114" y="128"/>
                  </a:lnTo>
                  <a:lnTo>
                    <a:pt x="118" y="128"/>
                  </a:lnTo>
                  <a:lnTo>
                    <a:pt x="122" y="124"/>
                  </a:lnTo>
                  <a:lnTo>
                    <a:pt x="126" y="124"/>
                  </a:lnTo>
                  <a:lnTo>
                    <a:pt x="126" y="128"/>
                  </a:lnTo>
                  <a:lnTo>
                    <a:pt x="122" y="128"/>
                  </a:lnTo>
                  <a:lnTo>
                    <a:pt x="122" y="132"/>
                  </a:lnTo>
                  <a:lnTo>
                    <a:pt x="118" y="132"/>
                  </a:lnTo>
                  <a:lnTo>
                    <a:pt x="118" y="136"/>
                  </a:lnTo>
                  <a:lnTo>
                    <a:pt x="114" y="136"/>
                  </a:lnTo>
                  <a:lnTo>
                    <a:pt x="114" y="138"/>
                  </a:lnTo>
                  <a:lnTo>
                    <a:pt x="118" y="138"/>
                  </a:lnTo>
                  <a:lnTo>
                    <a:pt x="114" y="138"/>
                  </a:lnTo>
                  <a:lnTo>
                    <a:pt x="112" y="138"/>
                  </a:lnTo>
                  <a:lnTo>
                    <a:pt x="112" y="142"/>
                  </a:lnTo>
                  <a:lnTo>
                    <a:pt x="112" y="146"/>
                  </a:lnTo>
                  <a:lnTo>
                    <a:pt x="108" y="146"/>
                  </a:lnTo>
                  <a:lnTo>
                    <a:pt x="104" y="146"/>
                  </a:lnTo>
                  <a:lnTo>
                    <a:pt x="104" y="150"/>
                  </a:lnTo>
                  <a:lnTo>
                    <a:pt x="100" y="150"/>
                  </a:lnTo>
                  <a:lnTo>
                    <a:pt x="100" y="152"/>
                  </a:lnTo>
                  <a:lnTo>
                    <a:pt x="100" y="150"/>
                  </a:lnTo>
                  <a:lnTo>
                    <a:pt x="96" y="150"/>
                  </a:lnTo>
                  <a:lnTo>
                    <a:pt x="96" y="152"/>
                  </a:lnTo>
                  <a:lnTo>
                    <a:pt x="96" y="156"/>
                  </a:lnTo>
                  <a:lnTo>
                    <a:pt x="92" y="156"/>
                  </a:lnTo>
                  <a:lnTo>
                    <a:pt x="88" y="156"/>
                  </a:lnTo>
                  <a:lnTo>
                    <a:pt x="86" y="156"/>
                  </a:lnTo>
                  <a:lnTo>
                    <a:pt x="82" y="156"/>
                  </a:lnTo>
                  <a:lnTo>
                    <a:pt x="82" y="160"/>
                  </a:lnTo>
                  <a:lnTo>
                    <a:pt x="78" y="160"/>
                  </a:lnTo>
                  <a:lnTo>
                    <a:pt x="78" y="164"/>
                  </a:lnTo>
                  <a:lnTo>
                    <a:pt x="78" y="168"/>
                  </a:lnTo>
                  <a:lnTo>
                    <a:pt x="78" y="172"/>
                  </a:lnTo>
                  <a:lnTo>
                    <a:pt x="78" y="176"/>
                  </a:lnTo>
                  <a:lnTo>
                    <a:pt x="78" y="180"/>
                  </a:lnTo>
                  <a:lnTo>
                    <a:pt x="74" y="180"/>
                  </a:lnTo>
                  <a:lnTo>
                    <a:pt x="72" y="180"/>
                  </a:lnTo>
                  <a:lnTo>
                    <a:pt x="74" y="180"/>
                  </a:lnTo>
                  <a:lnTo>
                    <a:pt x="74" y="182"/>
                  </a:lnTo>
                  <a:lnTo>
                    <a:pt x="78" y="182"/>
                  </a:lnTo>
                  <a:lnTo>
                    <a:pt x="74" y="182"/>
                  </a:lnTo>
                  <a:lnTo>
                    <a:pt x="78" y="186"/>
                  </a:lnTo>
                  <a:lnTo>
                    <a:pt x="78" y="190"/>
                  </a:lnTo>
                  <a:lnTo>
                    <a:pt x="78" y="194"/>
                  </a:lnTo>
                  <a:lnTo>
                    <a:pt x="82" y="194"/>
                  </a:lnTo>
                  <a:lnTo>
                    <a:pt x="82" y="198"/>
                  </a:lnTo>
                  <a:lnTo>
                    <a:pt x="82" y="202"/>
                  </a:lnTo>
                  <a:lnTo>
                    <a:pt x="86" y="202"/>
                  </a:lnTo>
                  <a:lnTo>
                    <a:pt x="86" y="206"/>
                  </a:lnTo>
                  <a:lnTo>
                    <a:pt x="88" y="206"/>
                  </a:lnTo>
                  <a:lnTo>
                    <a:pt x="88" y="208"/>
                  </a:lnTo>
                  <a:lnTo>
                    <a:pt x="88" y="212"/>
                  </a:lnTo>
                  <a:lnTo>
                    <a:pt x="88" y="216"/>
                  </a:lnTo>
                  <a:lnTo>
                    <a:pt x="92" y="216"/>
                  </a:lnTo>
                  <a:lnTo>
                    <a:pt x="92" y="220"/>
                  </a:lnTo>
                  <a:lnTo>
                    <a:pt x="88" y="220"/>
                  </a:lnTo>
                  <a:lnTo>
                    <a:pt x="88" y="224"/>
                  </a:lnTo>
                  <a:lnTo>
                    <a:pt x="88" y="228"/>
                  </a:lnTo>
                  <a:lnTo>
                    <a:pt x="88" y="232"/>
                  </a:lnTo>
                  <a:lnTo>
                    <a:pt x="88" y="234"/>
                  </a:lnTo>
                  <a:lnTo>
                    <a:pt x="86" y="234"/>
                  </a:lnTo>
                  <a:lnTo>
                    <a:pt x="86" y="238"/>
                  </a:lnTo>
                  <a:lnTo>
                    <a:pt x="86" y="242"/>
                  </a:lnTo>
                  <a:lnTo>
                    <a:pt x="86" y="246"/>
                  </a:lnTo>
                  <a:lnTo>
                    <a:pt x="88" y="246"/>
                  </a:lnTo>
                  <a:lnTo>
                    <a:pt x="88" y="250"/>
                  </a:lnTo>
                  <a:lnTo>
                    <a:pt x="88" y="254"/>
                  </a:lnTo>
                  <a:lnTo>
                    <a:pt x="92" y="254"/>
                  </a:lnTo>
                  <a:lnTo>
                    <a:pt x="92" y="258"/>
                  </a:lnTo>
                  <a:lnTo>
                    <a:pt x="96" y="258"/>
                  </a:lnTo>
                  <a:lnTo>
                    <a:pt x="96" y="262"/>
                  </a:lnTo>
                  <a:lnTo>
                    <a:pt x="96" y="264"/>
                  </a:lnTo>
                  <a:lnTo>
                    <a:pt x="96" y="268"/>
                  </a:lnTo>
                  <a:lnTo>
                    <a:pt x="100" y="268"/>
                  </a:lnTo>
                  <a:lnTo>
                    <a:pt x="100" y="272"/>
                  </a:lnTo>
                  <a:lnTo>
                    <a:pt x="96" y="272"/>
                  </a:lnTo>
                  <a:lnTo>
                    <a:pt x="100" y="280"/>
                  </a:lnTo>
                  <a:lnTo>
                    <a:pt x="100" y="284"/>
                  </a:lnTo>
                  <a:lnTo>
                    <a:pt x="100" y="288"/>
                  </a:lnTo>
                  <a:lnTo>
                    <a:pt x="104" y="288"/>
                  </a:lnTo>
                  <a:lnTo>
                    <a:pt x="104" y="290"/>
                  </a:lnTo>
                  <a:lnTo>
                    <a:pt x="104" y="294"/>
                  </a:lnTo>
                  <a:lnTo>
                    <a:pt x="104" y="298"/>
                  </a:lnTo>
                  <a:lnTo>
                    <a:pt x="100" y="298"/>
                  </a:lnTo>
                  <a:lnTo>
                    <a:pt x="100" y="302"/>
                  </a:lnTo>
                  <a:lnTo>
                    <a:pt x="100" y="306"/>
                  </a:lnTo>
                  <a:lnTo>
                    <a:pt x="96" y="310"/>
                  </a:lnTo>
                  <a:lnTo>
                    <a:pt x="92" y="314"/>
                  </a:lnTo>
                  <a:lnTo>
                    <a:pt x="92" y="314"/>
                  </a:lnTo>
                  <a:lnTo>
                    <a:pt x="92" y="314"/>
                  </a:lnTo>
                  <a:close/>
                  <a:moveTo>
                    <a:pt x="22" y="164"/>
                  </a:moveTo>
                  <a:lnTo>
                    <a:pt x="22" y="168"/>
                  </a:lnTo>
                  <a:lnTo>
                    <a:pt x="26" y="168"/>
                  </a:lnTo>
                  <a:lnTo>
                    <a:pt x="26" y="172"/>
                  </a:lnTo>
                  <a:lnTo>
                    <a:pt x="22" y="172"/>
                  </a:lnTo>
                  <a:lnTo>
                    <a:pt x="18" y="168"/>
                  </a:lnTo>
                  <a:lnTo>
                    <a:pt x="18" y="164"/>
                  </a:lnTo>
                  <a:lnTo>
                    <a:pt x="22" y="164"/>
                  </a:lnTo>
                  <a:lnTo>
                    <a:pt x="22" y="168"/>
                  </a:lnTo>
                  <a:lnTo>
                    <a:pt x="22" y="164"/>
                  </a:lnTo>
                  <a:lnTo>
                    <a:pt x="22" y="164"/>
                  </a:lnTo>
                  <a:lnTo>
                    <a:pt x="22" y="164"/>
                  </a:lnTo>
                  <a:close/>
                  <a:moveTo>
                    <a:pt x="8" y="146"/>
                  </a:moveTo>
                  <a:lnTo>
                    <a:pt x="8" y="150"/>
                  </a:lnTo>
                  <a:lnTo>
                    <a:pt x="8" y="146"/>
                  </a:lnTo>
                  <a:lnTo>
                    <a:pt x="8" y="146"/>
                  </a:lnTo>
                  <a:lnTo>
                    <a:pt x="8" y="146"/>
                  </a:lnTo>
                  <a:close/>
                  <a:moveTo>
                    <a:pt x="18" y="152"/>
                  </a:moveTo>
                  <a:lnTo>
                    <a:pt x="18" y="156"/>
                  </a:lnTo>
                  <a:lnTo>
                    <a:pt x="16" y="152"/>
                  </a:lnTo>
                  <a:lnTo>
                    <a:pt x="18" y="152"/>
                  </a:lnTo>
                  <a:lnTo>
                    <a:pt x="18" y="152"/>
                  </a:lnTo>
                  <a:lnTo>
                    <a:pt x="18" y="152"/>
                  </a:lnTo>
                  <a:close/>
                  <a:moveTo>
                    <a:pt x="26" y="164"/>
                  </a:moveTo>
                  <a:lnTo>
                    <a:pt x="22" y="164"/>
                  </a:lnTo>
                  <a:lnTo>
                    <a:pt x="18" y="164"/>
                  </a:lnTo>
                  <a:lnTo>
                    <a:pt x="18" y="160"/>
                  </a:lnTo>
                  <a:lnTo>
                    <a:pt x="22" y="160"/>
                  </a:lnTo>
                  <a:lnTo>
                    <a:pt x="26" y="164"/>
                  </a:lnTo>
                  <a:lnTo>
                    <a:pt x="26" y="164"/>
                  </a:lnTo>
                  <a:lnTo>
                    <a:pt x="26" y="164"/>
                  </a:lnTo>
                  <a:close/>
                  <a:moveTo>
                    <a:pt x="74" y="212"/>
                  </a:moveTo>
                  <a:lnTo>
                    <a:pt x="74" y="216"/>
                  </a:lnTo>
                  <a:lnTo>
                    <a:pt x="74" y="220"/>
                  </a:lnTo>
                  <a:lnTo>
                    <a:pt x="74" y="216"/>
                  </a:lnTo>
                  <a:lnTo>
                    <a:pt x="74" y="212"/>
                  </a:lnTo>
                  <a:lnTo>
                    <a:pt x="74" y="212"/>
                  </a:lnTo>
                  <a:lnTo>
                    <a:pt x="74" y="212"/>
                  </a:lnTo>
                  <a:close/>
                  <a:moveTo>
                    <a:pt x="34" y="220"/>
                  </a:moveTo>
                  <a:lnTo>
                    <a:pt x="34" y="224"/>
                  </a:lnTo>
                  <a:lnTo>
                    <a:pt x="30" y="224"/>
                  </a:lnTo>
                  <a:lnTo>
                    <a:pt x="34" y="220"/>
                  </a:lnTo>
                  <a:lnTo>
                    <a:pt x="34" y="220"/>
                  </a:lnTo>
                  <a:lnTo>
                    <a:pt x="34" y="220"/>
                  </a:lnTo>
                  <a:close/>
                  <a:moveTo>
                    <a:pt x="82" y="290"/>
                  </a:moveTo>
                  <a:lnTo>
                    <a:pt x="82" y="288"/>
                  </a:lnTo>
                  <a:lnTo>
                    <a:pt x="82" y="290"/>
                  </a:lnTo>
                  <a:lnTo>
                    <a:pt x="82" y="290"/>
                  </a:lnTo>
                  <a:lnTo>
                    <a:pt x="82" y="290"/>
                  </a:lnTo>
                  <a:close/>
                  <a:moveTo>
                    <a:pt x="86" y="328"/>
                  </a:moveTo>
                  <a:lnTo>
                    <a:pt x="82" y="328"/>
                  </a:lnTo>
                  <a:lnTo>
                    <a:pt x="86" y="328"/>
                  </a:lnTo>
                  <a:lnTo>
                    <a:pt x="86" y="324"/>
                  </a:lnTo>
                  <a:lnTo>
                    <a:pt x="86" y="328"/>
                  </a:lnTo>
                  <a:lnTo>
                    <a:pt x="86" y="328"/>
                  </a:lnTo>
                  <a:lnTo>
                    <a:pt x="86" y="328"/>
                  </a:lnTo>
                  <a:close/>
                  <a:moveTo>
                    <a:pt x="18" y="172"/>
                  </a:moveTo>
                  <a:lnTo>
                    <a:pt x="22" y="172"/>
                  </a:lnTo>
                  <a:lnTo>
                    <a:pt x="22" y="176"/>
                  </a:lnTo>
                  <a:lnTo>
                    <a:pt x="18" y="176"/>
                  </a:lnTo>
                  <a:lnTo>
                    <a:pt x="18" y="172"/>
                  </a:lnTo>
                  <a:lnTo>
                    <a:pt x="18" y="172"/>
                  </a:lnTo>
                  <a:lnTo>
                    <a:pt x="18" y="172"/>
                  </a:lnTo>
                  <a:close/>
                  <a:moveTo>
                    <a:pt x="86" y="288"/>
                  </a:moveTo>
                  <a:lnTo>
                    <a:pt x="86" y="284"/>
                  </a:lnTo>
                  <a:lnTo>
                    <a:pt x="86" y="280"/>
                  </a:lnTo>
                  <a:lnTo>
                    <a:pt x="88" y="284"/>
                  </a:lnTo>
                  <a:lnTo>
                    <a:pt x="86" y="288"/>
                  </a:lnTo>
                  <a:lnTo>
                    <a:pt x="86" y="288"/>
                  </a:lnTo>
                  <a:lnTo>
                    <a:pt x="86" y="288"/>
                  </a:lnTo>
                  <a:close/>
                  <a:moveTo>
                    <a:pt x="82" y="288"/>
                  </a:moveTo>
                  <a:lnTo>
                    <a:pt x="82" y="284"/>
                  </a:lnTo>
                  <a:lnTo>
                    <a:pt x="82" y="288"/>
                  </a:lnTo>
                  <a:lnTo>
                    <a:pt x="82" y="288"/>
                  </a:lnTo>
                  <a:lnTo>
                    <a:pt x="82" y="288"/>
                  </a:lnTo>
                  <a:close/>
                  <a:moveTo>
                    <a:pt x="88" y="290"/>
                  </a:moveTo>
                  <a:lnTo>
                    <a:pt x="88" y="294"/>
                  </a:lnTo>
                  <a:lnTo>
                    <a:pt x="88" y="290"/>
                  </a:lnTo>
                  <a:lnTo>
                    <a:pt x="88" y="290"/>
                  </a:lnTo>
                  <a:lnTo>
                    <a:pt x="88" y="290"/>
                  </a:lnTo>
                  <a:close/>
                  <a:moveTo>
                    <a:pt x="86" y="298"/>
                  </a:moveTo>
                  <a:lnTo>
                    <a:pt x="86" y="294"/>
                  </a:lnTo>
                  <a:lnTo>
                    <a:pt x="88" y="294"/>
                  </a:lnTo>
                  <a:lnTo>
                    <a:pt x="88" y="298"/>
                  </a:lnTo>
                  <a:lnTo>
                    <a:pt x="86" y="298"/>
                  </a:lnTo>
                  <a:lnTo>
                    <a:pt x="86" y="298"/>
                  </a:lnTo>
                  <a:lnTo>
                    <a:pt x="86" y="298"/>
                  </a:lnTo>
                  <a:close/>
                  <a:moveTo>
                    <a:pt x="86" y="302"/>
                  </a:moveTo>
                  <a:lnTo>
                    <a:pt x="86" y="298"/>
                  </a:lnTo>
                  <a:lnTo>
                    <a:pt x="86" y="294"/>
                  </a:lnTo>
                  <a:lnTo>
                    <a:pt x="86" y="298"/>
                  </a:lnTo>
                  <a:lnTo>
                    <a:pt x="86" y="302"/>
                  </a:lnTo>
                  <a:lnTo>
                    <a:pt x="86" y="302"/>
                  </a:lnTo>
                  <a:lnTo>
                    <a:pt x="86" y="302"/>
                  </a:lnTo>
                  <a:close/>
                  <a:moveTo>
                    <a:pt x="86" y="314"/>
                  </a:moveTo>
                  <a:lnTo>
                    <a:pt x="82" y="310"/>
                  </a:lnTo>
                  <a:lnTo>
                    <a:pt x="82" y="314"/>
                  </a:lnTo>
                  <a:lnTo>
                    <a:pt x="82" y="310"/>
                  </a:lnTo>
                  <a:lnTo>
                    <a:pt x="86" y="310"/>
                  </a:lnTo>
                  <a:lnTo>
                    <a:pt x="86" y="314"/>
                  </a:lnTo>
                  <a:lnTo>
                    <a:pt x="86" y="314"/>
                  </a:lnTo>
                  <a:lnTo>
                    <a:pt x="86" y="31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3" name="Freeform 43">
              <a:extLst>
                <a:ext uri="{FF2B5EF4-FFF2-40B4-BE49-F238E27FC236}">
                  <a16:creationId xmlns:a16="http://schemas.microsoft.com/office/drawing/2014/main" id="{86A90E80-F558-D73F-B599-9F89ED24460E}"/>
                </a:ext>
              </a:extLst>
            </p:cNvPr>
            <p:cNvSpPr>
              <a:spLocks/>
            </p:cNvSpPr>
            <p:nvPr/>
          </p:nvSpPr>
          <p:spPr bwMode="auto">
            <a:xfrm>
              <a:off x="6191250" y="3717993"/>
              <a:ext cx="184150" cy="117475"/>
            </a:xfrm>
            <a:custGeom>
              <a:avLst/>
              <a:gdLst>
                <a:gd name="T0" fmla="*/ 34 w 116"/>
                <a:gd name="T1" fmla="*/ 48 h 74"/>
                <a:gd name="T2" fmla="*/ 30 w 116"/>
                <a:gd name="T3" fmla="*/ 44 h 74"/>
                <a:gd name="T4" fmla="*/ 26 w 116"/>
                <a:gd name="T5" fmla="*/ 44 h 74"/>
                <a:gd name="T6" fmla="*/ 20 w 116"/>
                <a:gd name="T7" fmla="*/ 40 h 74"/>
                <a:gd name="T8" fmla="*/ 16 w 116"/>
                <a:gd name="T9" fmla="*/ 36 h 74"/>
                <a:gd name="T10" fmla="*/ 8 w 116"/>
                <a:gd name="T11" fmla="*/ 30 h 74"/>
                <a:gd name="T12" fmla="*/ 4 w 116"/>
                <a:gd name="T13" fmla="*/ 30 h 74"/>
                <a:gd name="T14" fmla="*/ 0 w 116"/>
                <a:gd name="T15" fmla="*/ 22 h 74"/>
                <a:gd name="T16" fmla="*/ 0 w 116"/>
                <a:gd name="T17" fmla="*/ 18 h 74"/>
                <a:gd name="T18" fmla="*/ 4 w 116"/>
                <a:gd name="T19" fmla="*/ 14 h 74"/>
                <a:gd name="T20" fmla="*/ 8 w 116"/>
                <a:gd name="T21" fmla="*/ 10 h 74"/>
                <a:gd name="T22" fmla="*/ 8 w 116"/>
                <a:gd name="T23" fmla="*/ 6 h 74"/>
                <a:gd name="T24" fmla="*/ 16 w 116"/>
                <a:gd name="T25" fmla="*/ 4 h 74"/>
                <a:gd name="T26" fmla="*/ 16 w 116"/>
                <a:gd name="T27" fmla="*/ 6 h 74"/>
                <a:gd name="T28" fmla="*/ 20 w 116"/>
                <a:gd name="T29" fmla="*/ 0 h 74"/>
                <a:gd name="T30" fmla="*/ 20 w 116"/>
                <a:gd name="T31" fmla="*/ 0 h 74"/>
                <a:gd name="T32" fmla="*/ 26 w 116"/>
                <a:gd name="T33" fmla="*/ 0 h 74"/>
                <a:gd name="T34" fmla="*/ 34 w 116"/>
                <a:gd name="T35" fmla="*/ 6 h 74"/>
                <a:gd name="T36" fmla="*/ 42 w 116"/>
                <a:gd name="T37" fmla="*/ 10 h 74"/>
                <a:gd name="T38" fmla="*/ 46 w 116"/>
                <a:gd name="T39" fmla="*/ 14 h 74"/>
                <a:gd name="T40" fmla="*/ 48 w 116"/>
                <a:gd name="T41" fmla="*/ 22 h 74"/>
                <a:gd name="T42" fmla="*/ 52 w 116"/>
                <a:gd name="T43" fmla="*/ 22 h 74"/>
                <a:gd name="T44" fmla="*/ 56 w 116"/>
                <a:gd name="T45" fmla="*/ 22 h 74"/>
                <a:gd name="T46" fmla="*/ 60 w 116"/>
                <a:gd name="T47" fmla="*/ 26 h 74"/>
                <a:gd name="T48" fmla="*/ 64 w 116"/>
                <a:gd name="T49" fmla="*/ 30 h 74"/>
                <a:gd name="T50" fmla="*/ 68 w 116"/>
                <a:gd name="T51" fmla="*/ 32 h 74"/>
                <a:gd name="T52" fmla="*/ 72 w 116"/>
                <a:gd name="T53" fmla="*/ 32 h 74"/>
                <a:gd name="T54" fmla="*/ 72 w 116"/>
                <a:gd name="T55" fmla="*/ 36 h 74"/>
                <a:gd name="T56" fmla="*/ 74 w 116"/>
                <a:gd name="T57" fmla="*/ 36 h 74"/>
                <a:gd name="T58" fmla="*/ 82 w 116"/>
                <a:gd name="T59" fmla="*/ 40 h 74"/>
                <a:gd name="T60" fmla="*/ 82 w 116"/>
                <a:gd name="T61" fmla="*/ 44 h 74"/>
                <a:gd name="T62" fmla="*/ 86 w 116"/>
                <a:gd name="T63" fmla="*/ 40 h 74"/>
                <a:gd name="T64" fmla="*/ 90 w 116"/>
                <a:gd name="T65" fmla="*/ 44 h 74"/>
                <a:gd name="T66" fmla="*/ 94 w 116"/>
                <a:gd name="T67" fmla="*/ 40 h 74"/>
                <a:gd name="T68" fmla="*/ 98 w 116"/>
                <a:gd name="T69" fmla="*/ 44 h 74"/>
                <a:gd name="T70" fmla="*/ 100 w 116"/>
                <a:gd name="T71" fmla="*/ 44 h 74"/>
                <a:gd name="T72" fmla="*/ 108 w 116"/>
                <a:gd name="T73" fmla="*/ 48 h 74"/>
                <a:gd name="T74" fmla="*/ 108 w 116"/>
                <a:gd name="T75" fmla="*/ 44 h 74"/>
                <a:gd name="T76" fmla="*/ 112 w 116"/>
                <a:gd name="T77" fmla="*/ 44 h 74"/>
                <a:gd name="T78" fmla="*/ 116 w 116"/>
                <a:gd name="T79" fmla="*/ 48 h 74"/>
                <a:gd name="T80" fmla="*/ 112 w 116"/>
                <a:gd name="T81" fmla="*/ 56 h 74"/>
                <a:gd name="T82" fmla="*/ 112 w 116"/>
                <a:gd name="T83" fmla="*/ 62 h 74"/>
                <a:gd name="T84" fmla="*/ 112 w 116"/>
                <a:gd name="T85" fmla="*/ 70 h 74"/>
                <a:gd name="T86" fmla="*/ 112 w 116"/>
                <a:gd name="T87" fmla="*/ 70 h 74"/>
                <a:gd name="T88" fmla="*/ 108 w 116"/>
                <a:gd name="T89" fmla="*/ 70 h 74"/>
                <a:gd name="T90" fmla="*/ 104 w 116"/>
                <a:gd name="T91" fmla="*/ 70 h 74"/>
                <a:gd name="T92" fmla="*/ 98 w 116"/>
                <a:gd name="T93" fmla="*/ 70 h 74"/>
                <a:gd name="T94" fmla="*/ 90 w 116"/>
                <a:gd name="T95" fmla="*/ 70 h 74"/>
                <a:gd name="T96" fmla="*/ 86 w 116"/>
                <a:gd name="T97" fmla="*/ 66 h 74"/>
                <a:gd name="T98" fmla="*/ 78 w 116"/>
                <a:gd name="T99" fmla="*/ 66 h 74"/>
                <a:gd name="T100" fmla="*/ 78 w 116"/>
                <a:gd name="T101" fmla="*/ 62 h 74"/>
                <a:gd name="T102" fmla="*/ 74 w 116"/>
                <a:gd name="T103" fmla="*/ 66 h 74"/>
                <a:gd name="T104" fmla="*/ 68 w 116"/>
                <a:gd name="T105" fmla="*/ 60 h 74"/>
                <a:gd name="T106" fmla="*/ 64 w 116"/>
                <a:gd name="T107" fmla="*/ 60 h 74"/>
                <a:gd name="T108" fmla="*/ 64 w 116"/>
                <a:gd name="T109" fmla="*/ 56 h 74"/>
                <a:gd name="T110" fmla="*/ 56 w 116"/>
                <a:gd name="T111" fmla="*/ 52 h 74"/>
                <a:gd name="T112" fmla="*/ 52 w 116"/>
                <a:gd name="T113" fmla="*/ 56 h 74"/>
                <a:gd name="T114" fmla="*/ 48 w 116"/>
                <a:gd name="T115" fmla="*/ 52 h 74"/>
                <a:gd name="T116" fmla="*/ 46 w 116"/>
                <a:gd name="T117" fmla="*/ 56 h 74"/>
                <a:gd name="T118" fmla="*/ 46 w 116"/>
                <a:gd name="T119" fmla="*/ 52 h 74"/>
                <a:gd name="T120" fmla="*/ 38 w 116"/>
                <a:gd name="T121" fmla="*/ 52 h 74"/>
                <a:gd name="T122" fmla="*/ 38 w 116"/>
                <a:gd name="T12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74">
                  <a:moveTo>
                    <a:pt x="38" y="48"/>
                  </a:moveTo>
                  <a:lnTo>
                    <a:pt x="38" y="48"/>
                  </a:lnTo>
                  <a:lnTo>
                    <a:pt x="38" y="48"/>
                  </a:lnTo>
                  <a:lnTo>
                    <a:pt x="34" y="48"/>
                  </a:lnTo>
                  <a:lnTo>
                    <a:pt x="34" y="48"/>
                  </a:lnTo>
                  <a:lnTo>
                    <a:pt x="34" y="48"/>
                  </a:lnTo>
                  <a:lnTo>
                    <a:pt x="34" y="48"/>
                  </a:lnTo>
                  <a:lnTo>
                    <a:pt x="34" y="48"/>
                  </a:lnTo>
                  <a:lnTo>
                    <a:pt x="34" y="48"/>
                  </a:lnTo>
                  <a:lnTo>
                    <a:pt x="30" y="48"/>
                  </a:lnTo>
                  <a:lnTo>
                    <a:pt x="30" y="48"/>
                  </a:lnTo>
                  <a:lnTo>
                    <a:pt x="30" y="44"/>
                  </a:lnTo>
                  <a:lnTo>
                    <a:pt x="26" y="44"/>
                  </a:lnTo>
                  <a:lnTo>
                    <a:pt x="26" y="44"/>
                  </a:lnTo>
                  <a:lnTo>
                    <a:pt x="26" y="44"/>
                  </a:lnTo>
                  <a:lnTo>
                    <a:pt x="26" y="44"/>
                  </a:lnTo>
                  <a:lnTo>
                    <a:pt x="26" y="44"/>
                  </a:lnTo>
                  <a:lnTo>
                    <a:pt x="26" y="44"/>
                  </a:lnTo>
                  <a:lnTo>
                    <a:pt x="22" y="44"/>
                  </a:lnTo>
                  <a:lnTo>
                    <a:pt x="22" y="44"/>
                  </a:lnTo>
                  <a:lnTo>
                    <a:pt x="22" y="44"/>
                  </a:lnTo>
                  <a:lnTo>
                    <a:pt x="20" y="40"/>
                  </a:lnTo>
                  <a:lnTo>
                    <a:pt x="20" y="40"/>
                  </a:lnTo>
                  <a:lnTo>
                    <a:pt x="20" y="40"/>
                  </a:lnTo>
                  <a:lnTo>
                    <a:pt x="16" y="36"/>
                  </a:lnTo>
                  <a:lnTo>
                    <a:pt x="16" y="36"/>
                  </a:lnTo>
                  <a:lnTo>
                    <a:pt x="16" y="36"/>
                  </a:lnTo>
                  <a:lnTo>
                    <a:pt x="16" y="36"/>
                  </a:lnTo>
                  <a:lnTo>
                    <a:pt x="16" y="36"/>
                  </a:lnTo>
                  <a:lnTo>
                    <a:pt x="16" y="36"/>
                  </a:lnTo>
                  <a:lnTo>
                    <a:pt x="16" y="36"/>
                  </a:lnTo>
                  <a:lnTo>
                    <a:pt x="12" y="32"/>
                  </a:lnTo>
                  <a:lnTo>
                    <a:pt x="8" y="32"/>
                  </a:lnTo>
                  <a:lnTo>
                    <a:pt x="8" y="30"/>
                  </a:lnTo>
                  <a:lnTo>
                    <a:pt x="8" y="30"/>
                  </a:lnTo>
                  <a:lnTo>
                    <a:pt x="8" y="30"/>
                  </a:lnTo>
                  <a:lnTo>
                    <a:pt x="8" y="30"/>
                  </a:lnTo>
                  <a:lnTo>
                    <a:pt x="8" y="32"/>
                  </a:lnTo>
                  <a:lnTo>
                    <a:pt x="4" y="32"/>
                  </a:lnTo>
                  <a:lnTo>
                    <a:pt x="4" y="32"/>
                  </a:lnTo>
                  <a:lnTo>
                    <a:pt x="4" y="30"/>
                  </a:lnTo>
                  <a:lnTo>
                    <a:pt x="4" y="30"/>
                  </a:lnTo>
                  <a:lnTo>
                    <a:pt x="0" y="30"/>
                  </a:lnTo>
                  <a:lnTo>
                    <a:pt x="0" y="30"/>
                  </a:lnTo>
                  <a:lnTo>
                    <a:pt x="0" y="26"/>
                  </a:lnTo>
                  <a:lnTo>
                    <a:pt x="0" y="26"/>
                  </a:lnTo>
                  <a:lnTo>
                    <a:pt x="0" y="26"/>
                  </a:lnTo>
                  <a:lnTo>
                    <a:pt x="0" y="22"/>
                  </a:lnTo>
                  <a:lnTo>
                    <a:pt x="4" y="22"/>
                  </a:lnTo>
                  <a:lnTo>
                    <a:pt x="4" y="22"/>
                  </a:lnTo>
                  <a:lnTo>
                    <a:pt x="4" y="18"/>
                  </a:lnTo>
                  <a:lnTo>
                    <a:pt x="4" y="18"/>
                  </a:lnTo>
                  <a:lnTo>
                    <a:pt x="4" y="18"/>
                  </a:lnTo>
                  <a:lnTo>
                    <a:pt x="0" y="18"/>
                  </a:lnTo>
                  <a:lnTo>
                    <a:pt x="4" y="14"/>
                  </a:lnTo>
                  <a:lnTo>
                    <a:pt x="4" y="14"/>
                  </a:lnTo>
                  <a:lnTo>
                    <a:pt x="4" y="14"/>
                  </a:lnTo>
                  <a:lnTo>
                    <a:pt x="4" y="14"/>
                  </a:lnTo>
                  <a:lnTo>
                    <a:pt x="4" y="14"/>
                  </a:lnTo>
                  <a:lnTo>
                    <a:pt x="4" y="14"/>
                  </a:lnTo>
                  <a:lnTo>
                    <a:pt x="4" y="10"/>
                  </a:lnTo>
                  <a:lnTo>
                    <a:pt x="4" y="10"/>
                  </a:lnTo>
                  <a:lnTo>
                    <a:pt x="4" y="10"/>
                  </a:lnTo>
                  <a:lnTo>
                    <a:pt x="4" y="10"/>
                  </a:lnTo>
                  <a:lnTo>
                    <a:pt x="4" y="10"/>
                  </a:lnTo>
                  <a:lnTo>
                    <a:pt x="8" y="10"/>
                  </a:lnTo>
                  <a:lnTo>
                    <a:pt x="8" y="6"/>
                  </a:lnTo>
                  <a:lnTo>
                    <a:pt x="8" y="6"/>
                  </a:lnTo>
                  <a:lnTo>
                    <a:pt x="8" y="6"/>
                  </a:lnTo>
                  <a:lnTo>
                    <a:pt x="8" y="6"/>
                  </a:lnTo>
                  <a:lnTo>
                    <a:pt x="8" y="6"/>
                  </a:lnTo>
                  <a:lnTo>
                    <a:pt x="8" y="6"/>
                  </a:lnTo>
                  <a:lnTo>
                    <a:pt x="12" y="4"/>
                  </a:lnTo>
                  <a:lnTo>
                    <a:pt x="12" y="4"/>
                  </a:lnTo>
                  <a:lnTo>
                    <a:pt x="12" y="4"/>
                  </a:lnTo>
                  <a:lnTo>
                    <a:pt x="16" y="4"/>
                  </a:lnTo>
                  <a:lnTo>
                    <a:pt x="16" y="4"/>
                  </a:lnTo>
                  <a:lnTo>
                    <a:pt x="16" y="4"/>
                  </a:lnTo>
                  <a:lnTo>
                    <a:pt x="16" y="6"/>
                  </a:lnTo>
                  <a:lnTo>
                    <a:pt x="16" y="6"/>
                  </a:lnTo>
                  <a:lnTo>
                    <a:pt x="16" y="6"/>
                  </a:lnTo>
                  <a:lnTo>
                    <a:pt x="16" y="6"/>
                  </a:lnTo>
                  <a:lnTo>
                    <a:pt x="16" y="6"/>
                  </a:lnTo>
                  <a:lnTo>
                    <a:pt x="16" y="6"/>
                  </a:lnTo>
                  <a:lnTo>
                    <a:pt x="16" y="6"/>
                  </a:lnTo>
                  <a:lnTo>
                    <a:pt x="20" y="4"/>
                  </a:lnTo>
                  <a:lnTo>
                    <a:pt x="20" y="4"/>
                  </a:lnTo>
                  <a:lnTo>
                    <a:pt x="20" y="4"/>
                  </a:lnTo>
                  <a:lnTo>
                    <a:pt x="20" y="0"/>
                  </a:lnTo>
                  <a:lnTo>
                    <a:pt x="20" y="0"/>
                  </a:lnTo>
                  <a:lnTo>
                    <a:pt x="20" y="0"/>
                  </a:lnTo>
                  <a:lnTo>
                    <a:pt x="20" y="0"/>
                  </a:lnTo>
                  <a:lnTo>
                    <a:pt x="20" y="0"/>
                  </a:lnTo>
                  <a:lnTo>
                    <a:pt x="20" y="0"/>
                  </a:lnTo>
                  <a:lnTo>
                    <a:pt x="20" y="0"/>
                  </a:lnTo>
                  <a:lnTo>
                    <a:pt x="20" y="0"/>
                  </a:lnTo>
                  <a:lnTo>
                    <a:pt x="22" y="0"/>
                  </a:lnTo>
                  <a:lnTo>
                    <a:pt x="22" y="0"/>
                  </a:lnTo>
                  <a:lnTo>
                    <a:pt x="22" y="0"/>
                  </a:lnTo>
                  <a:lnTo>
                    <a:pt x="22" y="0"/>
                  </a:lnTo>
                  <a:lnTo>
                    <a:pt x="22" y="0"/>
                  </a:lnTo>
                  <a:lnTo>
                    <a:pt x="26" y="0"/>
                  </a:lnTo>
                  <a:lnTo>
                    <a:pt x="26" y="0"/>
                  </a:lnTo>
                  <a:lnTo>
                    <a:pt x="30" y="0"/>
                  </a:lnTo>
                  <a:lnTo>
                    <a:pt x="30" y="4"/>
                  </a:lnTo>
                  <a:lnTo>
                    <a:pt x="30" y="6"/>
                  </a:lnTo>
                  <a:lnTo>
                    <a:pt x="30" y="4"/>
                  </a:lnTo>
                  <a:lnTo>
                    <a:pt x="34" y="6"/>
                  </a:lnTo>
                  <a:lnTo>
                    <a:pt x="34" y="6"/>
                  </a:lnTo>
                  <a:lnTo>
                    <a:pt x="38" y="10"/>
                  </a:lnTo>
                  <a:lnTo>
                    <a:pt x="38" y="10"/>
                  </a:lnTo>
                  <a:lnTo>
                    <a:pt x="38" y="10"/>
                  </a:lnTo>
                  <a:lnTo>
                    <a:pt x="42" y="10"/>
                  </a:lnTo>
                  <a:lnTo>
                    <a:pt x="42" y="10"/>
                  </a:lnTo>
                  <a:lnTo>
                    <a:pt x="42" y="14"/>
                  </a:lnTo>
                  <a:lnTo>
                    <a:pt x="42" y="14"/>
                  </a:lnTo>
                  <a:lnTo>
                    <a:pt x="42" y="14"/>
                  </a:lnTo>
                  <a:lnTo>
                    <a:pt x="46" y="14"/>
                  </a:lnTo>
                  <a:lnTo>
                    <a:pt x="46" y="14"/>
                  </a:lnTo>
                  <a:lnTo>
                    <a:pt x="46" y="14"/>
                  </a:lnTo>
                  <a:lnTo>
                    <a:pt x="46" y="14"/>
                  </a:lnTo>
                  <a:lnTo>
                    <a:pt x="46" y="14"/>
                  </a:lnTo>
                  <a:lnTo>
                    <a:pt x="46" y="18"/>
                  </a:lnTo>
                  <a:lnTo>
                    <a:pt x="46" y="18"/>
                  </a:lnTo>
                  <a:lnTo>
                    <a:pt x="48" y="18"/>
                  </a:lnTo>
                  <a:lnTo>
                    <a:pt x="48" y="22"/>
                  </a:lnTo>
                  <a:lnTo>
                    <a:pt x="48" y="22"/>
                  </a:lnTo>
                  <a:lnTo>
                    <a:pt x="48" y="22"/>
                  </a:lnTo>
                  <a:lnTo>
                    <a:pt x="48" y="22"/>
                  </a:lnTo>
                  <a:lnTo>
                    <a:pt x="52" y="22"/>
                  </a:lnTo>
                  <a:lnTo>
                    <a:pt x="52" y="22"/>
                  </a:lnTo>
                  <a:lnTo>
                    <a:pt x="52" y="22"/>
                  </a:lnTo>
                  <a:lnTo>
                    <a:pt x="52" y="22"/>
                  </a:lnTo>
                  <a:lnTo>
                    <a:pt x="52" y="22"/>
                  </a:lnTo>
                  <a:lnTo>
                    <a:pt x="52" y="18"/>
                  </a:lnTo>
                  <a:lnTo>
                    <a:pt x="56" y="18"/>
                  </a:lnTo>
                  <a:lnTo>
                    <a:pt x="56" y="18"/>
                  </a:lnTo>
                  <a:lnTo>
                    <a:pt x="56" y="22"/>
                  </a:lnTo>
                  <a:lnTo>
                    <a:pt x="56" y="22"/>
                  </a:lnTo>
                  <a:lnTo>
                    <a:pt x="56" y="22"/>
                  </a:lnTo>
                  <a:lnTo>
                    <a:pt x="56" y="22"/>
                  </a:lnTo>
                  <a:lnTo>
                    <a:pt x="60" y="22"/>
                  </a:lnTo>
                  <a:lnTo>
                    <a:pt x="60" y="26"/>
                  </a:lnTo>
                  <a:lnTo>
                    <a:pt x="60" y="26"/>
                  </a:lnTo>
                  <a:lnTo>
                    <a:pt x="60" y="26"/>
                  </a:lnTo>
                  <a:lnTo>
                    <a:pt x="60" y="26"/>
                  </a:lnTo>
                  <a:lnTo>
                    <a:pt x="60" y="26"/>
                  </a:lnTo>
                  <a:lnTo>
                    <a:pt x="60" y="26"/>
                  </a:lnTo>
                  <a:lnTo>
                    <a:pt x="60" y="30"/>
                  </a:lnTo>
                  <a:lnTo>
                    <a:pt x="64" y="30"/>
                  </a:lnTo>
                  <a:lnTo>
                    <a:pt x="64" y="30"/>
                  </a:lnTo>
                  <a:lnTo>
                    <a:pt x="64" y="30"/>
                  </a:lnTo>
                  <a:lnTo>
                    <a:pt x="64" y="30"/>
                  </a:lnTo>
                  <a:lnTo>
                    <a:pt x="64" y="30"/>
                  </a:lnTo>
                  <a:lnTo>
                    <a:pt x="64" y="32"/>
                  </a:lnTo>
                  <a:lnTo>
                    <a:pt x="68" y="32"/>
                  </a:lnTo>
                  <a:lnTo>
                    <a:pt x="68" y="32"/>
                  </a:lnTo>
                  <a:lnTo>
                    <a:pt x="68" y="32"/>
                  </a:lnTo>
                  <a:lnTo>
                    <a:pt x="72" y="32"/>
                  </a:lnTo>
                  <a:lnTo>
                    <a:pt x="72" y="32"/>
                  </a:lnTo>
                  <a:lnTo>
                    <a:pt x="72" y="30"/>
                  </a:lnTo>
                  <a:lnTo>
                    <a:pt x="72" y="32"/>
                  </a:lnTo>
                  <a:lnTo>
                    <a:pt x="72" y="32"/>
                  </a:lnTo>
                  <a:lnTo>
                    <a:pt x="72" y="32"/>
                  </a:lnTo>
                  <a:lnTo>
                    <a:pt x="72" y="32"/>
                  </a:lnTo>
                  <a:lnTo>
                    <a:pt x="72" y="36"/>
                  </a:lnTo>
                  <a:lnTo>
                    <a:pt x="72" y="36"/>
                  </a:lnTo>
                  <a:lnTo>
                    <a:pt x="72" y="36"/>
                  </a:lnTo>
                  <a:lnTo>
                    <a:pt x="72" y="36"/>
                  </a:lnTo>
                  <a:lnTo>
                    <a:pt x="72" y="36"/>
                  </a:lnTo>
                  <a:lnTo>
                    <a:pt x="74" y="36"/>
                  </a:lnTo>
                  <a:lnTo>
                    <a:pt x="74" y="36"/>
                  </a:lnTo>
                  <a:lnTo>
                    <a:pt x="74" y="36"/>
                  </a:lnTo>
                  <a:lnTo>
                    <a:pt x="74" y="36"/>
                  </a:lnTo>
                  <a:lnTo>
                    <a:pt x="74" y="36"/>
                  </a:lnTo>
                  <a:lnTo>
                    <a:pt x="74" y="36"/>
                  </a:lnTo>
                  <a:lnTo>
                    <a:pt x="78" y="36"/>
                  </a:lnTo>
                  <a:lnTo>
                    <a:pt x="78" y="36"/>
                  </a:lnTo>
                  <a:lnTo>
                    <a:pt x="78" y="36"/>
                  </a:lnTo>
                  <a:lnTo>
                    <a:pt x="82" y="40"/>
                  </a:lnTo>
                  <a:lnTo>
                    <a:pt x="82" y="40"/>
                  </a:lnTo>
                  <a:lnTo>
                    <a:pt x="82" y="40"/>
                  </a:lnTo>
                  <a:lnTo>
                    <a:pt x="82" y="40"/>
                  </a:lnTo>
                  <a:lnTo>
                    <a:pt x="82" y="40"/>
                  </a:lnTo>
                  <a:lnTo>
                    <a:pt x="82" y="44"/>
                  </a:lnTo>
                  <a:lnTo>
                    <a:pt x="82" y="44"/>
                  </a:lnTo>
                  <a:lnTo>
                    <a:pt x="82" y="44"/>
                  </a:lnTo>
                  <a:lnTo>
                    <a:pt x="86" y="44"/>
                  </a:lnTo>
                  <a:lnTo>
                    <a:pt x="86" y="44"/>
                  </a:lnTo>
                  <a:lnTo>
                    <a:pt x="86" y="44"/>
                  </a:lnTo>
                  <a:lnTo>
                    <a:pt x="86" y="44"/>
                  </a:lnTo>
                  <a:lnTo>
                    <a:pt x="86" y="40"/>
                  </a:lnTo>
                  <a:lnTo>
                    <a:pt x="86" y="40"/>
                  </a:lnTo>
                  <a:lnTo>
                    <a:pt x="86" y="40"/>
                  </a:lnTo>
                  <a:lnTo>
                    <a:pt x="86" y="40"/>
                  </a:lnTo>
                  <a:lnTo>
                    <a:pt x="86" y="40"/>
                  </a:lnTo>
                  <a:lnTo>
                    <a:pt x="86" y="44"/>
                  </a:lnTo>
                  <a:lnTo>
                    <a:pt x="90" y="44"/>
                  </a:lnTo>
                  <a:lnTo>
                    <a:pt x="90" y="44"/>
                  </a:lnTo>
                  <a:lnTo>
                    <a:pt x="90" y="44"/>
                  </a:lnTo>
                  <a:lnTo>
                    <a:pt x="90" y="44"/>
                  </a:lnTo>
                  <a:lnTo>
                    <a:pt x="90" y="44"/>
                  </a:lnTo>
                  <a:lnTo>
                    <a:pt x="94" y="40"/>
                  </a:lnTo>
                  <a:lnTo>
                    <a:pt x="94" y="40"/>
                  </a:lnTo>
                  <a:lnTo>
                    <a:pt x="94" y="40"/>
                  </a:lnTo>
                  <a:lnTo>
                    <a:pt x="94" y="40"/>
                  </a:lnTo>
                  <a:lnTo>
                    <a:pt x="94" y="40"/>
                  </a:lnTo>
                  <a:lnTo>
                    <a:pt x="94" y="40"/>
                  </a:lnTo>
                  <a:lnTo>
                    <a:pt x="94" y="40"/>
                  </a:lnTo>
                  <a:lnTo>
                    <a:pt x="98" y="44"/>
                  </a:lnTo>
                  <a:lnTo>
                    <a:pt x="98" y="44"/>
                  </a:lnTo>
                  <a:lnTo>
                    <a:pt x="98" y="44"/>
                  </a:lnTo>
                  <a:lnTo>
                    <a:pt x="98" y="44"/>
                  </a:lnTo>
                  <a:lnTo>
                    <a:pt x="100" y="44"/>
                  </a:lnTo>
                  <a:lnTo>
                    <a:pt x="100" y="44"/>
                  </a:lnTo>
                  <a:lnTo>
                    <a:pt x="100" y="44"/>
                  </a:lnTo>
                  <a:lnTo>
                    <a:pt x="100" y="48"/>
                  </a:lnTo>
                  <a:lnTo>
                    <a:pt x="100" y="44"/>
                  </a:lnTo>
                  <a:lnTo>
                    <a:pt x="104" y="44"/>
                  </a:lnTo>
                  <a:lnTo>
                    <a:pt x="104" y="44"/>
                  </a:lnTo>
                  <a:lnTo>
                    <a:pt x="104" y="48"/>
                  </a:lnTo>
                  <a:lnTo>
                    <a:pt x="108" y="48"/>
                  </a:lnTo>
                  <a:lnTo>
                    <a:pt x="108" y="44"/>
                  </a:lnTo>
                  <a:lnTo>
                    <a:pt x="108" y="48"/>
                  </a:lnTo>
                  <a:lnTo>
                    <a:pt x="108" y="48"/>
                  </a:lnTo>
                  <a:lnTo>
                    <a:pt x="108" y="44"/>
                  </a:lnTo>
                  <a:lnTo>
                    <a:pt x="108" y="44"/>
                  </a:lnTo>
                  <a:lnTo>
                    <a:pt x="108" y="44"/>
                  </a:lnTo>
                  <a:lnTo>
                    <a:pt x="108" y="44"/>
                  </a:lnTo>
                  <a:lnTo>
                    <a:pt x="108" y="44"/>
                  </a:lnTo>
                  <a:lnTo>
                    <a:pt x="112" y="44"/>
                  </a:lnTo>
                  <a:lnTo>
                    <a:pt x="112" y="44"/>
                  </a:lnTo>
                  <a:lnTo>
                    <a:pt x="112" y="44"/>
                  </a:lnTo>
                  <a:lnTo>
                    <a:pt x="112" y="44"/>
                  </a:lnTo>
                  <a:lnTo>
                    <a:pt x="112" y="44"/>
                  </a:lnTo>
                  <a:lnTo>
                    <a:pt x="112" y="44"/>
                  </a:lnTo>
                  <a:lnTo>
                    <a:pt x="116" y="44"/>
                  </a:lnTo>
                  <a:lnTo>
                    <a:pt x="116" y="44"/>
                  </a:lnTo>
                  <a:lnTo>
                    <a:pt x="116" y="48"/>
                  </a:lnTo>
                  <a:lnTo>
                    <a:pt x="116" y="48"/>
                  </a:lnTo>
                  <a:lnTo>
                    <a:pt x="112" y="52"/>
                  </a:lnTo>
                  <a:lnTo>
                    <a:pt x="112" y="52"/>
                  </a:lnTo>
                  <a:lnTo>
                    <a:pt x="112" y="52"/>
                  </a:lnTo>
                  <a:lnTo>
                    <a:pt x="112" y="52"/>
                  </a:lnTo>
                  <a:lnTo>
                    <a:pt x="112" y="56"/>
                  </a:lnTo>
                  <a:lnTo>
                    <a:pt x="112" y="56"/>
                  </a:lnTo>
                  <a:lnTo>
                    <a:pt x="112" y="60"/>
                  </a:lnTo>
                  <a:lnTo>
                    <a:pt x="112" y="60"/>
                  </a:lnTo>
                  <a:lnTo>
                    <a:pt x="112" y="60"/>
                  </a:lnTo>
                  <a:lnTo>
                    <a:pt x="112" y="60"/>
                  </a:lnTo>
                  <a:lnTo>
                    <a:pt x="112" y="60"/>
                  </a:lnTo>
                  <a:lnTo>
                    <a:pt x="112" y="62"/>
                  </a:lnTo>
                  <a:lnTo>
                    <a:pt x="116" y="62"/>
                  </a:lnTo>
                  <a:lnTo>
                    <a:pt x="116" y="66"/>
                  </a:lnTo>
                  <a:lnTo>
                    <a:pt x="116" y="66"/>
                  </a:lnTo>
                  <a:lnTo>
                    <a:pt x="116" y="66"/>
                  </a:lnTo>
                  <a:lnTo>
                    <a:pt x="116" y="66"/>
                  </a:lnTo>
                  <a:lnTo>
                    <a:pt x="112" y="70"/>
                  </a:lnTo>
                  <a:lnTo>
                    <a:pt x="112" y="70"/>
                  </a:lnTo>
                  <a:lnTo>
                    <a:pt x="112" y="70"/>
                  </a:lnTo>
                  <a:lnTo>
                    <a:pt x="112" y="70"/>
                  </a:lnTo>
                  <a:lnTo>
                    <a:pt x="112" y="74"/>
                  </a:lnTo>
                  <a:lnTo>
                    <a:pt x="112" y="70"/>
                  </a:lnTo>
                  <a:lnTo>
                    <a:pt x="112" y="70"/>
                  </a:lnTo>
                  <a:lnTo>
                    <a:pt x="112" y="70"/>
                  </a:lnTo>
                  <a:lnTo>
                    <a:pt x="112" y="70"/>
                  </a:lnTo>
                  <a:lnTo>
                    <a:pt x="108" y="70"/>
                  </a:lnTo>
                  <a:lnTo>
                    <a:pt x="108" y="70"/>
                  </a:lnTo>
                  <a:lnTo>
                    <a:pt x="108" y="70"/>
                  </a:lnTo>
                  <a:lnTo>
                    <a:pt x="108" y="70"/>
                  </a:lnTo>
                  <a:lnTo>
                    <a:pt x="104" y="70"/>
                  </a:lnTo>
                  <a:lnTo>
                    <a:pt x="104" y="70"/>
                  </a:lnTo>
                  <a:lnTo>
                    <a:pt x="104" y="70"/>
                  </a:lnTo>
                  <a:lnTo>
                    <a:pt x="104" y="70"/>
                  </a:lnTo>
                  <a:lnTo>
                    <a:pt x="104" y="70"/>
                  </a:lnTo>
                  <a:lnTo>
                    <a:pt x="104" y="70"/>
                  </a:lnTo>
                  <a:lnTo>
                    <a:pt x="100" y="74"/>
                  </a:lnTo>
                  <a:lnTo>
                    <a:pt x="100" y="70"/>
                  </a:lnTo>
                  <a:lnTo>
                    <a:pt x="98" y="70"/>
                  </a:lnTo>
                  <a:lnTo>
                    <a:pt x="98" y="70"/>
                  </a:lnTo>
                  <a:lnTo>
                    <a:pt x="98" y="70"/>
                  </a:lnTo>
                  <a:lnTo>
                    <a:pt x="98" y="70"/>
                  </a:lnTo>
                  <a:lnTo>
                    <a:pt x="98" y="70"/>
                  </a:lnTo>
                  <a:lnTo>
                    <a:pt x="98" y="70"/>
                  </a:lnTo>
                  <a:lnTo>
                    <a:pt x="94" y="70"/>
                  </a:lnTo>
                  <a:lnTo>
                    <a:pt x="94" y="70"/>
                  </a:lnTo>
                  <a:lnTo>
                    <a:pt x="94" y="70"/>
                  </a:lnTo>
                  <a:lnTo>
                    <a:pt x="90" y="70"/>
                  </a:lnTo>
                  <a:lnTo>
                    <a:pt x="90" y="66"/>
                  </a:lnTo>
                  <a:lnTo>
                    <a:pt x="86" y="66"/>
                  </a:lnTo>
                  <a:lnTo>
                    <a:pt x="86" y="66"/>
                  </a:lnTo>
                  <a:lnTo>
                    <a:pt x="86" y="66"/>
                  </a:lnTo>
                  <a:lnTo>
                    <a:pt x="86" y="66"/>
                  </a:lnTo>
                  <a:lnTo>
                    <a:pt x="86" y="66"/>
                  </a:lnTo>
                  <a:lnTo>
                    <a:pt x="86" y="66"/>
                  </a:lnTo>
                  <a:lnTo>
                    <a:pt x="82" y="66"/>
                  </a:lnTo>
                  <a:lnTo>
                    <a:pt x="82" y="66"/>
                  </a:lnTo>
                  <a:lnTo>
                    <a:pt x="82" y="66"/>
                  </a:lnTo>
                  <a:lnTo>
                    <a:pt x="82" y="70"/>
                  </a:lnTo>
                  <a:lnTo>
                    <a:pt x="78" y="66"/>
                  </a:lnTo>
                  <a:lnTo>
                    <a:pt x="78" y="66"/>
                  </a:lnTo>
                  <a:lnTo>
                    <a:pt x="78" y="66"/>
                  </a:lnTo>
                  <a:lnTo>
                    <a:pt x="78" y="66"/>
                  </a:lnTo>
                  <a:lnTo>
                    <a:pt x="78" y="66"/>
                  </a:lnTo>
                  <a:lnTo>
                    <a:pt x="78" y="62"/>
                  </a:lnTo>
                  <a:lnTo>
                    <a:pt x="78" y="62"/>
                  </a:lnTo>
                  <a:lnTo>
                    <a:pt x="78" y="62"/>
                  </a:lnTo>
                  <a:lnTo>
                    <a:pt x="78" y="62"/>
                  </a:lnTo>
                  <a:lnTo>
                    <a:pt x="74" y="62"/>
                  </a:lnTo>
                  <a:lnTo>
                    <a:pt x="74" y="66"/>
                  </a:lnTo>
                  <a:lnTo>
                    <a:pt x="74" y="66"/>
                  </a:lnTo>
                  <a:lnTo>
                    <a:pt x="74" y="66"/>
                  </a:lnTo>
                  <a:lnTo>
                    <a:pt x="74" y="66"/>
                  </a:lnTo>
                  <a:lnTo>
                    <a:pt x="72" y="66"/>
                  </a:lnTo>
                  <a:lnTo>
                    <a:pt x="72" y="66"/>
                  </a:lnTo>
                  <a:lnTo>
                    <a:pt x="72" y="62"/>
                  </a:lnTo>
                  <a:lnTo>
                    <a:pt x="68" y="62"/>
                  </a:lnTo>
                  <a:lnTo>
                    <a:pt x="68" y="60"/>
                  </a:lnTo>
                  <a:lnTo>
                    <a:pt x="68" y="60"/>
                  </a:lnTo>
                  <a:lnTo>
                    <a:pt x="68" y="60"/>
                  </a:lnTo>
                  <a:lnTo>
                    <a:pt x="68" y="60"/>
                  </a:lnTo>
                  <a:lnTo>
                    <a:pt x="64" y="60"/>
                  </a:lnTo>
                  <a:lnTo>
                    <a:pt x="64" y="60"/>
                  </a:lnTo>
                  <a:lnTo>
                    <a:pt x="64" y="60"/>
                  </a:lnTo>
                  <a:lnTo>
                    <a:pt x="64" y="60"/>
                  </a:lnTo>
                  <a:lnTo>
                    <a:pt x="64" y="60"/>
                  </a:lnTo>
                  <a:lnTo>
                    <a:pt x="64" y="56"/>
                  </a:lnTo>
                  <a:lnTo>
                    <a:pt x="64" y="56"/>
                  </a:lnTo>
                  <a:lnTo>
                    <a:pt x="64" y="56"/>
                  </a:lnTo>
                  <a:lnTo>
                    <a:pt x="64" y="56"/>
                  </a:lnTo>
                  <a:lnTo>
                    <a:pt x="64" y="56"/>
                  </a:lnTo>
                  <a:lnTo>
                    <a:pt x="64" y="56"/>
                  </a:lnTo>
                  <a:lnTo>
                    <a:pt x="60" y="56"/>
                  </a:lnTo>
                  <a:lnTo>
                    <a:pt x="60" y="56"/>
                  </a:lnTo>
                  <a:lnTo>
                    <a:pt x="60" y="56"/>
                  </a:lnTo>
                  <a:lnTo>
                    <a:pt x="56" y="52"/>
                  </a:lnTo>
                  <a:lnTo>
                    <a:pt x="56" y="52"/>
                  </a:lnTo>
                  <a:lnTo>
                    <a:pt x="56" y="52"/>
                  </a:lnTo>
                  <a:lnTo>
                    <a:pt x="56" y="52"/>
                  </a:lnTo>
                  <a:lnTo>
                    <a:pt x="52" y="52"/>
                  </a:lnTo>
                  <a:lnTo>
                    <a:pt x="52" y="52"/>
                  </a:lnTo>
                  <a:lnTo>
                    <a:pt x="52" y="56"/>
                  </a:lnTo>
                  <a:lnTo>
                    <a:pt x="52" y="56"/>
                  </a:lnTo>
                  <a:lnTo>
                    <a:pt x="52" y="56"/>
                  </a:lnTo>
                  <a:lnTo>
                    <a:pt x="52" y="56"/>
                  </a:lnTo>
                  <a:lnTo>
                    <a:pt x="52" y="56"/>
                  </a:lnTo>
                  <a:lnTo>
                    <a:pt x="52" y="52"/>
                  </a:lnTo>
                  <a:lnTo>
                    <a:pt x="48" y="52"/>
                  </a:lnTo>
                  <a:lnTo>
                    <a:pt x="48" y="52"/>
                  </a:lnTo>
                  <a:lnTo>
                    <a:pt x="48" y="52"/>
                  </a:lnTo>
                  <a:lnTo>
                    <a:pt x="48" y="52"/>
                  </a:lnTo>
                  <a:lnTo>
                    <a:pt x="46" y="52"/>
                  </a:lnTo>
                  <a:lnTo>
                    <a:pt x="46" y="56"/>
                  </a:lnTo>
                  <a:lnTo>
                    <a:pt x="46" y="56"/>
                  </a:lnTo>
                  <a:lnTo>
                    <a:pt x="46" y="56"/>
                  </a:lnTo>
                  <a:lnTo>
                    <a:pt x="46" y="56"/>
                  </a:lnTo>
                  <a:lnTo>
                    <a:pt x="46" y="56"/>
                  </a:lnTo>
                  <a:lnTo>
                    <a:pt x="46" y="56"/>
                  </a:lnTo>
                  <a:lnTo>
                    <a:pt x="46" y="56"/>
                  </a:lnTo>
                  <a:lnTo>
                    <a:pt x="46" y="52"/>
                  </a:lnTo>
                  <a:lnTo>
                    <a:pt x="42" y="52"/>
                  </a:lnTo>
                  <a:lnTo>
                    <a:pt x="42" y="52"/>
                  </a:lnTo>
                  <a:lnTo>
                    <a:pt x="42" y="52"/>
                  </a:lnTo>
                  <a:lnTo>
                    <a:pt x="42" y="52"/>
                  </a:lnTo>
                  <a:lnTo>
                    <a:pt x="38" y="52"/>
                  </a:lnTo>
                  <a:lnTo>
                    <a:pt x="38" y="52"/>
                  </a:lnTo>
                  <a:lnTo>
                    <a:pt x="38" y="52"/>
                  </a:lnTo>
                  <a:lnTo>
                    <a:pt x="38" y="48"/>
                  </a:lnTo>
                  <a:lnTo>
                    <a:pt x="38" y="48"/>
                  </a:lnTo>
                  <a:lnTo>
                    <a:pt x="38" y="48"/>
                  </a:lnTo>
                  <a:lnTo>
                    <a:pt x="38" y="48"/>
                  </a:lnTo>
                  <a:lnTo>
                    <a:pt x="38" y="4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4" name="Freeform 44">
              <a:extLst>
                <a:ext uri="{FF2B5EF4-FFF2-40B4-BE49-F238E27FC236}">
                  <a16:creationId xmlns:a16="http://schemas.microsoft.com/office/drawing/2014/main" id="{3EFA4A5E-D0E8-E408-6943-EF7F353078FD}"/>
                </a:ext>
              </a:extLst>
            </p:cNvPr>
            <p:cNvSpPr>
              <a:spLocks/>
            </p:cNvSpPr>
            <p:nvPr/>
          </p:nvSpPr>
          <p:spPr bwMode="auto">
            <a:xfrm>
              <a:off x="7185025" y="3340168"/>
              <a:ext cx="142875" cy="158750"/>
            </a:xfrm>
            <a:custGeom>
              <a:avLst/>
              <a:gdLst>
                <a:gd name="T0" fmla="*/ 46 w 90"/>
                <a:gd name="T1" fmla="*/ 72 h 100"/>
                <a:gd name="T2" fmla="*/ 52 w 90"/>
                <a:gd name="T3" fmla="*/ 76 h 100"/>
                <a:gd name="T4" fmla="*/ 56 w 90"/>
                <a:gd name="T5" fmla="*/ 80 h 100"/>
                <a:gd name="T6" fmla="*/ 56 w 90"/>
                <a:gd name="T7" fmla="*/ 84 h 100"/>
                <a:gd name="T8" fmla="*/ 56 w 90"/>
                <a:gd name="T9" fmla="*/ 88 h 100"/>
                <a:gd name="T10" fmla="*/ 52 w 90"/>
                <a:gd name="T11" fmla="*/ 88 h 100"/>
                <a:gd name="T12" fmla="*/ 42 w 90"/>
                <a:gd name="T13" fmla="*/ 88 h 100"/>
                <a:gd name="T14" fmla="*/ 38 w 90"/>
                <a:gd name="T15" fmla="*/ 92 h 100"/>
                <a:gd name="T16" fmla="*/ 34 w 90"/>
                <a:gd name="T17" fmla="*/ 100 h 100"/>
                <a:gd name="T18" fmla="*/ 26 w 90"/>
                <a:gd name="T19" fmla="*/ 96 h 100"/>
                <a:gd name="T20" fmla="*/ 22 w 90"/>
                <a:gd name="T21" fmla="*/ 100 h 100"/>
                <a:gd name="T22" fmla="*/ 20 w 90"/>
                <a:gd name="T23" fmla="*/ 96 h 100"/>
                <a:gd name="T24" fmla="*/ 20 w 90"/>
                <a:gd name="T25" fmla="*/ 96 h 100"/>
                <a:gd name="T26" fmla="*/ 16 w 90"/>
                <a:gd name="T27" fmla="*/ 100 h 100"/>
                <a:gd name="T28" fmla="*/ 16 w 90"/>
                <a:gd name="T29" fmla="*/ 96 h 100"/>
                <a:gd name="T30" fmla="*/ 12 w 90"/>
                <a:gd name="T31" fmla="*/ 96 h 100"/>
                <a:gd name="T32" fmla="*/ 12 w 90"/>
                <a:gd name="T33" fmla="*/ 96 h 100"/>
                <a:gd name="T34" fmla="*/ 12 w 90"/>
                <a:gd name="T35" fmla="*/ 92 h 100"/>
                <a:gd name="T36" fmla="*/ 4 w 90"/>
                <a:gd name="T37" fmla="*/ 92 h 100"/>
                <a:gd name="T38" fmla="*/ 8 w 90"/>
                <a:gd name="T39" fmla="*/ 84 h 100"/>
                <a:gd name="T40" fmla="*/ 16 w 90"/>
                <a:gd name="T41" fmla="*/ 80 h 100"/>
                <a:gd name="T42" fmla="*/ 20 w 90"/>
                <a:gd name="T43" fmla="*/ 84 h 100"/>
                <a:gd name="T44" fmla="*/ 12 w 90"/>
                <a:gd name="T45" fmla="*/ 80 h 100"/>
                <a:gd name="T46" fmla="*/ 12 w 90"/>
                <a:gd name="T47" fmla="*/ 72 h 100"/>
                <a:gd name="T48" fmla="*/ 16 w 90"/>
                <a:gd name="T49" fmla="*/ 70 h 100"/>
                <a:gd name="T50" fmla="*/ 16 w 90"/>
                <a:gd name="T51" fmla="*/ 66 h 100"/>
                <a:gd name="T52" fmla="*/ 4 w 90"/>
                <a:gd name="T53" fmla="*/ 62 h 100"/>
                <a:gd name="T54" fmla="*/ 4 w 90"/>
                <a:gd name="T55" fmla="*/ 58 h 100"/>
                <a:gd name="T56" fmla="*/ 0 w 90"/>
                <a:gd name="T57" fmla="*/ 54 h 100"/>
                <a:gd name="T58" fmla="*/ 4 w 90"/>
                <a:gd name="T59" fmla="*/ 50 h 100"/>
                <a:gd name="T60" fmla="*/ 12 w 90"/>
                <a:gd name="T61" fmla="*/ 44 h 100"/>
                <a:gd name="T62" fmla="*/ 20 w 90"/>
                <a:gd name="T63" fmla="*/ 44 h 100"/>
                <a:gd name="T64" fmla="*/ 26 w 90"/>
                <a:gd name="T65" fmla="*/ 32 h 100"/>
                <a:gd name="T66" fmla="*/ 30 w 90"/>
                <a:gd name="T67" fmla="*/ 28 h 100"/>
                <a:gd name="T68" fmla="*/ 34 w 90"/>
                <a:gd name="T69" fmla="*/ 24 h 100"/>
                <a:gd name="T70" fmla="*/ 38 w 90"/>
                <a:gd name="T71" fmla="*/ 24 h 100"/>
                <a:gd name="T72" fmla="*/ 48 w 90"/>
                <a:gd name="T73" fmla="*/ 28 h 100"/>
                <a:gd name="T74" fmla="*/ 52 w 90"/>
                <a:gd name="T75" fmla="*/ 28 h 100"/>
                <a:gd name="T76" fmla="*/ 56 w 90"/>
                <a:gd name="T77" fmla="*/ 24 h 100"/>
                <a:gd name="T78" fmla="*/ 56 w 90"/>
                <a:gd name="T79" fmla="*/ 16 h 100"/>
                <a:gd name="T80" fmla="*/ 60 w 90"/>
                <a:gd name="T81" fmla="*/ 16 h 100"/>
                <a:gd name="T82" fmla="*/ 68 w 90"/>
                <a:gd name="T83" fmla="*/ 16 h 100"/>
                <a:gd name="T84" fmla="*/ 72 w 90"/>
                <a:gd name="T85" fmla="*/ 10 h 100"/>
                <a:gd name="T86" fmla="*/ 74 w 90"/>
                <a:gd name="T87" fmla="*/ 6 h 100"/>
                <a:gd name="T88" fmla="*/ 78 w 90"/>
                <a:gd name="T89" fmla="*/ 0 h 100"/>
                <a:gd name="T90" fmla="*/ 82 w 90"/>
                <a:gd name="T91" fmla="*/ 2 h 100"/>
                <a:gd name="T92" fmla="*/ 90 w 90"/>
                <a:gd name="T93" fmla="*/ 10 h 100"/>
                <a:gd name="T94" fmla="*/ 90 w 90"/>
                <a:gd name="T95" fmla="*/ 14 h 100"/>
                <a:gd name="T96" fmla="*/ 82 w 90"/>
                <a:gd name="T97" fmla="*/ 16 h 100"/>
                <a:gd name="T98" fmla="*/ 74 w 90"/>
                <a:gd name="T99" fmla="*/ 24 h 100"/>
                <a:gd name="T100" fmla="*/ 74 w 90"/>
                <a:gd name="T101" fmla="*/ 28 h 100"/>
                <a:gd name="T102" fmla="*/ 74 w 90"/>
                <a:gd name="T103" fmla="*/ 36 h 100"/>
                <a:gd name="T104" fmla="*/ 74 w 90"/>
                <a:gd name="T105" fmla="*/ 40 h 100"/>
                <a:gd name="T106" fmla="*/ 68 w 90"/>
                <a:gd name="T107" fmla="*/ 46 h 100"/>
                <a:gd name="T108" fmla="*/ 64 w 90"/>
                <a:gd name="T109" fmla="*/ 46 h 100"/>
                <a:gd name="T110" fmla="*/ 52 w 90"/>
                <a:gd name="T111" fmla="*/ 54 h 100"/>
                <a:gd name="T112" fmla="*/ 48 w 90"/>
                <a:gd name="T113" fmla="*/ 58 h 100"/>
                <a:gd name="T114" fmla="*/ 46 w 90"/>
                <a:gd name="T115" fmla="*/ 66 h 100"/>
                <a:gd name="T116" fmla="*/ 46 w 90"/>
                <a:gd name="T117"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100">
                  <a:moveTo>
                    <a:pt x="46" y="70"/>
                  </a:moveTo>
                  <a:lnTo>
                    <a:pt x="46" y="70"/>
                  </a:lnTo>
                  <a:lnTo>
                    <a:pt x="42" y="70"/>
                  </a:lnTo>
                  <a:lnTo>
                    <a:pt x="42" y="70"/>
                  </a:lnTo>
                  <a:lnTo>
                    <a:pt x="42" y="72"/>
                  </a:lnTo>
                  <a:lnTo>
                    <a:pt x="46" y="72"/>
                  </a:lnTo>
                  <a:lnTo>
                    <a:pt x="46" y="72"/>
                  </a:lnTo>
                  <a:lnTo>
                    <a:pt x="46" y="72"/>
                  </a:lnTo>
                  <a:lnTo>
                    <a:pt x="48" y="72"/>
                  </a:lnTo>
                  <a:lnTo>
                    <a:pt x="48" y="72"/>
                  </a:lnTo>
                  <a:lnTo>
                    <a:pt x="48" y="76"/>
                  </a:lnTo>
                  <a:lnTo>
                    <a:pt x="48" y="76"/>
                  </a:lnTo>
                  <a:lnTo>
                    <a:pt x="52" y="76"/>
                  </a:lnTo>
                  <a:lnTo>
                    <a:pt x="52" y="76"/>
                  </a:lnTo>
                  <a:lnTo>
                    <a:pt x="52" y="76"/>
                  </a:lnTo>
                  <a:lnTo>
                    <a:pt x="52" y="76"/>
                  </a:lnTo>
                  <a:lnTo>
                    <a:pt x="52" y="80"/>
                  </a:lnTo>
                  <a:lnTo>
                    <a:pt x="52" y="80"/>
                  </a:lnTo>
                  <a:lnTo>
                    <a:pt x="56" y="80"/>
                  </a:lnTo>
                  <a:lnTo>
                    <a:pt x="56" y="80"/>
                  </a:lnTo>
                  <a:lnTo>
                    <a:pt x="56" y="80"/>
                  </a:lnTo>
                  <a:lnTo>
                    <a:pt x="56" y="80"/>
                  </a:lnTo>
                  <a:lnTo>
                    <a:pt x="56" y="80"/>
                  </a:lnTo>
                  <a:lnTo>
                    <a:pt x="56" y="80"/>
                  </a:lnTo>
                  <a:lnTo>
                    <a:pt x="56" y="84"/>
                  </a:lnTo>
                  <a:lnTo>
                    <a:pt x="56" y="84"/>
                  </a:lnTo>
                  <a:lnTo>
                    <a:pt x="56" y="84"/>
                  </a:lnTo>
                  <a:lnTo>
                    <a:pt x="56" y="84"/>
                  </a:lnTo>
                  <a:lnTo>
                    <a:pt x="56" y="84"/>
                  </a:lnTo>
                  <a:lnTo>
                    <a:pt x="56" y="84"/>
                  </a:lnTo>
                  <a:lnTo>
                    <a:pt x="56" y="88"/>
                  </a:lnTo>
                  <a:lnTo>
                    <a:pt x="56" y="88"/>
                  </a:lnTo>
                  <a:lnTo>
                    <a:pt x="56" y="88"/>
                  </a:lnTo>
                  <a:lnTo>
                    <a:pt x="56" y="88"/>
                  </a:lnTo>
                  <a:lnTo>
                    <a:pt x="56" y="88"/>
                  </a:lnTo>
                  <a:lnTo>
                    <a:pt x="52" y="88"/>
                  </a:lnTo>
                  <a:lnTo>
                    <a:pt x="52" y="88"/>
                  </a:lnTo>
                  <a:lnTo>
                    <a:pt x="52" y="88"/>
                  </a:lnTo>
                  <a:lnTo>
                    <a:pt x="52" y="88"/>
                  </a:lnTo>
                  <a:lnTo>
                    <a:pt x="52" y="88"/>
                  </a:lnTo>
                  <a:lnTo>
                    <a:pt x="52" y="88"/>
                  </a:lnTo>
                  <a:lnTo>
                    <a:pt x="52" y="88"/>
                  </a:lnTo>
                  <a:lnTo>
                    <a:pt x="48" y="88"/>
                  </a:lnTo>
                  <a:lnTo>
                    <a:pt x="46" y="88"/>
                  </a:lnTo>
                  <a:lnTo>
                    <a:pt x="46" y="88"/>
                  </a:lnTo>
                  <a:lnTo>
                    <a:pt x="46" y="88"/>
                  </a:lnTo>
                  <a:lnTo>
                    <a:pt x="42" y="88"/>
                  </a:lnTo>
                  <a:lnTo>
                    <a:pt x="42" y="88"/>
                  </a:lnTo>
                  <a:lnTo>
                    <a:pt x="42" y="88"/>
                  </a:lnTo>
                  <a:lnTo>
                    <a:pt x="38" y="88"/>
                  </a:lnTo>
                  <a:lnTo>
                    <a:pt x="38" y="88"/>
                  </a:lnTo>
                  <a:lnTo>
                    <a:pt x="38" y="88"/>
                  </a:lnTo>
                  <a:lnTo>
                    <a:pt x="38" y="88"/>
                  </a:lnTo>
                  <a:lnTo>
                    <a:pt x="38" y="92"/>
                  </a:lnTo>
                  <a:lnTo>
                    <a:pt x="38" y="92"/>
                  </a:lnTo>
                  <a:lnTo>
                    <a:pt x="38" y="92"/>
                  </a:lnTo>
                  <a:lnTo>
                    <a:pt x="38" y="92"/>
                  </a:lnTo>
                  <a:lnTo>
                    <a:pt x="38" y="92"/>
                  </a:lnTo>
                  <a:lnTo>
                    <a:pt x="34" y="96"/>
                  </a:lnTo>
                  <a:lnTo>
                    <a:pt x="34" y="96"/>
                  </a:lnTo>
                  <a:lnTo>
                    <a:pt x="34" y="96"/>
                  </a:lnTo>
                  <a:lnTo>
                    <a:pt x="34" y="96"/>
                  </a:lnTo>
                  <a:lnTo>
                    <a:pt x="34" y="100"/>
                  </a:lnTo>
                  <a:lnTo>
                    <a:pt x="34" y="100"/>
                  </a:lnTo>
                  <a:lnTo>
                    <a:pt x="30" y="100"/>
                  </a:lnTo>
                  <a:lnTo>
                    <a:pt x="30" y="100"/>
                  </a:lnTo>
                  <a:lnTo>
                    <a:pt x="30" y="96"/>
                  </a:lnTo>
                  <a:lnTo>
                    <a:pt x="30" y="96"/>
                  </a:lnTo>
                  <a:lnTo>
                    <a:pt x="30" y="96"/>
                  </a:lnTo>
                  <a:lnTo>
                    <a:pt x="26" y="96"/>
                  </a:lnTo>
                  <a:lnTo>
                    <a:pt x="26" y="100"/>
                  </a:lnTo>
                  <a:lnTo>
                    <a:pt x="26" y="100"/>
                  </a:lnTo>
                  <a:lnTo>
                    <a:pt x="26" y="100"/>
                  </a:lnTo>
                  <a:lnTo>
                    <a:pt x="26" y="100"/>
                  </a:lnTo>
                  <a:lnTo>
                    <a:pt x="26" y="100"/>
                  </a:lnTo>
                  <a:lnTo>
                    <a:pt x="26" y="100"/>
                  </a:lnTo>
                  <a:lnTo>
                    <a:pt x="22" y="100"/>
                  </a:lnTo>
                  <a:lnTo>
                    <a:pt x="22" y="96"/>
                  </a:lnTo>
                  <a:lnTo>
                    <a:pt x="22" y="96"/>
                  </a:lnTo>
                  <a:lnTo>
                    <a:pt x="22" y="96"/>
                  </a:lnTo>
                  <a:lnTo>
                    <a:pt x="22" y="96"/>
                  </a:lnTo>
                  <a:lnTo>
                    <a:pt x="22" y="100"/>
                  </a:lnTo>
                  <a:lnTo>
                    <a:pt x="22" y="100"/>
                  </a:lnTo>
                  <a:lnTo>
                    <a:pt x="20" y="96"/>
                  </a:lnTo>
                  <a:lnTo>
                    <a:pt x="20" y="96"/>
                  </a:lnTo>
                  <a:lnTo>
                    <a:pt x="20" y="96"/>
                  </a:lnTo>
                  <a:lnTo>
                    <a:pt x="20" y="96"/>
                  </a:lnTo>
                  <a:lnTo>
                    <a:pt x="20" y="96"/>
                  </a:lnTo>
                  <a:lnTo>
                    <a:pt x="20" y="96"/>
                  </a:lnTo>
                  <a:lnTo>
                    <a:pt x="20" y="96"/>
                  </a:lnTo>
                  <a:lnTo>
                    <a:pt x="20" y="96"/>
                  </a:lnTo>
                  <a:lnTo>
                    <a:pt x="20" y="96"/>
                  </a:lnTo>
                  <a:lnTo>
                    <a:pt x="20" y="96"/>
                  </a:lnTo>
                  <a:lnTo>
                    <a:pt x="20" y="100"/>
                  </a:lnTo>
                  <a:lnTo>
                    <a:pt x="20" y="100"/>
                  </a:lnTo>
                  <a:lnTo>
                    <a:pt x="16" y="100"/>
                  </a:lnTo>
                  <a:lnTo>
                    <a:pt x="16" y="100"/>
                  </a:lnTo>
                  <a:lnTo>
                    <a:pt x="16" y="100"/>
                  </a:lnTo>
                  <a:lnTo>
                    <a:pt x="16" y="100"/>
                  </a:lnTo>
                  <a:lnTo>
                    <a:pt x="16" y="100"/>
                  </a:lnTo>
                  <a:lnTo>
                    <a:pt x="16" y="100"/>
                  </a:lnTo>
                  <a:lnTo>
                    <a:pt x="16" y="100"/>
                  </a:lnTo>
                  <a:lnTo>
                    <a:pt x="16" y="100"/>
                  </a:lnTo>
                  <a:lnTo>
                    <a:pt x="16" y="96"/>
                  </a:lnTo>
                  <a:lnTo>
                    <a:pt x="16" y="96"/>
                  </a:lnTo>
                  <a:lnTo>
                    <a:pt x="16" y="96"/>
                  </a:lnTo>
                  <a:lnTo>
                    <a:pt x="16" y="96"/>
                  </a:lnTo>
                  <a:lnTo>
                    <a:pt x="16" y="96"/>
                  </a:lnTo>
                  <a:lnTo>
                    <a:pt x="16" y="96"/>
                  </a:lnTo>
                  <a:lnTo>
                    <a:pt x="12" y="96"/>
                  </a:lnTo>
                  <a:lnTo>
                    <a:pt x="12" y="96"/>
                  </a:lnTo>
                  <a:lnTo>
                    <a:pt x="12" y="96"/>
                  </a:lnTo>
                  <a:lnTo>
                    <a:pt x="12" y="96"/>
                  </a:lnTo>
                  <a:lnTo>
                    <a:pt x="12" y="96"/>
                  </a:lnTo>
                  <a:lnTo>
                    <a:pt x="8" y="96"/>
                  </a:lnTo>
                  <a:lnTo>
                    <a:pt x="8" y="96"/>
                  </a:lnTo>
                  <a:lnTo>
                    <a:pt x="12" y="96"/>
                  </a:lnTo>
                  <a:lnTo>
                    <a:pt x="12" y="96"/>
                  </a:lnTo>
                  <a:lnTo>
                    <a:pt x="12" y="96"/>
                  </a:lnTo>
                  <a:lnTo>
                    <a:pt x="12" y="96"/>
                  </a:lnTo>
                  <a:lnTo>
                    <a:pt x="12" y="96"/>
                  </a:lnTo>
                  <a:lnTo>
                    <a:pt x="12" y="92"/>
                  </a:lnTo>
                  <a:lnTo>
                    <a:pt x="12" y="92"/>
                  </a:lnTo>
                  <a:lnTo>
                    <a:pt x="12" y="92"/>
                  </a:lnTo>
                  <a:lnTo>
                    <a:pt x="12" y="92"/>
                  </a:lnTo>
                  <a:lnTo>
                    <a:pt x="12" y="92"/>
                  </a:lnTo>
                  <a:lnTo>
                    <a:pt x="12" y="92"/>
                  </a:lnTo>
                  <a:lnTo>
                    <a:pt x="8" y="92"/>
                  </a:lnTo>
                  <a:lnTo>
                    <a:pt x="8" y="92"/>
                  </a:lnTo>
                  <a:lnTo>
                    <a:pt x="8" y="92"/>
                  </a:lnTo>
                  <a:lnTo>
                    <a:pt x="4" y="92"/>
                  </a:lnTo>
                  <a:lnTo>
                    <a:pt x="4" y="92"/>
                  </a:lnTo>
                  <a:lnTo>
                    <a:pt x="4" y="92"/>
                  </a:lnTo>
                  <a:lnTo>
                    <a:pt x="4" y="92"/>
                  </a:lnTo>
                  <a:lnTo>
                    <a:pt x="4" y="92"/>
                  </a:lnTo>
                  <a:lnTo>
                    <a:pt x="8" y="92"/>
                  </a:lnTo>
                  <a:lnTo>
                    <a:pt x="8" y="92"/>
                  </a:lnTo>
                  <a:lnTo>
                    <a:pt x="8" y="88"/>
                  </a:lnTo>
                  <a:lnTo>
                    <a:pt x="8" y="88"/>
                  </a:lnTo>
                  <a:lnTo>
                    <a:pt x="8" y="84"/>
                  </a:lnTo>
                  <a:lnTo>
                    <a:pt x="8" y="84"/>
                  </a:lnTo>
                  <a:lnTo>
                    <a:pt x="12" y="84"/>
                  </a:lnTo>
                  <a:lnTo>
                    <a:pt x="12" y="80"/>
                  </a:lnTo>
                  <a:lnTo>
                    <a:pt x="16" y="80"/>
                  </a:lnTo>
                  <a:lnTo>
                    <a:pt x="16" y="80"/>
                  </a:lnTo>
                  <a:lnTo>
                    <a:pt x="16" y="80"/>
                  </a:lnTo>
                  <a:lnTo>
                    <a:pt x="16" y="80"/>
                  </a:lnTo>
                  <a:lnTo>
                    <a:pt x="16" y="80"/>
                  </a:lnTo>
                  <a:lnTo>
                    <a:pt x="20" y="80"/>
                  </a:lnTo>
                  <a:lnTo>
                    <a:pt x="20" y="80"/>
                  </a:lnTo>
                  <a:lnTo>
                    <a:pt x="20" y="84"/>
                  </a:lnTo>
                  <a:lnTo>
                    <a:pt x="20" y="84"/>
                  </a:lnTo>
                  <a:lnTo>
                    <a:pt x="20" y="84"/>
                  </a:lnTo>
                  <a:lnTo>
                    <a:pt x="20" y="84"/>
                  </a:lnTo>
                  <a:lnTo>
                    <a:pt x="20" y="80"/>
                  </a:lnTo>
                  <a:lnTo>
                    <a:pt x="20" y="80"/>
                  </a:lnTo>
                  <a:lnTo>
                    <a:pt x="16" y="80"/>
                  </a:lnTo>
                  <a:lnTo>
                    <a:pt x="16" y="80"/>
                  </a:lnTo>
                  <a:lnTo>
                    <a:pt x="16" y="80"/>
                  </a:lnTo>
                  <a:lnTo>
                    <a:pt x="16" y="80"/>
                  </a:lnTo>
                  <a:lnTo>
                    <a:pt x="12" y="80"/>
                  </a:lnTo>
                  <a:lnTo>
                    <a:pt x="12" y="80"/>
                  </a:lnTo>
                  <a:lnTo>
                    <a:pt x="12" y="80"/>
                  </a:lnTo>
                  <a:lnTo>
                    <a:pt x="12" y="76"/>
                  </a:lnTo>
                  <a:lnTo>
                    <a:pt x="12" y="76"/>
                  </a:lnTo>
                  <a:lnTo>
                    <a:pt x="12" y="76"/>
                  </a:lnTo>
                  <a:lnTo>
                    <a:pt x="12" y="72"/>
                  </a:lnTo>
                  <a:lnTo>
                    <a:pt x="12" y="72"/>
                  </a:lnTo>
                  <a:lnTo>
                    <a:pt x="12" y="72"/>
                  </a:lnTo>
                  <a:lnTo>
                    <a:pt x="16" y="72"/>
                  </a:lnTo>
                  <a:lnTo>
                    <a:pt x="16" y="72"/>
                  </a:lnTo>
                  <a:lnTo>
                    <a:pt x="16" y="70"/>
                  </a:lnTo>
                  <a:lnTo>
                    <a:pt x="16" y="70"/>
                  </a:lnTo>
                  <a:lnTo>
                    <a:pt x="16" y="70"/>
                  </a:lnTo>
                  <a:lnTo>
                    <a:pt x="16" y="70"/>
                  </a:lnTo>
                  <a:lnTo>
                    <a:pt x="16" y="70"/>
                  </a:lnTo>
                  <a:lnTo>
                    <a:pt x="16" y="66"/>
                  </a:lnTo>
                  <a:lnTo>
                    <a:pt x="16" y="66"/>
                  </a:lnTo>
                  <a:lnTo>
                    <a:pt x="16" y="66"/>
                  </a:lnTo>
                  <a:lnTo>
                    <a:pt x="16" y="66"/>
                  </a:lnTo>
                  <a:lnTo>
                    <a:pt x="16" y="66"/>
                  </a:lnTo>
                  <a:lnTo>
                    <a:pt x="16" y="66"/>
                  </a:lnTo>
                  <a:lnTo>
                    <a:pt x="16" y="66"/>
                  </a:lnTo>
                  <a:lnTo>
                    <a:pt x="12" y="66"/>
                  </a:lnTo>
                  <a:lnTo>
                    <a:pt x="12" y="66"/>
                  </a:lnTo>
                  <a:lnTo>
                    <a:pt x="12" y="62"/>
                  </a:lnTo>
                  <a:lnTo>
                    <a:pt x="8" y="62"/>
                  </a:lnTo>
                  <a:lnTo>
                    <a:pt x="8" y="62"/>
                  </a:lnTo>
                  <a:lnTo>
                    <a:pt x="4" y="62"/>
                  </a:lnTo>
                  <a:lnTo>
                    <a:pt x="4" y="62"/>
                  </a:lnTo>
                  <a:lnTo>
                    <a:pt x="4" y="62"/>
                  </a:lnTo>
                  <a:lnTo>
                    <a:pt x="4" y="62"/>
                  </a:lnTo>
                  <a:lnTo>
                    <a:pt x="4" y="66"/>
                  </a:lnTo>
                  <a:lnTo>
                    <a:pt x="4" y="62"/>
                  </a:lnTo>
                  <a:lnTo>
                    <a:pt x="4" y="62"/>
                  </a:lnTo>
                  <a:lnTo>
                    <a:pt x="4" y="58"/>
                  </a:lnTo>
                  <a:lnTo>
                    <a:pt x="4" y="58"/>
                  </a:lnTo>
                  <a:lnTo>
                    <a:pt x="0" y="58"/>
                  </a:lnTo>
                  <a:lnTo>
                    <a:pt x="0" y="58"/>
                  </a:lnTo>
                  <a:lnTo>
                    <a:pt x="0" y="58"/>
                  </a:lnTo>
                  <a:lnTo>
                    <a:pt x="0" y="58"/>
                  </a:lnTo>
                  <a:lnTo>
                    <a:pt x="0" y="58"/>
                  </a:lnTo>
                  <a:lnTo>
                    <a:pt x="0" y="54"/>
                  </a:lnTo>
                  <a:lnTo>
                    <a:pt x="0" y="54"/>
                  </a:lnTo>
                  <a:lnTo>
                    <a:pt x="0" y="54"/>
                  </a:lnTo>
                  <a:lnTo>
                    <a:pt x="0" y="54"/>
                  </a:lnTo>
                  <a:lnTo>
                    <a:pt x="4" y="50"/>
                  </a:lnTo>
                  <a:lnTo>
                    <a:pt x="4" y="50"/>
                  </a:lnTo>
                  <a:lnTo>
                    <a:pt x="4" y="50"/>
                  </a:lnTo>
                  <a:lnTo>
                    <a:pt x="4" y="50"/>
                  </a:lnTo>
                  <a:lnTo>
                    <a:pt x="8" y="46"/>
                  </a:lnTo>
                  <a:lnTo>
                    <a:pt x="8" y="46"/>
                  </a:lnTo>
                  <a:lnTo>
                    <a:pt x="8" y="46"/>
                  </a:lnTo>
                  <a:lnTo>
                    <a:pt x="12" y="46"/>
                  </a:lnTo>
                  <a:lnTo>
                    <a:pt x="8" y="46"/>
                  </a:lnTo>
                  <a:lnTo>
                    <a:pt x="12" y="46"/>
                  </a:lnTo>
                  <a:lnTo>
                    <a:pt x="12" y="44"/>
                  </a:lnTo>
                  <a:lnTo>
                    <a:pt x="12" y="44"/>
                  </a:lnTo>
                  <a:lnTo>
                    <a:pt x="16" y="44"/>
                  </a:lnTo>
                  <a:lnTo>
                    <a:pt x="16" y="44"/>
                  </a:lnTo>
                  <a:lnTo>
                    <a:pt x="16" y="44"/>
                  </a:lnTo>
                  <a:lnTo>
                    <a:pt x="16" y="44"/>
                  </a:lnTo>
                  <a:lnTo>
                    <a:pt x="16" y="44"/>
                  </a:lnTo>
                  <a:lnTo>
                    <a:pt x="20" y="44"/>
                  </a:lnTo>
                  <a:lnTo>
                    <a:pt x="20" y="40"/>
                  </a:lnTo>
                  <a:lnTo>
                    <a:pt x="20" y="40"/>
                  </a:lnTo>
                  <a:lnTo>
                    <a:pt x="20" y="40"/>
                  </a:lnTo>
                  <a:lnTo>
                    <a:pt x="22" y="40"/>
                  </a:lnTo>
                  <a:lnTo>
                    <a:pt x="22" y="40"/>
                  </a:lnTo>
                  <a:lnTo>
                    <a:pt x="26" y="36"/>
                  </a:lnTo>
                  <a:lnTo>
                    <a:pt x="26" y="32"/>
                  </a:lnTo>
                  <a:lnTo>
                    <a:pt x="26" y="32"/>
                  </a:lnTo>
                  <a:lnTo>
                    <a:pt x="26" y="32"/>
                  </a:lnTo>
                  <a:lnTo>
                    <a:pt x="30" y="32"/>
                  </a:lnTo>
                  <a:lnTo>
                    <a:pt x="30" y="32"/>
                  </a:lnTo>
                  <a:lnTo>
                    <a:pt x="30" y="28"/>
                  </a:lnTo>
                  <a:lnTo>
                    <a:pt x="30" y="28"/>
                  </a:lnTo>
                  <a:lnTo>
                    <a:pt x="30" y="28"/>
                  </a:lnTo>
                  <a:lnTo>
                    <a:pt x="30" y="28"/>
                  </a:lnTo>
                  <a:lnTo>
                    <a:pt x="30" y="24"/>
                  </a:lnTo>
                  <a:lnTo>
                    <a:pt x="30" y="24"/>
                  </a:lnTo>
                  <a:lnTo>
                    <a:pt x="30" y="24"/>
                  </a:lnTo>
                  <a:lnTo>
                    <a:pt x="34" y="24"/>
                  </a:lnTo>
                  <a:lnTo>
                    <a:pt x="34" y="24"/>
                  </a:lnTo>
                  <a:lnTo>
                    <a:pt x="34" y="24"/>
                  </a:lnTo>
                  <a:lnTo>
                    <a:pt x="34" y="20"/>
                  </a:lnTo>
                  <a:lnTo>
                    <a:pt x="34" y="20"/>
                  </a:lnTo>
                  <a:lnTo>
                    <a:pt x="38" y="20"/>
                  </a:lnTo>
                  <a:lnTo>
                    <a:pt x="38" y="20"/>
                  </a:lnTo>
                  <a:lnTo>
                    <a:pt x="38" y="24"/>
                  </a:lnTo>
                  <a:lnTo>
                    <a:pt x="38" y="24"/>
                  </a:lnTo>
                  <a:lnTo>
                    <a:pt x="38" y="24"/>
                  </a:lnTo>
                  <a:lnTo>
                    <a:pt x="38" y="24"/>
                  </a:lnTo>
                  <a:lnTo>
                    <a:pt x="38" y="24"/>
                  </a:lnTo>
                  <a:lnTo>
                    <a:pt x="42" y="24"/>
                  </a:lnTo>
                  <a:lnTo>
                    <a:pt x="42" y="28"/>
                  </a:lnTo>
                  <a:lnTo>
                    <a:pt x="46" y="28"/>
                  </a:lnTo>
                  <a:lnTo>
                    <a:pt x="48" y="28"/>
                  </a:lnTo>
                  <a:lnTo>
                    <a:pt x="48" y="28"/>
                  </a:lnTo>
                  <a:lnTo>
                    <a:pt x="48" y="28"/>
                  </a:lnTo>
                  <a:lnTo>
                    <a:pt x="48" y="28"/>
                  </a:lnTo>
                  <a:lnTo>
                    <a:pt x="52" y="28"/>
                  </a:lnTo>
                  <a:lnTo>
                    <a:pt x="52" y="28"/>
                  </a:lnTo>
                  <a:lnTo>
                    <a:pt x="52" y="28"/>
                  </a:lnTo>
                  <a:lnTo>
                    <a:pt x="52" y="28"/>
                  </a:lnTo>
                  <a:lnTo>
                    <a:pt x="52" y="28"/>
                  </a:lnTo>
                  <a:lnTo>
                    <a:pt x="56" y="28"/>
                  </a:lnTo>
                  <a:lnTo>
                    <a:pt x="56" y="24"/>
                  </a:lnTo>
                  <a:lnTo>
                    <a:pt x="56" y="24"/>
                  </a:lnTo>
                  <a:lnTo>
                    <a:pt x="56" y="24"/>
                  </a:lnTo>
                  <a:lnTo>
                    <a:pt x="56" y="24"/>
                  </a:lnTo>
                  <a:lnTo>
                    <a:pt x="56" y="24"/>
                  </a:lnTo>
                  <a:lnTo>
                    <a:pt x="56" y="24"/>
                  </a:lnTo>
                  <a:lnTo>
                    <a:pt x="52" y="24"/>
                  </a:lnTo>
                  <a:lnTo>
                    <a:pt x="52" y="20"/>
                  </a:lnTo>
                  <a:lnTo>
                    <a:pt x="52" y="20"/>
                  </a:lnTo>
                  <a:lnTo>
                    <a:pt x="52" y="16"/>
                  </a:lnTo>
                  <a:lnTo>
                    <a:pt x="52" y="16"/>
                  </a:lnTo>
                  <a:lnTo>
                    <a:pt x="52" y="16"/>
                  </a:lnTo>
                  <a:lnTo>
                    <a:pt x="56" y="16"/>
                  </a:lnTo>
                  <a:lnTo>
                    <a:pt x="56" y="16"/>
                  </a:lnTo>
                  <a:lnTo>
                    <a:pt x="56" y="16"/>
                  </a:lnTo>
                  <a:lnTo>
                    <a:pt x="56" y="16"/>
                  </a:lnTo>
                  <a:lnTo>
                    <a:pt x="56" y="16"/>
                  </a:lnTo>
                  <a:lnTo>
                    <a:pt x="60" y="16"/>
                  </a:lnTo>
                  <a:lnTo>
                    <a:pt x="60" y="16"/>
                  </a:lnTo>
                  <a:lnTo>
                    <a:pt x="60" y="16"/>
                  </a:lnTo>
                  <a:lnTo>
                    <a:pt x="60" y="16"/>
                  </a:lnTo>
                  <a:lnTo>
                    <a:pt x="64" y="16"/>
                  </a:lnTo>
                  <a:lnTo>
                    <a:pt x="64" y="16"/>
                  </a:lnTo>
                  <a:lnTo>
                    <a:pt x="64" y="16"/>
                  </a:lnTo>
                  <a:lnTo>
                    <a:pt x="64" y="16"/>
                  </a:lnTo>
                  <a:lnTo>
                    <a:pt x="64" y="16"/>
                  </a:lnTo>
                  <a:lnTo>
                    <a:pt x="68" y="16"/>
                  </a:lnTo>
                  <a:lnTo>
                    <a:pt x="68" y="16"/>
                  </a:lnTo>
                  <a:lnTo>
                    <a:pt x="68" y="14"/>
                  </a:lnTo>
                  <a:lnTo>
                    <a:pt x="68" y="14"/>
                  </a:lnTo>
                  <a:lnTo>
                    <a:pt x="68" y="14"/>
                  </a:lnTo>
                  <a:lnTo>
                    <a:pt x="68" y="14"/>
                  </a:lnTo>
                  <a:lnTo>
                    <a:pt x="68" y="10"/>
                  </a:lnTo>
                  <a:lnTo>
                    <a:pt x="72" y="10"/>
                  </a:lnTo>
                  <a:lnTo>
                    <a:pt x="72" y="10"/>
                  </a:lnTo>
                  <a:lnTo>
                    <a:pt x="72" y="10"/>
                  </a:lnTo>
                  <a:lnTo>
                    <a:pt x="74" y="10"/>
                  </a:lnTo>
                  <a:lnTo>
                    <a:pt x="74" y="10"/>
                  </a:lnTo>
                  <a:lnTo>
                    <a:pt x="74" y="6"/>
                  </a:lnTo>
                  <a:lnTo>
                    <a:pt x="74" y="6"/>
                  </a:lnTo>
                  <a:lnTo>
                    <a:pt x="74" y="6"/>
                  </a:lnTo>
                  <a:lnTo>
                    <a:pt x="74" y="2"/>
                  </a:lnTo>
                  <a:lnTo>
                    <a:pt x="78" y="2"/>
                  </a:lnTo>
                  <a:lnTo>
                    <a:pt x="78" y="0"/>
                  </a:lnTo>
                  <a:lnTo>
                    <a:pt x="78" y="0"/>
                  </a:lnTo>
                  <a:lnTo>
                    <a:pt x="78" y="0"/>
                  </a:lnTo>
                  <a:lnTo>
                    <a:pt x="78" y="0"/>
                  </a:lnTo>
                  <a:lnTo>
                    <a:pt x="78" y="0"/>
                  </a:lnTo>
                  <a:lnTo>
                    <a:pt x="78" y="0"/>
                  </a:lnTo>
                  <a:lnTo>
                    <a:pt x="82" y="0"/>
                  </a:lnTo>
                  <a:lnTo>
                    <a:pt x="82" y="0"/>
                  </a:lnTo>
                  <a:lnTo>
                    <a:pt x="82" y="2"/>
                  </a:lnTo>
                  <a:lnTo>
                    <a:pt x="82" y="2"/>
                  </a:lnTo>
                  <a:lnTo>
                    <a:pt x="82" y="2"/>
                  </a:lnTo>
                  <a:lnTo>
                    <a:pt x="82" y="2"/>
                  </a:lnTo>
                  <a:lnTo>
                    <a:pt x="86" y="6"/>
                  </a:lnTo>
                  <a:lnTo>
                    <a:pt x="86" y="6"/>
                  </a:lnTo>
                  <a:lnTo>
                    <a:pt x="86" y="6"/>
                  </a:lnTo>
                  <a:lnTo>
                    <a:pt x="86" y="6"/>
                  </a:lnTo>
                  <a:lnTo>
                    <a:pt x="86" y="10"/>
                  </a:lnTo>
                  <a:lnTo>
                    <a:pt x="90" y="10"/>
                  </a:lnTo>
                  <a:lnTo>
                    <a:pt x="90" y="10"/>
                  </a:lnTo>
                  <a:lnTo>
                    <a:pt x="90" y="10"/>
                  </a:lnTo>
                  <a:lnTo>
                    <a:pt x="90" y="10"/>
                  </a:lnTo>
                  <a:lnTo>
                    <a:pt x="90" y="10"/>
                  </a:lnTo>
                  <a:lnTo>
                    <a:pt x="90" y="10"/>
                  </a:lnTo>
                  <a:lnTo>
                    <a:pt x="90" y="10"/>
                  </a:lnTo>
                  <a:lnTo>
                    <a:pt x="90" y="14"/>
                  </a:lnTo>
                  <a:lnTo>
                    <a:pt x="90" y="14"/>
                  </a:lnTo>
                  <a:lnTo>
                    <a:pt x="90" y="14"/>
                  </a:lnTo>
                  <a:lnTo>
                    <a:pt x="90" y="10"/>
                  </a:lnTo>
                  <a:lnTo>
                    <a:pt x="86" y="10"/>
                  </a:lnTo>
                  <a:lnTo>
                    <a:pt x="86" y="10"/>
                  </a:lnTo>
                  <a:lnTo>
                    <a:pt x="86" y="10"/>
                  </a:lnTo>
                  <a:lnTo>
                    <a:pt x="82" y="14"/>
                  </a:lnTo>
                  <a:lnTo>
                    <a:pt x="82" y="16"/>
                  </a:lnTo>
                  <a:lnTo>
                    <a:pt x="78" y="16"/>
                  </a:lnTo>
                  <a:lnTo>
                    <a:pt x="78" y="20"/>
                  </a:lnTo>
                  <a:lnTo>
                    <a:pt x="78" y="20"/>
                  </a:lnTo>
                  <a:lnTo>
                    <a:pt x="78" y="20"/>
                  </a:lnTo>
                  <a:lnTo>
                    <a:pt x="78" y="20"/>
                  </a:lnTo>
                  <a:lnTo>
                    <a:pt x="74" y="20"/>
                  </a:lnTo>
                  <a:lnTo>
                    <a:pt x="74" y="24"/>
                  </a:lnTo>
                  <a:lnTo>
                    <a:pt x="74" y="24"/>
                  </a:lnTo>
                  <a:lnTo>
                    <a:pt x="74" y="24"/>
                  </a:lnTo>
                  <a:lnTo>
                    <a:pt x="74" y="24"/>
                  </a:lnTo>
                  <a:lnTo>
                    <a:pt x="74" y="28"/>
                  </a:lnTo>
                  <a:lnTo>
                    <a:pt x="74" y="28"/>
                  </a:lnTo>
                  <a:lnTo>
                    <a:pt x="74" y="28"/>
                  </a:lnTo>
                  <a:lnTo>
                    <a:pt x="74" y="28"/>
                  </a:lnTo>
                  <a:lnTo>
                    <a:pt x="74" y="28"/>
                  </a:lnTo>
                  <a:lnTo>
                    <a:pt x="78" y="28"/>
                  </a:lnTo>
                  <a:lnTo>
                    <a:pt x="78" y="32"/>
                  </a:lnTo>
                  <a:lnTo>
                    <a:pt x="74" y="32"/>
                  </a:lnTo>
                  <a:lnTo>
                    <a:pt x="74" y="32"/>
                  </a:lnTo>
                  <a:lnTo>
                    <a:pt x="74" y="32"/>
                  </a:lnTo>
                  <a:lnTo>
                    <a:pt x="74" y="36"/>
                  </a:lnTo>
                  <a:lnTo>
                    <a:pt x="74" y="36"/>
                  </a:lnTo>
                  <a:lnTo>
                    <a:pt x="74" y="36"/>
                  </a:lnTo>
                  <a:lnTo>
                    <a:pt x="74" y="36"/>
                  </a:lnTo>
                  <a:lnTo>
                    <a:pt x="74" y="40"/>
                  </a:lnTo>
                  <a:lnTo>
                    <a:pt x="74" y="40"/>
                  </a:lnTo>
                  <a:lnTo>
                    <a:pt x="74" y="40"/>
                  </a:lnTo>
                  <a:lnTo>
                    <a:pt x="74" y="40"/>
                  </a:lnTo>
                  <a:lnTo>
                    <a:pt x="74" y="40"/>
                  </a:lnTo>
                  <a:lnTo>
                    <a:pt x="74" y="40"/>
                  </a:lnTo>
                  <a:lnTo>
                    <a:pt x="68" y="44"/>
                  </a:lnTo>
                  <a:lnTo>
                    <a:pt x="68" y="44"/>
                  </a:lnTo>
                  <a:lnTo>
                    <a:pt x="68" y="46"/>
                  </a:lnTo>
                  <a:lnTo>
                    <a:pt x="68" y="46"/>
                  </a:lnTo>
                  <a:lnTo>
                    <a:pt x="68" y="46"/>
                  </a:lnTo>
                  <a:lnTo>
                    <a:pt x="68" y="46"/>
                  </a:lnTo>
                  <a:lnTo>
                    <a:pt x="68" y="46"/>
                  </a:lnTo>
                  <a:lnTo>
                    <a:pt x="68" y="46"/>
                  </a:lnTo>
                  <a:lnTo>
                    <a:pt x="64" y="46"/>
                  </a:lnTo>
                  <a:lnTo>
                    <a:pt x="64" y="46"/>
                  </a:lnTo>
                  <a:lnTo>
                    <a:pt x="64" y="46"/>
                  </a:lnTo>
                  <a:lnTo>
                    <a:pt x="64" y="46"/>
                  </a:lnTo>
                  <a:lnTo>
                    <a:pt x="64" y="50"/>
                  </a:lnTo>
                  <a:lnTo>
                    <a:pt x="64" y="50"/>
                  </a:lnTo>
                  <a:lnTo>
                    <a:pt x="64" y="50"/>
                  </a:lnTo>
                  <a:lnTo>
                    <a:pt x="60" y="50"/>
                  </a:lnTo>
                  <a:lnTo>
                    <a:pt x="60" y="54"/>
                  </a:lnTo>
                  <a:lnTo>
                    <a:pt x="56" y="54"/>
                  </a:lnTo>
                  <a:lnTo>
                    <a:pt x="52" y="54"/>
                  </a:lnTo>
                  <a:lnTo>
                    <a:pt x="52" y="54"/>
                  </a:lnTo>
                  <a:lnTo>
                    <a:pt x="52" y="54"/>
                  </a:lnTo>
                  <a:lnTo>
                    <a:pt x="52" y="54"/>
                  </a:lnTo>
                  <a:lnTo>
                    <a:pt x="52" y="54"/>
                  </a:lnTo>
                  <a:lnTo>
                    <a:pt x="48" y="58"/>
                  </a:lnTo>
                  <a:lnTo>
                    <a:pt x="48" y="58"/>
                  </a:lnTo>
                  <a:lnTo>
                    <a:pt x="48" y="58"/>
                  </a:lnTo>
                  <a:lnTo>
                    <a:pt x="48" y="58"/>
                  </a:lnTo>
                  <a:lnTo>
                    <a:pt x="46" y="58"/>
                  </a:lnTo>
                  <a:lnTo>
                    <a:pt x="46" y="62"/>
                  </a:lnTo>
                  <a:lnTo>
                    <a:pt x="46" y="62"/>
                  </a:lnTo>
                  <a:lnTo>
                    <a:pt x="46" y="62"/>
                  </a:lnTo>
                  <a:lnTo>
                    <a:pt x="46" y="62"/>
                  </a:lnTo>
                  <a:lnTo>
                    <a:pt x="46" y="66"/>
                  </a:lnTo>
                  <a:lnTo>
                    <a:pt x="46" y="66"/>
                  </a:lnTo>
                  <a:lnTo>
                    <a:pt x="46" y="70"/>
                  </a:lnTo>
                  <a:lnTo>
                    <a:pt x="46" y="70"/>
                  </a:lnTo>
                  <a:lnTo>
                    <a:pt x="46" y="70"/>
                  </a:lnTo>
                  <a:lnTo>
                    <a:pt x="46" y="70"/>
                  </a:lnTo>
                  <a:lnTo>
                    <a:pt x="46" y="70"/>
                  </a:lnTo>
                  <a:lnTo>
                    <a:pt x="46" y="70"/>
                  </a:lnTo>
                  <a:lnTo>
                    <a:pt x="46" y="66"/>
                  </a:lnTo>
                  <a:lnTo>
                    <a:pt x="46" y="66"/>
                  </a:lnTo>
                  <a:lnTo>
                    <a:pt x="46" y="70"/>
                  </a:lnTo>
                  <a:lnTo>
                    <a:pt x="46" y="70"/>
                  </a:lnTo>
                  <a:lnTo>
                    <a:pt x="46" y="7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5" name="Freeform 45">
              <a:extLst>
                <a:ext uri="{FF2B5EF4-FFF2-40B4-BE49-F238E27FC236}">
                  <a16:creationId xmlns:a16="http://schemas.microsoft.com/office/drawing/2014/main" id="{B1A62068-9AC3-5AB2-086F-DC792BB0F5DC}"/>
                </a:ext>
              </a:extLst>
            </p:cNvPr>
            <p:cNvSpPr>
              <a:spLocks noEditPoints="1"/>
            </p:cNvSpPr>
            <p:nvPr/>
          </p:nvSpPr>
          <p:spPr bwMode="auto">
            <a:xfrm>
              <a:off x="5559425" y="3835468"/>
              <a:ext cx="177800" cy="273050"/>
            </a:xfrm>
            <a:custGeom>
              <a:avLst/>
              <a:gdLst>
                <a:gd name="T0" fmla="*/ 62 w 112"/>
                <a:gd name="T1" fmla="*/ 0 h 172"/>
                <a:gd name="T2" fmla="*/ 62 w 112"/>
                <a:gd name="T3" fmla="*/ 8 h 172"/>
                <a:gd name="T4" fmla="*/ 60 w 112"/>
                <a:gd name="T5" fmla="*/ 12 h 172"/>
                <a:gd name="T6" fmla="*/ 60 w 112"/>
                <a:gd name="T7" fmla="*/ 4 h 172"/>
                <a:gd name="T8" fmla="*/ 60 w 112"/>
                <a:gd name="T9" fmla="*/ 0 h 172"/>
                <a:gd name="T10" fmla="*/ 62 w 112"/>
                <a:gd name="T11" fmla="*/ 0 h 172"/>
                <a:gd name="T12" fmla="*/ 48 w 112"/>
                <a:gd name="T13" fmla="*/ 90 h 172"/>
                <a:gd name="T14" fmla="*/ 48 w 112"/>
                <a:gd name="T15" fmla="*/ 60 h 172"/>
                <a:gd name="T16" fmla="*/ 48 w 112"/>
                <a:gd name="T17" fmla="*/ 52 h 172"/>
                <a:gd name="T18" fmla="*/ 52 w 112"/>
                <a:gd name="T19" fmla="*/ 42 h 172"/>
                <a:gd name="T20" fmla="*/ 56 w 112"/>
                <a:gd name="T21" fmla="*/ 38 h 172"/>
                <a:gd name="T22" fmla="*/ 56 w 112"/>
                <a:gd name="T23" fmla="*/ 30 h 172"/>
                <a:gd name="T24" fmla="*/ 56 w 112"/>
                <a:gd name="T25" fmla="*/ 26 h 172"/>
                <a:gd name="T26" fmla="*/ 60 w 112"/>
                <a:gd name="T27" fmla="*/ 22 h 172"/>
                <a:gd name="T28" fmla="*/ 60 w 112"/>
                <a:gd name="T29" fmla="*/ 26 h 172"/>
                <a:gd name="T30" fmla="*/ 62 w 112"/>
                <a:gd name="T31" fmla="*/ 26 h 172"/>
                <a:gd name="T32" fmla="*/ 62 w 112"/>
                <a:gd name="T33" fmla="*/ 22 h 172"/>
                <a:gd name="T34" fmla="*/ 66 w 112"/>
                <a:gd name="T35" fmla="*/ 30 h 172"/>
                <a:gd name="T36" fmla="*/ 70 w 112"/>
                <a:gd name="T37" fmla="*/ 38 h 172"/>
                <a:gd name="T38" fmla="*/ 74 w 112"/>
                <a:gd name="T39" fmla="*/ 42 h 172"/>
                <a:gd name="T40" fmla="*/ 86 w 112"/>
                <a:gd name="T41" fmla="*/ 44 h 172"/>
                <a:gd name="T42" fmla="*/ 88 w 112"/>
                <a:gd name="T43" fmla="*/ 48 h 172"/>
                <a:gd name="T44" fmla="*/ 92 w 112"/>
                <a:gd name="T45" fmla="*/ 48 h 172"/>
                <a:gd name="T46" fmla="*/ 100 w 112"/>
                <a:gd name="T47" fmla="*/ 56 h 172"/>
                <a:gd name="T48" fmla="*/ 104 w 112"/>
                <a:gd name="T49" fmla="*/ 60 h 172"/>
                <a:gd name="T50" fmla="*/ 108 w 112"/>
                <a:gd name="T51" fmla="*/ 68 h 172"/>
                <a:gd name="T52" fmla="*/ 112 w 112"/>
                <a:gd name="T53" fmla="*/ 72 h 172"/>
                <a:gd name="T54" fmla="*/ 108 w 112"/>
                <a:gd name="T55" fmla="*/ 78 h 172"/>
                <a:gd name="T56" fmla="*/ 104 w 112"/>
                <a:gd name="T57" fmla="*/ 86 h 172"/>
                <a:gd name="T58" fmla="*/ 96 w 112"/>
                <a:gd name="T59" fmla="*/ 94 h 172"/>
                <a:gd name="T60" fmla="*/ 92 w 112"/>
                <a:gd name="T61" fmla="*/ 102 h 172"/>
                <a:gd name="T62" fmla="*/ 88 w 112"/>
                <a:gd name="T63" fmla="*/ 104 h 172"/>
                <a:gd name="T64" fmla="*/ 88 w 112"/>
                <a:gd name="T65" fmla="*/ 102 h 172"/>
                <a:gd name="T66" fmla="*/ 86 w 112"/>
                <a:gd name="T67" fmla="*/ 108 h 172"/>
                <a:gd name="T68" fmla="*/ 82 w 112"/>
                <a:gd name="T69" fmla="*/ 116 h 172"/>
                <a:gd name="T70" fmla="*/ 82 w 112"/>
                <a:gd name="T71" fmla="*/ 122 h 172"/>
                <a:gd name="T72" fmla="*/ 82 w 112"/>
                <a:gd name="T73" fmla="*/ 130 h 172"/>
                <a:gd name="T74" fmla="*/ 74 w 112"/>
                <a:gd name="T75" fmla="*/ 130 h 172"/>
                <a:gd name="T76" fmla="*/ 70 w 112"/>
                <a:gd name="T77" fmla="*/ 134 h 172"/>
                <a:gd name="T78" fmla="*/ 66 w 112"/>
                <a:gd name="T79" fmla="*/ 142 h 172"/>
                <a:gd name="T80" fmla="*/ 62 w 112"/>
                <a:gd name="T81" fmla="*/ 144 h 172"/>
                <a:gd name="T82" fmla="*/ 60 w 112"/>
                <a:gd name="T83" fmla="*/ 148 h 172"/>
                <a:gd name="T84" fmla="*/ 52 w 112"/>
                <a:gd name="T85" fmla="*/ 148 h 172"/>
                <a:gd name="T86" fmla="*/ 48 w 112"/>
                <a:gd name="T87" fmla="*/ 152 h 172"/>
                <a:gd name="T88" fmla="*/ 48 w 112"/>
                <a:gd name="T89" fmla="*/ 156 h 172"/>
                <a:gd name="T90" fmla="*/ 44 w 112"/>
                <a:gd name="T91" fmla="*/ 164 h 172"/>
                <a:gd name="T92" fmla="*/ 36 w 112"/>
                <a:gd name="T93" fmla="*/ 164 h 172"/>
                <a:gd name="T94" fmla="*/ 30 w 112"/>
                <a:gd name="T95" fmla="*/ 164 h 172"/>
                <a:gd name="T96" fmla="*/ 22 w 112"/>
                <a:gd name="T97" fmla="*/ 168 h 172"/>
                <a:gd name="T98" fmla="*/ 10 w 112"/>
                <a:gd name="T99" fmla="*/ 160 h 172"/>
                <a:gd name="T100" fmla="*/ 96 w 112"/>
                <a:gd name="T101" fmla="*/ 108 h 172"/>
                <a:gd name="T102" fmla="*/ 96 w 112"/>
                <a:gd name="T103" fmla="*/ 104 h 172"/>
                <a:gd name="T104" fmla="*/ 96 w 112"/>
                <a:gd name="T105" fmla="*/ 104 h 172"/>
                <a:gd name="T106" fmla="*/ 100 w 112"/>
                <a:gd name="T107" fmla="*/ 104 h 172"/>
                <a:gd name="T108" fmla="*/ 96 w 112"/>
                <a:gd name="T109" fmla="*/ 104 h 172"/>
                <a:gd name="T110" fmla="*/ 96 w 112"/>
                <a:gd name="T111" fmla="*/ 10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 h="172">
                  <a:moveTo>
                    <a:pt x="62" y="0"/>
                  </a:moveTo>
                  <a:lnTo>
                    <a:pt x="62" y="0"/>
                  </a:lnTo>
                  <a:lnTo>
                    <a:pt x="62" y="0"/>
                  </a:lnTo>
                  <a:lnTo>
                    <a:pt x="62" y="0"/>
                  </a:lnTo>
                  <a:lnTo>
                    <a:pt x="62" y="4"/>
                  </a:lnTo>
                  <a:lnTo>
                    <a:pt x="62" y="0"/>
                  </a:lnTo>
                  <a:lnTo>
                    <a:pt x="62" y="0"/>
                  </a:lnTo>
                  <a:lnTo>
                    <a:pt x="62" y="4"/>
                  </a:lnTo>
                  <a:lnTo>
                    <a:pt x="62" y="4"/>
                  </a:lnTo>
                  <a:lnTo>
                    <a:pt x="62" y="4"/>
                  </a:lnTo>
                  <a:lnTo>
                    <a:pt x="62" y="4"/>
                  </a:lnTo>
                  <a:lnTo>
                    <a:pt x="62" y="8"/>
                  </a:lnTo>
                  <a:lnTo>
                    <a:pt x="62" y="8"/>
                  </a:lnTo>
                  <a:lnTo>
                    <a:pt x="62" y="8"/>
                  </a:lnTo>
                  <a:lnTo>
                    <a:pt x="62" y="8"/>
                  </a:lnTo>
                  <a:lnTo>
                    <a:pt x="62" y="8"/>
                  </a:lnTo>
                  <a:lnTo>
                    <a:pt x="62" y="12"/>
                  </a:lnTo>
                  <a:lnTo>
                    <a:pt x="62" y="12"/>
                  </a:lnTo>
                  <a:lnTo>
                    <a:pt x="62" y="12"/>
                  </a:lnTo>
                  <a:lnTo>
                    <a:pt x="62" y="12"/>
                  </a:lnTo>
                  <a:lnTo>
                    <a:pt x="60" y="12"/>
                  </a:lnTo>
                  <a:lnTo>
                    <a:pt x="60" y="12"/>
                  </a:lnTo>
                  <a:lnTo>
                    <a:pt x="60" y="12"/>
                  </a:lnTo>
                  <a:lnTo>
                    <a:pt x="60" y="12"/>
                  </a:lnTo>
                  <a:lnTo>
                    <a:pt x="60" y="12"/>
                  </a:lnTo>
                  <a:lnTo>
                    <a:pt x="60" y="8"/>
                  </a:lnTo>
                  <a:lnTo>
                    <a:pt x="60" y="8"/>
                  </a:lnTo>
                  <a:lnTo>
                    <a:pt x="60" y="4"/>
                  </a:lnTo>
                  <a:lnTo>
                    <a:pt x="60" y="4"/>
                  </a:lnTo>
                  <a:lnTo>
                    <a:pt x="60" y="4"/>
                  </a:lnTo>
                  <a:lnTo>
                    <a:pt x="60" y="4"/>
                  </a:lnTo>
                  <a:lnTo>
                    <a:pt x="60" y="4"/>
                  </a:lnTo>
                  <a:lnTo>
                    <a:pt x="60" y="0"/>
                  </a:lnTo>
                  <a:lnTo>
                    <a:pt x="60" y="0"/>
                  </a:lnTo>
                  <a:lnTo>
                    <a:pt x="60" y="0"/>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close/>
                  <a:moveTo>
                    <a:pt x="48" y="90"/>
                  </a:moveTo>
                  <a:lnTo>
                    <a:pt x="52" y="74"/>
                  </a:lnTo>
                  <a:lnTo>
                    <a:pt x="44" y="64"/>
                  </a:lnTo>
                  <a:lnTo>
                    <a:pt x="48" y="64"/>
                  </a:lnTo>
                  <a:lnTo>
                    <a:pt x="48" y="64"/>
                  </a:lnTo>
                  <a:lnTo>
                    <a:pt x="48" y="60"/>
                  </a:lnTo>
                  <a:lnTo>
                    <a:pt x="48" y="60"/>
                  </a:lnTo>
                  <a:lnTo>
                    <a:pt x="48" y="60"/>
                  </a:lnTo>
                  <a:lnTo>
                    <a:pt x="48" y="60"/>
                  </a:lnTo>
                  <a:lnTo>
                    <a:pt x="48" y="56"/>
                  </a:lnTo>
                  <a:lnTo>
                    <a:pt x="48" y="56"/>
                  </a:lnTo>
                  <a:lnTo>
                    <a:pt x="48" y="56"/>
                  </a:lnTo>
                  <a:lnTo>
                    <a:pt x="48" y="56"/>
                  </a:lnTo>
                  <a:lnTo>
                    <a:pt x="48" y="52"/>
                  </a:lnTo>
                  <a:lnTo>
                    <a:pt x="48" y="52"/>
                  </a:lnTo>
                  <a:lnTo>
                    <a:pt x="48" y="48"/>
                  </a:lnTo>
                  <a:lnTo>
                    <a:pt x="52" y="48"/>
                  </a:lnTo>
                  <a:lnTo>
                    <a:pt x="52" y="44"/>
                  </a:lnTo>
                  <a:lnTo>
                    <a:pt x="52" y="42"/>
                  </a:lnTo>
                  <a:lnTo>
                    <a:pt x="52" y="42"/>
                  </a:lnTo>
                  <a:lnTo>
                    <a:pt x="52" y="42"/>
                  </a:lnTo>
                  <a:lnTo>
                    <a:pt x="52" y="42"/>
                  </a:lnTo>
                  <a:lnTo>
                    <a:pt x="52" y="42"/>
                  </a:lnTo>
                  <a:lnTo>
                    <a:pt x="56" y="42"/>
                  </a:lnTo>
                  <a:lnTo>
                    <a:pt x="56" y="42"/>
                  </a:lnTo>
                  <a:lnTo>
                    <a:pt x="60" y="42"/>
                  </a:lnTo>
                  <a:lnTo>
                    <a:pt x="60" y="42"/>
                  </a:lnTo>
                  <a:lnTo>
                    <a:pt x="56" y="38"/>
                  </a:lnTo>
                  <a:lnTo>
                    <a:pt x="56" y="38"/>
                  </a:lnTo>
                  <a:lnTo>
                    <a:pt x="56" y="38"/>
                  </a:lnTo>
                  <a:lnTo>
                    <a:pt x="56" y="38"/>
                  </a:lnTo>
                  <a:lnTo>
                    <a:pt x="56" y="38"/>
                  </a:lnTo>
                  <a:lnTo>
                    <a:pt x="56" y="34"/>
                  </a:lnTo>
                  <a:lnTo>
                    <a:pt x="56" y="34"/>
                  </a:lnTo>
                  <a:lnTo>
                    <a:pt x="56" y="34"/>
                  </a:lnTo>
                  <a:lnTo>
                    <a:pt x="56" y="30"/>
                  </a:lnTo>
                  <a:lnTo>
                    <a:pt x="56" y="30"/>
                  </a:lnTo>
                  <a:lnTo>
                    <a:pt x="56" y="30"/>
                  </a:lnTo>
                  <a:lnTo>
                    <a:pt x="56" y="30"/>
                  </a:lnTo>
                  <a:lnTo>
                    <a:pt x="56" y="26"/>
                  </a:lnTo>
                  <a:lnTo>
                    <a:pt x="56" y="26"/>
                  </a:lnTo>
                  <a:lnTo>
                    <a:pt x="56" y="26"/>
                  </a:lnTo>
                  <a:lnTo>
                    <a:pt x="56" y="26"/>
                  </a:lnTo>
                  <a:lnTo>
                    <a:pt x="56" y="22"/>
                  </a:lnTo>
                  <a:lnTo>
                    <a:pt x="56" y="22"/>
                  </a:lnTo>
                  <a:lnTo>
                    <a:pt x="56" y="22"/>
                  </a:lnTo>
                  <a:lnTo>
                    <a:pt x="56" y="22"/>
                  </a:lnTo>
                  <a:lnTo>
                    <a:pt x="56" y="22"/>
                  </a:lnTo>
                  <a:lnTo>
                    <a:pt x="60" y="22"/>
                  </a:lnTo>
                  <a:lnTo>
                    <a:pt x="60" y="22"/>
                  </a:lnTo>
                  <a:lnTo>
                    <a:pt x="60" y="22"/>
                  </a:lnTo>
                  <a:lnTo>
                    <a:pt x="60" y="26"/>
                  </a:lnTo>
                  <a:lnTo>
                    <a:pt x="60" y="26"/>
                  </a:lnTo>
                  <a:lnTo>
                    <a:pt x="60" y="26"/>
                  </a:lnTo>
                  <a:lnTo>
                    <a:pt x="56" y="26"/>
                  </a:lnTo>
                  <a:lnTo>
                    <a:pt x="60" y="26"/>
                  </a:lnTo>
                  <a:lnTo>
                    <a:pt x="60" y="26"/>
                  </a:lnTo>
                  <a:lnTo>
                    <a:pt x="60" y="26"/>
                  </a:lnTo>
                  <a:lnTo>
                    <a:pt x="60" y="26"/>
                  </a:lnTo>
                  <a:lnTo>
                    <a:pt x="60" y="26"/>
                  </a:lnTo>
                  <a:lnTo>
                    <a:pt x="60" y="26"/>
                  </a:lnTo>
                  <a:lnTo>
                    <a:pt x="60" y="26"/>
                  </a:lnTo>
                  <a:lnTo>
                    <a:pt x="62" y="26"/>
                  </a:lnTo>
                  <a:lnTo>
                    <a:pt x="62" y="26"/>
                  </a:lnTo>
                  <a:lnTo>
                    <a:pt x="62" y="26"/>
                  </a:lnTo>
                  <a:lnTo>
                    <a:pt x="62" y="26"/>
                  </a:lnTo>
                  <a:lnTo>
                    <a:pt x="62" y="26"/>
                  </a:lnTo>
                  <a:lnTo>
                    <a:pt x="62" y="26"/>
                  </a:lnTo>
                  <a:lnTo>
                    <a:pt x="62" y="22"/>
                  </a:lnTo>
                  <a:lnTo>
                    <a:pt x="62" y="22"/>
                  </a:lnTo>
                  <a:lnTo>
                    <a:pt x="62" y="22"/>
                  </a:lnTo>
                  <a:lnTo>
                    <a:pt x="62" y="22"/>
                  </a:lnTo>
                  <a:lnTo>
                    <a:pt x="62" y="22"/>
                  </a:lnTo>
                  <a:lnTo>
                    <a:pt x="62" y="22"/>
                  </a:lnTo>
                  <a:lnTo>
                    <a:pt x="62" y="26"/>
                  </a:lnTo>
                  <a:lnTo>
                    <a:pt x="62" y="30"/>
                  </a:lnTo>
                  <a:lnTo>
                    <a:pt x="66" y="30"/>
                  </a:lnTo>
                  <a:lnTo>
                    <a:pt x="66" y="30"/>
                  </a:lnTo>
                  <a:lnTo>
                    <a:pt x="66" y="34"/>
                  </a:lnTo>
                  <a:lnTo>
                    <a:pt x="66" y="34"/>
                  </a:lnTo>
                  <a:lnTo>
                    <a:pt x="66" y="34"/>
                  </a:lnTo>
                  <a:lnTo>
                    <a:pt x="66" y="34"/>
                  </a:lnTo>
                  <a:lnTo>
                    <a:pt x="66" y="34"/>
                  </a:lnTo>
                  <a:lnTo>
                    <a:pt x="70" y="34"/>
                  </a:lnTo>
                  <a:lnTo>
                    <a:pt x="70" y="38"/>
                  </a:lnTo>
                  <a:lnTo>
                    <a:pt x="70" y="38"/>
                  </a:lnTo>
                  <a:lnTo>
                    <a:pt x="70" y="38"/>
                  </a:lnTo>
                  <a:lnTo>
                    <a:pt x="70" y="38"/>
                  </a:lnTo>
                  <a:lnTo>
                    <a:pt x="70" y="42"/>
                  </a:lnTo>
                  <a:lnTo>
                    <a:pt x="74" y="42"/>
                  </a:lnTo>
                  <a:lnTo>
                    <a:pt x="74" y="42"/>
                  </a:lnTo>
                  <a:lnTo>
                    <a:pt x="74" y="42"/>
                  </a:lnTo>
                  <a:lnTo>
                    <a:pt x="78" y="44"/>
                  </a:lnTo>
                  <a:lnTo>
                    <a:pt x="82" y="44"/>
                  </a:lnTo>
                  <a:lnTo>
                    <a:pt x="86" y="44"/>
                  </a:lnTo>
                  <a:lnTo>
                    <a:pt x="86" y="44"/>
                  </a:lnTo>
                  <a:lnTo>
                    <a:pt x="86" y="44"/>
                  </a:lnTo>
                  <a:lnTo>
                    <a:pt x="86" y="44"/>
                  </a:lnTo>
                  <a:lnTo>
                    <a:pt x="86" y="44"/>
                  </a:lnTo>
                  <a:lnTo>
                    <a:pt x="86" y="44"/>
                  </a:lnTo>
                  <a:lnTo>
                    <a:pt x="86" y="44"/>
                  </a:lnTo>
                  <a:lnTo>
                    <a:pt x="86" y="44"/>
                  </a:lnTo>
                  <a:lnTo>
                    <a:pt x="88" y="44"/>
                  </a:lnTo>
                  <a:lnTo>
                    <a:pt x="88" y="44"/>
                  </a:lnTo>
                  <a:lnTo>
                    <a:pt x="88" y="44"/>
                  </a:lnTo>
                  <a:lnTo>
                    <a:pt x="88" y="48"/>
                  </a:lnTo>
                  <a:lnTo>
                    <a:pt x="88" y="48"/>
                  </a:lnTo>
                  <a:lnTo>
                    <a:pt x="88" y="48"/>
                  </a:lnTo>
                  <a:lnTo>
                    <a:pt x="88" y="48"/>
                  </a:lnTo>
                  <a:lnTo>
                    <a:pt x="92" y="48"/>
                  </a:lnTo>
                  <a:lnTo>
                    <a:pt x="92" y="48"/>
                  </a:lnTo>
                  <a:lnTo>
                    <a:pt x="92" y="48"/>
                  </a:lnTo>
                  <a:lnTo>
                    <a:pt x="92" y="48"/>
                  </a:lnTo>
                  <a:lnTo>
                    <a:pt x="92" y="48"/>
                  </a:lnTo>
                  <a:lnTo>
                    <a:pt x="92" y="48"/>
                  </a:lnTo>
                  <a:lnTo>
                    <a:pt x="96" y="48"/>
                  </a:lnTo>
                  <a:lnTo>
                    <a:pt x="96" y="52"/>
                  </a:lnTo>
                  <a:lnTo>
                    <a:pt x="100" y="52"/>
                  </a:lnTo>
                  <a:lnTo>
                    <a:pt x="100" y="56"/>
                  </a:lnTo>
                  <a:lnTo>
                    <a:pt x="100" y="56"/>
                  </a:lnTo>
                  <a:lnTo>
                    <a:pt x="100" y="56"/>
                  </a:lnTo>
                  <a:lnTo>
                    <a:pt x="100" y="56"/>
                  </a:lnTo>
                  <a:lnTo>
                    <a:pt x="100" y="60"/>
                  </a:lnTo>
                  <a:lnTo>
                    <a:pt x="100" y="60"/>
                  </a:lnTo>
                  <a:lnTo>
                    <a:pt x="104" y="60"/>
                  </a:lnTo>
                  <a:lnTo>
                    <a:pt x="104" y="60"/>
                  </a:lnTo>
                  <a:lnTo>
                    <a:pt x="104" y="60"/>
                  </a:lnTo>
                  <a:lnTo>
                    <a:pt x="104" y="64"/>
                  </a:lnTo>
                  <a:lnTo>
                    <a:pt x="104" y="64"/>
                  </a:lnTo>
                  <a:lnTo>
                    <a:pt x="104" y="64"/>
                  </a:lnTo>
                  <a:lnTo>
                    <a:pt x="104" y="64"/>
                  </a:lnTo>
                  <a:lnTo>
                    <a:pt x="108" y="64"/>
                  </a:lnTo>
                  <a:lnTo>
                    <a:pt x="108" y="68"/>
                  </a:lnTo>
                  <a:lnTo>
                    <a:pt x="108" y="68"/>
                  </a:lnTo>
                  <a:lnTo>
                    <a:pt x="108" y="68"/>
                  </a:lnTo>
                  <a:lnTo>
                    <a:pt x="108" y="68"/>
                  </a:lnTo>
                  <a:lnTo>
                    <a:pt x="112" y="68"/>
                  </a:lnTo>
                  <a:lnTo>
                    <a:pt x="112" y="68"/>
                  </a:lnTo>
                  <a:lnTo>
                    <a:pt x="112" y="68"/>
                  </a:lnTo>
                  <a:lnTo>
                    <a:pt x="112" y="72"/>
                  </a:lnTo>
                  <a:lnTo>
                    <a:pt x="112" y="72"/>
                  </a:lnTo>
                  <a:lnTo>
                    <a:pt x="112" y="72"/>
                  </a:lnTo>
                  <a:lnTo>
                    <a:pt x="112" y="74"/>
                  </a:lnTo>
                  <a:lnTo>
                    <a:pt x="112" y="74"/>
                  </a:lnTo>
                  <a:lnTo>
                    <a:pt x="108" y="78"/>
                  </a:lnTo>
                  <a:lnTo>
                    <a:pt x="108" y="78"/>
                  </a:lnTo>
                  <a:lnTo>
                    <a:pt x="108" y="78"/>
                  </a:lnTo>
                  <a:lnTo>
                    <a:pt x="108" y="78"/>
                  </a:lnTo>
                  <a:lnTo>
                    <a:pt x="108" y="82"/>
                  </a:lnTo>
                  <a:lnTo>
                    <a:pt x="108" y="82"/>
                  </a:lnTo>
                  <a:lnTo>
                    <a:pt x="108" y="82"/>
                  </a:lnTo>
                  <a:lnTo>
                    <a:pt x="108" y="82"/>
                  </a:lnTo>
                  <a:lnTo>
                    <a:pt x="104" y="86"/>
                  </a:lnTo>
                  <a:lnTo>
                    <a:pt x="104" y="86"/>
                  </a:lnTo>
                  <a:lnTo>
                    <a:pt x="104" y="86"/>
                  </a:lnTo>
                  <a:lnTo>
                    <a:pt x="104" y="86"/>
                  </a:lnTo>
                  <a:lnTo>
                    <a:pt x="104" y="90"/>
                  </a:lnTo>
                  <a:lnTo>
                    <a:pt x="100" y="90"/>
                  </a:lnTo>
                  <a:lnTo>
                    <a:pt x="100" y="94"/>
                  </a:lnTo>
                  <a:lnTo>
                    <a:pt x="96" y="94"/>
                  </a:lnTo>
                  <a:lnTo>
                    <a:pt x="96" y="94"/>
                  </a:lnTo>
                  <a:lnTo>
                    <a:pt x="96" y="94"/>
                  </a:lnTo>
                  <a:lnTo>
                    <a:pt x="96" y="98"/>
                  </a:lnTo>
                  <a:lnTo>
                    <a:pt x="96" y="98"/>
                  </a:lnTo>
                  <a:lnTo>
                    <a:pt x="96" y="98"/>
                  </a:lnTo>
                  <a:lnTo>
                    <a:pt x="96" y="98"/>
                  </a:lnTo>
                  <a:lnTo>
                    <a:pt x="96" y="102"/>
                  </a:lnTo>
                  <a:lnTo>
                    <a:pt x="92" y="102"/>
                  </a:lnTo>
                  <a:lnTo>
                    <a:pt x="92" y="102"/>
                  </a:lnTo>
                  <a:lnTo>
                    <a:pt x="92" y="102"/>
                  </a:lnTo>
                  <a:lnTo>
                    <a:pt x="92" y="104"/>
                  </a:lnTo>
                  <a:lnTo>
                    <a:pt x="92" y="104"/>
                  </a:lnTo>
                  <a:lnTo>
                    <a:pt x="92" y="104"/>
                  </a:lnTo>
                  <a:lnTo>
                    <a:pt x="88" y="104"/>
                  </a:lnTo>
                  <a:lnTo>
                    <a:pt x="88" y="104"/>
                  </a:lnTo>
                  <a:lnTo>
                    <a:pt x="88" y="104"/>
                  </a:lnTo>
                  <a:lnTo>
                    <a:pt x="88" y="104"/>
                  </a:lnTo>
                  <a:lnTo>
                    <a:pt x="88" y="104"/>
                  </a:lnTo>
                  <a:lnTo>
                    <a:pt x="88" y="104"/>
                  </a:lnTo>
                  <a:lnTo>
                    <a:pt x="88" y="104"/>
                  </a:lnTo>
                  <a:lnTo>
                    <a:pt x="88" y="102"/>
                  </a:lnTo>
                  <a:lnTo>
                    <a:pt x="88" y="102"/>
                  </a:lnTo>
                  <a:lnTo>
                    <a:pt x="88" y="102"/>
                  </a:lnTo>
                  <a:lnTo>
                    <a:pt x="88" y="102"/>
                  </a:lnTo>
                  <a:lnTo>
                    <a:pt x="88" y="102"/>
                  </a:lnTo>
                  <a:lnTo>
                    <a:pt x="86" y="102"/>
                  </a:lnTo>
                  <a:lnTo>
                    <a:pt x="86" y="104"/>
                  </a:lnTo>
                  <a:lnTo>
                    <a:pt x="86" y="104"/>
                  </a:lnTo>
                  <a:lnTo>
                    <a:pt x="86" y="104"/>
                  </a:lnTo>
                  <a:lnTo>
                    <a:pt x="86" y="108"/>
                  </a:lnTo>
                  <a:lnTo>
                    <a:pt x="82" y="108"/>
                  </a:lnTo>
                  <a:lnTo>
                    <a:pt x="82" y="108"/>
                  </a:lnTo>
                  <a:lnTo>
                    <a:pt x="82" y="108"/>
                  </a:lnTo>
                  <a:lnTo>
                    <a:pt x="82" y="108"/>
                  </a:lnTo>
                  <a:lnTo>
                    <a:pt x="82" y="108"/>
                  </a:lnTo>
                  <a:lnTo>
                    <a:pt x="82" y="112"/>
                  </a:lnTo>
                  <a:lnTo>
                    <a:pt x="82" y="116"/>
                  </a:lnTo>
                  <a:lnTo>
                    <a:pt x="82" y="116"/>
                  </a:lnTo>
                  <a:lnTo>
                    <a:pt x="82" y="116"/>
                  </a:lnTo>
                  <a:lnTo>
                    <a:pt x="82" y="116"/>
                  </a:lnTo>
                  <a:lnTo>
                    <a:pt x="82" y="116"/>
                  </a:lnTo>
                  <a:lnTo>
                    <a:pt x="82" y="118"/>
                  </a:lnTo>
                  <a:lnTo>
                    <a:pt x="82" y="122"/>
                  </a:lnTo>
                  <a:lnTo>
                    <a:pt x="82" y="122"/>
                  </a:lnTo>
                  <a:lnTo>
                    <a:pt x="82" y="122"/>
                  </a:lnTo>
                  <a:lnTo>
                    <a:pt x="82" y="122"/>
                  </a:lnTo>
                  <a:lnTo>
                    <a:pt x="82" y="122"/>
                  </a:lnTo>
                  <a:lnTo>
                    <a:pt x="82" y="122"/>
                  </a:lnTo>
                  <a:lnTo>
                    <a:pt x="82" y="126"/>
                  </a:lnTo>
                  <a:lnTo>
                    <a:pt x="82" y="130"/>
                  </a:lnTo>
                  <a:lnTo>
                    <a:pt x="82" y="130"/>
                  </a:lnTo>
                  <a:lnTo>
                    <a:pt x="82" y="130"/>
                  </a:lnTo>
                  <a:lnTo>
                    <a:pt x="82" y="130"/>
                  </a:lnTo>
                  <a:lnTo>
                    <a:pt x="82" y="130"/>
                  </a:lnTo>
                  <a:lnTo>
                    <a:pt x="78" y="130"/>
                  </a:lnTo>
                  <a:lnTo>
                    <a:pt x="78" y="130"/>
                  </a:lnTo>
                  <a:lnTo>
                    <a:pt x="78" y="130"/>
                  </a:lnTo>
                  <a:lnTo>
                    <a:pt x="74" y="130"/>
                  </a:lnTo>
                  <a:lnTo>
                    <a:pt x="74" y="130"/>
                  </a:lnTo>
                  <a:lnTo>
                    <a:pt x="74" y="130"/>
                  </a:lnTo>
                  <a:lnTo>
                    <a:pt x="70" y="130"/>
                  </a:lnTo>
                  <a:lnTo>
                    <a:pt x="70" y="134"/>
                  </a:lnTo>
                  <a:lnTo>
                    <a:pt x="70" y="134"/>
                  </a:lnTo>
                  <a:lnTo>
                    <a:pt x="70" y="134"/>
                  </a:lnTo>
                  <a:lnTo>
                    <a:pt x="70" y="134"/>
                  </a:lnTo>
                  <a:lnTo>
                    <a:pt x="66" y="134"/>
                  </a:lnTo>
                  <a:lnTo>
                    <a:pt x="66" y="134"/>
                  </a:lnTo>
                  <a:lnTo>
                    <a:pt x="66" y="138"/>
                  </a:lnTo>
                  <a:lnTo>
                    <a:pt x="66" y="138"/>
                  </a:lnTo>
                  <a:lnTo>
                    <a:pt x="66" y="138"/>
                  </a:lnTo>
                  <a:lnTo>
                    <a:pt x="66" y="138"/>
                  </a:lnTo>
                  <a:lnTo>
                    <a:pt x="66" y="142"/>
                  </a:lnTo>
                  <a:lnTo>
                    <a:pt x="66" y="142"/>
                  </a:lnTo>
                  <a:lnTo>
                    <a:pt x="66" y="142"/>
                  </a:lnTo>
                  <a:lnTo>
                    <a:pt x="66" y="142"/>
                  </a:lnTo>
                  <a:lnTo>
                    <a:pt x="66" y="144"/>
                  </a:lnTo>
                  <a:lnTo>
                    <a:pt x="66" y="144"/>
                  </a:lnTo>
                  <a:lnTo>
                    <a:pt x="62" y="144"/>
                  </a:lnTo>
                  <a:lnTo>
                    <a:pt x="62" y="144"/>
                  </a:lnTo>
                  <a:lnTo>
                    <a:pt x="62" y="144"/>
                  </a:lnTo>
                  <a:lnTo>
                    <a:pt x="62" y="144"/>
                  </a:lnTo>
                  <a:lnTo>
                    <a:pt x="62" y="148"/>
                  </a:lnTo>
                  <a:lnTo>
                    <a:pt x="62" y="148"/>
                  </a:lnTo>
                  <a:lnTo>
                    <a:pt x="62" y="148"/>
                  </a:lnTo>
                  <a:lnTo>
                    <a:pt x="62" y="148"/>
                  </a:lnTo>
                  <a:lnTo>
                    <a:pt x="60" y="148"/>
                  </a:lnTo>
                  <a:lnTo>
                    <a:pt x="60" y="148"/>
                  </a:lnTo>
                  <a:lnTo>
                    <a:pt x="60" y="148"/>
                  </a:lnTo>
                  <a:lnTo>
                    <a:pt x="56" y="148"/>
                  </a:lnTo>
                  <a:lnTo>
                    <a:pt x="56" y="148"/>
                  </a:lnTo>
                  <a:lnTo>
                    <a:pt x="56" y="148"/>
                  </a:lnTo>
                  <a:lnTo>
                    <a:pt x="52" y="148"/>
                  </a:lnTo>
                  <a:lnTo>
                    <a:pt x="52" y="148"/>
                  </a:lnTo>
                  <a:lnTo>
                    <a:pt x="48" y="148"/>
                  </a:lnTo>
                  <a:lnTo>
                    <a:pt x="48" y="148"/>
                  </a:lnTo>
                  <a:lnTo>
                    <a:pt x="48" y="148"/>
                  </a:lnTo>
                  <a:lnTo>
                    <a:pt x="48" y="148"/>
                  </a:lnTo>
                  <a:lnTo>
                    <a:pt x="48" y="152"/>
                  </a:lnTo>
                  <a:lnTo>
                    <a:pt x="48" y="152"/>
                  </a:lnTo>
                  <a:lnTo>
                    <a:pt x="48" y="152"/>
                  </a:lnTo>
                  <a:lnTo>
                    <a:pt x="48" y="152"/>
                  </a:lnTo>
                  <a:lnTo>
                    <a:pt x="48" y="152"/>
                  </a:lnTo>
                  <a:lnTo>
                    <a:pt x="48" y="152"/>
                  </a:lnTo>
                  <a:lnTo>
                    <a:pt x="48" y="156"/>
                  </a:lnTo>
                  <a:lnTo>
                    <a:pt x="48" y="156"/>
                  </a:lnTo>
                  <a:lnTo>
                    <a:pt x="48" y="156"/>
                  </a:lnTo>
                  <a:lnTo>
                    <a:pt x="48" y="156"/>
                  </a:lnTo>
                  <a:lnTo>
                    <a:pt x="48" y="156"/>
                  </a:lnTo>
                  <a:lnTo>
                    <a:pt x="48" y="156"/>
                  </a:lnTo>
                  <a:lnTo>
                    <a:pt x="48" y="160"/>
                  </a:lnTo>
                  <a:lnTo>
                    <a:pt x="48" y="160"/>
                  </a:lnTo>
                  <a:lnTo>
                    <a:pt x="44" y="164"/>
                  </a:lnTo>
                  <a:lnTo>
                    <a:pt x="44" y="164"/>
                  </a:lnTo>
                  <a:lnTo>
                    <a:pt x="44" y="164"/>
                  </a:lnTo>
                  <a:lnTo>
                    <a:pt x="44" y="164"/>
                  </a:lnTo>
                  <a:lnTo>
                    <a:pt x="40" y="164"/>
                  </a:lnTo>
                  <a:lnTo>
                    <a:pt x="40" y="164"/>
                  </a:lnTo>
                  <a:lnTo>
                    <a:pt x="40" y="164"/>
                  </a:lnTo>
                  <a:lnTo>
                    <a:pt x="40" y="164"/>
                  </a:lnTo>
                  <a:lnTo>
                    <a:pt x="40" y="164"/>
                  </a:lnTo>
                  <a:lnTo>
                    <a:pt x="36" y="164"/>
                  </a:lnTo>
                  <a:lnTo>
                    <a:pt x="36" y="164"/>
                  </a:lnTo>
                  <a:lnTo>
                    <a:pt x="36" y="164"/>
                  </a:lnTo>
                  <a:lnTo>
                    <a:pt x="36" y="164"/>
                  </a:lnTo>
                  <a:lnTo>
                    <a:pt x="36" y="164"/>
                  </a:lnTo>
                  <a:lnTo>
                    <a:pt x="32" y="164"/>
                  </a:lnTo>
                  <a:lnTo>
                    <a:pt x="30" y="164"/>
                  </a:lnTo>
                  <a:lnTo>
                    <a:pt x="30" y="164"/>
                  </a:lnTo>
                  <a:lnTo>
                    <a:pt x="30" y="164"/>
                  </a:lnTo>
                  <a:lnTo>
                    <a:pt x="26" y="168"/>
                  </a:lnTo>
                  <a:lnTo>
                    <a:pt x="26" y="168"/>
                  </a:lnTo>
                  <a:lnTo>
                    <a:pt x="26" y="168"/>
                  </a:lnTo>
                  <a:lnTo>
                    <a:pt x="26" y="168"/>
                  </a:lnTo>
                  <a:lnTo>
                    <a:pt x="22" y="168"/>
                  </a:lnTo>
                  <a:lnTo>
                    <a:pt x="22" y="168"/>
                  </a:lnTo>
                  <a:lnTo>
                    <a:pt x="22" y="168"/>
                  </a:lnTo>
                  <a:lnTo>
                    <a:pt x="22" y="168"/>
                  </a:lnTo>
                  <a:lnTo>
                    <a:pt x="18" y="168"/>
                  </a:lnTo>
                  <a:lnTo>
                    <a:pt x="18" y="172"/>
                  </a:lnTo>
                  <a:lnTo>
                    <a:pt x="18" y="172"/>
                  </a:lnTo>
                  <a:lnTo>
                    <a:pt x="18" y="172"/>
                  </a:lnTo>
                  <a:lnTo>
                    <a:pt x="10" y="160"/>
                  </a:lnTo>
                  <a:lnTo>
                    <a:pt x="10" y="156"/>
                  </a:lnTo>
                  <a:lnTo>
                    <a:pt x="0" y="130"/>
                  </a:lnTo>
                  <a:lnTo>
                    <a:pt x="44" y="112"/>
                  </a:lnTo>
                  <a:lnTo>
                    <a:pt x="48" y="90"/>
                  </a:lnTo>
                  <a:lnTo>
                    <a:pt x="48" y="90"/>
                  </a:lnTo>
                  <a:lnTo>
                    <a:pt x="48" y="90"/>
                  </a:lnTo>
                  <a:close/>
                  <a:moveTo>
                    <a:pt x="96" y="108"/>
                  </a:moveTo>
                  <a:lnTo>
                    <a:pt x="96" y="108"/>
                  </a:lnTo>
                  <a:lnTo>
                    <a:pt x="96" y="108"/>
                  </a:lnTo>
                  <a:lnTo>
                    <a:pt x="96" y="108"/>
                  </a:lnTo>
                  <a:lnTo>
                    <a:pt x="96" y="108"/>
                  </a:lnTo>
                  <a:lnTo>
                    <a:pt x="96" y="104"/>
                  </a:lnTo>
                  <a:lnTo>
                    <a:pt x="96" y="104"/>
                  </a:lnTo>
                  <a:lnTo>
                    <a:pt x="96" y="104"/>
                  </a:lnTo>
                  <a:lnTo>
                    <a:pt x="96" y="104"/>
                  </a:lnTo>
                  <a:lnTo>
                    <a:pt x="96" y="104"/>
                  </a:lnTo>
                  <a:lnTo>
                    <a:pt x="96" y="104"/>
                  </a:lnTo>
                  <a:lnTo>
                    <a:pt x="96" y="104"/>
                  </a:lnTo>
                  <a:lnTo>
                    <a:pt x="96" y="104"/>
                  </a:lnTo>
                  <a:lnTo>
                    <a:pt x="96" y="104"/>
                  </a:lnTo>
                  <a:lnTo>
                    <a:pt x="96" y="104"/>
                  </a:lnTo>
                  <a:lnTo>
                    <a:pt x="96" y="102"/>
                  </a:lnTo>
                  <a:lnTo>
                    <a:pt x="96" y="102"/>
                  </a:lnTo>
                  <a:lnTo>
                    <a:pt x="100" y="102"/>
                  </a:lnTo>
                  <a:lnTo>
                    <a:pt x="100" y="102"/>
                  </a:lnTo>
                  <a:lnTo>
                    <a:pt x="100" y="104"/>
                  </a:lnTo>
                  <a:lnTo>
                    <a:pt x="100" y="104"/>
                  </a:lnTo>
                  <a:lnTo>
                    <a:pt x="100" y="104"/>
                  </a:lnTo>
                  <a:lnTo>
                    <a:pt x="100" y="104"/>
                  </a:lnTo>
                  <a:lnTo>
                    <a:pt x="96" y="104"/>
                  </a:lnTo>
                  <a:lnTo>
                    <a:pt x="96" y="104"/>
                  </a:lnTo>
                  <a:lnTo>
                    <a:pt x="96" y="104"/>
                  </a:lnTo>
                  <a:lnTo>
                    <a:pt x="96" y="104"/>
                  </a:lnTo>
                  <a:lnTo>
                    <a:pt x="96" y="104"/>
                  </a:lnTo>
                  <a:lnTo>
                    <a:pt x="96" y="104"/>
                  </a:lnTo>
                  <a:lnTo>
                    <a:pt x="96" y="104"/>
                  </a:lnTo>
                  <a:lnTo>
                    <a:pt x="96" y="108"/>
                  </a:lnTo>
                  <a:lnTo>
                    <a:pt x="96" y="108"/>
                  </a:lnTo>
                  <a:lnTo>
                    <a:pt x="96" y="108"/>
                  </a:lnTo>
                  <a:lnTo>
                    <a:pt x="96" y="108"/>
                  </a:lnTo>
                  <a:lnTo>
                    <a:pt x="96" y="108"/>
                  </a:lnTo>
                  <a:lnTo>
                    <a:pt x="96" y="108"/>
                  </a:lnTo>
                  <a:lnTo>
                    <a:pt x="96" y="10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6" name="Freeform 46">
              <a:extLst>
                <a:ext uri="{FF2B5EF4-FFF2-40B4-BE49-F238E27FC236}">
                  <a16:creationId xmlns:a16="http://schemas.microsoft.com/office/drawing/2014/main" id="{1480D6CD-B586-30A2-93E4-D910023F4AC4}"/>
                </a:ext>
              </a:extLst>
            </p:cNvPr>
            <p:cNvSpPr>
              <a:spLocks/>
            </p:cNvSpPr>
            <p:nvPr/>
          </p:nvSpPr>
          <p:spPr bwMode="auto">
            <a:xfrm>
              <a:off x="5759450" y="3521143"/>
              <a:ext cx="374650" cy="384175"/>
            </a:xfrm>
            <a:custGeom>
              <a:avLst/>
              <a:gdLst>
                <a:gd name="T0" fmla="*/ 54 w 236"/>
                <a:gd name="T1" fmla="*/ 138 h 242"/>
                <a:gd name="T2" fmla="*/ 76 w 236"/>
                <a:gd name="T3" fmla="*/ 134 h 242"/>
                <a:gd name="T4" fmla="*/ 80 w 236"/>
                <a:gd name="T5" fmla="*/ 120 h 242"/>
                <a:gd name="T6" fmla="*/ 86 w 236"/>
                <a:gd name="T7" fmla="*/ 108 h 242"/>
                <a:gd name="T8" fmla="*/ 98 w 236"/>
                <a:gd name="T9" fmla="*/ 100 h 242"/>
                <a:gd name="T10" fmla="*/ 116 w 236"/>
                <a:gd name="T11" fmla="*/ 100 h 242"/>
                <a:gd name="T12" fmla="*/ 120 w 236"/>
                <a:gd name="T13" fmla="*/ 82 h 242"/>
                <a:gd name="T14" fmla="*/ 128 w 236"/>
                <a:gd name="T15" fmla="*/ 74 h 242"/>
                <a:gd name="T16" fmla="*/ 132 w 236"/>
                <a:gd name="T17" fmla="*/ 60 h 242"/>
                <a:gd name="T18" fmla="*/ 142 w 236"/>
                <a:gd name="T19" fmla="*/ 56 h 242"/>
                <a:gd name="T20" fmla="*/ 146 w 236"/>
                <a:gd name="T21" fmla="*/ 44 h 242"/>
                <a:gd name="T22" fmla="*/ 154 w 236"/>
                <a:gd name="T23" fmla="*/ 26 h 242"/>
                <a:gd name="T24" fmla="*/ 146 w 236"/>
                <a:gd name="T25" fmla="*/ 14 h 242"/>
                <a:gd name="T26" fmla="*/ 166 w 236"/>
                <a:gd name="T27" fmla="*/ 4 h 242"/>
                <a:gd name="T28" fmla="*/ 188 w 236"/>
                <a:gd name="T29" fmla="*/ 4 h 242"/>
                <a:gd name="T30" fmla="*/ 206 w 236"/>
                <a:gd name="T31" fmla="*/ 4 h 242"/>
                <a:gd name="T32" fmla="*/ 212 w 236"/>
                <a:gd name="T33" fmla="*/ 14 h 242"/>
                <a:gd name="T34" fmla="*/ 224 w 236"/>
                <a:gd name="T35" fmla="*/ 22 h 242"/>
                <a:gd name="T36" fmla="*/ 236 w 236"/>
                <a:gd name="T37" fmla="*/ 34 h 242"/>
                <a:gd name="T38" fmla="*/ 228 w 236"/>
                <a:gd name="T39" fmla="*/ 36 h 242"/>
                <a:gd name="T40" fmla="*/ 216 w 236"/>
                <a:gd name="T41" fmla="*/ 44 h 242"/>
                <a:gd name="T42" fmla="*/ 196 w 236"/>
                <a:gd name="T43" fmla="*/ 44 h 242"/>
                <a:gd name="T44" fmla="*/ 188 w 236"/>
                <a:gd name="T45" fmla="*/ 48 h 242"/>
                <a:gd name="T46" fmla="*/ 188 w 236"/>
                <a:gd name="T47" fmla="*/ 60 h 242"/>
                <a:gd name="T48" fmla="*/ 192 w 236"/>
                <a:gd name="T49" fmla="*/ 78 h 242"/>
                <a:gd name="T50" fmla="*/ 206 w 236"/>
                <a:gd name="T51" fmla="*/ 90 h 242"/>
                <a:gd name="T52" fmla="*/ 196 w 236"/>
                <a:gd name="T53" fmla="*/ 100 h 242"/>
                <a:gd name="T54" fmla="*/ 196 w 236"/>
                <a:gd name="T55" fmla="*/ 112 h 242"/>
                <a:gd name="T56" fmla="*/ 188 w 236"/>
                <a:gd name="T57" fmla="*/ 126 h 242"/>
                <a:gd name="T58" fmla="*/ 172 w 236"/>
                <a:gd name="T59" fmla="*/ 148 h 242"/>
                <a:gd name="T60" fmla="*/ 162 w 236"/>
                <a:gd name="T61" fmla="*/ 160 h 242"/>
                <a:gd name="T62" fmla="*/ 146 w 236"/>
                <a:gd name="T63" fmla="*/ 172 h 242"/>
                <a:gd name="T64" fmla="*/ 136 w 236"/>
                <a:gd name="T65" fmla="*/ 168 h 242"/>
                <a:gd name="T66" fmla="*/ 124 w 236"/>
                <a:gd name="T67" fmla="*/ 178 h 242"/>
                <a:gd name="T68" fmla="*/ 132 w 236"/>
                <a:gd name="T69" fmla="*/ 194 h 242"/>
                <a:gd name="T70" fmla="*/ 138 w 236"/>
                <a:gd name="T71" fmla="*/ 212 h 242"/>
                <a:gd name="T72" fmla="*/ 142 w 236"/>
                <a:gd name="T73" fmla="*/ 228 h 242"/>
                <a:gd name="T74" fmla="*/ 138 w 236"/>
                <a:gd name="T75" fmla="*/ 232 h 242"/>
                <a:gd name="T76" fmla="*/ 120 w 236"/>
                <a:gd name="T77" fmla="*/ 234 h 242"/>
                <a:gd name="T78" fmla="*/ 110 w 236"/>
                <a:gd name="T79" fmla="*/ 238 h 242"/>
                <a:gd name="T80" fmla="*/ 102 w 236"/>
                <a:gd name="T81" fmla="*/ 238 h 242"/>
                <a:gd name="T82" fmla="*/ 90 w 236"/>
                <a:gd name="T83" fmla="*/ 234 h 242"/>
                <a:gd name="T84" fmla="*/ 82 w 236"/>
                <a:gd name="T85" fmla="*/ 220 h 242"/>
                <a:gd name="T86" fmla="*/ 80 w 236"/>
                <a:gd name="T87" fmla="*/ 208 h 242"/>
                <a:gd name="T88" fmla="*/ 60 w 236"/>
                <a:gd name="T89" fmla="*/ 212 h 242"/>
                <a:gd name="T90" fmla="*/ 50 w 236"/>
                <a:gd name="T91" fmla="*/ 216 h 242"/>
                <a:gd name="T92" fmla="*/ 38 w 236"/>
                <a:gd name="T93" fmla="*/ 216 h 242"/>
                <a:gd name="T94" fmla="*/ 16 w 236"/>
                <a:gd name="T95" fmla="*/ 220 h 242"/>
                <a:gd name="T96" fmla="*/ 16 w 236"/>
                <a:gd name="T97" fmla="*/ 204 h 242"/>
                <a:gd name="T98" fmla="*/ 20 w 236"/>
                <a:gd name="T99" fmla="*/ 194 h 242"/>
                <a:gd name="T100" fmla="*/ 34 w 236"/>
                <a:gd name="T101" fmla="*/ 186 h 242"/>
                <a:gd name="T102" fmla="*/ 26 w 236"/>
                <a:gd name="T103" fmla="*/ 172 h 242"/>
                <a:gd name="T104" fmla="*/ 16 w 236"/>
                <a:gd name="T105" fmla="*/ 156 h 242"/>
                <a:gd name="T106" fmla="*/ 0 w 236"/>
                <a:gd name="T107" fmla="*/ 134 h 242"/>
                <a:gd name="T108" fmla="*/ 34 w 236"/>
                <a:gd name="T109" fmla="*/ 1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 h="242">
                  <a:moveTo>
                    <a:pt x="34" y="138"/>
                  </a:moveTo>
                  <a:lnTo>
                    <a:pt x="38" y="138"/>
                  </a:lnTo>
                  <a:lnTo>
                    <a:pt x="42" y="138"/>
                  </a:lnTo>
                  <a:lnTo>
                    <a:pt x="46" y="142"/>
                  </a:lnTo>
                  <a:lnTo>
                    <a:pt x="50" y="138"/>
                  </a:lnTo>
                  <a:lnTo>
                    <a:pt x="54" y="138"/>
                  </a:lnTo>
                  <a:lnTo>
                    <a:pt x="56" y="138"/>
                  </a:lnTo>
                  <a:lnTo>
                    <a:pt x="60" y="138"/>
                  </a:lnTo>
                  <a:lnTo>
                    <a:pt x="64" y="138"/>
                  </a:lnTo>
                  <a:lnTo>
                    <a:pt x="68" y="134"/>
                  </a:lnTo>
                  <a:lnTo>
                    <a:pt x="72" y="134"/>
                  </a:lnTo>
                  <a:lnTo>
                    <a:pt x="76" y="134"/>
                  </a:lnTo>
                  <a:lnTo>
                    <a:pt x="80" y="130"/>
                  </a:lnTo>
                  <a:lnTo>
                    <a:pt x="76" y="130"/>
                  </a:lnTo>
                  <a:lnTo>
                    <a:pt x="76" y="126"/>
                  </a:lnTo>
                  <a:lnTo>
                    <a:pt x="80" y="126"/>
                  </a:lnTo>
                  <a:lnTo>
                    <a:pt x="80" y="122"/>
                  </a:lnTo>
                  <a:lnTo>
                    <a:pt x="80" y="120"/>
                  </a:lnTo>
                  <a:lnTo>
                    <a:pt x="80" y="112"/>
                  </a:lnTo>
                  <a:lnTo>
                    <a:pt x="82" y="112"/>
                  </a:lnTo>
                  <a:lnTo>
                    <a:pt x="82" y="108"/>
                  </a:lnTo>
                  <a:lnTo>
                    <a:pt x="86" y="108"/>
                  </a:lnTo>
                  <a:lnTo>
                    <a:pt x="86" y="104"/>
                  </a:lnTo>
                  <a:lnTo>
                    <a:pt x="86" y="108"/>
                  </a:lnTo>
                  <a:lnTo>
                    <a:pt x="90" y="108"/>
                  </a:lnTo>
                  <a:lnTo>
                    <a:pt x="94" y="108"/>
                  </a:lnTo>
                  <a:lnTo>
                    <a:pt x="98" y="108"/>
                  </a:lnTo>
                  <a:lnTo>
                    <a:pt x="98" y="104"/>
                  </a:lnTo>
                  <a:lnTo>
                    <a:pt x="94" y="100"/>
                  </a:lnTo>
                  <a:lnTo>
                    <a:pt x="98" y="100"/>
                  </a:lnTo>
                  <a:lnTo>
                    <a:pt x="102" y="100"/>
                  </a:lnTo>
                  <a:lnTo>
                    <a:pt x="106" y="96"/>
                  </a:lnTo>
                  <a:lnTo>
                    <a:pt x="110" y="96"/>
                  </a:lnTo>
                  <a:lnTo>
                    <a:pt x="112" y="96"/>
                  </a:lnTo>
                  <a:lnTo>
                    <a:pt x="112" y="100"/>
                  </a:lnTo>
                  <a:lnTo>
                    <a:pt x="116" y="100"/>
                  </a:lnTo>
                  <a:lnTo>
                    <a:pt x="116" y="96"/>
                  </a:lnTo>
                  <a:lnTo>
                    <a:pt x="120" y="96"/>
                  </a:lnTo>
                  <a:lnTo>
                    <a:pt x="120" y="92"/>
                  </a:lnTo>
                  <a:lnTo>
                    <a:pt x="120" y="90"/>
                  </a:lnTo>
                  <a:lnTo>
                    <a:pt x="120" y="86"/>
                  </a:lnTo>
                  <a:lnTo>
                    <a:pt x="120" y="82"/>
                  </a:lnTo>
                  <a:lnTo>
                    <a:pt x="124" y="82"/>
                  </a:lnTo>
                  <a:lnTo>
                    <a:pt x="124" y="78"/>
                  </a:lnTo>
                  <a:lnTo>
                    <a:pt x="120" y="78"/>
                  </a:lnTo>
                  <a:lnTo>
                    <a:pt x="124" y="78"/>
                  </a:lnTo>
                  <a:lnTo>
                    <a:pt x="124" y="74"/>
                  </a:lnTo>
                  <a:lnTo>
                    <a:pt x="128" y="74"/>
                  </a:lnTo>
                  <a:lnTo>
                    <a:pt x="132" y="70"/>
                  </a:lnTo>
                  <a:lnTo>
                    <a:pt x="136" y="70"/>
                  </a:lnTo>
                  <a:lnTo>
                    <a:pt x="136" y="66"/>
                  </a:lnTo>
                  <a:lnTo>
                    <a:pt x="132" y="66"/>
                  </a:lnTo>
                  <a:lnTo>
                    <a:pt x="132" y="62"/>
                  </a:lnTo>
                  <a:lnTo>
                    <a:pt x="132" y="60"/>
                  </a:lnTo>
                  <a:lnTo>
                    <a:pt x="128" y="60"/>
                  </a:lnTo>
                  <a:lnTo>
                    <a:pt x="128" y="56"/>
                  </a:lnTo>
                  <a:lnTo>
                    <a:pt x="132" y="56"/>
                  </a:lnTo>
                  <a:lnTo>
                    <a:pt x="136" y="56"/>
                  </a:lnTo>
                  <a:lnTo>
                    <a:pt x="138" y="56"/>
                  </a:lnTo>
                  <a:lnTo>
                    <a:pt x="142" y="56"/>
                  </a:lnTo>
                  <a:lnTo>
                    <a:pt x="146" y="56"/>
                  </a:lnTo>
                  <a:lnTo>
                    <a:pt x="146" y="52"/>
                  </a:lnTo>
                  <a:lnTo>
                    <a:pt x="146" y="48"/>
                  </a:lnTo>
                  <a:lnTo>
                    <a:pt x="142" y="48"/>
                  </a:lnTo>
                  <a:lnTo>
                    <a:pt x="142" y="44"/>
                  </a:lnTo>
                  <a:lnTo>
                    <a:pt x="146" y="44"/>
                  </a:lnTo>
                  <a:lnTo>
                    <a:pt x="146" y="40"/>
                  </a:lnTo>
                  <a:lnTo>
                    <a:pt x="150" y="40"/>
                  </a:lnTo>
                  <a:lnTo>
                    <a:pt x="150" y="36"/>
                  </a:lnTo>
                  <a:lnTo>
                    <a:pt x="154" y="34"/>
                  </a:lnTo>
                  <a:lnTo>
                    <a:pt x="154" y="30"/>
                  </a:lnTo>
                  <a:lnTo>
                    <a:pt x="154" y="26"/>
                  </a:lnTo>
                  <a:lnTo>
                    <a:pt x="150" y="26"/>
                  </a:lnTo>
                  <a:lnTo>
                    <a:pt x="154" y="22"/>
                  </a:lnTo>
                  <a:lnTo>
                    <a:pt x="150" y="22"/>
                  </a:lnTo>
                  <a:lnTo>
                    <a:pt x="150" y="18"/>
                  </a:lnTo>
                  <a:lnTo>
                    <a:pt x="146" y="18"/>
                  </a:lnTo>
                  <a:lnTo>
                    <a:pt x="146" y="14"/>
                  </a:lnTo>
                  <a:lnTo>
                    <a:pt x="150" y="14"/>
                  </a:lnTo>
                  <a:lnTo>
                    <a:pt x="154" y="10"/>
                  </a:lnTo>
                  <a:lnTo>
                    <a:pt x="158" y="6"/>
                  </a:lnTo>
                  <a:lnTo>
                    <a:pt x="162" y="6"/>
                  </a:lnTo>
                  <a:lnTo>
                    <a:pt x="162" y="4"/>
                  </a:lnTo>
                  <a:lnTo>
                    <a:pt x="166" y="4"/>
                  </a:lnTo>
                  <a:lnTo>
                    <a:pt x="168" y="4"/>
                  </a:lnTo>
                  <a:lnTo>
                    <a:pt x="172" y="4"/>
                  </a:lnTo>
                  <a:lnTo>
                    <a:pt x="176" y="0"/>
                  </a:lnTo>
                  <a:lnTo>
                    <a:pt x="180" y="0"/>
                  </a:lnTo>
                  <a:lnTo>
                    <a:pt x="184" y="0"/>
                  </a:lnTo>
                  <a:lnTo>
                    <a:pt x="188" y="4"/>
                  </a:lnTo>
                  <a:lnTo>
                    <a:pt x="192" y="0"/>
                  </a:lnTo>
                  <a:lnTo>
                    <a:pt x="196" y="0"/>
                  </a:lnTo>
                  <a:lnTo>
                    <a:pt x="198" y="0"/>
                  </a:lnTo>
                  <a:lnTo>
                    <a:pt x="202" y="0"/>
                  </a:lnTo>
                  <a:lnTo>
                    <a:pt x="206" y="6"/>
                  </a:lnTo>
                  <a:lnTo>
                    <a:pt x="206" y="4"/>
                  </a:lnTo>
                  <a:lnTo>
                    <a:pt x="208" y="8"/>
                  </a:lnTo>
                  <a:lnTo>
                    <a:pt x="210" y="10"/>
                  </a:lnTo>
                  <a:lnTo>
                    <a:pt x="212" y="10"/>
                  </a:lnTo>
                  <a:lnTo>
                    <a:pt x="212" y="10"/>
                  </a:lnTo>
                  <a:lnTo>
                    <a:pt x="216" y="14"/>
                  </a:lnTo>
                  <a:lnTo>
                    <a:pt x="212" y="14"/>
                  </a:lnTo>
                  <a:lnTo>
                    <a:pt x="212" y="18"/>
                  </a:lnTo>
                  <a:lnTo>
                    <a:pt x="216" y="18"/>
                  </a:lnTo>
                  <a:lnTo>
                    <a:pt x="216" y="22"/>
                  </a:lnTo>
                  <a:lnTo>
                    <a:pt x="220" y="22"/>
                  </a:lnTo>
                  <a:lnTo>
                    <a:pt x="222" y="22"/>
                  </a:lnTo>
                  <a:lnTo>
                    <a:pt x="224" y="22"/>
                  </a:lnTo>
                  <a:lnTo>
                    <a:pt x="224" y="26"/>
                  </a:lnTo>
                  <a:lnTo>
                    <a:pt x="228" y="26"/>
                  </a:lnTo>
                  <a:lnTo>
                    <a:pt x="232" y="26"/>
                  </a:lnTo>
                  <a:lnTo>
                    <a:pt x="232" y="32"/>
                  </a:lnTo>
                  <a:lnTo>
                    <a:pt x="236" y="34"/>
                  </a:lnTo>
                  <a:lnTo>
                    <a:pt x="236" y="34"/>
                  </a:lnTo>
                  <a:lnTo>
                    <a:pt x="232" y="32"/>
                  </a:lnTo>
                  <a:lnTo>
                    <a:pt x="236" y="34"/>
                  </a:lnTo>
                  <a:lnTo>
                    <a:pt x="236" y="34"/>
                  </a:lnTo>
                  <a:lnTo>
                    <a:pt x="232" y="34"/>
                  </a:lnTo>
                  <a:lnTo>
                    <a:pt x="228" y="34"/>
                  </a:lnTo>
                  <a:lnTo>
                    <a:pt x="228" y="36"/>
                  </a:lnTo>
                  <a:lnTo>
                    <a:pt x="228" y="40"/>
                  </a:lnTo>
                  <a:lnTo>
                    <a:pt x="228" y="44"/>
                  </a:lnTo>
                  <a:lnTo>
                    <a:pt x="224" y="44"/>
                  </a:lnTo>
                  <a:lnTo>
                    <a:pt x="224" y="40"/>
                  </a:lnTo>
                  <a:lnTo>
                    <a:pt x="220" y="40"/>
                  </a:lnTo>
                  <a:lnTo>
                    <a:pt x="216" y="44"/>
                  </a:lnTo>
                  <a:lnTo>
                    <a:pt x="212" y="44"/>
                  </a:lnTo>
                  <a:lnTo>
                    <a:pt x="210" y="48"/>
                  </a:lnTo>
                  <a:lnTo>
                    <a:pt x="210" y="44"/>
                  </a:lnTo>
                  <a:lnTo>
                    <a:pt x="206" y="44"/>
                  </a:lnTo>
                  <a:lnTo>
                    <a:pt x="202" y="44"/>
                  </a:lnTo>
                  <a:lnTo>
                    <a:pt x="196" y="44"/>
                  </a:lnTo>
                  <a:lnTo>
                    <a:pt x="196" y="40"/>
                  </a:lnTo>
                  <a:lnTo>
                    <a:pt x="192" y="40"/>
                  </a:lnTo>
                  <a:lnTo>
                    <a:pt x="188" y="44"/>
                  </a:lnTo>
                  <a:lnTo>
                    <a:pt x="184" y="44"/>
                  </a:lnTo>
                  <a:lnTo>
                    <a:pt x="184" y="48"/>
                  </a:lnTo>
                  <a:lnTo>
                    <a:pt x="188" y="48"/>
                  </a:lnTo>
                  <a:lnTo>
                    <a:pt x="188" y="52"/>
                  </a:lnTo>
                  <a:lnTo>
                    <a:pt x="184" y="56"/>
                  </a:lnTo>
                  <a:lnTo>
                    <a:pt x="188" y="56"/>
                  </a:lnTo>
                  <a:lnTo>
                    <a:pt x="192" y="56"/>
                  </a:lnTo>
                  <a:lnTo>
                    <a:pt x="192" y="60"/>
                  </a:lnTo>
                  <a:lnTo>
                    <a:pt x="188" y="60"/>
                  </a:lnTo>
                  <a:lnTo>
                    <a:pt x="188" y="62"/>
                  </a:lnTo>
                  <a:lnTo>
                    <a:pt x="192" y="62"/>
                  </a:lnTo>
                  <a:lnTo>
                    <a:pt x="188" y="66"/>
                  </a:lnTo>
                  <a:lnTo>
                    <a:pt x="188" y="70"/>
                  </a:lnTo>
                  <a:lnTo>
                    <a:pt x="192" y="74"/>
                  </a:lnTo>
                  <a:lnTo>
                    <a:pt x="192" y="78"/>
                  </a:lnTo>
                  <a:lnTo>
                    <a:pt x="196" y="78"/>
                  </a:lnTo>
                  <a:lnTo>
                    <a:pt x="196" y="82"/>
                  </a:lnTo>
                  <a:lnTo>
                    <a:pt x="198" y="86"/>
                  </a:lnTo>
                  <a:lnTo>
                    <a:pt x="202" y="86"/>
                  </a:lnTo>
                  <a:lnTo>
                    <a:pt x="206" y="86"/>
                  </a:lnTo>
                  <a:lnTo>
                    <a:pt x="206" y="90"/>
                  </a:lnTo>
                  <a:lnTo>
                    <a:pt x="206" y="92"/>
                  </a:lnTo>
                  <a:lnTo>
                    <a:pt x="202" y="92"/>
                  </a:lnTo>
                  <a:lnTo>
                    <a:pt x="198" y="92"/>
                  </a:lnTo>
                  <a:lnTo>
                    <a:pt x="196" y="92"/>
                  </a:lnTo>
                  <a:lnTo>
                    <a:pt x="196" y="96"/>
                  </a:lnTo>
                  <a:lnTo>
                    <a:pt x="196" y="100"/>
                  </a:lnTo>
                  <a:lnTo>
                    <a:pt x="196" y="104"/>
                  </a:lnTo>
                  <a:lnTo>
                    <a:pt x="196" y="108"/>
                  </a:lnTo>
                  <a:lnTo>
                    <a:pt x="196" y="112"/>
                  </a:lnTo>
                  <a:lnTo>
                    <a:pt x="196" y="108"/>
                  </a:lnTo>
                  <a:lnTo>
                    <a:pt x="198" y="108"/>
                  </a:lnTo>
                  <a:lnTo>
                    <a:pt x="196" y="112"/>
                  </a:lnTo>
                  <a:lnTo>
                    <a:pt x="192" y="112"/>
                  </a:lnTo>
                  <a:lnTo>
                    <a:pt x="192" y="116"/>
                  </a:lnTo>
                  <a:lnTo>
                    <a:pt x="188" y="120"/>
                  </a:lnTo>
                  <a:lnTo>
                    <a:pt x="184" y="122"/>
                  </a:lnTo>
                  <a:lnTo>
                    <a:pt x="188" y="122"/>
                  </a:lnTo>
                  <a:lnTo>
                    <a:pt x="188" y="126"/>
                  </a:lnTo>
                  <a:lnTo>
                    <a:pt x="184" y="130"/>
                  </a:lnTo>
                  <a:lnTo>
                    <a:pt x="180" y="130"/>
                  </a:lnTo>
                  <a:lnTo>
                    <a:pt x="176" y="134"/>
                  </a:lnTo>
                  <a:lnTo>
                    <a:pt x="176" y="138"/>
                  </a:lnTo>
                  <a:lnTo>
                    <a:pt x="172" y="146"/>
                  </a:lnTo>
                  <a:lnTo>
                    <a:pt x="172" y="148"/>
                  </a:lnTo>
                  <a:lnTo>
                    <a:pt x="168" y="148"/>
                  </a:lnTo>
                  <a:lnTo>
                    <a:pt x="166" y="148"/>
                  </a:lnTo>
                  <a:lnTo>
                    <a:pt x="166" y="152"/>
                  </a:lnTo>
                  <a:lnTo>
                    <a:pt x="162" y="152"/>
                  </a:lnTo>
                  <a:lnTo>
                    <a:pt x="162" y="156"/>
                  </a:lnTo>
                  <a:lnTo>
                    <a:pt x="162" y="160"/>
                  </a:lnTo>
                  <a:lnTo>
                    <a:pt x="158" y="164"/>
                  </a:lnTo>
                  <a:lnTo>
                    <a:pt x="158" y="168"/>
                  </a:lnTo>
                  <a:lnTo>
                    <a:pt x="154" y="168"/>
                  </a:lnTo>
                  <a:lnTo>
                    <a:pt x="150" y="168"/>
                  </a:lnTo>
                  <a:lnTo>
                    <a:pt x="146" y="168"/>
                  </a:lnTo>
                  <a:lnTo>
                    <a:pt x="146" y="172"/>
                  </a:lnTo>
                  <a:lnTo>
                    <a:pt x="142" y="172"/>
                  </a:lnTo>
                  <a:lnTo>
                    <a:pt x="138" y="172"/>
                  </a:lnTo>
                  <a:lnTo>
                    <a:pt x="138" y="168"/>
                  </a:lnTo>
                  <a:lnTo>
                    <a:pt x="138" y="164"/>
                  </a:lnTo>
                  <a:lnTo>
                    <a:pt x="136" y="164"/>
                  </a:lnTo>
                  <a:lnTo>
                    <a:pt x="136" y="168"/>
                  </a:lnTo>
                  <a:lnTo>
                    <a:pt x="132" y="168"/>
                  </a:lnTo>
                  <a:lnTo>
                    <a:pt x="132" y="172"/>
                  </a:lnTo>
                  <a:lnTo>
                    <a:pt x="132" y="176"/>
                  </a:lnTo>
                  <a:lnTo>
                    <a:pt x="128" y="176"/>
                  </a:lnTo>
                  <a:lnTo>
                    <a:pt x="128" y="178"/>
                  </a:lnTo>
                  <a:lnTo>
                    <a:pt x="124" y="178"/>
                  </a:lnTo>
                  <a:lnTo>
                    <a:pt x="124" y="182"/>
                  </a:lnTo>
                  <a:lnTo>
                    <a:pt x="124" y="186"/>
                  </a:lnTo>
                  <a:lnTo>
                    <a:pt x="124" y="190"/>
                  </a:lnTo>
                  <a:lnTo>
                    <a:pt x="128" y="190"/>
                  </a:lnTo>
                  <a:lnTo>
                    <a:pt x="132" y="190"/>
                  </a:lnTo>
                  <a:lnTo>
                    <a:pt x="132" y="194"/>
                  </a:lnTo>
                  <a:lnTo>
                    <a:pt x="132" y="198"/>
                  </a:lnTo>
                  <a:lnTo>
                    <a:pt x="132" y="202"/>
                  </a:lnTo>
                  <a:lnTo>
                    <a:pt x="132" y="204"/>
                  </a:lnTo>
                  <a:lnTo>
                    <a:pt x="136" y="208"/>
                  </a:lnTo>
                  <a:lnTo>
                    <a:pt x="138" y="208"/>
                  </a:lnTo>
                  <a:lnTo>
                    <a:pt x="138" y="212"/>
                  </a:lnTo>
                  <a:lnTo>
                    <a:pt x="138" y="216"/>
                  </a:lnTo>
                  <a:lnTo>
                    <a:pt x="142" y="216"/>
                  </a:lnTo>
                  <a:lnTo>
                    <a:pt x="142" y="220"/>
                  </a:lnTo>
                  <a:lnTo>
                    <a:pt x="142" y="224"/>
                  </a:lnTo>
                  <a:lnTo>
                    <a:pt x="146" y="228"/>
                  </a:lnTo>
                  <a:lnTo>
                    <a:pt x="142" y="228"/>
                  </a:lnTo>
                  <a:lnTo>
                    <a:pt x="142" y="232"/>
                  </a:lnTo>
                  <a:lnTo>
                    <a:pt x="146" y="232"/>
                  </a:lnTo>
                  <a:lnTo>
                    <a:pt x="142" y="232"/>
                  </a:lnTo>
                  <a:lnTo>
                    <a:pt x="142" y="234"/>
                  </a:lnTo>
                  <a:lnTo>
                    <a:pt x="138" y="234"/>
                  </a:lnTo>
                  <a:lnTo>
                    <a:pt x="138" y="232"/>
                  </a:lnTo>
                  <a:lnTo>
                    <a:pt x="136" y="232"/>
                  </a:lnTo>
                  <a:lnTo>
                    <a:pt x="132" y="232"/>
                  </a:lnTo>
                  <a:lnTo>
                    <a:pt x="132" y="234"/>
                  </a:lnTo>
                  <a:lnTo>
                    <a:pt x="128" y="234"/>
                  </a:lnTo>
                  <a:lnTo>
                    <a:pt x="124" y="234"/>
                  </a:lnTo>
                  <a:lnTo>
                    <a:pt x="120" y="234"/>
                  </a:lnTo>
                  <a:lnTo>
                    <a:pt x="116" y="234"/>
                  </a:lnTo>
                  <a:lnTo>
                    <a:pt x="116" y="232"/>
                  </a:lnTo>
                  <a:lnTo>
                    <a:pt x="112" y="232"/>
                  </a:lnTo>
                  <a:lnTo>
                    <a:pt x="112" y="234"/>
                  </a:lnTo>
                  <a:lnTo>
                    <a:pt x="112" y="238"/>
                  </a:lnTo>
                  <a:lnTo>
                    <a:pt x="110" y="238"/>
                  </a:lnTo>
                  <a:lnTo>
                    <a:pt x="106" y="238"/>
                  </a:lnTo>
                  <a:lnTo>
                    <a:pt x="106" y="242"/>
                  </a:lnTo>
                  <a:lnTo>
                    <a:pt x="106" y="238"/>
                  </a:lnTo>
                  <a:lnTo>
                    <a:pt x="106" y="242"/>
                  </a:lnTo>
                  <a:lnTo>
                    <a:pt x="102" y="242"/>
                  </a:lnTo>
                  <a:lnTo>
                    <a:pt x="102" y="238"/>
                  </a:lnTo>
                  <a:lnTo>
                    <a:pt x="102" y="242"/>
                  </a:lnTo>
                  <a:lnTo>
                    <a:pt x="102" y="238"/>
                  </a:lnTo>
                  <a:lnTo>
                    <a:pt x="98" y="242"/>
                  </a:lnTo>
                  <a:lnTo>
                    <a:pt x="94" y="242"/>
                  </a:lnTo>
                  <a:lnTo>
                    <a:pt x="94" y="238"/>
                  </a:lnTo>
                  <a:lnTo>
                    <a:pt x="90" y="234"/>
                  </a:lnTo>
                  <a:lnTo>
                    <a:pt x="90" y="232"/>
                  </a:lnTo>
                  <a:lnTo>
                    <a:pt x="90" y="228"/>
                  </a:lnTo>
                  <a:lnTo>
                    <a:pt x="90" y="224"/>
                  </a:lnTo>
                  <a:lnTo>
                    <a:pt x="86" y="224"/>
                  </a:lnTo>
                  <a:lnTo>
                    <a:pt x="82" y="224"/>
                  </a:lnTo>
                  <a:lnTo>
                    <a:pt x="82" y="220"/>
                  </a:lnTo>
                  <a:lnTo>
                    <a:pt x="82" y="216"/>
                  </a:lnTo>
                  <a:lnTo>
                    <a:pt x="82" y="212"/>
                  </a:lnTo>
                  <a:lnTo>
                    <a:pt x="80" y="208"/>
                  </a:lnTo>
                  <a:lnTo>
                    <a:pt x="76" y="208"/>
                  </a:lnTo>
                  <a:lnTo>
                    <a:pt x="76" y="212"/>
                  </a:lnTo>
                  <a:lnTo>
                    <a:pt x="80" y="208"/>
                  </a:lnTo>
                  <a:lnTo>
                    <a:pt x="80" y="212"/>
                  </a:lnTo>
                  <a:lnTo>
                    <a:pt x="76" y="212"/>
                  </a:lnTo>
                  <a:lnTo>
                    <a:pt x="72" y="212"/>
                  </a:lnTo>
                  <a:lnTo>
                    <a:pt x="68" y="212"/>
                  </a:lnTo>
                  <a:lnTo>
                    <a:pt x="64" y="212"/>
                  </a:lnTo>
                  <a:lnTo>
                    <a:pt x="60" y="212"/>
                  </a:lnTo>
                  <a:lnTo>
                    <a:pt x="60" y="216"/>
                  </a:lnTo>
                  <a:lnTo>
                    <a:pt x="56" y="216"/>
                  </a:lnTo>
                  <a:lnTo>
                    <a:pt x="54" y="216"/>
                  </a:lnTo>
                  <a:lnTo>
                    <a:pt x="56" y="216"/>
                  </a:lnTo>
                  <a:lnTo>
                    <a:pt x="54" y="216"/>
                  </a:lnTo>
                  <a:lnTo>
                    <a:pt x="50" y="216"/>
                  </a:lnTo>
                  <a:lnTo>
                    <a:pt x="46" y="216"/>
                  </a:lnTo>
                  <a:lnTo>
                    <a:pt x="46" y="212"/>
                  </a:lnTo>
                  <a:lnTo>
                    <a:pt x="46" y="216"/>
                  </a:lnTo>
                  <a:lnTo>
                    <a:pt x="42" y="212"/>
                  </a:lnTo>
                  <a:lnTo>
                    <a:pt x="38" y="212"/>
                  </a:lnTo>
                  <a:lnTo>
                    <a:pt x="38" y="216"/>
                  </a:lnTo>
                  <a:lnTo>
                    <a:pt x="34" y="216"/>
                  </a:lnTo>
                  <a:lnTo>
                    <a:pt x="30" y="216"/>
                  </a:lnTo>
                  <a:lnTo>
                    <a:pt x="26" y="216"/>
                  </a:lnTo>
                  <a:lnTo>
                    <a:pt x="24" y="216"/>
                  </a:lnTo>
                  <a:lnTo>
                    <a:pt x="20" y="216"/>
                  </a:lnTo>
                  <a:lnTo>
                    <a:pt x="16" y="220"/>
                  </a:lnTo>
                  <a:lnTo>
                    <a:pt x="12" y="220"/>
                  </a:lnTo>
                  <a:lnTo>
                    <a:pt x="12" y="216"/>
                  </a:lnTo>
                  <a:lnTo>
                    <a:pt x="12" y="212"/>
                  </a:lnTo>
                  <a:lnTo>
                    <a:pt x="12" y="208"/>
                  </a:lnTo>
                  <a:lnTo>
                    <a:pt x="12" y="204"/>
                  </a:lnTo>
                  <a:lnTo>
                    <a:pt x="16" y="204"/>
                  </a:lnTo>
                  <a:lnTo>
                    <a:pt x="16" y="202"/>
                  </a:lnTo>
                  <a:lnTo>
                    <a:pt x="16" y="198"/>
                  </a:lnTo>
                  <a:lnTo>
                    <a:pt x="20" y="198"/>
                  </a:lnTo>
                  <a:lnTo>
                    <a:pt x="20" y="194"/>
                  </a:lnTo>
                  <a:lnTo>
                    <a:pt x="20" y="198"/>
                  </a:lnTo>
                  <a:lnTo>
                    <a:pt x="20" y="194"/>
                  </a:lnTo>
                  <a:lnTo>
                    <a:pt x="24" y="194"/>
                  </a:lnTo>
                  <a:lnTo>
                    <a:pt x="26" y="194"/>
                  </a:lnTo>
                  <a:lnTo>
                    <a:pt x="26" y="190"/>
                  </a:lnTo>
                  <a:lnTo>
                    <a:pt x="30" y="190"/>
                  </a:lnTo>
                  <a:lnTo>
                    <a:pt x="34" y="190"/>
                  </a:lnTo>
                  <a:lnTo>
                    <a:pt x="34" y="186"/>
                  </a:lnTo>
                  <a:lnTo>
                    <a:pt x="34" y="182"/>
                  </a:lnTo>
                  <a:lnTo>
                    <a:pt x="34" y="178"/>
                  </a:lnTo>
                  <a:lnTo>
                    <a:pt x="30" y="178"/>
                  </a:lnTo>
                  <a:lnTo>
                    <a:pt x="26" y="178"/>
                  </a:lnTo>
                  <a:lnTo>
                    <a:pt x="26" y="176"/>
                  </a:lnTo>
                  <a:lnTo>
                    <a:pt x="26" y="172"/>
                  </a:lnTo>
                  <a:lnTo>
                    <a:pt x="26" y="168"/>
                  </a:lnTo>
                  <a:lnTo>
                    <a:pt x="26" y="164"/>
                  </a:lnTo>
                  <a:lnTo>
                    <a:pt x="26" y="160"/>
                  </a:lnTo>
                  <a:lnTo>
                    <a:pt x="24" y="160"/>
                  </a:lnTo>
                  <a:lnTo>
                    <a:pt x="20" y="156"/>
                  </a:lnTo>
                  <a:lnTo>
                    <a:pt x="16" y="156"/>
                  </a:lnTo>
                  <a:lnTo>
                    <a:pt x="12" y="152"/>
                  </a:lnTo>
                  <a:lnTo>
                    <a:pt x="12" y="148"/>
                  </a:lnTo>
                  <a:lnTo>
                    <a:pt x="8" y="146"/>
                  </a:lnTo>
                  <a:lnTo>
                    <a:pt x="8" y="142"/>
                  </a:lnTo>
                  <a:lnTo>
                    <a:pt x="4" y="134"/>
                  </a:lnTo>
                  <a:lnTo>
                    <a:pt x="0" y="134"/>
                  </a:lnTo>
                  <a:lnTo>
                    <a:pt x="4" y="134"/>
                  </a:lnTo>
                  <a:lnTo>
                    <a:pt x="12" y="138"/>
                  </a:lnTo>
                  <a:lnTo>
                    <a:pt x="16" y="138"/>
                  </a:lnTo>
                  <a:lnTo>
                    <a:pt x="20" y="138"/>
                  </a:lnTo>
                  <a:lnTo>
                    <a:pt x="24" y="142"/>
                  </a:lnTo>
                  <a:lnTo>
                    <a:pt x="34" y="138"/>
                  </a:lnTo>
                  <a:lnTo>
                    <a:pt x="34" y="138"/>
                  </a:lnTo>
                  <a:lnTo>
                    <a:pt x="34" y="13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7" name="Freeform 47">
              <a:extLst>
                <a:ext uri="{FF2B5EF4-FFF2-40B4-BE49-F238E27FC236}">
                  <a16:creationId xmlns:a16="http://schemas.microsoft.com/office/drawing/2014/main" id="{1C59BD1E-1118-CC44-CFFA-9560407BEDAC}"/>
                </a:ext>
              </a:extLst>
            </p:cNvPr>
            <p:cNvSpPr>
              <a:spLocks noEditPoints="1"/>
            </p:cNvSpPr>
            <p:nvPr/>
          </p:nvSpPr>
          <p:spPr bwMode="auto">
            <a:xfrm>
              <a:off x="6902450" y="4095818"/>
              <a:ext cx="22225" cy="15875"/>
            </a:xfrm>
            <a:custGeom>
              <a:avLst/>
              <a:gdLst>
                <a:gd name="T0" fmla="*/ 8 w 14"/>
                <a:gd name="T1" fmla="*/ 0 h 10"/>
                <a:gd name="T2" fmla="*/ 8 w 14"/>
                <a:gd name="T3" fmla="*/ 0 h 10"/>
                <a:gd name="T4" fmla="*/ 8 w 14"/>
                <a:gd name="T5" fmla="*/ 0 h 10"/>
                <a:gd name="T6" fmla="*/ 8 w 14"/>
                <a:gd name="T7" fmla="*/ 0 h 10"/>
                <a:gd name="T8" fmla="*/ 8 w 14"/>
                <a:gd name="T9" fmla="*/ 0 h 10"/>
                <a:gd name="T10" fmla="*/ 8 w 14"/>
                <a:gd name="T11" fmla="*/ 0 h 10"/>
                <a:gd name="T12" fmla="*/ 8 w 14"/>
                <a:gd name="T13" fmla="*/ 0 h 10"/>
                <a:gd name="T14" fmla="*/ 8 w 14"/>
                <a:gd name="T15" fmla="*/ 0 h 10"/>
                <a:gd name="T16" fmla="*/ 8 w 14"/>
                <a:gd name="T17" fmla="*/ 0 h 10"/>
                <a:gd name="T18" fmla="*/ 8 w 14"/>
                <a:gd name="T19" fmla="*/ 0 h 10"/>
                <a:gd name="T20" fmla="*/ 14 w 14"/>
                <a:gd name="T21" fmla="*/ 6 h 10"/>
                <a:gd name="T22" fmla="*/ 14 w 14"/>
                <a:gd name="T23" fmla="*/ 6 h 10"/>
                <a:gd name="T24" fmla="*/ 14 w 14"/>
                <a:gd name="T25" fmla="*/ 6 h 10"/>
                <a:gd name="T26" fmla="*/ 14 w 14"/>
                <a:gd name="T27" fmla="*/ 6 h 10"/>
                <a:gd name="T28" fmla="*/ 14 w 14"/>
                <a:gd name="T29" fmla="*/ 6 h 10"/>
                <a:gd name="T30" fmla="*/ 14 w 14"/>
                <a:gd name="T31" fmla="*/ 6 h 10"/>
                <a:gd name="T32" fmla="*/ 14 w 14"/>
                <a:gd name="T33" fmla="*/ 6 h 10"/>
                <a:gd name="T34" fmla="*/ 0 w 14"/>
                <a:gd name="T35" fmla="*/ 10 h 10"/>
                <a:gd name="T36" fmla="*/ 0 w 14"/>
                <a:gd name="T37" fmla="*/ 10 h 10"/>
                <a:gd name="T38" fmla="*/ 0 w 14"/>
                <a:gd name="T39" fmla="*/ 10 h 10"/>
                <a:gd name="T40" fmla="*/ 0 w 14"/>
                <a:gd name="T41" fmla="*/ 10 h 10"/>
                <a:gd name="T42" fmla="*/ 0 w 14"/>
                <a:gd name="T43" fmla="*/ 10 h 10"/>
                <a:gd name="T44" fmla="*/ 0 w 14"/>
                <a:gd name="T4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0">
                  <a:moveTo>
                    <a:pt x="8" y="0"/>
                  </a:moveTo>
                  <a:lnTo>
                    <a:pt x="8" y="0"/>
                  </a:lnTo>
                  <a:lnTo>
                    <a:pt x="8" y="0"/>
                  </a:lnTo>
                  <a:lnTo>
                    <a:pt x="8" y="0"/>
                  </a:lnTo>
                  <a:lnTo>
                    <a:pt x="8" y="0"/>
                  </a:lnTo>
                  <a:lnTo>
                    <a:pt x="8" y="0"/>
                  </a:lnTo>
                  <a:lnTo>
                    <a:pt x="8" y="0"/>
                  </a:lnTo>
                  <a:lnTo>
                    <a:pt x="8" y="0"/>
                  </a:lnTo>
                  <a:lnTo>
                    <a:pt x="8" y="0"/>
                  </a:lnTo>
                  <a:lnTo>
                    <a:pt x="8" y="0"/>
                  </a:lnTo>
                  <a:close/>
                  <a:moveTo>
                    <a:pt x="14" y="6"/>
                  </a:moveTo>
                  <a:lnTo>
                    <a:pt x="14" y="6"/>
                  </a:lnTo>
                  <a:lnTo>
                    <a:pt x="14" y="6"/>
                  </a:lnTo>
                  <a:lnTo>
                    <a:pt x="14" y="6"/>
                  </a:lnTo>
                  <a:lnTo>
                    <a:pt x="14" y="6"/>
                  </a:lnTo>
                  <a:lnTo>
                    <a:pt x="14" y="6"/>
                  </a:lnTo>
                  <a:lnTo>
                    <a:pt x="14" y="6"/>
                  </a:lnTo>
                  <a:close/>
                  <a:moveTo>
                    <a:pt x="0" y="10"/>
                  </a:moveTo>
                  <a:lnTo>
                    <a:pt x="0" y="10"/>
                  </a:lnTo>
                  <a:lnTo>
                    <a:pt x="0" y="10"/>
                  </a:lnTo>
                  <a:lnTo>
                    <a:pt x="0" y="10"/>
                  </a:lnTo>
                  <a:lnTo>
                    <a:pt x="0" y="10"/>
                  </a:lnTo>
                  <a:lnTo>
                    <a:pt x="0" y="1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8" name="Freeform 48">
              <a:extLst>
                <a:ext uri="{FF2B5EF4-FFF2-40B4-BE49-F238E27FC236}">
                  <a16:creationId xmlns:a16="http://schemas.microsoft.com/office/drawing/2014/main" id="{DFF33023-CA1F-1BF0-130F-D99BAB81DE5C}"/>
                </a:ext>
              </a:extLst>
            </p:cNvPr>
            <p:cNvSpPr>
              <a:spLocks noEditPoints="1"/>
            </p:cNvSpPr>
            <p:nvPr/>
          </p:nvSpPr>
          <p:spPr bwMode="auto">
            <a:xfrm>
              <a:off x="7019925" y="4041843"/>
              <a:ext cx="212725" cy="377825"/>
            </a:xfrm>
            <a:custGeom>
              <a:avLst/>
              <a:gdLst>
                <a:gd name="T0" fmla="*/ 78 w 134"/>
                <a:gd name="T1" fmla="*/ 150 h 238"/>
                <a:gd name="T2" fmla="*/ 94 w 134"/>
                <a:gd name="T3" fmla="*/ 172 h 238"/>
                <a:gd name="T4" fmla="*/ 0 w 134"/>
                <a:gd name="T5" fmla="*/ 194 h 238"/>
                <a:gd name="T6" fmla="*/ 50 w 134"/>
                <a:gd name="T7" fmla="*/ 220 h 238"/>
                <a:gd name="T8" fmla="*/ 42 w 134"/>
                <a:gd name="T9" fmla="*/ 48 h 238"/>
                <a:gd name="T10" fmla="*/ 50 w 134"/>
                <a:gd name="T11" fmla="*/ 10 h 238"/>
                <a:gd name="T12" fmla="*/ 74 w 134"/>
                <a:gd name="T13" fmla="*/ 10 h 238"/>
                <a:gd name="T14" fmla="*/ 70 w 134"/>
                <a:gd name="T15" fmla="*/ 48 h 238"/>
                <a:gd name="T16" fmla="*/ 66 w 134"/>
                <a:gd name="T17" fmla="*/ 70 h 238"/>
                <a:gd name="T18" fmla="*/ 78 w 134"/>
                <a:gd name="T19" fmla="*/ 82 h 238"/>
                <a:gd name="T20" fmla="*/ 94 w 134"/>
                <a:gd name="T21" fmla="*/ 90 h 238"/>
                <a:gd name="T22" fmla="*/ 100 w 134"/>
                <a:gd name="T23" fmla="*/ 100 h 238"/>
                <a:gd name="T24" fmla="*/ 90 w 134"/>
                <a:gd name="T25" fmla="*/ 100 h 238"/>
                <a:gd name="T26" fmla="*/ 78 w 134"/>
                <a:gd name="T27" fmla="*/ 100 h 238"/>
                <a:gd name="T28" fmla="*/ 52 w 134"/>
                <a:gd name="T29" fmla="*/ 90 h 238"/>
                <a:gd name="T30" fmla="*/ 46 w 134"/>
                <a:gd name="T31" fmla="*/ 74 h 238"/>
                <a:gd name="T32" fmla="*/ 70 w 134"/>
                <a:gd name="T33" fmla="*/ 70 h 238"/>
                <a:gd name="T34" fmla="*/ 74 w 134"/>
                <a:gd name="T35" fmla="*/ 70 h 238"/>
                <a:gd name="T36" fmla="*/ 100 w 134"/>
                <a:gd name="T37" fmla="*/ 86 h 238"/>
                <a:gd name="T38" fmla="*/ 66 w 134"/>
                <a:gd name="T39" fmla="*/ 96 h 238"/>
                <a:gd name="T40" fmla="*/ 50 w 134"/>
                <a:gd name="T41" fmla="*/ 100 h 238"/>
                <a:gd name="T42" fmla="*/ 60 w 134"/>
                <a:gd name="T43" fmla="*/ 116 h 238"/>
                <a:gd name="T44" fmla="*/ 70 w 134"/>
                <a:gd name="T45" fmla="*/ 120 h 238"/>
                <a:gd name="T46" fmla="*/ 94 w 134"/>
                <a:gd name="T47" fmla="*/ 108 h 238"/>
                <a:gd name="T48" fmla="*/ 100 w 134"/>
                <a:gd name="T49" fmla="*/ 124 h 238"/>
                <a:gd name="T50" fmla="*/ 104 w 134"/>
                <a:gd name="T51" fmla="*/ 116 h 238"/>
                <a:gd name="T52" fmla="*/ 122 w 134"/>
                <a:gd name="T53" fmla="*/ 134 h 238"/>
                <a:gd name="T54" fmla="*/ 108 w 134"/>
                <a:gd name="T55" fmla="*/ 120 h 238"/>
                <a:gd name="T56" fmla="*/ 42 w 134"/>
                <a:gd name="T57" fmla="*/ 116 h 238"/>
                <a:gd name="T58" fmla="*/ 46 w 134"/>
                <a:gd name="T59" fmla="*/ 126 h 238"/>
                <a:gd name="T60" fmla="*/ 70 w 134"/>
                <a:gd name="T61" fmla="*/ 146 h 238"/>
                <a:gd name="T62" fmla="*/ 82 w 134"/>
                <a:gd name="T63" fmla="*/ 130 h 238"/>
                <a:gd name="T64" fmla="*/ 104 w 134"/>
                <a:gd name="T65" fmla="*/ 130 h 238"/>
                <a:gd name="T66" fmla="*/ 108 w 134"/>
                <a:gd name="T67" fmla="*/ 134 h 238"/>
                <a:gd name="T68" fmla="*/ 112 w 134"/>
                <a:gd name="T69" fmla="*/ 152 h 238"/>
                <a:gd name="T70" fmla="*/ 38 w 134"/>
                <a:gd name="T71" fmla="*/ 150 h 238"/>
                <a:gd name="T72" fmla="*/ 12 w 134"/>
                <a:gd name="T73" fmla="*/ 176 h 238"/>
                <a:gd name="T74" fmla="*/ 26 w 134"/>
                <a:gd name="T75" fmla="*/ 152 h 238"/>
                <a:gd name="T76" fmla="*/ 34 w 134"/>
                <a:gd name="T77" fmla="*/ 134 h 238"/>
                <a:gd name="T78" fmla="*/ 94 w 134"/>
                <a:gd name="T79" fmla="*/ 152 h 238"/>
                <a:gd name="T80" fmla="*/ 96 w 134"/>
                <a:gd name="T81" fmla="*/ 152 h 238"/>
                <a:gd name="T82" fmla="*/ 90 w 134"/>
                <a:gd name="T83" fmla="*/ 156 h 238"/>
                <a:gd name="T84" fmla="*/ 74 w 134"/>
                <a:gd name="T85" fmla="*/ 160 h 238"/>
                <a:gd name="T86" fmla="*/ 90 w 134"/>
                <a:gd name="T87" fmla="*/ 146 h 238"/>
                <a:gd name="T88" fmla="*/ 108 w 134"/>
                <a:gd name="T89" fmla="*/ 152 h 238"/>
                <a:gd name="T90" fmla="*/ 116 w 134"/>
                <a:gd name="T91" fmla="*/ 156 h 238"/>
                <a:gd name="T92" fmla="*/ 74 w 134"/>
                <a:gd name="T93" fmla="*/ 202 h 238"/>
                <a:gd name="T94" fmla="*/ 86 w 134"/>
                <a:gd name="T95" fmla="*/ 186 h 238"/>
                <a:gd name="T96" fmla="*/ 100 w 134"/>
                <a:gd name="T97" fmla="*/ 186 h 238"/>
                <a:gd name="T98" fmla="*/ 116 w 134"/>
                <a:gd name="T99" fmla="*/ 176 h 238"/>
                <a:gd name="T100" fmla="*/ 130 w 134"/>
                <a:gd name="T101" fmla="*/ 172 h 238"/>
                <a:gd name="T102" fmla="*/ 134 w 134"/>
                <a:gd name="T103" fmla="*/ 202 h 238"/>
                <a:gd name="T104" fmla="*/ 126 w 134"/>
                <a:gd name="T105" fmla="*/ 202 h 238"/>
                <a:gd name="T106" fmla="*/ 120 w 134"/>
                <a:gd name="T107" fmla="*/ 232 h 238"/>
                <a:gd name="T108" fmla="*/ 100 w 134"/>
                <a:gd name="T109" fmla="*/ 208 h 238"/>
                <a:gd name="T110" fmla="*/ 94 w 134"/>
                <a:gd name="T111" fmla="*/ 194 h 238"/>
                <a:gd name="T112" fmla="*/ 82 w 134"/>
                <a:gd name="T113" fmla="*/ 198 h 238"/>
                <a:gd name="T114" fmla="*/ 108 w 134"/>
                <a:gd name="T115" fmla="*/ 172 h 238"/>
                <a:gd name="T116" fmla="*/ 66 w 134"/>
                <a:gd name="T117" fmla="*/ 212 h 238"/>
                <a:gd name="T118" fmla="*/ 60 w 134"/>
                <a:gd name="T119"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238">
                  <a:moveTo>
                    <a:pt x="112" y="130"/>
                  </a:moveTo>
                  <a:lnTo>
                    <a:pt x="112" y="126"/>
                  </a:lnTo>
                  <a:lnTo>
                    <a:pt x="108" y="126"/>
                  </a:lnTo>
                  <a:lnTo>
                    <a:pt x="112" y="126"/>
                  </a:lnTo>
                  <a:lnTo>
                    <a:pt x="112" y="130"/>
                  </a:lnTo>
                  <a:lnTo>
                    <a:pt x="112" y="130"/>
                  </a:lnTo>
                  <a:lnTo>
                    <a:pt x="112" y="130"/>
                  </a:lnTo>
                  <a:close/>
                  <a:moveTo>
                    <a:pt x="78" y="150"/>
                  </a:moveTo>
                  <a:lnTo>
                    <a:pt x="78" y="146"/>
                  </a:lnTo>
                  <a:lnTo>
                    <a:pt x="78" y="142"/>
                  </a:lnTo>
                  <a:lnTo>
                    <a:pt x="82" y="142"/>
                  </a:lnTo>
                  <a:lnTo>
                    <a:pt x="82" y="146"/>
                  </a:lnTo>
                  <a:lnTo>
                    <a:pt x="78" y="150"/>
                  </a:lnTo>
                  <a:lnTo>
                    <a:pt x="78" y="150"/>
                  </a:lnTo>
                  <a:lnTo>
                    <a:pt x="78" y="150"/>
                  </a:lnTo>
                  <a:close/>
                  <a:moveTo>
                    <a:pt x="42" y="150"/>
                  </a:moveTo>
                  <a:lnTo>
                    <a:pt x="42" y="146"/>
                  </a:lnTo>
                  <a:lnTo>
                    <a:pt x="38" y="146"/>
                  </a:lnTo>
                  <a:lnTo>
                    <a:pt x="42" y="146"/>
                  </a:lnTo>
                  <a:lnTo>
                    <a:pt x="42" y="150"/>
                  </a:lnTo>
                  <a:lnTo>
                    <a:pt x="42" y="150"/>
                  </a:lnTo>
                  <a:lnTo>
                    <a:pt x="42" y="150"/>
                  </a:lnTo>
                  <a:close/>
                  <a:moveTo>
                    <a:pt x="94" y="172"/>
                  </a:moveTo>
                  <a:lnTo>
                    <a:pt x="94" y="168"/>
                  </a:lnTo>
                  <a:lnTo>
                    <a:pt x="94" y="172"/>
                  </a:lnTo>
                  <a:lnTo>
                    <a:pt x="94" y="172"/>
                  </a:lnTo>
                  <a:lnTo>
                    <a:pt x="94" y="172"/>
                  </a:lnTo>
                  <a:close/>
                  <a:moveTo>
                    <a:pt x="4" y="186"/>
                  </a:moveTo>
                  <a:lnTo>
                    <a:pt x="4" y="182"/>
                  </a:lnTo>
                  <a:lnTo>
                    <a:pt x="4" y="186"/>
                  </a:lnTo>
                  <a:lnTo>
                    <a:pt x="4" y="186"/>
                  </a:lnTo>
                  <a:lnTo>
                    <a:pt x="4" y="186"/>
                  </a:lnTo>
                  <a:close/>
                  <a:moveTo>
                    <a:pt x="0" y="194"/>
                  </a:moveTo>
                  <a:lnTo>
                    <a:pt x="0" y="190"/>
                  </a:lnTo>
                  <a:lnTo>
                    <a:pt x="0" y="186"/>
                  </a:lnTo>
                  <a:lnTo>
                    <a:pt x="0" y="190"/>
                  </a:lnTo>
                  <a:lnTo>
                    <a:pt x="0" y="194"/>
                  </a:lnTo>
                  <a:lnTo>
                    <a:pt x="0" y="194"/>
                  </a:lnTo>
                  <a:lnTo>
                    <a:pt x="0" y="194"/>
                  </a:lnTo>
                  <a:close/>
                  <a:moveTo>
                    <a:pt x="82" y="202"/>
                  </a:moveTo>
                  <a:lnTo>
                    <a:pt x="82" y="198"/>
                  </a:lnTo>
                  <a:lnTo>
                    <a:pt x="86" y="198"/>
                  </a:lnTo>
                  <a:lnTo>
                    <a:pt x="86" y="202"/>
                  </a:lnTo>
                  <a:lnTo>
                    <a:pt x="82" y="202"/>
                  </a:lnTo>
                  <a:lnTo>
                    <a:pt x="82" y="202"/>
                  </a:lnTo>
                  <a:lnTo>
                    <a:pt x="82" y="202"/>
                  </a:lnTo>
                  <a:close/>
                  <a:moveTo>
                    <a:pt x="50" y="220"/>
                  </a:moveTo>
                  <a:lnTo>
                    <a:pt x="50" y="216"/>
                  </a:lnTo>
                  <a:lnTo>
                    <a:pt x="52" y="216"/>
                  </a:lnTo>
                  <a:lnTo>
                    <a:pt x="52" y="220"/>
                  </a:lnTo>
                  <a:lnTo>
                    <a:pt x="50" y="220"/>
                  </a:lnTo>
                  <a:lnTo>
                    <a:pt x="50" y="220"/>
                  </a:lnTo>
                  <a:lnTo>
                    <a:pt x="50" y="220"/>
                  </a:lnTo>
                  <a:close/>
                  <a:moveTo>
                    <a:pt x="66" y="4"/>
                  </a:moveTo>
                  <a:lnTo>
                    <a:pt x="66" y="0"/>
                  </a:lnTo>
                  <a:lnTo>
                    <a:pt x="70" y="0"/>
                  </a:lnTo>
                  <a:lnTo>
                    <a:pt x="66" y="4"/>
                  </a:lnTo>
                  <a:lnTo>
                    <a:pt x="66" y="4"/>
                  </a:lnTo>
                  <a:lnTo>
                    <a:pt x="66" y="4"/>
                  </a:lnTo>
                  <a:close/>
                  <a:moveTo>
                    <a:pt x="42" y="56"/>
                  </a:moveTo>
                  <a:lnTo>
                    <a:pt x="42" y="52"/>
                  </a:lnTo>
                  <a:lnTo>
                    <a:pt x="38" y="52"/>
                  </a:lnTo>
                  <a:lnTo>
                    <a:pt x="38" y="48"/>
                  </a:lnTo>
                  <a:lnTo>
                    <a:pt x="42" y="44"/>
                  </a:lnTo>
                  <a:lnTo>
                    <a:pt x="42" y="48"/>
                  </a:lnTo>
                  <a:lnTo>
                    <a:pt x="46" y="48"/>
                  </a:lnTo>
                  <a:lnTo>
                    <a:pt x="46" y="52"/>
                  </a:lnTo>
                  <a:lnTo>
                    <a:pt x="50" y="48"/>
                  </a:lnTo>
                  <a:lnTo>
                    <a:pt x="50" y="44"/>
                  </a:lnTo>
                  <a:lnTo>
                    <a:pt x="50" y="40"/>
                  </a:lnTo>
                  <a:lnTo>
                    <a:pt x="50" y="38"/>
                  </a:lnTo>
                  <a:lnTo>
                    <a:pt x="50" y="34"/>
                  </a:lnTo>
                  <a:lnTo>
                    <a:pt x="50" y="30"/>
                  </a:lnTo>
                  <a:lnTo>
                    <a:pt x="50" y="26"/>
                  </a:lnTo>
                  <a:lnTo>
                    <a:pt x="50" y="22"/>
                  </a:lnTo>
                  <a:lnTo>
                    <a:pt x="50" y="18"/>
                  </a:lnTo>
                  <a:lnTo>
                    <a:pt x="50" y="14"/>
                  </a:lnTo>
                  <a:lnTo>
                    <a:pt x="50" y="10"/>
                  </a:lnTo>
                  <a:lnTo>
                    <a:pt x="52" y="10"/>
                  </a:lnTo>
                  <a:lnTo>
                    <a:pt x="52" y="8"/>
                  </a:lnTo>
                  <a:lnTo>
                    <a:pt x="56" y="4"/>
                  </a:lnTo>
                  <a:lnTo>
                    <a:pt x="56" y="8"/>
                  </a:lnTo>
                  <a:lnTo>
                    <a:pt x="60" y="4"/>
                  </a:lnTo>
                  <a:lnTo>
                    <a:pt x="60" y="8"/>
                  </a:lnTo>
                  <a:lnTo>
                    <a:pt x="64" y="8"/>
                  </a:lnTo>
                  <a:lnTo>
                    <a:pt x="64" y="10"/>
                  </a:lnTo>
                  <a:lnTo>
                    <a:pt x="66" y="10"/>
                  </a:lnTo>
                  <a:lnTo>
                    <a:pt x="70" y="10"/>
                  </a:lnTo>
                  <a:lnTo>
                    <a:pt x="70" y="8"/>
                  </a:lnTo>
                  <a:lnTo>
                    <a:pt x="74" y="8"/>
                  </a:lnTo>
                  <a:lnTo>
                    <a:pt x="74" y="10"/>
                  </a:lnTo>
                  <a:lnTo>
                    <a:pt x="74" y="14"/>
                  </a:lnTo>
                  <a:lnTo>
                    <a:pt x="74" y="18"/>
                  </a:lnTo>
                  <a:lnTo>
                    <a:pt x="74" y="22"/>
                  </a:lnTo>
                  <a:lnTo>
                    <a:pt x="74" y="26"/>
                  </a:lnTo>
                  <a:lnTo>
                    <a:pt x="78" y="30"/>
                  </a:lnTo>
                  <a:lnTo>
                    <a:pt x="78" y="34"/>
                  </a:lnTo>
                  <a:lnTo>
                    <a:pt x="78" y="38"/>
                  </a:lnTo>
                  <a:lnTo>
                    <a:pt x="74" y="40"/>
                  </a:lnTo>
                  <a:lnTo>
                    <a:pt x="74" y="44"/>
                  </a:lnTo>
                  <a:lnTo>
                    <a:pt x="74" y="48"/>
                  </a:lnTo>
                  <a:lnTo>
                    <a:pt x="70" y="48"/>
                  </a:lnTo>
                  <a:lnTo>
                    <a:pt x="70" y="52"/>
                  </a:lnTo>
                  <a:lnTo>
                    <a:pt x="70" y="48"/>
                  </a:lnTo>
                  <a:lnTo>
                    <a:pt x="74" y="48"/>
                  </a:lnTo>
                  <a:lnTo>
                    <a:pt x="70" y="48"/>
                  </a:lnTo>
                  <a:lnTo>
                    <a:pt x="66" y="48"/>
                  </a:lnTo>
                  <a:lnTo>
                    <a:pt x="66" y="52"/>
                  </a:lnTo>
                  <a:lnTo>
                    <a:pt x="64" y="52"/>
                  </a:lnTo>
                  <a:lnTo>
                    <a:pt x="64" y="56"/>
                  </a:lnTo>
                  <a:lnTo>
                    <a:pt x="66" y="56"/>
                  </a:lnTo>
                  <a:lnTo>
                    <a:pt x="64" y="56"/>
                  </a:lnTo>
                  <a:lnTo>
                    <a:pt x="64" y="60"/>
                  </a:lnTo>
                  <a:lnTo>
                    <a:pt x="64" y="64"/>
                  </a:lnTo>
                  <a:lnTo>
                    <a:pt x="64" y="66"/>
                  </a:lnTo>
                  <a:lnTo>
                    <a:pt x="64" y="70"/>
                  </a:lnTo>
                  <a:lnTo>
                    <a:pt x="66" y="70"/>
                  </a:lnTo>
                  <a:lnTo>
                    <a:pt x="66" y="74"/>
                  </a:lnTo>
                  <a:lnTo>
                    <a:pt x="64" y="74"/>
                  </a:lnTo>
                  <a:lnTo>
                    <a:pt x="66" y="74"/>
                  </a:lnTo>
                  <a:lnTo>
                    <a:pt x="66" y="78"/>
                  </a:lnTo>
                  <a:lnTo>
                    <a:pt x="66" y="82"/>
                  </a:lnTo>
                  <a:lnTo>
                    <a:pt x="70" y="86"/>
                  </a:lnTo>
                  <a:lnTo>
                    <a:pt x="74" y="86"/>
                  </a:lnTo>
                  <a:lnTo>
                    <a:pt x="74" y="90"/>
                  </a:lnTo>
                  <a:lnTo>
                    <a:pt x="74" y="86"/>
                  </a:lnTo>
                  <a:lnTo>
                    <a:pt x="74" y="82"/>
                  </a:lnTo>
                  <a:lnTo>
                    <a:pt x="74" y="86"/>
                  </a:lnTo>
                  <a:lnTo>
                    <a:pt x="74" y="82"/>
                  </a:lnTo>
                  <a:lnTo>
                    <a:pt x="78" y="82"/>
                  </a:lnTo>
                  <a:lnTo>
                    <a:pt x="78" y="78"/>
                  </a:lnTo>
                  <a:lnTo>
                    <a:pt x="78" y="82"/>
                  </a:lnTo>
                  <a:lnTo>
                    <a:pt x="82" y="78"/>
                  </a:lnTo>
                  <a:lnTo>
                    <a:pt x="82" y="82"/>
                  </a:lnTo>
                  <a:lnTo>
                    <a:pt x="86" y="82"/>
                  </a:lnTo>
                  <a:lnTo>
                    <a:pt x="86" y="86"/>
                  </a:lnTo>
                  <a:lnTo>
                    <a:pt x="86" y="90"/>
                  </a:lnTo>
                  <a:lnTo>
                    <a:pt x="86" y="94"/>
                  </a:lnTo>
                  <a:lnTo>
                    <a:pt x="86" y="90"/>
                  </a:lnTo>
                  <a:lnTo>
                    <a:pt x="90" y="90"/>
                  </a:lnTo>
                  <a:lnTo>
                    <a:pt x="90" y="86"/>
                  </a:lnTo>
                  <a:lnTo>
                    <a:pt x="94" y="86"/>
                  </a:lnTo>
                  <a:lnTo>
                    <a:pt x="94" y="90"/>
                  </a:lnTo>
                  <a:lnTo>
                    <a:pt x="96" y="90"/>
                  </a:lnTo>
                  <a:lnTo>
                    <a:pt x="96" y="94"/>
                  </a:lnTo>
                  <a:lnTo>
                    <a:pt x="96" y="90"/>
                  </a:lnTo>
                  <a:lnTo>
                    <a:pt x="94" y="90"/>
                  </a:lnTo>
                  <a:lnTo>
                    <a:pt x="94" y="94"/>
                  </a:lnTo>
                  <a:lnTo>
                    <a:pt x="94" y="96"/>
                  </a:lnTo>
                  <a:lnTo>
                    <a:pt x="96" y="96"/>
                  </a:lnTo>
                  <a:lnTo>
                    <a:pt x="96" y="100"/>
                  </a:lnTo>
                  <a:lnTo>
                    <a:pt x="96" y="96"/>
                  </a:lnTo>
                  <a:lnTo>
                    <a:pt x="96" y="100"/>
                  </a:lnTo>
                  <a:lnTo>
                    <a:pt x="100" y="100"/>
                  </a:lnTo>
                  <a:lnTo>
                    <a:pt x="100" y="104"/>
                  </a:lnTo>
                  <a:lnTo>
                    <a:pt x="100" y="100"/>
                  </a:lnTo>
                  <a:lnTo>
                    <a:pt x="100" y="104"/>
                  </a:lnTo>
                  <a:lnTo>
                    <a:pt x="100" y="108"/>
                  </a:lnTo>
                  <a:lnTo>
                    <a:pt x="100" y="112"/>
                  </a:lnTo>
                  <a:lnTo>
                    <a:pt x="96" y="112"/>
                  </a:lnTo>
                  <a:lnTo>
                    <a:pt x="96" y="108"/>
                  </a:lnTo>
                  <a:lnTo>
                    <a:pt x="96" y="104"/>
                  </a:lnTo>
                  <a:lnTo>
                    <a:pt x="100" y="104"/>
                  </a:lnTo>
                  <a:lnTo>
                    <a:pt x="96" y="104"/>
                  </a:lnTo>
                  <a:lnTo>
                    <a:pt x="94" y="104"/>
                  </a:lnTo>
                  <a:lnTo>
                    <a:pt x="90" y="104"/>
                  </a:lnTo>
                  <a:lnTo>
                    <a:pt x="90" y="100"/>
                  </a:lnTo>
                  <a:lnTo>
                    <a:pt x="90" y="104"/>
                  </a:lnTo>
                  <a:lnTo>
                    <a:pt x="90" y="100"/>
                  </a:lnTo>
                  <a:lnTo>
                    <a:pt x="90" y="96"/>
                  </a:lnTo>
                  <a:lnTo>
                    <a:pt x="86" y="96"/>
                  </a:lnTo>
                  <a:lnTo>
                    <a:pt x="86" y="94"/>
                  </a:lnTo>
                  <a:lnTo>
                    <a:pt x="82" y="94"/>
                  </a:lnTo>
                  <a:lnTo>
                    <a:pt x="82" y="90"/>
                  </a:lnTo>
                  <a:lnTo>
                    <a:pt x="78" y="90"/>
                  </a:lnTo>
                  <a:lnTo>
                    <a:pt x="78" y="86"/>
                  </a:lnTo>
                  <a:lnTo>
                    <a:pt x="78" y="90"/>
                  </a:lnTo>
                  <a:lnTo>
                    <a:pt x="78" y="94"/>
                  </a:lnTo>
                  <a:lnTo>
                    <a:pt x="78" y="96"/>
                  </a:lnTo>
                  <a:lnTo>
                    <a:pt x="82" y="96"/>
                  </a:lnTo>
                  <a:lnTo>
                    <a:pt x="82" y="100"/>
                  </a:lnTo>
                  <a:lnTo>
                    <a:pt x="78" y="100"/>
                  </a:lnTo>
                  <a:lnTo>
                    <a:pt x="78" y="96"/>
                  </a:lnTo>
                  <a:lnTo>
                    <a:pt x="78" y="94"/>
                  </a:lnTo>
                  <a:lnTo>
                    <a:pt x="74" y="94"/>
                  </a:lnTo>
                  <a:lnTo>
                    <a:pt x="70" y="90"/>
                  </a:lnTo>
                  <a:lnTo>
                    <a:pt x="66" y="90"/>
                  </a:lnTo>
                  <a:lnTo>
                    <a:pt x="66" y="86"/>
                  </a:lnTo>
                  <a:lnTo>
                    <a:pt x="64" y="90"/>
                  </a:lnTo>
                  <a:lnTo>
                    <a:pt x="64" y="94"/>
                  </a:lnTo>
                  <a:lnTo>
                    <a:pt x="60" y="94"/>
                  </a:lnTo>
                  <a:lnTo>
                    <a:pt x="56" y="94"/>
                  </a:lnTo>
                  <a:lnTo>
                    <a:pt x="56" y="90"/>
                  </a:lnTo>
                  <a:lnTo>
                    <a:pt x="52" y="86"/>
                  </a:lnTo>
                  <a:lnTo>
                    <a:pt x="52" y="90"/>
                  </a:lnTo>
                  <a:lnTo>
                    <a:pt x="52" y="86"/>
                  </a:lnTo>
                  <a:lnTo>
                    <a:pt x="52" y="82"/>
                  </a:lnTo>
                  <a:lnTo>
                    <a:pt x="56" y="78"/>
                  </a:lnTo>
                  <a:lnTo>
                    <a:pt x="56" y="74"/>
                  </a:lnTo>
                  <a:lnTo>
                    <a:pt x="52" y="74"/>
                  </a:lnTo>
                  <a:lnTo>
                    <a:pt x="52" y="70"/>
                  </a:lnTo>
                  <a:lnTo>
                    <a:pt x="50" y="70"/>
                  </a:lnTo>
                  <a:lnTo>
                    <a:pt x="50" y="74"/>
                  </a:lnTo>
                  <a:lnTo>
                    <a:pt x="52" y="74"/>
                  </a:lnTo>
                  <a:lnTo>
                    <a:pt x="52" y="78"/>
                  </a:lnTo>
                  <a:lnTo>
                    <a:pt x="50" y="78"/>
                  </a:lnTo>
                  <a:lnTo>
                    <a:pt x="50" y="74"/>
                  </a:lnTo>
                  <a:lnTo>
                    <a:pt x="46" y="74"/>
                  </a:lnTo>
                  <a:lnTo>
                    <a:pt x="46" y="70"/>
                  </a:lnTo>
                  <a:lnTo>
                    <a:pt x="50" y="70"/>
                  </a:lnTo>
                  <a:lnTo>
                    <a:pt x="46" y="70"/>
                  </a:lnTo>
                  <a:lnTo>
                    <a:pt x="46" y="74"/>
                  </a:lnTo>
                  <a:lnTo>
                    <a:pt x="46" y="70"/>
                  </a:lnTo>
                  <a:lnTo>
                    <a:pt x="46" y="66"/>
                  </a:lnTo>
                  <a:lnTo>
                    <a:pt x="42" y="64"/>
                  </a:lnTo>
                  <a:lnTo>
                    <a:pt x="42" y="60"/>
                  </a:lnTo>
                  <a:lnTo>
                    <a:pt x="42" y="56"/>
                  </a:lnTo>
                  <a:lnTo>
                    <a:pt x="42" y="56"/>
                  </a:lnTo>
                  <a:lnTo>
                    <a:pt x="42" y="56"/>
                  </a:lnTo>
                  <a:close/>
                  <a:moveTo>
                    <a:pt x="70" y="74"/>
                  </a:moveTo>
                  <a:lnTo>
                    <a:pt x="70" y="70"/>
                  </a:lnTo>
                  <a:lnTo>
                    <a:pt x="66" y="70"/>
                  </a:lnTo>
                  <a:lnTo>
                    <a:pt x="66" y="66"/>
                  </a:lnTo>
                  <a:lnTo>
                    <a:pt x="70" y="66"/>
                  </a:lnTo>
                  <a:lnTo>
                    <a:pt x="70" y="70"/>
                  </a:lnTo>
                  <a:lnTo>
                    <a:pt x="70" y="66"/>
                  </a:lnTo>
                  <a:lnTo>
                    <a:pt x="70" y="70"/>
                  </a:lnTo>
                  <a:lnTo>
                    <a:pt x="70" y="74"/>
                  </a:lnTo>
                  <a:lnTo>
                    <a:pt x="70" y="74"/>
                  </a:lnTo>
                  <a:lnTo>
                    <a:pt x="70" y="74"/>
                  </a:lnTo>
                  <a:close/>
                  <a:moveTo>
                    <a:pt x="74" y="74"/>
                  </a:moveTo>
                  <a:lnTo>
                    <a:pt x="74" y="70"/>
                  </a:lnTo>
                  <a:lnTo>
                    <a:pt x="70" y="70"/>
                  </a:lnTo>
                  <a:lnTo>
                    <a:pt x="74" y="70"/>
                  </a:lnTo>
                  <a:lnTo>
                    <a:pt x="74" y="74"/>
                  </a:lnTo>
                  <a:lnTo>
                    <a:pt x="74" y="74"/>
                  </a:lnTo>
                  <a:lnTo>
                    <a:pt x="74" y="74"/>
                  </a:lnTo>
                  <a:close/>
                  <a:moveTo>
                    <a:pt x="74" y="86"/>
                  </a:moveTo>
                  <a:lnTo>
                    <a:pt x="70" y="86"/>
                  </a:lnTo>
                  <a:lnTo>
                    <a:pt x="70" y="82"/>
                  </a:lnTo>
                  <a:lnTo>
                    <a:pt x="70" y="86"/>
                  </a:lnTo>
                  <a:lnTo>
                    <a:pt x="74" y="86"/>
                  </a:lnTo>
                  <a:lnTo>
                    <a:pt x="74" y="86"/>
                  </a:lnTo>
                  <a:lnTo>
                    <a:pt x="74" y="86"/>
                  </a:lnTo>
                  <a:close/>
                  <a:moveTo>
                    <a:pt x="100" y="94"/>
                  </a:moveTo>
                  <a:lnTo>
                    <a:pt x="100" y="90"/>
                  </a:lnTo>
                  <a:lnTo>
                    <a:pt x="100" y="86"/>
                  </a:lnTo>
                  <a:lnTo>
                    <a:pt x="104" y="86"/>
                  </a:lnTo>
                  <a:lnTo>
                    <a:pt x="104" y="90"/>
                  </a:lnTo>
                  <a:lnTo>
                    <a:pt x="104" y="94"/>
                  </a:lnTo>
                  <a:lnTo>
                    <a:pt x="100" y="94"/>
                  </a:lnTo>
                  <a:lnTo>
                    <a:pt x="100" y="94"/>
                  </a:lnTo>
                  <a:lnTo>
                    <a:pt x="100" y="94"/>
                  </a:lnTo>
                  <a:close/>
                  <a:moveTo>
                    <a:pt x="46" y="94"/>
                  </a:moveTo>
                  <a:lnTo>
                    <a:pt x="46" y="90"/>
                  </a:lnTo>
                  <a:lnTo>
                    <a:pt x="46" y="94"/>
                  </a:lnTo>
                  <a:lnTo>
                    <a:pt x="46" y="94"/>
                  </a:lnTo>
                  <a:lnTo>
                    <a:pt x="46" y="94"/>
                  </a:lnTo>
                  <a:close/>
                  <a:moveTo>
                    <a:pt x="70" y="100"/>
                  </a:moveTo>
                  <a:lnTo>
                    <a:pt x="66" y="96"/>
                  </a:lnTo>
                  <a:lnTo>
                    <a:pt x="70" y="94"/>
                  </a:lnTo>
                  <a:lnTo>
                    <a:pt x="70" y="96"/>
                  </a:lnTo>
                  <a:lnTo>
                    <a:pt x="74" y="96"/>
                  </a:lnTo>
                  <a:lnTo>
                    <a:pt x="70" y="100"/>
                  </a:lnTo>
                  <a:lnTo>
                    <a:pt x="70" y="100"/>
                  </a:lnTo>
                  <a:lnTo>
                    <a:pt x="70" y="100"/>
                  </a:lnTo>
                  <a:close/>
                  <a:moveTo>
                    <a:pt x="56" y="116"/>
                  </a:moveTo>
                  <a:lnTo>
                    <a:pt x="56" y="112"/>
                  </a:lnTo>
                  <a:lnTo>
                    <a:pt x="56" y="108"/>
                  </a:lnTo>
                  <a:lnTo>
                    <a:pt x="52" y="108"/>
                  </a:lnTo>
                  <a:lnTo>
                    <a:pt x="52" y="104"/>
                  </a:lnTo>
                  <a:lnTo>
                    <a:pt x="52" y="100"/>
                  </a:lnTo>
                  <a:lnTo>
                    <a:pt x="50" y="100"/>
                  </a:lnTo>
                  <a:lnTo>
                    <a:pt x="50" y="96"/>
                  </a:lnTo>
                  <a:lnTo>
                    <a:pt x="50" y="94"/>
                  </a:lnTo>
                  <a:lnTo>
                    <a:pt x="52" y="94"/>
                  </a:lnTo>
                  <a:lnTo>
                    <a:pt x="52" y="96"/>
                  </a:lnTo>
                  <a:lnTo>
                    <a:pt x="56" y="94"/>
                  </a:lnTo>
                  <a:lnTo>
                    <a:pt x="56" y="96"/>
                  </a:lnTo>
                  <a:lnTo>
                    <a:pt x="60" y="96"/>
                  </a:lnTo>
                  <a:lnTo>
                    <a:pt x="64" y="100"/>
                  </a:lnTo>
                  <a:lnTo>
                    <a:pt x="64" y="104"/>
                  </a:lnTo>
                  <a:lnTo>
                    <a:pt x="64" y="108"/>
                  </a:lnTo>
                  <a:lnTo>
                    <a:pt x="64" y="112"/>
                  </a:lnTo>
                  <a:lnTo>
                    <a:pt x="64" y="116"/>
                  </a:lnTo>
                  <a:lnTo>
                    <a:pt x="60" y="116"/>
                  </a:lnTo>
                  <a:lnTo>
                    <a:pt x="56" y="116"/>
                  </a:lnTo>
                  <a:lnTo>
                    <a:pt x="56" y="116"/>
                  </a:lnTo>
                  <a:lnTo>
                    <a:pt x="56" y="116"/>
                  </a:lnTo>
                  <a:close/>
                  <a:moveTo>
                    <a:pt x="90" y="108"/>
                  </a:moveTo>
                  <a:lnTo>
                    <a:pt x="90" y="104"/>
                  </a:lnTo>
                  <a:lnTo>
                    <a:pt x="86" y="104"/>
                  </a:lnTo>
                  <a:lnTo>
                    <a:pt x="86" y="100"/>
                  </a:lnTo>
                  <a:lnTo>
                    <a:pt x="86" y="104"/>
                  </a:lnTo>
                  <a:lnTo>
                    <a:pt x="90" y="104"/>
                  </a:lnTo>
                  <a:lnTo>
                    <a:pt x="90" y="108"/>
                  </a:lnTo>
                  <a:lnTo>
                    <a:pt x="90" y="108"/>
                  </a:lnTo>
                  <a:lnTo>
                    <a:pt x="90" y="108"/>
                  </a:lnTo>
                  <a:close/>
                  <a:moveTo>
                    <a:pt x="70" y="120"/>
                  </a:moveTo>
                  <a:lnTo>
                    <a:pt x="70" y="116"/>
                  </a:lnTo>
                  <a:lnTo>
                    <a:pt x="70" y="112"/>
                  </a:lnTo>
                  <a:lnTo>
                    <a:pt x="70" y="108"/>
                  </a:lnTo>
                  <a:lnTo>
                    <a:pt x="74" y="108"/>
                  </a:lnTo>
                  <a:lnTo>
                    <a:pt x="74" y="112"/>
                  </a:lnTo>
                  <a:lnTo>
                    <a:pt x="70" y="112"/>
                  </a:lnTo>
                  <a:lnTo>
                    <a:pt x="70" y="120"/>
                  </a:lnTo>
                  <a:lnTo>
                    <a:pt x="70" y="120"/>
                  </a:lnTo>
                  <a:lnTo>
                    <a:pt x="70" y="120"/>
                  </a:lnTo>
                  <a:close/>
                  <a:moveTo>
                    <a:pt x="96" y="116"/>
                  </a:moveTo>
                  <a:lnTo>
                    <a:pt x="96" y="112"/>
                  </a:lnTo>
                  <a:lnTo>
                    <a:pt x="94" y="112"/>
                  </a:lnTo>
                  <a:lnTo>
                    <a:pt x="94" y="108"/>
                  </a:lnTo>
                  <a:lnTo>
                    <a:pt x="96" y="112"/>
                  </a:lnTo>
                  <a:lnTo>
                    <a:pt x="96" y="116"/>
                  </a:lnTo>
                  <a:lnTo>
                    <a:pt x="96" y="116"/>
                  </a:lnTo>
                  <a:lnTo>
                    <a:pt x="96" y="116"/>
                  </a:lnTo>
                  <a:close/>
                  <a:moveTo>
                    <a:pt x="86" y="124"/>
                  </a:moveTo>
                  <a:lnTo>
                    <a:pt x="90" y="120"/>
                  </a:lnTo>
                  <a:lnTo>
                    <a:pt x="90" y="116"/>
                  </a:lnTo>
                  <a:lnTo>
                    <a:pt x="90" y="112"/>
                  </a:lnTo>
                  <a:lnTo>
                    <a:pt x="94" y="112"/>
                  </a:lnTo>
                  <a:lnTo>
                    <a:pt x="94" y="116"/>
                  </a:lnTo>
                  <a:lnTo>
                    <a:pt x="96" y="116"/>
                  </a:lnTo>
                  <a:lnTo>
                    <a:pt x="100" y="120"/>
                  </a:lnTo>
                  <a:lnTo>
                    <a:pt x="100" y="124"/>
                  </a:lnTo>
                  <a:lnTo>
                    <a:pt x="100" y="126"/>
                  </a:lnTo>
                  <a:lnTo>
                    <a:pt x="100" y="124"/>
                  </a:lnTo>
                  <a:lnTo>
                    <a:pt x="96" y="124"/>
                  </a:lnTo>
                  <a:lnTo>
                    <a:pt x="94" y="120"/>
                  </a:lnTo>
                  <a:lnTo>
                    <a:pt x="94" y="116"/>
                  </a:lnTo>
                  <a:lnTo>
                    <a:pt x="90" y="116"/>
                  </a:lnTo>
                  <a:lnTo>
                    <a:pt x="90" y="120"/>
                  </a:lnTo>
                  <a:lnTo>
                    <a:pt x="90" y="124"/>
                  </a:lnTo>
                  <a:lnTo>
                    <a:pt x="86" y="124"/>
                  </a:lnTo>
                  <a:lnTo>
                    <a:pt x="86" y="124"/>
                  </a:lnTo>
                  <a:lnTo>
                    <a:pt x="86" y="124"/>
                  </a:lnTo>
                  <a:close/>
                  <a:moveTo>
                    <a:pt x="104" y="120"/>
                  </a:moveTo>
                  <a:lnTo>
                    <a:pt x="104" y="116"/>
                  </a:lnTo>
                  <a:lnTo>
                    <a:pt x="104" y="112"/>
                  </a:lnTo>
                  <a:lnTo>
                    <a:pt x="108" y="112"/>
                  </a:lnTo>
                  <a:lnTo>
                    <a:pt x="112" y="112"/>
                  </a:lnTo>
                  <a:lnTo>
                    <a:pt x="116" y="112"/>
                  </a:lnTo>
                  <a:lnTo>
                    <a:pt x="120" y="112"/>
                  </a:lnTo>
                  <a:lnTo>
                    <a:pt x="116" y="116"/>
                  </a:lnTo>
                  <a:lnTo>
                    <a:pt x="120" y="116"/>
                  </a:lnTo>
                  <a:lnTo>
                    <a:pt x="120" y="120"/>
                  </a:lnTo>
                  <a:lnTo>
                    <a:pt x="120" y="124"/>
                  </a:lnTo>
                  <a:lnTo>
                    <a:pt x="120" y="126"/>
                  </a:lnTo>
                  <a:lnTo>
                    <a:pt x="120" y="130"/>
                  </a:lnTo>
                  <a:lnTo>
                    <a:pt x="122" y="130"/>
                  </a:lnTo>
                  <a:lnTo>
                    <a:pt x="122" y="134"/>
                  </a:lnTo>
                  <a:lnTo>
                    <a:pt x="120" y="134"/>
                  </a:lnTo>
                  <a:lnTo>
                    <a:pt x="122" y="134"/>
                  </a:lnTo>
                  <a:lnTo>
                    <a:pt x="122" y="138"/>
                  </a:lnTo>
                  <a:lnTo>
                    <a:pt x="122" y="134"/>
                  </a:lnTo>
                  <a:lnTo>
                    <a:pt x="120" y="134"/>
                  </a:lnTo>
                  <a:lnTo>
                    <a:pt x="116" y="134"/>
                  </a:lnTo>
                  <a:lnTo>
                    <a:pt x="112" y="130"/>
                  </a:lnTo>
                  <a:lnTo>
                    <a:pt x="112" y="126"/>
                  </a:lnTo>
                  <a:lnTo>
                    <a:pt x="116" y="126"/>
                  </a:lnTo>
                  <a:lnTo>
                    <a:pt x="116" y="124"/>
                  </a:lnTo>
                  <a:lnTo>
                    <a:pt x="112" y="124"/>
                  </a:lnTo>
                  <a:lnTo>
                    <a:pt x="108" y="124"/>
                  </a:lnTo>
                  <a:lnTo>
                    <a:pt x="108" y="120"/>
                  </a:lnTo>
                  <a:lnTo>
                    <a:pt x="104" y="120"/>
                  </a:lnTo>
                  <a:lnTo>
                    <a:pt x="104" y="120"/>
                  </a:lnTo>
                  <a:lnTo>
                    <a:pt x="104" y="120"/>
                  </a:lnTo>
                  <a:close/>
                  <a:moveTo>
                    <a:pt x="78" y="116"/>
                  </a:moveTo>
                  <a:lnTo>
                    <a:pt x="78" y="112"/>
                  </a:lnTo>
                  <a:lnTo>
                    <a:pt x="82" y="112"/>
                  </a:lnTo>
                  <a:lnTo>
                    <a:pt x="82" y="116"/>
                  </a:lnTo>
                  <a:lnTo>
                    <a:pt x="78" y="116"/>
                  </a:lnTo>
                  <a:lnTo>
                    <a:pt x="78" y="116"/>
                  </a:lnTo>
                  <a:lnTo>
                    <a:pt x="78" y="116"/>
                  </a:lnTo>
                  <a:close/>
                  <a:moveTo>
                    <a:pt x="46" y="120"/>
                  </a:moveTo>
                  <a:lnTo>
                    <a:pt x="42" y="120"/>
                  </a:lnTo>
                  <a:lnTo>
                    <a:pt x="42" y="116"/>
                  </a:lnTo>
                  <a:lnTo>
                    <a:pt x="46" y="116"/>
                  </a:lnTo>
                  <a:lnTo>
                    <a:pt x="46" y="120"/>
                  </a:lnTo>
                  <a:lnTo>
                    <a:pt x="46" y="116"/>
                  </a:lnTo>
                  <a:lnTo>
                    <a:pt x="50" y="120"/>
                  </a:lnTo>
                  <a:lnTo>
                    <a:pt x="46" y="120"/>
                  </a:lnTo>
                  <a:lnTo>
                    <a:pt x="46" y="120"/>
                  </a:lnTo>
                  <a:lnTo>
                    <a:pt x="46" y="120"/>
                  </a:lnTo>
                  <a:close/>
                  <a:moveTo>
                    <a:pt x="42" y="126"/>
                  </a:moveTo>
                  <a:lnTo>
                    <a:pt x="42" y="124"/>
                  </a:lnTo>
                  <a:lnTo>
                    <a:pt x="42" y="120"/>
                  </a:lnTo>
                  <a:lnTo>
                    <a:pt x="42" y="124"/>
                  </a:lnTo>
                  <a:lnTo>
                    <a:pt x="46" y="124"/>
                  </a:lnTo>
                  <a:lnTo>
                    <a:pt x="46" y="126"/>
                  </a:lnTo>
                  <a:lnTo>
                    <a:pt x="42" y="126"/>
                  </a:lnTo>
                  <a:lnTo>
                    <a:pt x="42" y="126"/>
                  </a:lnTo>
                  <a:lnTo>
                    <a:pt x="42" y="126"/>
                  </a:lnTo>
                  <a:close/>
                  <a:moveTo>
                    <a:pt x="86" y="134"/>
                  </a:moveTo>
                  <a:lnTo>
                    <a:pt x="86" y="138"/>
                  </a:lnTo>
                  <a:lnTo>
                    <a:pt x="82" y="138"/>
                  </a:lnTo>
                  <a:lnTo>
                    <a:pt x="82" y="142"/>
                  </a:lnTo>
                  <a:lnTo>
                    <a:pt x="78" y="142"/>
                  </a:lnTo>
                  <a:lnTo>
                    <a:pt x="74" y="142"/>
                  </a:lnTo>
                  <a:lnTo>
                    <a:pt x="74" y="146"/>
                  </a:lnTo>
                  <a:lnTo>
                    <a:pt x="70" y="146"/>
                  </a:lnTo>
                  <a:lnTo>
                    <a:pt x="70" y="150"/>
                  </a:lnTo>
                  <a:lnTo>
                    <a:pt x="70" y="146"/>
                  </a:lnTo>
                  <a:lnTo>
                    <a:pt x="70" y="142"/>
                  </a:lnTo>
                  <a:lnTo>
                    <a:pt x="70" y="138"/>
                  </a:lnTo>
                  <a:lnTo>
                    <a:pt x="70" y="134"/>
                  </a:lnTo>
                  <a:lnTo>
                    <a:pt x="70" y="130"/>
                  </a:lnTo>
                  <a:lnTo>
                    <a:pt x="70" y="126"/>
                  </a:lnTo>
                  <a:lnTo>
                    <a:pt x="70" y="124"/>
                  </a:lnTo>
                  <a:lnTo>
                    <a:pt x="66" y="124"/>
                  </a:lnTo>
                  <a:lnTo>
                    <a:pt x="70" y="124"/>
                  </a:lnTo>
                  <a:lnTo>
                    <a:pt x="74" y="124"/>
                  </a:lnTo>
                  <a:lnTo>
                    <a:pt x="78" y="126"/>
                  </a:lnTo>
                  <a:lnTo>
                    <a:pt x="78" y="130"/>
                  </a:lnTo>
                  <a:lnTo>
                    <a:pt x="82" y="126"/>
                  </a:lnTo>
                  <a:lnTo>
                    <a:pt x="82" y="130"/>
                  </a:lnTo>
                  <a:lnTo>
                    <a:pt x="86" y="130"/>
                  </a:lnTo>
                  <a:lnTo>
                    <a:pt x="86" y="126"/>
                  </a:lnTo>
                  <a:lnTo>
                    <a:pt x="86" y="130"/>
                  </a:lnTo>
                  <a:lnTo>
                    <a:pt x="86" y="134"/>
                  </a:lnTo>
                  <a:lnTo>
                    <a:pt x="86" y="134"/>
                  </a:lnTo>
                  <a:lnTo>
                    <a:pt x="86" y="134"/>
                  </a:lnTo>
                  <a:close/>
                  <a:moveTo>
                    <a:pt x="104" y="130"/>
                  </a:moveTo>
                  <a:lnTo>
                    <a:pt x="104" y="126"/>
                  </a:lnTo>
                  <a:lnTo>
                    <a:pt x="108" y="126"/>
                  </a:lnTo>
                  <a:lnTo>
                    <a:pt x="108" y="130"/>
                  </a:lnTo>
                  <a:lnTo>
                    <a:pt x="104" y="130"/>
                  </a:lnTo>
                  <a:lnTo>
                    <a:pt x="104" y="130"/>
                  </a:lnTo>
                  <a:lnTo>
                    <a:pt x="104" y="130"/>
                  </a:lnTo>
                  <a:close/>
                  <a:moveTo>
                    <a:pt x="108" y="146"/>
                  </a:moveTo>
                  <a:lnTo>
                    <a:pt x="112" y="146"/>
                  </a:lnTo>
                  <a:lnTo>
                    <a:pt x="112" y="142"/>
                  </a:lnTo>
                  <a:lnTo>
                    <a:pt x="108" y="142"/>
                  </a:lnTo>
                  <a:lnTo>
                    <a:pt x="108" y="138"/>
                  </a:lnTo>
                  <a:lnTo>
                    <a:pt x="108" y="142"/>
                  </a:lnTo>
                  <a:lnTo>
                    <a:pt x="104" y="142"/>
                  </a:lnTo>
                  <a:lnTo>
                    <a:pt x="104" y="138"/>
                  </a:lnTo>
                  <a:lnTo>
                    <a:pt x="104" y="134"/>
                  </a:lnTo>
                  <a:lnTo>
                    <a:pt x="104" y="130"/>
                  </a:lnTo>
                  <a:lnTo>
                    <a:pt x="104" y="126"/>
                  </a:lnTo>
                  <a:lnTo>
                    <a:pt x="108" y="130"/>
                  </a:lnTo>
                  <a:lnTo>
                    <a:pt x="108" y="134"/>
                  </a:lnTo>
                  <a:lnTo>
                    <a:pt x="108" y="130"/>
                  </a:lnTo>
                  <a:lnTo>
                    <a:pt x="112" y="130"/>
                  </a:lnTo>
                  <a:lnTo>
                    <a:pt x="112" y="134"/>
                  </a:lnTo>
                  <a:lnTo>
                    <a:pt x="116" y="138"/>
                  </a:lnTo>
                  <a:lnTo>
                    <a:pt x="112" y="138"/>
                  </a:lnTo>
                  <a:lnTo>
                    <a:pt x="112" y="142"/>
                  </a:lnTo>
                  <a:lnTo>
                    <a:pt x="116" y="142"/>
                  </a:lnTo>
                  <a:lnTo>
                    <a:pt x="116" y="146"/>
                  </a:lnTo>
                  <a:lnTo>
                    <a:pt x="116" y="150"/>
                  </a:lnTo>
                  <a:lnTo>
                    <a:pt x="116" y="152"/>
                  </a:lnTo>
                  <a:lnTo>
                    <a:pt x="116" y="150"/>
                  </a:lnTo>
                  <a:lnTo>
                    <a:pt x="112" y="150"/>
                  </a:lnTo>
                  <a:lnTo>
                    <a:pt x="112" y="152"/>
                  </a:lnTo>
                  <a:lnTo>
                    <a:pt x="108" y="152"/>
                  </a:lnTo>
                  <a:lnTo>
                    <a:pt x="112" y="150"/>
                  </a:lnTo>
                  <a:lnTo>
                    <a:pt x="108" y="150"/>
                  </a:lnTo>
                  <a:lnTo>
                    <a:pt x="108" y="146"/>
                  </a:lnTo>
                  <a:lnTo>
                    <a:pt x="108" y="146"/>
                  </a:lnTo>
                  <a:lnTo>
                    <a:pt x="108" y="146"/>
                  </a:lnTo>
                  <a:close/>
                  <a:moveTo>
                    <a:pt x="42" y="130"/>
                  </a:moveTo>
                  <a:lnTo>
                    <a:pt x="38" y="130"/>
                  </a:lnTo>
                  <a:lnTo>
                    <a:pt x="42" y="130"/>
                  </a:lnTo>
                  <a:lnTo>
                    <a:pt x="42" y="130"/>
                  </a:lnTo>
                  <a:lnTo>
                    <a:pt x="42" y="130"/>
                  </a:lnTo>
                  <a:close/>
                  <a:moveTo>
                    <a:pt x="38" y="146"/>
                  </a:moveTo>
                  <a:lnTo>
                    <a:pt x="38" y="150"/>
                  </a:lnTo>
                  <a:lnTo>
                    <a:pt x="34" y="150"/>
                  </a:lnTo>
                  <a:lnTo>
                    <a:pt x="34" y="152"/>
                  </a:lnTo>
                  <a:lnTo>
                    <a:pt x="30" y="152"/>
                  </a:lnTo>
                  <a:lnTo>
                    <a:pt x="26" y="156"/>
                  </a:lnTo>
                  <a:lnTo>
                    <a:pt x="24" y="160"/>
                  </a:lnTo>
                  <a:lnTo>
                    <a:pt x="26" y="160"/>
                  </a:lnTo>
                  <a:lnTo>
                    <a:pt x="24" y="164"/>
                  </a:lnTo>
                  <a:lnTo>
                    <a:pt x="24" y="168"/>
                  </a:lnTo>
                  <a:lnTo>
                    <a:pt x="20" y="168"/>
                  </a:lnTo>
                  <a:lnTo>
                    <a:pt x="16" y="168"/>
                  </a:lnTo>
                  <a:lnTo>
                    <a:pt x="16" y="172"/>
                  </a:lnTo>
                  <a:lnTo>
                    <a:pt x="16" y="176"/>
                  </a:lnTo>
                  <a:lnTo>
                    <a:pt x="12" y="176"/>
                  </a:lnTo>
                  <a:lnTo>
                    <a:pt x="12" y="180"/>
                  </a:lnTo>
                  <a:lnTo>
                    <a:pt x="8" y="180"/>
                  </a:lnTo>
                  <a:lnTo>
                    <a:pt x="4" y="182"/>
                  </a:lnTo>
                  <a:lnTo>
                    <a:pt x="4" y="180"/>
                  </a:lnTo>
                  <a:lnTo>
                    <a:pt x="4" y="176"/>
                  </a:lnTo>
                  <a:lnTo>
                    <a:pt x="8" y="176"/>
                  </a:lnTo>
                  <a:lnTo>
                    <a:pt x="12" y="172"/>
                  </a:lnTo>
                  <a:lnTo>
                    <a:pt x="12" y="168"/>
                  </a:lnTo>
                  <a:lnTo>
                    <a:pt x="16" y="168"/>
                  </a:lnTo>
                  <a:lnTo>
                    <a:pt x="20" y="160"/>
                  </a:lnTo>
                  <a:lnTo>
                    <a:pt x="24" y="160"/>
                  </a:lnTo>
                  <a:lnTo>
                    <a:pt x="24" y="156"/>
                  </a:lnTo>
                  <a:lnTo>
                    <a:pt x="26" y="152"/>
                  </a:lnTo>
                  <a:lnTo>
                    <a:pt x="26" y="156"/>
                  </a:lnTo>
                  <a:lnTo>
                    <a:pt x="26" y="152"/>
                  </a:lnTo>
                  <a:lnTo>
                    <a:pt x="30" y="150"/>
                  </a:lnTo>
                  <a:lnTo>
                    <a:pt x="26" y="150"/>
                  </a:lnTo>
                  <a:lnTo>
                    <a:pt x="30" y="150"/>
                  </a:lnTo>
                  <a:lnTo>
                    <a:pt x="34" y="146"/>
                  </a:lnTo>
                  <a:lnTo>
                    <a:pt x="34" y="142"/>
                  </a:lnTo>
                  <a:lnTo>
                    <a:pt x="30" y="142"/>
                  </a:lnTo>
                  <a:lnTo>
                    <a:pt x="30" y="138"/>
                  </a:lnTo>
                  <a:lnTo>
                    <a:pt x="34" y="138"/>
                  </a:lnTo>
                  <a:lnTo>
                    <a:pt x="34" y="142"/>
                  </a:lnTo>
                  <a:lnTo>
                    <a:pt x="34" y="138"/>
                  </a:lnTo>
                  <a:lnTo>
                    <a:pt x="34" y="134"/>
                  </a:lnTo>
                  <a:lnTo>
                    <a:pt x="34" y="138"/>
                  </a:lnTo>
                  <a:lnTo>
                    <a:pt x="34" y="134"/>
                  </a:lnTo>
                  <a:lnTo>
                    <a:pt x="34" y="130"/>
                  </a:lnTo>
                  <a:lnTo>
                    <a:pt x="38" y="130"/>
                  </a:lnTo>
                  <a:lnTo>
                    <a:pt x="38" y="134"/>
                  </a:lnTo>
                  <a:lnTo>
                    <a:pt x="34" y="138"/>
                  </a:lnTo>
                  <a:lnTo>
                    <a:pt x="34" y="142"/>
                  </a:lnTo>
                  <a:lnTo>
                    <a:pt x="38" y="142"/>
                  </a:lnTo>
                  <a:lnTo>
                    <a:pt x="38" y="146"/>
                  </a:lnTo>
                  <a:lnTo>
                    <a:pt x="38" y="146"/>
                  </a:lnTo>
                  <a:lnTo>
                    <a:pt x="38" y="146"/>
                  </a:lnTo>
                  <a:close/>
                  <a:moveTo>
                    <a:pt x="90" y="152"/>
                  </a:moveTo>
                  <a:lnTo>
                    <a:pt x="94" y="152"/>
                  </a:lnTo>
                  <a:lnTo>
                    <a:pt x="94" y="150"/>
                  </a:lnTo>
                  <a:lnTo>
                    <a:pt x="94" y="146"/>
                  </a:lnTo>
                  <a:lnTo>
                    <a:pt x="96" y="146"/>
                  </a:lnTo>
                  <a:lnTo>
                    <a:pt x="96" y="142"/>
                  </a:lnTo>
                  <a:lnTo>
                    <a:pt x="96" y="138"/>
                  </a:lnTo>
                  <a:lnTo>
                    <a:pt x="96" y="134"/>
                  </a:lnTo>
                  <a:lnTo>
                    <a:pt x="100" y="134"/>
                  </a:lnTo>
                  <a:lnTo>
                    <a:pt x="100" y="138"/>
                  </a:lnTo>
                  <a:lnTo>
                    <a:pt x="100" y="142"/>
                  </a:lnTo>
                  <a:lnTo>
                    <a:pt x="100" y="146"/>
                  </a:lnTo>
                  <a:lnTo>
                    <a:pt x="100" y="150"/>
                  </a:lnTo>
                  <a:lnTo>
                    <a:pt x="96" y="150"/>
                  </a:lnTo>
                  <a:lnTo>
                    <a:pt x="96" y="152"/>
                  </a:lnTo>
                  <a:lnTo>
                    <a:pt x="94" y="152"/>
                  </a:lnTo>
                  <a:lnTo>
                    <a:pt x="94" y="156"/>
                  </a:lnTo>
                  <a:lnTo>
                    <a:pt x="94" y="160"/>
                  </a:lnTo>
                  <a:lnTo>
                    <a:pt x="94" y="164"/>
                  </a:lnTo>
                  <a:lnTo>
                    <a:pt x="90" y="164"/>
                  </a:lnTo>
                  <a:lnTo>
                    <a:pt x="90" y="160"/>
                  </a:lnTo>
                  <a:lnTo>
                    <a:pt x="90" y="156"/>
                  </a:lnTo>
                  <a:lnTo>
                    <a:pt x="90" y="152"/>
                  </a:lnTo>
                  <a:lnTo>
                    <a:pt x="90" y="152"/>
                  </a:lnTo>
                  <a:lnTo>
                    <a:pt x="90" y="152"/>
                  </a:lnTo>
                  <a:close/>
                  <a:moveTo>
                    <a:pt x="90" y="150"/>
                  </a:moveTo>
                  <a:lnTo>
                    <a:pt x="90" y="152"/>
                  </a:lnTo>
                  <a:lnTo>
                    <a:pt x="90" y="156"/>
                  </a:lnTo>
                  <a:lnTo>
                    <a:pt x="86" y="156"/>
                  </a:lnTo>
                  <a:lnTo>
                    <a:pt x="86" y="160"/>
                  </a:lnTo>
                  <a:lnTo>
                    <a:pt x="86" y="164"/>
                  </a:lnTo>
                  <a:lnTo>
                    <a:pt x="90" y="164"/>
                  </a:lnTo>
                  <a:lnTo>
                    <a:pt x="90" y="168"/>
                  </a:lnTo>
                  <a:lnTo>
                    <a:pt x="90" y="172"/>
                  </a:lnTo>
                  <a:lnTo>
                    <a:pt x="86" y="172"/>
                  </a:lnTo>
                  <a:lnTo>
                    <a:pt x="82" y="172"/>
                  </a:lnTo>
                  <a:lnTo>
                    <a:pt x="82" y="168"/>
                  </a:lnTo>
                  <a:lnTo>
                    <a:pt x="82" y="164"/>
                  </a:lnTo>
                  <a:lnTo>
                    <a:pt x="78" y="164"/>
                  </a:lnTo>
                  <a:lnTo>
                    <a:pt x="78" y="160"/>
                  </a:lnTo>
                  <a:lnTo>
                    <a:pt x="74" y="160"/>
                  </a:lnTo>
                  <a:lnTo>
                    <a:pt x="78" y="160"/>
                  </a:lnTo>
                  <a:lnTo>
                    <a:pt x="78" y="156"/>
                  </a:lnTo>
                  <a:lnTo>
                    <a:pt x="82" y="156"/>
                  </a:lnTo>
                  <a:lnTo>
                    <a:pt x="82" y="152"/>
                  </a:lnTo>
                  <a:lnTo>
                    <a:pt x="82" y="150"/>
                  </a:lnTo>
                  <a:lnTo>
                    <a:pt x="82" y="146"/>
                  </a:lnTo>
                  <a:lnTo>
                    <a:pt x="86" y="142"/>
                  </a:lnTo>
                  <a:lnTo>
                    <a:pt x="86" y="138"/>
                  </a:lnTo>
                  <a:lnTo>
                    <a:pt x="90" y="138"/>
                  </a:lnTo>
                  <a:lnTo>
                    <a:pt x="94" y="138"/>
                  </a:lnTo>
                  <a:lnTo>
                    <a:pt x="94" y="142"/>
                  </a:lnTo>
                  <a:lnTo>
                    <a:pt x="94" y="146"/>
                  </a:lnTo>
                  <a:lnTo>
                    <a:pt x="90" y="146"/>
                  </a:lnTo>
                  <a:lnTo>
                    <a:pt x="90" y="150"/>
                  </a:lnTo>
                  <a:lnTo>
                    <a:pt x="90" y="150"/>
                  </a:lnTo>
                  <a:lnTo>
                    <a:pt x="90" y="150"/>
                  </a:lnTo>
                  <a:close/>
                  <a:moveTo>
                    <a:pt x="122" y="156"/>
                  </a:moveTo>
                  <a:lnTo>
                    <a:pt x="120" y="152"/>
                  </a:lnTo>
                  <a:lnTo>
                    <a:pt x="120" y="150"/>
                  </a:lnTo>
                  <a:lnTo>
                    <a:pt x="122" y="146"/>
                  </a:lnTo>
                  <a:lnTo>
                    <a:pt x="122" y="150"/>
                  </a:lnTo>
                  <a:lnTo>
                    <a:pt x="122" y="152"/>
                  </a:lnTo>
                  <a:lnTo>
                    <a:pt x="122" y="156"/>
                  </a:lnTo>
                  <a:lnTo>
                    <a:pt x="122" y="156"/>
                  </a:lnTo>
                  <a:lnTo>
                    <a:pt x="122" y="156"/>
                  </a:lnTo>
                  <a:close/>
                  <a:moveTo>
                    <a:pt x="108" y="152"/>
                  </a:moveTo>
                  <a:lnTo>
                    <a:pt x="108" y="156"/>
                  </a:lnTo>
                  <a:lnTo>
                    <a:pt x="108" y="160"/>
                  </a:lnTo>
                  <a:lnTo>
                    <a:pt x="104" y="160"/>
                  </a:lnTo>
                  <a:lnTo>
                    <a:pt x="100" y="160"/>
                  </a:lnTo>
                  <a:lnTo>
                    <a:pt x="96" y="160"/>
                  </a:lnTo>
                  <a:lnTo>
                    <a:pt x="96" y="156"/>
                  </a:lnTo>
                  <a:lnTo>
                    <a:pt x="100" y="156"/>
                  </a:lnTo>
                  <a:lnTo>
                    <a:pt x="100" y="152"/>
                  </a:lnTo>
                  <a:lnTo>
                    <a:pt x="104" y="152"/>
                  </a:lnTo>
                  <a:lnTo>
                    <a:pt x="108" y="152"/>
                  </a:lnTo>
                  <a:lnTo>
                    <a:pt x="108" y="152"/>
                  </a:lnTo>
                  <a:lnTo>
                    <a:pt x="108" y="152"/>
                  </a:lnTo>
                  <a:close/>
                  <a:moveTo>
                    <a:pt x="116" y="156"/>
                  </a:moveTo>
                  <a:lnTo>
                    <a:pt x="116" y="152"/>
                  </a:lnTo>
                  <a:lnTo>
                    <a:pt x="116" y="156"/>
                  </a:lnTo>
                  <a:lnTo>
                    <a:pt x="116" y="156"/>
                  </a:lnTo>
                  <a:lnTo>
                    <a:pt x="116" y="156"/>
                  </a:lnTo>
                  <a:close/>
                  <a:moveTo>
                    <a:pt x="126" y="160"/>
                  </a:moveTo>
                  <a:lnTo>
                    <a:pt x="126" y="156"/>
                  </a:lnTo>
                  <a:lnTo>
                    <a:pt x="126" y="152"/>
                  </a:lnTo>
                  <a:lnTo>
                    <a:pt x="130" y="156"/>
                  </a:lnTo>
                  <a:lnTo>
                    <a:pt x="130" y="160"/>
                  </a:lnTo>
                  <a:lnTo>
                    <a:pt x="126" y="160"/>
                  </a:lnTo>
                  <a:lnTo>
                    <a:pt x="126" y="160"/>
                  </a:lnTo>
                  <a:lnTo>
                    <a:pt x="126" y="160"/>
                  </a:lnTo>
                  <a:close/>
                  <a:moveTo>
                    <a:pt x="74" y="202"/>
                  </a:moveTo>
                  <a:lnTo>
                    <a:pt x="74" y="206"/>
                  </a:lnTo>
                  <a:lnTo>
                    <a:pt x="74" y="208"/>
                  </a:lnTo>
                  <a:lnTo>
                    <a:pt x="70" y="208"/>
                  </a:lnTo>
                  <a:lnTo>
                    <a:pt x="70" y="206"/>
                  </a:lnTo>
                  <a:lnTo>
                    <a:pt x="70" y="202"/>
                  </a:lnTo>
                  <a:lnTo>
                    <a:pt x="70" y="198"/>
                  </a:lnTo>
                  <a:lnTo>
                    <a:pt x="70" y="194"/>
                  </a:lnTo>
                  <a:lnTo>
                    <a:pt x="74" y="194"/>
                  </a:lnTo>
                  <a:lnTo>
                    <a:pt x="74" y="190"/>
                  </a:lnTo>
                  <a:lnTo>
                    <a:pt x="78" y="186"/>
                  </a:lnTo>
                  <a:lnTo>
                    <a:pt x="78" y="190"/>
                  </a:lnTo>
                  <a:lnTo>
                    <a:pt x="82" y="186"/>
                  </a:lnTo>
                  <a:lnTo>
                    <a:pt x="86" y="186"/>
                  </a:lnTo>
                  <a:lnTo>
                    <a:pt x="86" y="182"/>
                  </a:lnTo>
                  <a:lnTo>
                    <a:pt x="86" y="180"/>
                  </a:lnTo>
                  <a:lnTo>
                    <a:pt x="90" y="180"/>
                  </a:lnTo>
                  <a:lnTo>
                    <a:pt x="90" y="176"/>
                  </a:lnTo>
                  <a:lnTo>
                    <a:pt x="94" y="180"/>
                  </a:lnTo>
                  <a:lnTo>
                    <a:pt x="96" y="180"/>
                  </a:lnTo>
                  <a:lnTo>
                    <a:pt x="96" y="182"/>
                  </a:lnTo>
                  <a:lnTo>
                    <a:pt x="96" y="186"/>
                  </a:lnTo>
                  <a:lnTo>
                    <a:pt x="96" y="190"/>
                  </a:lnTo>
                  <a:lnTo>
                    <a:pt x="94" y="190"/>
                  </a:lnTo>
                  <a:lnTo>
                    <a:pt x="96" y="190"/>
                  </a:lnTo>
                  <a:lnTo>
                    <a:pt x="96" y="186"/>
                  </a:lnTo>
                  <a:lnTo>
                    <a:pt x="100" y="186"/>
                  </a:lnTo>
                  <a:lnTo>
                    <a:pt x="104" y="186"/>
                  </a:lnTo>
                  <a:lnTo>
                    <a:pt x="104" y="182"/>
                  </a:lnTo>
                  <a:lnTo>
                    <a:pt x="100" y="182"/>
                  </a:lnTo>
                  <a:lnTo>
                    <a:pt x="104" y="182"/>
                  </a:lnTo>
                  <a:lnTo>
                    <a:pt x="104" y="180"/>
                  </a:lnTo>
                  <a:lnTo>
                    <a:pt x="108" y="180"/>
                  </a:lnTo>
                  <a:lnTo>
                    <a:pt x="108" y="182"/>
                  </a:lnTo>
                  <a:lnTo>
                    <a:pt x="108" y="180"/>
                  </a:lnTo>
                  <a:lnTo>
                    <a:pt x="108" y="176"/>
                  </a:lnTo>
                  <a:lnTo>
                    <a:pt x="112" y="176"/>
                  </a:lnTo>
                  <a:lnTo>
                    <a:pt x="112" y="172"/>
                  </a:lnTo>
                  <a:lnTo>
                    <a:pt x="112" y="176"/>
                  </a:lnTo>
                  <a:lnTo>
                    <a:pt x="116" y="176"/>
                  </a:lnTo>
                  <a:lnTo>
                    <a:pt x="116" y="172"/>
                  </a:lnTo>
                  <a:lnTo>
                    <a:pt x="120" y="172"/>
                  </a:lnTo>
                  <a:lnTo>
                    <a:pt x="120" y="168"/>
                  </a:lnTo>
                  <a:lnTo>
                    <a:pt x="120" y="164"/>
                  </a:lnTo>
                  <a:lnTo>
                    <a:pt x="120" y="160"/>
                  </a:lnTo>
                  <a:lnTo>
                    <a:pt x="120" y="156"/>
                  </a:lnTo>
                  <a:lnTo>
                    <a:pt x="120" y="160"/>
                  </a:lnTo>
                  <a:lnTo>
                    <a:pt x="122" y="160"/>
                  </a:lnTo>
                  <a:lnTo>
                    <a:pt x="122" y="164"/>
                  </a:lnTo>
                  <a:lnTo>
                    <a:pt x="126" y="164"/>
                  </a:lnTo>
                  <a:lnTo>
                    <a:pt x="126" y="168"/>
                  </a:lnTo>
                  <a:lnTo>
                    <a:pt x="130" y="168"/>
                  </a:lnTo>
                  <a:lnTo>
                    <a:pt x="130" y="172"/>
                  </a:lnTo>
                  <a:lnTo>
                    <a:pt x="130" y="176"/>
                  </a:lnTo>
                  <a:lnTo>
                    <a:pt x="130" y="180"/>
                  </a:lnTo>
                  <a:lnTo>
                    <a:pt x="126" y="180"/>
                  </a:lnTo>
                  <a:lnTo>
                    <a:pt x="130" y="180"/>
                  </a:lnTo>
                  <a:lnTo>
                    <a:pt x="134" y="180"/>
                  </a:lnTo>
                  <a:lnTo>
                    <a:pt x="134" y="182"/>
                  </a:lnTo>
                  <a:lnTo>
                    <a:pt x="130" y="182"/>
                  </a:lnTo>
                  <a:lnTo>
                    <a:pt x="130" y="186"/>
                  </a:lnTo>
                  <a:lnTo>
                    <a:pt x="134" y="186"/>
                  </a:lnTo>
                  <a:lnTo>
                    <a:pt x="134" y="190"/>
                  </a:lnTo>
                  <a:lnTo>
                    <a:pt x="134" y="194"/>
                  </a:lnTo>
                  <a:lnTo>
                    <a:pt x="134" y="198"/>
                  </a:lnTo>
                  <a:lnTo>
                    <a:pt x="134" y="202"/>
                  </a:lnTo>
                  <a:lnTo>
                    <a:pt x="134" y="206"/>
                  </a:lnTo>
                  <a:lnTo>
                    <a:pt x="130" y="206"/>
                  </a:lnTo>
                  <a:lnTo>
                    <a:pt x="130" y="208"/>
                  </a:lnTo>
                  <a:lnTo>
                    <a:pt x="130" y="212"/>
                  </a:lnTo>
                  <a:lnTo>
                    <a:pt x="130" y="216"/>
                  </a:lnTo>
                  <a:lnTo>
                    <a:pt x="130" y="220"/>
                  </a:lnTo>
                  <a:lnTo>
                    <a:pt x="130" y="216"/>
                  </a:lnTo>
                  <a:lnTo>
                    <a:pt x="126" y="216"/>
                  </a:lnTo>
                  <a:lnTo>
                    <a:pt x="126" y="212"/>
                  </a:lnTo>
                  <a:lnTo>
                    <a:pt x="130" y="212"/>
                  </a:lnTo>
                  <a:lnTo>
                    <a:pt x="126" y="208"/>
                  </a:lnTo>
                  <a:lnTo>
                    <a:pt x="126" y="206"/>
                  </a:lnTo>
                  <a:lnTo>
                    <a:pt x="126" y="202"/>
                  </a:lnTo>
                  <a:lnTo>
                    <a:pt x="122" y="202"/>
                  </a:lnTo>
                  <a:lnTo>
                    <a:pt x="122" y="206"/>
                  </a:lnTo>
                  <a:lnTo>
                    <a:pt x="120" y="206"/>
                  </a:lnTo>
                  <a:lnTo>
                    <a:pt x="120" y="208"/>
                  </a:lnTo>
                  <a:lnTo>
                    <a:pt x="120" y="212"/>
                  </a:lnTo>
                  <a:lnTo>
                    <a:pt x="122" y="216"/>
                  </a:lnTo>
                  <a:lnTo>
                    <a:pt x="122" y="220"/>
                  </a:lnTo>
                  <a:lnTo>
                    <a:pt x="122" y="224"/>
                  </a:lnTo>
                  <a:lnTo>
                    <a:pt x="122" y="228"/>
                  </a:lnTo>
                  <a:lnTo>
                    <a:pt x="120" y="228"/>
                  </a:lnTo>
                  <a:lnTo>
                    <a:pt x="120" y="232"/>
                  </a:lnTo>
                  <a:lnTo>
                    <a:pt x="116" y="232"/>
                  </a:lnTo>
                  <a:lnTo>
                    <a:pt x="120" y="232"/>
                  </a:lnTo>
                  <a:lnTo>
                    <a:pt x="116" y="228"/>
                  </a:lnTo>
                  <a:lnTo>
                    <a:pt x="116" y="224"/>
                  </a:lnTo>
                  <a:lnTo>
                    <a:pt x="116" y="220"/>
                  </a:lnTo>
                  <a:lnTo>
                    <a:pt x="116" y="224"/>
                  </a:lnTo>
                  <a:lnTo>
                    <a:pt x="116" y="228"/>
                  </a:lnTo>
                  <a:lnTo>
                    <a:pt x="112" y="228"/>
                  </a:lnTo>
                  <a:lnTo>
                    <a:pt x="108" y="224"/>
                  </a:lnTo>
                  <a:lnTo>
                    <a:pt x="104" y="224"/>
                  </a:lnTo>
                  <a:lnTo>
                    <a:pt x="104" y="220"/>
                  </a:lnTo>
                  <a:lnTo>
                    <a:pt x="100" y="220"/>
                  </a:lnTo>
                  <a:lnTo>
                    <a:pt x="100" y="216"/>
                  </a:lnTo>
                  <a:lnTo>
                    <a:pt x="100" y="212"/>
                  </a:lnTo>
                  <a:lnTo>
                    <a:pt x="100" y="208"/>
                  </a:lnTo>
                  <a:lnTo>
                    <a:pt x="96" y="208"/>
                  </a:lnTo>
                  <a:lnTo>
                    <a:pt x="100" y="206"/>
                  </a:lnTo>
                  <a:lnTo>
                    <a:pt x="104" y="202"/>
                  </a:lnTo>
                  <a:lnTo>
                    <a:pt x="100" y="198"/>
                  </a:lnTo>
                  <a:lnTo>
                    <a:pt x="100" y="202"/>
                  </a:lnTo>
                  <a:lnTo>
                    <a:pt x="100" y="198"/>
                  </a:lnTo>
                  <a:lnTo>
                    <a:pt x="100" y="194"/>
                  </a:lnTo>
                  <a:lnTo>
                    <a:pt x="96" y="194"/>
                  </a:lnTo>
                  <a:lnTo>
                    <a:pt x="94" y="194"/>
                  </a:lnTo>
                  <a:lnTo>
                    <a:pt x="94" y="190"/>
                  </a:lnTo>
                  <a:lnTo>
                    <a:pt x="94" y="194"/>
                  </a:lnTo>
                  <a:lnTo>
                    <a:pt x="90" y="194"/>
                  </a:lnTo>
                  <a:lnTo>
                    <a:pt x="94" y="194"/>
                  </a:lnTo>
                  <a:lnTo>
                    <a:pt x="94" y="198"/>
                  </a:lnTo>
                  <a:lnTo>
                    <a:pt x="90" y="198"/>
                  </a:lnTo>
                  <a:lnTo>
                    <a:pt x="94" y="202"/>
                  </a:lnTo>
                  <a:lnTo>
                    <a:pt x="90" y="202"/>
                  </a:lnTo>
                  <a:lnTo>
                    <a:pt x="90" y="198"/>
                  </a:lnTo>
                  <a:lnTo>
                    <a:pt x="86" y="198"/>
                  </a:lnTo>
                  <a:lnTo>
                    <a:pt x="90" y="198"/>
                  </a:lnTo>
                  <a:lnTo>
                    <a:pt x="86" y="198"/>
                  </a:lnTo>
                  <a:lnTo>
                    <a:pt x="90" y="198"/>
                  </a:lnTo>
                  <a:lnTo>
                    <a:pt x="86" y="198"/>
                  </a:lnTo>
                  <a:lnTo>
                    <a:pt x="86" y="194"/>
                  </a:lnTo>
                  <a:lnTo>
                    <a:pt x="86" y="198"/>
                  </a:lnTo>
                  <a:lnTo>
                    <a:pt x="82" y="198"/>
                  </a:lnTo>
                  <a:lnTo>
                    <a:pt x="82" y="194"/>
                  </a:lnTo>
                  <a:lnTo>
                    <a:pt x="78" y="194"/>
                  </a:lnTo>
                  <a:lnTo>
                    <a:pt x="78" y="198"/>
                  </a:lnTo>
                  <a:lnTo>
                    <a:pt x="74" y="198"/>
                  </a:lnTo>
                  <a:lnTo>
                    <a:pt x="74" y="202"/>
                  </a:lnTo>
                  <a:lnTo>
                    <a:pt x="74" y="202"/>
                  </a:lnTo>
                  <a:lnTo>
                    <a:pt x="74" y="202"/>
                  </a:lnTo>
                  <a:close/>
                  <a:moveTo>
                    <a:pt x="126" y="164"/>
                  </a:moveTo>
                  <a:lnTo>
                    <a:pt x="126" y="160"/>
                  </a:lnTo>
                  <a:lnTo>
                    <a:pt x="126" y="164"/>
                  </a:lnTo>
                  <a:lnTo>
                    <a:pt x="126" y="164"/>
                  </a:lnTo>
                  <a:lnTo>
                    <a:pt x="126" y="164"/>
                  </a:lnTo>
                  <a:close/>
                  <a:moveTo>
                    <a:pt x="108" y="172"/>
                  </a:moveTo>
                  <a:lnTo>
                    <a:pt x="108" y="168"/>
                  </a:lnTo>
                  <a:lnTo>
                    <a:pt x="112" y="168"/>
                  </a:lnTo>
                  <a:lnTo>
                    <a:pt x="112" y="172"/>
                  </a:lnTo>
                  <a:lnTo>
                    <a:pt x="108" y="172"/>
                  </a:lnTo>
                  <a:lnTo>
                    <a:pt x="108" y="172"/>
                  </a:lnTo>
                  <a:lnTo>
                    <a:pt x="108" y="172"/>
                  </a:lnTo>
                  <a:close/>
                  <a:moveTo>
                    <a:pt x="122" y="208"/>
                  </a:moveTo>
                  <a:lnTo>
                    <a:pt x="122" y="206"/>
                  </a:lnTo>
                  <a:lnTo>
                    <a:pt x="122" y="208"/>
                  </a:lnTo>
                  <a:lnTo>
                    <a:pt x="122" y="208"/>
                  </a:lnTo>
                  <a:lnTo>
                    <a:pt x="122" y="208"/>
                  </a:lnTo>
                  <a:close/>
                  <a:moveTo>
                    <a:pt x="70" y="216"/>
                  </a:moveTo>
                  <a:lnTo>
                    <a:pt x="66" y="212"/>
                  </a:lnTo>
                  <a:lnTo>
                    <a:pt x="70" y="212"/>
                  </a:lnTo>
                  <a:lnTo>
                    <a:pt x="74" y="212"/>
                  </a:lnTo>
                  <a:lnTo>
                    <a:pt x="74" y="216"/>
                  </a:lnTo>
                  <a:lnTo>
                    <a:pt x="70" y="216"/>
                  </a:lnTo>
                  <a:lnTo>
                    <a:pt x="70" y="216"/>
                  </a:lnTo>
                  <a:lnTo>
                    <a:pt x="70" y="216"/>
                  </a:lnTo>
                  <a:close/>
                  <a:moveTo>
                    <a:pt x="60" y="228"/>
                  </a:moveTo>
                  <a:lnTo>
                    <a:pt x="60" y="224"/>
                  </a:lnTo>
                  <a:lnTo>
                    <a:pt x="56" y="228"/>
                  </a:lnTo>
                  <a:lnTo>
                    <a:pt x="56" y="224"/>
                  </a:lnTo>
                  <a:lnTo>
                    <a:pt x="60" y="224"/>
                  </a:lnTo>
                  <a:lnTo>
                    <a:pt x="64" y="224"/>
                  </a:lnTo>
                  <a:lnTo>
                    <a:pt x="60" y="228"/>
                  </a:lnTo>
                  <a:lnTo>
                    <a:pt x="60" y="228"/>
                  </a:lnTo>
                  <a:lnTo>
                    <a:pt x="60" y="228"/>
                  </a:lnTo>
                  <a:close/>
                  <a:moveTo>
                    <a:pt x="42" y="238"/>
                  </a:moveTo>
                  <a:lnTo>
                    <a:pt x="42" y="236"/>
                  </a:lnTo>
                  <a:lnTo>
                    <a:pt x="46" y="236"/>
                  </a:lnTo>
                  <a:lnTo>
                    <a:pt x="46" y="238"/>
                  </a:lnTo>
                  <a:lnTo>
                    <a:pt x="42" y="238"/>
                  </a:lnTo>
                  <a:lnTo>
                    <a:pt x="42" y="238"/>
                  </a:lnTo>
                  <a:lnTo>
                    <a:pt x="42" y="23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9" name="Freeform 49">
              <a:extLst>
                <a:ext uri="{FF2B5EF4-FFF2-40B4-BE49-F238E27FC236}">
                  <a16:creationId xmlns:a16="http://schemas.microsoft.com/office/drawing/2014/main" id="{594F8BA0-C85A-2A25-61AC-32BA2E18412E}"/>
                </a:ext>
              </a:extLst>
            </p:cNvPr>
            <p:cNvSpPr>
              <a:spLocks/>
            </p:cNvSpPr>
            <p:nvPr/>
          </p:nvSpPr>
          <p:spPr bwMode="auto">
            <a:xfrm>
              <a:off x="5537200" y="3841818"/>
              <a:ext cx="15875" cy="41275"/>
            </a:xfrm>
            <a:custGeom>
              <a:avLst/>
              <a:gdLst>
                <a:gd name="T0" fmla="*/ 6 w 10"/>
                <a:gd name="T1" fmla="*/ 26 h 26"/>
                <a:gd name="T2" fmla="*/ 6 w 10"/>
                <a:gd name="T3" fmla="*/ 26 h 26"/>
                <a:gd name="T4" fmla="*/ 6 w 10"/>
                <a:gd name="T5" fmla="*/ 26 h 26"/>
                <a:gd name="T6" fmla="*/ 6 w 10"/>
                <a:gd name="T7" fmla="*/ 26 h 26"/>
                <a:gd name="T8" fmla="*/ 4 w 10"/>
                <a:gd name="T9" fmla="*/ 26 h 26"/>
                <a:gd name="T10" fmla="*/ 4 w 10"/>
                <a:gd name="T11" fmla="*/ 26 h 26"/>
                <a:gd name="T12" fmla="*/ 0 w 10"/>
                <a:gd name="T13" fmla="*/ 26 h 26"/>
                <a:gd name="T14" fmla="*/ 0 w 10"/>
                <a:gd name="T15" fmla="*/ 22 h 26"/>
                <a:gd name="T16" fmla="*/ 0 w 10"/>
                <a:gd name="T17" fmla="*/ 22 h 26"/>
                <a:gd name="T18" fmla="*/ 0 w 10"/>
                <a:gd name="T19" fmla="*/ 22 h 26"/>
                <a:gd name="T20" fmla="*/ 0 w 10"/>
                <a:gd name="T21" fmla="*/ 18 h 26"/>
                <a:gd name="T22" fmla="*/ 0 w 10"/>
                <a:gd name="T23" fmla="*/ 14 h 26"/>
                <a:gd name="T24" fmla="*/ 0 w 10"/>
                <a:gd name="T25" fmla="*/ 10 h 26"/>
                <a:gd name="T26" fmla="*/ 0 w 10"/>
                <a:gd name="T27" fmla="*/ 10 h 26"/>
                <a:gd name="T28" fmla="*/ 0 w 10"/>
                <a:gd name="T29" fmla="*/ 10 h 26"/>
                <a:gd name="T30" fmla="*/ 0 w 10"/>
                <a:gd name="T31" fmla="*/ 10 h 26"/>
                <a:gd name="T32" fmla="*/ 0 w 10"/>
                <a:gd name="T33" fmla="*/ 6 h 26"/>
                <a:gd name="T34" fmla="*/ 0 w 10"/>
                <a:gd name="T35" fmla="*/ 6 h 26"/>
                <a:gd name="T36" fmla="*/ 0 w 10"/>
                <a:gd name="T37" fmla="*/ 6 h 26"/>
                <a:gd name="T38" fmla="*/ 0 w 10"/>
                <a:gd name="T39" fmla="*/ 6 h 26"/>
                <a:gd name="T40" fmla="*/ 0 w 10"/>
                <a:gd name="T41" fmla="*/ 6 h 26"/>
                <a:gd name="T42" fmla="*/ 0 w 10"/>
                <a:gd name="T43" fmla="*/ 2 h 26"/>
                <a:gd name="T44" fmla="*/ 0 w 10"/>
                <a:gd name="T45" fmla="*/ 2 h 26"/>
                <a:gd name="T46" fmla="*/ 0 w 10"/>
                <a:gd name="T47" fmla="*/ 2 h 26"/>
                <a:gd name="T48" fmla="*/ 0 w 10"/>
                <a:gd name="T49" fmla="*/ 2 h 26"/>
                <a:gd name="T50" fmla="*/ 4 w 10"/>
                <a:gd name="T51" fmla="*/ 0 h 26"/>
                <a:gd name="T52" fmla="*/ 4 w 10"/>
                <a:gd name="T53" fmla="*/ 0 h 26"/>
                <a:gd name="T54" fmla="*/ 6 w 10"/>
                <a:gd name="T55" fmla="*/ 0 h 26"/>
                <a:gd name="T56" fmla="*/ 6 w 10"/>
                <a:gd name="T57" fmla="*/ 0 h 26"/>
                <a:gd name="T58" fmla="*/ 6 w 10"/>
                <a:gd name="T59" fmla="*/ 2 h 26"/>
                <a:gd name="T60" fmla="*/ 6 w 10"/>
                <a:gd name="T61" fmla="*/ 2 h 26"/>
                <a:gd name="T62" fmla="*/ 10 w 10"/>
                <a:gd name="T63" fmla="*/ 2 h 26"/>
                <a:gd name="T64" fmla="*/ 10 w 10"/>
                <a:gd name="T65" fmla="*/ 6 h 26"/>
                <a:gd name="T66" fmla="*/ 10 w 10"/>
                <a:gd name="T67" fmla="*/ 6 h 26"/>
                <a:gd name="T68" fmla="*/ 6 w 10"/>
                <a:gd name="T69" fmla="*/ 6 h 26"/>
                <a:gd name="T70" fmla="*/ 6 w 10"/>
                <a:gd name="T71" fmla="*/ 10 h 26"/>
                <a:gd name="T72" fmla="*/ 6 w 10"/>
                <a:gd name="T73" fmla="*/ 10 h 26"/>
                <a:gd name="T74" fmla="*/ 10 w 10"/>
                <a:gd name="T75" fmla="*/ 10 h 26"/>
                <a:gd name="T76" fmla="*/ 6 w 10"/>
                <a:gd name="T77" fmla="*/ 14 h 26"/>
                <a:gd name="T78" fmla="*/ 10 w 10"/>
                <a:gd name="T79" fmla="*/ 14 h 26"/>
                <a:gd name="T80" fmla="*/ 10 w 10"/>
                <a:gd name="T81" fmla="*/ 14 h 26"/>
                <a:gd name="T82" fmla="*/ 10 w 10"/>
                <a:gd name="T83" fmla="*/ 14 h 26"/>
                <a:gd name="T84" fmla="*/ 10 w 10"/>
                <a:gd name="T85" fmla="*/ 22 h 26"/>
                <a:gd name="T86" fmla="*/ 6 w 10"/>
                <a:gd name="T87" fmla="*/ 22 h 26"/>
                <a:gd name="T88" fmla="*/ 6 w 10"/>
                <a:gd name="T89" fmla="*/ 22 h 26"/>
                <a:gd name="T90" fmla="*/ 6 w 10"/>
                <a:gd name="T91"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 h="26">
                  <a:moveTo>
                    <a:pt x="6" y="22"/>
                  </a:moveTo>
                  <a:lnTo>
                    <a:pt x="6" y="26"/>
                  </a:lnTo>
                  <a:lnTo>
                    <a:pt x="6" y="26"/>
                  </a:lnTo>
                  <a:lnTo>
                    <a:pt x="6" y="26"/>
                  </a:lnTo>
                  <a:lnTo>
                    <a:pt x="6" y="26"/>
                  </a:lnTo>
                  <a:lnTo>
                    <a:pt x="6" y="26"/>
                  </a:lnTo>
                  <a:lnTo>
                    <a:pt x="6" y="26"/>
                  </a:lnTo>
                  <a:lnTo>
                    <a:pt x="6" y="26"/>
                  </a:lnTo>
                  <a:lnTo>
                    <a:pt x="4" y="26"/>
                  </a:lnTo>
                  <a:lnTo>
                    <a:pt x="4" y="26"/>
                  </a:lnTo>
                  <a:lnTo>
                    <a:pt x="4" y="26"/>
                  </a:lnTo>
                  <a:lnTo>
                    <a:pt x="4" y="26"/>
                  </a:lnTo>
                  <a:lnTo>
                    <a:pt x="4" y="26"/>
                  </a:lnTo>
                  <a:lnTo>
                    <a:pt x="0" y="26"/>
                  </a:lnTo>
                  <a:lnTo>
                    <a:pt x="0" y="26"/>
                  </a:lnTo>
                  <a:lnTo>
                    <a:pt x="0" y="22"/>
                  </a:lnTo>
                  <a:lnTo>
                    <a:pt x="0" y="22"/>
                  </a:lnTo>
                  <a:lnTo>
                    <a:pt x="0" y="22"/>
                  </a:lnTo>
                  <a:lnTo>
                    <a:pt x="0" y="22"/>
                  </a:lnTo>
                  <a:lnTo>
                    <a:pt x="0" y="22"/>
                  </a:lnTo>
                  <a:lnTo>
                    <a:pt x="0" y="18"/>
                  </a:lnTo>
                  <a:lnTo>
                    <a:pt x="0" y="18"/>
                  </a:lnTo>
                  <a:lnTo>
                    <a:pt x="0" y="14"/>
                  </a:lnTo>
                  <a:lnTo>
                    <a:pt x="0" y="14"/>
                  </a:lnTo>
                  <a:lnTo>
                    <a:pt x="0" y="14"/>
                  </a:lnTo>
                  <a:lnTo>
                    <a:pt x="0" y="10"/>
                  </a:lnTo>
                  <a:lnTo>
                    <a:pt x="0" y="10"/>
                  </a:lnTo>
                  <a:lnTo>
                    <a:pt x="0" y="10"/>
                  </a:lnTo>
                  <a:lnTo>
                    <a:pt x="0" y="10"/>
                  </a:lnTo>
                  <a:lnTo>
                    <a:pt x="0" y="10"/>
                  </a:lnTo>
                  <a:lnTo>
                    <a:pt x="0" y="10"/>
                  </a:lnTo>
                  <a:lnTo>
                    <a:pt x="0" y="10"/>
                  </a:lnTo>
                  <a:lnTo>
                    <a:pt x="0" y="6"/>
                  </a:lnTo>
                  <a:lnTo>
                    <a:pt x="0" y="6"/>
                  </a:lnTo>
                  <a:lnTo>
                    <a:pt x="0" y="6"/>
                  </a:lnTo>
                  <a:lnTo>
                    <a:pt x="0" y="6"/>
                  </a:lnTo>
                  <a:lnTo>
                    <a:pt x="0" y="6"/>
                  </a:lnTo>
                  <a:lnTo>
                    <a:pt x="0" y="6"/>
                  </a:lnTo>
                  <a:lnTo>
                    <a:pt x="0" y="6"/>
                  </a:lnTo>
                  <a:lnTo>
                    <a:pt x="0" y="6"/>
                  </a:lnTo>
                  <a:lnTo>
                    <a:pt x="0" y="6"/>
                  </a:lnTo>
                  <a:lnTo>
                    <a:pt x="0" y="6"/>
                  </a:lnTo>
                  <a:lnTo>
                    <a:pt x="0" y="2"/>
                  </a:lnTo>
                  <a:lnTo>
                    <a:pt x="0" y="2"/>
                  </a:lnTo>
                  <a:lnTo>
                    <a:pt x="0" y="2"/>
                  </a:lnTo>
                  <a:lnTo>
                    <a:pt x="0" y="2"/>
                  </a:lnTo>
                  <a:lnTo>
                    <a:pt x="0" y="2"/>
                  </a:lnTo>
                  <a:lnTo>
                    <a:pt x="0" y="2"/>
                  </a:lnTo>
                  <a:lnTo>
                    <a:pt x="0" y="2"/>
                  </a:lnTo>
                  <a:lnTo>
                    <a:pt x="0" y="2"/>
                  </a:lnTo>
                  <a:lnTo>
                    <a:pt x="4" y="0"/>
                  </a:lnTo>
                  <a:lnTo>
                    <a:pt x="4" y="0"/>
                  </a:lnTo>
                  <a:lnTo>
                    <a:pt x="4" y="0"/>
                  </a:lnTo>
                  <a:lnTo>
                    <a:pt x="4" y="0"/>
                  </a:lnTo>
                  <a:lnTo>
                    <a:pt x="6" y="0"/>
                  </a:lnTo>
                  <a:lnTo>
                    <a:pt x="6" y="0"/>
                  </a:lnTo>
                  <a:lnTo>
                    <a:pt x="6" y="0"/>
                  </a:lnTo>
                  <a:lnTo>
                    <a:pt x="6" y="0"/>
                  </a:lnTo>
                  <a:lnTo>
                    <a:pt x="6" y="0"/>
                  </a:lnTo>
                  <a:lnTo>
                    <a:pt x="6" y="2"/>
                  </a:lnTo>
                  <a:lnTo>
                    <a:pt x="6" y="2"/>
                  </a:lnTo>
                  <a:lnTo>
                    <a:pt x="6" y="2"/>
                  </a:lnTo>
                  <a:lnTo>
                    <a:pt x="10" y="2"/>
                  </a:lnTo>
                  <a:lnTo>
                    <a:pt x="10" y="2"/>
                  </a:lnTo>
                  <a:lnTo>
                    <a:pt x="10" y="2"/>
                  </a:lnTo>
                  <a:lnTo>
                    <a:pt x="10" y="6"/>
                  </a:lnTo>
                  <a:lnTo>
                    <a:pt x="10" y="6"/>
                  </a:lnTo>
                  <a:lnTo>
                    <a:pt x="10" y="6"/>
                  </a:lnTo>
                  <a:lnTo>
                    <a:pt x="6" y="6"/>
                  </a:lnTo>
                  <a:lnTo>
                    <a:pt x="6" y="6"/>
                  </a:lnTo>
                  <a:lnTo>
                    <a:pt x="6" y="6"/>
                  </a:lnTo>
                  <a:lnTo>
                    <a:pt x="6" y="10"/>
                  </a:lnTo>
                  <a:lnTo>
                    <a:pt x="6" y="10"/>
                  </a:lnTo>
                  <a:lnTo>
                    <a:pt x="6" y="10"/>
                  </a:lnTo>
                  <a:lnTo>
                    <a:pt x="10" y="10"/>
                  </a:lnTo>
                  <a:lnTo>
                    <a:pt x="10" y="10"/>
                  </a:lnTo>
                  <a:lnTo>
                    <a:pt x="6" y="14"/>
                  </a:lnTo>
                  <a:lnTo>
                    <a:pt x="6" y="14"/>
                  </a:lnTo>
                  <a:lnTo>
                    <a:pt x="10" y="14"/>
                  </a:lnTo>
                  <a:lnTo>
                    <a:pt x="10" y="14"/>
                  </a:lnTo>
                  <a:lnTo>
                    <a:pt x="10" y="14"/>
                  </a:lnTo>
                  <a:lnTo>
                    <a:pt x="10" y="14"/>
                  </a:lnTo>
                  <a:lnTo>
                    <a:pt x="10" y="14"/>
                  </a:lnTo>
                  <a:lnTo>
                    <a:pt x="10" y="14"/>
                  </a:lnTo>
                  <a:lnTo>
                    <a:pt x="10" y="18"/>
                  </a:lnTo>
                  <a:lnTo>
                    <a:pt x="10" y="22"/>
                  </a:lnTo>
                  <a:lnTo>
                    <a:pt x="10" y="22"/>
                  </a:lnTo>
                  <a:lnTo>
                    <a:pt x="6" y="22"/>
                  </a:lnTo>
                  <a:lnTo>
                    <a:pt x="6" y="22"/>
                  </a:lnTo>
                  <a:lnTo>
                    <a:pt x="6" y="22"/>
                  </a:lnTo>
                  <a:lnTo>
                    <a:pt x="6" y="22"/>
                  </a:lnTo>
                  <a:lnTo>
                    <a:pt x="6" y="2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40" name="Freeform 50">
              <a:extLst>
                <a:ext uri="{FF2B5EF4-FFF2-40B4-BE49-F238E27FC236}">
                  <a16:creationId xmlns:a16="http://schemas.microsoft.com/office/drawing/2014/main" id="{059F3CDB-A6EB-C766-7327-D14FF57721F5}"/>
                </a:ext>
              </a:extLst>
            </p:cNvPr>
            <p:cNvSpPr>
              <a:spLocks noEditPoints="1"/>
            </p:cNvSpPr>
            <p:nvPr/>
          </p:nvSpPr>
          <p:spPr bwMode="auto">
            <a:xfrm>
              <a:off x="5168900" y="3664018"/>
              <a:ext cx="473075" cy="447675"/>
            </a:xfrm>
            <a:custGeom>
              <a:avLst/>
              <a:gdLst>
                <a:gd name="T0" fmla="*/ 232 w 298"/>
                <a:gd name="T1" fmla="*/ 240 h 282"/>
                <a:gd name="T2" fmla="*/ 186 w 298"/>
                <a:gd name="T3" fmla="*/ 264 h 282"/>
                <a:gd name="T4" fmla="*/ 172 w 298"/>
                <a:gd name="T5" fmla="*/ 268 h 282"/>
                <a:gd name="T6" fmla="*/ 142 w 298"/>
                <a:gd name="T7" fmla="*/ 264 h 282"/>
                <a:gd name="T8" fmla="*/ 130 w 298"/>
                <a:gd name="T9" fmla="*/ 264 h 282"/>
                <a:gd name="T10" fmla="*/ 122 w 298"/>
                <a:gd name="T11" fmla="*/ 270 h 282"/>
                <a:gd name="T12" fmla="*/ 120 w 298"/>
                <a:gd name="T13" fmla="*/ 282 h 282"/>
                <a:gd name="T14" fmla="*/ 112 w 298"/>
                <a:gd name="T15" fmla="*/ 274 h 282"/>
                <a:gd name="T16" fmla="*/ 112 w 298"/>
                <a:gd name="T17" fmla="*/ 268 h 282"/>
                <a:gd name="T18" fmla="*/ 104 w 298"/>
                <a:gd name="T19" fmla="*/ 256 h 282"/>
                <a:gd name="T20" fmla="*/ 96 w 298"/>
                <a:gd name="T21" fmla="*/ 248 h 282"/>
                <a:gd name="T22" fmla="*/ 96 w 298"/>
                <a:gd name="T23" fmla="*/ 238 h 282"/>
                <a:gd name="T24" fmla="*/ 90 w 298"/>
                <a:gd name="T25" fmla="*/ 226 h 282"/>
                <a:gd name="T26" fmla="*/ 82 w 298"/>
                <a:gd name="T27" fmla="*/ 218 h 282"/>
                <a:gd name="T28" fmla="*/ 74 w 298"/>
                <a:gd name="T29" fmla="*/ 212 h 282"/>
                <a:gd name="T30" fmla="*/ 66 w 298"/>
                <a:gd name="T31" fmla="*/ 204 h 282"/>
                <a:gd name="T32" fmla="*/ 64 w 298"/>
                <a:gd name="T33" fmla="*/ 190 h 282"/>
                <a:gd name="T34" fmla="*/ 64 w 298"/>
                <a:gd name="T35" fmla="*/ 174 h 282"/>
                <a:gd name="T36" fmla="*/ 64 w 298"/>
                <a:gd name="T37" fmla="*/ 168 h 282"/>
                <a:gd name="T38" fmla="*/ 56 w 298"/>
                <a:gd name="T39" fmla="*/ 152 h 282"/>
                <a:gd name="T40" fmla="*/ 44 w 298"/>
                <a:gd name="T41" fmla="*/ 142 h 282"/>
                <a:gd name="T42" fmla="*/ 40 w 298"/>
                <a:gd name="T43" fmla="*/ 138 h 282"/>
                <a:gd name="T44" fmla="*/ 36 w 298"/>
                <a:gd name="T45" fmla="*/ 126 h 282"/>
                <a:gd name="T46" fmla="*/ 34 w 298"/>
                <a:gd name="T47" fmla="*/ 118 h 282"/>
                <a:gd name="T48" fmla="*/ 26 w 298"/>
                <a:gd name="T49" fmla="*/ 112 h 282"/>
                <a:gd name="T50" fmla="*/ 22 w 298"/>
                <a:gd name="T51" fmla="*/ 96 h 282"/>
                <a:gd name="T52" fmla="*/ 14 w 298"/>
                <a:gd name="T53" fmla="*/ 90 h 282"/>
                <a:gd name="T54" fmla="*/ 10 w 298"/>
                <a:gd name="T55" fmla="*/ 78 h 282"/>
                <a:gd name="T56" fmla="*/ 4 w 298"/>
                <a:gd name="T57" fmla="*/ 70 h 282"/>
                <a:gd name="T58" fmla="*/ 4 w 298"/>
                <a:gd name="T59" fmla="*/ 56 h 282"/>
                <a:gd name="T60" fmla="*/ 22 w 298"/>
                <a:gd name="T61" fmla="*/ 56 h 282"/>
                <a:gd name="T62" fmla="*/ 36 w 298"/>
                <a:gd name="T63" fmla="*/ 40 h 282"/>
                <a:gd name="T64" fmla="*/ 44 w 298"/>
                <a:gd name="T65" fmla="*/ 22 h 282"/>
                <a:gd name="T66" fmla="*/ 36 w 298"/>
                <a:gd name="T67" fmla="*/ 10 h 282"/>
                <a:gd name="T68" fmla="*/ 56 w 298"/>
                <a:gd name="T69" fmla="*/ 8 h 282"/>
                <a:gd name="T70" fmla="*/ 78 w 298"/>
                <a:gd name="T71" fmla="*/ 4 h 282"/>
                <a:gd name="T72" fmla="*/ 120 w 298"/>
                <a:gd name="T73" fmla="*/ 30 h 282"/>
                <a:gd name="T74" fmla="*/ 164 w 298"/>
                <a:gd name="T75" fmla="*/ 56 h 282"/>
                <a:gd name="T76" fmla="*/ 182 w 298"/>
                <a:gd name="T77" fmla="*/ 60 h 282"/>
                <a:gd name="T78" fmla="*/ 198 w 298"/>
                <a:gd name="T79" fmla="*/ 66 h 282"/>
                <a:gd name="T80" fmla="*/ 202 w 298"/>
                <a:gd name="T81" fmla="*/ 78 h 282"/>
                <a:gd name="T82" fmla="*/ 206 w 298"/>
                <a:gd name="T83" fmla="*/ 86 h 282"/>
                <a:gd name="T84" fmla="*/ 206 w 298"/>
                <a:gd name="T85" fmla="*/ 86 h 282"/>
                <a:gd name="T86" fmla="*/ 212 w 298"/>
                <a:gd name="T87" fmla="*/ 96 h 282"/>
                <a:gd name="T88" fmla="*/ 220 w 298"/>
                <a:gd name="T89" fmla="*/ 104 h 282"/>
                <a:gd name="T90" fmla="*/ 220 w 298"/>
                <a:gd name="T91" fmla="*/ 112 h 282"/>
                <a:gd name="T92" fmla="*/ 224 w 298"/>
                <a:gd name="T93" fmla="*/ 122 h 282"/>
                <a:gd name="T94" fmla="*/ 232 w 298"/>
                <a:gd name="T95" fmla="*/ 134 h 282"/>
                <a:gd name="T96" fmla="*/ 238 w 298"/>
                <a:gd name="T97" fmla="*/ 142 h 282"/>
                <a:gd name="T98" fmla="*/ 242 w 298"/>
                <a:gd name="T99" fmla="*/ 144 h 282"/>
                <a:gd name="T100" fmla="*/ 294 w 298"/>
                <a:gd name="T101" fmla="*/ 198 h 282"/>
                <a:gd name="T102" fmla="*/ 104 w 298"/>
                <a:gd name="T103" fmla="*/ 270 h 282"/>
                <a:gd name="T104" fmla="*/ 104 w 298"/>
                <a:gd name="T105" fmla="*/ 270 h 282"/>
                <a:gd name="T106" fmla="*/ 100 w 298"/>
                <a:gd name="T107" fmla="*/ 274 h 282"/>
                <a:gd name="T108" fmla="*/ 108 w 298"/>
                <a:gd name="T109" fmla="*/ 27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8" h="282">
                  <a:moveTo>
                    <a:pt x="290" y="218"/>
                  </a:moveTo>
                  <a:lnTo>
                    <a:pt x="246" y="238"/>
                  </a:lnTo>
                  <a:lnTo>
                    <a:pt x="236" y="238"/>
                  </a:lnTo>
                  <a:lnTo>
                    <a:pt x="232" y="240"/>
                  </a:lnTo>
                  <a:lnTo>
                    <a:pt x="206" y="240"/>
                  </a:lnTo>
                  <a:lnTo>
                    <a:pt x="194" y="252"/>
                  </a:lnTo>
                  <a:lnTo>
                    <a:pt x="190" y="260"/>
                  </a:lnTo>
                  <a:lnTo>
                    <a:pt x="186" y="264"/>
                  </a:lnTo>
                  <a:lnTo>
                    <a:pt x="182" y="270"/>
                  </a:lnTo>
                  <a:lnTo>
                    <a:pt x="180" y="270"/>
                  </a:lnTo>
                  <a:lnTo>
                    <a:pt x="176" y="270"/>
                  </a:lnTo>
                  <a:lnTo>
                    <a:pt x="172" y="268"/>
                  </a:lnTo>
                  <a:lnTo>
                    <a:pt x="168" y="268"/>
                  </a:lnTo>
                  <a:lnTo>
                    <a:pt x="164" y="268"/>
                  </a:lnTo>
                  <a:lnTo>
                    <a:pt x="152" y="264"/>
                  </a:lnTo>
                  <a:lnTo>
                    <a:pt x="142" y="264"/>
                  </a:lnTo>
                  <a:lnTo>
                    <a:pt x="138" y="264"/>
                  </a:lnTo>
                  <a:lnTo>
                    <a:pt x="134" y="264"/>
                  </a:lnTo>
                  <a:lnTo>
                    <a:pt x="134" y="268"/>
                  </a:lnTo>
                  <a:lnTo>
                    <a:pt x="130" y="264"/>
                  </a:lnTo>
                  <a:lnTo>
                    <a:pt x="126" y="264"/>
                  </a:lnTo>
                  <a:lnTo>
                    <a:pt x="122" y="264"/>
                  </a:lnTo>
                  <a:lnTo>
                    <a:pt x="122" y="268"/>
                  </a:lnTo>
                  <a:lnTo>
                    <a:pt x="122" y="270"/>
                  </a:lnTo>
                  <a:lnTo>
                    <a:pt x="122" y="274"/>
                  </a:lnTo>
                  <a:lnTo>
                    <a:pt x="122" y="278"/>
                  </a:lnTo>
                  <a:lnTo>
                    <a:pt x="120" y="278"/>
                  </a:lnTo>
                  <a:lnTo>
                    <a:pt x="120" y="282"/>
                  </a:lnTo>
                  <a:lnTo>
                    <a:pt x="116" y="282"/>
                  </a:lnTo>
                  <a:lnTo>
                    <a:pt x="116" y="278"/>
                  </a:lnTo>
                  <a:lnTo>
                    <a:pt x="116" y="274"/>
                  </a:lnTo>
                  <a:lnTo>
                    <a:pt x="112" y="274"/>
                  </a:lnTo>
                  <a:lnTo>
                    <a:pt x="112" y="270"/>
                  </a:lnTo>
                  <a:lnTo>
                    <a:pt x="112" y="268"/>
                  </a:lnTo>
                  <a:lnTo>
                    <a:pt x="112" y="270"/>
                  </a:lnTo>
                  <a:lnTo>
                    <a:pt x="112" y="268"/>
                  </a:lnTo>
                  <a:lnTo>
                    <a:pt x="112" y="264"/>
                  </a:lnTo>
                  <a:lnTo>
                    <a:pt x="108" y="264"/>
                  </a:lnTo>
                  <a:lnTo>
                    <a:pt x="108" y="260"/>
                  </a:lnTo>
                  <a:lnTo>
                    <a:pt x="104" y="256"/>
                  </a:lnTo>
                  <a:lnTo>
                    <a:pt x="100" y="256"/>
                  </a:lnTo>
                  <a:lnTo>
                    <a:pt x="100" y="252"/>
                  </a:lnTo>
                  <a:lnTo>
                    <a:pt x="100" y="248"/>
                  </a:lnTo>
                  <a:lnTo>
                    <a:pt x="96" y="248"/>
                  </a:lnTo>
                  <a:lnTo>
                    <a:pt x="96" y="244"/>
                  </a:lnTo>
                  <a:lnTo>
                    <a:pt x="96" y="240"/>
                  </a:lnTo>
                  <a:lnTo>
                    <a:pt x="92" y="240"/>
                  </a:lnTo>
                  <a:lnTo>
                    <a:pt x="96" y="238"/>
                  </a:lnTo>
                  <a:lnTo>
                    <a:pt x="92" y="238"/>
                  </a:lnTo>
                  <a:lnTo>
                    <a:pt x="92" y="234"/>
                  </a:lnTo>
                  <a:lnTo>
                    <a:pt x="90" y="230"/>
                  </a:lnTo>
                  <a:lnTo>
                    <a:pt x="90" y="226"/>
                  </a:lnTo>
                  <a:lnTo>
                    <a:pt x="90" y="222"/>
                  </a:lnTo>
                  <a:lnTo>
                    <a:pt x="86" y="222"/>
                  </a:lnTo>
                  <a:lnTo>
                    <a:pt x="86" y="218"/>
                  </a:lnTo>
                  <a:lnTo>
                    <a:pt x="82" y="218"/>
                  </a:lnTo>
                  <a:lnTo>
                    <a:pt x="82" y="214"/>
                  </a:lnTo>
                  <a:lnTo>
                    <a:pt x="78" y="214"/>
                  </a:lnTo>
                  <a:lnTo>
                    <a:pt x="74" y="214"/>
                  </a:lnTo>
                  <a:lnTo>
                    <a:pt x="74" y="212"/>
                  </a:lnTo>
                  <a:lnTo>
                    <a:pt x="70" y="212"/>
                  </a:lnTo>
                  <a:lnTo>
                    <a:pt x="70" y="208"/>
                  </a:lnTo>
                  <a:lnTo>
                    <a:pt x="70" y="204"/>
                  </a:lnTo>
                  <a:lnTo>
                    <a:pt x="66" y="204"/>
                  </a:lnTo>
                  <a:lnTo>
                    <a:pt x="66" y="200"/>
                  </a:lnTo>
                  <a:lnTo>
                    <a:pt x="64" y="198"/>
                  </a:lnTo>
                  <a:lnTo>
                    <a:pt x="66" y="194"/>
                  </a:lnTo>
                  <a:lnTo>
                    <a:pt x="64" y="190"/>
                  </a:lnTo>
                  <a:lnTo>
                    <a:pt x="64" y="186"/>
                  </a:lnTo>
                  <a:lnTo>
                    <a:pt x="64" y="182"/>
                  </a:lnTo>
                  <a:lnTo>
                    <a:pt x="64" y="178"/>
                  </a:lnTo>
                  <a:lnTo>
                    <a:pt x="64" y="174"/>
                  </a:lnTo>
                  <a:lnTo>
                    <a:pt x="64" y="172"/>
                  </a:lnTo>
                  <a:lnTo>
                    <a:pt x="64" y="168"/>
                  </a:lnTo>
                  <a:lnTo>
                    <a:pt x="60" y="168"/>
                  </a:lnTo>
                  <a:lnTo>
                    <a:pt x="64" y="168"/>
                  </a:lnTo>
                  <a:lnTo>
                    <a:pt x="60" y="164"/>
                  </a:lnTo>
                  <a:lnTo>
                    <a:pt x="60" y="160"/>
                  </a:lnTo>
                  <a:lnTo>
                    <a:pt x="56" y="156"/>
                  </a:lnTo>
                  <a:lnTo>
                    <a:pt x="56" y="152"/>
                  </a:lnTo>
                  <a:lnTo>
                    <a:pt x="52" y="148"/>
                  </a:lnTo>
                  <a:lnTo>
                    <a:pt x="48" y="144"/>
                  </a:lnTo>
                  <a:lnTo>
                    <a:pt x="44" y="144"/>
                  </a:lnTo>
                  <a:lnTo>
                    <a:pt x="44" y="142"/>
                  </a:lnTo>
                  <a:lnTo>
                    <a:pt x="44" y="144"/>
                  </a:lnTo>
                  <a:lnTo>
                    <a:pt x="40" y="144"/>
                  </a:lnTo>
                  <a:lnTo>
                    <a:pt x="40" y="142"/>
                  </a:lnTo>
                  <a:lnTo>
                    <a:pt x="40" y="138"/>
                  </a:lnTo>
                  <a:lnTo>
                    <a:pt x="36" y="138"/>
                  </a:lnTo>
                  <a:lnTo>
                    <a:pt x="36" y="134"/>
                  </a:lnTo>
                  <a:lnTo>
                    <a:pt x="36" y="130"/>
                  </a:lnTo>
                  <a:lnTo>
                    <a:pt x="36" y="126"/>
                  </a:lnTo>
                  <a:lnTo>
                    <a:pt x="36" y="122"/>
                  </a:lnTo>
                  <a:lnTo>
                    <a:pt x="34" y="118"/>
                  </a:lnTo>
                  <a:lnTo>
                    <a:pt x="34" y="116"/>
                  </a:lnTo>
                  <a:lnTo>
                    <a:pt x="34" y="118"/>
                  </a:lnTo>
                  <a:lnTo>
                    <a:pt x="30" y="118"/>
                  </a:lnTo>
                  <a:lnTo>
                    <a:pt x="30" y="116"/>
                  </a:lnTo>
                  <a:lnTo>
                    <a:pt x="30" y="112"/>
                  </a:lnTo>
                  <a:lnTo>
                    <a:pt x="26" y="112"/>
                  </a:lnTo>
                  <a:lnTo>
                    <a:pt x="26" y="108"/>
                  </a:lnTo>
                  <a:lnTo>
                    <a:pt x="26" y="104"/>
                  </a:lnTo>
                  <a:lnTo>
                    <a:pt x="22" y="100"/>
                  </a:lnTo>
                  <a:lnTo>
                    <a:pt x="22" y="96"/>
                  </a:lnTo>
                  <a:lnTo>
                    <a:pt x="18" y="96"/>
                  </a:lnTo>
                  <a:lnTo>
                    <a:pt x="18" y="92"/>
                  </a:lnTo>
                  <a:lnTo>
                    <a:pt x="18" y="90"/>
                  </a:lnTo>
                  <a:lnTo>
                    <a:pt x="14" y="90"/>
                  </a:lnTo>
                  <a:lnTo>
                    <a:pt x="14" y="86"/>
                  </a:lnTo>
                  <a:lnTo>
                    <a:pt x="14" y="82"/>
                  </a:lnTo>
                  <a:lnTo>
                    <a:pt x="10" y="82"/>
                  </a:lnTo>
                  <a:lnTo>
                    <a:pt x="10" y="78"/>
                  </a:lnTo>
                  <a:lnTo>
                    <a:pt x="6" y="74"/>
                  </a:lnTo>
                  <a:lnTo>
                    <a:pt x="4" y="74"/>
                  </a:lnTo>
                  <a:lnTo>
                    <a:pt x="0" y="74"/>
                  </a:lnTo>
                  <a:lnTo>
                    <a:pt x="4" y="70"/>
                  </a:lnTo>
                  <a:lnTo>
                    <a:pt x="4" y="66"/>
                  </a:lnTo>
                  <a:lnTo>
                    <a:pt x="4" y="64"/>
                  </a:lnTo>
                  <a:lnTo>
                    <a:pt x="4" y="60"/>
                  </a:lnTo>
                  <a:lnTo>
                    <a:pt x="4" y="56"/>
                  </a:lnTo>
                  <a:lnTo>
                    <a:pt x="6" y="52"/>
                  </a:lnTo>
                  <a:lnTo>
                    <a:pt x="10" y="52"/>
                  </a:lnTo>
                  <a:lnTo>
                    <a:pt x="14" y="52"/>
                  </a:lnTo>
                  <a:lnTo>
                    <a:pt x="22" y="56"/>
                  </a:lnTo>
                  <a:lnTo>
                    <a:pt x="26" y="52"/>
                  </a:lnTo>
                  <a:lnTo>
                    <a:pt x="30" y="48"/>
                  </a:lnTo>
                  <a:lnTo>
                    <a:pt x="30" y="44"/>
                  </a:lnTo>
                  <a:lnTo>
                    <a:pt x="36" y="40"/>
                  </a:lnTo>
                  <a:lnTo>
                    <a:pt x="40" y="40"/>
                  </a:lnTo>
                  <a:lnTo>
                    <a:pt x="44" y="34"/>
                  </a:lnTo>
                  <a:lnTo>
                    <a:pt x="48" y="30"/>
                  </a:lnTo>
                  <a:lnTo>
                    <a:pt x="44" y="22"/>
                  </a:lnTo>
                  <a:lnTo>
                    <a:pt x="40" y="22"/>
                  </a:lnTo>
                  <a:lnTo>
                    <a:pt x="40" y="18"/>
                  </a:lnTo>
                  <a:lnTo>
                    <a:pt x="34" y="10"/>
                  </a:lnTo>
                  <a:lnTo>
                    <a:pt x="36" y="10"/>
                  </a:lnTo>
                  <a:lnTo>
                    <a:pt x="40" y="10"/>
                  </a:lnTo>
                  <a:lnTo>
                    <a:pt x="44" y="10"/>
                  </a:lnTo>
                  <a:lnTo>
                    <a:pt x="48" y="8"/>
                  </a:lnTo>
                  <a:lnTo>
                    <a:pt x="56" y="8"/>
                  </a:lnTo>
                  <a:lnTo>
                    <a:pt x="64" y="4"/>
                  </a:lnTo>
                  <a:lnTo>
                    <a:pt x="66" y="0"/>
                  </a:lnTo>
                  <a:lnTo>
                    <a:pt x="70" y="0"/>
                  </a:lnTo>
                  <a:lnTo>
                    <a:pt x="78" y="4"/>
                  </a:lnTo>
                  <a:lnTo>
                    <a:pt x="82" y="4"/>
                  </a:lnTo>
                  <a:lnTo>
                    <a:pt x="96" y="14"/>
                  </a:lnTo>
                  <a:lnTo>
                    <a:pt x="108" y="18"/>
                  </a:lnTo>
                  <a:lnTo>
                    <a:pt x="120" y="30"/>
                  </a:lnTo>
                  <a:lnTo>
                    <a:pt x="120" y="34"/>
                  </a:lnTo>
                  <a:lnTo>
                    <a:pt x="130" y="40"/>
                  </a:lnTo>
                  <a:lnTo>
                    <a:pt x="146" y="56"/>
                  </a:lnTo>
                  <a:lnTo>
                    <a:pt x="164" y="56"/>
                  </a:lnTo>
                  <a:lnTo>
                    <a:pt x="168" y="56"/>
                  </a:lnTo>
                  <a:lnTo>
                    <a:pt x="172" y="56"/>
                  </a:lnTo>
                  <a:lnTo>
                    <a:pt x="176" y="56"/>
                  </a:lnTo>
                  <a:lnTo>
                    <a:pt x="182" y="60"/>
                  </a:lnTo>
                  <a:lnTo>
                    <a:pt x="186" y="64"/>
                  </a:lnTo>
                  <a:lnTo>
                    <a:pt x="186" y="66"/>
                  </a:lnTo>
                  <a:lnTo>
                    <a:pt x="194" y="66"/>
                  </a:lnTo>
                  <a:lnTo>
                    <a:pt x="198" y="66"/>
                  </a:lnTo>
                  <a:lnTo>
                    <a:pt x="198" y="70"/>
                  </a:lnTo>
                  <a:lnTo>
                    <a:pt x="198" y="74"/>
                  </a:lnTo>
                  <a:lnTo>
                    <a:pt x="202" y="74"/>
                  </a:lnTo>
                  <a:lnTo>
                    <a:pt x="202" y="78"/>
                  </a:lnTo>
                  <a:lnTo>
                    <a:pt x="202" y="82"/>
                  </a:lnTo>
                  <a:lnTo>
                    <a:pt x="202" y="78"/>
                  </a:lnTo>
                  <a:lnTo>
                    <a:pt x="202" y="82"/>
                  </a:lnTo>
                  <a:lnTo>
                    <a:pt x="206" y="86"/>
                  </a:lnTo>
                  <a:lnTo>
                    <a:pt x="206" y="82"/>
                  </a:lnTo>
                  <a:lnTo>
                    <a:pt x="206" y="86"/>
                  </a:lnTo>
                  <a:lnTo>
                    <a:pt x="210" y="86"/>
                  </a:lnTo>
                  <a:lnTo>
                    <a:pt x="206" y="86"/>
                  </a:lnTo>
                  <a:lnTo>
                    <a:pt x="210" y="90"/>
                  </a:lnTo>
                  <a:lnTo>
                    <a:pt x="210" y="92"/>
                  </a:lnTo>
                  <a:lnTo>
                    <a:pt x="212" y="92"/>
                  </a:lnTo>
                  <a:lnTo>
                    <a:pt x="212" y="96"/>
                  </a:lnTo>
                  <a:lnTo>
                    <a:pt x="216" y="96"/>
                  </a:lnTo>
                  <a:lnTo>
                    <a:pt x="220" y="96"/>
                  </a:lnTo>
                  <a:lnTo>
                    <a:pt x="220" y="100"/>
                  </a:lnTo>
                  <a:lnTo>
                    <a:pt x="220" y="104"/>
                  </a:lnTo>
                  <a:lnTo>
                    <a:pt x="224" y="108"/>
                  </a:lnTo>
                  <a:lnTo>
                    <a:pt x="220" y="112"/>
                  </a:lnTo>
                  <a:lnTo>
                    <a:pt x="220" y="108"/>
                  </a:lnTo>
                  <a:lnTo>
                    <a:pt x="220" y="112"/>
                  </a:lnTo>
                  <a:lnTo>
                    <a:pt x="220" y="116"/>
                  </a:lnTo>
                  <a:lnTo>
                    <a:pt x="224" y="118"/>
                  </a:lnTo>
                  <a:lnTo>
                    <a:pt x="220" y="118"/>
                  </a:lnTo>
                  <a:lnTo>
                    <a:pt x="224" y="122"/>
                  </a:lnTo>
                  <a:lnTo>
                    <a:pt x="228" y="122"/>
                  </a:lnTo>
                  <a:lnTo>
                    <a:pt x="228" y="126"/>
                  </a:lnTo>
                  <a:lnTo>
                    <a:pt x="228" y="130"/>
                  </a:lnTo>
                  <a:lnTo>
                    <a:pt x="232" y="134"/>
                  </a:lnTo>
                  <a:lnTo>
                    <a:pt x="232" y="138"/>
                  </a:lnTo>
                  <a:lnTo>
                    <a:pt x="236" y="138"/>
                  </a:lnTo>
                  <a:lnTo>
                    <a:pt x="238" y="138"/>
                  </a:lnTo>
                  <a:lnTo>
                    <a:pt x="238" y="142"/>
                  </a:lnTo>
                  <a:lnTo>
                    <a:pt x="238" y="144"/>
                  </a:lnTo>
                  <a:lnTo>
                    <a:pt x="238" y="142"/>
                  </a:lnTo>
                  <a:lnTo>
                    <a:pt x="238" y="144"/>
                  </a:lnTo>
                  <a:lnTo>
                    <a:pt x="242" y="144"/>
                  </a:lnTo>
                  <a:lnTo>
                    <a:pt x="256" y="168"/>
                  </a:lnTo>
                  <a:lnTo>
                    <a:pt x="290" y="172"/>
                  </a:lnTo>
                  <a:lnTo>
                    <a:pt x="298" y="182"/>
                  </a:lnTo>
                  <a:lnTo>
                    <a:pt x="294" y="198"/>
                  </a:lnTo>
                  <a:lnTo>
                    <a:pt x="290" y="218"/>
                  </a:lnTo>
                  <a:lnTo>
                    <a:pt x="290" y="218"/>
                  </a:lnTo>
                  <a:lnTo>
                    <a:pt x="290" y="218"/>
                  </a:lnTo>
                  <a:close/>
                  <a:moveTo>
                    <a:pt x="104" y="270"/>
                  </a:moveTo>
                  <a:lnTo>
                    <a:pt x="104" y="274"/>
                  </a:lnTo>
                  <a:lnTo>
                    <a:pt x="104" y="270"/>
                  </a:lnTo>
                  <a:lnTo>
                    <a:pt x="104" y="270"/>
                  </a:lnTo>
                  <a:lnTo>
                    <a:pt x="104" y="270"/>
                  </a:lnTo>
                  <a:close/>
                  <a:moveTo>
                    <a:pt x="108" y="278"/>
                  </a:moveTo>
                  <a:lnTo>
                    <a:pt x="104" y="278"/>
                  </a:lnTo>
                  <a:lnTo>
                    <a:pt x="104" y="274"/>
                  </a:lnTo>
                  <a:lnTo>
                    <a:pt x="100" y="274"/>
                  </a:lnTo>
                  <a:lnTo>
                    <a:pt x="104" y="274"/>
                  </a:lnTo>
                  <a:lnTo>
                    <a:pt x="108" y="274"/>
                  </a:lnTo>
                  <a:lnTo>
                    <a:pt x="104" y="274"/>
                  </a:lnTo>
                  <a:lnTo>
                    <a:pt x="108" y="274"/>
                  </a:lnTo>
                  <a:lnTo>
                    <a:pt x="108" y="278"/>
                  </a:lnTo>
                  <a:lnTo>
                    <a:pt x="108" y="278"/>
                  </a:lnTo>
                  <a:lnTo>
                    <a:pt x="108" y="27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41" name="Freeform 51">
              <a:extLst>
                <a:ext uri="{FF2B5EF4-FFF2-40B4-BE49-F238E27FC236}">
                  <a16:creationId xmlns:a16="http://schemas.microsoft.com/office/drawing/2014/main" id="{31280D81-68E3-3B02-4CD1-49EE1870DDD3}"/>
                </a:ext>
              </a:extLst>
            </p:cNvPr>
            <p:cNvSpPr>
              <a:spLocks/>
            </p:cNvSpPr>
            <p:nvPr/>
          </p:nvSpPr>
          <p:spPr bwMode="auto">
            <a:xfrm>
              <a:off x="6718300" y="4521268"/>
              <a:ext cx="12700" cy="6350"/>
            </a:xfrm>
            <a:custGeom>
              <a:avLst/>
              <a:gdLst>
                <a:gd name="T0" fmla="*/ 8 w 8"/>
                <a:gd name="T1" fmla="*/ 0 h 4"/>
                <a:gd name="T2" fmla="*/ 8 w 8"/>
                <a:gd name="T3" fmla="*/ 0 h 4"/>
                <a:gd name="T4" fmla="*/ 8 w 8"/>
                <a:gd name="T5" fmla="*/ 0 h 4"/>
                <a:gd name="T6" fmla="*/ 8 w 8"/>
                <a:gd name="T7" fmla="*/ 0 h 4"/>
                <a:gd name="T8" fmla="*/ 8 w 8"/>
                <a:gd name="T9" fmla="*/ 0 h 4"/>
                <a:gd name="T10" fmla="*/ 4 w 8"/>
                <a:gd name="T11" fmla="*/ 4 h 4"/>
                <a:gd name="T12" fmla="*/ 4 w 8"/>
                <a:gd name="T13" fmla="*/ 4 h 4"/>
                <a:gd name="T14" fmla="*/ 0 w 8"/>
                <a:gd name="T15" fmla="*/ 4 h 4"/>
                <a:gd name="T16" fmla="*/ 0 w 8"/>
                <a:gd name="T17" fmla="*/ 0 h 4"/>
                <a:gd name="T18" fmla="*/ 0 w 8"/>
                <a:gd name="T19" fmla="*/ 0 h 4"/>
                <a:gd name="T20" fmla="*/ 0 w 8"/>
                <a:gd name="T21" fmla="*/ 0 h 4"/>
                <a:gd name="T22" fmla="*/ 0 w 8"/>
                <a:gd name="T23" fmla="*/ 0 h 4"/>
                <a:gd name="T24" fmla="*/ 0 w 8"/>
                <a:gd name="T25" fmla="*/ 0 h 4"/>
                <a:gd name="T26" fmla="*/ 4 w 8"/>
                <a:gd name="T27" fmla="*/ 0 h 4"/>
                <a:gd name="T28" fmla="*/ 4 w 8"/>
                <a:gd name="T29" fmla="*/ 0 h 4"/>
                <a:gd name="T30" fmla="*/ 4 w 8"/>
                <a:gd name="T31" fmla="*/ 0 h 4"/>
                <a:gd name="T32" fmla="*/ 4 w 8"/>
                <a:gd name="T33" fmla="*/ 0 h 4"/>
                <a:gd name="T34" fmla="*/ 4 w 8"/>
                <a:gd name="T35" fmla="*/ 0 h 4"/>
                <a:gd name="T36" fmla="*/ 4 w 8"/>
                <a:gd name="T37" fmla="*/ 0 h 4"/>
                <a:gd name="T38" fmla="*/ 4 w 8"/>
                <a:gd name="T39" fmla="*/ 0 h 4"/>
                <a:gd name="T40" fmla="*/ 4 w 8"/>
                <a:gd name="T41" fmla="*/ 0 h 4"/>
                <a:gd name="T42" fmla="*/ 8 w 8"/>
                <a:gd name="T43" fmla="*/ 0 h 4"/>
                <a:gd name="T44" fmla="*/ 8 w 8"/>
                <a:gd name="T45" fmla="*/ 0 h 4"/>
                <a:gd name="T46" fmla="*/ 8 w 8"/>
                <a:gd name="T47" fmla="*/ 0 h 4"/>
                <a:gd name="T48" fmla="*/ 8 w 8"/>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 h="4">
                  <a:moveTo>
                    <a:pt x="8" y="0"/>
                  </a:moveTo>
                  <a:lnTo>
                    <a:pt x="8" y="0"/>
                  </a:lnTo>
                  <a:lnTo>
                    <a:pt x="8" y="0"/>
                  </a:lnTo>
                  <a:lnTo>
                    <a:pt x="8" y="0"/>
                  </a:lnTo>
                  <a:lnTo>
                    <a:pt x="8" y="0"/>
                  </a:lnTo>
                  <a:lnTo>
                    <a:pt x="4" y="4"/>
                  </a:lnTo>
                  <a:lnTo>
                    <a:pt x="4" y="4"/>
                  </a:lnTo>
                  <a:lnTo>
                    <a:pt x="0" y="4"/>
                  </a:lnTo>
                  <a:lnTo>
                    <a:pt x="0" y="0"/>
                  </a:lnTo>
                  <a:lnTo>
                    <a:pt x="0" y="0"/>
                  </a:lnTo>
                  <a:lnTo>
                    <a:pt x="0" y="0"/>
                  </a:lnTo>
                  <a:lnTo>
                    <a:pt x="0" y="0"/>
                  </a:lnTo>
                  <a:lnTo>
                    <a:pt x="0" y="0"/>
                  </a:lnTo>
                  <a:lnTo>
                    <a:pt x="4" y="0"/>
                  </a:lnTo>
                  <a:lnTo>
                    <a:pt x="4" y="0"/>
                  </a:lnTo>
                  <a:lnTo>
                    <a:pt x="4" y="0"/>
                  </a:lnTo>
                  <a:lnTo>
                    <a:pt x="4" y="0"/>
                  </a:lnTo>
                  <a:lnTo>
                    <a:pt x="4" y="0"/>
                  </a:lnTo>
                  <a:lnTo>
                    <a:pt x="4" y="0"/>
                  </a:lnTo>
                  <a:lnTo>
                    <a:pt x="4" y="0"/>
                  </a:lnTo>
                  <a:lnTo>
                    <a:pt x="4" y="0"/>
                  </a:lnTo>
                  <a:lnTo>
                    <a:pt x="8" y="0"/>
                  </a:lnTo>
                  <a:lnTo>
                    <a:pt x="8" y="0"/>
                  </a:lnTo>
                  <a:lnTo>
                    <a:pt x="8" y="0"/>
                  </a:lnTo>
                  <a:lnTo>
                    <a:pt x="8" y="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42" name="Freeform 52">
              <a:extLst>
                <a:ext uri="{FF2B5EF4-FFF2-40B4-BE49-F238E27FC236}">
                  <a16:creationId xmlns:a16="http://schemas.microsoft.com/office/drawing/2014/main" id="{3DB447EB-33E1-C816-907C-59E4264F7E0F}"/>
                </a:ext>
              </a:extLst>
            </p:cNvPr>
            <p:cNvSpPr>
              <a:spLocks noEditPoints="1"/>
            </p:cNvSpPr>
            <p:nvPr/>
          </p:nvSpPr>
          <p:spPr bwMode="auto">
            <a:xfrm>
              <a:off x="7226300" y="3473518"/>
              <a:ext cx="76200" cy="158750"/>
            </a:xfrm>
            <a:custGeom>
              <a:avLst/>
              <a:gdLst>
                <a:gd name="T0" fmla="*/ 4 w 48"/>
                <a:gd name="T1" fmla="*/ 40 h 100"/>
                <a:gd name="T2" fmla="*/ 0 w 48"/>
                <a:gd name="T3" fmla="*/ 34 h 100"/>
                <a:gd name="T4" fmla="*/ 0 w 48"/>
                <a:gd name="T5" fmla="*/ 38 h 100"/>
                <a:gd name="T6" fmla="*/ 0 w 48"/>
                <a:gd name="T7" fmla="*/ 34 h 100"/>
                <a:gd name="T8" fmla="*/ 0 w 48"/>
                <a:gd name="T9" fmla="*/ 30 h 100"/>
                <a:gd name="T10" fmla="*/ 4 w 48"/>
                <a:gd name="T11" fmla="*/ 30 h 100"/>
                <a:gd name="T12" fmla="*/ 12 w 48"/>
                <a:gd name="T13" fmla="*/ 34 h 100"/>
                <a:gd name="T14" fmla="*/ 8 w 48"/>
                <a:gd name="T15" fmla="*/ 26 h 100"/>
                <a:gd name="T16" fmla="*/ 4 w 48"/>
                <a:gd name="T17" fmla="*/ 18 h 100"/>
                <a:gd name="T18" fmla="*/ 8 w 48"/>
                <a:gd name="T19" fmla="*/ 10 h 100"/>
                <a:gd name="T20" fmla="*/ 16 w 48"/>
                <a:gd name="T21" fmla="*/ 4 h 100"/>
                <a:gd name="T22" fmla="*/ 26 w 48"/>
                <a:gd name="T23" fmla="*/ 4 h 100"/>
                <a:gd name="T24" fmla="*/ 34 w 48"/>
                <a:gd name="T25" fmla="*/ 4 h 100"/>
                <a:gd name="T26" fmla="*/ 38 w 48"/>
                <a:gd name="T27" fmla="*/ 14 h 100"/>
                <a:gd name="T28" fmla="*/ 44 w 48"/>
                <a:gd name="T29" fmla="*/ 22 h 100"/>
                <a:gd name="T30" fmla="*/ 44 w 48"/>
                <a:gd name="T31" fmla="*/ 34 h 100"/>
                <a:gd name="T32" fmla="*/ 44 w 48"/>
                <a:gd name="T33" fmla="*/ 48 h 100"/>
                <a:gd name="T34" fmla="*/ 44 w 48"/>
                <a:gd name="T35" fmla="*/ 60 h 100"/>
                <a:gd name="T36" fmla="*/ 38 w 48"/>
                <a:gd name="T37" fmla="*/ 64 h 100"/>
                <a:gd name="T38" fmla="*/ 30 w 48"/>
                <a:gd name="T39" fmla="*/ 66 h 100"/>
                <a:gd name="T40" fmla="*/ 30 w 48"/>
                <a:gd name="T41" fmla="*/ 70 h 100"/>
                <a:gd name="T42" fmla="*/ 26 w 48"/>
                <a:gd name="T43" fmla="*/ 70 h 100"/>
                <a:gd name="T44" fmla="*/ 18 w 48"/>
                <a:gd name="T45" fmla="*/ 66 h 100"/>
                <a:gd name="T46" fmla="*/ 18 w 48"/>
                <a:gd name="T47" fmla="*/ 74 h 100"/>
                <a:gd name="T48" fmla="*/ 16 w 48"/>
                <a:gd name="T49" fmla="*/ 74 h 100"/>
                <a:gd name="T50" fmla="*/ 16 w 48"/>
                <a:gd name="T51" fmla="*/ 74 h 100"/>
                <a:gd name="T52" fmla="*/ 16 w 48"/>
                <a:gd name="T53" fmla="*/ 70 h 100"/>
                <a:gd name="T54" fmla="*/ 8 w 48"/>
                <a:gd name="T55" fmla="*/ 78 h 100"/>
                <a:gd name="T56" fmla="*/ 4 w 48"/>
                <a:gd name="T57" fmla="*/ 82 h 100"/>
                <a:gd name="T58" fmla="*/ 0 w 48"/>
                <a:gd name="T59" fmla="*/ 74 h 100"/>
                <a:gd name="T60" fmla="*/ 4 w 48"/>
                <a:gd name="T61" fmla="*/ 70 h 100"/>
                <a:gd name="T62" fmla="*/ 4 w 48"/>
                <a:gd name="T63" fmla="*/ 66 h 100"/>
                <a:gd name="T64" fmla="*/ 4 w 48"/>
                <a:gd name="T65" fmla="*/ 66 h 100"/>
                <a:gd name="T66" fmla="*/ 4 w 48"/>
                <a:gd name="T67" fmla="*/ 56 h 100"/>
                <a:gd name="T68" fmla="*/ 8 w 48"/>
                <a:gd name="T69" fmla="*/ 52 h 100"/>
                <a:gd name="T70" fmla="*/ 4 w 48"/>
                <a:gd name="T71" fmla="*/ 48 h 100"/>
                <a:gd name="T72" fmla="*/ 8 w 48"/>
                <a:gd name="T73" fmla="*/ 48 h 100"/>
                <a:gd name="T74" fmla="*/ 4 w 48"/>
                <a:gd name="T75" fmla="*/ 14 h 100"/>
                <a:gd name="T76" fmla="*/ 4 w 48"/>
                <a:gd name="T77" fmla="*/ 40 h 100"/>
                <a:gd name="T78" fmla="*/ 4 w 48"/>
                <a:gd name="T79" fmla="*/ 38 h 100"/>
                <a:gd name="T80" fmla="*/ 4 w 48"/>
                <a:gd name="T81" fmla="*/ 40 h 100"/>
                <a:gd name="T82" fmla="*/ 34 w 48"/>
                <a:gd name="T83" fmla="*/ 70 h 100"/>
                <a:gd name="T84" fmla="*/ 38 w 48"/>
                <a:gd name="T85" fmla="*/ 66 h 100"/>
                <a:gd name="T86" fmla="*/ 22 w 48"/>
                <a:gd name="T87" fmla="*/ 70 h 100"/>
                <a:gd name="T88" fmla="*/ 22 w 48"/>
                <a:gd name="T89" fmla="*/ 70 h 100"/>
                <a:gd name="T90" fmla="*/ 26 w 48"/>
                <a:gd name="T91" fmla="*/ 66 h 100"/>
                <a:gd name="T92" fmla="*/ 0 w 48"/>
                <a:gd name="T93" fmla="*/ 78 h 100"/>
                <a:gd name="T94" fmla="*/ 4 w 48"/>
                <a:gd name="T95" fmla="*/ 78 h 100"/>
                <a:gd name="T96" fmla="*/ 12 w 48"/>
                <a:gd name="T97" fmla="*/ 94 h 100"/>
                <a:gd name="T98" fmla="*/ 8 w 48"/>
                <a:gd name="T99" fmla="*/ 100 h 100"/>
                <a:gd name="T100" fmla="*/ 0 w 48"/>
                <a:gd name="T101" fmla="*/ 96 h 100"/>
                <a:gd name="T102" fmla="*/ 8 w 48"/>
                <a:gd name="T103" fmla="*/ 9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 h="100">
                  <a:moveTo>
                    <a:pt x="8" y="48"/>
                  </a:moveTo>
                  <a:lnTo>
                    <a:pt x="4" y="44"/>
                  </a:lnTo>
                  <a:lnTo>
                    <a:pt x="4" y="40"/>
                  </a:lnTo>
                  <a:lnTo>
                    <a:pt x="4" y="38"/>
                  </a:lnTo>
                  <a:lnTo>
                    <a:pt x="4" y="34"/>
                  </a:lnTo>
                  <a:lnTo>
                    <a:pt x="0" y="34"/>
                  </a:lnTo>
                  <a:lnTo>
                    <a:pt x="0" y="38"/>
                  </a:lnTo>
                  <a:lnTo>
                    <a:pt x="0" y="34"/>
                  </a:lnTo>
                  <a:lnTo>
                    <a:pt x="0" y="38"/>
                  </a:lnTo>
                  <a:lnTo>
                    <a:pt x="0" y="34"/>
                  </a:lnTo>
                  <a:lnTo>
                    <a:pt x="0" y="30"/>
                  </a:lnTo>
                  <a:lnTo>
                    <a:pt x="0" y="34"/>
                  </a:lnTo>
                  <a:lnTo>
                    <a:pt x="4" y="34"/>
                  </a:lnTo>
                  <a:lnTo>
                    <a:pt x="4" y="30"/>
                  </a:lnTo>
                  <a:lnTo>
                    <a:pt x="0" y="30"/>
                  </a:lnTo>
                  <a:lnTo>
                    <a:pt x="4" y="30"/>
                  </a:lnTo>
                  <a:lnTo>
                    <a:pt x="4" y="34"/>
                  </a:lnTo>
                  <a:lnTo>
                    <a:pt x="4" y="30"/>
                  </a:lnTo>
                  <a:lnTo>
                    <a:pt x="8" y="30"/>
                  </a:lnTo>
                  <a:lnTo>
                    <a:pt x="8" y="34"/>
                  </a:lnTo>
                  <a:lnTo>
                    <a:pt x="12" y="34"/>
                  </a:lnTo>
                  <a:lnTo>
                    <a:pt x="12" y="30"/>
                  </a:lnTo>
                  <a:lnTo>
                    <a:pt x="8" y="30"/>
                  </a:lnTo>
                  <a:lnTo>
                    <a:pt x="8" y="26"/>
                  </a:lnTo>
                  <a:lnTo>
                    <a:pt x="8" y="22"/>
                  </a:lnTo>
                  <a:lnTo>
                    <a:pt x="8" y="18"/>
                  </a:lnTo>
                  <a:lnTo>
                    <a:pt x="4" y="18"/>
                  </a:lnTo>
                  <a:lnTo>
                    <a:pt x="4" y="14"/>
                  </a:lnTo>
                  <a:lnTo>
                    <a:pt x="8" y="14"/>
                  </a:lnTo>
                  <a:lnTo>
                    <a:pt x="8" y="10"/>
                  </a:lnTo>
                  <a:lnTo>
                    <a:pt x="12" y="8"/>
                  </a:lnTo>
                  <a:lnTo>
                    <a:pt x="12" y="4"/>
                  </a:lnTo>
                  <a:lnTo>
                    <a:pt x="16" y="4"/>
                  </a:lnTo>
                  <a:lnTo>
                    <a:pt x="18" y="4"/>
                  </a:lnTo>
                  <a:lnTo>
                    <a:pt x="22" y="4"/>
                  </a:lnTo>
                  <a:lnTo>
                    <a:pt x="26" y="4"/>
                  </a:lnTo>
                  <a:lnTo>
                    <a:pt x="30" y="4"/>
                  </a:lnTo>
                  <a:lnTo>
                    <a:pt x="30" y="0"/>
                  </a:lnTo>
                  <a:lnTo>
                    <a:pt x="34" y="4"/>
                  </a:lnTo>
                  <a:lnTo>
                    <a:pt x="34" y="8"/>
                  </a:lnTo>
                  <a:lnTo>
                    <a:pt x="38" y="10"/>
                  </a:lnTo>
                  <a:lnTo>
                    <a:pt x="38" y="14"/>
                  </a:lnTo>
                  <a:lnTo>
                    <a:pt x="40" y="14"/>
                  </a:lnTo>
                  <a:lnTo>
                    <a:pt x="40" y="18"/>
                  </a:lnTo>
                  <a:lnTo>
                    <a:pt x="44" y="22"/>
                  </a:lnTo>
                  <a:lnTo>
                    <a:pt x="44" y="26"/>
                  </a:lnTo>
                  <a:lnTo>
                    <a:pt x="44" y="30"/>
                  </a:lnTo>
                  <a:lnTo>
                    <a:pt x="44" y="34"/>
                  </a:lnTo>
                  <a:lnTo>
                    <a:pt x="44" y="38"/>
                  </a:lnTo>
                  <a:lnTo>
                    <a:pt x="44" y="40"/>
                  </a:lnTo>
                  <a:lnTo>
                    <a:pt x="44" y="48"/>
                  </a:lnTo>
                  <a:lnTo>
                    <a:pt x="48" y="48"/>
                  </a:lnTo>
                  <a:lnTo>
                    <a:pt x="44" y="56"/>
                  </a:lnTo>
                  <a:lnTo>
                    <a:pt x="44" y="60"/>
                  </a:lnTo>
                  <a:lnTo>
                    <a:pt x="40" y="64"/>
                  </a:lnTo>
                  <a:lnTo>
                    <a:pt x="38" y="66"/>
                  </a:lnTo>
                  <a:lnTo>
                    <a:pt x="38" y="64"/>
                  </a:lnTo>
                  <a:lnTo>
                    <a:pt x="38" y="66"/>
                  </a:lnTo>
                  <a:lnTo>
                    <a:pt x="34" y="64"/>
                  </a:lnTo>
                  <a:lnTo>
                    <a:pt x="30" y="66"/>
                  </a:lnTo>
                  <a:lnTo>
                    <a:pt x="34" y="66"/>
                  </a:lnTo>
                  <a:lnTo>
                    <a:pt x="34" y="70"/>
                  </a:lnTo>
                  <a:lnTo>
                    <a:pt x="30" y="70"/>
                  </a:lnTo>
                  <a:lnTo>
                    <a:pt x="30" y="66"/>
                  </a:lnTo>
                  <a:lnTo>
                    <a:pt x="30" y="70"/>
                  </a:lnTo>
                  <a:lnTo>
                    <a:pt x="26" y="70"/>
                  </a:lnTo>
                  <a:lnTo>
                    <a:pt x="26" y="66"/>
                  </a:lnTo>
                  <a:lnTo>
                    <a:pt x="22" y="66"/>
                  </a:lnTo>
                  <a:lnTo>
                    <a:pt x="18" y="66"/>
                  </a:lnTo>
                  <a:lnTo>
                    <a:pt x="18" y="70"/>
                  </a:lnTo>
                  <a:lnTo>
                    <a:pt x="22" y="70"/>
                  </a:lnTo>
                  <a:lnTo>
                    <a:pt x="18" y="74"/>
                  </a:lnTo>
                  <a:lnTo>
                    <a:pt x="18" y="70"/>
                  </a:lnTo>
                  <a:lnTo>
                    <a:pt x="16" y="70"/>
                  </a:lnTo>
                  <a:lnTo>
                    <a:pt x="16" y="74"/>
                  </a:lnTo>
                  <a:lnTo>
                    <a:pt x="18" y="74"/>
                  </a:lnTo>
                  <a:lnTo>
                    <a:pt x="16" y="78"/>
                  </a:lnTo>
                  <a:lnTo>
                    <a:pt x="16" y="74"/>
                  </a:lnTo>
                  <a:lnTo>
                    <a:pt x="12" y="74"/>
                  </a:lnTo>
                  <a:lnTo>
                    <a:pt x="16" y="74"/>
                  </a:lnTo>
                  <a:lnTo>
                    <a:pt x="16" y="70"/>
                  </a:lnTo>
                  <a:lnTo>
                    <a:pt x="12" y="74"/>
                  </a:lnTo>
                  <a:lnTo>
                    <a:pt x="12" y="78"/>
                  </a:lnTo>
                  <a:lnTo>
                    <a:pt x="8" y="78"/>
                  </a:lnTo>
                  <a:lnTo>
                    <a:pt x="8" y="74"/>
                  </a:lnTo>
                  <a:lnTo>
                    <a:pt x="8" y="78"/>
                  </a:lnTo>
                  <a:lnTo>
                    <a:pt x="4" y="82"/>
                  </a:lnTo>
                  <a:lnTo>
                    <a:pt x="4" y="78"/>
                  </a:lnTo>
                  <a:lnTo>
                    <a:pt x="4" y="74"/>
                  </a:lnTo>
                  <a:lnTo>
                    <a:pt x="0" y="74"/>
                  </a:lnTo>
                  <a:lnTo>
                    <a:pt x="0" y="70"/>
                  </a:lnTo>
                  <a:lnTo>
                    <a:pt x="4" y="74"/>
                  </a:lnTo>
                  <a:lnTo>
                    <a:pt x="4" y="70"/>
                  </a:lnTo>
                  <a:lnTo>
                    <a:pt x="8" y="70"/>
                  </a:lnTo>
                  <a:lnTo>
                    <a:pt x="4" y="70"/>
                  </a:lnTo>
                  <a:lnTo>
                    <a:pt x="4" y="66"/>
                  </a:lnTo>
                  <a:lnTo>
                    <a:pt x="0" y="66"/>
                  </a:lnTo>
                  <a:lnTo>
                    <a:pt x="0" y="64"/>
                  </a:lnTo>
                  <a:lnTo>
                    <a:pt x="4" y="66"/>
                  </a:lnTo>
                  <a:lnTo>
                    <a:pt x="4" y="64"/>
                  </a:lnTo>
                  <a:lnTo>
                    <a:pt x="4" y="60"/>
                  </a:lnTo>
                  <a:lnTo>
                    <a:pt x="4" y="56"/>
                  </a:lnTo>
                  <a:lnTo>
                    <a:pt x="8" y="56"/>
                  </a:lnTo>
                  <a:lnTo>
                    <a:pt x="4" y="56"/>
                  </a:lnTo>
                  <a:lnTo>
                    <a:pt x="8" y="52"/>
                  </a:lnTo>
                  <a:lnTo>
                    <a:pt x="8" y="48"/>
                  </a:lnTo>
                  <a:lnTo>
                    <a:pt x="8" y="52"/>
                  </a:lnTo>
                  <a:lnTo>
                    <a:pt x="4" y="48"/>
                  </a:lnTo>
                  <a:lnTo>
                    <a:pt x="8" y="48"/>
                  </a:lnTo>
                  <a:lnTo>
                    <a:pt x="8" y="48"/>
                  </a:lnTo>
                  <a:lnTo>
                    <a:pt x="8" y="48"/>
                  </a:lnTo>
                  <a:close/>
                  <a:moveTo>
                    <a:pt x="4" y="14"/>
                  </a:moveTo>
                  <a:lnTo>
                    <a:pt x="4" y="18"/>
                  </a:lnTo>
                  <a:lnTo>
                    <a:pt x="4" y="14"/>
                  </a:lnTo>
                  <a:lnTo>
                    <a:pt x="4" y="14"/>
                  </a:lnTo>
                  <a:lnTo>
                    <a:pt x="4" y="14"/>
                  </a:lnTo>
                  <a:close/>
                  <a:moveTo>
                    <a:pt x="4" y="40"/>
                  </a:moveTo>
                  <a:lnTo>
                    <a:pt x="0" y="40"/>
                  </a:lnTo>
                  <a:lnTo>
                    <a:pt x="0" y="38"/>
                  </a:lnTo>
                  <a:lnTo>
                    <a:pt x="4" y="38"/>
                  </a:lnTo>
                  <a:lnTo>
                    <a:pt x="4" y="40"/>
                  </a:lnTo>
                  <a:lnTo>
                    <a:pt x="4" y="40"/>
                  </a:lnTo>
                  <a:lnTo>
                    <a:pt x="4" y="40"/>
                  </a:lnTo>
                  <a:close/>
                  <a:moveTo>
                    <a:pt x="38" y="66"/>
                  </a:moveTo>
                  <a:lnTo>
                    <a:pt x="38" y="70"/>
                  </a:lnTo>
                  <a:lnTo>
                    <a:pt x="34" y="70"/>
                  </a:lnTo>
                  <a:lnTo>
                    <a:pt x="34" y="66"/>
                  </a:lnTo>
                  <a:lnTo>
                    <a:pt x="38" y="66"/>
                  </a:lnTo>
                  <a:lnTo>
                    <a:pt x="38" y="66"/>
                  </a:lnTo>
                  <a:lnTo>
                    <a:pt x="38" y="66"/>
                  </a:lnTo>
                  <a:close/>
                  <a:moveTo>
                    <a:pt x="26" y="66"/>
                  </a:moveTo>
                  <a:lnTo>
                    <a:pt x="22" y="70"/>
                  </a:lnTo>
                  <a:lnTo>
                    <a:pt x="26" y="70"/>
                  </a:lnTo>
                  <a:lnTo>
                    <a:pt x="26" y="74"/>
                  </a:lnTo>
                  <a:lnTo>
                    <a:pt x="22" y="70"/>
                  </a:lnTo>
                  <a:lnTo>
                    <a:pt x="22" y="66"/>
                  </a:lnTo>
                  <a:lnTo>
                    <a:pt x="26" y="66"/>
                  </a:lnTo>
                  <a:lnTo>
                    <a:pt x="26" y="66"/>
                  </a:lnTo>
                  <a:lnTo>
                    <a:pt x="26" y="66"/>
                  </a:lnTo>
                  <a:close/>
                  <a:moveTo>
                    <a:pt x="4" y="78"/>
                  </a:moveTo>
                  <a:lnTo>
                    <a:pt x="0" y="78"/>
                  </a:lnTo>
                  <a:lnTo>
                    <a:pt x="0" y="74"/>
                  </a:lnTo>
                  <a:lnTo>
                    <a:pt x="4" y="78"/>
                  </a:lnTo>
                  <a:lnTo>
                    <a:pt x="4" y="78"/>
                  </a:lnTo>
                  <a:lnTo>
                    <a:pt x="4" y="78"/>
                  </a:lnTo>
                  <a:close/>
                  <a:moveTo>
                    <a:pt x="8" y="94"/>
                  </a:moveTo>
                  <a:lnTo>
                    <a:pt x="12" y="94"/>
                  </a:lnTo>
                  <a:lnTo>
                    <a:pt x="12" y="96"/>
                  </a:lnTo>
                  <a:lnTo>
                    <a:pt x="8" y="96"/>
                  </a:lnTo>
                  <a:lnTo>
                    <a:pt x="8" y="100"/>
                  </a:lnTo>
                  <a:lnTo>
                    <a:pt x="4" y="100"/>
                  </a:lnTo>
                  <a:lnTo>
                    <a:pt x="0" y="100"/>
                  </a:lnTo>
                  <a:lnTo>
                    <a:pt x="0" y="96"/>
                  </a:lnTo>
                  <a:lnTo>
                    <a:pt x="4" y="96"/>
                  </a:lnTo>
                  <a:lnTo>
                    <a:pt x="8" y="94"/>
                  </a:lnTo>
                  <a:lnTo>
                    <a:pt x="8" y="94"/>
                  </a:lnTo>
                  <a:lnTo>
                    <a:pt x="8" y="9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43" name="Freeform 53">
              <a:extLst>
                <a:ext uri="{FF2B5EF4-FFF2-40B4-BE49-F238E27FC236}">
                  <a16:creationId xmlns:a16="http://schemas.microsoft.com/office/drawing/2014/main" id="{B3FAAAD6-A687-3250-1FBE-62BB6B37DBE3}"/>
                </a:ext>
              </a:extLst>
            </p:cNvPr>
            <p:cNvSpPr>
              <a:spLocks noEditPoints="1"/>
            </p:cNvSpPr>
            <p:nvPr/>
          </p:nvSpPr>
          <p:spPr bwMode="auto">
            <a:xfrm>
              <a:off x="6178550" y="4289493"/>
              <a:ext cx="53975" cy="107950"/>
            </a:xfrm>
            <a:custGeom>
              <a:avLst/>
              <a:gdLst>
                <a:gd name="T0" fmla="*/ 4 w 34"/>
                <a:gd name="T1" fmla="*/ 16 h 68"/>
                <a:gd name="T2" fmla="*/ 0 w 34"/>
                <a:gd name="T3" fmla="*/ 16 h 68"/>
                <a:gd name="T4" fmla="*/ 4 w 34"/>
                <a:gd name="T5" fmla="*/ 16 h 68"/>
                <a:gd name="T6" fmla="*/ 30 w 34"/>
                <a:gd name="T7" fmla="*/ 56 h 68"/>
                <a:gd name="T8" fmla="*/ 30 w 34"/>
                <a:gd name="T9" fmla="*/ 60 h 68"/>
                <a:gd name="T10" fmla="*/ 20 w 34"/>
                <a:gd name="T11" fmla="*/ 68 h 68"/>
                <a:gd name="T12" fmla="*/ 20 w 34"/>
                <a:gd name="T13" fmla="*/ 68 h 68"/>
                <a:gd name="T14" fmla="*/ 12 w 34"/>
                <a:gd name="T15" fmla="*/ 68 h 68"/>
                <a:gd name="T16" fmla="*/ 8 w 34"/>
                <a:gd name="T17" fmla="*/ 64 h 68"/>
                <a:gd name="T18" fmla="*/ 4 w 34"/>
                <a:gd name="T19" fmla="*/ 56 h 68"/>
                <a:gd name="T20" fmla="*/ 4 w 34"/>
                <a:gd name="T21" fmla="*/ 52 h 68"/>
                <a:gd name="T22" fmla="*/ 4 w 34"/>
                <a:gd name="T23" fmla="*/ 48 h 68"/>
                <a:gd name="T24" fmla="*/ 4 w 34"/>
                <a:gd name="T25" fmla="*/ 42 h 68"/>
                <a:gd name="T26" fmla="*/ 4 w 34"/>
                <a:gd name="T27" fmla="*/ 34 h 68"/>
                <a:gd name="T28" fmla="*/ 4 w 34"/>
                <a:gd name="T29" fmla="*/ 34 h 68"/>
                <a:gd name="T30" fmla="*/ 0 w 34"/>
                <a:gd name="T31" fmla="*/ 30 h 68"/>
                <a:gd name="T32" fmla="*/ 4 w 34"/>
                <a:gd name="T33" fmla="*/ 34 h 68"/>
                <a:gd name="T34" fmla="*/ 4 w 34"/>
                <a:gd name="T35" fmla="*/ 34 h 68"/>
                <a:gd name="T36" fmla="*/ 4 w 34"/>
                <a:gd name="T37" fmla="*/ 34 h 68"/>
                <a:gd name="T38" fmla="*/ 4 w 34"/>
                <a:gd name="T39" fmla="*/ 22 h 68"/>
                <a:gd name="T40" fmla="*/ 4 w 34"/>
                <a:gd name="T41" fmla="*/ 16 h 68"/>
                <a:gd name="T42" fmla="*/ 8 w 34"/>
                <a:gd name="T43" fmla="*/ 16 h 68"/>
                <a:gd name="T44" fmla="*/ 8 w 34"/>
                <a:gd name="T45" fmla="*/ 12 h 68"/>
                <a:gd name="T46" fmla="*/ 8 w 34"/>
                <a:gd name="T47" fmla="*/ 8 h 68"/>
                <a:gd name="T48" fmla="*/ 8 w 34"/>
                <a:gd name="T49" fmla="*/ 8 h 68"/>
                <a:gd name="T50" fmla="*/ 8 w 34"/>
                <a:gd name="T51" fmla="*/ 8 h 68"/>
                <a:gd name="T52" fmla="*/ 16 w 34"/>
                <a:gd name="T53" fmla="*/ 8 h 68"/>
                <a:gd name="T54" fmla="*/ 16 w 34"/>
                <a:gd name="T55" fmla="*/ 8 h 68"/>
                <a:gd name="T56" fmla="*/ 12 w 34"/>
                <a:gd name="T57" fmla="*/ 8 h 68"/>
                <a:gd name="T58" fmla="*/ 8 w 34"/>
                <a:gd name="T59" fmla="*/ 4 h 68"/>
                <a:gd name="T60" fmla="*/ 8 w 34"/>
                <a:gd name="T61" fmla="*/ 4 h 68"/>
                <a:gd name="T62" fmla="*/ 8 w 34"/>
                <a:gd name="T63" fmla="*/ 4 h 68"/>
                <a:gd name="T64" fmla="*/ 4 w 34"/>
                <a:gd name="T65" fmla="*/ 0 h 68"/>
                <a:gd name="T66" fmla="*/ 8 w 34"/>
                <a:gd name="T67" fmla="*/ 4 h 68"/>
                <a:gd name="T68" fmla="*/ 8 w 34"/>
                <a:gd name="T69" fmla="*/ 4 h 68"/>
                <a:gd name="T70" fmla="*/ 12 w 34"/>
                <a:gd name="T71" fmla="*/ 4 h 68"/>
                <a:gd name="T72" fmla="*/ 8 w 34"/>
                <a:gd name="T73" fmla="*/ 4 h 68"/>
                <a:gd name="T74" fmla="*/ 12 w 34"/>
                <a:gd name="T75" fmla="*/ 0 h 68"/>
                <a:gd name="T76" fmla="*/ 12 w 34"/>
                <a:gd name="T77" fmla="*/ 4 h 68"/>
                <a:gd name="T78" fmla="*/ 16 w 34"/>
                <a:gd name="T79" fmla="*/ 8 h 68"/>
                <a:gd name="T80" fmla="*/ 16 w 34"/>
                <a:gd name="T81" fmla="*/ 8 h 68"/>
                <a:gd name="T82" fmla="*/ 20 w 34"/>
                <a:gd name="T83" fmla="*/ 12 h 68"/>
                <a:gd name="T84" fmla="*/ 20 w 34"/>
                <a:gd name="T85" fmla="*/ 16 h 68"/>
                <a:gd name="T86" fmla="*/ 20 w 34"/>
                <a:gd name="T87" fmla="*/ 18 h 68"/>
                <a:gd name="T88" fmla="*/ 24 w 34"/>
                <a:gd name="T89" fmla="*/ 22 h 68"/>
                <a:gd name="T90" fmla="*/ 24 w 34"/>
                <a:gd name="T91" fmla="*/ 22 h 68"/>
                <a:gd name="T92" fmla="*/ 24 w 34"/>
                <a:gd name="T93" fmla="*/ 26 h 68"/>
                <a:gd name="T94" fmla="*/ 26 w 34"/>
                <a:gd name="T95" fmla="*/ 26 h 68"/>
                <a:gd name="T96" fmla="*/ 26 w 34"/>
                <a:gd name="T97" fmla="*/ 30 h 68"/>
                <a:gd name="T98" fmla="*/ 30 w 34"/>
                <a:gd name="T99" fmla="*/ 38 h 68"/>
                <a:gd name="T100" fmla="*/ 30 w 34"/>
                <a:gd name="T101" fmla="*/ 38 h 68"/>
                <a:gd name="T102" fmla="*/ 30 w 34"/>
                <a:gd name="T103" fmla="*/ 42 h 68"/>
                <a:gd name="T104" fmla="*/ 30 w 34"/>
                <a:gd name="T105" fmla="*/ 42 h 68"/>
                <a:gd name="T106" fmla="*/ 34 w 34"/>
                <a:gd name="T107" fmla="*/ 46 h 68"/>
                <a:gd name="T108" fmla="*/ 34 w 34"/>
                <a:gd name="T109" fmla="*/ 48 h 68"/>
                <a:gd name="T110" fmla="*/ 30 w 34"/>
                <a:gd name="T111" fmla="*/ 5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 h="68">
                  <a:moveTo>
                    <a:pt x="4" y="16"/>
                  </a:moveTo>
                  <a:lnTo>
                    <a:pt x="4" y="16"/>
                  </a:lnTo>
                  <a:lnTo>
                    <a:pt x="4" y="16"/>
                  </a:lnTo>
                  <a:lnTo>
                    <a:pt x="4" y="16"/>
                  </a:lnTo>
                  <a:lnTo>
                    <a:pt x="4" y="16"/>
                  </a:lnTo>
                  <a:lnTo>
                    <a:pt x="4" y="16"/>
                  </a:lnTo>
                  <a:lnTo>
                    <a:pt x="4" y="16"/>
                  </a:lnTo>
                  <a:lnTo>
                    <a:pt x="4" y="16"/>
                  </a:lnTo>
                  <a:lnTo>
                    <a:pt x="0" y="16"/>
                  </a:lnTo>
                  <a:lnTo>
                    <a:pt x="0" y="16"/>
                  </a:lnTo>
                  <a:lnTo>
                    <a:pt x="4" y="16"/>
                  </a:lnTo>
                  <a:lnTo>
                    <a:pt x="4" y="16"/>
                  </a:lnTo>
                  <a:lnTo>
                    <a:pt x="4" y="16"/>
                  </a:lnTo>
                  <a:lnTo>
                    <a:pt x="4" y="16"/>
                  </a:lnTo>
                  <a:lnTo>
                    <a:pt x="4" y="16"/>
                  </a:lnTo>
                  <a:close/>
                  <a:moveTo>
                    <a:pt x="30" y="56"/>
                  </a:moveTo>
                  <a:lnTo>
                    <a:pt x="30" y="56"/>
                  </a:lnTo>
                  <a:lnTo>
                    <a:pt x="30" y="56"/>
                  </a:lnTo>
                  <a:lnTo>
                    <a:pt x="30" y="56"/>
                  </a:lnTo>
                  <a:lnTo>
                    <a:pt x="30" y="56"/>
                  </a:lnTo>
                  <a:lnTo>
                    <a:pt x="30" y="60"/>
                  </a:lnTo>
                  <a:lnTo>
                    <a:pt x="30" y="60"/>
                  </a:lnTo>
                  <a:lnTo>
                    <a:pt x="30" y="60"/>
                  </a:lnTo>
                  <a:lnTo>
                    <a:pt x="30" y="60"/>
                  </a:lnTo>
                  <a:lnTo>
                    <a:pt x="30" y="60"/>
                  </a:lnTo>
                  <a:lnTo>
                    <a:pt x="26" y="64"/>
                  </a:lnTo>
                  <a:lnTo>
                    <a:pt x="26" y="64"/>
                  </a:lnTo>
                  <a:lnTo>
                    <a:pt x="26" y="64"/>
                  </a:lnTo>
                  <a:lnTo>
                    <a:pt x="24" y="64"/>
                  </a:lnTo>
                  <a:lnTo>
                    <a:pt x="20" y="68"/>
                  </a:lnTo>
                  <a:lnTo>
                    <a:pt x="20" y="68"/>
                  </a:lnTo>
                  <a:lnTo>
                    <a:pt x="20" y="68"/>
                  </a:lnTo>
                  <a:lnTo>
                    <a:pt x="20" y="68"/>
                  </a:lnTo>
                  <a:lnTo>
                    <a:pt x="20" y="68"/>
                  </a:lnTo>
                  <a:lnTo>
                    <a:pt x="20" y="68"/>
                  </a:lnTo>
                  <a:lnTo>
                    <a:pt x="16" y="68"/>
                  </a:lnTo>
                  <a:lnTo>
                    <a:pt x="16" y="68"/>
                  </a:lnTo>
                  <a:lnTo>
                    <a:pt x="16" y="68"/>
                  </a:lnTo>
                  <a:lnTo>
                    <a:pt x="12" y="68"/>
                  </a:lnTo>
                  <a:lnTo>
                    <a:pt x="12" y="68"/>
                  </a:lnTo>
                  <a:lnTo>
                    <a:pt x="12" y="68"/>
                  </a:lnTo>
                  <a:lnTo>
                    <a:pt x="8" y="68"/>
                  </a:lnTo>
                  <a:lnTo>
                    <a:pt x="8" y="68"/>
                  </a:lnTo>
                  <a:lnTo>
                    <a:pt x="8" y="64"/>
                  </a:lnTo>
                  <a:lnTo>
                    <a:pt x="8" y="64"/>
                  </a:lnTo>
                  <a:lnTo>
                    <a:pt x="8" y="64"/>
                  </a:lnTo>
                  <a:lnTo>
                    <a:pt x="8" y="60"/>
                  </a:lnTo>
                  <a:lnTo>
                    <a:pt x="8" y="60"/>
                  </a:lnTo>
                  <a:lnTo>
                    <a:pt x="4" y="60"/>
                  </a:lnTo>
                  <a:lnTo>
                    <a:pt x="4" y="56"/>
                  </a:lnTo>
                  <a:lnTo>
                    <a:pt x="4" y="56"/>
                  </a:lnTo>
                  <a:lnTo>
                    <a:pt x="4" y="56"/>
                  </a:lnTo>
                  <a:lnTo>
                    <a:pt x="4" y="56"/>
                  </a:lnTo>
                  <a:lnTo>
                    <a:pt x="4" y="52"/>
                  </a:lnTo>
                  <a:lnTo>
                    <a:pt x="4" y="52"/>
                  </a:lnTo>
                  <a:lnTo>
                    <a:pt x="4" y="52"/>
                  </a:lnTo>
                  <a:lnTo>
                    <a:pt x="4" y="52"/>
                  </a:lnTo>
                  <a:lnTo>
                    <a:pt x="4" y="48"/>
                  </a:lnTo>
                  <a:lnTo>
                    <a:pt x="4" y="48"/>
                  </a:lnTo>
                  <a:lnTo>
                    <a:pt x="4" y="48"/>
                  </a:lnTo>
                  <a:lnTo>
                    <a:pt x="4" y="46"/>
                  </a:lnTo>
                  <a:lnTo>
                    <a:pt x="4" y="46"/>
                  </a:lnTo>
                  <a:lnTo>
                    <a:pt x="4" y="46"/>
                  </a:lnTo>
                  <a:lnTo>
                    <a:pt x="4" y="46"/>
                  </a:lnTo>
                  <a:lnTo>
                    <a:pt x="4" y="42"/>
                  </a:lnTo>
                  <a:lnTo>
                    <a:pt x="4" y="42"/>
                  </a:lnTo>
                  <a:lnTo>
                    <a:pt x="4" y="38"/>
                  </a:lnTo>
                  <a:lnTo>
                    <a:pt x="4" y="38"/>
                  </a:lnTo>
                  <a:lnTo>
                    <a:pt x="4" y="38"/>
                  </a:lnTo>
                  <a:lnTo>
                    <a:pt x="4" y="34"/>
                  </a:lnTo>
                  <a:lnTo>
                    <a:pt x="4" y="34"/>
                  </a:lnTo>
                  <a:lnTo>
                    <a:pt x="4" y="34"/>
                  </a:lnTo>
                  <a:lnTo>
                    <a:pt x="4" y="34"/>
                  </a:lnTo>
                  <a:lnTo>
                    <a:pt x="4" y="34"/>
                  </a:lnTo>
                  <a:lnTo>
                    <a:pt x="4" y="34"/>
                  </a:lnTo>
                  <a:lnTo>
                    <a:pt x="4" y="34"/>
                  </a:lnTo>
                  <a:lnTo>
                    <a:pt x="4" y="34"/>
                  </a:lnTo>
                  <a:lnTo>
                    <a:pt x="0" y="34"/>
                  </a:lnTo>
                  <a:lnTo>
                    <a:pt x="0" y="30"/>
                  </a:lnTo>
                  <a:lnTo>
                    <a:pt x="0" y="30"/>
                  </a:lnTo>
                  <a:lnTo>
                    <a:pt x="0" y="30"/>
                  </a:lnTo>
                  <a:lnTo>
                    <a:pt x="4" y="30"/>
                  </a:lnTo>
                  <a:lnTo>
                    <a:pt x="4" y="30"/>
                  </a:lnTo>
                  <a:lnTo>
                    <a:pt x="4" y="30"/>
                  </a:lnTo>
                  <a:lnTo>
                    <a:pt x="4" y="34"/>
                  </a:lnTo>
                  <a:lnTo>
                    <a:pt x="4" y="34"/>
                  </a:lnTo>
                  <a:lnTo>
                    <a:pt x="4" y="34"/>
                  </a:lnTo>
                  <a:lnTo>
                    <a:pt x="4" y="34"/>
                  </a:lnTo>
                  <a:lnTo>
                    <a:pt x="4" y="34"/>
                  </a:lnTo>
                  <a:lnTo>
                    <a:pt x="4" y="34"/>
                  </a:lnTo>
                  <a:lnTo>
                    <a:pt x="4" y="34"/>
                  </a:lnTo>
                  <a:lnTo>
                    <a:pt x="4" y="34"/>
                  </a:lnTo>
                  <a:lnTo>
                    <a:pt x="4" y="34"/>
                  </a:lnTo>
                  <a:lnTo>
                    <a:pt x="4" y="34"/>
                  </a:lnTo>
                  <a:lnTo>
                    <a:pt x="4" y="34"/>
                  </a:lnTo>
                  <a:lnTo>
                    <a:pt x="4" y="34"/>
                  </a:lnTo>
                  <a:lnTo>
                    <a:pt x="4" y="30"/>
                  </a:lnTo>
                  <a:lnTo>
                    <a:pt x="4" y="22"/>
                  </a:lnTo>
                  <a:lnTo>
                    <a:pt x="4" y="22"/>
                  </a:lnTo>
                  <a:lnTo>
                    <a:pt x="4" y="22"/>
                  </a:lnTo>
                  <a:lnTo>
                    <a:pt x="4" y="22"/>
                  </a:lnTo>
                  <a:lnTo>
                    <a:pt x="4" y="18"/>
                  </a:lnTo>
                  <a:lnTo>
                    <a:pt x="4" y="18"/>
                  </a:lnTo>
                  <a:lnTo>
                    <a:pt x="4" y="18"/>
                  </a:lnTo>
                  <a:lnTo>
                    <a:pt x="4" y="16"/>
                  </a:lnTo>
                  <a:lnTo>
                    <a:pt x="4" y="16"/>
                  </a:lnTo>
                  <a:lnTo>
                    <a:pt x="8" y="16"/>
                  </a:lnTo>
                  <a:lnTo>
                    <a:pt x="8" y="16"/>
                  </a:lnTo>
                  <a:lnTo>
                    <a:pt x="8" y="16"/>
                  </a:lnTo>
                  <a:lnTo>
                    <a:pt x="8" y="16"/>
                  </a:lnTo>
                  <a:lnTo>
                    <a:pt x="8" y="12"/>
                  </a:lnTo>
                  <a:lnTo>
                    <a:pt x="8" y="12"/>
                  </a:lnTo>
                  <a:lnTo>
                    <a:pt x="8" y="12"/>
                  </a:lnTo>
                  <a:lnTo>
                    <a:pt x="8" y="12"/>
                  </a:lnTo>
                  <a:lnTo>
                    <a:pt x="8" y="12"/>
                  </a:lnTo>
                  <a:lnTo>
                    <a:pt x="8" y="12"/>
                  </a:lnTo>
                  <a:lnTo>
                    <a:pt x="8" y="8"/>
                  </a:lnTo>
                  <a:lnTo>
                    <a:pt x="8" y="8"/>
                  </a:lnTo>
                  <a:lnTo>
                    <a:pt x="8" y="8"/>
                  </a:lnTo>
                  <a:lnTo>
                    <a:pt x="8" y="8"/>
                  </a:lnTo>
                  <a:lnTo>
                    <a:pt x="8" y="8"/>
                  </a:lnTo>
                  <a:lnTo>
                    <a:pt x="8" y="8"/>
                  </a:lnTo>
                  <a:lnTo>
                    <a:pt x="8" y="8"/>
                  </a:lnTo>
                  <a:lnTo>
                    <a:pt x="8" y="8"/>
                  </a:lnTo>
                  <a:lnTo>
                    <a:pt x="8" y="8"/>
                  </a:lnTo>
                  <a:lnTo>
                    <a:pt x="8" y="4"/>
                  </a:lnTo>
                  <a:lnTo>
                    <a:pt x="8" y="4"/>
                  </a:lnTo>
                  <a:lnTo>
                    <a:pt x="8" y="4"/>
                  </a:lnTo>
                  <a:lnTo>
                    <a:pt x="8" y="4"/>
                  </a:lnTo>
                  <a:lnTo>
                    <a:pt x="8" y="8"/>
                  </a:lnTo>
                  <a:lnTo>
                    <a:pt x="12" y="8"/>
                  </a:lnTo>
                  <a:lnTo>
                    <a:pt x="12" y="8"/>
                  </a:lnTo>
                  <a:lnTo>
                    <a:pt x="12" y="8"/>
                  </a:lnTo>
                  <a:lnTo>
                    <a:pt x="16" y="8"/>
                  </a:lnTo>
                  <a:lnTo>
                    <a:pt x="16" y="8"/>
                  </a:lnTo>
                  <a:lnTo>
                    <a:pt x="16" y="8"/>
                  </a:lnTo>
                  <a:lnTo>
                    <a:pt x="16" y="8"/>
                  </a:lnTo>
                  <a:lnTo>
                    <a:pt x="16" y="8"/>
                  </a:lnTo>
                  <a:lnTo>
                    <a:pt x="16" y="8"/>
                  </a:lnTo>
                  <a:lnTo>
                    <a:pt x="16" y="8"/>
                  </a:lnTo>
                  <a:lnTo>
                    <a:pt x="16" y="8"/>
                  </a:lnTo>
                  <a:lnTo>
                    <a:pt x="12" y="8"/>
                  </a:lnTo>
                  <a:lnTo>
                    <a:pt x="12" y="8"/>
                  </a:lnTo>
                  <a:lnTo>
                    <a:pt x="12" y="8"/>
                  </a:lnTo>
                  <a:lnTo>
                    <a:pt x="12" y="8"/>
                  </a:lnTo>
                  <a:lnTo>
                    <a:pt x="12" y="8"/>
                  </a:lnTo>
                  <a:lnTo>
                    <a:pt x="12" y="8"/>
                  </a:lnTo>
                  <a:lnTo>
                    <a:pt x="12" y="4"/>
                  </a:lnTo>
                  <a:lnTo>
                    <a:pt x="8" y="4"/>
                  </a:lnTo>
                  <a:lnTo>
                    <a:pt x="8" y="4"/>
                  </a:lnTo>
                  <a:lnTo>
                    <a:pt x="8" y="4"/>
                  </a:lnTo>
                  <a:lnTo>
                    <a:pt x="8" y="4"/>
                  </a:lnTo>
                  <a:lnTo>
                    <a:pt x="8" y="4"/>
                  </a:lnTo>
                  <a:lnTo>
                    <a:pt x="8" y="4"/>
                  </a:lnTo>
                  <a:lnTo>
                    <a:pt x="8" y="4"/>
                  </a:lnTo>
                  <a:lnTo>
                    <a:pt x="8" y="4"/>
                  </a:lnTo>
                  <a:lnTo>
                    <a:pt x="8" y="4"/>
                  </a:lnTo>
                  <a:lnTo>
                    <a:pt x="8" y="8"/>
                  </a:lnTo>
                  <a:lnTo>
                    <a:pt x="8" y="4"/>
                  </a:lnTo>
                  <a:lnTo>
                    <a:pt x="8" y="4"/>
                  </a:lnTo>
                  <a:lnTo>
                    <a:pt x="4" y="4"/>
                  </a:lnTo>
                  <a:lnTo>
                    <a:pt x="4" y="4"/>
                  </a:lnTo>
                  <a:lnTo>
                    <a:pt x="4" y="4"/>
                  </a:lnTo>
                  <a:lnTo>
                    <a:pt x="4" y="4"/>
                  </a:lnTo>
                  <a:lnTo>
                    <a:pt x="4" y="0"/>
                  </a:lnTo>
                  <a:lnTo>
                    <a:pt x="8" y="0"/>
                  </a:lnTo>
                  <a:lnTo>
                    <a:pt x="8" y="0"/>
                  </a:lnTo>
                  <a:lnTo>
                    <a:pt x="8" y="0"/>
                  </a:lnTo>
                  <a:lnTo>
                    <a:pt x="8" y="0"/>
                  </a:lnTo>
                  <a:lnTo>
                    <a:pt x="8" y="4"/>
                  </a:lnTo>
                  <a:lnTo>
                    <a:pt x="8" y="4"/>
                  </a:lnTo>
                  <a:lnTo>
                    <a:pt x="8" y="4"/>
                  </a:lnTo>
                  <a:lnTo>
                    <a:pt x="8" y="4"/>
                  </a:lnTo>
                  <a:lnTo>
                    <a:pt x="8" y="4"/>
                  </a:lnTo>
                  <a:lnTo>
                    <a:pt x="8" y="4"/>
                  </a:lnTo>
                  <a:lnTo>
                    <a:pt x="12" y="4"/>
                  </a:lnTo>
                  <a:lnTo>
                    <a:pt x="12" y="4"/>
                  </a:lnTo>
                  <a:lnTo>
                    <a:pt x="12" y="4"/>
                  </a:lnTo>
                  <a:lnTo>
                    <a:pt x="12" y="4"/>
                  </a:lnTo>
                  <a:lnTo>
                    <a:pt x="12" y="4"/>
                  </a:lnTo>
                  <a:lnTo>
                    <a:pt x="12" y="4"/>
                  </a:lnTo>
                  <a:lnTo>
                    <a:pt x="12" y="8"/>
                  </a:lnTo>
                  <a:lnTo>
                    <a:pt x="12" y="4"/>
                  </a:lnTo>
                  <a:lnTo>
                    <a:pt x="8" y="4"/>
                  </a:lnTo>
                  <a:lnTo>
                    <a:pt x="8" y="4"/>
                  </a:lnTo>
                  <a:lnTo>
                    <a:pt x="8" y="4"/>
                  </a:lnTo>
                  <a:lnTo>
                    <a:pt x="8" y="4"/>
                  </a:lnTo>
                  <a:lnTo>
                    <a:pt x="8" y="4"/>
                  </a:lnTo>
                  <a:lnTo>
                    <a:pt x="8" y="0"/>
                  </a:lnTo>
                  <a:lnTo>
                    <a:pt x="12" y="0"/>
                  </a:lnTo>
                  <a:lnTo>
                    <a:pt x="12" y="0"/>
                  </a:lnTo>
                  <a:lnTo>
                    <a:pt x="12" y="0"/>
                  </a:lnTo>
                  <a:lnTo>
                    <a:pt x="12" y="0"/>
                  </a:lnTo>
                  <a:lnTo>
                    <a:pt x="12" y="4"/>
                  </a:lnTo>
                  <a:lnTo>
                    <a:pt x="12" y="4"/>
                  </a:lnTo>
                  <a:lnTo>
                    <a:pt x="12" y="4"/>
                  </a:lnTo>
                  <a:lnTo>
                    <a:pt x="12" y="4"/>
                  </a:lnTo>
                  <a:lnTo>
                    <a:pt x="12" y="4"/>
                  </a:lnTo>
                  <a:lnTo>
                    <a:pt x="16" y="8"/>
                  </a:lnTo>
                  <a:lnTo>
                    <a:pt x="16" y="8"/>
                  </a:lnTo>
                  <a:lnTo>
                    <a:pt x="16" y="8"/>
                  </a:lnTo>
                  <a:lnTo>
                    <a:pt x="16" y="8"/>
                  </a:lnTo>
                  <a:lnTo>
                    <a:pt x="16" y="8"/>
                  </a:lnTo>
                  <a:lnTo>
                    <a:pt x="16" y="8"/>
                  </a:lnTo>
                  <a:lnTo>
                    <a:pt x="16" y="8"/>
                  </a:lnTo>
                  <a:lnTo>
                    <a:pt x="16" y="12"/>
                  </a:lnTo>
                  <a:lnTo>
                    <a:pt x="20" y="12"/>
                  </a:lnTo>
                  <a:lnTo>
                    <a:pt x="20" y="12"/>
                  </a:lnTo>
                  <a:lnTo>
                    <a:pt x="20" y="12"/>
                  </a:lnTo>
                  <a:lnTo>
                    <a:pt x="20" y="12"/>
                  </a:lnTo>
                  <a:lnTo>
                    <a:pt x="20" y="16"/>
                  </a:lnTo>
                  <a:lnTo>
                    <a:pt x="20" y="16"/>
                  </a:lnTo>
                  <a:lnTo>
                    <a:pt x="20" y="16"/>
                  </a:lnTo>
                  <a:lnTo>
                    <a:pt x="20" y="16"/>
                  </a:lnTo>
                  <a:lnTo>
                    <a:pt x="20" y="16"/>
                  </a:lnTo>
                  <a:lnTo>
                    <a:pt x="20" y="18"/>
                  </a:lnTo>
                  <a:lnTo>
                    <a:pt x="20" y="18"/>
                  </a:lnTo>
                  <a:lnTo>
                    <a:pt x="20" y="16"/>
                  </a:lnTo>
                  <a:lnTo>
                    <a:pt x="20" y="16"/>
                  </a:lnTo>
                  <a:lnTo>
                    <a:pt x="20" y="18"/>
                  </a:lnTo>
                  <a:lnTo>
                    <a:pt x="24" y="18"/>
                  </a:lnTo>
                  <a:lnTo>
                    <a:pt x="24" y="22"/>
                  </a:lnTo>
                  <a:lnTo>
                    <a:pt x="24" y="22"/>
                  </a:lnTo>
                  <a:lnTo>
                    <a:pt x="24" y="22"/>
                  </a:lnTo>
                  <a:lnTo>
                    <a:pt x="24" y="22"/>
                  </a:lnTo>
                  <a:lnTo>
                    <a:pt x="24" y="22"/>
                  </a:lnTo>
                  <a:lnTo>
                    <a:pt x="24" y="22"/>
                  </a:lnTo>
                  <a:lnTo>
                    <a:pt x="24" y="22"/>
                  </a:lnTo>
                  <a:lnTo>
                    <a:pt x="24" y="22"/>
                  </a:lnTo>
                  <a:lnTo>
                    <a:pt x="24" y="22"/>
                  </a:lnTo>
                  <a:lnTo>
                    <a:pt x="24" y="22"/>
                  </a:lnTo>
                  <a:lnTo>
                    <a:pt x="24" y="26"/>
                  </a:lnTo>
                  <a:lnTo>
                    <a:pt x="24" y="26"/>
                  </a:lnTo>
                  <a:lnTo>
                    <a:pt x="24" y="26"/>
                  </a:lnTo>
                  <a:lnTo>
                    <a:pt x="24" y="26"/>
                  </a:lnTo>
                  <a:lnTo>
                    <a:pt x="24" y="26"/>
                  </a:lnTo>
                  <a:lnTo>
                    <a:pt x="24" y="26"/>
                  </a:lnTo>
                  <a:lnTo>
                    <a:pt x="24" y="26"/>
                  </a:lnTo>
                  <a:lnTo>
                    <a:pt x="26" y="22"/>
                  </a:lnTo>
                  <a:lnTo>
                    <a:pt x="26" y="26"/>
                  </a:lnTo>
                  <a:lnTo>
                    <a:pt x="26" y="26"/>
                  </a:lnTo>
                  <a:lnTo>
                    <a:pt x="26" y="26"/>
                  </a:lnTo>
                  <a:lnTo>
                    <a:pt x="26" y="26"/>
                  </a:lnTo>
                  <a:lnTo>
                    <a:pt x="26" y="30"/>
                  </a:lnTo>
                  <a:lnTo>
                    <a:pt x="26" y="30"/>
                  </a:lnTo>
                  <a:lnTo>
                    <a:pt x="26" y="30"/>
                  </a:lnTo>
                  <a:lnTo>
                    <a:pt x="26" y="30"/>
                  </a:lnTo>
                  <a:lnTo>
                    <a:pt x="26" y="34"/>
                  </a:lnTo>
                  <a:lnTo>
                    <a:pt x="30" y="38"/>
                  </a:lnTo>
                  <a:lnTo>
                    <a:pt x="30" y="38"/>
                  </a:lnTo>
                  <a:lnTo>
                    <a:pt x="30" y="38"/>
                  </a:lnTo>
                  <a:lnTo>
                    <a:pt x="30" y="38"/>
                  </a:lnTo>
                  <a:lnTo>
                    <a:pt x="30" y="38"/>
                  </a:lnTo>
                  <a:lnTo>
                    <a:pt x="30" y="38"/>
                  </a:lnTo>
                  <a:lnTo>
                    <a:pt x="30" y="38"/>
                  </a:lnTo>
                  <a:lnTo>
                    <a:pt x="30" y="38"/>
                  </a:lnTo>
                  <a:lnTo>
                    <a:pt x="30" y="38"/>
                  </a:lnTo>
                  <a:lnTo>
                    <a:pt x="30" y="38"/>
                  </a:lnTo>
                  <a:lnTo>
                    <a:pt x="30" y="42"/>
                  </a:lnTo>
                  <a:lnTo>
                    <a:pt x="30" y="42"/>
                  </a:lnTo>
                  <a:lnTo>
                    <a:pt x="30" y="42"/>
                  </a:lnTo>
                  <a:lnTo>
                    <a:pt x="30" y="42"/>
                  </a:lnTo>
                  <a:lnTo>
                    <a:pt x="30" y="42"/>
                  </a:lnTo>
                  <a:lnTo>
                    <a:pt x="30" y="42"/>
                  </a:lnTo>
                  <a:lnTo>
                    <a:pt x="30" y="42"/>
                  </a:lnTo>
                  <a:lnTo>
                    <a:pt x="30" y="42"/>
                  </a:lnTo>
                  <a:lnTo>
                    <a:pt x="34" y="42"/>
                  </a:lnTo>
                  <a:lnTo>
                    <a:pt x="34" y="46"/>
                  </a:lnTo>
                  <a:lnTo>
                    <a:pt x="34" y="46"/>
                  </a:lnTo>
                  <a:lnTo>
                    <a:pt x="34" y="46"/>
                  </a:lnTo>
                  <a:lnTo>
                    <a:pt x="34" y="46"/>
                  </a:lnTo>
                  <a:lnTo>
                    <a:pt x="34" y="46"/>
                  </a:lnTo>
                  <a:lnTo>
                    <a:pt x="34" y="48"/>
                  </a:lnTo>
                  <a:lnTo>
                    <a:pt x="34" y="48"/>
                  </a:lnTo>
                  <a:lnTo>
                    <a:pt x="34" y="48"/>
                  </a:lnTo>
                  <a:lnTo>
                    <a:pt x="34" y="52"/>
                  </a:lnTo>
                  <a:lnTo>
                    <a:pt x="34" y="52"/>
                  </a:lnTo>
                  <a:lnTo>
                    <a:pt x="34" y="52"/>
                  </a:lnTo>
                  <a:lnTo>
                    <a:pt x="30" y="56"/>
                  </a:lnTo>
                  <a:lnTo>
                    <a:pt x="30" y="56"/>
                  </a:lnTo>
                  <a:lnTo>
                    <a:pt x="30" y="56"/>
                  </a:lnTo>
                  <a:lnTo>
                    <a:pt x="30" y="56"/>
                  </a:lnTo>
                  <a:lnTo>
                    <a:pt x="30" y="5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44" name="Freeform 54">
              <a:extLst>
                <a:ext uri="{FF2B5EF4-FFF2-40B4-BE49-F238E27FC236}">
                  <a16:creationId xmlns:a16="http://schemas.microsoft.com/office/drawing/2014/main" id="{BB8695A3-72EE-5B15-4CD3-CF6A59FDEEAF}"/>
                </a:ext>
              </a:extLst>
            </p:cNvPr>
            <p:cNvSpPr>
              <a:spLocks/>
            </p:cNvSpPr>
            <p:nvPr/>
          </p:nvSpPr>
          <p:spPr bwMode="auto">
            <a:xfrm>
              <a:off x="5191125" y="3508443"/>
              <a:ext cx="155575" cy="149225"/>
            </a:xfrm>
            <a:custGeom>
              <a:avLst/>
              <a:gdLst>
                <a:gd name="T0" fmla="*/ 0 w 98"/>
                <a:gd name="T1" fmla="*/ 78 h 94"/>
                <a:gd name="T2" fmla="*/ 4 w 98"/>
                <a:gd name="T3" fmla="*/ 76 h 94"/>
                <a:gd name="T4" fmla="*/ 4 w 98"/>
                <a:gd name="T5" fmla="*/ 76 h 94"/>
                <a:gd name="T6" fmla="*/ 4 w 98"/>
                <a:gd name="T7" fmla="*/ 72 h 94"/>
                <a:gd name="T8" fmla="*/ 12 w 98"/>
                <a:gd name="T9" fmla="*/ 68 h 94"/>
                <a:gd name="T10" fmla="*/ 12 w 98"/>
                <a:gd name="T11" fmla="*/ 68 h 94"/>
                <a:gd name="T12" fmla="*/ 16 w 98"/>
                <a:gd name="T13" fmla="*/ 60 h 94"/>
                <a:gd name="T14" fmla="*/ 12 w 98"/>
                <a:gd name="T15" fmla="*/ 56 h 94"/>
                <a:gd name="T16" fmla="*/ 12 w 98"/>
                <a:gd name="T17" fmla="*/ 52 h 94"/>
                <a:gd name="T18" fmla="*/ 8 w 98"/>
                <a:gd name="T19" fmla="*/ 52 h 94"/>
                <a:gd name="T20" fmla="*/ 4 w 98"/>
                <a:gd name="T21" fmla="*/ 52 h 94"/>
                <a:gd name="T22" fmla="*/ 4 w 98"/>
                <a:gd name="T23" fmla="*/ 44 h 94"/>
                <a:gd name="T24" fmla="*/ 4 w 98"/>
                <a:gd name="T25" fmla="*/ 42 h 94"/>
                <a:gd name="T26" fmla="*/ 4 w 98"/>
                <a:gd name="T27" fmla="*/ 34 h 94"/>
                <a:gd name="T28" fmla="*/ 4 w 98"/>
                <a:gd name="T29" fmla="*/ 26 h 94"/>
                <a:gd name="T30" fmla="*/ 8 w 98"/>
                <a:gd name="T31" fmla="*/ 30 h 94"/>
                <a:gd name="T32" fmla="*/ 8 w 98"/>
                <a:gd name="T33" fmla="*/ 26 h 94"/>
                <a:gd name="T34" fmla="*/ 12 w 98"/>
                <a:gd name="T35" fmla="*/ 22 h 94"/>
                <a:gd name="T36" fmla="*/ 16 w 98"/>
                <a:gd name="T37" fmla="*/ 22 h 94"/>
                <a:gd name="T38" fmla="*/ 16 w 98"/>
                <a:gd name="T39" fmla="*/ 18 h 94"/>
                <a:gd name="T40" fmla="*/ 16 w 98"/>
                <a:gd name="T41" fmla="*/ 12 h 94"/>
                <a:gd name="T42" fmla="*/ 24 w 98"/>
                <a:gd name="T43" fmla="*/ 14 h 94"/>
                <a:gd name="T44" fmla="*/ 30 w 98"/>
                <a:gd name="T45" fmla="*/ 12 h 94"/>
                <a:gd name="T46" fmla="*/ 34 w 98"/>
                <a:gd name="T47" fmla="*/ 12 h 94"/>
                <a:gd name="T48" fmla="*/ 34 w 98"/>
                <a:gd name="T49" fmla="*/ 12 h 94"/>
                <a:gd name="T50" fmla="*/ 42 w 98"/>
                <a:gd name="T51" fmla="*/ 8 h 94"/>
                <a:gd name="T52" fmla="*/ 46 w 98"/>
                <a:gd name="T53" fmla="*/ 12 h 94"/>
                <a:gd name="T54" fmla="*/ 50 w 98"/>
                <a:gd name="T55" fmla="*/ 12 h 94"/>
                <a:gd name="T56" fmla="*/ 52 w 98"/>
                <a:gd name="T57" fmla="*/ 14 h 94"/>
                <a:gd name="T58" fmla="*/ 60 w 98"/>
                <a:gd name="T59" fmla="*/ 12 h 94"/>
                <a:gd name="T60" fmla="*/ 68 w 98"/>
                <a:gd name="T61" fmla="*/ 8 h 94"/>
                <a:gd name="T62" fmla="*/ 72 w 98"/>
                <a:gd name="T63" fmla="*/ 8 h 94"/>
                <a:gd name="T64" fmla="*/ 76 w 98"/>
                <a:gd name="T65" fmla="*/ 4 h 94"/>
                <a:gd name="T66" fmla="*/ 82 w 98"/>
                <a:gd name="T67" fmla="*/ 4 h 94"/>
                <a:gd name="T68" fmla="*/ 90 w 98"/>
                <a:gd name="T69" fmla="*/ 4 h 94"/>
                <a:gd name="T70" fmla="*/ 94 w 98"/>
                <a:gd name="T71" fmla="*/ 0 h 94"/>
                <a:gd name="T72" fmla="*/ 98 w 98"/>
                <a:gd name="T73" fmla="*/ 4 h 94"/>
                <a:gd name="T74" fmla="*/ 82 w 98"/>
                <a:gd name="T75" fmla="*/ 18 h 94"/>
                <a:gd name="T76" fmla="*/ 82 w 98"/>
                <a:gd name="T77" fmla="*/ 30 h 94"/>
                <a:gd name="T78" fmla="*/ 82 w 98"/>
                <a:gd name="T79" fmla="*/ 38 h 94"/>
                <a:gd name="T80" fmla="*/ 80 w 98"/>
                <a:gd name="T81" fmla="*/ 42 h 94"/>
                <a:gd name="T82" fmla="*/ 80 w 98"/>
                <a:gd name="T83" fmla="*/ 44 h 94"/>
                <a:gd name="T84" fmla="*/ 80 w 98"/>
                <a:gd name="T85" fmla="*/ 56 h 94"/>
                <a:gd name="T86" fmla="*/ 60 w 98"/>
                <a:gd name="T87" fmla="*/ 68 h 94"/>
                <a:gd name="T88" fmla="*/ 46 w 98"/>
                <a:gd name="T89" fmla="*/ 76 h 94"/>
                <a:gd name="T90" fmla="*/ 30 w 98"/>
                <a:gd name="T91" fmla="*/ 86 h 94"/>
                <a:gd name="T92" fmla="*/ 20 w 98"/>
                <a:gd name="T93" fmla="*/ 94 h 94"/>
                <a:gd name="T94" fmla="*/ 12 w 98"/>
                <a:gd name="T95" fmla="*/ 94 h 94"/>
                <a:gd name="T96" fmla="*/ 8 w 98"/>
                <a:gd name="T97" fmla="*/ 90 h 94"/>
                <a:gd name="T98" fmla="*/ 4 w 98"/>
                <a:gd name="T99" fmla="*/ 86 h 94"/>
                <a:gd name="T100" fmla="*/ 0 w 98"/>
                <a:gd name="T101" fmla="*/ 86 h 94"/>
                <a:gd name="T102" fmla="*/ 0 w 98"/>
                <a:gd name="T103" fmla="*/ 86 h 94"/>
                <a:gd name="T104" fmla="*/ 0 w 98"/>
                <a:gd name="T105" fmla="*/ 82 h 94"/>
                <a:gd name="T106" fmla="*/ 0 w 98"/>
                <a:gd name="T107" fmla="*/ 7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94">
                  <a:moveTo>
                    <a:pt x="0" y="78"/>
                  </a:moveTo>
                  <a:lnTo>
                    <a:pt x="0" y="78"/>
                  </a:lnTo>
                  <a:lnTo>
                    <a:pt x="0" y="78"/>
                  </a:lnTo>
                  <a:lnTo>
                    <a:pt x="0" y="78"/>
                  </a:lnTo>
                  <a:lnTo>
                    <a:pt x="0" y="78"/>
                  </a:lnTo>
                  <a:lnTo>
                    <a:pt x="0" y="78"/>
                  </a:lnTo>
                  <a:lnTo>
                    <a:pt x="0" y="78"/>
                  </a:lnTo>
                  <a:lnTo>
                    <a:pt x="4" y="76"/>
                  </a:lnTo>
                  <a:lnTo>
                    <a:pt x="4" y="76"/>
                  </a:lnTo>
                  <a:lnTo>
                    <a:pt x="4" y="76"/>
                  </a:lnTo>
                  <a:lnTo>
                    <a:pt x="4" y="76"/>
                  </a:lnTo>
                  <a:lnTo>
                    <a:pt x="4" y="76"/>
                  </a:lnTo>
                  <a:lnTo>
                    <a:pt x="4" y="76"/>
                  </a:lnTo>
                  <a:lnTo>
                    <a:pt x="4" y="76"/>
                  </a:lnTo>
                  <a:lnTo>
                    <a:pt x="4" y="76"/>
                  </a:lnTo>
                  <a:lnTo>
                    <a:pt x="4" y="76"/>
                  </a:lnTo>
                  <a:lnTo>
                    <a:pt x="8" y="72"/>
                  </a:lnTo>
                  <a:lnTo>
                    <a:pt x="8" y="72"/>
                  </a:lnTo>
                  <a:lnTo>
                    <a:pt x="8" y="72"/>
                  </a:lnTo>
                  <a:lnTo>
                    <a:pt x="4" y="72"/>
                  </a:lnTo>
                  <a:lnTo>
                    <a:pt x="4" y="72"/>
                  </a:lnTo>
                  <a:lnTo>
                    <a:pt x="8" y="68"/>
                  </a:lnTo>
                  <a:lnTo>
                    <a:pt x="8" y="68"/>
                  </a:lnTo>
                  <a:lnTo>
                    <a:pt x="8" y="68"/>
                  </a:lnTo>
                  <a:lnTo>
                    <a:pt x="12" y="68"/>
                  </a:lnTo>
                  <a:lnTo>
                    <a:pt x="12" y="68"/>
                  </a:lnTo>
                  <a:lnTo>
                    <a:pt x="12" y="68"/>
                  </a:lnTo>
                  <a:lnTo>
                    <a:pt x="12" y="68"/>
                  </a:lnTo>
                  <a:lnTo>
                    <a:pt x="12" y="68"/>
                  </a:lnTo>
                  <a:lnTo>
                    <a:pt x="12" y="68"/>
                  </a:lnTo>
                  <a:lnTo>
                    <a:pt x="12" y="64"/>
                  </a:lnTo>
                  <a:lnTo>
                    <a:pt x="12" y="64"/>
                  </a:lnTo>
                  <a:lnTo>
                    <a:pt x="12" y="64"/>
                  </a:lnTo>
                  <a:lnTo>
                    <a:pt x="12" y="64"/>
                  </a:lnTo>
                  <a:lnTo>
                    <a:pt x="16" y="60"/>
                  </a:lnTo>
                  <a:lnTo>
                    <a:pt x="16" y="60"/>
                  </a:lnTo>
                  <a:lnTo>
                    <a:pt x="16" y="60"/>
                  </a:lnTo>
                  <a:lnTo>
                    <a:pt x="16" y="56"/>
                  </a:lnTo>
                  <a:lnTo>
                    <a:pt x="16" y="56"/>
                  </a:lnTo>
                  <a:lnTo>
                    <a:pt x="12" y="56"/>
                  </a:lnTo>
                  <a:lnTo>
                    <a:pt x="12" y="52"/>
                  </a:lnTo>
                  <a:lnTo>
                    <a:pt x="12" y="56"/>
                  </a:lnTo>
                  <a:lnTo>
                    <a:pt x="12" y="52"/>
                  </a:lnTo>
                  <a:lnTo>
                    <a:pt x="12" y="52"/>
                  </a:lnTo>
                  <a:lnTo>
                    <a:pt x="12" y="52"/>
                  </a:lnTo>
                  <a:lnTo>
                    <a:pt x="12" y="52"/>
                  </a:lnTo>
                  <a:lnTo>
                    <a:pt x="12" y="52"/>
                  </a:lnTo>
                  <a:lnTo>
                    <a:pt x="12" y="52"/>
                  </a:lnTo>
                  <a:lnTo>
                    <a:pt x="8" y="52"/>
                  </a:lnTo>
                  <a:lnTo>
                    <a:pt x="8" y="52"/>
                  </a:lnTo>
                  <a:lnTo>
                    <a:pt x="8" y="52"/>
                  </a:lnTo>
                  <a:lnTo>
                    <a:pt x="8" y="52"/>
                  </a:lnTo>
                  <a:lnTo>
                    <a:pt x="8" y="52"/>
                  </a:lnTo>
                  <a:lnTo>
                    <a:pt x="8" y="52"/>
                  </a:lnTo>
                  <a:lnTo>
                    <a:pt x="4" y="52"/>
                  </a:lnTo>
                  <a:lnTo>
                    <a:pt x="4" y="48"/>
                  </a:lnTo>
                  <a:lnTo>
                    <a:pt x="4" y="48"/>
                  </a:lnTo>
                  <a:lnTo>
                    <a:pt x="4" y="44"/>
                  </a:lnTo>
                  <a:lnTo>
                    <a:pt x="4" y="44"/>
                  </a:lnTo>
                  <a:lnTo>
                    <a:pt x="4" y="44"/>
                  </a:lnTo>
                  <a:lnTo>
                    <a:pt x="4" y="42"/>
                  </a:lnTo>
                  <a:lnTo>
                    <a:pt x="4" y="42"/>
                  </a:lnTo>
                  <a:lnTo>
                    <a:pt x="4" y="42"/>
                  </a:lnTo>
                  <a:lnTo>
                    <a:pt x="4" y="42"/>
                  </a:lnTo>
                  <a:lnTo>
                    <a:pt x="4" y="42"/>
                  </a:lnTo>
                  <a:lnTo>
                    <a:pt x="4" y="42"/>
                  </a:lnTo>
                  <a:lnTo>
                    <a:pt x="4" y="38"/>
                  </a:lnTo>
                  <a:lnTo>
                    <a:pt x="4" y="38"/>
                  </a:lnTo>
                  <a:lnTo>
                    <a:pt x="4" y="34"/>
                  </a:lnTo>
                  <a:lnTo>
                    <a:pt x="4" y="34"/>
                  </a:lnTo>
                  <a:lnTo>
                    <a:pt x="4" y="34"/>
                  </a:lnTo>
                  <a:lnTo>
                    <a:pt x="4" y="30"/>
                  </a:lnTo>
                  <a:lnTo>
                    <a:pt x="4" y="30"/>
                  </a:lnTo>
                  <a:lnTo>
                    <a:pt x="4" y="30"/>
                  </a:lnTo>
                  <a:lnTo>
                    <a:pt x="4" y="26"/>
                  </a:lnTo>
                  <a:lnTo>
                    <a:pt x="8" y="26"/>
                  </a:lnTo>
                  <a:lnTo>
                    <a:pt x="8" y="30"/>
                  </a:lnTo>
                  <a:lnTo>
                    <a:pt x="8" y="30"/>
                  </a:lnTo>
                  <a:lnTo>
                    <a:pt x="8" y="30"/>
                  </a:lnTo>
                  <a:lnTo>
                    <a:pt x="8" y="30"/>
                  </a:lnTo>
                  <a:lnTo>
                    <a:pt x="8" y="30"/>
                  </a:lnTo>
                  <a:lnTo>
                    <a:pt x="8" y="30"/>
                  </a:lnTo>
                  <a:lnTo>
                    <a:pt x="8" y="30"/>
                  </a:lnTo>
                  <a:lnTo>
                    <a:pt x="8" y="26"/>
                  </a:lnTo>
                  <a:lnTo>
                    <a:pt x="8" y="26"/>
                  </a:lnTo>
                  <a:lnTo>
                    <a:pt x="12" y="26"/>
                  </a:lnTo>
                  <a:lnTo>
                    <a:pt x="12" y="26"/>
                  </a:lnTo>
                  <a:lnTo>
                    <a:pt x="12" y="26"/>
                  </a:lnTo>
                  <a:lnTo>
                    <a:pt x="12" y="22"/>
                  </a:lnTo>
                  <a:lnTo>
                    <a:pt x="12" y="22"/>
                  </a:lnTo>
                  <a:lnTo>
                    <a:pt x="12" y="22"/>
                  </a:lnTo>
                  <a:lnTo>
                    <a:pt x="16" y="22"/>
                  </a:lnTo>
                  <a:lnTo>
                    <a:pt x="16" y="22"/>
                  </a:lnTo>
                  <a:lnTo>
                    <a:pt x="16" y="22"/>
                  </a:lnTo>
                  <a:lnTo>
                    <a:pt x="16" y="22"/>
                  </a:lnTo>
                  <a:lnTo>
                    <a:pt x="16" y="22"/>
                  </a:lnTo>
                  <a:lnTo>
                    <a:pt x="16" y="18"/>
                  </a:lnTo>
                  <a:lnTo>
                    <a:pt x="16" y="18"/>
                  </a:lnTo>
                  <a:lnTo>
                    <a:pt x="16" y="18"/>
                  </a:lnTo>
                  <a:lnTo>
                    <a:pt x="16" y="18"/>
                  </a:lnTo>
                  <a:lnTo>
                    <a:pt x="16" y="14"/>
                  </a:lnTo>
                  <a:lnTo>
                    <a:pt x="16" y="14"/>
                  </a:lnTo>
                  <a:lnTo>
                    <a:pt x="16" y="12"/>
                  </a:lnTo>
                  <a:lnTo>
                    <a:pt x="16" y="12"/>
                  </a:lnTo>
                  <a:lnTo>
                    <a:pt x="16" y="12"/>
                  </a:lnTo>
                  <a:lnTo>
                    <a:pt x="16" y="12"/>
                  </a:lnTo>
                  <a:lnTo>
                    <a:pt x="20" y="12"/>
                  </a:lnTo>
                  <a:lnTo>
                    <a:pt x="20" y="12"/>
                  </a:lnTo>
                  <a:lnTo>
                    <a:pt x="24" y="12"/>
                  </a:lnTo>
                  <a:lnTo>
                    <a:pt x="24" y="14"/>
                  </a:lnTo>
                  <a:lnTo>
                    <a:pt x="24" y="14"/>
                  </a:lnTo>
                  <a:lnTo>
                    <a:pt x="24" y="14"/>
                  </a:lnTo>
                  <a:lnTo>
                    <a:pt x="26" y="14"/>
                  </a:lnTo>
                  <a:lnTo>
                    <a:pt x="26" y="14"/>
                  </a:lnTo>
                  <a:lnTo>
                    <a:pt x="30" y="12"/>
                  </a:lnTo>
                  <a:lnTo>
                    <a:pt x="30" y="12"/>
                  </a:lnTo>
                  <a:lnTo>
                    <a:pt x="30" y="12"/>
                  </a:lnTo>
                  <a:lnTo>
                    <a:pt x="30" y="12"/>
                  </a:lnTo>
                  <a:lnTo>
                    <a:pt x="30" y="12"/>
                  </a:lnTo>
                  <a:lnTo>
                    <a:pt x="34" y="12"/>
                  </a:lnTo>
                  <a:lnTo>
                    <a:pt x="34" y="12"/>
                  </a:lnTo>
                  <a:lnTo>
                    <a:pt x="34" y="12"/>
                  </a:lnTo>
                  <a:lnTo>
                    <a:pt x="34" y="12"/>
                  </a:lnTo>
                  <a:lnTo>
                    <a:pt x="34" y="12"/>
                  </a:lnTo>
                  <a:lnTo>
                    <a:pt x="34" y="12"/>
                  </a:lnTo>
                  <a:lnTo>
                    <a:pt x="38" y="12"/>
                  </a:lnTo>
                  <a:lnTo>
                    <a:pt x="38" y="8"/>
                  </a:lnTo>
                  <a:lnTo>
                    <a:pt x="38" y="8"/>
                  </a:lnTo>
                  <a:lnTo>
                    <a:pt x="42" y="8"/>
                  </a:lnTo>
                  <a:lnTo>
                    <a:pt x="42" y="8"/>
                  </a:lnTo>
                  <a:lnTo>
                    <a:pt x="42" y="12"/>
                  </a:lnTo>
                  <a:lnTo>
                    <a:pt x="42" y="12"/>
                  </a:lnTo>
                  <a:lnTo>
                    <a:pt x="46" y="12"/>
                  </a:lnTo>
                  <a:lnTo>
                    <a:pt x="46" y="12"/>
                  </a:lnTo>
                  <a:lnTo>
                    <a:pt x="46" y="12"/>
                  </a:lnTo>
                  <a:lnTo>
                    <a:pt x="46" y="12"/>
                  </a:lnTo>
                  <a:lnTo>
                    <a:pt x="50" y="12"/>
                  </a:lnTo>
                  <a:lnTo>
                    <a:pt x="50" y="12"/>
                  </a:lnTo>
                  <a:lnTo>
                    <a:pt x="50" y="12"/>
                  </a:lnTo>
                  <a:lnTo>
                    <a:pt x="50" y="12"/>
                  </a:lnTo>
                  <a:lnTo>
                    <a:pt x="50" y="12"/>
                  </a:lnTo>
                  <a:lnTo>
                    <a:pt x="50" y="12"/>
                  </a:lnTo>
                  <a:lnTo>
                    <a:pt x="50" y="12"/>
                  </a:lnTo>
                  <a:lnTo>
                    <a:pt x="52" y="14"/>
                  </a:lnTo>
                  <a:lnTo>
                    <a:pt x="52" y="14"/>
                  </a:lnTo>
                  <a:lnTo>
                    <a:pt x="52" y="14"/>
                  </a:lnTo>
                  <a:lnTo>
                    <a:pt x="52" y="14"/>
                  </a:lnTo>
                  <a:lnTo>
                    <a:pt x="56" y="12"/>
                  </a:lnTo>
                  <a:lnTo>
                    <a:pt x="56" y="12"/>
                  </a:lnTo>
                  <a:lnTo>
                    <a:pt x="60" y="12"/>
                  </a:lnTo>
                  <a:lnTo>
                    <a:pt x="64" y="12"/>
                  </a:lnTo>
                  <a:lnTo>
                    <a:pt x="64" y="12"/>
                  </a:lnTo>
                  <a:lnTo>
                    <a:pt x="64" y="12"/>
                  </a:lnTo>
                  <a:lnTo>
                    <a:pt x="68" y="8"/>
                  </a:lnTo>
                  <a:lnTo>
                    <a:pt x="68" y="8"/>
                  </a:lnTo>
                  <a:lnTo>
                    <a:pt x="68" y="8"/>
                  </a:lnTo>
                  <a:lnTo>
                    <a:pt x="68" y="8"/>
                  </a:lnTo>
                  <a:lnTo>
                    <a:pt x="68" y="8"/>
                  </a:lnTo>
                  <a:lnTo>
                    <a:pt x="72" y="8"/>
                  </a:lnTo>
                  <a:lnTo>
                    <a:pt x="72" y="8"/>
                  </a:lnTo>
                  <a:lnTo>
                    <a:pt x="72" y="8"/>
                  </a:lnTo>
                  <a:lnTo>
                    <a:pt x="72" y="4"/>
                  </a:lnTo>
                  <a:lnTo>
                    <a:pt x="72" y="4"/>
                  </a:lnTo>
                  <a:lnTo>
                    <a:pt x="76" y="4"/>
                  </a:lnTo>
                  <a:lnTo>
                    <a:pt x="76" y="4"/>
                  </a:lnTo>
                  <a:lnTo>
                    <a:pt x="76" y="4"/>
                  </a:lnTo>
                  <a:lnTo>
                    <a:pt x="76" y="4"/>
                  </a:lnTo>
                  <a:lnTo>
                    <a:pt x="80" y="4"/>
                  </a:lnTo>
                  <a:lnTo>
                    <a:pt x="80" y="4"/>
                  </a:lnTo>
                  <a:lnTo>
                    <a:pt x="82" y="4"/>
                  </a:lnTo>
                  <a:lnTo>
                    <a:pt x="82" y="4"/>
                  </a:lnTo>
                  <a:lnTo>
                    <a:pt x="82" y="4"/>
                  </a:lnTo>
                  <a:lnTo>
                    <a:pt x="86" y="4"/>
                  </a:lnTo>
                  <a:lnTo>
                    <a:pt x="90" y="4"/>
                  </a:lnTo>
                  <a:lnTo>
                    <a:pt x="90" y="4"/>
                  </a:lnTo>
                  <a:lnTo>
                    <a:pt x="94" y="4"/>
                  </a:lnTo>
                  <a:lnTo>
                    <a:pt x="94" y="4"/>
                  </a:lnTo>
                  <a:lnTo>
                    <a:pt x="94" y="4"/>
                  </a:lnTo>
                  <a:lnTo>
                    <a:pt x="94" y="0"/>
                  </a:lnTo>
                  <a:lnTo>
                    <a:pt x="94" y="0"/>
                  </a:lnTo>
                  <a:lnTo>
                    <a:pt x="98" y="0"/>
                  </a:lnTo>
                  <a:lnTo>
                    <a:pt x="98" y="4"/>
                  </a:lnTo>
                  <a:lnTo>
                    <a:pt x="98" y="4"/>
                  </a:lnTo>
                  <a:lnTo>
                    <a:pt x="98" y="4"/>
                  </a:lnTo>
                  <a:lnTo>
                    <a:pt x="98" y="4"/>
                  </a:lnTo>
                  <a:lnTo>
                    <a:pt x="98" y="8"/>
                  </a:lnTo>
                  <a:lnTo>
                    <a:pt x="98" y="8"/>
                  </a:lnTo>
                  <a:lnTo>
                    <a:pt x="90" y="14"/>
                  </a:lnTo>
                  <a:lnTo>
                    <a:pt x="82" y="14"/>
                  </a:lnTo>
                  <a:lnTo>
                    <a:pt x="82" y="18"/>
                  </a:lnTo>
                  <a:lnTo>
                    <a:pt x="82" y="18"/>
                  </a:lnTo>
                  <a:lnTo>
                    <a:pt x="82" y="26"/>
                  </a:lnTo>
                  <a:lnTo>
                    <a:pt x="82" y="26"/>
                  </a:lnTo>
                  <a:lnTo>
                    <a:pt x="82" y="30"/>
                  </a:lnTo>
                  <a:lnTo>
                    <a:pt x="82" y="30"/>
                  </a:lnTo>
                  <a:lnTo>
                    <a:pt x="82" y="34"/>
                  </a:lnTo>
                  <a:lnTo>
                    <a:pt x="82" y="34"/>
                  </a:lnTo>
                  <a:lnTo>
                    <a:pt x="82" y="34"/>
                  </a:lnTo>
                  <a:lnTo>
                    <a:pt x="82" y="38"/>
                  </a:lnTo>
                  <a:lnTo>
                    <a:pt x="82" y="38"/>
                  </a:lnTo>
                  <a:lnTo>
                    <a:pt x="82" y="38"/>
                  </a:lnTo>
                  <a:lnTo>
                    <a:pt x="82" y="38"/>
                  </a:lnTo>
                  <a:lnTo>
                    <a:pt x="82" y="38"/>
                  </a:lnTo>
                  <a:lnTo>
                    <a:pt x="82" y="38"/>
                  </a:lnTo>
                  <a:lnTo>
                    <a:pt x="80" y="42"/>
                  </a:lnTo>
                  <a:lnTo>
                    <a:pt x="80" y="42"/>
                  </a:lnTo>
                  <a:lnTo>
                    <a:pt x="80" y="42"/>
                  </a:lnTo>
                  <a:lnTo>
                    <a:pt x="80" y="42"/>
                  </a:lnTo>
                  <a:lnTo>
                    <a:pt x="80" y="42"/>
                  </a:lnTo>
                  <a:lnTo>
                    <a:pt x="80" y="44"/>
                  </a:lnTo>
                  <a:lnTo>
                    <a:pt x="80" y="44"/>
                  </a:lnTo>
                  <a:lnTo>
                    <a:pt x="80" y="48"/>
                  </a:lnTo>
                  <a:lnTo>
                    <a:pt x="80" y="52"/>
                  </a:lnTo>
                  <a:lnTo>
                    <a:pt x="80" y="56"/>
                  </a:lnTo>
                  <a:lnTo>
                    <a:pt x="80" y="56"/>
                  </a:lnTo>
                  <a:lnTo>
                    <a:pt x="72" y="60"/>
                  </a:lnTo>
                  <a:lnTo>
                    <a:pt x="68" y="64"/>
                  </a:lnTo>
                  <a:lnTo>
                    <a:pt x="64" y="64"/>
                  </a:lnTo>
                  <a:lnTo>
                    <a:pt x="64" y="64"/>
                  </a:lnTo>
                  <a:lnTo>
                    <a:pt x="60" y="68"/>
                  </a:lnTo>
                  <a:lnTo>
                    <a:pt x="56" y="68"/>
                  </a:lnTo>
                  <a:lnTo>
                    <a:pt x="52" y="72"/>
                  </a:lnTo>
                  <a:lnTo>
                    <a:pt x="50" y="76"/>
                  </a:lnTo>
                  <a:lnTo>
                    <a:pt x="46" y="76"/>
                  </a:lnTo>
                  <a:lnTo>
                    <a:pt x="46" y="76"/>
                  </a:lnTo>
                  <a:lnTo>
                    <a:pt x="46" y="76"/>
                  </a:lnTo>
                  <a:lnTo>
                    <a:pt x="42" y="78"/>
                  </a:lnTo>
                  <a:lnTo>
                    <a:pt x="38" y="78"/>
                  </a:lnTo>
                  <a:lnTo>
                    <a:pt x="34" y="82"/>
                  </a:lnTo>
                  <a:lnTo>
                    <a:pt x="30" y="86"/>
                  </a:lnTo>
                  <a:lnTo>
                    <a:pt x="26" y="90"/>
                  </a:lnTo>
                  <a:lnTo>
                    <a:pt x="26" y="90"/>
                  </a:lnTo>
                  <a:lnTo>
                    <a:pt x="26" y="90"/>
                  </a:lnTo>
                  <a:lnTo>
                    <a:pt x="24" y="90"/>
                  </a:lnTo>
                  <a:lnTo>
                    <a:pt x="20" y="94"/>
                  </a:lnTo>
                  <a:lnTo>
                    <a:pt x="20" y="94"/>
                  </a:lnTo>
                  <a:lnTo>
                    <a:pt x="16" y="94"/>
                  </a:lnTo>
                  <a:lnTo>
                    <a:pt x="16" y="94"/>
                  </a:lnTo>
                  <a:lnTo>
                    <a:pt x="16" y="94"/>
                  </a:lnTo>
                  <a:lnTo>
                    <a:pt x="12" y="94"/>
                  </a:lnTo>
                  <a:lnTo>
                    <a:pt x="12" y="94"/>
                  </a:lnTo>
                  <a:lnTo>
                    <a:pt x="12" y="94"/>
                  </a:lnTo>
                  <a:lnTo>
                    <a:pt x="12" y="94"/>
                  </a:lnTo>
                  <a:lnTo>
                    <a:pt x="8" y="90"/>
                  </a:lnTo>
                  <a:lnTo>
                    <a:pt x="8" y="90"/>
                  </a:lnTo>
                  <a:lnTo>
                    <a:pt x="8" y="90"/>
                  </a:lnTo>
                  <a:lnTo>
                    <a:pt x="8" y="90"/>
                  </a:lnTo>
                  <a:lnTo>
                    <a:pt x="8" y="90"/>
                  </a:lnTo>
                  <a:lnTo>
                    <a:pt x="8" y="90"/>
                  </a:lnTo>
                  <a:lnTo>
                    <a:pt x="4" y="86"/>
                  </a:lnTo>
                  <a:lnTo>
                    <a:pt x="4" y="86"/>
                  </a:lnTo>
                  <a:lnTo>
                    <a:pt x="4" y="86"/>
                  </a:lnTo>
                  <a:lnTo>
                    <a:pt x="0" y="86"/>
                  </a:lnTo>
                  <a:lnTo>
                    <a:pt x="0" y="90"/>
                  </a:lnTo>
                  <a:lnTo>
                    <a:pt x="0" y="86"/>
                  </a:lnTo>
                  <a:lnTo>
                    <a:pt x="0" y="86"/>
                  </a:lnTo>
                  <a:lnTo>
                    <a:pt x="0" y="86"/>
                  </a:lnTo>
                  <a:lnTo>
                    <a:pt x="0" y="86"/>
                  </a:lnTo>
                  <a:lnTo>
                    <a:pt x="0" y="86"/>
                  </a:lnTo>
                  <a:lnTo>
                    <a:pt x="0" y="86"/>
                  </a:lnTo>
                  <a:lnTo>
                    <a:pt x="0" y="86"/>
                  </a:lnTo>
                  <a:lnTo>
                    <a:pt x="0" y="86"/>
                  </a:lnTo>
                  <a:lnTo>
                    <a:pt x="0" y="82"/>
                  </a:lnTo>
                  <a:lnTo>
                    <a:pt x="0" y="82"/>
                  </a:lnTo>
                  <a:lnTo>
                    <a:pt x="0" y="82"/>
                  </a:lnTo>
                  <a:lnTo>
                    <a:pt x="0" y="82"/>
                  </a:lnTo>
                  <a:lnTo>
                    <a:pt x="0" y="82"/>
                  </a:lnTo>
                  <a:lnTo>
                    <a:pt x="0" y="78"/>
                  </a:lnTo>
                  <a:lnTo>
                    <a:pt x="0" y="78"/>
                  </a:lnTo>
                  <a:lnTo>
                    <a:pt x="0" y="78"/>
                  </a:lnTo>
                  <a:lnTo>
                    <a:pt x="0" y="78"/>
                  </a:lnTo>
                  <a:lnTo>
                    <a:pt x="0" y="7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45" name="Freeform 55">
              <a:extLst>
                <a:ext uri="{FF2B5EF4-FFF2-40B4-BE49-F238E27FC236}">
                  <a16:creationId xmlns:a16="http://schemas.microsoft.com/office/drawing/2014/main" id="{F37452CE-C4E8-3144-5352-EE4CDA6436F3}"/>
                </a:ext>
              </a:extLst>
            </p:cNvPr>
            <p:cNvSpPr>
              <a:spLocks/>
            </p:cNvSpPr>
            <p:nvPr/>
          </p:nvSpPr>
          <p:spPr bwMode="auto">
            <a:xfrm>
              <a:off x="5908675" y="3394143"/>
              <a:ext cx="171450" cy="139700"/>
            </a:xfrm>
            <a:custGeom>
              <a:avLst/>
              <a:gdLst>
                <a:gd name="T0" fmla="*/ 100 w 108"/>
                <a:gd name="T1" fmla="*/ 72 h 88"/>
                <a:gd name="T2" fmla="*/ 90 w 108"/>
                <a:gd name="T3" fmla="*/ 76 h 88"/>
                <a:gd name="T4" fmla="*/ 90 w 108"/>
                <a:gd name="T5" fmla="*/ 72 h 88"/>
                <a:gd name="T6" fmla="*/ 82 w 108"/>
                <a:gd name="T7" fmla="*/ 72 h 88"/>
                <a:gd name="T8" fmla="*/ 74 w 108"/>
                <a:gd name="T9" fmla="*/ 76 h 88"/>
                <a:gd name="T10" fmla="*/ 68 w 108"/>
                <a:gd name="T11" fmla="*/ 80 h 88"/>
                <a:gd name="T12" fmla="*/ 60 w 108"/>
                <a:gd name="T13" fmla="*/ 84 h 88"/>
                <a:gd name="T14" fmla="*/ 56 w 108"/>
                <a:gd name="T15" fmla="*/ 72 h 88"/>
                <a:gd name="T16" fmla="*/ 60 w 108"/>
                <a:gd name="T17" fmla="*/ 64 h 88"/>
                <a:gd name="T18" fmla="*/ 52 w 108"/>
                <a:gd name="T19" fmla="*/ 60 h 88"/>
                <a:gd name="T20" fmla="*/ 52 w 108"/>
                <a:gd name="T21" fmla="*/ 54 h 88"/>
                <a:gd name="T22" fmla="*/ 44 w 108"/>
                <a:gd name="T23" fmla="*/ 58 h 88"/>
                <a:gd name="T24" fmla="*/ 38 w 108"/>
                <a:gd name="T25" fmla="*/ 64 h 88"/>
                <a:gd name="T26" fmla="*/ 38 w 108"/>
                <a:gd name="T27" fmla="*/ 68 h 88"/>
                <a:gd name="T28" fmla="*/ 26 w 108"/>
                <a:gd name="T29" fmla="*/ 72 h 88"/>
                <a:gd name="T30" fmla="*/ 22 w 108"/>
                <a:gd name="T31" fmla="*/ 72 h 88"/>
                <a:gd name="T32" fmla="*/ 12 w 108"/>
                <a:gd name="T33" fmla="*/ 76 h 88"/>
                <a:gd name="T34" fmla="*/ 4 w 108"/>
                <a:gd name="T35" fmla="*/ 76 h 88"/>
                <a:gd name="T36" fmla="*/ 8 w 108"/>
                <a:gd name="T37" fmla="*/ 68 h 88"/>
                <a:gd name="T38" fmla="*/ 12 w 108"/>
                <a:gd name="T39" fmla="*/ 58 h 88"/>
                <a:gd name="T40" fmla="*/ 12 w 108"/>
                <a:gd name="T41" fmla="*/ 54 h 88"/>
                <a:gd name="T42" fmla="*/ 12 w 108"/>
                <a:gd name="T43" fmla="*/ 46 h 88"/>
                <a:gd name="T44" fmla="*/ 4 w 108"/>
                <a:gd name="T45" fmla="*/ 42 h 88"/>
                <a:gd name="T46" fmla="*/ 0 w 108"/>
                <a:gd name="T47" fmla="*/ 34 h 88"/>
                <a:gd name="T48" fmla="*/ 8 w 108"/>
                <a:gd name="T49" fmla="*/ 28 h 88"/>
                <a:gd name="T50" fmla="*/ 14 w 108"/>
                <a:gd name="T51" fmla="*/ 30 h 88"/>
                <a:gd name="T52" fmla="*/ 18 w 108"/>
                <a:gd name="T53" fmla="*/ 24 h 88"/>
                <a:gd name="T54" fmla="*/ 18 w 108"/>
                <a:gd name="T55" fmla="*/ 20 h 88"/>
                <a:gd name="T56" fmla="*/ 18 w 108"/>
                <a:gd name="T57" fmla="*/ 16 h 88"/>
                <a:gd name="T58" fmla="*/ 26 w 108"/>
                <a:gd name="T59" fmla="*/ 12 h 88"/>
                <a:gd name="T60" fmla="*/ 30 w 108"/>
                <a:gd name="T61" fmla="*/ 4 h 88"/>
                <a:gd name="T62" fmla="*/ 38 w 108"/>
                <a:gd name="T63" fmla="*/ 8 h 88"/>
                <a:gd name="T64" fmla="*/ 42 w 108"/>
                <a:gd name="T65" fmla="*/ 0 h 88"/>
                <a:gd name="T66" fmla="*/ 48 w 108"/>
                <a:gd name="T67" fmla="*/ 4 h 88"/>
                <a:gd name="T68" fmla="*/ 44 w 108"/>
                <a:gd name="T69" fmla="*/ 12 h 88"/>
                <a:gd name="T70" fmla="*/ 44 w 108"/>
                <a:gd name="T71" fmla="*/ 16 h 88"/>
                <a:gd name="T72" fmla="*/ 44 w 108"/>
                <a:gd name="T73" fmla="*/ 20 h 88"/>
                <a:gd name="T74" fmla="*/ 44 w 108"/>
                <a:gd name="T75" fmla="*/ 24 h 88"/>
                <a:gd name="T76" fmla="*/ 38 w 108"/>
                <a:gd name="T77" fmla="*/ 16 h 88"/>
                <a:gd name="T78" fmla="*/ 30 w 108"/>
                <a:gd name="T79" fmla="*/ 24 h 88"/>
                <a:gd name="T80" fmla="*/ 26 w 108"/>
                <a:gd name="T81" fmla="*/ 24 h 88"/>
                <a:gd name="T82" fmla="*/ 30 w 108"/>
                <a:gd name="T83" fmla="*/ 30 h 88"/>
                <a:gd name="T84" fmla="*/ 42 w 108"/>
                <a:gd name="T85" fmla="*/ 30 h 88"/>
                <a:gd name="T86" fmla="*/ 44 w 108"/>
                <a:gd name="T87" fmla="*/ 30 h 88"/>
                <a:gd name="T88" fmla="*/ 52 w 108"/>
                <a:gd name="T89" fmla="*/ 30 h 88"/>
                <a:gd name="T90" fmla="*/ 60 w 108"/>
                <a:gd name="T91" fmla="*/ 30 h 88"/>
                <a:gd name="T92" fmla="*/ 60 w 108"/>
                <a:gd name="T93" fmla="*/ 34 h 88"/>
                <a:gd name="T94" fmla="*/ 68 w 108"/>
                <a:gd name="T95" fmla="*/ 38 h 88"/>
                <a:gd name="T96" fmla="*/ 74 w 108"/>
                <a:gd name="T97" fmla="*/ 34 h 88"/>
                <a:gd name="T98" fmla="*/ 82 w 108"/>
                <a:gd name="T99" fmla="*/ 30 h 88"/>
                <a:gd name="T100" fmla="*/ 90 w 108"/>
                <a:gd name="T101" fmla="*/ 34 h 88"/>
                <a:gd name="T102" fmla="*/ 90 w 108"/>
                <a:gd name="T103" fmla="*/ 42 h 88"/>
                <a:gd name="T104" fmla="*/ 94 w 108"/>
                <a:gd name="T105" fmla="*/ 50 h 88"/>
                <a:gd name="T106" fmla="*/ 100 w 108"/>
                <a:gd name="T107" fmla="*/ 50 h 88"/>
                <a:gd name="T108" fmla="*/ 104 w 108"/>
                <a:gd name="T109" fmla="*/ 58 h 88"/>
                <a:gd name="T110" fmla="*/ 108 w 108"/>
                <a:gd name="T111" fmla="*/ 64 h 88"/>
                <a:gd name="T112" fmla="*/ 108 w 108"/>
                <a:gd name="T113" fmla="*/ 68 h 88"/>
                <a:gd name="T114" fmla="*/ 104 w 108"/>
                <a:gd name="T115"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 h="88">
                  <a:moveTo>
                    <a:pt x="104" y="76"/>
                  </a:moveTo>
                  <a:lnTo>
                    <a:pt x="104" y="72"/>
                  </a:lnTo>
                  <a:lnTo>
                    <a:pt x="100" y="72"/>
                  </a:lnTo>
                  <a:lnTo>
                    <a:pt x="98" y="72"/>
                  </a:lnTo>
                  <a:lnTo>
                    <a:pt x="94" y="72"/>
                  </a:lnTo>
                  <a:lnTo>
                    <a:pt x="90" y="76"/>
                  </a:lnTo>
                  <a:lnTo>
                    <a:pt x="86" y="76"/>
                  </a:lnTo>
                  <a:lnTo>
                    <a:pt x="86" y="72"/>
                  </a:lnTo>
                  <a:lnTo>
                    <a:pt x="90" y="72"/>
                  </a:lnTo>
                  <a:lnTo>
                    <a:pt x="86" y="72"/>
                  </a:lnTo>
                  <a:lnTo>
                    <a:pt x="86" y="68"/>
                  </a:lnTo>
                  <a:lnTo>
                    <a:pt x="82" y="72"/>
                  </a:lnTo>
                  <a:lnTo>
                    <a:pt x="78" y="72"/>
                  </a:lnTo>
                  <a:lnTo>
                    <a:pt x="78" y="76"/>
                  </a:lnTo>
                  <a:lnTo>
                    <a:pt x="74" y="76"/>
                  </a:lnTo>
                  <a:lnTo>
                    <a:pt x="74" y="80"/>
                  </a:lnTo>
                  <a:lnTo>
                    <a:pt x="70" y="80"/>
                  </a:lnTo>
                  <a:lnTo>
                    <a:pt x="68" y="80"/>
                  </a:lnTo>
                  <a:lnTo>
                    <a:pt x="64" y="84"/>
                  </a:lnTo>
                  <a:lnTo>
                    <a:pt x="60" y="88"/>
                  </a:lnTo>
                  <a:lnTo>
                    <a:pt x="60" y="84"/>
                  </a:lnTo>
                  <a:lnTo>
                    <a:pt x="56" y="80"/>
                  </a:lnTo>
                  <a:lnTo>
                    <a:pt x="56" y="76"/>
                  </a:lnTo>
                  <a:lnTo>
                    <a:pt x="56" y="72"/>
                  </a:lnTo>
                  <a:lnTo>
                    <a:pt x="56" y="68"/>
                  </a:lnTo>
                  <a:lnTo>
                    <a:pt x="56" y="64"/>
                  </a:lnTo>
                  <a:lnTo>
                    <a:pt x="60" y="64"/>
                  </a:lnTo>
                  <a:lnTo>
                    <a:pt x="60" y="60"/>
                  </a:lnTo>
                  <a:lnTo>
                    <a:pt x="56" y="60"/>
                  </a:lnTo>
                  <a:lnTo>
                    <a:pt x="52" y="60"/>
                  </a:lnTo>
                  <a:lnTo>
                    <a:pt x="56" y="58"/>
                  </a:lnTo>
                  <a:lnTo>
                    <a:pt x="56" y="54"/>
                  </a:lnTo>
                  <a:lnTo>
                    <a:pt x="52" y="54"/>
                  </a:lnTo>
                  <a:lnTo>
                    <a:pt x="48" y="50"/>
                  </a:lnTo>
                  <a:lnTo>
                    <a:pt x="44" y="54"/>
                  </a:lnTo>
                  <a:lnTo>
                    <a:pt x="44" y="58"/>
                  </a:lnTo>
                  <a:lnTo>
                    <a:pt x="42" y="60"/>
                  </a:lnTo>
                  <a:lnTo>
                    <a:pt x="38" y="60"/>
                  </a:lnTo>
                  <a:lnTo>
                    <a:pt x="38" y="64"/>
                  </a:lnTo>
                  <a:lnTo>
                    <a:pt x="42" y="64"/>
                  </a:lnTo>
                  <a:lnTo>
                    <a:pt x="42" y="68"/>
                  </a:lnTo>
                  <a:lnTo>
                    <a:pt x="38" y="68"/>
                  </a:lnTo>
                  <a:lnTo>
                    <a:pt x="34" y="68"/>
                  </a:lnTo>
                  <a:lnTo>
                    <a:pt x="30" y="68"/>
                  </a:lnTo>
                  <a:lnTo>
                    <a:pt x="26" y="72"/>
                  </a:lnTo>
                  <a:lnTo>
                    <a:pt x="26" y="76"/>
                  </a:lnTo>
                  <a:lnTo>
                    <a:pt x="22" y="76"/>
                  </a:lnTo>
                  <a:lnTo>
                    <a:pt x="22" y="72"/>
                  </a:lnTo>
                  <a:lnTo>
                    <a:pt x="18" y="72"/>
                  </a:lnTo>
                  <a:lnTo>
                    <a:pt x="14" y="76"/>
                  </a:lnTo>
                  <a:lnTo>
                    <a:pt x="12" y="76"/>
                  </a:lnTo>
                  <a:lnTo>
                    <a:pt x="12" y="80"/>
                  </a:lnTo>
                  <a:lnTo>
                    <a:pt x="8" y="80"/>
                  </a:lnTo>
                  <a:lnTo>
                    <a:pt x="4" y="76"/>
                  </a:lnTo>
                  <a:lnTo>
                    <a:pt x="4" y="72"/>
                  </a:lnTo>
                  <a:lnTo>
                    <a:pt x="4" y="68"/>
                  </a:lnTo>
                  <a:lnTo>
                    <a:pt x="8" y="68"/>
                  </a:lnTo>
                  <a:lnTo>
                    <a:pt x="8" y="64"/>
                  </a:lnTo>
                  <a:lnTo>
                    <a:pt x="12" y="60"/>
                  </a:lnTo>
                  <a:lnTo>
                    <a:pt x="12" y="58"/>
                  </a:lnTo>
                  <a:lnTo>
                    <a:pt x="14" y="58"/>
                  </a:lnTo>
                  <a:lnTo>
                    <a:pt x="12" y="58"/>
                  </a:lnTo>
                  <a:lnTo>
                    <a:pt x="12" y="54"/>
                  </a:lnTo>
                  <a:lnTo>
                    <a:pt x="8" y="50"/>
                  </a:lnTo>
                  <a:lnTo>
                    <a:pt x="8" y="46"/>
                  </a:lnTo>
                  <a:lnTo>
                    <a:pt x="12" y="46"/>
                  </a:lnTo>
                  <a:lnTo>
                    <a:pt x="12" y="42"/>
                  </a:lnTo>
                  <a:lnTo>
                    <a:pt x="8" y="42"/>
                  </a:lnTo>
                  <a:lnTo>
                    <a:pt x="4" y="42"/>
                  </a:lnTo>
                  <a:lnTo>
                    <a:pt x="4" y="38"/>
                  </a:lnTo>
                  <a:lnTo>
                    <a:pt x="0" y="38"/>
                  </a:lnTo>
                  <a:lnTo>
                    <a:pt x="0" y="34"/>
                  </a:lnTo>
                  <a:lnTo>
                    <a:pt x="0" y="30"/>
                  </a:lnTo>
                  <a:lnTo>
                    <a:pt x="4" y="28"/>
                  </a:lnTo>
                  <a:lnTo>
                    <a:pt x="8" y="28"/>
                  </a:lnTo>
                  <a:lnTo>
                    <a:pt x="8" y="30"/>
                  </a:lnTo>
                  <a:lnTo>
                    <a:pt x="12" y="30"/>
                  </a:lnTo>
                  <a:lnTo>
                    <a:pt x="14" y="30"/>
                  </a:lnTo>
                  <a:lnTo>
                    <a:pt x="14" y="28"/>
                  </a:lnTo>
                  <a:lnTo>
                    <a:pt x="14" y="24"/>
                  </a:lnTo>
                  <a:lnTo>
                    <a:pt x="18" y="24"/>
                  </a:lnTo>
                  <a:lnTo>
                    <a:pt x="18" y="20"/>
                  </a:lnTo>
                  <a:lnTo>
                    <a:pt x="22" y="20"/>
                  </a:lnTo>
                  <a:lnTo>
                    <a:pt x="18" y="20"/>
                  </a:lnTo>
                  <a:lnTo>
                    <a:pt x="14" y="20"/>
                  </a:lnTo>
                  <a:lnTo>
                    <a:pt x="14" y="16"/>
                  </a:lnTo>
                  <a:lnTo>
                    <a:pt x="18" y="16"/>
                  </a:lnTo>
                  <a:lnTo>
                    <a:pt x="22" y="16"/>
                  </a:lnTo>
                  <a:lnTo>
                    <a:pt x="26" y="16"/>
                  </a:lnTo>
                  <a:lnTo>
                    <a:pt x="26" y="12"/>
                  </a:lnTo>
                  <a:lnTo>
                    <a:pt x="26" y="8"/>
                  </a:lnTo>
                  <a:lnTo>
                    <a:pt x="26" y="4"/>
                  </a:lnTo>
                  <a:lnTo>
                    <a:pt x="30" y="4"/>
                  </a:lnTo>
                  <a:lnTo>
                    <a:pt x="30" y="8"/>
                  </a:lnTo>
                  <a:lnTo>
                    <a:pt x="34" y="8"/>
                  </a:lnTo>
                  <a:lnTo>
                    <a:pt x="38" y="8"/>
                  </a:lnTo>
                  <a:lnTo>
                    <a:pt x="38" y="4"/>
                  </a:lnTo>
                  <a:lnTo>
                    <a:pt x="42" y="4"/>
                  </a:lnTo>
                  <a:lnTo>
                    <a:pt x="42" y="0"/>
                  </a:lnTo>
                  <a:lnTo>
                    <a:pt x="44" y="0"/>
                  </a:lnTo>
                  <a:lnTo>
                    <a:pt x="44" y="4"/>
                  </a:lnTo>
                  <a:lnTo>
                    <a:pt x="48" y="4"/>
                  </a:lnTo>
                  <a:lnTo>
                    <a:pt x="48" y="8"/>
                  </a:lnTo>
                  <a:lnTo>
                    <a:pt x="44" y="8"/>
                  </a:lnTo>
                  <a:lnTo>
                    <a:pt x="44" y="12"/>
                  </a:lnTo>
                  <a:lnTo>
                    <a:pt x="42" y="12"/>
                  </a:lnTo>
                  <a:lnTo>
                    <a:pt x="42" y="16"/>
                  </a:lnTo>
                  <a:lnTo>
                    <a:pt x="44" y="16"/>
                  </a:lnTo>
                  <a:lnTo>
                    <a:pt x="48" y="16"/>
                  </a:lnTo>
                  <a:lnTo>
                    <a:pt x="48" y="20"/>
                  </a:lnTo>
                  <a:lnTo>
                    <a:pt x="44" y="20"/>
                  </a:lnTo>
                  <a:lnTo>
                    <a:pt x="44" y="24"/>
                  </a:lnTo>
                  <a:lnTo>
                    <a:pt x="42" y="24"/>
                  </a:lnTo>
                  <a:lnTo>
                    <a:pt x="44" y="24"/>
                  </a:lnTo>
                  <a:lnTo>
                    <a:pt x="44" y="20"/>
                  </a:lnTo>
                  <a:lnTo>
                    <a:pt x="42" y="20"/>
                  </a:lnTo>
                  <a:lnTo>
                    <a:pt x="38" y="16"/>
                  </a:lnTo>
                  <a:lnTo>
                    <a:pt x="34" y="20"/>
                  </a:lnTo>
                  <a:lnTo>
                    <a:pt x="30" y="20"/>
                  </a:lnTo>
                  <a:lnTo>
                    <a:pt x="30" y="24"/>
                  </a:lnTo>
                  <a:lnTo>
                    <a:pt x="26" y="24"/>
                  </a:lnTo>
                  <a:lnTo>
                    <a:pt x="26" y="20"/>
                  </a:lnTo>
                  <a:lnTo>
                    <a:pt x="26" y="24"/>
                  </a:lnTo>
                  <a:lnTo>
                    <a:pt x="26" y="28"/>
                  </a:lnTo>
                  <a:lnTo>
                    <a:pt x="26" y="30"/>
                  </a:lnTo>
                  <a:lnTo>
                    <a:pt x="30" y="30"/>
                  </a:lnTo>
                  <a:lnTo>
                    <a:pt x="34" y="30"/>
                  </a:lnTo>
                  <a:lnTo>
                    <a:pt x="38" y="30"/>
                  </a:lnTo>
                  <a:lnTo>
                    <a:pt x="42" y="30"/>
                  </a:lnTo>
                  <a:lnTo>
                    <a:pt x="42" y="28"/>
                  </a:lnTo>
                  <a:lnTo>
                    <a:pt x="44" y="28"/>
                  </a:lnTo>
                  <a:lnTo>
                    <a:pt x="44" y="30"/>
                  </a:lnTo>
                  <a:lnTo>
                    <a:pt x="48" y="30"/>
                  </a:lnTo>
                  <a:lnTo>
                    <a:pt x="48" y="34"/>
                  </a:lnTo>
                  <a:lnTo>
                    <a:pt x="52" y="30"/>
                  </a:lnTo>
                  <a:lnTo>
                    <a:pt x="56" y="30"/>
                  </a:lnTo>
                  <a:lnTo>
                    <a:pt x="56" y="28"/>
                  </a:lnTo>
                  <a:lnTo>
                    <a:pt x="60" y="30"/>
                  </a:lnTo>
                  <a:lnTo>
                    <a:pt x="56" y="30"/>
                  </a:lnTo>
                  <a:lnTo>
                    <a:pt x="60" y="30"/>
                  </a:lnTo>
                  <a:lnTo>
                    <a:pt x="60" y="34"/>
                  </a:lnTo>
                  <a:lnTo>
                    <a:pt x="64" y="34"/>
                  </a:lnTo>
                  <a:lnTo>
                    <a:pt x="68" y="34"/>
                  </a:lnTo>
                  <a:lnTo>
                    <a:pt x="68" y="38"/>
                  </a:lnTo>
                  <a:lnTo>
                    <a:pt x="68" y="34"/>
                  </a:lnTo>
                  <a:lnTo>
                    <a:pt x="70" y="34"/>
                  </a:lnTo>
                  <a:lnTo>
                    <a:pt x="74" y="34"/>
                  </a:lnTo>
                  <a:lnTo>
                    <a:pt x="78" y="34"/>
                  </a:lnTo>
                  <a:lnTo>
                    <a:pt x="82" y="34"/>
                  </a:lnTo>
                  <a:lnTo>
                    <a:pt x="82" y="30"/>
                  </a:lnTo>
                  <a:lnTo>
                    <a:pt x="86" y="30"/>
                  </a:lnTo>
                  <a:lnTo>
                    <a:pt x="90" y="30"/>
                  </a:lnTo>
                  <a:lnTo>
                    <a:pt x="90" y="34"/>
                  </a:lnTo>
                  <a:lnTo>
                    <a:pt x="86" y="34"/>
                  </a:lnTo>
                  <a:lnTo>
                    <a:pt x="90" y="38"/>
                  </a:lnTo>
                  <a:lnTo>
                    <a:pt x="90" y="42"/>
                  </a:lnTo>
                  <a:lnTo>
                    <a:pt x="90" y="46"/>
                  </a:lnTo>
                  <a:lnTo>
                    <a:pt x="90" y="50"/>
                  </a:lnTo>
                  <a:lnTo>
                    <a:pt x="94" y="50"/>
                  </a:lnTo>
                  <a:lnTo>
                    <a:pt x="94" y="46"/>
                  </a:lnTo>
                  <a:lnTo>
                    <a:pt x="98" y="46"/>
                  </a:lnTo>
                  <a:lnTo>
                    <a:pt x="100" y="50"/>
                  </a:lnTo>
                  <a:lnTo>
                    <a:pt x="104" y="50"/>
                  </a:lnTo>
                  <a:lnTo>
                    <a:pt x="104" y="54"/>
                  </a:lnTo>
                  <a:lnTo>
                    <a:pt x="104" y="58"/>
                  </a:lnTo>
                  <a:lnTo>
                    <a:pt x="104" y="60"/>
                  </a:lnTo>
                  <a:lnTo>
                    <a:pt x="104" y="64"/>
                  </a:lnTo>
                  <a:lnTo>
                    <a:pt x="108" y="64"/>
                  </a:lnTo>
                  <a:lnTo>
                    <a:pt x="104" y="64"/>
                  </a:lnTo>
                  <a:lnTo>
                    <a:pt x="104" y="68"/>
                  </a:lnTo>
                  <a:lnTo>
                    <a:pt x="108" y="68"/>
                  </a:lnTo>
                  <a:lnTo>
                    <a:pt x="108" y="72"/>
                  </a:lnTo>
                  <a:lnTo>
                    <a:pt x="104" y="76"/>
                  </a:lnTo>
                  <a:lnTo>
                    <a:pt x="104" y="76"/>
                  </a:lnTo>
                  <a:lnTo>
                    <a:pt x="104" y="7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46" name="Freeform 56">
              <a:extLst>
                <a:ext uri="{FF2B5EF4-FFF2-40B4-BE49-F238E27FC236}">
                  <a16:creationId xmlns:a16="http://schemas.microsoft.com/office/drawing/2014/main" id="{82E8ED5F-F3AA-CF97-6023-15151E11AD35}"/>
                </a:ext>
              </a:extLst>
            </p:cNvPr>
            <p:cNvSpPr>
              <a:spLocks noEditPoints="1"/>
            </p:cNvSpPr>
            <p:nvPr/>
          </p:nvSpPr>
          <p:spPr bwMode="auto">
            <a:xfrm>
              <a:off x="6578600" y="4000568"/>
              <a:ext cx="187325" cy="409575"/>
            </a:xfrm>
            <a:custGeom>
              <a:avLst/>
              <a:gdLst>
                <a:gd name="T0" fmla="*/ 54 w 118"/>
                <a:gd name="T1" fmla="*/ 258 h 258"/>
                <a:gd name="T2" fmla="*/ 50 w 118"/>
                <a:gd name="T3" fmla="*/ 246 h 258"/>
                <a:gd name="T4" fmla="*/ 40 w 118"/>
                <a:gd name="T5" fmla="*/ 242 h 258"/>
                <a:gd name="T6" fmla="*/ 36 w 118"/>
                <a:gd name="T7" fmla="*/ 232 h 258"/>
                <a:gd name="T8" fmla="*/ 24 w 118"/>
                <a:gd name="T9" fmla="*/ 220 h 258"/>
                <a:gd name="T10" fmla="*/ 18 w 118"/>
                <a:gd name="T11" fmla="*/ 212 h 258"/>
                <a:gd name="T12" fmla="*/ 14 w 118"/>
                <a:gd name="T13" fmla="*/ 202 h 258"/>
                <a:gd name="T14" fmla="*/ 18 w 118"/>
                <a:gd name="T15" fmla="*/ 182 h 258"/>
                <a:gd name="T16" fmla="*/ 28 w 118"/>
                <a:gd name="T17" fmla="*/ 160 h 258"/>
                <a:gd name="T18" fmla="*/ 32 w 118"/>
                <a:gd name="T19" fmla="*/ 142 h 258"/>
                <a:gd name="T20" fmla="*/ 28 w 118"/>
                <a:gd name="T21" fmla="*/ 122 h 258"/>
                <a:gd name="T22" fmla="*/ 20 w 118"/>
                <a:gd name="T23" fmla="*/ 108 h 258"/>
                <a:gd name="T24" fmla="*/ 14 w 118"/>
                <a:gd name="T25" fmla="*/ 94 h 258"/>
                <a:gd name="T26" fmla="*/ 18 w 118"/>
                <a:gd name="T27" fmla="*/ 74 h 258"/>
                <a:gd name="T28" fmla="*/ 18 w 118"/>
                <a:gd name="T29" fmla="*/ 60 h 258"/>
                <a:gd name="T30" fmla="*/ 6 w 118"/>
                <a:gd name="T31" fmla="*/ 48 h 258"/>
                <a:gd name="T32" fmla="*/ 4 w 118"/>
                <a:gd name="T33" fmla="*/ 34 h 258"/>
                <a:gd name="T34" fmla="*/ 6 w 118"/>
                <a:gd name="T35" fmla="*/ 22 h 258"/>
                <a:gd name="T36" fmla="*/ 18 w 118"/>
                <a:gd name="T37" fmla="*/ 12 h 258"/>
                <a:gd name="T38" fmla="*/ 28 w 118"/>
                <a:gd name="T39" fmla="*/ 8 h 258"/>
                <a:gd name="T40" fmla="*/ 40 w 118"/>
                <a:gd name="T41" fmla="*/ 4 h 258"/>
                <a:gd name="T42" fmla="*/ 44 w 118"/>
                <a:gd name="T43" fmla="*/ 12 h 258"/>
                <a:gd name="T44" fmla="*/ 54 w 118"/>
                <a:gd name="T45" fmla="*/ 22 h 258"/>
                <a:gd name="T46" fmla="*/ 54 w 118"/>
                <a:gd name="T47" fmla="*/ 38 h 258"/>
                <a:gd name="T48" fmla="*/ 54 w 118"/>
                <a:gd name="T49" fmla="*/ 52 h 258"/>
                <a:gd name="T50" fmla="*/ 66 w 118"/>
                <a:gd name="T51" fmla="*/ 40 h 258"/>
                <a:gd name="T52" fmla="*/ 76 w 118"/>
                <a:gd name="T53" fmla="*/ 44 h 258"/>
                <a:gd name="T54" fmla="*/ 88 w 118"/>
                <a:gd name="T55" fmla="*/ 38 h 258"/>
                <a:gd name="T56" fmla="*/ 102 w 118"/>
                <a:gd name="T57" fmla="*/ 48 h 258"/>
                <a:gd name="T58" fmla="*/ 106 w 118"/>
                <a:gd name="T59" fmla="*/ 64 h 258"/>
                <a:gd name="T60" fmla="*/ 110 w 118"/>
                <a:gd name="T61" fmla="*/ 78 h 258"/>
                <a:gd name="T62" fmla="*/ 114 w 118"/>
                <a:gd name="T63" fmla="*/ 94 h 258"/>
                <a:gd name="T64" fmla="*/ 110 w 118"/>
                <a:gd name="T65" fmla="*/ 104 h 258"/>
                <a:gd name="T66" fmla="*/ 96 w 118"/>
                <a:gd name="T67" fmla="*/ 104 h 258"/>
                <a:gd name="T68" fmla="*/ 80 w 118"/>
                <a:gd name="T69" fmla="*/ 112 h 258"/>
                <a:gd name="T70" fmla="*/ 70 w 118"/>
                <a:gd name="T71" fmla="*/ 122 h 258"/>
                <a:gd name="T72" fmla="*/ 76 w 118"/>
                <a:gd name="T73" fmla="*/ 142 h 258"/>
                <a:gd name="T74" fmla="*/ 76 w 118"/>
                <a:gd name="T75" fmla="*/ 146 h 258"/>
                <a:gd name="T76" fmla="*/ 66 w 118"/>
                <a:gd name="T77" fmla="*/ 134 h 258"/>
                <a:gd name="T78" fmla="*/ 50 w 118"/>
                <a:gd name="T79" fmla="*/ 134 h 258"/>
                <a:gd name="T80" fmla="*/ 50 w 118"/>
                <a:gd name="T81" fmla="*/ 120 h 258"/>
                <a:gd name="T82" fmla="*/ 40 w 118"/>
                <a:gd name="T83" fmla="*/ 126 h 258"/>
                <a:gd name="T84" fmla="*/ 36 w 118"/>
                <a:gd name="T85" fmla="*/ 148 h 258"/>
                <a:gd name="T86" fmla="*/ 28 w 118"/>
                <a:gd name="T87" fmla="*/ 168 h 258"/>
                <a:gd name="T88" fmla="*/ 28 w 118"/>
                <a:gd name="T89" fmla="*/ 190 h 258"/>
                <a:gd name="T90" fmla="*/ 36 w 118"/>
                <a:gd name="T91" fmla="*/ 204 h 258"/>
                <a:gd name="T92" fmla="*/ 44 w 118"/>
                <a:gd name="T93" fmla="*/ 212 h 258"/>
                <a:gd name="T94" fmla="*/ 46 w 118"/>
                <a:gd name="T95" fmla="*/ 232 h 258"/>
                <a:gd name="T96" fmla="*/ 40 w 118"/>
                <a:gd name="T97" fmla="*/ 224 h 258"/>
                <a:gd name="T98" fmla="*/ 46 w 118"/>
                <a:gd name="T99" fmla="*/ 232 h 258"/>
                <a:gd name="T100" fmla="*/ 58 w 118"/>
                <a:gd name="T101" fmla="*/ 234 h 258"/>
                <a:gd name="T102" fmla="*/ 66 w 118"/>
                <a:gd name="T103" fmla="*/ 254 h 258"/>
                <a:gd name="T104" fmla="*/ 18 w 118"/>
                <a:gd name="T105" fmla="*/ 212 h 258"/>
                <a:gd name="T106" fmla="*/ 32 w 118"/>
                <a:gd name="T107" fmla="*/ 238 h 258"/>
                <a:gd name="T108" fmla="*/ 72 w 118"/>
                <a:gd name="T109" fmla="*/ 146 h 258"/>
                <a:gd name="T110" fmla="*/ 72 w 118"/>
                <a:gd name="T111" fmla="*/ 148 h 258"/>
                <a:gd name="T112" fmla="*/ 40 w 118"/>
                <a:gd name="T113" fmla="*/ 190 h 258"/>
                <a:gd name="T114" fmla="*/ 14 w 118"/>
                <a:gd name="T115"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 h="258">
                  <a:moveTo>
                    <a:pt x="62" y="254"/>
                  </a:moveTo>
                  <a:lnTo>
                    <a:pt x="62" y="250"/>
                  </a:lnTo>
                  <a:lnTo>
                    <a:pt x="58" y="250"/>
                  </a:lnTo>
                  <a:lnTo>
                    <a:pt x="58" y="254"/>
                  </a:lnTo>
                  <a:lnTo>
                    <a:pt x="54" y="254"/>
                  </a:lnTo>
                  <a:lnTo>
                    <a:pt x="54" y="258"/>
                  </a:lnTo>
                  <a:lnTo>
                    <a:pt x="54" y="254"/>
                  </a:lnTo>
                  <a:lnTo>
                    <a:pt x="50" y="254"/>
                  </a:lnTo>
                  <a:lnTo>
                    <a:pt x="50" y="250"/>
                  </a:lnTo>
                  <a:lnTo>
                    <a:pt x="54" y="250"/>
                  </a:lnTo>
                  <a:lnTo>
                    <a:pt x="54" y="246"/>
                  </a:lnTo>
                  <a:lnTo>
                    <a:pt x="50" y="246"/>
                  </a:lnTo>
                  <a:lnTo>
                    <a:pt x="50" y="242"/>
                  </a:lnTo>
                  <a:lnTo>
                    <a:pt x="46" y="242"/>
                  </a:lnTo>
                  <a:lnTo>
                    <a:pt x="44" y="242"/>
                  </a:lnTo>
                  <a:lnTo>
                    <a:pt x="44" y="238"/>
                  </a:lnTo>
                  <a:lnTo>
                    <a:pt x="40" y="238"/>
                  </a:lnTo>
                  <a:lnTo>
                    <a:pt x="40" y="242"/>
                  </a:lnTo>
                  <a:lnTo>
                    <a:pt x="40" y="238"/>
                  </a:lnTo>
                  <a:lnTo>
                    <a:pt x="36" y="238"/>
                  </a:lnTo>
                  <a:lnTo>
                    <a:pt x="36" y="234"/>
                  </a:lnTo>
                  <a:lnTo>
                    <a:pt x="32" y="234"/>
                  </a:lnTo>
                  <a:lnTo>
                    <a:pt x="32" y="232"/>
                  </a:lnTo>
                  <a:lnTo>
                    <a:pt x="36" y="232"/>
                  </a:lnTo>
                  <a:lnTo>
                    <a:pt x="32" y="232"/>
                  </a:lnTo>
                  <a:lnTo>
                    <a:pt x="32" y="228"/>
                  </a:lnTo>
                  <a:lnTo>
                    <a:pt x="28" y="228"/>
                  </a:lnTo>
                  <a:lnTo>
                    <a:pt x="28" y="224"/>
                  </a:lnTo>
                  <a:lnTo>
                    <a:pt x="28" y="220"/>
                  </a:lnTo>
                  <a:lnTo>
                    <a:pt x="24" y="220"/>
                  </a:lnTo>
                  <a:lnTo>
                    <a:pt x="24" y="216"/>
                  </a:lnTo>
                  <a:lnTo>
                    <a:pt x="20" y="216"/>
                  </a:lnTo>
                  <a:lnTo>
                    <a:pt x="20" y="212"/>
                  </a:lnTo>
                  <a:lnTo>
                    <a:pt x="20" y="208"/>
                  </a:lnTo>
                  <a:lnTo>
                    <a:pt x="18" y="208"/>
                  </a:lnTo>
                  <a:lnTo>
                    <a:pt x="18" y="212"/>
                  </a:lnTo>
                  <a:lnTo>
                    <a:pt x="18" y="208"/>
                  </a:lnTo>
                  <a:lnTo>
                    <a:pt x="18" y="212"/>
                  </a:lnTo>
                  <a:lnTo>
                    <a:pt x="14" y="212"/>
                  </a:lnTo>
                  <a:lnTo>
                    <a:pt x="14" y="208"/>
                  </a:lnTo>
                  <a:lnTo>
                    <a:pt x="14" y="204"/>
                  </a:lnTo>
                  <a:lnTo>
                    <a:pt x="14" y="202"/>
                  </a:lnTo>
                  <a:lnTo>
                    <a:pt x="14" y="198"/>
                  </a:lnTo>
                  <a:lnTo>
                    <a:pt x="14" y="194"/>
                  </a:lnTo>
                  <a:lnTo>
                    <a:pt x="14" y="190"/>
                  </a:lnTo>
                  <a:lnTo>
                    <a:pt x="18" y="190"/>
                  </a:lnTo>
                  <a:lnTo>
                    <a:pt x="18" y="186"/>
                  </a:lnTo>
                  <a:lnTo>
                    <a:pt x="18" y="182"/>
                  </a:lnTo>
                  <a:lnTo>
                    <a:pt x="20" y="178"/>
                  </a:lnTo>
                  <a:lnTo>
                    <a:pt x="20" y="176"/>
                  </a:lnTo>
                  <a:lnTo>
                    <a:pt x="20" y="172"/>
                  </a:lnTo>
                  <a:lnTo>
                    <a:pt x="20" y="168"/>
                  </a:lnTo>
                  <a:lnTo>
                    <a:pt x="24" y="164"/>
                  </a:lnTo>
                  <a:lnTo>
                    <a:pt x="28" y="160"/>
                  </a:lnTo>
                  <a:lnTo>
                    <a:pt x="28" y="156"/>
                  </a:lnTo>
                  <a:lnTo>
                    <a:pt x="28" y="152"/>
                  </a:lnTo>
                  <a:lnTo>
                    <a:pt x="32" y="152"/>
                  </a:lnTo>
                  <a:lnTo>
                    <a:pt x="32" y="148"/>
                  </a:lnTo>
                  <a:lnTo>
                    <a:pt x="32" y="146"/>
                  </a:lnTo>
                  <a:lnTo>
                    <a:pt x="32" y="142"/>
                  </a:lnTo>
                  <a:lnTo>
                    <a:pt x="28" y="142"/>
                  </a:lnTo>
                  <a:lnTo>
                    <a:pt x="28" y="138"/>
                  </a:lnTo>
                  <a:lnTo>
                    <a:pt x="28" y="134"/>
                  </a:lnTo>
                  <a:lnTo>
                    <a:pt x="24" y="126"/>
                  </a:lnTo>
                  <a:lnTo>
                    <a:pt x="28" y="126"/>
                  </a:lnTo>
                  <a:lnTo>
                    <a:pt x="28" y="122"/>
                  </a:lnTo>
                  <a:lnTo>
                    <a:pt x="24" y="122"/>
                  </a:lnTo>
                  <a:lnTo>
                    <a:pt x="24" y="120"/>
                  </a:lnTo>
                  <a:lnTo>
                    <a:pt x="24" y="116"/>
                  </a:lnTo>
                  <a:lnTo>
                    <a:pt x="24" y="112"/>
                  </a:lnTo>
                  <a:lnTo>
                    <a:pt x="20" y="112"/>
                  </a:lnTo>
                  <a:lnTo>
                    <a:pt x="20" y="108"/>
                  </a:lnTo>
                  <a:lnTo>
                    <a:pt x="18" y="108"/>
                  </a:lnTo>
                  <a:lnTo>
                    <a:pt x="18" y="104"/>
                  </a:lnTo>
                  <a:lnTo>
                    <a:pt x="18" y="100"/>
                  </a:lnTo>
                  <a:lnTo>
                    <a:pt x="14" y="100"/>
                  </a:lnTo>
                  <a:lnTo>
                    <a:pt x="14" y="96"/>
                  </a:lnTo>
                  <a:lnTo>
                    <a:pt x="14" y="94"/>
                  </a:lnTo>
                  <a:lnTo>
                    <a:pt x="14" y="90"/>
                  </a:lnTo>
                  <a:lnTo>
                    <a:pt x="18" y="90"/>
                  </a:lnTo>
                  <a:lnTo>
                    <a:pt x="18" y="86"/>
                  </a:lnTo>
                  <a:lnTo>
                    <a:pt x="18" y="82"/>
                  </a:lnTo>
                  <a:lnTo>
                    <a:pt x="18" y="78"/>
                  </a:lnTo>
                  <a:lnTo>
                    <a:pt x="18" y="74"/>
                  </a:lnTo>
                  <a:lnTo>
                    <a:pt x="20" y="74"/>
                  </a:lnTo>
                  <a:lnTo>
                    <a:pt x="20" y="70"/>
                  </a:lnTo>
                  <a:lnTo>
                    <a:pt x="18" y="70"/>
                  </a:lnTo>
                  <a:lnTo>
                    <a:pt x="18" y="66"/>
                  </a:lnTo>
                  <a:lnTo>
                    <a:pt x="18" y="64"/>
                  </a:lnTo>
                  <a:lnTo>
                    <a:pt x="18" y="60"/>
                  </a:lnTo>
                  <a:lnTo>
                    <a:pt x="14" y="60"/>
                  </a:lnTo>
                  <a:lnTo>
                    <a:pt x="14" y="56"/>
                  </a:lnTo>
                  <a:lnTo>
                    <a:pt x="10" y="56"/>
                  </a:lnTo>
                  <a:lnTo>
                    <a:pt x="10" y="52"/>
                  </a:lnTo>
                  <a:lnTo>
                    <a:pt x="10" y="48"/>
                  </a:lnTo>
                  <a:lnTo>
                    <a:pt x="6" y="48"/>
                  </a:lnTo>
                  <a:lnTo>
                    <a:pt x="6" y="44"/>
                  </a:lnTo>
                  <a:lnTo>
                    <a:pt x="6" y="40"/>
                  </a:lnTo>
                  <a:lnTo>
                    <a:pt x="4" y="38"/>
                  </a:lnTo>
                  <a:lnTo>
                    <a:pt x="6" y="38"/>
                  </a:lnTo>
                  <a:lnTo>
                    <a:pt x="4" y="38"/>
                  </a:lnTo>
                  <a:lnTo>
                    <a:pt x="4" y="34"/>
                  </a:lnTo>
                  <a:lnTo>
                    <a:pt x="0" y="34"/>
                  </a:lnTo>
                  <a:lnTo>
                    <a:pt x="4" y="34"/>
                  </a:lnTo>
                  <a:lnTo>
                    <a:pt x="6" y="34"/>
                  </a:lnTo>
                  <a:lnTo>
                    <a:pt x="6" y="30"/>
                  </a:lnTo>
                  <a:lnTo>
                    <a:pt x="6" y="26"/>
                  </a:lnTo>
                  <a:lnTo>
                    <a:pt x="6" y="22"/>
                  </a:lnTo>
                  <a:lnTo>
                    <a:pt x="6" y="18"/>
                  </a:lnTo>
                  <a:lnTo>
                    <a:pt x="6" y="14"/>
                  </a:lnTo>
                  <a:lnTo>
                    <a:pt x="10" y="14"/>
                  </a:lnTo>
                  <a:lnTo>
                    <a:pt x="10" y="12"/>
                  </a:lnTo>
                  <a:lnTo>
                    <a:pt x="14" y="12"/>
                  </a:lnTo>
                  <a:lnTo>
                    <a:pt x="18" y="12"/>
                  </a:lnTo>
                  <a:lnTo>
                    <a:pt x="20" y="12"/>
                  </a:lnTo>
                  <a:lnTo>
                    <a:pt x="24" y="12"/>
                  </a:lnTo>
                  <a:lnTo>
                    <a:pt x="24" y="8"/>
                  </a:lnTo>
                  <a:lnTo>
                    <a:pt x="24" y="4"/>
                  </a:lnTo>
                  <a:lnTo>
                    <a:pt x="28" y="4"/>
                  </a:lnTo>
                  <a:lnTo>
                    <a:pt x="28" y="8"/>
                  </a:lnTo>
                  <a:lnTo>
                    <a:pt x="28" y="4"/>
                  </a:lnTo>
                  <a:lnTo>
                    <a:pt x="32" y="4"/>
                  </a:lnTo>
                  <a:lnTo>
                    <a:pt x="32" y="0"/>
                  </a:lnTo>
                  <a:lnTo>
                    <a:pt x="36" y="0"/>
                  </a:lnTo>
                  <a:lnTo>
                    <a:pt x="40" y="0"/>
                  </a:lnTo>
                  <a:lnTo>
                    <a:pt x="40" y="4"/>
                  </a:lnTo>
                  <a:lnTo>
                    <a:pt x="40" y="0"/>
                  </a:lnTo>
                  <a:lnTo>
                    <a:pt x="44" y="0"/>
                  </a:lnTo>
                  <a:lnTo>
                    <a:pt x="44" y="4"/>
                  </a:lnTo>
                  <a:lnTo>
                    <a:pt x="46" y="4"/>
                  </a:lnTo>
                  <a:lnTo>
                    <a:pt x="46" y="8"/>
                  </a:lnTo>
                  <a:lnTo>
                    <a:pt x="44" y="12"/>
                  </a:lnTo>
                  <a:lnTo>
                    <a:pt x="44" y="14"/>
                  </a:lnTo>
                  <a:lnTo>
                    <a:pt x="46" y="14"/>
                  </a:lnTo>
                  <a:lnTo>
                    <a:pt x="50" y="14"/>
                  </a:lnTo>
                  <a:lnTo>
                    <a:pt x="54" y="14"/>
                  </a:lnTo>
                  <a:lnTo>
                    <a:pt x="54" y="18"/>
                  </a:lnTo>
                  <a:lnTo>
                    <a:pt x="54" y="22"/>
                  </a:lnTo>
                  <a:lnTo>
                    <a:pt x="58" y="22"/>
                  </a:lnTo>
                  <a:lnTo>
                    <a:pt x="58" y="26"/>
                  </a:lnTo>
                  <a:lnTo>
                    <a:pt x="54" y="26"/>
                  </a:lnTo>
                  <a:lnTo>
                    <a:pt x="54" y="30"/>
                  </a:lnTo>
                  <a:lnTo>
                    <a:pt x="54" y="34"/>
                  </a:lnTo>
                  <a:lnTo>
                    <a:pt x="54" y="38"/>
                  </a:lnTo>
                  <a:lnTo>
                    <a:pt x="54" y="40"/>
                  </a:lnTo>
                  <a:lnTo>
                    <a:pt x="54" y="44"/>
                  </a:lnTo>
                  <a:lnTo>
                    <a:pt x="50" y="44"/>
                  </a:lnTo>
                  <a:lnTo>
                    <a:pt x="50" y="48"/>
                  </a:lnTo>
                  <a:lnTo>
                    <a:pt x="50" y="52"/>
                  </a:lnTo>
                  <a:lnTo>
                    <a:pt x="54" y="52"/>
                  </a:lnTo>
                  <a:lnTo>
                    <a:pt x="54" y="48"/>
                  </a:lnTo>
                  <a:lnTo>
                    <a:pt x="58" y="48"/>
                  </a:lnTo>
                  <a:lnTo>
                    <a:pt x="58" y="44"/>
                  </a:lnTo>
                  <a:lnTo>
                    <a:pt x="62" y="44"/>
                  </a:lnTo>
                  <a:lnTo>
                    <a:pt x="62" y="40"/>
                  </a:lnTo>
                  <a:lnTo>
                    <a:pt x="66" y="40"/>
                  </a:lnTo>
                  <a:lnTo>
                    <a:pt x="66" y="38"/>
                  </a:lnTo>
                  <a:lnTo>
                    <a:pt x="70" y="38"/>
                  </a:lnTo>
                  <a:lnTo>
                    <a:pt x="70" y="40"/>
                  </a:lnTo>
                  <a:lnTo>
                    <a:pt x="72" y="40"/>
                  </a:lnTo>
                  <a:lnTo>
                    <a:pt x="72" y="44"/>
                  </a:lnTo>
                  <a:lnTo>
                    <a:pt x="76" y="44"/>
                  </a:lnTo>
                  <a:lnTo>
                    <a:pt x="76" y="40"/>
                  </a:lnTo>
                  <a:lnTo>
                    <a:pt x="80" y="40"/>
                  </a:lnTo>
                  <a:lnTo>
                    <a:pt x="84" y="38"/>
                  </a:lnTo>
                  <a:lnTo>
                    <a:pt x="84" y="34"/>
                  </a:lnTo>
                  <a:lnTo>
                    <a:pt x="88" y="34"/>
                  </a:lnTo>
                  <a:lnTo>
                    <a:pt x="88" y="38"/>
                  </a:lnTo>
                  <a:lnTo>
                    <a:pt x="92" y="38"/>
                  </a:lnTo>
                  <a:lnTo>
                    <a:pt x="96" y="38"/>
                  </a:lnTo>
                  <a:lnTo>
                    <a:pt x="96" y="40"/>
                  </a:lnTo>
                  <a:lnTo>
                    <a:pt x="98" y="44"/>
                  </a:lnTo>
                  <a:lnTo>
                    <a:pt x="98" y="48"/>
                  </a:lnTo>
                  <a:lnTo>
                    <a:pt x="102" y="48"/>
                  </a:lnTo>
                  <a:lnTo>
                    <a:pt x="102" y="52"/>
                  </a:lnTo>
                  <a:lnTo>
                    <a:pt x="106" y="52"/>
                  </a:lnTo>
                  <a:lnTo>
                    <a:pt x="106" y="56"/>
                  </a:lnTo>
                  <a:lnTo>
                    <a:pt x="106" y="60"/>
                  </a:lnTo>
                  <a:lnTo>
                    <a:pt x="102" y="60"/>
                  </a:lnTo>
                  <a:lnTo>
                    <a:pt x="106" y="64"/>
                  </a:lnTo>
                  <a:lnTo>
                    <a:pt x="106" y="66"/>
                  </a:lnTo>
                  <a:lnTo>
                    <a:pt x="102" y="66"/>
                  </a:lnTo>
                  <a:lnTo>
                    <a:pt x="106" y="66"/>
                  </a:lnTo>
                  <a:lnTo>
                    <a:pt x="106" y="70"/>
                  </a:lnTo>
                  <a:lnTo>
                    <a:pt x="110" y="74"/>
                  </a:lnTo>
                  <a:lnTo>
                    <a:pt x="110" y="78"/>
                  </a:lnTo>
                  <a:lnTo>
                    <a:pt x="114" y="78"/>
                  </a:lnTo>
                  <a:lnTo>
                    <a:pt x="114" y="82"/>
                  </a:lnTo>
                  <a:lnTo>
                    <a:pt x="118" y="82"/>
                  </a:lnTo>
                  <a:lnTo>
                    <a:pt x="118" y="86"/>
                  </a:lnTo>
                  <a:lnTo>
                    <a:pt x="118" y="90"/>
                  </a:lnTo>
                  <a:lnTo>
                    <a:pt x="114" y="94"/>
                  </a:lnTo>
                  <a:lnTo>
                    <a:pt x="118" y="94"/>
                  </a:lnTo>
                  <a:lnTo>
                    <a:pt x="118" y="96"/>
                  </a:lnTo>
                  <a:lnTo>
                    <a:pt x="114" y="96"/>
                  </a:lnTo>
                  <a:lnTo>
                    <a:pt x="114" y="100"/>
                  </a:lnTo>
                  <a:lnTo>
                    <a:pt x="114" y="104"/>
                  </a:lnTo>
                  <a:lnTo>
                    <a:pt x="110" y="104"/>
                  </a:lnTo>
                  <a:lnTo>
                    <a:pt x="110" y="108"/>
                  </a:lnTo>
                  <a:lnTo>
                    <a:pt x="106" y="108"/>
                  </a:lnTo>
                  <a:lnTo>
                    <a:pt x="106" y="104"/>
                  </a:lnTo>
                  <a:lnTo>
                    <a:pt x="102" y="104"/>
                  </a:lnTo>
                  <a:lnTo>
                    <a:pt x="98" y="104"/>
                  </a:lnTo>
                  <a:lnTo>
                    <a:pt x="96" y="104"/>
                  </a:lnTo>
                  <a:lnTo>
                    <a:pt x="92" y="104"/>
                  </a:lnTo>
                  <a:lnTo>
                    <a:pt x="88" y="104"/>
                  </a:lnTo>
                  <a:lnTo>
                    <a:pt x="84" y="104"/>
                  </a:lnTo>
                  <a:lnTo>
                    <a:pt x="84" y="108"/>
                  </a:lnTo>
                  <a:lnTo>
                    <a:pt x="80" y="108"/>
                  </a:lnTo>
                  <a:lnTo>
                    <a:pt x="80" y="112"/>
                  </a:lnTo>
                  <a:lnTo>
                    <a:pt x="76" y="112"/>
                  </a:lnTo>
                  <a:lnTo>
                    <a:pt x="76" y="116"/>
                  </a:lnTo>
                  <a:lnTo>
                    <a:pt x="72" y="116"/>
                  </a:lnTo>
                  <a:lnTo>
                    <a:pt x="72" y="120"/>
                  </a:lnTo>
                  <a:lnTo>
                    <a:pt x="70" y="120"/>
                  </a:lnTo>
                  <a:lnTo>
                    <a:pt x="70" y="122"/>
                  </a:lnTo>
                  <a:lnTo>
                    <a:pt x="72" y="126"/>
                  </a:lnTo>
                  <a:lnTo>
                    <a:pt x="72" y="130"/>
                  </a:lnTo>
                  <a:lnTo>
                    <a:pt x="72" y="134"/>
                  </a:lnTo>
                  <a:lnTo>
                    <a:pt x="72" y="138"/>
                  </a:lnTo>
                  <a:lnTo>
                    <a:pt x="76" y="138"/>
                  </a:lnTo>
                  <a:lnTo>
                    <a:pt x="76" y="142"/>
                  </a:lnTo>
                  <a:lnTo>
                    <a:pt x="76" y="146"/>
                  </a:lnTo>
                  <a:lnTo>
                    <a:pt x="76" y="148"/>
                  </a:lnTo>
                  <a:lnTo>
                    <a:pt x="80" y="148"/>
                  </a:lnTo>
                  <a:lnTo>
                    <a:pt x="80" y="152"/>
                  </a:lnTo>
                  <a:lnTo>
                    <a:pt x="76" y="148"/>
                  </a:lnTo>
                  <a:lnTo>
                    <a:pt x="76" y="146"/>
                  </a:lnTo>
                  <a:lnTo>
                    <a:pt x="72" y="142"/>
                  </a:lnTo>
                  <a:lnTo>
                    <a:pt x="72" y="146"/>
                  </a:lnTo>
                  <a:lnTo>
                    <a:pt x="70" y="142"/>
                  </a:lnTo>
                  <a:lnTo>
                    <a:pt x="70" y="138"/>
                  </a:lnTo>
                  <a:lnTo>
                    <a:pt x="66" y="138"/>
                  </a:lnTo>
                  <a:lnTo>
                    <a:pt x="66" y="134"/>
                  </a:lnTo>
                  <a:lnTo>
                    <a:pt x="62" y="134"/>
                  </a:lnTo>
                  <a:lnTo>
                    <a:pt x="58" y="134"/>
                  </a:lnTo>
                  <a:lnTo>
                    <a:pt x="58" y="138"/>
                  </a:lnTo>
                  <a:lnTo>
                    <a:pt x="58" y="134"/>
                  </a:lnTo>
                  <a:lnTo>
                    <a:pt x="54" y="134"/>
                  </a:lnTo>
                  <a:lnTo>
                    <a:pt x="50" y="134"/>
                  </a:lnTo>
                  <a:lnTo>
                    <a:pt x="50" y="138"/>
                  </a:lnTo>
                  <a:lnTo>
                    <a:pt x="50" y="134"/>
                  </a:lnTo>
                  <a:lnTo>
                    <a:pt x="50" y="130"/>
                  </a:lnTo>
                  <a:lnTo>
                    <a:pt x="50" y="126"/>
                  </a:lnTo>
                  <a:lnTo>
                    <a:pt x="50" y="122"/>
                  </a:lnTo>
                  <a:lnTo>
                    <a:pt x="50" y="120"/>
                  </a:lnTo>
                  <a:lnTo>
                    <a:pt x="46" y="120"/>
                  </a:lnTo>
                  <a:lnTo>
                    <a:pt x="44" y="120"/>
                  </a:lnTo>
                  <a:lnTo>
                    <a:pt x="40" y="122"/>
                  </a:lnTo>
                  <a:lnTo>
                    <a:pt x="36" y="122"/>
                  </a:lnTo>
                  <a:lnTo>
                    <a:pt x="36" y="126"/>
                  </a:lnTo>
                  <a:lnTo>
                    <a:pt x="40" y="126"/>
                  </a:lnTo>
                  <a:lnTo>
                    <a:pt x="40" y="130"/>
                  </a:lnTo>
                  <a:lnTo>
                    <a:pt x="36" y="134"/>
                  </a:lnTo>
                  <a:lnTo>
                    <a:pt x="36" y="138"/>
                  </a:lnTo>
                  <a:lnTo>
                    <a:pt x="40" y="142"/>
                  </a:lnTo>
                  <a:lnTo>
                    <a:pt x="36" y="146"/>
                  </a:lnTo>
                  <a:lnTo>
                    <a:pt x="36" y="148"/>
                  </a:lnTo>
                  <a:lnTo>
                    <a:pt x="36" y="152"/>
                  </a:lnTo>
                  <a:lnTo>
                    <a:pt x="32" y="152"/>
                  </a:lnTo>
                  <a:lnTo>
                    <a:pt x="32" y="156"/>
                  </a:lnTo>
                  <a:lnTo>
                    <a:pt x="32" y="160"/>
                  </a:lnTo>
                  <a:lnTo>
                    <a:pt x="32" y="164"/>
                  </a:lnTo>
                  <a:lnTo>
                    <a:pt x="28" y="168"/>
                  </a:lnTo>
                  <a:lnTo>
                    <a:pt x="28" y="172"/>
                  </a:lnTo>
                  <a:lnTo>
                    <a:pt x="24" y="176"/>
                  </a:lnTo>
                  <a:lnTo>
                    <a:pt x="24" y="178"/>
                  </a:lnTo>
                  <a:lnTo>
                    <a:pt x="24" y="182"/>
                  </a:lnTo>
                  <a:lnTo>
                    <a:pt x="24" y="186"/>
                  </a:lnTo>
                  <a:lnTo>
                    <a:pt x="28" y="190"/>
                  </a:lnTo>
                  <a:lnTo>
                    <a:pt x="28" y="194"/>
                  </a:lnTo>
                  <a:lnTo>
                    <a:pt x="32" y="194"/>
                  </a:lnTo>
                  <a:lnTo>
                    <a:pt x="36" y="194"/>
                  </a:lnTo>
                  <a:lnTo>
                    <a:pt x="36" y="198"/>
                  </a:lnTo>
                  <a:lnTo>
                    <a:pt x="36" y="202"/>
                  </a:lnTo>
                  <a:lnTo>
                    <a:pt x="36" y="204"/>
                  </a:lnTo>
                  <a:lnTo>
                    <a:pt x="40" y="204"/>
                  </a:lnTo>
                  <a:lnTo>
                    <a:pt x="40" y="208"/>
                  </a:lnTo>
                  <a:lnTo>
                    <a:pt x="40" y="204"/>
                  </a:lnTo>
                  <a:lnTo>
                    <a:pt x="40" y="208"/>
                  </a:lnTo>
                  <a:lnTo>
                    <a:pt x="44" y="208"/>
                  </a:lnTo>
                  <a:lnTo>
                    <a:pt x="44" y="212"/>
                  </a:lnTo>
                  <a:lnTo>
                    <a:pt x="44" y="216"/>
                  </a:lnTo>
                  <a:lnTo>
                    <a:pt x="44" y="220"/>
                  </a:lnTo>
                  <a:lnTo>
                    <a:pt x="44" y="224"/>
                  </a:lnTo>
                  <a:lnTo>
                    <a:pt x="44" y="228"/>
                  </a:lnTo>
                  <a:lnTo>
                    <a:pt x="46" y="228"/>
                  </a:lnTo>
                  <a:lnTo>
                    <a:pt x="46" y="232"/>
                  </a:lnTo>
                  <a:lnTo>
                    <a:pt x="46" y="228"/>
                  </a:lnTo>
                  <a:lnTo>
                    <a:pt x="44" y="228"/>
                  </a:lnTo>
                  <a:lnTo>
                    <a:pt x="44" y="224"/>
                  </a:lnTo>
                  <a:lnTo>
                    <a:pt x="44" y="220"/>
                  </a:lnTo>
                  <a:lnTo>
                    <a:pt x="40" y="220"/>
                  </a:lnTo>
                  <a:lnTo>
                    <a:pt x="40" y="224"/>
                  </a:lnTo>
                  <a:lnTo>
                    <a:pt x="40" y="228"/>
                  </a:lnTo>
                  <a:lnTo>
                    <a:pt x="44" y="228"/>
                  </a:lnTo>
                  <a:lnTo>
                    <a:pt x="44" y="232"/>
                  </a:lnTo>
                  <a:lnTo>
                    <a:pt x="46" y="232"/>
                  </a:lnTo>
                  <a:lnTo>
                    <a:pt x="46" y="228"/>
                  </a:lnTo>
                  <a:lnTo>
                    <a:pt x="46" y="232"/>
                  </a:lnTo>
                  <a:lnTo>
                    <a:pt x="46" y="234"/>
                  </a:lnTo>
                  <a:lnTo>
                    <a:pt x="50" y="234"/>
                  </a:lnTo>
                  <a:lnTo>
                    <a:pt x="54" y="234"/>
                  </a:lnTo>
                  <a:lnTo>
                    <a:pt x="58" y="234"/>
                  </a:lnTo>
                  <a:lnTo>
                    <a:pt x="54" y="234"/>
                  </a:lnTo>
                  <a:lnTo>
                    <a:pt x="58" y="234"/>
                  </a:lnTo>
                  <a:lnTo>
                    <a:pt x="62" y="234"/>
                  </a:lnTo>
                  <a:lnTo>
                    <a:pt x="62" y="238"/>
                  </a:lnTo>
                  <a:lnTo>
                    <a:pt x="62" y="242"/>
                  </a:lnTo>
                  <a:lnTo>
                    <a:pt x="66" y="246"/>
                  </a:lnTo>
                  <a:lnTo>
                    <a:pt x="66" y="250"/>
                  </a:lnTo>
                  <a:lnTo>
                    <a:pt x="66" y="254"/>
                  </a:lnTo>
                  <a:lnTo>
                    <a:pt x="62" y="254"/>
                  </a:lnTo>
                  <a:lnTo>
                    <a:pt x="62" y="254"/>
                  </a:lnTo>
                  <a:lnTo>
                    <a:pt x="62" y="254"/>
                  </a:lnTo>
                  <a:close/>
                  <a:moveTo>
                    <a:pt x="18" y="212"/>
                  </a:moveTo>
                  <a:lnTo>
                    <a:pt x="18" y="216"/>
                  </a:lnTo>
                  <a:lnTo>
                    <a:pt x="18" y="212"/>
                  </a:lnTo>
                  <a:lnTo>
                    <a:pt x="18" y="212"/>
                  </a:lnTo>
                  <a:lnTo>
                    <a:pt x="18" y="212"/>
                  </a:lnTo>
                  <a:close/>
                  <a:moveTo>
                    <a:pt x="32" y="238"/>
                  </a:moveTo>
                  <a:lnTo>
                    <a:pt x="32" y="242"/>
                  </a:lnTo>
                  <a:lnTo>
                    <a:pt x="32" y="238"/>
                  </a:lnTo>
                  <a:lnTo>
                    <a:pt x="32" y="238"/>
                  </a:lnTo>
                  <a:lnTo>
                    <a:pt x="32" y="238"/>
                  </a:lnTo>
                  <a:close/>
                  <a:moveTo>
                    <a:pt x="72" y="146"/>
                  </a:moveTo>
                  <a:lnTo>
                    <a:pt x="72" y="148"/>
                  </a:lnTo>
                  <a:lnTo>
                    <a:pt x="70" y="148"/>
                  </a:lnTo>
                  <a:lnTo>
                    <a:pt x="70" y="146"/>
                  </a:lnTo>
                  <a:lnTo>
                    <a:pt x="72" y="146"/>
                  </a:lnTo>
                  <a:lnTo>
                    <a:pt x="72" y="146"/>
                  </a:lnTo>
                  <a:lnTo>
                    <a:pt x="72" y="146"/>
                  </a:lnTo>
                  <a:close/>
                  <a:moveTo>
                    <a:pt x="72" y="148"/>
                  </a:moveTo>
                  <a:lnTo>
                    <a:pt x="72" y="152"/>
                  </a:lnTo>
                  <a:lnTo>
                    <a:pt x="72" y="148"/>
                  </a:lnTo>
                  <a:lnTo>
                    <a:pt x="72" y="148"/>
                  </a:lnTo>
                  <a:lnTo>
                    <a:pt x="72" y="148"/>
                  </a:lnTo>
                  <a:close/>
                  <a:moveTo>
                    <a:pt x="40" y="190"/>
                  </a:moveTo>
                  <a:lnTo>
                    <a:pt x="36" y="190"/>
                  </a:lnTo>
                  <a:lnTo>
                    <a:pt x="40" y="186"/>
                  </a:lnTo>
                  <a:lnTo>
                    <a:pt x="40" y="190"/>
                  </a:lnTo>
                  <a:lnTo>
                    <a:pt x="40" y="190"/>
                  </a:lnTo>
                  <a:lnTo>
                    <a:pt x="40" y="190"/>
                  </a:lnTo>
                  <a:close/>
                  <a:moveTo>
                    <a:pt x="14" y="212"/>
                  </a:moveTo>
                  <a:lnTo>
                    <a:pt x="14" y="216"/>
                  </a:lnTo>
                  <a:lnTo>
                    <a:pt x="18" y="216"/>
                  </a:lnTo>
                  <a:lnTo>
                    <a:pt x="14" y="220"/>
                  </a:lnTo>
                  <a:lnTo>
                    <a:pt x="14" y="216"/>
                  </a:lnTo>
                  <a:lnTo>
                    <a:pt x="14" y="212"/>
                  </a:lnTo>
                  <a:lnTo>
                    <a:pt x="14" y="212"/>
                  </a:lnTo>
                  <a:lnTo>
                    <a:pt x="14" y="21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47" name="Freeform 57">
              <a:extLst>
                <a:ext uri="{FF2B5EF4-FFF2-40B4-BE49-F238E27FC236}">
                  <a16:creationId xmlns:a16="http://schemas.microsoft.com/office/drawing/2014/main" id="{55BA8804-7197-6EC2-1A6C-C060D6270FEF}"/>
                </a:ext>
              </a:extLst>
            </p:cNvPr>
            <p:cNvSpPr>
              <a:spLocks noEditPoints="1"/>
            </p:cNvSpPr>
            <p:nvPr/>
          </p:nvSpPr>
          <p:spPr bwMode="auto">
            <a:xfrm>
              <a:off x="7178675" y="4781618"/>
              <a:ext cx="69850" cy="34925"/>
            </a:xfrm>
            <a:custGeom>
              <a:avLst/>
              <a:gdLst>
                <a:gd name="T0" fmla="*/ 22 w 44"/>
                <a:gd name="T1" fmla="*/ 4 h 22"/>
                <a:gd name="T2" fmla="*/ 18 w 44"/>
                <a:gd name="T3" fmla="*/ 4 h 22"/>
                <a:gd name="T4" fmla="*/ 18 w 44"/>
                <a:gd name="T5" fmla="*/ 0 h 22"/>
                <a:gd name="T6" fmla="*/ 22 w 44"/>
                <a:gd name="T7" fmla="*/ 0 h 22"/>
                <a:gd name="T8" fmla="*/ 22 w 44"/>
                <a:gd name="T9" fmla="*/ 0 h 22"/>
                <a:gd name="T10" fmla="*/ 44 w 44"/>
                <a:gd name="T11" fmla="*/ 4 h 22"/>
                <a:gd name="T12" fmla="*/ 44 w 44"/>
                <a:gd name="T13" fmla="*/ 4 h 22"/>
                <a:gd name="T14" fmla="*/ 42 w 44"/>
                <a:gd name="T15" fmla="*/ 8 h 22"/>
                <a:gd name="T16" fmla="*/ 42 w 44"/>
                <a:gd name="T17" fmla="*/ 10 h 22"/>
                <a:gd name="T18" fmla="*/ 38 w 44"/>
                <a:gd name="T19" fmla="*/ 10 h 22"/>
                <a:gd name="T20" fmla="*/ 34 w 44"/>
                <a:gd name="T21" fmla="*/ 10 h 22"/>
                <a:gd name="T22" fmla="*/ 34 w 44"/>
                <a:gd name="T23" fmla="*/ 10 h 22"/>
                <a:gd name="T24" fmla="*/ 34 w 44"/>
                <a:gd name="T25" fmla="*/ 14 h 22"/>
                <a:gd name="T26" fmla="*/ 30 w 44"/>
                <a:gd name="T27" fmla="*/ 14 h 22"/>
                <a:gd name="T28" fmla="*/ 30 w 44"/>
                <a:gd name="T29" fmla="*/ 14 h 22"/>
                <a:gd name="T30" fmla="*/ 30 w 44"/>
                <a:gd name="T31" fmla="*/ 14 h 22"/>
                <a:gd name="T32" fmla="*/ 26 w 44"/>
                <a:gd name="T33" fmla="*/ 14 h 22"/>
                <a:gd name="T34" fmla="*/ 26 w 44"/>
                <a:gd name="T35" fmla="*/ 14 h 22"/>
                <a:gd name="T36" fmla="*/ 22 w 44"/>
                <a:gd name="T37" fmla="*/ 14 h 22"/>
                <a:gd name="T38" fmla="*/ 18 w 44"/>
                <a:gd name="T39" fmla="*/ 18 h 22"/>
                <a:gd name="T40" fmla="*/ 16 w 44"/>
                <a:gd name="T41" fmla="*/ 18 h 22"/>
                <a:gd name="T42" fmla="*/ 16 w 44"/>
                <a:gd name="T43" fmla="*/ 22 h 22"/>
                <a:gd name="T44" fmla="*/ 16 w 44"/>
                <a:gd name="T45" fmla="*/ 22 h 22"/>
                <a:gd name="T46" fmla="*/ 12 w 44"/>
                <a:gd name="T47" fmla="*/ 18 h 22"/>
                <a:gd name="T48" fmla="*/ 12 w 44"/>
                <a:gd name="T49" fmla="*/ 18 h 22"/>
                <a:gd name="T50" fmla="*/ 16 w 44"/>
                <a:gd name="T51" fmla="*/ 14 h 22"/>
                <a:gd name="T52" fmla="*/ 16 w 44"/>
                <a:gd name="T53" fmla="*/ 14 h 22"/>
                <a:gd name="T54" fmla="*/ 12 w 44"/>
                <a:gd name="T55" fmla="*/ 14 h 22"/>
                <a:gd name="T56" fmla="*/ 16 w 44"/>
                <a:gd name="T57" fmla="*/ 10 h 22"/>
                <a:gd name="T58" fmla="*/ 16 w 44"/>
                <a:gd name="T59" fmla="*/ 8 h 22"/>
                <a:gd name="T60" fmla="*/ 16 w 44"/>
                <a:gd name="T61" fmla="*/ 8 h 22"/>
                <a:gd name="T62" fmla="*/ 16 w 44"/>
                <a:gd name="T63" fmla="*/ 8 h 22"/>
                <a:gd name="T64" fmla="*/ 18 w 44"/>
                <a:gd name="T65" fmla="*/ 8 h 22"/>
                <a:gd name="T66" fmla="*/ 22 w 44"/>
                <a:gd name="T67" fmla="*/ 8 h 22"/>
                <a:gd name="T68" fmla="*/ 22 w 44"/>
                <a:gd name="T69" fmla="*/ 4 h 22"/>
                <a:gd name="T70" fmla="*/ 26 w 44"/>
                <a:gd name="T71" fmla="*/ 4 h 22"/>
                <a:gd name="T72" fmla="*/ 26 w 44"/>
                <a:gd name="T73" fmla="*/ 4 h 22"/>
                <a:gd name="T74" fmla="*/ 26 w 44"/>
                <a:gd name="T75" fmla="*/ 8 h 22"/>
                <a:gd name="T76" fmla="*/ 26 w 44"/>
                <a:gd name="T77" fmla="*/ 8 h 22"/>
                <a:gd name="T78" fmla="*/ 30 w 44"/>
                <a:gd name="T79" fmla="*/ 4 h 22"/>
                <a:gd name="T80" fmla="*/ 34 w 44"/>
                <a:gd name="T81" fmla="*/ 4 h 22"/>
                <a:gd name="T82" fmla="*/ 34 w 44"/>
                <a:gd name="T83" fmla="*/ 4 h 22"/>
                <a:gd name="T84" fmla="*/ 34 w 44"/>
                <a:gd name="T85" fmla="*/ 4 h 22"/>
                <a:gd name="T86" fmla="*/ 38 w 44"/>
                <a:gd name="T87" fmla="*/ 4 h 22"/>
                <a:gd name="T88" fmla="*/ 42 w 44"/>
                <a:gd name="T89" fmla="*/ 4 h 22"/>
                <a:gd name="T90" fmla="*/ 44 w 44"/>
                <a:gd name="T91" fmla="*/ 4 h 22"/>
                <a:gd name="T92" fmla="*/ 44 w 44"/>
                <a:gd name="T93" fmla="*/ 4 h 22"/>
                <a:gd name="T94" fmla="*/ 0 w 44"/>
                <a:gd name="T95" fmla="*/ 18 h 22"/>
                <a:gd name="T96" fmla="*/ 0 w 44"/>
                <a:gd name="T97" fmla="*/ 18 h 22"/>
                <a:gd name="T98" fmla="*/ 4 w 44"/>
                <a:gd name="T99" fmla="*/ 18 h 22"/>
                <a:gd name="T100" fmla="*/ 4 w 44"/>
                <a:gd name="T101" fmla="*/ 22 h 22"/>
                <a:gd name="T102" fmla="*/ 4 w 44"/>
                <a:gd name="T103" fmla="*/ 22 h 22"/>
                <a:gd name="T104" fmla="*/ 0 w 44"/>
                <a:gd name="T105" fmla="*/ 22 h 22"/>
                <a:gd name="T106" fmla="*/ 0 w 44"/>
                <a:gd name="T107"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22">
                  <a:moveTo>
                    <a:pt x="22" y="0"/>
                  </a:moveTo>
                  <a:lnTo>
                    <a:pt x="22" y="4"/>
                  </a:lnTo>
                  <a:lnTo>
                    <a:pt x="22" y="4"/>
                  </a:lnTo>
                  <a:lnTo>
                    <a:pt x="22" y="4"/>
                  </a:lnTo>
                  <a:lnTo>
                    <a:pt x="22" y="4"/>
                  </a:lnTo>
                  <a:lnTo>
                    <a:pt x="18" y="4"/>
                  </a:lnTo>
                  <a:lnTo>
                    <a:pt x="18" y="4"/>
                  </a:lnTo>
                  <a:lnTo>
                    <a:pt x="18" y="0"/>
                  </a:lnTo>
                  <a:lnTo>
                    <a:pt x="18" y="0"/>
                  </a:lnTo>
                  <a:lnTo>
                    <a:pt x="18" y="0"/>
                  </a:lnTo>
                  <a:lnTo>
                    <a:pt x="22" y="0"/>
                  </a:lnTo>
                  <a:lnTo>
                    <a:pt x="22" y="0"/>
                  </a:lnTo>
                  <a:lnTo>
                    <a:pt x="22" y="0"/>
                  </a:lnTo>
                  <a:lnTo>
                    <a:pt x="22" y="0"/>
                  </a:lnTo>
                  <a:lnTo>
                    <a:pt x="22" y="0"/>
                  </a:lnTo>
                  <a:close/>
                  <a:moveTo>
                    <a:pt x="44" y="4"/>
                  </a:moveTo>
                  <a:lnTo>
                    <a:pt x="44" y="4"/>
                  </a:lnTo>
                  <a:lnTo>
                    <a:pt x="44" y="4"/>
                  </a:lnTo>
                  <a:lnTo>
                    <a:pt x="44" y="4"/>
                  </a:lnTo>
                  <a:lnTo>
                    <a:pt x="44" y="4"/>
                  </a:lnTo>
                  <a:lnTo>
                    <a:pt x="44" y="4"/>
                  </a:lnTo>
                  <a:lnTo>
                    <a:pt x="44" y="8"/>
                  </a:lnTo>
                  <a:lnTo>
                    <a:pt x="42" y="8"/>
                  </a:lnTo>
                  <a:lnTo>
                    <a:pt x="42" y="8"/>
                  </a:lnTo>
                  <a:lnTo>
                    <a:pt x="42" y="8"/>
                  </a:lnTo>
                  <a:lnTo>
                    <a:pt x="42" y="8"/>
                  </a:lnTo>
                  <a:lnTo>
                    <a:pt x="42" y="10"/>
                  </a:lnTo>
                  <a:lnTo>
                    <a:pt x="38" y="10"/>
                  </a:lnTo>
                  <a:lnTo>
                    <a:pt x="38" y="10"/>
                  </a:lnTo>
                  <a:lnTo>
                    <a:pt x="38" y="10"/>
                  </a:lnTo>
                  <a:lnTo>
                    <a:pt x="38" y="10"/>
                  </a:lnTo>
                  <a:lnTo>
                    <a:pt x="38" y="10"/>
                  </a:lnTo>
                  <a:lnTo>
                    <a:pt x="34" y="10"/>
                  </a:lnTo>
                  <a:lnTo>
                    <a:pt x="34" y="10"/>
                  </a:lnTo>
                  <a:lnTo>
                    <a:pt x="34" y="10"/>
                  </a:lnTo>
                  <a:lnTo>
                    <a:pt x="34" y="10"/>
                  </a:lnTo>
                  <a:lnTo>
                    <a:pt x="34" y="10"/>
                  </a:lnTo>
                  <a:lnTo>
                    <a:pt x="34" y="10"/>
                  </a:lnTo>
                  <a:lnTo>
                    <a:pt x="34" y="14"/>
                  </a:lnTo>
                  <a:lnTo>
                    <a:pt x="34" y="14"/>
                  </a:lnTo>
                  <a:lnTo>
                    <a:pt x="30" y="14"/>
                  </a:lnTo>
                  <a:lnTo>
                    <a:pt x="30" y="14"/>
                  </a:lnTo>
                  <a:lnTo>
                    <a:pt x="30" y="14"/>
                  </a:lnTo>
                  <a:lnTo>
                    <a:pt x="30" y="14"/>
                  </a:lnTo>
                  <a:lnTo>
                    <a:pt x="30" y="14"/>
                  </a:lnTo>
                  <a:lnTo>
                    <a:pt x="30" y="14"/>
                  </a:lnTo>
                  <a:lnTo>
                    <a:pt x="30" y="14"/>
                  </a:lnTo>
                  <a:lnTo>
                    <a:pt x="30" y="14"/>
                  </a:lnTo>
                  <a:lnTo>
                    <a:pt x="30" y="14"/>
                  </a:lnTo>
                  <a:lnTo>
                    <a:pt x="26" y="14"/>
                  </a:lnTo>
                  <a:lnTo>
                    <a:pt x="26" y="14"/>
                  </a:lnTo>
                  <a:lnTo>
                    <a:pt x="26" y="14"/>
                  </a:lnTo>
                  <a:lnTo>
                    <a:pt x="26" y="14"/>
                  </a:lnTo>
                  <a:lnTo>
                    <a:pt x="26" y="14"/>
                  </a:lnTo>
                  <a:lnTo>
                    <a:pt x="26" y="14"/>
                  </a:lnTo>
                  <a:lnTo>
                    <a:pt x="26" y="14"/>
                  </a:lnTo>
                  <a:lnTo>
                    <a:pt x="22" y="14"/>
                  </a:lnTo>
                  <a:lnTo>
                    <a:pt x="18" y="18"/>
                  </a:lnTo>
                  <a:lnTo>
                    <a:pt x="18" y="18"/>
                  </a:lnTo>
                  <a:lnTo>
                    <a:pt x="18" y="18"/>
                  </a:lnTo>
                  <a:lnTo>
                    <a:pt x="18" y="18"/>
                  </a:lnTo>
                  <a:lnTo>
                    <a:pt x="18" y="18"/>
                  </a:lnTo>
                  <a:lnTo>
                    <a:pt x="16" y="18"/>
                  </a:lnTo>
                  <a:lnTo>
                    <a:pt x="16" y="22"/>
                  </a:lnTo>
                  <a:lnTo>
                    <a:pt x="16" y="22"/>
                  </a:lnTo>
                  <a:lnTo>
                    <a:pt x="16" y="22"/>
                  </a:lnTo>
                  <a:lnTo>
                    <a:pt x="16" y="22"/>
                  </a:lnTo>
                  <a:lnTo>
                    <a:pt x="16" y="22"/>
                  </a:lnTo>
                  <a:lnTo>
                    <a:pt x="16" y="22"/>
                  </a:lnTo>
                  <a:lnTo>
                    <a:pt x="16" y="22"/>
                  </a:lnTo>
                  <a:lnTo>
                    <a:pt x="12" y="18"/>
                  </a:lnTo>
                  <a:lnTo>
                    <a:pt x="12" y="18"/>
                  </a:lnTo>
                  <a:lnTo>
                    <a:pt x="12" y="18"/>
                  </a:lnTo>
                  <a:lnTo>
                    <a:pt x="12" y="18"/>
                  </a:lnTo>
                  <a:lnTo>
                    <a:pt x="12" y="18"/>
                  </a:lnTo>
                  <a:lnTo>
                    <a:pt x="16" y="18"/>
                  </a:lnTo>
                  <a:lnTo>
                    <a:pt x="16" y="18"/>
                  </a:lnTo>
                  <a:lnTo>
                    <a:pt x="16" y="14"/>
                  </a:lnTo>
                  <a:lnTo>
                    <a:pt x="16" y="14"/>
                  </a:lnTo>
                  <a:lnTo>
                    <a:pt x="16" y="14"/>
                  </a:lnTo>
                  <a:lnTo>
                    <a:pt x="16" y="14"/>
                  </a:lnTo>
                  <a:lnTo>
                    <a:pt x="12" y="14"/>
                  </a:lnTo>
                  <a:lnTo>
                    <a:pt x="12" y="14"/>
                  </a:lnTo>
                  <a:lnTo>
                    <a:pt x="12" y="14"/>
                  </a:lnTo>
                  <a:lnTo>
                    <a:pt x="12" y="14"/>
                  </a:lnTo>
                  <a:lnTo>
                    <a:pt x="12" y="14"/>
                  </a:lnTo>
                  <a:lnTo>
                    <a:pt x="16" y="10"/>
                  </a:lnTo>
                  <a:lnTo>
                    <a:pt x="16" y="10"/>
                  </a:lnTo>
                  <a:lnTo>
                    <a:pt x="16" y="8"/>
                  </a:lnTo>
                  <a:lnTo>
                    <a:pt x="16" y="8"/>
                  </a:lnTo>
                  <a:lnTo>
                    <a:pt x="16" y="8"/>
                  </a:lnTo>
                  <a:lnTo>
                    <a:pt x="16" y="8"/>
                  </a:lnTo>
                  <a:lnTo>
                    <a:pt x="16" y="8"/>
                  </a:lnTo>
                  <a:lnTo>
                    <a:pt x="16" y="8"/>
                  </a:lnTo>
                  <a:lnTo>
                    <a:pt x="16" y="8"/>
                  </a:lnTo>
                  <a:lnTo>
                    <a:pt x="16" y="8"/>
                  </a:lnTo>
                  <a:lnTo>
                    <a:pt x="16" y="8"/>
                  </a:lnTo>
                  <a:lnTo>
                    <a:pt x="16" y="8"/>
                  </a:lnTo>
                  <a:lnTo>
                    <a:pt x="18" y="8"/>
                  </a:lnTo>
                  <a:lnTo>
                    <a:pt x="22" y="8"/>
                  </a:lnTo>
                  <a:lnTo>
                    <a:pt x="22" y="8"/>
                  </a:lnTo>
                  <a:lnTo>
                    <a:pt x="22" y="8"/>
                  </a:lnTo>
                  <a:lnTo>
                    <a:pt x="22" y="8"/>
                  </a:lnTo>
                  <a:lnTo>
                    <a:pt x="22" y="8"/>
                  </a:lnTo>
                  <a:lnTo>
                    <a:pt x="22" y="4"/>
                  </a:lnTo>
                  <a:lnTo>
                    <a:pt x="22" y="4"/>
                  </a:lnTo>
                  <a:lnTo>
                    <a:pt x="26" y="4"/>
                  </a:lnTo>
                  <a:lnTo>
                    <a:pt x="26" y="4"/>
                  </a:lnTo>
                  <a:lnTo>
                    <a:pt x="26" y="4"/>
                  </a:lnTo>
                  <a:lnTo>
                    <a:pt x="26" y="4"/>
                  </a:lnTo>
                  <a:lnTo>
                    <a:pt x="26" y="4"/>
                  </a:lnTo>
                  <a:lnTo>
                    <a:pt x="26" y="4"/>
                  </a:lnTo>
                  <a:lnTo>
                    <a:pt x="26" y="4"/>
                  </a:lnTo>
                  <a:lnTo>
                    <a:pt x="26" y="8"/>
                  </a:lnTo>
                  <a:lnTo>
                    <a:pt x="26" y="8"/>
                  </a:lnTo>
                  <a:lnTo>
                    <a:pt x="26" y="8"/>
                  </a:lnTo>
                  <a:lnTo>
                    <a:pt x="26" y="8"/>
                  </a:lnTo>
                  <a:lnTo>
                    <a:pt x="30" y="8"/>
                  </a:lnTo>
                  <a:lnTo>
                    <a:pt x="30" y="8"/>
                  </a:lnTo>
                  <a:lnTo>
                    <a:pt x="30" y="4"/>
                  </a:lnTo>
                  <a:lnTo>
                    <a:pt x="30" y="4"/>
                  </a:lnTo>
                  <a:lnTo>
                    <a:pt x="30" y="4"/>
                  </a:lnTo>
                  <a:lnTo>
                    <a:pt x="34" y="4"/>
                  </a:lnTo>
                  <a:lnTo>
                    <a:pt x="34" y="4"/>
                  </a:lnTo>
                  <a:lnTo>
                    <a:pt x="34" y="4"/>
                  </a:lnTo>
                  <a:lnTo>
                    <a:pt x="34" y="4"/>
                  </a:lnTo>
                  <a:lnTo>
                    <a:pt x="34" y="4"/>
                  </a:lnTo>
                  <a:lnTo>
                    <a:pt x="34" y="4"/>
                  </a:lnTo>
                  <a:lnTo>
                    <a:pt x="34" y="4"/>
                  </a:lnTo>
                  <a:lnTo>
                    <a:pt x="34" y="4"/>
                  </a:lnTo>
                  <a:lnTo>
                    <a:pt x="34" y="4"/>
                  </a:lnTo>
                  <a:lnTo>
                    <a:pt x="38" y="4"/>
                  </a:lnTo>
                  <a:lnTo>
                    <a:pt x="38" y="4"/>
                  </a:lnTo>
                  <a:lnTo>
                    <a:pt x="38" y="4"/>
                  </a:lnTo>
                  <a:lnTo>
                    <a:pt x="42" y="4"/>
                  </a:lnTo>
                  <a:lnTo>
                    <a:pt x="42" y="4"/>
                  </a:lnTo>
                  <a:lnTo>
                    <a:pt x="44" y="4"/>
                  </a:lnTo>
                  <a:lnTo>
                    <a:pt x="44" y="4"/>
                  </a:lnTo>
                  <a:lnTo>
                    <a:pt x="44" y="4"/>
                  </a:lnTo>
                  <a:lnTo>
                    <a:pt x="44" y="4"/>
                  </a:lnTo>
                  <a:lnTo>
                    <a:pt x="44" y="4"/>
                  </a:lnTo>
                  <a:close/>
                  <a:moveTo>
                    <a:pt x="0" y="18"/>
                  </a:moveTo>
                  <a:lnTo>
                    <a:pt x="0" y="18"/>
                  </a:lnTo>
                  <a:lnTo>
                    <a:pt x="0" y="18"/>
                  </a:lnTo>
                  <a:lnTo>
                    <a:pt x="0" y="18"/>
                  </a:lnTo>
                  <a:lnTo>
                    <a:pt x="0" y="18"/>
                  </a:lnTo>
                  <a:lnTo>
                    <a:pt x="0" y="18"/>
                  </a:lnTo>
                  <a:lnTo>
                    <a:pt x="0" y="18"/>
                  </a:lnTo>
                  <a:lnTo>
                    <a:pt x="4" y="18"/>
                  </a:lnTo>
                  <a:lnTo>
                    <a:pt x="4" y="18"/>
                  </a:lnTo>
                  <a:lnTo>
                    <a:pt x="4" y="18"/>
                  </a:lnTo>
                  <a:lnTo>
                    <a:pt x="4" y="18"/>
                  </a:lnTo>
                  <a:lnTo>
                    <a:pt x="4" y="22"/>
                  </a:lnTo>
                  <a:lnTo>
                    <a:pt x="4" y="22"/>
                  </a:lnTo>
                  <a:lnTo>
                    <a:pt x="4" y="22"/>
                  </a:lnTo>
                  <a:lnTo>
                    <a:pt x="4" y="22"/>
                  </a:lnTo>
                  <a:lnTo>
                    <a:pt x="4" y="22"/>
                  </a:lnTo>
                  <a:lnTo>
                    <a:pt x="0" y="22"/>
                  </a:lnTo>
                  <a:lnTo>
                    <a:pt x="0" y="22"/>
                  </a:lnTo>
                  <a:lnTo>
                    <a:pt x="0" y="22"/>
                  </a:lnTo>
                  <a:lnTo>
                    <a:pt x="0" y="22"/>
                  </a:lnTo>
                  <a:lnTo>
                    <a:pt x="0" y="18"/>
                  </a:lnTo>
                  <a:lnTo>
                    <a:pt x="0" y="18"/>
                  </a:lnTo>
                  <a:lnTo>
                    <a:pt x="0" y="1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48" name="Freeform 58">
              <a:extLst>
                <a:ext uri="{FF2B5EF4-FFF2-40B4-BE49-F238E27FC236}">
                  <a16:creationId xmlns:a16="http://schemas.microsoft.com/office/drawing/2014/main" id="{DF39D37F-F765-EAA1-83F0-E80385B06CEC}"/>
                </a:ext>
              </a:extLst>
            </p:cNvPr>
            <p:cNvSpPr>
              <a:spLocks noEditPoints="1"/>
            </p:cNvSpPr>
            <p:nvPr/>
          </p:nvSpPr>
          <p:spPr bwMode="auto">
            <a:xfrm>
              <a:off x="4968875" y="3359218"/>
              <a:ext cx="431800" cy="196850"/>
            </a:xfrm>
            <a:custGeom>
              <a:avLst/>
              <a:gdLst>
                <a:gd name="T0" fmla="*/ 22 w 272"/>
                <a:gd name="T1" fmla="*/ 4 h 124"/>
                <a:gd name="T2" fmla="*/ 34 w 272"/>
                <a:gd name="T3" fmla="*/ 8 h 124"/>
                <a:gd name="T4" fmla="*/ 48 w 272"/>
                <a:gd name="T5" fmla="*/ 24 h 124"/>
                <a:gd name="T6" fmla="*/ 26 w 272"/>
                <a:gd name="T7" fmla="*/ 24 h 124"/>
                <a:gd name="T8" fmla="*/ 14 w 272"/>
                <a:gd name="T9" fmla="*/ 38 h 124"/>
                <a:gd name="T10" fmla="*/ 8 w 272"/>
                <a:gd name="T11" fmla="*/ 38 h 124"/>
                <a:gd name="T12" fmla="*/ 14 w 272"/>
                <a:gd name="T13" fmla="*/ 30 h 124"/>
                <a:gd name="T14" fmla="*/ 10 w 272"/>
                <a:gd name="T15" fmla="*/ 20 h 124"/>
                <a:gd name="T16" fmla="*/ 10 w 272"/>
                <a:gd name="T17" fmla="*/ 12 h 124"/>
                <a:gd name="T18" fmla="*/ 10 w 272"/>
                <a:gd name="T19" fmla="*/ 42 h 124"/>
                <a:gd name="T20" fmla="*/ 26 w 272"/>
                <a:gd name="T21" fmla="*/ 34 h 124"/>
                <a:gd name="T22" fmla="*/ 34 w 272"/>
                <a:gd name="T23" fmla="*/ 38 h 124"/>
                <a:gd name="T24" fmla="*/ 48 w 272"/>
                <a:gd name="T25" fmla="*/ 38 h 124"/>
                <a:gd name="T26" fmla="*/ 50 w 272"/>
                <a:gd name="T27" fmla="*/ 30 h 124"/>
                <a:gd name="T28" fmla="*/ 54 w 272"/>
                <a:gd name="T29" fmla="*/ 26 h 124"/>
                <a:gd name="T30" fmla="*/ 58 w 272"/>
                <a:gd name="T31" fmla="*/ 20 h 124"/>
                <a:gd name="T32" fmla="*/ 78 w 272"/>
                <a:gd name="T33" fmla="*/ 24 h 124"/>
                <a:gd name="T34" fmla="*/ 92 w 272"/>
                <a:gd name="T35" fmla="*/ 12 h 124"/>
                <a:gd name="T36" fmla="*/ 106 w 272"/>
                <a:gd name="T37" fmla="*/ 4 h 124"/>
                <a:gd name="T38" fmla="*/ 130 w 272"/>
                <a:gd name="T39" fmla="*/ 4 h 124"/>
                <a:gd name="T40" fmla="*/ 144 w 272"/>
                <a:gd name="T41" fmla="*/ 12 h 124"/>
                <a:gd name="T42" fmla="*/ 152 w 272"/>
                <a:gd name="T43" fmla="*/ 20 h 124"/>
                <a:gd name="T44" fmla="*/ 162 w 272"/>
                <a:gd name="T45" fmla="*/ 24 h 124"/>
                <a:gd name="T46" fmla="*/ 182 w 272"/>
                <a:gd name="T47" fmla="*/ 26 h 124"/>
                <a:gd name="T48" fmla="*/ 200 w 272"/>
                <a:gd name="T49" fmla="*/ 24 h 124"/>
                <a:gd name="T50" fmla="*/ 220 w 272"/>
                <a:gd name="T51" fmla="*/ 20 h 124"/>
                <a:gd name="T52" fmla="*/ 238 w 272"/>
                <a:gd name="T53" fmla="*/ 16 h 124"/>
                <a:gd name="T54" fmla="*/ 252 w 272"/>
                <a:gd name="T55" fmla="*/ 20 h 124"/>
                <a:gd name="T56" fmla="*/ 252 w 272"/>
                <a:gd name="T57" fmla="*/ 38 h 124"/>
                <a:gd name="T58" fmla="*/ 272 w 272"/>
                <a:gd name="T59" fmla="*/ 50 h 124"/>
                <a:gd name="T60" fmla="*/ 260 w 272"/>
                <a:gd name="T61" fmla="*/ 54 h 124"/>
                <a:gd name="T62" fmla="*/ 264 w 272"/>
                <a:gd name="T63" fmla="*/ 76 h 124"/>
                <a:gd name="T64" fmla="*/ 268 w 272"/>
                <a:gd name="T65" fmla="*/ 94 h 124"/>
                <a:gd name="T66" fmla="*/ 264 w 272"/>
                <a:gd name="T67" fmla="*/ 98 h 124"/>
                <a:gd name="T68" fmla="*/ 248 w 272"/>
                <a:gd name="T69" fmla="*/ 94 h 124"/>
                <a:gd name="T70" fmla="*/ 234 w 272"/>
                <a:gd name="T71" fmla="*/ 94 h 124"/>
                <a:gd name="T72" fmla="*/ 216 w 272"/>
                <a:gd name="T73" fmla="*/ 98 h 124"/>
                <a:gd name="T74" fmla="*/ 196 w 272"/>
                <a:gd name="T75" fmla="*/ 106 h 124"/>
                <a:gd name="T76" fmla="*/ 178 w 272"/>
                <a:gd name="T77" fmla="*/ 102 h 124"/>
                <a:gd name="T78" fmla="*/ 162 w 272"/>
                <a:gd name="T79" fmla="*/ 106 h 124"/>
                <a:gd name="T80" fmla="*/ 152 w 272"/>
                <a:gd name="T81" fmla="*/ 116 h 124"/>
                <a:gd name="T82" fmla="*/ 148 w 272"/>
                <a:gd name="T83" fmla="*/ 120 h 124"/>
                <a:gd name="T84" fmla="*/ 148 w 272"/>
                <a:gd name="T85" fmla="*/ 102 h 124"/>
                <a:gd name="T86" fmla="*/ 134 w 272"/>
                <a:gd name="T87" fmla="*/ 106 h 124"/>
                <a:gd name="T88" fmla="*/ 118 w 272"/>
                <a:gd name="T89" fmla="*/ 116 h 124"/>
                <a:gd name="T90" fmla="*/ 104 w 272"/>
                <a:gd name="T91" fmla="*/ 120 h 124"/>
                <a:gd name="T92" fmla="*/ 92 w 272"/>
                <a:gd name="T93" fmla="*/ 110 h 124"/>
                <a:gd name="T94" fmla="*/ 74 w 272"/>
                <a:gd name="T95" fmla="*/ 106 h 124"/>
                <a:gd name="T96" fmla="*/ 66 w 272"/>
                <a:gd name="T97" fmla="*/ 114 h 124"/>
                <a:gd name="T98" fmla="*/ 50 w 272"/>
                <a:gd name="T99" fmla="*/ 114 h 124"/>
                <a:gd name="T100" fmla="*/ 44 w 272"/>
                <a:gd name="T101" fmla="*/ 106 h 124"/>
                <a:gd name="T102" fmla="*/ 36 w 272"/>
                <a:gd name="T103" fmla="*/ 110 h 124"/>
                <a:gd name="T104" fmla="*/ 34 w 272"/>
                <a:gd name="T105" fmla="*/ 106 h 124"/>
                <a:gd name="T106" fmla="*/ 36 w 272"/>
                <a:gd name="T107" fmla="*/ 102 h 124"/>
                <a:gd name="T108" fmla="*/ 30 w 272"/>
                <a:gd name="T109" fmla="*/ 98 h 124"/>
                <a:gd name="T110" fmla="*/ 22 w 272"/>
                <a:gd name="T111" fmla="*/ 86 h 124"/>
                <a:gd name="T112" fmla="*/ 10 w 272"/>
                <a:gd name="T113" fmla="*/ 80 h 124"/>
                <a:gd name="T114" fmla="*/ 14 w 272"/>
                <a:gd name="T115" fmla="*/ 76 h 124"/>
                <a:gd name="T116" fmla="*/ 18 w 272"/>
                <a:gd name="T117" fmla="*/ 68 h 124"/>
                <a:gd name="T118" fmla="*/ 18 w 272"/>
                <a:gd name="T119" fmla="*/ 54 h 124"/>
                <a:gd name="T120" fmla="*/ 30 w 272"/>
                <a:gd name="T121" fmla="*/ 30 h 124"/>
                <a:gd name="T122" fmla="*/ 4 w 272"/>
                <a:gd name="T123" fmla="*/ 3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2" h="124">
                  <a:moveTo>
                    <a:pt x="10" y="12"/>
                  </a:moveTo>
                  <a:lnTo>
                    <a:pt x="10" y="8"/>
                  </a:lnTo>
                  <a:lnTo>
                    <a:pt x="14" y="8"/>
                  </a:lnTo>
                  <a:lnTo>
                    <a:pt x="14" y="4"/>
                  </a:lnTo>
                  <a:lnTo>
                    <a:pt x="18" y="4"/>
                  </a:lnTo>
                  <a:lnTo>
                    <a:pt x="22" y="4"/>
                  </a:lnTo>
                  <a:lnTo>
                    <a:pt x="22" y="0"/>
                  </a:lnTo>
                  <a:lnTo>
                    <a:pt x="26" y="0"/>
                  </a:lnTo>
                  <a:lnTo>
                    <a:pt x="26" y="4"/>
                  </a:lnTo>
                  <a:lnTo>
                    <a:pt x="30" y="4"/>
                  </a:lnTo>
                  <a:lnTo>
                    <a:pt x="34" y="4"/>
                  </a:lnTo>
                  <a:lnTo>
                    <a:pt x="34" y="8"/>
                  </a:lnTo>
                  <a:lnTo>
                    <a:pt x="36" y="12"/>
                  </a:lnTo>
                  <a:lnTo>
                    <a:pt x="36" y="16"/>
                  </a:lnTo>
                  <a:lnTo>
                    <a:pt x="40" y="16"/>
                  </a:lnTo>
                  <a:lnTo>
                    <a:pt x="44" y="20"/>
                  </a:lnTo>
                  <a:lnTo>
                    <a:pt x="48" y="20"/>
                  </a:lnTo>
                  <a:lnTo>
                    <a:pt x="48" y="24"/>
                  </a:lnTo>
                  <a:lnTo>
                    <a:pt x="44" y="24"/>
                  </a:lnTo>
                  <a:lnTo>
                    <a:pt x="40" y="24"/>
                  </a:lnTo>
                  <a:lnTo>
                    <a:pt x="36" y="24"/>
                  </a:lnTo>
                  <a:lnTo>
                    <a:pt x="34" y="24"/>
                  </a:lnTo>
                  <a:lnTo>
                    <a:pt x="30" y="24"/>
                  </a:lnTo>
                  <a:lnTo>
                    <a:pt x="26" y="24"/>
                  </a:lnTo>
                  <a:lnTo>
                    <a:pt x="26" y="26"/>
                  </a:lnTo>
                  <a:lnTo>
                    <a:pt x="26" y="30"/>
                  </a:lnTo>
                  <a:lnTo>
                    <a:pt x="22" y="30"/>
                  </a:lnTo>
                  <a:lnTo>
                    <a:pt x="18" y="34"/>
                  </a:lnTo>
                  <a:lnTo>
                    <a:pt x="14" y="34"/>
                  </a:lnTo>
                  <a:lnTo>
                    <a:pt x="14" y="38"/>
                  </a:lnTo>
                  <a:lnTo>
                    <a:pt x="10" y="38"/>
                  </a:lnTo>
                  <a:lnTo>
                    <a:pt x="10" y="42"/>
                  </a:lnTo>
                  <a:lnTo>
                    <a:pt x="8" y="42"/>
                  </a:lnTo>
                  <a:lnTo>
                    <a:pt x="10" y="42"/>
                  </a:lnTo>
                  <a:lnTo>
                    <a:pt x="10" y="38"/>
                  </a:lnTo>
                  <a:lnTo>
                    <a:pt x="8" y="38"/>
                  </a:lnTo>
                  <a:lnTo>
                    <a:pt x="10" y="38"/>
                  </a:lnTo>
                  <a:lnTo>
                    <a:pt x="10" y="34"/>
                  </a:lnTo>
                  <a:lnTo>
                    <a:pt x="14" y="34"/>
                  </a:lnTo>
                  <a:lnTo>
                    <a:pt x="18" y="34"/>
                  </a:lnTo>
                  <a:lnTo>
                    <a:pt x="18" y="30"/>
                  </a:lnTo>
                  <a:lnTo>
                    <a:pt x="14" y="30"/>
                  </a:lnTo>
                  <a:lnTo>
                    <a:pt x="10" y="30"/>
                  </a:lnTo>
                  <a:lnTo>
                    <a:pt x="8" y="30"/>
                  </a:lnTo>
                  <a:lnTo>
                    <a:pt x="8" y="26"/>
                  </a:lnTo>
                  <a:lnTo>
                    <a:pt x="10" y="26"/>
                  </a:lnTo>
                  <a:lnTo>
                    <a:pt x="10" y="24"/>
                  </a:lnTo>
                  <a:lnTo>
                    <a:pt x="10" y="20"/>
                  </a:lnTo>
                  <a:lnTo>
                    <a:pt x="14" y="20"/>
                  </a:lnTo>
                  <a:lnTo>
                    <a:pt x="14" y="16"/>
                  </a:lnTo>
                  <a:lnTo>
                    <a:pt x="14" y="12"/>
                  </a:lnTo>
                  <a:lnTo>
                    <a:pt x="10" y="12"/>
                  </a:lnTo>
                  <a:lnTo>
                    <a:pt x="10" y="12"/>
                  </a:lnTo>
                  <a:lnTo>
                    <a:pt x="10" y="12"/>
                  </a:lnTo>
                  <a:close/>
                  <a:moveTo>
                    <a:pt x="14" y="54"/>
                  </a:moveTo>
                  <a:lnTo>
                    <a:pt x="8" y="54"/>
                  </a:lnTo>
                  <a:lnTo>
                    <a:pt x="8" y="50"/>
                  </a:lnTo>
                  <a:lnTo>
                    <a:pt x="8" y="46"/>
                  </a:lnTo>
                  <a:lnTo>
                    <a:pt x="8" y="42"/>
                  </a:lnTo>
                  <a:lnTo>
                    <a:pt x="10" y="42"/>
                  </a:lnTo>
                  <a:lnTo>
                    <a:pt x="10" y="38"/>
                  </a:lnTo>
                  <a:lnTo>
                    <a:pt x="14" y="38"/>
                  </a:lnTo>
                  <a:lnTo>
                    <a:pt x="14" y="34"/>
                  </a:lnTo>
                  <a:lnTo>
                    <a:pt x="18" y="34"/>
                  </a:lnTo>
                  <a:lnTo>
                    <a:pt x="22" y="34"/>
                  </a:lnTo>
                  <a:lnTo>
                    <a:pt x="26" y="34"/>
                  </a:lnTo>
                  <a:lnTo>
                    <a:pt x="26" y="38"/>
                  </a:lnTo>
                  <a:lnTo>
                    <a:pt x="30" y="38"/>
                  </a:lnTo>
                  <a:lnTo>
                    <a:pt x="34" y="34"/>
                  </a:lnTo>
                  <a:lnTo>
                    <a:pt x="30" y="34"/>
                  </a:lnTo>
                  <a:lnTo>
                    <a:pt x="34" y="34"/>
                  </a:lnTo>
                  <a:lnTo>
                    <a:pt x="34" y="38"/>
                  </a:lnTo>
                  <a:lnTo>
                    <a:pt x="36" y="34"/>
                  </a:lnTo>
                  <a:lnTo>
                    <a:pt x="40" y="34"/>
                  </a:lnTo>
                  <a:lnTo>
                    <a:pt x="44" y="38"/>
                  </a:lnTo>
                  <a:lnTo>
                    <a:pt x="44" y="34"/>
                  </a:lnTo>
                  <a:lnTo>
                    <a:pt x="48" y="34"/>
                  </a:lnTo>
                  <a:lnTo>
                    <a:pt x="48" y="38"/>
                  </a:lnTo>
                  <a:lnTo>
                    <a:pt x="50" y="34"/>
                  </a:lnTo>
                  <a:lnTo>
                    <a:pt x="48" y="34"/>
                  </a:lnTo>
                  <a:lnTo>
                    <a:pt x="44" y="34"/>
                  </a:lnTo>
                  <a:lnTo>
                    <a:pt x="44" y="30"/>
                  </a:lnTo>
                  <a:lnTo>
                    <a:pt x="48" y="30"/>
                  </a:lnTo>
                  <a:lnTo>
                    <a:pt x="50" y="30"/>
                  </a:lnTo>
                  <a:lnTo>
                    <a:pt x="54" y="30"/>
                  </a:lnTo>
                  <a:lnTo>
                    <a:pt x="58" y="30"/>
                  </a:lnTo>
                  <a:lnTo>
                    <a:pt x="62" y="30"/>
                  </a:lnTo>
                  <a:lnTo>
                    <a:pt x="62" y="26"/>
                  </a:lnTo>
                  <a:lnTo>
                    <a:pt x="58" y="26"/>
                  </a:lnTo>
                  <a:lnTo>
                    <a:pt x="54" y="26"/>
                  </a:lnTo>
                  <a:lnTo>
                    <a:pt x="50" y="26"/>
                  </a:lnTo>
                  <a:lnTo>
                    <a:pt x="48" y="24"/>
                  </a:lnTo>
                  <a:lnTo>
                    <a:pt x="48" y="20"/>
                  </a:lnTo>
                  <a:lnTo>
                    <a:pt x="50" y="20"/>
                  </a:lnTo>
                  <a:lnTo>
                    <a:pt x="54" y="20"/>
                  </a:lnTo>
                  <a:lnTo>
                    <a:pt x="58" y="20"/>
                  </a:lnTo>
                  <a:lnTo>
                    <a:pt x="62" y="24"/>
                  </a:lnTo>
                  <a:lnTo>
                    <a:pt x="66" y="20"/>
                  </a:lnTo>
                  <a:lnTo>
                    <a:pt x="70" y="20"/>
                  </a:lnTo>
                  <a:lnTo>
                    <a:pt x="70" y="24"/>
                  </a:lnTo>
                  <a:lnTo>
                    <a:pt x="74" y="24"/>
                  </a:lnTo>
                  <a:lnTo>
                    <a:pt x="78" y="24"/>
                  </a:lnTo>
                  <a:lnTo>
                    <a:pt x="80" y="24"/>
                  </a:lnTo>
                  <a:lnTo>
                    <a:pt x="80" y="20"/>
                  </a:lnTo>
                  <a:lnTo>
                    <a:pt x="84" y="16"/>
                  </a:lnTo>
                  <a:lnTo>
                    <a:pt x="88" y="16"/>
                  </a:lnTo>
                  <a:lnTo>
                    <a:pt x="88" y="12"/>
                  </a:lnTo>
                  <a:lnTo>
                    <a:pt x="92" y="12"/>
                  </a:lnTo>
                  <a:lnTo>
                    <a:pt x="92" y="8"/>
                  </a:lnTo>
                  <a:lnTo>
                    <a:pt x="96" y="8"/>
                  </a:lnTo>
                  <a:lnTo>
                    <a:pt x="100" y="8"/>
                  </a:lnTo>
                  <a:lnTo>
                    <a:pt x="104" y="8"/>
                  </a:lnTo>
                  <a:lnTo>
                    <a:pt x="104" y="4"/>
                  </a:lnTo>
                  <a:lnTo>
                    <a:pt x="106" y="4"/>
                  </a:lnTo>
                  <a:lnTo>
                    <a:pt x="110" y="4"/>
                  </a:lnTo>
                  <a:lnTo>
                    <a:pt x="114" y="4"/>
                  </a:lnTo>
                  <a:lnTo>
                    <a:pt x="118" y="4"/>
                  </a:lnTo>
                  <a:lnTo>
                    <a:pt x="122" y="4"/>
                  </a:lnTo>
                  <a:lnTo>
                    <a:pt x="126" y="4"/>
                  </a:lnTo>
                  <a:lnTo>
                    <a:pt x="130" y="4"/>
                  </a:lnTo>
                  <a:lnTo>
                    <a:pt x="134" y="4"/>
                  </a:lnTo>
                  <a:lnTo>
                    <a:pt x="134" y="8"/>
                  </a:lnTo>
                  <a:lnTo>
                    <a:pt x="136" y="8"/>
                  </a:lnTo>
                  <a:lnTo>
                    <a:pt x="136" y="12"/>
                  </a:lnTo>
                  <a:lnTo>
                    <a:pt x="140" y="12"/>
                  </a:lnTo>
                  <a:lnTo>
                    <a:pt x="144" y="12"/>
                  </a:lnTo>
                  <a:lnTo>
                    <a:pt x="144" y="8"/>
                  </a:lnTo>
                  <a:lnTo>
                    <a:pt x="148" y="8"/>
                  </a:lnTo>
                  <a:lnTo>
                    <a:pt x="148" y="12"/>
                  </a:lnTo>
                  <a:lnTo>
                    <a:pt x="148" y="16"/>
                  </a:lnTo>
                  <a:lnTo>
                    <a:pt x="152" y="16"/>
                  </a:lnTo>
                  <a:lnTo>
                    <a:pt x="152" y="20"/>
                  </a:lnTo>
                  <a:lnTo>
                    <a:pt x="156" y="20"/>
                  </a:lnTo>
                  <a:lnTo>
                    <a:pt x="156" y="16"/>
                  </a:lnTo>
                  <a:lnTo>
                    <a:pt x="160" y="16"/>
                  </a:lnTo>
                  <a:lnTo>
                    <a:pt x="160" y="20"/>
                  </a:lnTo>
                  <a:lnTo>
                    <a:pt x="162" y="20"/>
                  </a:lnTo>
                  <a:lnTo>
                    <a:pt x="162" y="24"/>
                  </a:lnTo>
                  <a:lnTo>
                    <a:pt x="166" y="24"/>
                  </a:lnTo>
                  <a:lnTo>
                    <a:pt x="170" y="24"/>
                  </a:lnTo>
                  <a:lnTo>
                    <a:pt x="174" y="24"/>
                  </a:lnTo>
                  <a:lnTo>
                    <a:pt x="178" y="24"/>
                  </a:lnTo>
                  <a:lnTo>
                    <a:pt x="178" y="26"/>
                  </a:lnTo>
                  <a:lnTo>
                    <a:pt x="182" y="26"/>
                  </a:lnTo>
                  <a:lnTo>
                    <a:pt x="186" y="26"/>
                  </a:lnTo>
                  <a:lnTo>
                    <a:pt x="186" y="24"/>
                  </a:lnTo>
                  <a:lnTo>
                    <a:pt x="190" y="24"/>
                  </a:lnTo>
                  <a:lnTo>
                    <a:pt x="192" y="24"/>
                  </a:lnTo>
                  <a:lnTo>
                    <a:pt x="196" y="24"/>
                  </a:lnTo>
                  <a:lnTo>
                    <a:pt x="200" y="24"/>
                  </a:lnTo>
                  <a:lnTo>
                    <a:pt x="204" y="26"/>
                  </a:lnTo>
                  <a:lnTo>
                    <a:pt x="208" y="24"/>
                  </a:lnTo>
                  <a:lnTo>
                    <a:pt x="212" y="24"/>
                  </a:lnTo>
                  <a:lnTo>
                    <a:pt x="216" y="24"/>
                  </a:lnTo>
                  <a:lnTo>
                    <a:pt x="216" y="20"/>
                  </a:lnTo>
                  <a:lnTo>
                    <a:pt x="220" y="20"/>
                  </a:lnTo>
                  <a:lnTo>
                    <a:pt x="222" y="16"/>
                  </a:lnTo>
                  <a:lnTo>
                    <a:pt x="226" y="12"/>
                  </a:lnTo>
                  <a:lnTo>
                    <a:pt x="226" y="16"/>
                  </a:lnTo>
                  <a:lnTo>
                    <a:pt x="230" y="16"/>
                  </a:lnTo>
                  <a:lnTo>
                    <a:pt x="234" y="16"/>
                  </a:lnTo>
                  <a:lnTo>
                    <a:pt x="238" y="16"/>
                  </a:lnTo>
                  <a:lnTo>
                    <a:pt x="242" y="16"/>
                  </a:lnTo>
                  <a:lnTo>
                    <a:pt x="242" y="12"/>
                  </a:lnTo>
                  <a:lnTo>
                    <a:pt x="246" y="12"/>
                  </a:lnTo>
                  <a:lnTo>
                    <a:pt x="246" y="16"/>
                  </a:lnTo>
                  <a:lnTo>
                    <a:pt x="248" y="20"/>
                  </a:lnTo>
                  <a:lnTo>
                    <a:pt x="252" y="20"/>
                  </a:lnTo>
                  <a:lnTo>
                    <a:pt x="252" y="24"/>
                  </a:lnTo>
                  <a:lnTo>
                    <a:pt x="256" y="26"/>
                  </a:lnTo>
                  <a:lnTo>
                    <a:pt x="256" y="30"/>
                  </a:lnTo>
                  <a:lnTo>
                    <a:pt x="256" y="34"/>
                  </a:lnTo>
                  <a:lnTo>
                    <a:pt x="252" y="34"/>
                  </a:lnTo>
                  <a:lnTo>
                    <a:pt x="252" y="38"/>
                  </a:lnTo>
                  <a:lnTo>
                    <a:pt x="256" y="38"/>
                  </a:lnTo>
                  <a:lnTo>
                    <a:pt x="256" y="42"/>
                  </a:lnTo>
                  <a:lnTo>
                    <a:pt x="260" y="42"/>
                  </a:lnTo>
                  <a:lnTo>
                    <a:pt x="264" y="42"/>
                  </a:lnTo>
                  <a:lnTo>
                    <a:pt x="268" y="46"/>
                  </a:lnTo>
                  <a:lnTo>
                    <a:pt x="272" y="50"/>
                  </a:lnTo>
                  <a:lnTo>
                    <a:pt x="268" y="50"/>
                  </a:lnTo>
                  <a:lnTo>
                    <a:pt x="268" y="54"/>
                  </a:lnTo>
                  <a:lnTo>
                    <a:pt x="264" y="54"/>
                  </a:lnTo>
                  <a:lnTo>
                    <a:pt x="264" y="56"/>
                  </a:lnTo>
                  <a:lnTo>
                    <a:pt x="264" y="54"/>
                  </a:lnTo>
                  <a:lnTo>
                    <a:pt x="260" y="54"/>
                  </a:lnTo>
                  <a:lnTo>
                    <a:pt x="260" y="56"/>
                  </a:lnTo>
                  <a:lnTo>
                    <a:pt x="264" y="60"/>
                  </a:lnTo>
                  <a:lnTo>
                    <a:pt x="264" y="64"/>
                  </a:lnTo>
                  <a:lnTo>
                    <a:pt x="264" y="68"/>
                  </a:lnTo>
                  <a:lnTo>
                    <a:pt x="264" y="72"/>
                  </a:lnTo>
                  <a:lnTo>
                    <a:pt x="264" y="76"/>
                  </a:lnTo>
                  <a:lnTo>
                    <a:pt x="268" y="76"/>
                  </a:lnTo>
                  <a:lnTo>
                    <a:pt x="264" y="80"/>
                  </a:lnTo>
                  <a:lnTo>
                    <a:pt x="264" y="84"/>
                  </a:lnTo>
                  <a:lnTo>
                    <a:pt x="268" y="86"/>
                  </a:lnTo>
                  <a:lnTo>
                    <a:pt x="268" y="90"/>
                  </a:lnTo>
                  <a:lnTo>
                    <a:pt x="268" y="94"/>
                  </a:lnTo>
                  <a:lnTo>
                    <a:pt x="272" y="94"/>
                  </a:lnTo>
                  <a:lnTo>
                    <a:pt x="272" y="98"/>
                  </a:lnTo>
                  <a:lnTo>
                    <a:pt x="268" y="98"/>
                  </a:lnTo>
                  <a:lnTo>
                    <a:pt x="268" y="102"/>
                  </a:lnTo>
                  <a:lnTo>
                    <a:pt x="264" y="102"/>
                  </a:lnTo>
                  <a:lnTo>
                    <a:pt x="264" y="98"/>
                  </a:lnTo>
                  <a:lnTo>
                    <a:pt x="264" y="94"/>
                  </a:lnTo>
                  <a:lnTo>
                    <a:pt x="260" y="94"/>
                  </a:lnTo>
                  <a:lnTo>
                    <a:pt x="260" y="98"/>
                  </a:lnTo>
                  <a:lnTo>
                    <a:pt x="256" y="98"/>
                  </a:lnTo>
                  <a:lnTo>
                    <a:pt x="252" y="98"/>
                  </a:lnTo>
                  <a:lnTo>
                    <a:pt x="248" y="94"/>
                  </a:lnTo>
                  <a:lnTo>
                    <a:pt x="246" y="94"/>
                  </a:lnTo>
                  <a:lnTo>
                    <a:pt x="242" y="94"/>
                  </a:lnTo>
                  <a:lnTo>
                    <a:pt x="242" y="98"/>
                  </a:lnTo>
                  <a:lnTo>
                    <a:pt x="238" y="98"/>
                  </a:lnTo>
                  <a:lnTo>
                    <a:pt x="238" y="94"/>
                  </a:lnTo>
                  <a:lnTo>
                    <a:pt x="234" y="94"/>
                  </a:lnTo>
                  <a:lnTo>
                    <a:pt x="234" y="98"/>
                  </a:lnTo>
                  <a:lnTo>
                    <a:pt x="230" y="98"/>
                  </a:lnTo>
                  <a:lnTo>
                    <a:pt x="226" y="98"/>
                  </a:lnTo>
                  <a:lnTo>
                    <a:pt x="222" y="98"/>
                  </a:lnTo>
                  <a:lnTo>
                    <a:pt x="220" y="98"/>
                  </a:lnTo>
                  <a:lnTo>
                    <a:pt x="216" y="98"/>
                  </a:lnTo>
                  <a:lnTo>
                    <a:pt x="212" y="98"/>
                  </a:lnTo>
                  <a:lnTo>
                    <a:pt x="212" y="102"/>
                  </a:lnTo>
                  <a:lnTo>
                    <a:pt x="208" y="102"/>
                  </a:lnTo>
                  <a:lnTo>
                    <a:pt x="204" y="106"/>
                  </a:lnTo>
                  <a:lnTo>
                    <a:pt x="200" y="106"/>
                  </a:lnTo>
                  <a:lnTo>
                    <a:pt x="196" y="106"/>
                  </a:lnTo>
                  <a:lnTo>
                    <a:pt x="192" y="110"/>
                  </a:lnTo>
                  <a:lnTo>
                    <a:pt x="190" y="106"/>
                  </a:lnTo>
                  <a:lnTo>
                    <a:pt x="186" y="106"/>
                  </a:lnTo>
                  <a:lnTo>
                    <a:pt x="182" y="106"/>
                  </a:lnTo>
                  <a:lnTo>
                    <a:pt x="182" y="102"/>
                  </a:lnTo>
                  <a:lnTo>
                    <a:pt x="178" y="102"/>
                  </a:lnTo>
                  <a:lnTo>
                    <a:pt x="178" y="106"/>
                  </a:lnTo>
                  <a:lnTo>
                    <a:pt x="174" y="106"/>
                  </a:lnTo>
                  <a:lnTo>
                    <a:pt x="170" y="106"/>
                  </a:lnTo>
                  <a:lnTo>
                    <a:pt x="166" y="110"/>
                  </a:lnTo>
                  <a:lnTo>
                    <a:pt x="162" y="110"/>
                  </a:lnTo>
                  <a:lnTo>
                    <a:pt x="162" y="106"/>
                  </a:lnTo>
                  <a:lnTo>
                    <a:pt x="160" y="106"/>
                  </a:lnTo>
                  <a:lnTo>
                    <a:pt x="156" y="106"/>
                  </a:lnTo>
                  <a:lnTo>
                    <a:pt x="156" y="110"/>
                  </a:lnTo>
                  <a:lnTo>
                    <a:pt x="156" y="114"/>
                  </a:lnTo>
                  <a:lnTo>
                    <a:pt x="156" y="116"/>
                  </a:lnTo>
                  <a:lnTo>
                    <a:pt x="152" y="116"/>
                  </a:lnTo>
                  <a:lnTo>
                    <a:pt x="152" y="120"/>
                  </a:lnTo>
                  <a:lnTo>
                    <a:pt x="148" y="120"/>
                  </a:lnTo>
                  <a:lnTo>
                    <a:pt x="148" y="124"/>
                  </a:lnTo>
                  <a:lnTo>
                    <a:pt x="148" y="120"/>
                  </a:lnTo>
                  <a:lnTo>
                    <a:pt x="144" y="120"/>
                  </a:lnTo>
                  <a:lnTo>
                    <a:pt x="148" y="120"/>
                  </a:lnTo>
                  <a:lnTo>
                    <a:pt x="144" y="120"/>
                  </a:lnTo>
                  <a:lnTo>
                    <a:pt x="144" y="116"/>
                  </a:lnTo>
                  <a:lnTo>
                    <a:pt x="144" y="114"/>
                  </a:lnTo>
                  <a:lnTo>
                    <a:pt x="148" y="110"/>
                  </a:lnTo>
                  <a:lnTo>
                    <a:pt x="148" y="106"/>
                  </a:lnTo>
                  <a:lnTo>
                    <a:pt x="148" y="102"/>
                  </a:lnTo>
                  <a:lnTo>
                    <a:pt x="144" y="102"/>
                  </a:lnTo>
                  <a:lnTo>
                    <a:pt x="144" y="106"/>
                  </a:lnTo>
                  <a:lnTo>
                    <a:pt x="140" y="106"/>
                  </a:lnTo>
                  <a:lnTo>
                    <a:pt x="140" y="110"/>
                  </a:lnTo>
                  <a:lnTo>
                    <a:pt x="136" y="110"/>
                  </a:lnTo>
                  <a:lnTo>
                    <a:pt x="134" y="106"/>
                  </a:lnTo>
                  <a:lnTo>
                    <a:pt x="130" y="106"/>
                  </a:lnTo>
                  <a:lnTo>
                    <a:pt x="126" y="106"/>
                  </a:lnTo>
                  <a:lnTo>
                    <a:pt x="122" y="110"/>
                  </a:lnTo>
                  <a:lnTo>
                    <a:pt x="122" y="114"/>
                  </a:lnTo>
                  <a:lnTo>
                    <a:pt x="118" y="114"/>
                  </a:lnTo>
                  <a:lnTo>
                    <a:pt x="118" y="116"/>
                  </a:lnTo>
                  <a:lnTo>
                    <a:pt x="118" y="114"/>
                  </a:lnTo>
                  <a:lnTo>
                    <a:pt x="114" y="116"/>
                  </a:lnTo>
                  <a:lnTo>
                    <a:pt x="110" y="116"/>
                  </a:lnTo>
                  <a:lnTo>
                    <a:pt x="106" y="116"/>
                  </a:lnTo>
                  <a:lnTo>
                    <a:pt x="104" y="116"/>
                  </a:lnTo>
                  <a:lnTo>
                    <a:pt x="104" y="120"/>
                  </a:lnTo>
                  <a:lnTo>
                    <a:pt x="100" y="120"/>
                  </a:lnTo>
                  <a:lnTo>
                    <a:pt x="100" y="116"/>
                  </a:lnTo>
                  <a:lnTo>
                    <a:pt x="96" y="116"/>
                  </a:lnTo>
                  <a:lnTo>
                    <a:pt x="92" y="116"/>
                  </a:lnTo>
                  <a:lnTo>
                    <a:pt x="92" y="114"/>
                  </a:lnTo>
                  <a:lnTo>
                    <a:pt x="92" y="110"/>
                  </a:lnTo>
                  <a:lnTo>
                    <a:pt x="88" y="110"/>
                  </a:lnTo>
                  <a:lnTo>
                    <a:pt x="84" y="110"/>
                  </a:lnTo>
                  <a:lnTo>
                    <a:pt x="84" y="106"/>
                  </a:lnTo>
                  <a:lnTo>
                    <a:pt x="80" y="106"/>
                  </a:lnTo>
                  <a:lnTo>
                    <a:pt x="78" y="106"/>
                  </a:lnTo>
                  <a:lnTo>
                    <a:pt x="74" y="106"/>
                  </a:lnTo>
                  <a:lnTo>
                    <a:pt x="70" y="102"/>
                  </a:lnTo>
                  <a:lnTo>
                    <a:pt x="70" y="106"/>
                  </a:lnTo>
                  <a:lnTo>
                    <a:pt x="70" y="110"/>
                  </a:lnTo>
                  <a:lnTo>
                    <a:pt x="70" y="114"/>
                  </a:lnTo>
                  <a:lnTo>
                    <a:pt x="66" y="116"/>
                  </a:lnTo>
                  <a:lnTo>
                    <a:pt x="66" y="114"/>
                  </a:lnTo>
                  <a:lnTo>
                    <a:pt x="62" y="114"/>
                  </a:lnTo>
                  <a:lnTo>
                    <a:pt x="62" y="116"/>
                  </a:lnTo>
                  <a:lnTo>
                    <a:pt x="58" y="116"/>
                  </a:lnTo>
                  <a:lnTo>
                    <a:pt x="54" y="116"/>
                  </a:lnTo>
                  <a:lnTo>
                    <a:pt x="50" y="116"/>
                  </a:lnTo>
                  <a:lnTo>
                    <a:pt x="50" y="114"/>
                  </a:lnTo>
                  <a:lnTo>
                    <a:pt x="48" y="114"/>
                  </a:lnTo>
                  <a:lnTo>
                    <a:pt x="50" y="110"/>
                  </a:lnTo>
                  <a:lnTo>
                    <a:pt x="48" y="110"/>
                  </a:lnTo>
                  <a:lnTo>
                    <a:pt x="48" y="106"/>
                  </a:lnTo>
                  <a:lnTo>
                    <a:pt x="44" y="110"/>
                  </a:lnTo>
                  <a:lnTo>
                    <a:pt x="44" y="106"/>
                  </a:lnTo>
                  <a:lnTo>
                    <a:pt x="40" y="102"/>
                  </a:lnTo>
                  <a:lnTo>
                    <a:pt x="40" y="106"/>
                  </a:lnTo>
                  <a:lnTo>
                    <a:pt x="36" y="106"/>
                  </a:lnTo>
                  <a:lnTo>
                    <a:pt x="36" y="110"/>
                  </a:lnTo>
                  <a:lnTo>
                    <a:pt x="34" y="110"/>
                  </a:lnTo>
                  <a:lnTo>
                    <a:pt x="36" y="110"/>
                  </a:lnTo>
                  <a:lnTo>
                    <a:pt x="34" y="110"/>
                  </a:lnTo>
                  <a:lnTo>
                    <a:pt x="34" y="106"/>
                  </a:lnTo>
                  <a:lnTo>
                    <a:pt x="34" y="110"/>
                  </a:lnTo>
                  <a:lnTo>
                    <a:pt x="34" y="106"/>
                  </a:lnTo>
                  <a:lnTo>
                    <a:pt x="36" y="106"/>
                  </a:lnTo>
                  <a:lnTo>
                    <a:pt x="34" y="106"/>
                  </a:lnTo>
                  <a:lnTo>
                    <a:pt x="30" y="106"/>
                  </a:lnTo>
                  <a:lnTo>
                    <a:pt x="26" y="110"/>
                  </a:lnTo>
                  <a:lnTo>
                    <a:pt x="26" y="106"/>
                  </a:lnTo>
                  <a:lnTo>
                    <a:pt x="30" y="106"/>
                  </a:lnTo>
                  <a:lnTo>
                    <a:pt x="34" y="106"/>
                  </a:lnTo>
                  <a:lnTo>
                    <a:pt x="36" y="102"/>
                  </a:lnTo>
                  <a:lnTo>
                    <a:pt x="34" y="102"/>
                  </a:lnTo>
                  <a:lnTo>
                    <a:pt x="30" y="102"/>
                  </a:lnTo>
                  <a:lnTo>
                    <a:pt x="26" y="102"/>
                  </a:lnTo>
                  <a:lnTo>
                    <a:pt x="22" y="102"/>
                  </a:lnTo>
                  <a:lnTo>
                    <a:pt x="26" y="98"/>
                  </a:lnTo>
                  <a:lnTo>
                    <a:pt x="30" y="98"/>
                  </a:lnTo>
                  <a:lnTo>
                    <a:pt x="30" y="94"/>
                  </a:lnTo>
                  <a:lnTo>
                    <a:pt x="26" y="98"/>
                  </a:lnTo>
                  <a:lnTo>
                    <a:pt x="26" y="94"/>
                  </a:lnTo>
                  <a:lnTo>
                    <a:pt x="22" y="94"/>
                  </a:lnTo>
                  <a:lnTo>
                    <a:pt x="22" y="90"/>
                  </a:lnTo>
                  <a:lnTo>
                    <a:pt x="22" y="86"/>
                  </a:lnTo>
                  <a:lnTo>
                    <a:pt x="22" y="84"/>
                  </a:lnTo>
                  <a:lnTo>
                    <a:pt x="26" y="84"/>
                  </a:lnTo>
                  <a:lnTo>
                    <a:pt x="22" y="84"/>
                  </a:lnTo>
                  <a:lnTo>
                    <a:pt x="18" y="80"/>
                  </a:lnTo>
                  <a:lnTo>
                    <a:pt x="14" y="80"/>
                  </a:lnTo>
                  <a:lnTo>
                    <a:pt x="10" y="80"/>
                  </a:lnTo>
                  <a:lnTo>
                    <a:pt x="10" y="76"/>
                  </a:lnTo>
                  <a:lnTo>
                    <a:pt x="14" y="76"/>
                  </a:lnTo>
                  <a:lnTo>
                    <a:pt x="10" y="72"/>
                  </a:lnTo>
                  <a:lnTo>
                    <a:pt x="10" y="68"/>
                  </a:lnTo>
                  <a:lnTo>
                    <a:pt x="14" y="72"/>
                  </a:lnTo>
                  <a:lnTo>
                    <a:pt x="14" y="76"/>
                  </a:lnTo>
                  <a:lnTo>
                    <a:pt x="18" y="76"/>
                  </a:lnTo>
                  <a:lnTo>
                    <a:pt x="22" y="76"/>
                  </a:lnTo>
                  <a:lnTo>
                    <a:pt x="22" y="72"/>
                  </a:lnTo>
                  <a:lnTo>
                    <a:pt x="18" y="72"/>
                  </a:lnTo>
                  <a:lnTo>
                    <a:pt x="14" y="68"/>
                  </a:lnTo>
                  <a:lnTo>
                    <a:pt x="18" y="68"/>
                  </a:lnTo>
                  <a:lnTo>
                    <a:pt x="22" y="64"/>
                  </a:lnTo>
                  <a:lnTo>
                    <a:pt x="18" y="64"/>
                  </a:lnTo>
                  <a:lnTo>
                    <a:pt x="18" y="60"/>
                  </a:lnTo>
                  <a:lnTo>
                    <a:pt x="14" y="56"/>
                  </a:lnTo>
                  <a:lnTo>
                    <a:pt x="18" y="56"/>
                  </a:lnTo>
                  <a:lnTo>
                    <a:pt x="18" y="54"/>
                  </a:lnTo>
                  <a:lnTo>
                    <a:pt x="14" y="54"/>
                  </a:lnTo>
                  <a:lnTo>
                    <a:pt x="14" y="54"/>
                  </a:lnTo>
                  <a:lnTo>
                    <a:pt x="14" y="54"/>
                  </a:lnTo>
                  <a:close/>
                  <a:moveTo>
                    <a:pt x="30" y="30"/>
                  </a:moveTo>
                  <a:lnTo>
                    <a:pt x="26" y="30"/>
                  </a:lnTo>
                  <a:lnTo>
                    <a:pt x="30" y="30"/>
                  </a:lnTo>
                  <a:lnTo>
                    <a:pt x="30" y="30"/>
                  </a:lnTo>
                  <a:lnTo>
                    <a:pt x="30" y="30"/>
                  </a:lnTo>
                  <a:close/>
                  <a:moveTo>
                    <a:pt x="4" y="42"/>
                  </a:moveTo>
                  <a:lnTo>
                    <a:pt x="0" y="42"/>
                  </a:lnTo>
                  <a:lnTo>
                    <a:pt x="4" y="42"/>
                  </a:lnTo>
                  <a:lnTo>
                    <a:pt x="4" y="38"/>
                  </a:lnTo>
                  <a:lnTo>
                    <a:pt x="8" y="42"/>
                  </a:lnTo>
                  <a:lnTo>
                    <a:pt x="4" y="42"/>
                  </a:lnTo>
                  <a:lnTo>
                    <a:pt x="4" y="42"/>
                  </a:lnTo>
                  <a:lnTo>
                    <a:pt x="4" y="4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49" name="Freeform 59">
              <a:extLst>
                <a:ext uri="{FF2B5EF4-FFF2-40B4-BE49-F238E27FC236}">
                  <a16:creationId xmlns:a16="http://schemas.microsoft.com/office/drawing/2014/main" id="{031345F8-F58A-3570-5B13-5FC73F2A7021}"/>
                </a:ext>
              </a:extLst>
            </p:cNvPr>
            <p:cNvSpPr>
              <a:spLocks/>
            </p:cNvSpPr>
            <p:nvPr/>
          </p:nvSpPr>
          <p:spPr bwMode="auto">
            <a:xfrm>
              <a:off x="5543550" y="3343343"/>
              <a:ext cx="346075" cy="231775"/>
            </a:xfrm>
            <a:custGeom>
              <a:avLst/>
              <a:gdLst>
                <a:gd name="T0" fmla="*/ 208 w 218"/>
                <a:gd name="T1" fmla="*/ 100 h 146"/>
                <a:gd name="T2" fmla="*/ 200 w 218"/>
                <a:gd name="T3" fmla="*/ 108 h 146"/>
                <a:gd name="T4" fmla="*/ 192 w 218"/>
                <a:gd name="T5" fmla="*/ 116 h 146"/>
                <a:gd name="T6" fmla="*/ 188 w 218"/>
                <a:gd name="T7" fmla="*/ 126 h 146"/>
                <a:gd name="T8" fmla="*/ 178 w 218"/>
                <a:gd name="T9" fmla="*/ 130 h 146"/>
                <a:gd name="T10" fmla="*/ 170 w 218"/>
                <a:gd name="T11" fmla="*/ 134 h 146"/>
                <a:gd name="T12" fmla="*/ 166 w 218"/>
                <a:gd name="T13" fmla="*/ 142 h 146"/>
                <a:gd name="T14" fmla="*/ 156 w 218"/>
                <a:gd name="T15" fmla="*/ 146 h 146"/>
                <a:gd name="T16" fmla="*/ 144 w 218"/>
                <a:gd name="T17" fmla="*/ 142 h 146"/>
                <a:gd name="T18" fmla="*/ 140 w 218"/>
                <a:gd name="T19" fmla="*/ 130 h 146"/>
                <a:gd name="T20" fmla="*/ 136 w 218"/>
                <a:gd name="T21" fmla="*/ 118 h 146"/>
                <a:gd name="T22" fmla="*/ 126 w 218"/>
                <a:gd name="T23" fmla="*/ 112 h 146"/>
                <a:gd name="T24" fmla="*/ 114 w 218"/>
                <a:gd name="T25" fmla="*/ 100 h 146"/>
                <a:gd name="T26" fmla="*/ 106 w 218"/>
                <a:gd name="T27" fmla="*/ 100 h 146"/>
                <a:gd name="T28" fmla="*/ 92 w 218"/>
                <a:gd name="T29" fmla="*/ 92 h 146"/>
                <a:gd name="T30" fmla="*/ 84 w 218"/>
                <a:gd name="T31" fmla="*/ 88 h 146"/>
                <a:gd name="T32" fmla="*/ 74 w 218"/>
                <a:gd name="T33" fmla="*/ 86 h 146"/>
                <a:gd name="T34" fmla="*/ 62 w 218"/>
                <a:gd name="T35" fmla="*/ 88 h 146"/>
                <a:gd name="T36" fmla="*/ 54 w 218"/>
                <a:gd name="T37" fmla="*/ 96 h 146"/>
                <a:gd name="T38" fmla="*/ 44 w 218"/>
                <a:gd name="T39" fmla="*/ 104 h 146"/>
                <a:gd name="T40" fmla="*/ 28 w 218"/>
                <a:gd name="T41" fmla="*/ 100 h 146"/>
                <a:gd name="T42" fmla="*/ 18 w 218"/>
                <a:gd name="T43" fmla="*/ 96 h 146"/>
                <a:gd name="T44" fmla="*/ 10 w 218"/>
                <a:gd name="T45" fmla="*/ 88 h 146"/>
                <a:gd name="T46" fmla="*/ 4 w 218"/>
                <a:gd name="T47" fmla="*/ 74 h 146"/>
                <a:gd name="T48" fmla="*/ 6 w 218"/>
                <a:gd name="T49" fmla="*/ 58 h 146"/>
                <a:gd name="T50" fmla="*/ 6 w 218"/>
                <a:gd name="T51" fmla="*/ 40 h 146"/>
                <a:gd name="T52" fmla="*/ 6 w 218"/>
                <a:gd name="T53" fmla="*/ 26 h 146"/>
                <a:gd name="T54" fmla="*/ 20 w 218"/>
                <a:gd name="T55" fmla="*/ 14 h 146"/>
                <a:gd name="T56" fmla="*/ 32 w 218"/>
                <a:gd name="T57" fmla="*/ 10 h 146"/>
                <a:gd name="T58" fmla="*/ 44 w 218"/>
                <a:gd name="T59" fmla="*/ 10 h 146"/>
                <a:gd name="T60" fmla="*/ 54 w 218"/>
                <a:gd name="T61" fmla="*/ 22 h 146"/>
                <a:gd name="T62" fmla="*/ 62 w 218"/>
                <a:gd name="T63" fmla="*/ 30 h 146"/>
                <a:gd name="T64" fmla="*/ 74 w 218"/>
                <a:gd name="T65" fmla="*/ 30 h 146"/>
                <a:gd name="T66" fmla="*/ 84 w 218"/>
                <a:gd name="T67" fmla="*/ 26 h 146"/>
                <a:gd name="T68" fmla="*/ 80 w 218"/>
                <a:gd name="T69" fmla="*/ 14 h 146"/>
                <a:gd name="T70" fmla="*/ 92 w 218"/>
                <a:gd name="T71" fmla="*/ 10 h 146"/>
                <a:gd name="T72" fmla="*/ 100 w 218"/>
                <a:gd name="T73" fmla="*/ 6 h 146"/>
                <a:gd name="T74" fmla="*/ 102 w 218"/>
                <a:gd name="T75" fmla="*/ 4 h 146"/>
                <a:gd name="T76" fmla="*/ 110 w 218"/>
                <a:gd name="T77" fmla="*/ 4 h 146"/>
                <a:gd name="T78" fmla="*/ 122 w 218"/>
                <a:gd name="T79" fmla="*/ 6 h 146"/>
                <a:gd name="T80" fmla="*/ 128 w 218"/>
                <a:gd name="T81" fmla="*/ 18 h 146"/>
                <a:gd name="T82" fmla="*/ 128 w 218"/>
                <a:gd name="T83" fmla="*/ 26 h 146"/>
                <a:gd name="T84" fmla="*/ 140 w 218"/>
                <a:gd name="T85" fmla="*/ 30 h 146"/>
                <a:gd name="T86" fmla="*/ 152 w 218"/>
                <a:gd name="T87" fmla="*/ 36 h 146"/>
                <a:gd name="T88" fmla="*/ 158 w 218"/>
                <a:gd name="T89" fmla="*/ 44 h 146"/>
                <a:gd name="T90" fmla="*/ 162 w 218"/>
                <a:gd name="T91" fmla="*/ 56 h 146"/>
                <a:gd name="T92" fmla="*/ 174 w 218"/>
                <a:gd name="T93" fmla="*/ 62 h 146"/>
                <a:gd name="T94" fmla="*/ 182 w 218"/>
                <a:gd name="T95" fmla="*/ 70 h 146"/>
                <a:gd name="T96" fmla="*/ 188 w 218"/>
                <a:gd name="T97" fmla="*/ 78 h 146"/>
                <a:gd name="T98" fmla="*/ 204 w 218"/>
                <a:gd name="T99" fmla="*/ 86 h 146"/>
                <a:gd name="T100" fmla="*/ 210 w 218"/>
                <a:gd name="T101" fmla="*/ 88 h 146"/>
                <a:gd name="T102" fmla="*/ 218 w 218"/>
                <a:gd name="T103" fmla="*/ 96 h 146"/>
                <a:gd name="T104" fmla="*/ 214 w 218"/>
                <a:gd name="T105"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8" h="146">
                  <a:moveTo>
                    <a:pt x="214" y="104"/>
                  </a:moveTo>
                  <a:lnTo>
                    <a:pt x="210" y="104"/>
                  </a:lnTo>
                  <a:lnTo>
                    <a:pt x="208" y="104"/>
                  </a:lnTo>
                  <a:lnTo>
                    <a:pt x="208" y="100"/>
                  </a:lnTo>
                  <a:lnTo>
                    <a:pt x="204" y="100"/>
                  </a:lnTo>
                  <a:lnTo>
                    <a:pt x="204" y="104"/>
                  </a:lnTo>
                  <a:lnTo>
                    <a:pt x="204" y="108"/>
                  </a:lnTo>
                  <a:lnTo>
                    <a:pt x="200" y="108"/>
                  </a:lnTo>
                  <a:lnTo>
                    <a:pt x="196" y="108"/>
                  </a:lnTo>
                  <a:lnTo>
                    <a:pt x="192" y="108"/>
                  </a:lnTo>
                  <a:lnTo>
                    <a:pt x="192" y="112"/>
                  </a:lnTo>
                  <a:lnTo>
                    <a:pt x="192" y="116"/>
                  </a:lnTo>
                  <a:lnTo>
                    <a:pt x="188" y="116"/>
                  </a:lnTo>
                  <a:lnTo>
                    <a:pt x="188" y="118"/>
                  </a:lnTo>
                  <a:lnTo>
                    <a:pt x="188" y="122"/>
                  </a:lnTo>
                  <a:lnTo>
                    <a:pt x="188" y="126"/>
                  </a:lnTo>
                  <a:lnTo>
                    <a:pt x="184" y="126"/>
                  </a:lnTo>
                  <a:lnTo>
                    <a:pt x="182" y="126"/>
                  </a:lnTo>
                  <a:lnTo>
                    <a:pt x="182" y="130"/>
                  </a:lnTo>
                  <a:lnTo>
                    <a:pt x="178" y="130"/>
                  </a:lnTo>
                  <a:lnTo>
                    <a:pt x="174" y="130"/>
                  </a:lnTo>
                  <a:lnTo>
                    <a:pt x="170" y="134"/>
                  </a:lnTo>
                  <a:lnTo>
                    <a:pt x="166" y="134"/>
                  </a:lnTo>
                  <a:lnTo>
                    <a:pt x="170" y="134"/>
                  </a:lnTo>
                  <a:lnTo>
                    <a:pt x="170" y="138"/>
                  </a:lnTo>
                  <a:lnTo>
                    <a:pt x="166" y="138"/>
                  </a:lnTo>
                  <a:lnTo>
                    <a:pt x="170" y="138"/>
                  </a:lnTo>
                  <a:lnTo>
                    <a:pt x="166" y="142"/>
                  </a:lnTo>
                  <a:lnTo>
                    <a:pt x="162" y="142"/>
                  </a:lnTo>
                  <a:lnTo>
                    <a:pt x="162" y="146"/>
                  </a:lnTo>
                  <a:lnTo>
                    <a:pt x="158" y="146"/>
                  </a:lnTo>
                  <a:lnTo>
                    <a:pt x="156" y="146"/>
                  </a:lnTo>
                  <a:lnTo>
                    <a:pt x="156" y="142"/>
                  </a:lnTo>
                  <a:lnTo>
                    <a:pt x="152" y="142"/>
                  </a:lnTo>
                  <a:lnTo>
                    <a:pt x="148" y="142"/>
                  </a:lnTo>
                  <a:lnTo>
                    <a:pt x="144" y="142"/>
                  </a:lnTo>
                  <a:lnTo>
                    <a:pt x="144" y="138"/>
                  </a:lnTo>
                  <a:lnTo>
                    <a:pt x="140" y="138"/>
                  </a:lnTo>
                  <a:lnTo>
                    <a:pt x="140" y="134"/>
                  </a:lnTo>
                  <a:lnTo>
                    <a:pt x="140" y="130"/>
                  </a:lnTo>
                  <a:lnTo>
                    <a:pt x="140" y="126"/>
                  </a:lnTo>
                  <a:lnTo>
                    <a:pt x="140" y="122"/>
                  </a:lnTo>
                  <a:lnTo>
                    <a:pt x="140" y="118"/>
                  </a:lnTo>
                  <a:lnTo>
                    <a:pt x="136" y="118"/>
                  </a:lnTo>
                  <a:lnTo>
                    <a:pt x="132" y="118"/>
                  </a:lnTo>
                  <a:lnTo>
                    <a:pt x="128" y="118"/>
                  </a:lnTo>
                  <a:lnTo>
                    <a:pt x="126" y="116"/>
                  </a:lnTo>
                  <a:lnTo>
                    <a:pt x="126" y="112"/>
                  </a:lnTo>
                  <a:lnTo>
                    <a:pt x="122" y="108"/>
                  </a:lnTo>
                  <a:lnTo>
                    <a:pt x="118" y="108"/>
                  </a:lnTo>
                  <a:lnTo>
                    <a:pt x="114" y="104"/>
                  </a:lnTo>
                  <a:lnTo>
                    <a:pt x="114" y="100"/>
                  </a:lnTo>
                  <a:lnTo>
                    <a:pt x="110" y="100"/>
                  </a:lnTo>
                  <a:lnTo>
                    <a:pt x="110" y="96"/>
                  </a:lnTo>
                  <a:lnTo>
                    <a:pt x="106" y="96"/>
                  </a:lnTo>
                  <a:lnTo>
                    <a:pt x="106" y="100"/>
                  </a:lnTo>
                  <a:lnTo>
                    <a:pt x="106" y="96"/>
                  </a:lnTo>
                  <a:lnTo>
                    <a:pt x="102" y="100"/>
                  </a:lnTo>
                  <a:lnTo>
                    <a:pt x="100" y="96"/>
                  </a:lnTo>
                  <a:lnTo>
                    <a:pt x="92" y="92"/>
                  </a:lnTo>
                  <a:lnTo>
                    <a:pt x="88" y="92"/>
                  </a:lnTo>
                  <a:lnTo>
                    <a:pt x="88" y="88"/>
                  </a:lnTo>
                  <a:lnTo>
                    <a:pt x="84" y="86"/>
                  </a:lnTo>
                  <a:lnTo>
                    <a:pt x="84" y="88"/>
                  </a:lnTo>
                  <a:lnTo>
                    <a:pt x="80" y="88"/>
                  </a:lnTo>
                  <a:lnTo>
                    <a:pt x="80" y="86"/>
                  </a:lnTo>
                  <a:lnTo>
                    <a:pt x="76" y="86"/>
                  </a:lnTo>
                  <a:lnTo>
                    <a:pt x="74" y="86"/>
                  </a:lnTo>
                  <a:lnTo>
                    <a:pt x="74" y="88"/>
                  </a:lnTo>
                  <a:lnTo>
                    <a:pt x="70" y="88"/>
                  </a:lnTo>
                  <a:lnTo>
                    <a:pt x="66" y="88"/>
                  </a:lnTo>
                  <a:lnTo>
                    <a:pt x="62" y="88"/>
                  </a:lnTo>
                  <a:lnTo>
                    <a:pt x="58" y="88"/>
                  </a:lnTo>
                  <a:lnTo>
                    <a:pt x="58" y="92"/>
                  </a:lnTo>
                  <a:lnTo>
                    <a:pt x="54" y="92"/>
                  </a:lnTo>
                  <a:lnTo>
                    <a:pt x="54" y="96"/>
                  </a:lnTo>
                  <a:lnTo>
                    <a:pt x="50" y="96"/>
                  </a:lnTo>
                  <a:lnTo>
                    <a:pt x="50" y="100"/>
                  </a:lnTo>
                  <a:lnTo>
                    <a:pt x="48" y="104"/>
                  </a:lnTo>
                  <a:lnTo>
                    <a:pt x="44" y="104"/>
                  </a:lnTo>
                  <a:lnTo>
                    <a:pt x="40" y="104"/>
                  </a:lnTo>
                  <a:lnTo>
                    <a:pt x="36" y="104"/>
                  </a:lnTo>
                  <a:lnTo>
                    <a:pt x="32" y="104"/>
                  </a:lnTo>
                  <a:lnTo>
                    <a:pt x="28" y="100"/>
                  </a:lnTo>
                  <a:lnTo>
                    <a:pt x="24" y="100"/>
                  </a:lnTo>
                  <a:lnTo>
                    <a:pt x="24" y="96"/>
                  </a:lnTo>
                  <a:lnTo>
                    <a:pt x="20" y="96"/>
                  </a:lnTo>
                  <a:lnTo>
                    <a:pt x="18" y="96"/>
                  </a:lnTo>
                  <a:lnTo>
                    <a:pt x="14" y="96"/>
                  </a:lnTo>
                  <a:lnTo>
                    <a:pt x="14" y="92"/>
                  </a:lnTo>
                  <a:lnTo>
                    <a:pt x="10" y="92"/>
                  </a:lnTo>
                  <a:lnTo>
                    <a:pt x="10" y="88"/>
                  </a:lnTo>
                  <a:lnTo>
                    <a:pt x="6" y="86"/>
                  </a:lnTo>
                  <a:lnTo>
                    <a:pt x="4" y="82"/>
                  </a:lnTo>
                  <a:lnTo>
                    <a:pt x="4" y="78"/>
                  </a:lnTo>
                  <a:lnTo>
                    <a:pt x="4" y="74"/>
                  </a:lnTo>
                  <a:lnTo>
                    <a:pt x="4" y="70"/>
                  </a:lnTo>
                  <a:lnTo>
                    <a:pt x="6" y="66"/>
                  </a:lnTo>
                  <a:lnTo>
                    <a:pt x="6" y="62"/>
                  </a:lnTo>
                  <a:lnTo>
                    <a:pt x="6" y="58"/>
                  </a:lnTo>
                  <a:lnTo>
                    <a:pt x="6" y="56"/>
                  </a:lnTo>
                  <a:lnTo>
                    <a:pt x="6" y="48"/>
                  </a:lnTo>
                  <a:lnTo>
                    <a:pt x="6" y="44"/>
                  </a:lnTo>
                  <a:lnTo>
                    <a:pt x="6" y="40"/>
                  </a:lnTo>
                  <a:lnTo>
                    <a:pt x="6" y="36"/>
                  </a:lnTo>
                  <a:lnTo>
                    <a:pt x="4" y="32"/>
                  </a:lnTo>
                  <a:lnTo>
                    <a:pt x="0" y="30"/>
                  </a:lnTo>
                  <a:lnTo>
                    <a:pt x="6" y="26"/>
                  </a:lnTo>
                  <a:lnTo>
                    <a:pt x="10" y="26"/>
                  </a:lnTo>
                  <a:lnTo>
                    <a:pt x="14" y="22"/>
                  </a:lnTo>
                  <a:lnTo>
                    <a:pt x="18" y="18"/>
                  </a:lnTo>
                  <a:lnTo>
                    <a:pt x="20" y="14"/>
                  </a:lnTo>
                  <a:lnTo>
                    <a:pt x="24" y="14"/>
                  </a:lnTo>
                  <a:lnTo>
                    <a:pt x="24" y="10"/>
                  </a:lnTo>
                  <a:lnTo>
                    <a:pt x="28" y="10"/>
                  </a:lnTo>
                  <a:lnTo>
                    <a:pt x="32" y="10"/>
                  </a:lnTo>
                  <a:lnTo>
                    <a:pt x="36" y="6"/>
                  </a:lnTo>
                  <a:lnTo>
                    <a:pt x="40" y="6"/>
                  </a:lnTo>
                  <a:lnTo>
                    <a:pt x="44" y="6"/>
                  </a:lnTo>
                  <a:lnTo>
                    <a:pt x="44" y="10"/>
                  </a:lnTo>
                  <a:lnTo>
                    <a:pt x="48" y="10"/>
                  </a:lnTo>
                  <a:lnTo>
                    <a:pt x="50" y="14"/>
                  </a:lnTo>
                  <a:lnTo>
                    <a:pt x="54" y="18"/>
                  </a:lnTo>
                  <a:lnTo>
                    <a:pt x="54" y="22"/>
                  </a:lnTo>
                  <a:lnTo>
                    <a:pt x="58" y="22"/>
                  </a:lnTo>
                  <a:lnTo>
                    <a:pt x="58" y="26"/>
                  </a:lnTo>
                  <a:lnTo>
                    <a:pt x="58" y="30"/>
                  </a:lnTo>
                  <a:lnTo>
                    <a:pt x="62" y="30"/>
                  </a:lnTo>
                  <a:lnTo>
                    <a:pt x="66" y="30"/>
                  </a:lnTo>
                  <a:lnTo>
                    <a:pt x="66" y="26"/>
                  </a:lnTo>
                  <a:lnTo>
                    <a:pt x="70" y="30"/>
                  </a:lnTo>
                  <a:lnTo>
                    <a:pt x="74" y="30"/>
                  </a:lnTo>
                  <a:lnTo>
                    <a:pt x="76" y="30"/>
                  </a:lnTo>
                  <a:lnTo>
                    <a:pt x="80" y="30"/>
                  </a:lnTo>
                  <a:lnTo>
                    <a:pt x="84" y="30"/>
                  </a:lnTo>
                  <a:lnTo>
                    <a:pt x="84" y="26"/>
                  </a:lnTo>
                  <a:lnTo>
                    <a:pt x="80" y="26"/>
                  </a:lnTo>
                  <a:lnTo>
                    <a:pt x="80" y="22"/>
                  </a:lnTo>
                  <a:lnTo>
                    <a:pt x="80" y="18"/>
                  </a:lnTo>
                  <a:lnTo>
                    <a:pt x="80" y="14"/>
                  </a:lnTo>
                  <a:lnTo>
                    <a:pt x="84" y="14"/>
                  </a:lnTo>
                  <a:lnTo>
                    <a:pt x="84" y="10"/>
                  </a:lnTo>
                  <a:lnTo>
                    <a:pt x="88" y="10"/>
                  </a:lnTo>
                  <a:lnTo>
                    <a:pt x="92" y="10"/>
                  </a:lnTo>
                  <a:lnTo>
                    <a:pt x="96" y="10"/>
                  </a:lnTo>
                  <a:lnTo>
                    <a:pt x="96" y="6"/>
                  </a:lnTo>
                  <a:lnTo>
                    <a:pt x="96" y="4"/>
                  </a:lnTo>
                  <a:lnTo>
                    <a:pt x="100" y="6"/>
                  </a:lnTo>
                  <a:lnTo>
                    <a:pt x="102" y="6"/>
                  </a:lnTo>
                  <a:lnTo>
                    <a:pt x="100" y="4"/>
                  </a:lnTo>
                  <a:lnTo>
                    <a:pt x="100" y="0"/>
                  </a:lnTo>
                  <a:lnTo>
                    <a:pt x="102" y="4"/>
                  </a:lnTo>
                  <a:lnTo>
                    <a:pt x="102" y="0"/>
                  </a:lnTo>
                  <a:lnTo>
                    <a:pt x="106" y="0"/>
                  </a:lnTo>
                  <a:lnTo>
                    <a:pt x="106" y="4"/>
                  </a:lnTo>
                  <a:lnTo>
                    <a:pt x="110" y="4"/>
                  </a:lnTo>
                  <a:lnTo>
                    <a:pt x="114" y="4"/>
                  </a:lnTo>
                  <a:lnTo>
                    <a:pt x="114" y="6"/>
                  </a:lnTo>
                  <a:lnTo>
                    <a:pt x="118" y="6"/>
                  </a:lnTo>
                  <a:lnTo>
                    <a:pt x="122" y="6"/>
                  </a:lnTo>
                  <a:lnTo>
                    <a:pt x="126" y="10"/>
                  </a:lnTo>
                  <a:lnTo>
                    <a:pt x="126" y="14"/>
                  </a:lnTo>
                  <a:lnTo>
                    <a:pt x="126" y="18"/>
                  </a:lnTo>
                  <a:lnTo>
                    <a:pt x="128" y="18"/>
                  </a:lnTo>
                  <a:lnTo>
                    <a:pt x="126" y="18"/>
                  </a:lnTo>
                  <a:lnTo>
                    <a:pt x="126" y="22"/>
                  </a:lnTo>
                  <a:lnTo>
                    <a:pt x="126" y="26"/>
                  </a:lnTo>
                  <a:lnTo>
                    <a:pt x="128" y="26"/>
                  </a:lnTo>
                  <a:lnTo>
                    <a:pt x="128" y="30"/>
                  </a:lnTo>
                  <a:lnTo>
                    <a:pt x="132" y="30"/>
                  </a:lnTo>
                  <a:lnTo>
                    <a:pt x="136" y="30"/>
                  </a:lnTo>
                  <a:lnTo>
                    <a:pt x="140" y="30"/>
                  </a:lnTo>
                  <a:lnTo>
                    <a:pt x="144" y="30"/>
                  </a:lnTo>
                  <a:lnTo>
                    <a:pt x="148" y="30"/>
                  </a:lnTo>
                  <a:lnTo>
                    <a:pt x="152" y="32"/>
                  </a:lnTo>
                  <a:lnTo>
                    <a:pt x="152" y="36"/>
                  </a:lnTo>
                  <a:lnTo>
                    <a:pt x="152" y="40"/>
                  </a:lnTo>
                  <a:lnTo>
                    <a:pt x="156" y="40"/>
                  </a:lnTo>
                  <a:lnTo>
                    <a:pt x="156" y="44"/>
                  </a:lnTo>
                  <a:lnTo>
                    <a:pt x="158" y="44"/>
                  </a:lnTo>
                  <a:lnTo>
                    <a:pt x="158" y="48"/>
                  </a:lnTo>
                  <a:lnTo>
                    <a:pt x="158" y="52"/>
                  </a:lnTo>
                  <a:lnTo>
                    <a:pt x="158" y="56"/>
                  </a:lnTo>
                  <a:lnTo>
                    <a:pt x="162" y="56"/>
                  </a:lnTo>
                  <a:lnTo>
                    <a:pt x="162" y="58"/>
                  </a:lnTo>
                  <a:lnTo>
                    <a:pt x="166" y="58"/>
                  </a:lnTo>
                  <a:lnTo>
                    <a:pt x="170" y="62"/>
                  </a:lnTo>
                  <a:lnTo>
                    <a:pt x="174" y="62"/>
                  </a:lnTo>
                  <a:lnTo>
                    <a:pt x="174" y="66"/>
                  </a:lnTo>
                  <a:lnTo>
                    <a:pt x="178" y="66"/>
                  </a:lnTo>
                  <a:lnTo>
                    <a:pt x="178" y="70"/>
                  </a:lnTo>
                  <a:lnTo>
                    <a:pt x="182" y="70"/>
                  </a:lnTo>
                  <a:lnTo>
                    <a:pt x="182" y="74"/>
                  </a:lnTo>
                  <a:lnTo>
                    <a:pt x="184" y="74"/>
                  </a:lnTo>
                  <a:lnTo>
                    <a:pt x="188" y="74"/>
                  </a:lnTo>
                  <a:lnTo>
                    <a:pt x="188" y="78"/>
                  </a:lnTo>
                  <a:lnTo>
                    <a:pt x="192" y="78"/>
                  </a:lnTo>
                  <a:lnTo>
                    <a:pt x="196" y="82"/>
                  </a:lnTo>
                  <a:lnTo>
                    <a:pt x="200" y="86"/>
                  </a:lnTo>
                  <a:lnTo>
                    <a:pt x="204" y="86"/>
                  </a:lnTo>
                  <a:lnTo>
                    <a:pt x="204" y="88"/>
                  </a:lnTo>
                  <a:lnTo>
                    <a:pt x="208" y="88"/>
                  </a:lnTo>
                  <a:lnTo>
                    <a:pt x="208" y="86"/>
                  </a:lnTo>
                  <a:lnTo>
                    <a:pt x="210" y="88"/>
                  </a:lnTo>
                  <a:lnTo>
                    <a:pt x="214" y="88"/>
                  </a:lnTo>
                  <a:lnTo>
                    <a:pt x="214" y="92"/>
                  </a:lnTo>
                  <a:lnTo>
                    <a:pt x="218" y="92"/>
                  </a:lnTo>
                  <a:lnTo>
                    <a:pt x="218" y="96"/>
                  </a:lnTo>
                  <a:lnTo>
                    <a:pt x="214" y="100"/>
                  </a:lnTo>
                  <a:lnTo>
                    <a:pt x="214" y="104"/>
                  </a:lnTo>
                  <a:lnTo>
                    <a:pt x="218" y="104"/>
                  </a:lnTo>
                  <a:lnTo>
                    <a:pt x="214" y="104"/>
                  </a:lnTo>
                  <a:lnTo>
                    <a:pt x="214" y="104"/>
                  </a:lnTo>
                  <a:lnTo>
                    <a:pt x="214" y="10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50" name="Freeform 60">
              <a:extLst>
                <a:ext uri="{FF2B5EF4-FFF2-40B4-BE49-F238E27FC236}">
                  <a16:creationId xmlns:a16="http://schemas.microsoft.com/office/drawing/2014/main" id="{E59C345D-4926-1216-35F9-54E9C4D273FC}"/>
                </a:ext>
              </a:extLst>
            </p:cNvPr>
            <p:cNvSpPr>
              <a:spLocks noEditPoints="1"/>
            </p:cNvSpPr>
            <p:nvPr/>
          </p:nvSpPr>
          <p:spPr bwMode="auto">
            <a:xfrm>
              <a:off x="5553075" y="3841818"/>
              <a:ext cx="104775" cy="95250"/>
            </a:xfrm>
            <a:custGeom>
              <a:avLst/>
              <a:gdLst>
                <a:gd name="T0" fmla="*/ 66 w 66"/>
                <a:gd name="T1" fmla="*/ 14 h 60"/>
                <a:gd name="T2" fmla="*/ 66 w 66"/>
                <a:gd name="T3" fmla="*/ 18 h 60"/>
                <a:gd name="T4" fmla="*/ 66 w 66"/>
                <a:gd name="T5" fmla="*/ 18 h 60"/>
                <a:gd name="T6" fmla="*/ 66 w 66"/>
                <a:gd name="T7" fmla="*/ 22 h 60"/>
                <a:gd name="T8" fmla="*/ 62 w 66"/>
                <a:gd name="T9" fmla="*/ 22 h 60"/>
                <a:gd name="T10" fmla="*/ 62 w 66"/>
                <a:gd name="T11" fmla="*/ 22 h 60"/>
                <a:gd name="T12" fmla="*/ 62 w 66"/>
                <a:gd name="T13" fmla="*/ 22 h 60"/>
                <a:gd name="T14" fmla="*/ 62 w 66"/>
                <a:gd name="T15" fmla="*/ 18 h 60"/>
                <a:gd name="T16" fmla="*/ 60 w 66"/>
                <a:gd name="T17" fmla="*/ 18 h 60"/>
                <a:gd name="T18" fmla="*/ 60 w 66"/>
                <a:gd name="T19" fmla="*/ 22 h 60"/>
                <a:gd name="T20" fmla="*/ 60 w 66"/>
                <a:gd name="T21" fmla="*/ 26 h 60"/>
                <a:gd name="T22" fmla="*/ 60 w 66"/>
                <a:gd name="T23" fmla="*/ 30 h 60"/>
                <a:gd name="T24" fmla="*/ 60 w 66"/>
                <a:gd name="T25" fmla="*/ 34 h 60"/>
                <a:gd name="T26" fmla="*/ 62 w 66"/>
                <a:gd name="T27" fmla="*/ 36 h 60"/>
                <a:gd name="T28" fmla="*/ 56 w 66"/>
                <a:gd name="T29" fmla="*/ 36 h 60"/>
                <a:gd name="T30" fmla="*/ 56 w 66"/>
                <a:gd name="T31" fmla="*/ 40 h 60"/>
                <a:gd name="T32" fmla="*/ 52 w 66"/>
                <a:gd name="T33" fmla="*/ 48 h 60"/>
                <a:gd name="T34" fmla="*/ 52 w 66"/>
                <a:gd name="T35" fmla="*/ 52 h 60"/>
                <a:gd name="T36" fmla="*/ 52 w 66"/>
                <a:gd name="T37" fmla="*/ 56 h 60"/>
                <a:gd name="T38" fmla="*/ 48 w 66"/>
                <a:gd name="T39" fmla="*/ 60 h 60"/>
                <a:gd name="T40" fmla="*/ 0 w 66"/>
                <a:gd name="T41" fmla="*/ 34 h 60"/>
                <a:gd name="T42" fmla="*/ 0 w 66"/>
                <a:gd name="T43" fmla="*/ 34 h 60"/>
                <a:gd name="T44" fmla="*/ 4 w 66"/>
                <a:gd name="T45" fmla="*/ 36 h 60"/>
                <a:gd name="T46" fmla="*/ 6 w 66"/>
                <a:gd name="T47" fmla="*/ 36 h 60"/>
                <a:gd name="T48" fmla="*/ 10 w 66"/>
                <a:gd name="T49" fmla="*/ 34 h 60"/>
                <a:gd name="T50" fmla="*/ 14 w 66"/>
                <a:gd name="T51" fmla="*/ 34 h 60"/>
                <a:gd name="T52" fmla="*/ 18 w 66"/>
                <a:gd name="T53" fmla="*/ 34 h 60"/>
                <a:gd name="T54" fmla="*/ 26 w 66"/>
                <a:gd name="T55" fmla="*/ 34 h 60"/>
                <a:gd name="T56" fmla="*/ 26 w 66"/>
                <a:gd name="T57" fmla="*/ 36 h 60"/>
                <a:gd name="T58" fmla="*/ 36 w 66"/>
                <a:gd name="T59" fmla="*/ 34 h 60"/>
                <a:gd name="T60" fmla="*/ 40 w 66"/>
                <a:gd name="T61" fmla="*/ 30 h 60"/>
                <a:gd name="T62" fmla="*/ 40 w 66"/>
                <a:gd name="T63" fmla="*/ 30 h 60"/>
                <a:gd name="T64" fmla="*/ 40 w 66"/>
                <a:gd name="T65" fmla="*/ 22 h 60"/>
                <a:gd name="T66" fmla="*/ 48 w 66"/>
                <a:gd name="T67" fmla="*/ 18 h 60"/>
                <a:gd name="T68" fmla="*/ 48 w 66"/>
                <a:gd name="T69" fmla="*/ 14 h 60"/>
                <a:gd name="T70" fmla="*/ 52 w 66"/>
                <a:gd name="T71" fmla="*/ 14 h 60"/>
                <a:gd name="T72" fmla="*/ 52 w 66"/>
                <a:gd name="T73" fmla="*/ 14 h 60"/>
                <a:gd name="T74" fmla="*/ 52 w 66"/>
                <a:gd name="T75" fmla="*/ 10 h 60"/>
                <a:gd name="T76" fmla="*/ 56 w 66"/>
                <a:gd name="T77" fmla="*/ 10 h 60"/>
                <a:gd name="T78" fmla="*/ 56 w 66"/>
                <a:gd name="T79" fmla="*/ 6 h 60"/>
                <a:gd name="T80" fmla="*/ 56 w 66"/>
                <a:gd name="T81" fmla="*/ 6 h 60"/>
                <a:gd name="T82" fmla="*/ 60 w 66"/>
                <a:gd name="T83" fmla="*/ 6 h 60"/>
                <a:gd name="T84" fmla="*/ 62 w 66"/>
                <a:gd name="T85" fmla="*/ 0 h 60"/>
                <a:gd name="T86" fmla="*/ 62 w 66"/>
                <a:gd name="T87" fmla="*/ 2 h 60"/>
                <a:gd name="T88" fmla="*/ 62 w 66"/>
                <a:gd name="T89" fmla="*/ 6 h 60"/>
                <a:gd name="T90" fmla="*/ 66 w 66"/>
                <a:gd name="T91" fmla="*/ 6 h 60"/>
                <a:gd name="T92" fmla="*/ 66 w 66"/>
                <a:gd name="T93" fmla="*/ 10 h 60"/>
                <a:gd name="T94" fmla="*/ 36 w 66"/>
                <a:gd name="T95" fmla="*/ 26 h 60"/>
                <a:gd name="T96" fmla="*/ 30 w 66"/>
                <a:gd name="T97" fmla="*/ 34 h 60"/>
                <a:gd name="T98" fmla="*/ 30 w 66"/>
                <a:gd name="T99" fmla="*/ 34 h 60"/>
                <a:gd name="T100" fmla="*/ 30 w 66"/>
                <a:gd name="T101" fmla="*/ 34 h 60"/>
                <a:gd name="T102" fmla="*/ 32 w 66"/>
                <a:gd name="T103" fmla="*/ 34 h 60"/>
                <a:gd name="T104" fmla="*/ 30 w 66"/>
                <a:gd name="T10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 h="60">
                  <a:moveTo>
                    <a:pt x="66" y="10"/>
                  </a:moveTo>
                  <a:lnTo>
                    <a:pt x="66" y="10"/>
                  </a:lnTo>
                  <a:lnTo>
                    <a:pt x="66" y="10"/>
                  </a:lnTo>
                  <a:lnTo>
                    <a:pt x="66" y="14"/>
                  </a:lnTo>
                  <a:lnTo>
                    <a:pt x="66" y="14"/>
                  </a:lnTo>
                  <a:lnTo>
                    <a:pt x="66" y="18"/>
                  </a:lnTo>
                  <a:lnTo>
                    <a:pt x="66" y="18"/>
                  </a:lnTo>
                  <a:lnTo>
                    <a:pt x="66" y="18"/>
                  </a:lnTo>
                  <a:lnTo>
                    <a:pt x="66" y="18"/>
                  </a:lnTo>
                  <a:lnTo>
                    <a:pt x="66" y="18"/>
                  </a:lnTo>
                  <a:lnTo>
                    <a:pt x="66" y="18"/>
                  </a:lnTo>
                  <a:lnTo>
                    <a:pt x="66" y="18"/>
                  </a:lnTo>
                  <a:lnTo>
                    <a:pt x="66" y="18"/>
                  </a:lnTo>
                  <a:lnTo>
                    <a:pt x="66" y="22"/>
                  </a:lnTo>
                  <a:lnTo>
                    <a:pt x="66" y="22"/>
                  </a:lnTo>
                  <a:lnTo>
                    <a:pt x="66" y="22"/>
                  </a:lnTo>
                  <a:lnTo>
                    <a:pt x="66" y="22"/>
                  </a:lnTo>
                  <a:lnTo>
                    <a:pt x="66" y="22"/>
                  </a:lnTo>
                  <a:lnTo>
                    <a:pt x="66" y="22"/>
                  </a:lnTo>
                  <a:lnTo>
                    <a:pt x="62" y="22"/>
                  </a:lnTo>
                  <a:lnTo>
                    <a:pt x="62" y="22"/>
                  </a:lnTo>
                  <a:lnTo>
                    <a:pt x="62" y="22"/>
                  </a:lnTo>
                  <a:lnTo>
                    <a:pt x="62" y="22"/>
                  </a:lnTo>
                  <a:lnTo>
                    <a:pt x="62" y="22"/>
                  </a:lnTo>
                  <a:lnTo>
                    <a:pt x="62" y="22"/>
                  </a:lnTo>
                  <a:lnTo>
                    <a:pt x="62" y="22"/>
                  </a:lnTo>
                  <a:lnTo>
                    <a:pt x="60" y="22"/>
                  </a:lnTo>
                  <a:lnTo>
                    <a:pt x="62" y="22"/>
                  </a:lnTo>
                  <a:lnTo>
                    <a:pt x="62" y="22"/>
                  </a:lnTo>
                  <a:lnTo>
                    <a:pt x="62" y="22"/>
                  </a:lnTo>
                  <a:lnTo>
                    <a:pt x="62" y="18"/>
                  </a:lnTo>
                  <a:lnTo>
                    <a:pt x="62" y="18"/>
                  </a:lnTo>
                  <a:lnTo>
                    <a:pt x="62" y="18"/>
                  </a:lnTo>
                  <a:lnTo>
                    <a:pt x="60" y="18"/>
                  </a:lnTo>
                  <a:lnTo>
                    <a:pt x="60" y="18"/>
                  </a:lnTo>
                  <a:lnTo>
                    <a:pt x="60" y="18"/>
                  </a:lnTo>
                  <a:lnTo>
                    <a:pt x="60" y="18"/>
                  </a:lnTo>
                  <a:lnTo>
                    <a:pt x="60" y="18"/>
                  </a:lnTo>
                  <a:lnTo>
                    <a:pt x="60" y="22"/>
                  </a:lnTo>
                  <a:lnTo>
                    <a:pt x="60" y="22"/>
                  </a:lnTo>
                  <a:lnTo>
                    <a:pt x="60" y="22"/>
                  </a:lnTo>
                  <a:lnTo>
                    <a:pt x="60" y="22"/>
                  </a:lnTo>
                  <a:lnTo>
                    <a:pt x="60" y="26"/>
                  </a:lnTo>
                  <a:lnTo>
                    <a:pt x="60" y="26"/>
                  </a:lnTo>
                  <a:lnTo>
                    <a:pt x="60" y="26"/>
                  </a:lnTo>
                  <a:lnTo>
                    <a:pt x="60" y="26"/>
                  </a:lnTo>
                  <a:lnTo>
                    <a:pt x="60" y="30"/>
                  </a:lnTo>
                  <a:lnTo>
                    <a:pt x="60" y="30"/>
                  </a:lnTo>
                  <a:lnTo>
                    <a:pt x="60" y="30"/>
                  </a:lnTo>
                  <a:lnTo>
                    <a:pt x="60" y="34"/>
                  </a:lnTo>
                  <a:lnTo>
                    <a:pt x="60" y="34"/>
                  </a:lnTo>
                  <a:lnTo>
                    <a:pt x="60" y="34"/>
                  </a:lnTo>
                  <a:lnTo>
                    <a:pt x="60" y="34"/>
                  </a:lnTo>
                  <a:lnTo>
                    <a:pt x="60" y="34"/>
                  </a:lnTo>
                  <a:lnTo>
                    <a:pt x="62" y="36"/>
                  </a:lnTo>
                  <a:lnTo>
                    <a:pt x="62" y="36"/>
                  </a:lnTo>
                  <a:lnTo>
                    <a:pt x="60" y="36"/>
                  </a:lnTo>
                  <a:lnTo>
                    <a:pt x="60" y="36"/>
                  </a:lnTo>
                  <a:lnTo>
                    <a:pt x="56" y="36"/>
                  </a:lnTo>
                  <a:lnTo>
                    <a:pt x="56" y="36"/>
                  </a:lnTo>
                  <a:lnTo>
                    <a:pt x="56" y="36"/>
                  </a:lnTo>
                  <a:lnTo>
                    <a:pt x="56" y="36"/>
                  </a:lnTo>
                  <a:lnTo>
                    <a:pt x="56" y="36"/>
                  </a:lnTo>
                  <a:lnTo>
                    <a:pt x="56" y="40"/>
                  </a:lnTo>
                  <a:lnTo>
                    <a:pt x="56" y="44"/>
                  </a:lnTo>
                  <a:lnTo>
                    <a:pt x="52" y="44"/>
                  </a:lnTo>
                  <a:lnTo>
                    <a:pt x="52" y="48"/>
                  </a:lnTo>
                  <a:lnTo>
                    <a:pt x="52" y="48"/>
                  </a:lnTo>
                  <a:lnTo>
                    <a:pt x="52" y="52"/>
                  </a:lnTo>
                  <a:lnTo>
                    <a:pt x="52" y="52"/>
                  </a:lnTo>
                  <a:lnTo>
                    <a:pt x="52" y="52"/>
                  </a:lnTo>
                  <a:lnTo>
                    <a:pt x="52" y="52"/>
                  </a:lnTo>
                  <a:lnTo>
                    <a:pt x="52" y="56"/>
                  </a:lnTo>
                  <a:lnTo>
                    <a:pt x="52" y="56"/>
                  </a:lnTo>
                  <a:lnTo>
                    <a:pt x="52" y="56"/>
                  </a:lnTo>
                  <a:lnTo>
                    <a:pt x="52" y="56"/>
                  </a:lnTo>
                  <a:lnTo>
                    <a:pt x="52" y="60"/>
                  </a:lnTo>
                  <a:lnTo>
                    <a:pt x="52" y="60"/>
                  </a:lnTo>
                  <a:lnTo>
                    <a:pt x="48" y="60"/>
                  </a:lnTo>
                  <a:lnTo>
                    <a:pt x="48" y="60"/>
                  </a:lnTo>
                  <a:lnTo>
                    <a:pt x="14" y="56"/>
                  </a:lnTo>
                  <a:lnTo>
                    <a:pt x="0" y="34"/>
                  </a:lnTo>
                  <a:lnTo>
                    <a:pt x="0" y="34"/>
                  </a:lnTo>
                  <a:lnTo>
                    <a:pt x="0" y="34"/>
                  </a:lnTo>
                  <a:lnTo>
                    <a:pt x="0" y="34"/>
                  </a:lnTo>
                  <a:lnTo>
                    <a:pt x="0" y="34"/>
                  </a:lnTo>
                  <a:lnTo>
                    <a:pt x="0" y="34"/>
                  </a:lnTo>
                  <a:lnTo>
                    <a:pt x="0" y="34"/>
                  </a:lnTo>
                  <a:lnTo>
                    <a:pt x="4" y="36"/>
                  </a:lnTo>
                  <a:lnTo>
                    <a:pt x="4" y="36"/>
                  </a:lnTo>
                  <a:lnTo>
                    <a:pt x="4" y="36"/>
                  </a:lnTo>
                  <a:lnTo>
                    <a:pt x="4" y="36"/>
                  </a:lnTo>
                  <a:lnTo>
                    <a:pt x="4" y="36"/>
                  </a:lnTo>
                  <a:lnTo>
                    <a:pt x="6" y="36"/>
                  </a:lnTo>
                  <a:lnTo>
                    <a:pt x="6" y="36"/>
                  </a:lnTo>
                  <a:lnTo>
                    <a:pt x="6" y="36"/>
                  </a:lnTo>
                  <a:lnTo>
                    <a:pt x="6" y="36"/>
                  </a:lnTo>
                  <a:lnTo>
                    <a:pt x="10" y="36"/>
                  </a:lnTo>
                  <a:lnTo>
                    <a:pt x="10" y="36"/>
                  </a:lnTo>
                  <a:lnTo>
                    <a:pt x="10" y="34"/>
                  </a:lnTo>
                  <a:lnTo>
                    <a:pt x="14" y="34"/>
                  </a:lnTo>
                  <a:lnTo>
                    <a:pt x="14" y="34"/>
                  </a:lnTo>
                  <a:lnTo>
                    <a:pt x="14" y="34"/>
                  </a:lnTo>
                  <a:lnTo>
                    <a:pt x="14" y="34"/>
                  </a:lnTo>
                  <a:lnTo>
                    <a:pt x="14" y="34"/>
                  </a:lnTo>
                  <a:lnTo>
                    <a:pt x="18" y="34"/>
                  </a:lnTo>
                  <a:lnTo>
                    <a:pt x="18" y="34"/>
                  </a:lnTo>
                  <a:lnTo>
                    <a:pt x="18" y="34"/>
                  </a:lnTo>
                  <a:lnTo>
                    <a:pt x="22" y="34"/>
                  </a:lnTo>
                  <a:lnTo>
                    <a:pt x="22" y="34"/>
                  </a:lnTo>
                  <a:lnTo>
                    <a:pt x="22" y="34"/>
                  </a:lnTo>
                  <a:lnTo>
                    <a:pt x="26" y="34"/>
                  </a:lnTo>
                  <a:lnTo>
                    <a:pt x="26" y="34"/>
                  </a:lnTo>
                  <a:lnTo>
                    <a:pt x="26" y="36"/>
                  </a:lnTo>
                  <a:lnTo>
                    <a:pt x="26" y="36"/>
                  </a:lnTo>
                  <a:lnTo>
                    <a:pt x="26" y="36"/>
                  </a:lnTo>
                  <a:lnTo>
                    <a:pt x="26" y="36"/>
                  </a:lnTo>
                  <a:lnTo>
                    <a:pt x="30" y="36"/>
                  </a:lnTo>
                  <a:lnTo>
                    <a:pt x="32" y="34"/>
                  </a:lnTo>
                  <a:lnTo>
                    <a:pt x="36" y="34"/>
                  </a:lnTo>
                  <a:lnTo>
                    <a:pt x="36" y="34"/>
                  </a:lnTo>
                  <a:lnTo>
                    <a:pt x="36" y="34"/>
                  </a:lnTo>
                  <a:lnTo>
                    <a:pt x="40" y="34"/>
                  </a:lnTo>
                  <a:lnTo>
                    <a:pt x="40" y="30"/>
                  </a:lnTo>
                  <a:lnTo>
                    <a:pt x="40" y="30"/>
                  </a:lnTo>
                  <a:lnTo>
                    <a:pt x="40" y="30"/>
                  </a:lnTo>
                  <a:lnTo>
                    <a:pt x="40" y="30"/>
                  </a:lnTo>
                  <a:lnTo>
                    <a:pt x="40" y="30"/>
                  </a:lnTo>
                  <a:lnTo>
                    <a:pt x="40" y="30"/>
                  </a:lnTo>
                  <a:lnTo>
                    <a:pt x="40" y="26"/>
                  </a:lnTo>
                  <a:lnTo>
                    <a:pt x="40" y="22"/>
                  </a:lnTo>
                  <a:lnTo>
                    <a:pt x="40" y="22"/>
                  </a:lnTo>
                  <a:lnTo>
                    <a:pt x="44" y="22"/>
                  </a:lnTo>
                  <a:lnTo>
                    <a:pt x="48" y="18"/>
                  </a:lnTo>
                  <a:lnTo>
                    <a:pt x="48" y="18"/>
                  </a:lnTo>
                  <a:lnTo>
                    <a:pt x="48" y="18"/>
                  </a:lnTo>
                  <a:lnTo>
                    <a:pt x="48" y="18"/>
                  </a:lnTo>
                  <a:lnTo>
                    <a:pt x="48" y="18"/>
                  </a:lnTo>
                  <a:lnTo>
                    <a:pt x="48" y="18"/>
                  </a:lnTo>
                  <a:lnTo>
                    <a:pt x="48" y="14"/>
                  </a:lnTo>
                  <a:lnTo>
                    <a:pt x="48" y="14"/>
                  </a:lnTo>
                  <a:lnTo>
                    <a:pt x="52" y="14"/>
                  </a:lnTo>
                  <a:lnTo>
                    <a:pt x="52" y="14"/>
                  </a:lnTo>
                  <a:lnTo>
                    <a:pt x="52" y="14"/>
                  </a:lnTo>
                  <a:lnTo>
                    <a:pt x="52" y="14"/>
                  </a:lnTo>
                  <a:lnTo>
                    <a:pt x="52" y="14"/>
                  </a:lnTo>
                  <a:lnTo>
                    <a:pt x="52" y="14"/>
                  </a:lnTo>
                  <a:lnTo>
                    <a:pt x="52" y="14"/>
                  </a:lnTo>
                  <a:lnTo>
                    <a:pt x="52" y="10"/>
                  </a:lnTo>
                  <a:lnTo>
                    <a:pt x="52" y="10"/>
                  </a:lnTo>
                  <a:lnTo>
                    <a:pt x="52" y="10"/>
                  </a:lnTo>
                  <a:lnTo>
                    <a:pt x="52" y="10"/>
                  </a:lnTo>
                  <a:lnTo>
                    <a:pt x="56" y="10"/>
                  </a:lnTo>
                  <a:lnTo>
                    <a:pt x="56" y="10"/>
                  </a:lnTo>
                  <a:lnTo>
                    <a:pt x="56" y="10"/>
                  </a:lnTo>
                  <a:lnTo>
                    <a:pt x="56" y="10"/>
                  </a:lnTo>
                  <a:lnTo>
                    <a:pt x="56" y="6"/>
                  </a:lnTo>
                  <a:lnTo>
                    <a:pt x="56" y="6"/>
                  </a:lnTo>
                  <a:lnTo>
                    <a:pt x="56" y="6"/>
                  </a:lnTo>
                  <a:lnTo>
                    <a:pt x="56" y="6"/>
                  </a:lnTo>
                  <a:lnTo>
                    <a:pt x="56" y="10"/>
                  </a:lnTo>
                  <a:lnTo>
                    <a:pt x="56" y="10"/>
                  </a:lnTo>
                  <a:lnTo>
                    <a:pt x="56" y="10"/>
                  </a:lnTo>
                  <a:lnTo>
                    <a:pt x="56" y="6"/>
                  </a:lnTo>
                  <a:lnTo>
                    <a:pt x="56" y="6"/>
                  </a:lnTo>
                  <a:lnTo>
                    <a:pt x="56" y="6"/>
                  </a:lnTo>
                  <a:lnTo>
                    <a:pt x="60" y="6"/>
                  </a:lnTo>
                  <a:lnTo>
                    <a:pt x="60" y="6"/>
                  </a:lnTo>
                  <a:lnTo>
                    <a:pt x="62" y="2"/>
                  </a:lnTo>
                  <a:lnTo>
                    <a:pt x="62" y="2"/>
                  </a:lnTo>
                  <a:lnTo>
                    <a:pt x="62" y="0"/>
                  </a:lnTo>
                  <a:lnTo>
                    <a:pt x="62" y="0"/>
                  </a:lnTo>
                  <a:lnTo>
                    <a:pt x="62" y="0"/>
                  </a:lnTo>
                  <a:lnTo>
                    <a:pt x="62" y="0"/>
                  </a:lnTo>
                  <a:lnTo>
                    <a:pt x="62" y="2"/>
                  </a:lnTo>
                  <a:lnTo>
                    <a:pt x="62" y="2"/>
                  </a:lnTo>
                  <a:lnTo>
                    <a:pt x="62" y="6"/>
                  </a:lnTo>
                  <a:lnTo>
                    <a:pt x="62" y="6"/>
                  </a:lnTo>
                  <a:lnTo>
                    <a:pt x="62" y="6"/>
                  </a:lnTo>
                  <a:lnTo>
                    <a:pt x="62" y="6"/>
                  </a:lnTo>
                  <a:lnTo>
                    <a:pt x="62" y="6"/>
                  </a:lnTo>
                  <a:lnTo>
                    <a:pt x="66" y="6"/>
                  </a:lnTo>
                  <a:lnTo>
                    <a:pt x="66" y="6"/>
                  </a:lnTo>
                  <a:lnTo>
                    <a:pt x="66" y="6"/>
                  </a:lnTo>
                  <a:lnTo>
                    <a:pt x="66" y="10"/>
                  </a:lnTo>
                  <a:lnTo>
                    <a:pt x="66" y="10"/>
                  </a:lnTo>
                  <a:lnTo>
                    <a:pt x="66" y="10"/>
                  </a:lnTo>
                  <a:lnTo>
                    <a:pt x="66" y="10"/>
                  </a:lnTo>
                  <a:lnTo>
                    <a:pt x="66" y="10"/>
                  </a:lnTo>
                  <a:close/>
                  <a:moveTo>
                    <a:pt x="40" y="30"/>
                  </a:moveTo>
                  <a:lnTo>
                    <a:pt x="36" y="30"/>
                  </a:lnTo>
                  <a:lnTo>
                    <a:pt x="36" y="26"/>
                  </a:lnTo>
                  <a:lnTo>
                    <a:pt x="40" y="30"/>
                  </a:lnTo>
                  <a:lnTo>
                    <a:pt x="40" y="30"/>
                  </a:lnTo>
                  <a:lnTo>
                    <a:pt x="40" y="30"/>
                  </a:lnTo>
                  <a:close/>
                  <a:moveTo>
                    <a:pt x="30" y="34"/>
                  </a:moveTo>
                  <a:lnTo>
                    <a:pt x="30" y="34"/>
                  </a:lnTo>
                  <a:lnTo>
                    <a:pt x="30" y="34"/>
                  </a:lnTo>
                  <a:lnTo>
                    <a:pt x="30" y="34"/>
                  </a:lnTo>
                  <a:lnTo>
                    <a:pt x="30" y="34"/>
                  </a:lnTo>
                  <a:lnTo>
                    <a:pt x="30" y="34"/>
                  </a:lnTo>
                  <a:lnTo>
                    <a:pt x="30" y="34"/>
                  </a:lnTo>
                  <a:lnTo>
                    <a:pt x="30" y="34"/>
                  </a:lnTo>
                  <a:lnTo>
                    <a:pt x="30" y="34"/>
                  </a:lnTo>
                  <a:lnTo>
                    <a:pt x="30" y="34"/>
                  </a:lnTo>
                  <a:lnTo>
                    <a:pt x="30" y="34"/>
                  </a:lnTo>
                  <a:lnTo>
                    <a:pt x="32" y="34"/>
                  </a:lnTo>
                  <a:lnTo>
                    <a:pt x="32" y="34"/>
                  </a:lnTo>
                  <a:lnTo>
                    <a:pt x="32" y="34"/>
                  </a:lnTo>
                  <a:lnTo>
                    <a:pt x="32" y="34"/>
                  </a:lnTo>
                  <a:lnTo>
                    <a:pt x="32" y="34"/>
                  </a:lnTo>
                  <a:lnTo>
                    <a:pt x="30" y="34"/>
                  </a:lnTo>
                  <a:lnTo>
                    <a:pt x="30" y="34"/>
                  </a:lnTo>
                  <a:lnTo>
                    <a:pt x="30" y="34"/>
                  </a:lnTo>
                  <a:lnTo>
                    <a:pt x="30" y="3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51" name="Freeform 61">
              <a:extLst>
                <a:ext uri="{FF2B5EF4-FFF2-40B4-BE49-F238E27FC236}">
                  <a16:creationId xmlns:a16="http://schemas.microsoft.com/office/drawing/2014/main" id="{6959C0CD-C0D6-FFD8-F620-8E4F37F45A33}"/>
                </a:ext>
              </a:extLst>
            </p:cNvPr>
            <p:cNvSpPr>
              <a:spLocks/>
            </p:cNvSpPr>
            <p:nvPr/>
          </p:nvSpPr>
          <p:spPr bwMode="auto">
            <a:xfrm>
              <a:off x="5651500" y="3254443"/>
              <a:ext cx="387350" cy="260350"/>
            </a:xfrm>
            <a:custGeom>
              <a:avLst/>
              <a:gdLst>
                <a:gd name="T0" fmla="*/ 168 w 244"/>
                <a:gd name="T1" fmla="*/ 118 h 164"/>
                <a:gd name="T2" fmla="*/ 162 w 244"/>
                <a:gd name="T3" fmla="*/ 126 h 164"/>
                <a:gd name="T4" fmla="*/ 172 w 244"/>
                <a:gd name="T5" fmla="*/ 134 h 164"/>
                <a:gd name="T6" fmla="*/ 176 w 244"/>
                <a:gd name="T7" fmla="*/ 144 h 164"/>
                <a:gd name="T8" fmla="*/ 166 w 244"/>
                <a:gd name="T9" fmla="*/ 156 h 164"/>
                <a:gd name="T10" fmla="*/ 158 w 244"/>
                <a:gd name="T11" fmla="*/ 164 h 164"/>
                <a:gd name="T12" fmla="*/ 146 w 244"/>
                <a:gd name="T13" fmla="*/ 156 h 164"/>
                <a:gd name="T14" fmla="*/ 142 w 244"/>
                <a:gd name="T15" fmla="*/ 144 h 164"/>
                <a:gd name="T16" fmla="*/ 132 w 244"/>
                <a:gd name="T17" fmla="*/ 142 h 164"/>
                <a:gd name="T18" fmla="*/ 116 w 244"/>
                <a:gd name="T19" fmla="*/ 130 h 164"/>
                <a:gd name="T20" fmla="*/ 106 w 244"/>
                <a:gd name="T21" fmla="*/ 122 h 164"/>
                <a:gd name="T22" fmla="*/ 94 w 244"/>
                <a:gd name="T23" fmla="*/ 112 h 164"/>
                <a:gd name="T24" fmla="*/ 86 w 244"/>
                <a:gd name="T25" fmla="*/ 100 h 164"/>
                <a:gd name="T26" fmla="*/ 80 w 244"/>
                <a:gd name="T27" fmla="*/ 86 h 164"/>
                <a:gd name="T28" fmla="*/ 60 w 244"/>
                <a:gd name="T29" fmla="*/ 86 h 164"/>
                <a:gd name="T30" fmla="*/ 60 w 244"/>
                <a:gd name="T31" fmla="*/ 74 h 164"/>
                <a:gd name="T32" fmla="*/ 50 w 244"/>
                <a:gd name="T33" fmla="*/ 62 h 164"/>
                <a:gd name="T34" fmla="*/ 38 w 244"/>
                <a:gd name="T35" fmla="*/ 56 h 164"/>
                <a:gd name="T36" fmla="*/ 34 w 244"/>
                <a:gd name="T37" fmla="*/ 62 h 164"/>
                <a:gd name="T38" fmla="*/ 24 w 244"/>
                <a:gd name="T39" fmla="*/ 66 h 164"/>
                <a:gd name="T40" fmla="*/ 12 w 244"/>
                <a:gd name="T41" fmla="*/ 74 h 164"/>
                <a:gd name="T42" fmla="*/ 12 w 244"/>
                <a:gd name="T43" fmla="*/ 86 h 164"/>
                <a:gd name="T44" fmla="*/ 0 w 244"/>
                <a:gd name="T45" fmla="*/ 78 h 164"/>
                <a:gd name="T46" fmla="*/ 0 w 244"/>
                <a:gd name="T47" fmla="*/ 52 h 164"/>
                <a:gd name="T48" fmla="*/ 0 w 244"/>
                <a:gd name="T49" fmla="*/ 22 h 164"/>
                <a:gd name="T50" fmla="*/ 16 w 244"/>
                <a:gd name="T51" fmla="*/ 8 h 164"/>
                <a:gd name="T52" fmla="*/ 34 w 244"/>
                <a:gd name="T53" fmla="*/ 0 h 164"/>
                <a:gd name="T54" fmla="*/ 82 w 244"/>
                <a:gd name="T55" fmla="*/ 38 h 164"/>
                <a:gd name="T56" fmla="*/ 106 w 244"/>
                <a:gd name="T57" fmla="*/ 38 h 164"/>
                <a:gd name="T58" fmla="*/ 128 w 244"/>
                <a:gd name="T59" fmla="*/ 38 h 164"/>
                <a:gd name="T60" fmla="*/ 136 w 244"/>
                <a:gd name="T61" fmla="*/ 48 h 164"/>
                <a:gd name="T62" fmla="*/ 142 w 244"/>
                <a:gd name="T63" fmla="*/ 62 h 164"/>
                <a:gd name="T64" fmla="*/ 150 w 244"/>
                <a:gd name="T65" fmla="*/ 82 h 164"/>
                <a:gd name="T66" fmla="*/ 166 w 244"/>
                <a:gd name="T67" fmla="*/ 86 h 164"/>
                <a:gd name="T68" fmla="*/ 172 w 244"/>
                <a:gd name="T69" fmla="*/ 96 h 164"/>
                <a:gd name="T70" fmla="*/ 180 w 244"/>
                <a:gd name="T71" fmla="*/ 92 h 164"/>
                <a:gd name="T72" fmla="*/ 192 w 244"/>
                <a:gd name="T73" fmla="*/ 78 h 164"/>
                <a:gd name="T74" fmla="*/ 206 w 244"/>
                <a:gd name="T75" fmla="*/ 70 h 164"/>
                <a:gd name="T76" fmla="*/ 210 w 244"/>
                <a:gd name="T77" fmla="*/ 70 h 164"/>
                <a:gd name="T78" fmla="*/ 198 w 244"/>
                <a:gd name="T79" fmla="*/ 78 h 164"/>
                <a:gd name="T80" fmla="*/ 210 w 244"/>
                <a:gd name="T81" fmla="*/ 86 h 164"/>
                <a:gd name="T82" fmla="*/ 218 w 244"/>
                <a:gd name="T83" fmla="*/ 86 h 164"/>
                <a:gd name="T84" fmla="*/ 224 w 244"/>
                <a:gd name="T85" fmla="*/ 86 h 164"/>
                <a:gd name="T86" fmla="*/ 240 w 244"/>
                <a:gd name="T87" fmla="*/ 92 h 164"/>
                <a:gd name="T88" fmla="*/ 236 w 244"/>
                <a:gd name="T89" fmla="*/ 100 h 164"/>
                <a:gd name="T90" fmla="*/ 224 w 244"/>
                <a:gd name="T91" fmla="*/ 104 h 164"/>
                <a:gd name="T92" fmla="*/ 206 w 244"/>
                <a:gd name="T93" fmla="*/ 104 h 164"/>
                <a:gd name="T94" fmla="*/ 210 w 244"/>
                <a:gd name="T95" fmla="*/ 96 h 164"/>
                <a:gd name="T96" fmla="*/ 202 w 244"/>
                <a:gd name="T97" fmla="*/ 92 h 164"/>
                <a:gd name="T98" fmla="*/ 192 w 244"/>
                <a:gd name="T99" fmla="*/ 92 h 164"/>
                <a:gd name="T100" fmla="*/ 184 w 244"/>
                <a:gd name="T101" fmla="*/ 104 h 164"/>
                <a:gd name="T102" fmla="*/ 184 w 244"/>
                <a:gd name="T103" fmla="*/ 108 h 164"/>
                <a:gd name="T104" fmla="*/ 176 w 244"/>
                <a:gd name="T105" fmla="*/ 11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4" h="164">
                  <a:moveTo>
                    <a:pt x="176" y="112"/>
                  </a:moveTo>
                  <a:lnTo>
                    <a:pt x="176" y="116"/>
                  </a:lnTo>
                  <a:lnTo>
                    <a:pt x="176" y="118"/>
                  </a:lnTo>
                  <a:lnTo>
                    <a:pt x="172" y="118"/>
                  </a:lnTo>
                  <a:lnTo>
                    <a:pt x="168" y="118"/>
                  </a:lnTo>
                  <a:lnTo>
                    <a:pt x="168" y="116"/>
                  </a:lnTo>
                  <a:lnTo>
                    <a:pt x="166" y="116"/>
                  </a:lnTo>
                  <a:lnTo>
                    <a:pt x="162" y="118"/>
                  </a:lnTo>
                  <a:lnTo>
                    <a:pt x="162" y="122"/>
                  </a:lnTo>
                  <a:lnTo>
                    <a:pt x="162" y="126"/>
                  </a:lnTo>
                  <a:lnTo>
                    <a:pt x="166" y="126"/>
                  </a:lnTo>
                  <a:lnTo>
                    <a:pt x="166" y="130"/>
                  </a:lnTo>
                  <a:lnTo>
                    <a:pt x="168" y="130"/>
                  </a:lnTo>
                  <a:lnTo>
                    <a:pt x="172" y="130"/>
                  </a:lnTo>
                  <a:lnTo>
                    <a:pt x="172" y="134"/>
                  </a:lnTo>
                  <a:lnTo>
                    <a:pt x="168" y="134"/>
                  </a:lnTo>
                  <a:lnTo>
                    <a:pt x="168" y="138"/>
                  </a:lnTo>
                  <a:lnTo>
                    <a:pt x="172" y="142"/>
                  </a:lnTo>
                  <a:lnTo>
                    <a:pt x="172" y="144"/>
                  </a:lnTo>
                  <a:lnTo>
                    <a:pt x="176" y="144"/>
                  </a:lnTo>
                  <a:lnTo>
                    <a:pt x="172" y="144"/>
                  </a:lnTo>
                  <a:lnTo>
                    <a:pt x="172" y="148"/>
                  </a:lnTo>
                  <a:lnTo>
                    <a:pt x="168" y="152"/>
                  </a:lnTo>
                  <a:lnTo>
                    <a:pt x="168" y="156"/>
                  </a:lnTo>
                  <a:lnTo>
                    <a:pt x="166" y="156"/>
                  </a:lnTo>
                  <a:lnTo>
                    <a:pt x="166" y="160"/>
                  </a:lnTo>
                  <a:lnTo>
                    <a:pt x="166" y="164"/>
                  </a:lnTo>
                  <a:lnTo>
                    <a:pt x="162" y="160"/>
                  </a:lnTo>
                  <a:lnTo>
                    <a:pt x="162" y="164"/>
                  </a:lnTo>
                  <a:lnTo>
                    <a:pt x="158" y="164"/>
                  </a:lnTo>
                  <a:lnTo>
                    <a:pt x="158" y="160"/>
                  </a:lnTo>
                  <a:lnTo>
                    <a:pt x="154" y="160"/>
                  </a:lnTo>
                  <a:lnTo>
                    <a:pt x="150" y="160"/>
                  </a:lnTo>
                  <a:lnTo>
                    <a:pt x="146" y="160"/>
                  </a:lnTo>
                  <a:lnTo>
                    <a:pt x="146" y="156"/>
                  </a:lnTo>
                  <a:lnTo>
                    <a:pt x="150" y="152"/>
                  </a:lnTo>
                  <a:lnTo>
                    <a:pt x="150" y="148"/>
                  </a:lnTo>
                  <a:lnTo>
                    <a:pt x="146" y="148"/>
                  </a:lnTo>
                  <a:lnTo>
                    <a:pt x="146" y="144"/>
                  </a:lnTo>
                  <a:lnTo>
                    <a:pt x="142" y="144"/>
                  </a:lnTo>
                  <a:lnTo>
                    <a:pt x="138" y="142"/>
                  </a:lnTo>
                  <a:lnTo>
                    <a:pt x="138" y="144"/>
                  </a:lnTo>
                  <a:lnTo>
                    <a:pt x="136" y="144"/>
                  </a:lnTo>
                  <a:lnTo>
                    <a:pt x="136" y="142"/>
                  </a:lnTo>
                  <a:lnTo>
                    <a:pt x="132" y="142"/>
                  </a:lnTo>
                  <a:lnTo>
                    <a:pt x="128" y="138"/>
                  </a:lnTo>
                  <a:lnTo>
                    <a:pt x="124" y="134"/>
                  </a:lnTo>
                  <a:lnTo>
                    <a:pt x="120" y="134"/>
                  </a:lnTo>
                  <a:lnTo>
                    <a:pt x="120" y="130"/>
                  </a:lnTo>
                  <a:lnTo>
                    <a:pt x="116" y="130"/>
                  </a:lnTo>
                  <a:lnTo>
                    <a:pt x="112" y="130"/>
                  </a:lnTo>
                  <a:lnTo>
                    <a:pt x="112" y="126"/>
                  </a:lnTo>
                  <a:lnTo>
                    <a:pt x="110" y="126"/>
                  </a:lnTo>
                  <a:lnTo>
                    <a:pt x="110" y="122"/>
                  </a:lnTo>
                  <a:lnTo>
                    <a:pt x="106" y="122"/>
                  </a:lnTo>
                  <a:lnTo>
                    <a:pt x="106" y="118"/>
                  </a:lnTo>
                  <a:lnTo>
                    <a:pt x="102" y="118"/>
                  </a:lnTo>
                  <a:lnTo>
                    <a:pt x="98" y="116"/>
                  </a:lnTo>
                  <a:lnTo>
                    <a:pt x="94" y="116"/>
                  </a:lnTo>
                  <a:lnTo>
                    <a:pt x="94" y="112"/>
                  </a:lnTo>
                  <a:lnTo>
                    <a:pt x="90" y="112"/>
                  </a:lnTo>
                  <a:lnTo>
                    <a:pt x="90" y="108"/>
                  </a:lnTo>
                  <a:lnTo>
                    <a:pt x="90" y="104"/>
                  </a:lnTo>
                  <a:lnTo>
                    <a:pt x="90" y="100"/>
                  </a:lnTo>
                  <a:lnTo>
                    <a:pt x="86" y="100"/>
                  </a:lnTo>
                  <a:lnTo>
                    <a:pt x="86" y="96"/>
                  </a:lnTo>
                  <a:lnTo>
                    <a:pt x="82" y="96"/>
                  </a:lnTo>
                  <a:lnTo>
                    <a:pt x="82" y="92"/>
                  </a:lnTo>
                  <a:lnTo>
                    <a:pt x="82" y="88"/>
                  </a:lnTo>
                  <a:lnTo>
                    <a:pt x="80" y="86"/>
                  </a:lnTo>
                  <a:lnTo>
                    <a:pt x="76" y="86"/>
                  </a:lnTo>
                  <a:lnTo>
                    <a:pt x="72" y="86"/>
                  </a:lnTo>
                  <a:lnTo>
                    <a:pt x="68" y="86"/>
                  </a:lnTo>
                  <a:lnTo>
                    <a:pt x="64" y="86"/>
                  </a:lnTo>
                  <a:lnTo>
                    <a:pt x="60" y="86"/>
                  </a:lnTo>
                  <a:lnTo>
                    <a:pt x="60" y="82"/>
                  </a:lnTo>
                  <a:lnTo>
                    <a:pt x="56" y="82"/>
                  </a:lnTo>
                  <a:lnTo>
                    <a:pt x="56" y="78"/>
                  </a:lnTo>
                  <a:lnTo>
                    <a:pt x="56" y="74"/>
                  </a:lnTo>
                  <a:lnTo>
                    <a:pt x="60" y="74"/>
                  </a:lnTo>
                  <a:lnTo>
                    <a:pt x="56" y="74"/>
                  </a:lnTo>
                  <a:lnTo>
                    <a:pt x="56" y="70"/>
                  </a:lnTo>
                  <a:lnTo>
                    <a:pt x="56" y="66"/>
                  </a:lnTo>
                  <a:lnTo>
                    <a:pt x="52" y="62"/>
                  </a:lnTo>
                  <a:lnTo>
                    <a:pt x="50" y="62"/>
                  </a:lnTo>
                  <a:lnTo>
                    <a:pt x="46" y="62"/>
                  </a:lnTo>
                  <a:lnTo>
                    <a:pt x="46" y="60"/>
                  </a:lnTo>
                  <a:lnTo>
                    <a:pt x="42" y="60"/>
                  </a:lnTo>
                  <a:lnTo>
                    <a:pt x="38" y="60"/>
                  </a:lnTo>
                  <a:lnTo>
                    <a:pt x="38" y="56"/>
                  </a:lnTo>
                  <a:lnTo>
                    <a:pt x="34" y="56"/>
                  </a:lnTo>
                  <a:lnTo>
                    <a:pt x="34" y="60"/>
                  </a:lnTo>
                  <a:lnTo>
                    <a:pt x="30" y="56"/>
                  </a:lnTo>
                  <a:lnTo>
                    <a:pt x="30" y="60"/>
                  </a:lnTo>
                  <a:lnTo>
                    <a:pt x="34" y="62"/>
                  </a:lnTo>
                  <a:lnTo>
                    <a:pt x="30" y="62"/>
                  </a:lnTo>
                  <a:lnTo>
                    <a:pt x="26" y="60"/>
                  </a:lnTo>
                  <a:lnTo>
                    <a:pt x="26" y="62"/>
                  </a:lnTo>
                  <a:lnTo>
                    <a:pt x="26" y="66"/>
                  </a:lnTo>
                  <a:lnTo>
                    <a:pt x="24" y="66"/>
                  </a:lnTo>
                  <a:lnTo>
                    <a:pt x="20" y="66"/>
                  </a:lnTo>
                  <a:lnTo>
                    <a:pt x="16" y="66"/>
                  </a:lnTo>
                  <a:lnTo>
                    <a:pt x="16" y="70"/>
                  </a:lnTo>
                  <a:lnTo>
                    <a:pt x="12" y="70"/>
                  </a:lnTo>
                  <a:lnTo>
                    <a:pt x="12" y="74"/>
                  </a:lnTo>
                  <a:lnTo>
                    <a:pt x="12" y="78"/>
                  </a:lnTo>
                  <a:lnTo>
                    <a:pt x="12" y="82"/>
                  </a:lnTo>
                  <a:lnTo>
                    <a:pt x="16" y="82"/>
                  </a:lnTo>
                  <a:lnTo>
                    <a:pt x="16" y="86"/>
                  </a:lnTo>
                  <a:lnTo>
                    <a:pt x="12" y="86"/>
                  </a:lnTo>
                  <a:lnTo>
                    <a:pt x="8" y="86"/>
                  </a:lnTo>
                  <a:lnTo>
                    <a:pt x="4" y="86"/>
                  </a:lnTo>
                  <a:lnTo>
                    <a:pt x="0" y="86"/>
                  </a:lnTo>
                  <a:lnTo>
                    <a:pt x="0" y="82"/>
                  </a:lnTo>
                  <a:lnTo>
                    <a:pt x="0" y="78"/>
                  </a:lnTo>
                  <a:lnTo>
                    <a:pt x="0" y="74"/>
                  </a:lnTo>
                  <a:lnTo>
                    <a:pt x="0" y="66"/>
                  </a:lnTo>
                  <a:lnTo>
                    <a:pt x="0" y="60"/>
                  </a:lnTo>
                  <a:lnTo>
                    <a:pt x="0" y="56"/>
                  </a:lnTo>
                  <a:lnTo>
                    <a:pt x="0" y="52"/>
                  </a:lnTo>
                  <a:lnTo>
                    <a:pt x="0" y="48"/>
                  </a:lnTo>
                  <a:lnTo>
                    <a:pt x="0" y="46"/>
                  </a:lnTo>
                  <a:lnTo>
                    <a:pt x="0" y="38"/>
                  </a:lnTo>
                  <a:lnTo>
                    <a:pt x="0" y="34"/>
                  </a:lnTo>
                  <a:lnTo>
                    <a:pt x="0" y="22"/>
                  </a:lnTo>
                  <a:lnTo>
                    <a:pt x="0" y="16"/>
                  </a:lnTo>
                  <a:lnTo>
                    <a:pt x="0" y="12"/>
                  </a:lnTo>
                  <a:lnTo>
                    <a:pt x="4" y="12"/>
                  </a:lnTo>
                  <a:lnTo>
                    <a:pt x="8" y="8"/>
                  </a:lnTo>
                  <a:lnTo>
                    <a:pt x="16" y="8"/>
                  </a:lnTo>
                  <a:lnTo>
                    <a:pt x="20" y="4"/>
                  </a:lnTo>
                  <a:lnTo>
                    <a:pt x="24" y="4"/>
                  </a:lnTo>
                  <a:lnTo>
                    <a:pt x="26" y="4"/>
                  </a:lnTo>
                  <a:lnTo>
                    <a:pt x="30" y="0"/>
                  </a:lnTo>
                  <a:lnTo>
                    <a:pt x="34" y="0"/>
                  </a:lnTo>
                  <a:lnTo>
                    <a:pt x="50" y="12"/>
                  </a:lnTo>
                  <a:lnTo>
                    <a:pt x="72" y="26"/>
                  </a:lnTo>
                  <a:lnTo>
                    <a:pt x="76" y="30"/>
                  </a:lnTo>
                  <a:lnTo>
                    <a:pt x="80" y="34"/>
                  </a:lnTo>
                  <a:lnTo>
                    <a:pt x="82" y="38"/>
                  </a:lnTo>
                  <a:lnTo>
                    <a:pt x="82" y="42"/>
                  </a:lnTo>
                  <a:lnTo>
                    <a:pt x="90" y="42"/>
                  </a:lnTo>
                  <a:lnTo>
                    <a:pt x="94" y="42"/>
                  </a:lnTo>
                  <a:lnTo>
                    <a:pt x="102" y="38"/>
                  </a:lnTo>
                  <a:lnTo>
                    <a:pt x="106" y="38"/>
                  </a:lnTo>
                  <a:lnTo>
                    <a:pt x="110" y="42"/>
                  </a:lnTo>
                  <a:lnTo>
                    <a:pt x="112" y="42"/>
                  </a:lnTo>
                  <a:lnTo>
                    <a:pt x="120" y="42"/>
                  </a:lnTo>
                  <a:lnTo>
                    <a:pt x="124" y="38"/>
                  </a:lnTo>
                  <a:lnTo>
                    <a:pt x="128" y="38"/>
                  </a:lnTo>
                  <a:lnTo>
                    <a:pt x="128" y="42"/>
                  </a:lnTo>
                  <a:lnTo>
                    <a:pt x="132" y="42"/>
                  </a:lnTo>
                  <a:lnTo>
                    <a:pt x="132" y="46"/>
                  </a:lnTo>
                  <a:lnTo>
                    <a:pt x="136" y="46"/>
                  </a:lnTo>
                  <a:lnTo>
                    <a:pt x="136" y="48"/>
                  </a:lnTo>
                  <a:lnTo>
                    <a:pt x="138" y="52"/>
                  </a:lnTo>
                  <a:lnTo>
                    <a:pt x="142" y="52"/>
                  </a:lnTo>
                  <a:lnTo>
                    <a:pt x="142" y="56"/>
                  </a:lnTo>
                  <a:lnTo>
                    <a:pt x="142" y="60"/>
                  </a:lnTo>
                  <a:lnTo>
                    <a:pt x="142" y="62"/>
                  </a:lnTo>
                  <a:lnTo>
                    <a:pt x="142" y="66"/>
                  </a:lnTo>
                  <a:lnTo>
                    <a:pt x="142" y="70"/>
                  </a:lnTo>
                  <a:lnTo>
                    <a:pt x="146" y="70"/>
                  </a:lnTo>
                  <a:lnTo>
                    <a:pt x="150" y="74"/>
                  </a:lnTo>
                  <a:lnTo>
                    <a:pt x="150" y="82"/>
                  </a:lnTo>
                  <a:lnTo>
                    <a:pt x="150" y="86"/>
                  </a:lnTo>
                  <a:lnTo>
                    <a:pt x="154" y="86"/>
                  </a:lnTo>
                  <a:lnTo>
                    <a:pt x="158" y="86"/>
                  </a:lnTo>
                  <a:lnTo>
                    <a:pt x="162" y="86"/>
                  </a:lnTo>
                  <a:lnTo>
                    <a:pt x="166" y="86"/>
                  </a:lnTo>
                  <a:lnTo>
                    <a:pt x="168" y="86"/>
                  </a:lnTo>
                  <a:lnTo>
                    <a:pt x="168" y="88"/>
                  </a:lnTo>
                  <a:lnTo>
                    <a:pt x="172" y="88"/>
                  </a:lnTo>
                  <a:lnTo>
                    <a:pt x="168" y="92"/>
                  </a:lnTo>
                  <a:lnTo>
                    <a:pt x="172" y="96"/>
                  </a:lnTo>
                  <a:lnTo>
                    <a:pt x="176" y="96"/>
                  </a:lnTo>
                  <a:lnTo>
                    <a:pt x="180" y="96"/>
                  </a:lnTo>
                  <a:lnTo>
                    <a:pt x="176" y="96"/>
                  </a:lnTo>
                  <a:lnTo>
                    <a:pt x="176" y="92"/>
                  </a:lnTo>
                  <a:lnTo>
                    <a:pt x="180" y="92"/>
                  </a:lnTo>
                  <a:lnTo>
                    <a:pt x="180" y="88"/>
                  </a:lnTo>
                  <a:lnTo>
                    <a:pt x="184" y="86"/>
                  </a:lnTo>
                  <a:lnTo>
                    <a:pt x="184" y="82"/>
                  </a:lnTo>
                  <a:lnTo>
                    <a:pt x="188" y="82"/>
                  </a:lnTo>
                  <a:lnTo>
                    <a:pt x="192" y="78"/>
                  </a:lnTo>
                  <a:lnTo>
                    <a:pt x="194" y="78"/>
                  </a:lnTo>
                  <a:lnTo>
                    <a:pt x="198" y="74"/>
                  </a:lnTo>
                  <a:lnTo>
                    <a:pt x="202" y="70"/>
                  </a:lnTo>
                  <a:lnTo>
                    <a:pt x="202" y="66"/>
                  </a:lnTo>
                  <a:lnTo>
                    <a:pt x="206" y="70"/>
                  </a:lnTo>
                  <a:lnTo>
                    <a:pt x="206" y="66"/>
                  </a:lnTo>
                  <a:lnTo>
                    <a:pt x="210" y="66"/>
                  </a:lnTo>
                  <a:lnTo>
                    <a:pt x="214" y="62"/>
                  </a:lnTo>
                  <a:lnTo>
                    <a:pt x="214" y="66"/>
                  </a:lnTo>
                  <a:lnTo>
                    <a:pt x="210" y="70"/>
                  </a:lnTo>
                  <a:lnTo>
                    <a:pt x="206" y="70"/>
                  </a:lnTo>
                  <a:lnTo>
                    <a:pt x="206" y="74"/>
                  </a:lnTo>
                  <a:lnTo>
                    <a:pt x="202" y="74"/>
                  </a:lnTo>
                  <a:lnTo>
                    <a:pt x="202" y="78"/>
                  </a:lnTo>
                  <a:lnTo>
                    <a:pt x="198" y="78"/>
                  </a:lnTo>
                  <a:lnTo>
                    <a:pt x="198" y="82"/>
                  </a:lnTo>
                  <a:lnTo>
                    <a:pt x="202" y="82"/>
                  </a:lnTo>
                  <a:lnTo>
                    <a:pt x="206" y="82"/>
                  </a:lnTo>
                  <a:lnTo>
                    <a:pt x="210" y="82"/>
                  </a:lnTo>
                  <a:lnTo>
                    <a:pt x="210" y="86"/>
                  </a:lnTo>
                  <a:lnTo>
                    <a:pt x="214" y="86"/>
                  </a:lnTo>
                  <a:lnTo>
                    <a:pt x="218" y="88"/>
                  </a:lnTo>
                  <a:lnTo>
                    <a:pt x="218" y="86"/>
                  </a:lnTo>
                  <a:lnTo>
                    <a:pt x="218" y="82"/>
                  </a:lnTo>
                  <a:lnTo>
                    <a:pt x="218" y="86"/>
                  </a:lnTo>
                  <a:lnTo>
                    <a:pt x="222" y="86"/>
                  </a:lnTo>
                  <a:lnTo>
                    <a:pt x="222" y="82"/>
                  </a:lnTo>
                  <a:lnTo>
                    <a:pt x="222" y="78"/>
                  </a:lnTo>
                  <a:lnTo>
                    <a:pt x="224" y="82"/>
                  </a:lnTo>
                  <a:lnTo>
                    <a:pt x="224" y="86"/>
                  </a:lnTo>
                  <a:lnTo>
                    <a:pt x="228" y="86"/>
                  </a:lnTo>
                  <a:lnTo>
                    <a:pt x="228" y="88"/>
                  </a:lnTo>
                  <a:lnTo>
                    <a:pt x="232" y="88"/>
                  </a:lnTo>
                  <a:lnTo>
                    <a:pt x="236" y="92"/>
                  </a:lnTo>
                  <a:lnTo>
                    <a:pt x="240" y="92"/>
                  </a:lnTo>
                  <a:lnTo>
                    <a:pt x="244" y="92"/>
                  </a:lnTo>
                  <a:lnTo>
                    <a:pt x="240" y="92"/>
                  </a:lnTo>
                  <a:lnTo>
                    <a:pt x="240" y="96"/>
                  </a:lnTo>
                  <a:lnTo>
                    <a:pt x="236" y="96"/>
                  </a:lnTo>
                  <a:lnTo>
                    <a:pt x="236" y="100"/>
                  </a:lnTo>
                  <a:lnTo>
                    <a:pt x="232" y="100"/>
                  </a:lnTo>
                  <a:lnTo>
                    <a:pt x="232" y="96"/>
                  </a:lnTo>
                  <a:lnTo>
                    <a:pt x="232" y="100"/>
                  </a:lnTo>
                  <a:lnTo>
                    <a:pt x="228" y="100"/>
                  </a:lnTo>
                  <a:lnTo>
                    <a:pt x="224" y="104"/>
                  </a:lnTo>
                  <a:lnTo>
                    <a:pt x="222" y="108"/>
                  </a:lnTo>
                  <a:lnTo>
                    <a:pt x="218" y="104"/>
                  </a:lnTo>
                  <a:lnTo>
                    <a:pt x="214" y="104"/>
                  </a:lnTo>
                  <a:lnTo>
                    <a:pt x="210" y="104"/>
                  </a:lnTo>
                  <a:lnTo>
                    <a:pt x="206" y="104"/>
                  </a:lnTo>
                  <a:lnTo>
                    <a:pt x="202" y="104"/>
                  </a:lnTo>
                  <a:lnTo>
                    <a:pt x="202" y="100"/>
                  </a:lnTo>
                  <a:lnTo>
                    <a:pt x="206" y="100"/>
                  </a:lnTo>
                  <a:lnTo>
                    <a:pt x="206" y="96"/>
                  </a:lnTo>
                  <a:lnTo>
                    <a:pt x="210" y="96"/>
                  </a:lnTo>
                  <a:lnTo>
                    <a:pt x="210" y="92"/>
                  </a:lnTo>
                  <a:lnTo>
                    <a:pt x="206" y="92"/>
                  </a:lnTo>
                  <a:lnTo>
                    <a:pt x="206" y="88"/>
                  </a:lnTo>
                  <a:lnTo>
                    <a:pt x="202" y="88"/>
                  </a:lnTo>
                  <a:lnTo>
                    <a:pt x="202" y="92"/>
                  </a:lnTo>
                  <a:lnTo>
                    <a:pt x="198" y="92"/>
                  </a:lnTo>
                  <a:lnTo>
                    <a:pt x="198" y="96"/>
                  </a:lnTo>
                  <a:lnTo>
                    <a:pt x="194" y="96"/>
                  </a:lnTo>
                  <a:lnTo>
                    <a:pt x="192" y="96"/>
                  </a:lnTo>
                  <a:lnTo>
                    <a:pt x="192" y="92"/>
                  </a:lnTo>
                  <a:lnTo>
                    <a:pt x="188" y="92"/>
                  </a:lnTo>
                  <a:lnTo>
                    <a:pt x="188" y="96"/>
                  </a:lnTo>
                  <a:lnTo>
                    <a:pt x="188" y="100"/>
                  </a:lnTo>
                  <a:lnTo>
                    <a:pt x="188" y="104"/>
                  </a:lnTo>
                  <a:lnTo>
                    <a:pt x="184" y="104"/>
                  </a:lnTo>
                  <a:lnTo>
                    <a:pt x="180" y="104"/>
                  </a:lnTo>
                  <a:lnTo>
                    <a:pt x="176" y="104"/>
                  </a:lnTo>
                  <a:lnTo>
                    <a:pt x="176" y="108"/>
                  </a:lnTo>
                  <a:lnTo>
                    <a:pt x="180" y="108"/>
                  </a:lnTo>
                  <a:lnTo>
                    <a:pt x="184" y="108"/>
                  </a:lnTo>
                  <a:lnTo>
                    <a:pt x="180" y="108"/>
                  </a:lnTo>
                  <a:lnTo>
                    <a:pt x="180" y="112"/>
                  </a:lnTo>
                  <a:lnTo>
                    <a:pt x="176" y="112"/>
                  </a:lnTo>
                  <a:lnTo>
                    <a:pt x="176" y="112"/>
                  </a:lnTo>
                  <a:lnTo>
                    <a:pt x="176" y="11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52" name="Freeform 62">
              <a:extLst>
                <a:ext uri="{FF2B5EF4-FFF2-40B4-BE49-F238E27FC236}">
                  <a16:creationId xmlns:a16="http://schemas.microsoft.com/office/drawing/2014/main" id="{777AE531-20AF-DADE-F036-0286CF42310B}"/>
                </a:ext>
              </a:extLst>
            </p:cNvPr>
            <p:cNvSpPr>
              <a:spLocks noEditPoints="1"/>
            </p:cNvSpPr>
            <p:nvPr/>
          </p:nvSpPr>
          <p:spPr bwMode="auto">
            <a:xfrm>
              <a:off x="6689725" y="3918018"/>
              <a:ext cx="158750" cy="409575"/>
            </a:xfrm>
            <a:custGeom>
              <a:avLst/>
              <a:gdLst>
                <a:gd name="T0" fmla="*/ 78 w 100"/>
                <a:gd name="T1" fmla="*/ 122 h 258"/>
                <a:gd name="T2" fmla="*/ 86 w 100"/>
                <a:gd name="T3" fmla="*/ 130 h 258"/>
                <a:gd name="T4" fmla="*/ 92 w 100"/>
                <a:gd name="T5" fmla="*/ 138 h 258"/>
                <a:gd name="T6" fmla="*/ 96 w 100"/>
                <a:gd name="T7" fmla="*/ 148 h 258"/>
                <a:gd name="T8" fmla="*/ 96 w 100"/>
                <a:gd name="T9" fmla="*/ 168 h 258"/>
                <a:gd name="T10" fmla="*/ 100 w 100"/>
                <a:gd name="T11" fmla="*/ 178 h 258"/>
                <a:gd name="T12" fmla="*/ 100 w 100"/>
                <a:gd name="T13" fmla="*/ 194 h 258"/>
                <a:gd name="T14" fmla="*/ 96 w 100"/>
                <a:gd name="T15" fmla="*/ 198 h 258"/>
                <a:gd name="T16" fmla="*/ 92 w 100"/>
                <a:gd name="T17" fmla="*/ 212 h 258"/>
                <a:gd name="T18" fmla="*/ 78 w 100"/>
                <a:gd name="T19" fmla="*/ 220 h 258"/>
                <a:gd name="T20" fmla="*/ 62 w 100"/>
                <a:gd name="T21" fmla="*/ 220 h 258"/>
                <a:gd name="T22" fmla="*/ 62 w 100"/>
                <a:gd name="T23" fmla="*/ 228 h 258"/>
                <a:gd name="T24" fmla="*/ 60 w 100"/>
                <a:gd name="T25" fmla="*/ 232 h 258"/>
                <a:gd name="T26" fmla="*/ 56 w 100"/>
                <a:gd name="T27" fmla="*/ 232 h 258"/>
                <a:gd name="T28" fmla="*/ 52 w 100"/>
                <a:gd name="T29" fmla="*/ 234 h 258"/>
                <a:gd name="T30" fmla="*/ 48 w 100"/>
                <a:gd name="T31" fmla="*/ 246 h 258"/>
                <a:gd name="T32" fmla="*/ 34 w 100"/>
                <a:gd name="T33" fmla="*/ 258 h 258"/>
                <a:gd name="T34" fmla="*/ 36 w 100"/>
                <a:gd name="T35" fmla="*/ 238 h 258"/>
                <a:gd name="T36" fmla="*/ 34 w 100"/>
                <a:gd name="T37" fmla="*/ 228 h 258"/>
                <a:gd name="T38" fmla="*/ 40 w 100"/>
                <a:gd name="T39" fmla="*/ 216 h 258"/>
                <a:gd name="T40" fmla="*/ 56 w 100"/>
                <a:gd name="T41" fmla="*/ 216 h 258"/>
                <a:gd name="T42" fmla="*/ 56 w 100"/>
                <a:gd name="T43" fmla="*/ 204 h 258"/>
                <a:gd name="T44" fmla="*/ 62 w 100"/>
                <a:gd name="T45" fmla="*/ 198 h 258"/>
                <a:gd name="T46" fmla="*/ 74 w 100"/>
                <a:gd name="T47" fmla="*/ 186 h 258"/>
                <a:gd name="T48" fmla="*/ 70 w 100"/>
                <a:gd name="T49" fmla="*/ 164 h 258"/>
                <a:gd name="T50" fmla="*/ 74 w 100"/>
                <a:gd name="T51" fmla="*/ 148 h 258"/>
                <a:gd name="T52" fmla="*/ 70 w 100"/>
                <a:gd name="T53" fmla="*/ 134 h 258"/>
                <a:gd name="T54" fmla="*/ 66 w 100"/>
                <a:gd name="T55" fmla="*/ 122 h 258"/>
                <a:gd name="T56" fmla="*/ 60 w 100"/>
                <a:gd name="T57" fmla="*/ 112 h 258"/>
                <a:gd name="T58" fmla="*/ 48 w 100"/>
                <a:gd name="T59" fmla="*/ 100 h 258"/>
                <a:gd name="T60" fmla="*/ 40 w 100"/>
                <a:gd name="T61" fmla="*/ 86 h 258"/>
                <a:gd name="T62" fmla="*/ 26 w 100"/>
                <a:gd name="T63" fmla="*/ 74 h 258"/>
                <a:gd name="T64" fmla="*/ 26 w 100"/>
                <a:gd name="T65" fmla="*/ 62 h 258"/>
                <a:gd name="T66" fmla="*/ 36 w 100"/>
                <a:gd name="T67" fmla="*/ 58 h 258"/>
                <a:gd name="T68" fmla="*/ 26 w 100"/>
                <a:gd name="T69" fmla="*/ 42 h 258"/>
                <a:gd name="T70" fmla="*/ 10 w 100"/>
                <a:gd name="T71" fmla="*/ 44 h 258"/>
                <a:gd name="T72" fmla="*/ 10 w 100"/>
                <a:gd name="T73" fmla="*/ 34 h 258"/>
                <a:gd name="T74" fmla="*/ 0 w 100"/>
                <a:gd name="T75" fmla="*/ 18 h 258"/>
                <a:gd name="T76" fmla="*/ 10 w 100"/>
                <a:gd name="T77" fmla="*/ 14 h 258"/>
                <a:gd name="T78" fmla="*/ 22 w 100"/>
                <a:gd name="T79" fmla="*/ 12 h 258"/>
                <a:gd name="T80" fmla="*/ 36 w 100"/>
                <a:gd name="T81" fmla="*/ 8 h 258"/>
                <a:gd name="T82" fmla="*/ 48 w 100"/>
                <a:gd name="T83" fmla="*/ 8 h 258"/>
                <a:gd name="T84" fmla="*/ 62 w 100"/>
                <a:gd name="T85" fmla="*/ 14 h 258"/>
                <a:gd name="T86" fmla="*/ 70 w 100"/>
                <a:gd name="T87" fmla="*/ 30 h 258"/>
                <a:gd name="T88" fmla="*/ 74 w 100"/>
                <a:gd name="T89" fmla="*/ 38 h 258"/>
                <a:gd name="T90" fmla="*/ 70 w 100"/>
                <a:gd name="T91" fmla="*/ 42 h 258"/>
                <a:gd name="T92" fmla="*/ 62 w 100"/>
                <a:gd name="T93" fmla="*/ 48 h 258"/>
                <a:gd name="T94" fmla="*/ 56 w 100"/>
                <a:gd name="T95" fmla="*/ 58 h 258"/>
                <a:gd name="T96" fmla="*/ 52 w 100"/>
                <a:gd name="T97" fmla="*/ 70 h 258"/>
                <a:gd name="T98" fmla="*/ 52 w 100"/>
                <a:gd name="T99" fmla="*/ 88 h 258"/>
                <a:gd name="T100" fmla="*/ 62 w 100"/>
                <a:gd name="T101" fmla="*/ 108 h 258"/>
                <a:gd name="T102" fmla="*/ 66 w 100"/>
                <a:gd name="T103" fmla="*/ 224 h 258"/>
                <a:gd name="T104" fmla="*/ 62 w 100"/>
                <a:gd name="T105" fmla="*/ 224 h 258"/>
                <a:gd name="T106" fmla="*/ 74 w 100"/>
                <a:gd name="T107" fmla="*/ 38 h 258"/>
                <a:gd name="T108" fmla="*/ 66 w 100"/>
                <a:gd name="T109" fmla="*/ 44 h 258"/>
                <a:gd name="T110" fmla="*/ 26 w 100"/>
                <a:gd name="T111" fmla="*/ 22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 h="258">
                  <a:moveTo>
                    <a:pt x="66" y="112"/>
                  </a:moveTo>
                  <a:lnTo>
                    <a:pt x="70" y="112"/>
                  </a:lnTo>
                  <a:lnTo>
                    <a:pt x="70" y="116"/>
                  </a:lnTo>
                  <a:lnTo>
                    <a:pt x="74" y="118"/>
                  </a:lnTo>
                  <a:lnTo>
                    <a:pt x="78" y="118"/>
                  </a:lnTo>
                  <a:lnTo>
                    <a:pt x="78" y="122"/>
                  </a:lnTo>
                  <a:lnTo>
                    <a:pt x="82" y="122"/>
                  </a:lnTo>
                  <a:lnTo>
                    <a:pt x="82" y="126"/>
                  </a:lnTo>
                  <a:lnTo>
                    <a:pt x="86" y="126"/>
                  </a:lnTo>
                  <a:lnTo>
                    <a:pt x="82" y="126"/>
                  </a:lnTo>
                  <a:lnTo>
                    <a:pt x="86" y="126"/>
                  </a:lnTo>
                  <a:lnTo>
                    <a:pt x="86" y="130"/>
                  </a:lnTo>
                  <a:lnTo>
                    <a:pt x="86" y="126"/>
                  </a:lnTo>
                  <a:lnTo>
                    <a:pt x="86" y="130"/>
                  </a:lnTo>
                  <a:lnTo>
                    <a:pt x="86" y="134"/>
                  </a:lnTo>
                  <a:lnTo>
                    <a:pt x="90" y="134"/>
                  </a:lnTo>
                  <a:lnTo>
                    <a:pt x="90" y="138"/>
                  </a:lnTo>
                  <a:lnTo>
                    <a:pt x="92" y="138"/>
                  </a:lnTo>
                  <a:lnTo>
                    <a:pt x="92" y="142"/>
                  </a:lnTo>
                  <a:lnTo>
                    <a:pt x="92" y="138"/>
                  </a:lnTo>
                  <a:lnTo>
                    <a:pt x="92" y="142"/>
                  </a:lnTo>
                  <a:lnTo>
                    <a:pt x="92" y="146"/>
                  </a:lnTo>
                  <a:lnTo>
                    <a:pt x="92" y="148"/>
                  </a:lnTo>
                  <a:lnTo>
                    <a:pt x="96" y="148"/>
                  </a:lnTo>
                  <a:lnTo>
                    <a:pt x="96" y="152"/>
                  </a:lnTo>
                  <a:lnTo>
                    <a:pt x="96" y="156"/>
                  </a:lnTo>
                  <a:lnTo>
                    <a:pt x="96" y="160"/>
                  </a:lnTo>
                  <a:lnTo>
                    <a:pt x="100" y="164"/>
                  </a:lnTo>
                  <a:lnTo>
                    <a:pt x="100" y="168"/>
                  </a:lnTo>
                  <a:lnTo>
                    <a:pt x="96" y="168"/>
                  </a:lnTo>
                  <a:lnTo>
                    <a:pt x="100" y="168"/>
                  </a:lnTo>
                  <a:lnTo>
                    <a:pt x="96" y="168"/>
                  </a:lnTo>
                  <a:lnTo>
                    <a:pt x="100" y="168"/>
                  </a:lnTo>
                  <a:lnTo>
                    <a:pt x="100" y="172"/>
                  </a:lnTo>
                  <a:lnTo>
                    <a:pt x="100" y="174"/>
                  </a:lnTo>
                  <a:lnTo>
                    <a:pt x="100" y="178"/>
                  </a:lnTo>
                  <a:lnTo>
                    <a:pt x="100" y="182"/>
                  </a:lnTo>
                  <a:lnTo>
                    <a:pt x="100" y="186"/>
                  </a:lnTo>
                  <a:lnTo>
                    <a:pt x="96" y="186"/>
                  </a:lnTo>
                  <a:lnTo>
                    <a:pt x="96" y="190"/>
                  </a:lnTo>
                  <a:lnTo>
                    <a:pt x="100" y="190"/>
                  </a:lnTo>
                  <a:lnTo>
                    <a:pt x="100" y="194"/>
                  </a:lnTo>
                  <a:lnTo>
                    <a:pt x="100" y="190"/>
                  </a:lnTo>
                  <a:lnTo>
                    <a:pt x="96" y="190"/>
                  </a:lnTo>
                  <a:lnTo>
                    <a:pt x="96" y="194"/>
                  </a:lnTo>
                  <a:lnTo>
                    <a:pt x="96" y="198"/>
                  </a:lnTo>
                  <a:lnTo>
                    <a:pt x="100" y="202"/>
                  </a:lnTo>
                  <a:lnTo>
                    <a:pt x="96" y="198"/>
                  </a:lnTo>
                  <a:lnTo>
                    <a:pt x="96" y="202"/>
                  </a:lnTo>
                  <a:lnTo>
                    <a:pt x="96" y="204"/>
                  </a:lnTo>
                  <a:lnTo>
                    <a:pt x="96" y="208"/>
                  </a:lnTo>
                  <a:lnTo>
                    <a:pt x="92" y="212"/>
                  </a:lnTo>
                  <a:lnTo>
                    <a:pt x="92" y="208"/>
                  </a:lnTo>
                  <a:lnTo>
                    <a:pt x="92" y="212"/>
                  </a:lnTo>
                  <a:lnTo>
                    <a:pt x="90" y="212"/>
                  </a:lnTo>
                  <a:lnTo>
                    <a:pt x="90" y="216"/>
                  </a:lnTo>
                  <a:lnTo>
                    <a:pt x="86" y="216"/>
                  </a:lnTo>
                  <a:lnTo>
                    <a:pt x="82" y="216"/>
                  </a:lnTo>
                  <a:lnTo>
                    <a:pt x="82" y="220"/>
                  </a:lnTo>
                  <a:lnTo>
                    <a:pt x="78" y="220"/>
                  </a:lnTo>
                  <a:lnTo>
                    <a:pt x="78" y="224"/>
                  </a:lnTo>
                  <a:lnTo>
                    <a:pt x="74" y="224"/>
                  </a:lnTo>
                  <a:lnTo>
                    <a:pt x="70" y="228"/>
                  </a:lnTo>
                  <a:lnTo>
                    <a:pt x="70" y="224"/>
                  </a:lnTo>
                  <a:lnTo>
                    <a:pt x="66" y="224"/>
                  </a:lnTo>
                  <a:lnTo>
                    <a:pt x="62" y="220"/>
                  </a:lnTo>
                  <a:lnTo>
                    <a:pt x="62" y="224"/>
                  </a:lnTo>
                  <a:lnTo>
                    <a:pt x="62" y="228"/>
                  </a:lnTo>
                  <a:lnTo>
                    <a:pt x="62" y="224"/>
                  </a:lnTo>
                  <a:lnTo>
                    <a:pt x="62" y="228"/>
                  </a:lnTo>
                  <a:lnTo>
                    <a:pt x="60" y="228"/>
                  </a:lnTo>
                  <a:lnTo>
                    <a:pt x="62" y="228"/>
                  </a:lnTo>
                  <a:lnTo>
                    <a:pt x="62" y="232"/>
                  </a:lnTo>
                  <a:lnTo>
                    <a:pt x="62" y="234"/>
                  </a:lnTo>
                  <a:lnTo>
                    <a:pt x="60" y="232"/>
                  </a:lnTo>
                  <a:lnTo>
                    <a:pt x="60" y="228"/>
                  </a:lnTo>
                  <a:lnTo>
                    <a:pt x="56" y="228"/>
                  </a:lnTo>
                  <a:lnTo>
                    <a:pt x="60" y="232"/>
                  </a:lnTo>
                  <a:lnTo>
                    <a:pt x="60" y="234"/>
                  </a:lnTo>
                  <a:lnTo>
                    <a:pt x="62" y="234"/>
                  </a:lnTo>
                  <a:lnTo>
                    <a:pt x="60" y="234"/>
                  </a:lnTo>
                  <a:lnTo>
                    <a:pt x="56" y="232"/>
                  </a:lnTo>
                  <a:lnTo>
                    <a:pt x="56" y="228"/>
                  </a:lnTo>
                  <a:lnTo>
                    <a:pt x="56" y="232"/>
                  </a:lnTo>
                  <a:lnTo>
                    <a:pt x="56" y="234"/>
                  </a:lnTo>
                  <a:lnTo>
                    <a:pt x="60" y="234"/>
                  </a:lnTo>
                  <a:lnTo>
                    <a:pt x="60" y="238"/>
                  </a:lnTo>
                  <a:lnTo>
                    <a:pt x="60" y="242"/>
                  </a:lnTo>
                  <a:lnTo>
                    <a:pt x="56" y="238"/>
                  </a:lnTo>
                  <a:lnTo>
                    <a:pt x="52" y="234"/>
                  </a:lnTo>
                  <a:lnTo>
                    <a:pt x="52" y="238"/>
                  </a:lnTo>
                  <a:lnTo>
                    <a:pt x="56" y="238"/>
                  </a:lnTo>
                  <a:lnTo>
                    <a:pt x="56" y="242"/>
                  </a:lnTo>
                  <a:lnTo>
                    <a:pt x="56" y="246"/>
                  </a:lnTo>
                  <a:lnTo>
                    <a:pt x="52" y="246"/>
                  </a:lnTo>
                  <a:lnTo>
                    <a:pt x="48" y="246"/>
                  </a:lnTo>
                  <a:lnTo>
                    <a:pt x="48" y="250"/>
                  </a:lnTo>
                  <a:lnTo>
                    <a:pt x="44" y="250"/>
                  </a:lnTo>
                  <a:lnTo>
                    <a:pt x="44" y="254"/>
                  </a:lnTo>
                  <a:lnTo>
                    <a:pt x="40" y="258"/>
                  </a:lnTo>
                  <a:lnTo>
                    <a:pt x="36" y="258"/>
                  </a:lnTo>
                  <a:lnTo>
                    <a:pt x="34" y="258"/>
                  </a:lnTo>
                  <a:lnTo>
                    <a:pt x="36" y="258"/>
                  </a:lnTo>
                  <a:lnTo>
                    <a:pt x="36" y="254"/>
                  </a:lnTo>
                  <a:lnTo>
                    <a:pt x="36" y="250"/>
                  </a:lnTo>
                  <a:lnTo>
                    <a:pt x="36" y="246"/>
                  </a:lnTo>
                  <a:lnTo>
                    <a:pt x="36" y="242"/>
                  </a:lnTo>
                  <a:lnTo>
                    <a:pt x="36" y="238"/>
                  </a:lnTo>
                  <a:lnTo>
                    <a:pt x="36" y="234"/>
                  </a:lnTo>
                  <a:lnTo>
                    <a:pt x="40" y="234"/>
                  </a:lnTo>
                  <a:lnTo>
                    <a:pt x="40" y="232"/>
                  </a:lnTo>
                  <a:lnTo>
                    <a:pt x="36" y="232"/>
                  </a:lnTo>
                  <a:lnTo>
                    <a:pt x="34" y="232"/>
                  </a:lnTo>
                  <a:lnTo>
                    <a:pt x="34" y="228"/>
                  </a:lnTo>
                  <a:lnTo>
                    <a:pt x="30" y="228"/>
                  </a:lnTo>
                  <a:lnTo>
                    <a:pt x="34" y="228"/>
                  </a:lnTo>
                  <a:lnTo>
                    <a:pt x="34" y="224"/>
                  </a:lnTo>
                  <a:lnTo>
                    <a:pt x="36" y="224"/>
                  </a:lnTo>
                  <a:lnTo>
                    <a:pt x="40" y="220"/>
                  </a:lnTo>
                  <a:lnTo>
                    <a:pt x="40" y="216"/>
                  </a:lnTo>
                  <a:lnTo>
                    <a:pt x="44" y="220"/>
                  </a:lnTo>
                  <a:lnTo>
                    <a:pt x="44" y="216"/>
                  </a:lnTo>
                  <a:lnTo>
                    <a:pt x="48" y="216"/>
                  </a:lnTo>
                  <a:lnTo>
                    <a:pt x="52" y="216"/>
                  </a:lnTo>
                  <a:lnTo>
                    <a:pt x="56" y="220"/>
                  </a:lnTo>
                  <a:lnTo>
                    <a:pt x="56" y="216"/>
                  </a:lnTo>
                  <a:lnTo>
                    <a:pt x="52" y="212"/>
                  </a:lnTo>
                  <a:lnTo>
                    <a:pt x="52" y="208"/>
                  </a:lnTo>
                  <a:lnTo>
                    <a:pt x="52" y="204"/>
                  </a:lnTo>
                  <a:lnTo>
                    <a:pt x="52" y="202"/>
                  </a:lnTo>
                  <a:lnTo>
                    <a:pt x="56" y="202"/>
                  </a:lnTo>
                  <a:lnTo>
                    <a:pt x="56" y="204"/>
                  </a:lnTo>
                  <a:lnTo>
                    <a:pt x="60" y="204"/>
                  </a:lnTo>
                  <a:lnTo>
                    <a:pt x="60" y="202"/>
                  </a:lnTo>
                  <a:lnTo>
                    <a:pt x="60" y="198"/>
                  </a:lnTo>
                  <a:lnTo>
                    <a:pt x="62" y="198"/>
                  </a:lnTo>
                  <a:lnTo>
                    <a:pt x="62" y="202"/>
                  </a:lnTo>
                  <a:lnTo>
                    <a:pt x="62" y="198"/>
                  </a:lnTo>
                  <a:lnTo>
                    <a:pt x="66" y="198"/>
                  </a:lnTo>
                  <a:lnTo>
                    <a:pt x="66" y="194"/>
                  </a:lnTo>
                  <a:lnTo>
                    <a:pt x="70" y="194"/>
                  </a:lnTo>
                  <a:lnTo>
                    <a:pt x="74" y="194"/>
                  </a:lnTo>
                  <a:lnTo>
                    <a:pt x="74" y="190"/>
                  </a:lnTo>
                  <a:lnTo>
                    <a:pt x="74" y="186"/>
                  </a:lnTo>
                  <a:lnTo>
                    <a:pt x="74" y="182"/>
                  </a:lnTo>
                  <a:lnTo>
                    <a:pt x="74" y="174"/>
                  </a:lnTo>
                  <a:lnTo>
                    <a:pt x="74" y="172"/>
                  </a:lnTo>
                  <a:lnTo>
                    <a:pt x="74" y="168"/>
                  </a:lnTo>
                  <a:lnTo>
                    <a:pt x="74" y="164"/>
                  </a:lnTo>
                  <a:lnTo>
                    <a:pt x="70" y="164"/>
                  </a:lnTo>
                  <a:lnTo>
                    <a:pt x="70" y="160"/>
                  </a:lnTo>
                  <a:lnTo>
                    <a:pt x="74" y="160"/>
                  </a:lnTo>
                  <a:lnTo>
                    <a:pt x="70" y="156"/>
                  </a:lnTo>
                  <a:lnTo>
                    <a:pt x="74" y="156"/>
                  </a:lnTo>
                  <a:lnTo>
                    <a:pt x="74" y="152"/>
                  </a:lnTo>
                  <a:lnTo>
                    <a:pt x="74" y="148"/>
                  </a:lnTo>
                  <a:lnTo>
                    <a:pt x="74" y="146"/>
                  </a:lnTo>
                  <a:lnTo>
                    <a:pt x="78" y="142"/>
                  </a:lnTo>
                  <a:lnTo>
                    <a:pt x="74" y="142"/>
                  </a:lnTo>
                  <a:lnTo>
                    <a:pt x="74" y="138"/>
                  </a:lnTo>
                  <a:lnTo>
                    <a:pt x="70" y="138"/>
                  </a:lnTo>
                  <a:lnTo>
                    <a:pt x="70" y="134"/>
                  </a:lnTo>
                  <a:lnTo>
                    <a:pt x="70" y="130"/>
                  </a:lnTo>
                  <a:lnTo>
                    <a:pt x="74" y="130"/>
                  </a:lnTo>
                  <a:lnTo>
                    <a:pt x="74" y="126"/>
                  </a:lnTo>
                  <a:lnTo>
                    <a:pt x="70" y="126"/>
                  </a:lnTo>
                  <a:lnTo>
                    <a:pt x="70" y="122"/>
                  </a:lnTo>
                  <a:lnTo>
                    <a:pt x="66" y="122"/>
                  </a:lnTo>
                  <a:lnTo>
                    <a:pt x="66" y="118"/>
                  </a:lnTo>
                  <a:lnTo>
                    <a:pt x="62" y="118"/>
                  </a:lnTo>
                  <a:lnTo>
                    <a:pt x="62" y="122"/>
                  </a:lnTo>
                  <a:lnTo>
                    <a:pt x="60" y="118"/>
                  </a:lnTo>
                  <a:lnTo>
                    <a:pt x="60" y="116"/>
                  </a:lnTo>
                  <a:lnTo>
                    <a:pt x="60" y="112"/>
                  </a:lnTo>
                  <a:lnTo>
                    <a:pt x="60" y="108"/>
                  </a:lnTo>
                  <a:lnTo>
                    <a:pt x="56" y="108"/>
                  </a:lnTo>
                  <a:lnTo>
                    <a:pt x="56" y="104"/>
                  </a:lnTo>
                  <a:lnTo>
                    <a:pt x="52" y="104"/>
                  </a:lnTo>
                  <a:lnTo>
                    <a:pt x="52" y="100"/>
                  </a:lnTo>
                  <a:lnTo>
                    <a:pt x="48" y="100"/>
                  </a:lnTo>
                  <a:lnTo>
                    <a:pt x="48" y="96"/>
                  </a:lnTo>
                  <a:lnTo>
                    <a:pt x="48" y="92"/>
                  </a:lnTo>
                  <a:lnTo>
                    <a:pt x="44" y="92"/>
                  </a:lnTo>
                  <a:lnTo>
                    <a:pt x="44" y="88"/>
                  </a:lnTo>
                  <a:lnTo>
                    <a:pt x="40" y="88"/>
                  </a:lnTo>
                  <a:lnTo>
                    <a:pt x="40" y="86"/>
                  </a:lnTo>
                  <a:lnTo>
                    <a:pt x="40" y="82"/>
                  </a:lnTo>
                  <a:lnTo>
                    <a:pt x="36" y="82"/>
                  </a:lnTo>
                  <a:lnTo>
                    <a:pt x="34" y="82"/>
                  </a:lnTo>
                  <a:lnTo>
                    <a:pt x="34" y="78"/>
                  </a:lnTo>
                  <a:lnTo>
                    <a:pt x="30" y="74"/>
                  </a:lnTo>
                  <a:lnTo>
                    <a:pt x="26" y="74"/>
                  </a:lnTo>
                  <a:lnTo>
                    <a:pt x="22" y="70"/>
                  </a:lnTo>
                  <a:lnTo>
                    <a:pt x="26" y="70"/>
                  </a:lnTo>
                  <a:lnTo>
                    <a:pt x="26" y="66"/>
                  </a:lnTo>
                  <a:lnTo>
                    <a:pt x="26" y="62"/>
                  </a:lnTo>
                  <a:lnTo>
                    <a:pt x="26" y="66"/>
                  </a:lnTo>
                  <a:lnTo>
                    <a:pt x="26" y="62"/>
                  </a:lnTo>
                  <a:lnTo>
                    <a:pt x="30" y="62"/>
                  </a:lnTo>
                  <a:lnTo>
                    <a:pt x="30" y="66"/>
                  </a:lnTo>
                  <a:lnTo>
                    <a:pt x="34" y="66"/>
                  </a:lnTo>
                  <a:lnTo>
                    <a:pt x="34" y="62"/>
                  </a:lnTo>
                  <a:lnTo>
                    <a:pt x="36" y="62"/>
                  </a:lnTo>
                  <a:lnTo>
                    <a:pt x="36" y="58"/>
                  </a:lnTo>
                  <a:lnTo>
                    <a:pt x="36" y="56"/>
                  </a:lnTo>
                  <a:lnTo>
                    <a:pt x="34" y="52"/>
                  </a:lnTo>
                  <a:lnTo>
                    <a:pt x="30" y="52"/>
                  </a:lnTo>
                  <a:lnTo>
                    <a:pt x="34" y="48"/>
                  </a:lnTo>
                  <a:lnTo>
                    <a:pt x="30" y="44"/>
                  </a:lnTo>
                  <a:lnTo>
                    <a:pt x="26" y="42"/>
                  </a:lnTo>
                  <a:lnTo>
                    <a:pt x="22" y="44"/>
                  </a:lnTo>
                  <a:lnTo>
                    <a:pt x="22" y="48"/>
                  </a:lnTo>
                  <a:lnTo>
                    <a:pt x="18" y="48"/>
                  </a:lnTo>
                  <a:lnTo>
                    <a:pt x="18" y="44"/>
                  </a:lnTo>
                  <a:lnTo>
                    <a:pt x="14" y="44"/>
                  </a:lnTo>
                  <a:lnTo>
                    <a:pt x="10" y="44"/>
                  </a:lnTo>
                  <a:lnTo>
                    <a:pt x="10" y="42"/>
                  </a:lnTo>
                  <a:lnTo>
                    <a:pt x="10" y="38"/>
                  </a:lnTo>
                  <a:lnTo>
                    <a:pt x="6" y="38"/>
                  </a:lnTo>
                  <a:lnTo>
                    <a:pt x="10" y="34"/>
                  </a:lnTo>
                  <a:lnTo>
                    <a:pt x="6" y="34"/>
                  </a:lnTo>
                  <a:lnTo>
                    <a:pt x="10" y="34"/>
                  </a:lnTo>
                  <a:lnTo>
                    <a:pt x="10" y="30"/>
                  </a:lnTo>
                  <a:lnTo>
                    <a:pt x="6" y="30"/>
                  </a:lnTo>
                  <a:lnTo>
                    <a:pt x="6" y="26"/>
                  </a:lnTo>
                  <a:lnTo>
                    <a:pt x="4" y="26"/>
                  </a:lnTo>
                  <a:lnTo>
                    <a:pt x="4" y="22"/>
                  </a:lnTo>
                  <a:lnTo>
                    <a:pt x="0" y="18"/>
                  </a:lnTo>
                  <a:lnTo>
                    <a:pt x="0" y="14"/>
                  </a:lnTo>
                  <a:lnTo>
                    <a:pt x="4" y="14"/>
                  </a:lnTo>
                  <a:lnTo>
                    <a:pt x="4" y="12"/>
                  </a:lnTo>
                  <a:lnTo>
                    <a:pt x="6" y="12"/>
                  </a:lnTo>
                  <a:lnTo>
                    <a:pt x="6" y="14"/>
                  </a:lnTo>
                  <a:lnTo>
                    <a:pt x="10" y="14"/>
                  </a:lnTo>
                  <a:lnTo>
                    <a:pt x="14" y="14"/>
                  </a:lnTo>
                  <a:lnTo>
                    <a:pt x="14" y="12"/>
                  </a:lnTo>
                  <a:lnTo>
                    <a:pt x="18" y="12"/>
                  </a:lnTo>
                  <a:lnTo>
                    <a:pt x="18" y="14"/>
                  </a:lnTo>
                  <a:lnTo>
                    <a:pt x="18" y="12"/>
                  </a:lnTo>
                  <a:lnTo>
                    <a:pt x="22" y="12"/>
                  </a:lnTo>
                  <a:lnTo>
                    <a:pt x="22" y="14"/>
                  </a:lnTo>
                  <a:lnTo>
                    <a:pt x="26" y="14"/>
                  </a:lnTo>
                  <a:lnTo>
                    <a:pt x="26" y="12"/>
                  </a:lnTo>
                  <a:lnTo>
                    <a:pt x="30" y="12"/>
                  </a:lnTo>
                  <a:lnTo>
                    <a:pt x="34" y="12"/>
                  </a:lnTo>
                  <a:lnTo>
                    <a:pt x="36" y="8"/>
                  </a:lnTo>
                  <a:lnTo>
                    <a:pt x="36" y="4"/>
                  </a:lnTo>
                  <a:lnTo>
                    <a:pt x="40" y="0"/>
                  </a:lnTo>
                  <a:lnTo>
                    <a:pt x="44" y="0"/>
                  </a:lnTo>
                  <a:lnTo>
                    <a:pt x="44" y="4"/>
                  </a:lnTo>
                  <a:lnTo>
                    <a:pt x="48" y="4"/>
                  </a:lnTo>
                  <a:lnTo>
                    <a:pt x="48" y="8"/>
                  </a:lnTo>
                  <a:lnTo>
                    <a:pt x="52" y="8"/>
                  </a:lnTo>
                  <a:lnTo>
                    <a:pt x="56" y="8"/>
                  </a:lnTo>
                  <a:lnTo>
                    <a:pt x="60" y="8"/>
                  </a:lnTo>
                  <a:lnTo>
                    <a:pt x="62" y="8"/>
                  </a:lnTo>
                  <a:lnTo>
                    <a:pt x="62" y="12"/>
                  </a:lnTo>
                  <a:lnTo>
                    <a:pt x="62" y="14"/>
                  </a:lnTo>
                  <a:lnTo>
                    <a:pt x="60" y="14"/>
                  </a:lnTo>
                  <a:lnTo>
                    <a:pt x="60" y="18"/>
                  </a:lnTo>
                  <a:lnTo>
                    <a:pt x="62" y="18"/>
                  </a:lnTo>
                  <a:lnTo>
                    <a:pt x="62" y="22"/>
                  </a:lnTo>
                  <a:lnTo>
                    <a:pt x="66" y="26"/>
                  </a:lnTo>
                  <a:lnTo>
                    <a:pt x="70" y="30"/>
                  </a:lnTo>
                  <a:lnTo>
                    <a:pt x="74" y="30"/>
                  </a:lnTo>
                  <a:lnTo>
                    <a:pt x="78" y="30"/>
                  </a:lnTo>
                  <a:lnTo>
                    <a:pt x="82" y="30"/>
                  </a:lnTo>
                  <a:lnTo>
                    <a:pt x="82" y="34"/>
                  </a:lnTo>
                  <a:lnTo>
                    <a:pt x="78" y="34"/>
                  </a:lnTo>
                  <a:lnTo>
                    <a:pt x="74" y="38"/>
                  </a:lnTo>
                  <a:lnTo>
                    <a:pt x="70" y="38"/>
                  </a:lnTo>
                  <a:lnTo>
                    <a:pt x="74" y="42"/>
                  </a:lnTo>
                  <a:lnTo>
                    <a:pt x="70" y="42"/>
                  </a:lnTo>
                  <a:lnTo>
                    <a:pt x="70" y="44"/>
                  </a:lnTo>
                  <a:lnTo>
                    <a:pt x="66" y="42"/>
                  </a:lnTo>
                  <a:lnTo>
                    <a:pt x="70" y="42"/>
                  </a:lnTo>
                  <a:lnTo>
                    <a:pt x="66" y="42"/>
                  </a:lnTo>
                  <a:lnTo>
                    <a:pt x="66" y="44"/>
                  </a:lnTo>
                  <a:lnTo>
                    <a:pt x="62" y="44"/>
                  </a:lnTo>
                  <a:lnTo>
                    <a:pt x="62" y="42"/>
                  </a:lnTo>
                  <a:lnTo>
                    <a:pt x="62" y="44"/>
                  </a:lnTo>
                  <a:lnTo>
                    <a:pt x="62" y="48"/>
                  </a:lnTo>
                  <a:lnTo>
                    <a:pt x="60" y="52"/>
                  </a:lnTo>
                  <a:lnTo>
                    <a:pt x="60" y="56"/>
                  </a:lnTo>
                  <a:lnTo>
                    <a:pt x="60" y="52"/>
                  </a:lnTo>
                  <a:lnTo>
                    <a:pt x="60" y="56"/>
                  </a:lnTo>
                  <a:lnTo>
                    <a:pt x="56" y="56"/>
                  </a:lnTo>
                  <a:lnTo>
                    <a:pt x="56" y="58"/>
                  </a:lnTo>
                  <a:lnTo>
                    <a:pt x="52" y="58"/>
                  </a:lnTo>
                  <a:lnTo>
                    <a:pt x="52" y="62"/>
                  </a:lnTo>
                  <a:lnTo>
                    <a:pt x="52" y="66"/>
                  </a:lnTo>
                  <a:lnTo>
                    <a:pt x="52" y="70"/>
                  </a:lnTo>
                  <a:lnTo>
                    <a:pt x="48" y="70"/>
                  </a:lnTo>
                  <a:lnTo>
                    <a:pt x="52" y="70"/>
                  </a:lnTo>
                  <a:lnTo>
                    <a:pt x="48" y="74"/>
                  </a:lnTo>
                  <a:lnTo>
                    <a:pt x="48" y="78"/>
                  </a:lnTo>
                  <a:lnTo>
                    <a:pt x="48" y="82"/>
                  </a:lnTo>
                  <a:lnTo>
                    <a:pt x="52" y="82"/>
                  </a:lnTo>
                  <a:lnTo>
                    <a:pt x="52" y="86"/>
                  </a:lnTo>
                  <a:lnTo>
                    <a:pt x="52" y="88"/>
                  </a:lnTo>
                  <a:lnTo>
                    <a:pt x="56" y="88"/>
                  </a:lnTo>
                  <a:lnTo>
                    <a:pt x="60" y="92"/>
                  </a:lnTo>
                  <a:lnTo>
                    <a:pt x="60" y="96"/>
                  </a:lnTo>
                  <a:lnTo>
                    <a:pt x="60" y="100"/>
                  </a:lnTo>
                  <a:lnTo>
                    <a:pt x="62" y="104"/>
                  </a:lnTo>
                  <a:lnTo>
                    <a:pt x="62" y="108"/>
                  </a:lnTo>
                  <a:lnTo>
                    <a:pt x="66" y="108"/>
                  </a:lnTo>
                  <a:lnTo>
                    <a:pt x="66" y="112"/>
                  </a:lnTo>
                  <a:lnTo>
                    <a:pt x="66" y="112"/>
                  </a:lnTo>
                  <a:lnTo>
                    <a:pt x="66" y="112"/>
                  </a:lnTo>
                  <a:close/>
                  <a:moveTo>
                    <a:pt x="62" y="224"/>
                  </a:moveTo>
                  <a:lnTo>
                    <a:pt x="66" y="224"/>
                  </a:lnTo>
                  <a:lnTo>
                    <a:pt x="62" y="224"/>
                  </a:lnTo>
                  <a:lnTo>
                    <a:pt x="66" y="224"/>
                  </a:lnTo>
                  <a:lnTo>
                    <a:pt x="66" y="228"/>
                  </a:lnTo>
                  <a:lnTo>
                    <a:pt x="62" y="228"/>
                  </a:lnTo>
                  <a:lnTo>
                    <a:pt x="62" y="224"/>
                  </a:lnTo>
                  <a:lnTo>
                    <a:pt x="62" y="224"/>
                  </a:lnTo>
                  <a:lnTo>
                    <a:pt x="62" y="224"/>
                  </a:lnTo>
                  <a:close/>
                  <a:moveTo>
                    <a:pt x="74" y="38"/>
                  </a:moveTo>
                  <a:lnTo>
                    <a:pt x="74" y="42"/>
                  </a:lnTo>
                  <a:lnTo>
                    <a:pt x="70" y="42"/>
                  </a:lnTo>
                  <a:lnTo>
                    <a:pt x="74" y="38"/>
                  </a:lnTo>
                  <a:lnTo>
                    <a:pt x="74" y="38"/>
                  </a:lnTo>
                  <a:lnTo>
                    <a:pt x="74" y="38"/>
                  </a:lnTo>
                  <a:close/>
                  <a:moveTo>
                    <a:pt x="66" y="44"/>
                  </a:moveTo>
                  <a:lnTo>
                    <a:pt x="66" y="48"/>
                  </a:lnTo>
                  <a:lnTo>
                    <a:pt x="66" y="44"/>
                  </a:lnTo>
                  <a:lnTo>
                    <a:pt x="66" y="44"/>
                  </a:lnTo>
                  <a:lnTo>
                    <a:pt x="66" y="44"/>
                  </a:lnTo>
                  <a:close/>
                  <a:moveTo>
                    <a:pt x="26" y="228"/>
                  </a:moveTo>
                  <a:lnTo>
                    <a:pt x="26" y="232"/>
                  </a:lnTo>
                  <a:lnTo>
                    <a:pt x="22" y="228"/>
                  </a:lnTo>
                  <a:lnTo>
                    <a:pt x="26" y="228"/>
                  </a:lnTo>
                  <a:lnTo>
                    <a:pt x="26" y="228"/>
                  </a:lnTo>
                  <a:lnTo>
                    <a:pt x="26" y="22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53" name="Freeform 63">
              <a:extLst>
                <a:ext uri="{FF2B5EF4-FFF2-40B4-BE49-F238E27FC236}">
                  <a16:creationId xmlns:a16="http://schemas.microsoft.com/office/drawing/2014/main" id="{5BDF21BA-B12D-5B85-EAA9-4E4295BC62BA}"/>
                </a:ext>
              </a:extLst>
            </p:cNvPr>
            <p:cNvSpPr>
              <a:spLocks noEditPoints="1"/>
            </p:cNvSpPr>
            <p:nvPr/>
          </p:nvSpPr>
          <p:spPr bwMode="auto">
            <a:xfrm>
              <a:off x="5175250" y="3651318"/>
              <a:ext cx="15875" cy="34925"/>
            </a:xfrm>
            <a:custGeom>
              <a:avLst/>
              <a:gdLst>
                <a:gd name="T0" fmla="*/ 10 w 10"/>
                <a:gd name="T1" fmla="*/ 12 h 22"/>
                <a:gd name="T2" fmla="*/ 10 w 10"/>
                <a:gd name="T3" fmla="*/ 12 h 22"/>
                <a:gd name="T4" fmla="*/ 10 w 10"/>
                <a:gd name="T5" fmla="*/ 14 h 22"/>
                <a:gd name="T6" fmla="*/ 10 w 10"/>
                <a:gd name="T7" fmla="*/ 14 h 22"/>
                <a:gd name="T8" fmla="*/ 10 w 10"/>
                <a:gd name="T9" fmla="*/ 18 h 22"/>
                <a:gd name="T10" fmla="*/ 10 w 10"/>
                <a:gd name="T11" fmla="*/ 18 h 22"/>
                <a:gd name="T12" fmla="*/ 10 w 10"/>
                <a:gd name="T13" fmla="*/ 18 h 22"/>
                <a:gd name="T14" fmla="*/ 6 w 10"/>
                <a:gd name="T15" fmla="*/ 22 h 22"/>
                <a:gd name="T16" fmla="*/ 6 w 10"/>
                <a:gd name="T17" fmla="*/ 22 h 22"/>
                <a:gd name="T18" fmla="*/ 4 w 10"/>
                <a:gd name="T19" fmla="*/ 22 h 22"/>
                <a:gd name="T20" fmla="*/ 0 w 10"/>
                <a:gd name="T21" fmla="*/ 22 h 22"/>
                <a:gd name="T22" fmla="*/ 0 w 10"/>
                <a:gd name="T23" fmla="*/ 22 h 22"/>
                <a:gd name="T24" fmla="*/ 4 w 10"/>
                <a:gd name="T25" fmla="*/ 22 h 22"/>
                <a:gd name="T26" fmla="*/ 4 w 10"/>
                <a:gd name="T27" fmla="*/ 18 h 22"/>
                <a:gd name="T28" fmla="*/ 4 w 10"/>
                <a:gd name="T29" fmla="*/ 18 h 22"/>
                <a:gd name="T30" fmla="*/ 4 w 10"/>
                <a:gd name="T31" fmla="*/ 18 h 22"/>
                <a:gd name="T32" fmla="*/ 4 w 10"/>
                <a:gd name="T33" fmla="*/ 14 h 22"/>
                <a:gd name="T34" fmla="*/ 6 w 10"/>
                <a:gd name="T35" fmla="*/ 14 h 22"/>
                <a:gd name="T36" fmla="*/ 4 w 10"/>
                <a:gd name="T37" fmla="*/ 14 h 22"/>
                <a:gd name="T38" fmla="*/ 4 w 10"/>
                <a:gd name="T39" fmla="*/ 14 h 22"/>
                <a:gd name="T40" fmla="*/ 4 w 10"/>
                <a:gd name="T41" fmla="*/ 14 h 22"/>
                <a:gd name="T42" fmla="*/ 4 w 10"/>
                <a:gd name="T43" fmla="*/ 12 h 22"/>
                <a:gd name="T44" fmla="*/ 4 w 10"/>
                <a:gd name="T45" fmla="*/ 12 h 22"/>
                <a:gd name="T46" fmla="*/ 4 w 10"/>
                <a:gd name="T47" fmla="*/ 8 h 22"/>
                <a:gd name="T48" fmla="*/ 4 w 10"/>
                <a:gd name="T49" fmla="*/ 8 h 22"/>
                <a:gd name="T50" fmla="*/ 4 w 10"/>
                <a:gd name="T51" fmla="*/ 4 h 22"/>
                <a:gd name="T52" fmla="*/ 4 w 10"/>
                <a:gd name="T53" fmla="*/ 4 h 22"/>
                <a:gd name="T54" fmla="*/ 4 w 10"/>
                <a:gd name="T55" fmla="*/ 4 h 22"/>
                <a:gd name="T56" fmla="*/ 6 w 10"/>
                <a:gd name="T57" fmla="*/ 0 h 22"/>
                <a:gd name="T58" fmla="*/ 6 w 10"/>
                <a:gd name="T59" fmla="*/ 0 h 22"/>
                <a:gd name="T60" fmla="*/ 6 w 10"/>
                <a:gd name="T61" fmla="*/ 0 h 22"/>
                <a:gd name="T62" fmla="*/ 6 w 10"/>
                <a:gd name="T63" fmla="*/ 4 h 22"/>
                <a:gd name="T64" fmla="*/ 10 w 10"/>
                <a:gd name="T65" fmla="*/ 4 h 22"/>
                <a:gd name="T66" fmla="*/ 10 w 10"/>
                <a:gd name="T67" fmla="*/ 8 h 22"/>
                <a:gd name="T68" fmla="*/ 10 w 10"/>
                <a:gd name="T69" fmla="*/ 8 h 22"/>
                <a:gd name="T70" fmla="*/ 6 w 10"/>
                <a:gd name="T71" fmla="*/ 14 h 22"/>
                <a:gd name="T72" fmla="*/ 6 w 10"/>
                <a:gd name="T73" fmla="*/ 14 h 22"/>
                <a:gd name="T74" fmla="*/ 6 w 10"/>
                <a:gd name="T75" fmla="*/ 14 h 22"/>
                <a:gd name="T76" fmla="*/ 6 w 10"/>
                <a:gd name="T77" fmla="*/ 14 h 22"/>
                <a:gd name="T78" fmla="*/ 6 w 10"/>
                <a:gd name="T79" fmla="*/ 14 h 22"/>
                <a:gd name="T80" fmla="*/ 6 w 10"/>
                <a:gd name="T81"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 h="22">
                  <a:moveTo>
                    <a:pt x="10" y="8"/>
                  </a:moveTo>
                  <a:lnTo>
                    <a:pt x="10" y="12"/>
                  </a:lnTo>
                  <a:lnTo>
                    <a:pt x="10" y="12"/>
                  </a:lnTo>
                  <a:lnTo>
                    <a:pt x="10" y="12"/>
                  </a:lnTo>
                  <a:lnTo>
                    <a:pt x="10" y="14"/>
                  </a:lnTo>
                  <a:lnTo>
                    <a:pt x="10" y="14"/>
                  </a:lnTo>
                  <a:lnTo>
                    <a:pt x="10" y="14"/>
                  </a:lnTo>
                  <a:lnTo>
                    <a:pt x="10" y="14"/>
                  </a:lnTo>
                  <a:lnTo>
                    <a:pt x="10" y="18"/>
                  </a:lnTo>
                  <a:lnTo>
                    <a:pt x="10" y="18"/>
                  </a:lnTo>
                  <a:lnTo>
                    <a:pt x="10" y="18"/>
                  </a:lnTo>
                  <a:lnTo>
                    <a:pt x="10" y="18"/>
                  </a:lnTo>
                  <a:lnTo>
                    <a:pt x="10" y="18"/>
                  </a:lnTo>
                  <a:lnTo>
                    <a:pt x="10" y="18"/>
                  </a:lnTo>
                  <a:lnTo>
                    <a:pt x="6" y="18"/>
                  </a:lnTo>
                  <a:lnTo>
                    <a:pt x="6" y="22"/>
                  </a:lnTo>
                  <a:lnTo>
                    <a:pt x="6" y="22"/>
                  </a:lnTo>
                  <a:lnTo>
                    <a:pt x="6" y="22"/>
                  </a:lnTo>
                  <a:lnTo>
                    <a:pt x="6" y="22"/>
                  </a:lnTo>
                  <a:lnTo>
                    <a:pt x="4" y="22"/>
                  </a:lnTo>
                  <a:lnTo>
                    <a:pt x="4" y="22"/>
                  </a:lnTo>
                  <a:lnTo>
                    <a:pt x="0" y="22"/>
                  </a:lnTo>
                  <a:lnTo>
                    <a:pt x="0" y="22"/>
                  </a:lnTo>
                  <a:lnTo>
                    <a:pt x="0" y="22"/>
                  </a:lnTo>
                  <a:lnTo>
                    <a:pt x="0" y="22"/>
                  </a:lnTo>
                  <a:lnTo>
                    <a:pt x="4" y="22"/>
                  </a:lnTo>
                  <a:lnTo>
                    <a:pt x="4" y="18"/>
                  </a:lnTo>
                  <a:lnTo>
                    <a:pt x="4" y="18"/>
                  </a:lnTo>
                  <a:lnTo>
                    <a:pt x="4" y="18"/>
                  </a:lnTo>
                  <a:lnTo>
                    <a:pt x="4" y="18"/>
                  </a:lnTo>
                  <a:lnTo>
                    <a:pt x="4" y="18"/>
                  </a:lnTo>
                  <a:lnTo>
                    <a:pt x="4" y="18"/>
                  </a:lnTo>
                  <a:lnTo>
                    <a:pt x="4" y="14"/>
                  </a:lnTo>
                  <a:lnTo>
                    <a:pt x="4" y="14"/>
                  </a:lnTo>
                  <a:lnTo>
                    <a:pt x="6" y="14"/>
                  </a:lnTo>
                  <a:lnTo>
                    <a:pt x="6" y="14"/>
                  </a:lnTo>
                  <a:lnTo>
                    <a:pt x="4" y="14"/>
                  </a:lnTo>
                  <a:lnTo>
                    <a:pt x="4" y="14"/>
                  </a:lnTo>
                  <a:lnTo>
                    <a:pt x="4" y="14"/>
                  </a:lnTo>
                  <a:lnTo>
                    <a:pt x="4" y="14"/>
                  </a:lnTo>
                  <a:lnTo>
                    <a:pt x="4" y="14"/>
                  </a:lnTo>
                  <a:lnTo>
                    <a:pt x="4" y="14"/>
                  </a:lnTo>
                  <a:lnTo>
                    <a:pt x="4" y="14"/>
                  </a:lnTo>
                  <a:lnTo>
                    <a:pt x="4" y="12"/>
                  </a:lnTo>
                  <a:lnTo>
                    <a:pt x="4" y="12"/>
                  </a:lnTo>
                  <a:lnTo>
                    <a:pt x="4" y="12"/>
                  </a:lnTo>
                  <a:lnTo>
                    <a:pt x="4" y="12"/>
                  </a:lnTo>
                  <a:lnTo>
                    <a:pt x="4" y="8"/>
                  </a:lnTo>
                  <a:lnTo>
                    <a:pt x="4" y="8"/>
                  </a:lnTo>
                  <a:lnTo>
                    <a:pt x="4" y="8"/>
                  </a:lnTo>
                  <a:lnTo>
                    <a:pt x="4" y="4"/>
                  </a:lnTo>
                  <a:lnTo>
                    <a:pt x="4" y="4"/>
                  </a:lnTo>
                  <a:lnTo>
                    <a:pt x="4" y="4"/>
                  </a:lnTo>
                  <a:lnTo>
                    <a:pt x="4" y="4"/>
                  </a:lnTo>
                  <a:lnTo>
                    <a:pt x="4" y="4"/>
                  </a:lnTo>
                  <a:lnTo>
                    <a:pt x="4" y="4"/>
                  </a:lnTo>
                  <a:lnTo>
                    <a:pt x="6" y="0"/>
                  </a:lnTo>
                  <a:lnTo>
                    <a:pt x="6" y="0"/>
                  </a:lnTo>
                  <a:lnTo>
                    <a:pt x="6" y="0"/>
                  </a:lnTo>
                  <a:lnTo>
                    <a:pt x="6" y="0"/>
                  </a:lnTo>
                  <a:lnTo>
                    <a:pt x="6" y="0"/>
                  </a:lnTo>
                  <a:lnTo>
                    <a:pt x="6" y="0"/>
                  </a:lnTo>
                  <a:lnTo>
                    <a:pt x="6" y="0"/>
                  </a:lnTo>
                  <a:lnTo>
                    <a:pt x="6" y="4"/>
                  </a:lnTo>
                  <a:lnTo>
                    <a:pt x="10" y="4"/>
                  </a:lnTo>
                  <a:lnTo>
                    <a:pt x="10" y="4"/>
                  </a:lnTo>
                  <a:lnTo>
                    <a:pt x="10" y="4"/>
                  </a:lnTo>
                  <a:lnTo>
                    <a:pt x="10" y="8"/>
                  </a:lnTo>
                  <a:lnTo>
                    <a:pt x="10" y="8"/>
                  </a:lnTo>
                  <a:lnTo>
                    <a:pt x="10" y="8"/>
                  </a:lnTo>
                  <a:lnTo>
                    <a:pt x="10" y="8"/>
                  </a:lnTo>
                  <a:close/>
                  <a:moveTo>
                    <a:pt x="6" y="14"/>
                  </a:moveTo>
                  <a:lnTo>
                    <a:pt x="6" y="14"/>
                  </a:lnTo>
                  <a:lnTo>
                    <a:pt x="6" y="14"/>
                  </a:lnTo>
                  <a:lnTo>
                    <a:pt x="6" y="14"/>
                  </a:lnTo>
                  <a:lnTo>
                    <a:pt x="6" y="14"/>
                  </a:lnTo>
                  <a:lnTo>
                    <a:pt x="6" y="14"/>
                  </a:lnTo>
                  <a:lnTo>
                    <a:pt x="6" y="14"/>
                  </a:lnTo>
                  <a:lnTo>
                    <a:pt x="6" y="14"/>
                  </a:lnTo>
                  <a:lnTo>
                    <a:pt x="6" y="14"/>
                  </a:lnTo>
                  <a:lnTo>
                    <a:pt x="6" y="14"/>
                  </a:lnTo>
                  <a:lnTo>
                    <a:pt x="6" y="14"/>
                  </a:lnTo>
                  <a:lnTo>
                    <a:pt x="6" y="1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54" name="Freeform 64">
              <a:extLst>
                <a:ext uri="{FF2B5EF4-FFF2-40B4-BE49-F238E27FC236}">
                  <a16:creationId xmlns:a16="http://schemas.microsoft.com/office/drawing/2014/main" id="{0A62DE49-C034-598D-09C6-9ABDED7CF897}"/>
                </a:ext>
              </a:extLst>
            </p:cNvPr>
            <p:cNvSpPr>
              <a:spLocks noEditPoints="1"/>
            </p:cNvSpPr>
            <p:nvPr/>
          </p:nvSpPr>
          <p:spPr bwMode="auto">
            <a:xfrm>
              <a:off x="5346700" y="4041843"/>
              <a:ext cx="269875" cy="187325"/>
            </a:xfrm>
            <a:custGeom>
              <a:avLst/>
              <a:gdLst>
                <a:gd name="T0" fmla="*/ 64 w 170"/>
                <a:gd name="T1" fmla="*/ 92 h 118"/>
                <a:gd name="T2" fmla="*/ 56 w 170"/>
                <a:gd name="T3" fmla="*/ 96 h 118"/>
                <a:gd name="T4" fmla="*/ 44 w 170"/>
                <a:gd name="T5" fmla="*/ 96 h 118"/>
                <a:gd name="T6" fmla="*/ 40 w 170"/>
                <a:gd name="T7" fmla="*/ 100 h 118"/>
                <a:gd name="T8" fmla="*/ 40 w 170"/>
                <a:gd name="T9" fmla="*/ 104 h 118"/>
                <a:gd name="T10" fmla="*/ 38 w 170"/>
                <a:gd name="T11" fmla="*/ 108 h 118"/>
                <a:gd name="T12" fmla="*/ 34 w 170"/>
                <a:gd name="T13" fmla="*/ 108 h 118"/>
                <a:gd name="T14" fmla="*/ 30 w 170"/>
                <a:gd name="T15" fmla="*/ 108 h 118"/>
                <a:gd name="T16" fmla="*/ 26 w 170"/>
                <a:gd name="T17" fmla="*/ 108 h 118"/>
                <a:gd name="T18" fmla="*/ 18 w 170"/>
                <a:gd name="T19" fmla="*/ 108 h 118"/>
                <a:gd name="T20" fmla="*/ 14 w 170"/>
                <a:gd name="T21" fmla="*/ 108 h 118"/>
                <a:gd name="T22" fmla="*/ 14 w 170"/>
                <a:gd name="T23" fmla="*/ 100 h 118"/>
                <a:gd name="T24" fmla="*/ 10 w 170"/>
                <a:gd name="T25" fmla="*/ 92 h 118"/>
                <a:gd name="T26" fmla="*/ 10 w 170"/>
                <a:gd name="T27" fmla="*/ 90 h 118"/>
                <a:gd name="T28" fmla="*/ 10 w 170"/>
                <a:gd name="T29" fmla="*/ 82 h 118"/>
                <a:gd name="T30" fmla="*/ 8 w 170"/>
                <a:gd name="T31" fmla="*/ 70 h 118"/>
                <a:gd name="T32" fmla="*/ 8 w 170"/>
                <a:gd name="T33" fmla="*/ 66 h 118"/>
                <a:gd name="T34" fmla="*/ 4 w 170"/>
                <a:gd name="T35" fmla="*/ 62 h 118"/>
                <a:gd name="T36" fmla="*/ 4 w 170"/>
                <a:gd name="T37" fmla="*/ 60 h 118"/>
                <a:gd name="T38" fmla="*/ 4 w 170"/>
                <a:gd name="T39" fmla="*/ 56 h 118"/>
                <a:gd name="T40" fmla="*/ 8 w 170"/>
                <a:gd name="T41" fmla="*/ 48 h 118"/>
                <a:gd name="T42" fmla="*/ 8 w 170"/>
                <a:gd name="T43" fmla="*/ 44 h 118"/>
                <a:gd name="T44" fmla="*/ 10 w 170"/>
                <a:gd name="T45" fmla="*/ 40 h 118"/>
                <a:gd name="T46" fmla="*/ 10 w 170"/>
                <a:gd name="T47" fmla="*/ 26 h 118"/>
                <a:gd name="T48" fmla="*/ 14 w 170"/>
                <a:gd name="T49" fmla="*/ 26 h 118"/>
                <a:gd name="T50" fmla="*/ 18 w 170"/>
                <a:gd name="T51" fmla="*/ 26 h 118"/>
                <a:gd name="T52" fmla="*/ 30 w 170"/>
                <a:gd name="T53" fmla="*/ 26 h 118"/>
                <a:gd name="T54" fmla="*/ 60 w 170"/>
                <a:gd name="T55" fmla="*/ 30 h 118"/>
                <a:gd name="T56" fmla="*/ 78 w 170"/>
                <a:gd name="T57" fmla="*/ 22 h 118"/>
                <a:gd name="T58" fmla="*/ 144 w 170"/>
                <a:gd name="T59" fmla="*/ 26 h 118"/>
                <a:gd name="T60" fmla="*/ 148 w 170"/>
                <a:gd name="T61" fmla="*/ 40 h 118"/>
                <a:gd name="T62" fmla="*/ 140 w 170"/>
                <a:gd name="T63" fmla="*/ 44 h 118"/>
                <a:gd name="T64" fmla="*/ 136 w 170"/>
                <a:gd name="T65" fmla="*/ 48 h 118"/>
                <a:gd name="T66" fmla="*/ 134 w 170"/>
                <a:gd name="T67" fmla="*/ 60 h 118"/>
                <a:gd name="T68" fmla="*/ 126 w 170"/>
                <a:gd name="T69" fmla="*/ 62 h 118"/>
                <a:gd name="T70" fmla="*/ 120 w 170"/>
                <a:gd name="T71" fmla="*/ 66 h 118"/>
                <a:gd name="T72" fmla="*/ 112 w 170"/>
                <a:gd name="T73" fmla="*/ 66 h 118"/>
                <a:gd name="T74" fmla="*/ 104 w 170"/>
                <a:gd name="T75" fmla="*/ 70 h 118"/>
                <a:gd name="T76" fmla="*/ 94 w 170"/>
                <a:gd name="T77" fmla="*/ 78 h 118"/>
                <a:gd name="T78" fmla="*/ 90 w 170"/>
                <a:gd name="T79" fmla="*/ 86 h 118"/>
                <a:gd name="T80" fmla="*/ 82 w 170"/>
                <a:gd name="T81" fmla="*/ 86 h 118"/>
                <a:gd name="T82" fmla="*/ 78 w 170"/>
                <a:gd name="T83" fmla="*/ 86 h 118"/>
                <a:gd name="T84" fmla="*/ 78 w 170"/>
                <a:gd name="T85" fmla="*/ 86 h 118"/>
                <a:gd name="T86" fmla="*/ 74 w 170"/>
                <a:gd name="T87" fmla="*/ 90 h 118"/>
                <a:gd name="T88" fmla="*/ 66 w 170"/>
                <a:gd name="T89" fmla="*/ 92 h 118"/>
                <a:gd name="T90" fmla="*/ 136 w 170"/>
                <a:gd name="T91" fmla="*/ 118 h 118"/>
                <a:gd name="T92" fmla="*/ 136 w 170"/>
                <a:gd name="T93" fmla="*/ 116 h 118"/>
                <a:gd name="T94" fmla="*/ 136 w 170"/>
                <a:gd name="T95" fmla="*/ 116 h 118"/>
                <a:gd name="T96" fmla="*/ 140 w 170"/>
                <a:gd name="T97" fmla="*/ 118 h 118"/>
                <a:gd name="T98" fmla="*/ 4 w 170"/>
                <a:gd name="T99" fmla="*/ 62 h 118"/>
                <a:gd name="T100" fmla="*/ 4 w 170"/>
                <a:gd name="T101" fmla="*/ 60 h 118"/>
                <a:gd name="T102" fmla="*/ 4 w 170"/>
                <a:gd name="T103" fmla="*/ 62 h 118"/>
                <a:gd name="T104" fmla="*/ 4 w 170"/>
                <a:gd name="T105" fmla="*/ 86 h 118"/>
                <a:gd name="T106" fmla="*/ 4 w 170"/>
                <a:gd name="T107" fmla="*/ 86 h 118"/>
                <a:gd name="T108" fmla="*/ 170 w 170"/>
                <a:gd name="T109" fmla="*/ 112 h 118"/>
                <a:gd name="T110" fmla="*/ 164 w 170"/>
                <a:gd name="T111" fmla="*/ 116 h 118"/>
                <a:gd name="T112" fmla="*/ 156 w 170"/>
                <a:gd name="T113" fmla="*/ 116 h 118"/>
                <a:gd name="T114" fmla="*/ 156 w 170"/>
                <a:gd name="T115" fmla="*/ 108 h 118"/>
                <a:gd name="T116" fmla="*/ 160 w 170"/>
                <a:gd name="T117" fmla="*/ 112 h 118"/>
                <a:gd name="T118" fmla="*/ 166 w 170"/>
                <a:gd name="T119" fmla="*/ 10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0" h="118">
                  <a:moveTo>
                    <a:pt x="66" y="92"/>
                  </a:moveTo>
                  <a:lnTo>
                    <a:pt x="66" y="92"/>
                  </a:lnTo>
                  <a:lnTo>
                    <a:pt x="64" y="92"/>
                  </a:lnTo>
                  <a:lnTo>
                    <a:pt x="64" y="92"/>
                  </a:lnTo>
                  <a:lnTo>
                    <a:pt x="64" y="92"/>
                  </a:lnTo>
                  <a:lnTo>
                    <a:pt x="64" y="92"/>
                  </a:lnTo>
                  <a:lnTo>
                    <a:pt x="64" y="92"/>
                  </a:lnTo>
                  <a:lnTo>
                    <a:pt x="60" y="96"/>
                  </a:lnTo>
                  <a:lnTo>
                    <a:pt x="60" y="96"/>
                  </a:lnTo>
                  <a:lnTo>
                    <a:pt x="56" y="96"/>
                  </a:lnTo>
                  <a:lnTo>
                    <a:pt x="56" y="96"/>
                  </a:lnTo>
                  <a:lnTo>
                    <a:pt x="56" y="96"/>
                  </a:lnTo>
                  <a:lnTo>
                    <a:pt x="52" y="96"/>
                  </a:lnTo>
                  <a:lnTo>
                    <a:pt x="52" y="96"/>
                  </a:lnTo>
                  <a:lnTo>
                    <a:pt x="48" y="96"/>
                  </a:lnTo>
                  <a:lnTo>
                    <a:pt x="48" y="96"/>
                  </a:lnTo>
                  <a:lnTo>
                    <a:pt x="44" y="96"/>
                  </a:lnTo>
                  <a:lnTo>
                    <a:pt x="44" y="96"/>
                  </a:lnTo>
                  <a:lnTo>
                    <a:pt x="44" y="96"/>
                  </a:lnTo>
                  <a:lnTo>
                    <a:pt x="44" y="100"/>
                  </a:lnTo>
                  <a:lnTo>
                    <a:pt x="44" y="100"/>
                  </a:lnTo>
                  <a:lnTo>
                    <a:pt x="44" y="100"/>
                  </a:lnTo>
                  <a:lnTo>
                    <a:pt x="44" y="100"/>
                  </a:lnTo>
                  <a:lnTo>
                    <a:pt x="40" y="100"/>
                  </a:lnTo>
                  <a:lnTo>
                    <a:pt x="40" y="100"/>
                  </a:lnTo>
                  <a:lnTo>
                    <a:pt x="40" y="100"/>
                  </a:lnTo>
                  <a:lnTo>
                    <a:pt x="40" y="104"/>
                  </a:lnTo>
                  <a:lnTo>
                    <a:pt x="40" y="104"/>
                  </a:lnTo>
                  <a:lnTo>
                    <a:pt x="40" y="104"/>
                  </a:lnTo>
                  <a:lnTo>
                    <a:pt x="40" y="104"/>
                  </a:lnTo>
                  <a:lnTo>
                    <a:pt x="38" y="104"/>
                  </a:lnTo>
                  <a:lnTo>
                    <a:pt x="38" y="104"/>
                  </a:lnTo>
                  <a:lnTo>
                    <a:pt x="38" y="104"/>
                  </a:lnTo>
                  <a:lnTo>
                    <a:pt x="38" y="104"/>
                  </a:lnTo>
                  <a:lnTo>
                    <a:pt x="38" y="104"/>
                  </a:lnTo>
                  <a:lnTo>
                    <a:pt x="38" y="108"/>
                  </a:lnTo>
                  <a:lnTo>
                    <a:pt x="38" y="104"/>
                  </a:lnTo>
                  <a:lnTo>
                    <a:pt x="38" y="104"/>
                  </a:lnTo>
                  <a:lnTo>
                    <a:pt x="34" y="108"/>
                  </a:lnTo>
                  <a:lnTo>
                    <a:pt x="34" y="108"/>
                  </a:lnTo>
                  <a:lnTo>
                    <a:pt x="34" y="108"/>
                  </a:lnTo>
                  <a:lnTo>
                    <a:pt x="34" y="108"/>
                  </a:lnTo>
                  <a:lnTo>
                    <a:pt x="34" y="108"/>
                  </a:lnTo>
                  <a:lnTo>
                    <a:pt x="34" y="108"/>
                  </a:lnTo>
                  <a:lnTo>
                    <a:pt x="34" y="108"/>
                  </a:lnTo>
                  <a:lnTo>
                    <a:pt x="34" y="108"/>
                  </a:lnTo>
                  <a:lnTo>
                    <a:pt x="30" y="108"/>
                  </a:lnTo>
                  <a:lnTo>
                    <a:pt x="30" y="108"/>
                  </a:lnTo>
                  <a:lnTo>
                    <a:pt x="30" y="108"/>
                  </a:lnTo>
                  <a:lnTo>
                    <a:pt x="30" y="108"/>
                  </a:lnTo>
                  <a:lnTo>
                    <a:pt x="30" y="108"/>
                  </a:lnTo>
                  <a:lnTo>
                    <a:pt x="30" y="108"/>
                  </a:lnTo>
                  <a:lnTo>
                    <a:pt x="30" y="108"/>
                  </a:lnTo>
                  <a:lnTo>
                    <a:pt x="26" y="108"/>
                  </a:lnTo>
                  <a:lnTo>
                    <a:pt x="26" y="108"/>
                  </a:lnTo>
                  <a:lnTo>
                    <a:pt x="22" y="112"/>
                  </a:lnTo>
                  <a:lnTo>
                    <a:pt x="22" y="108"/>
                  </a:lnTo>
                  <a:lnTo>
                    <a:pt x="22" y="108"/>
                  </a:lnTo>
                  <a:lnTo>
                    <a:pt x="18" y="108"/>
                  </a:lnTo>
                  <a:lnTo>
                    <a:pt x="18" y="108"/>
                  </a:lnTo>
                  <a:lnTo>
                    <a:pt x="14" y="108"/>
                  </a:lnTo>
                  <a:lnTo>
                    <a:pt x="14" y="108"/>
                  </a:lnTo>
                  <a:lnTo>
                    <a:pt x="14" y="108"/>
                  </a:lnTo>
                  <a:lnTo>
                    <a:pt x="14" y="108"/>
                  </a:lnTo>
                  <a:lnTo>
                    <a:pt x="14" y="108"/>
                  </a:lnTo>
                  <a:lnTo>
                    <a:pt x="14" y="108"/>
                  </a:lnTo>
                  <a:lnTo>
                    <a:pt x="14" y="108"/>
                  </a:lnTo>
                  <a:lnTo>
                    <a:pt x="14" y="108"/>
                  </a:lnTo>
                  <a:lnTo>
                    <a:pt x="14" y="108"/>
                  </a:lnTo>
                  <a:lnTo>
                    <a:pt x="14" y="108"/>
                  </a:lnTo>
                  <a:lnTo>
                    <a:pt x="14" y="104"/>
                  </a:lnTo>
                  <a:lnTo>
                    <a:pt x="14" y="100"/>
                  </a:lnTo>
                  <a:lnTo>
                    <a:pt x="10" y="100"/>
                  </a:lnTo>
                  <a:lnTo>
                    <a:pt x="10" y="100"/>
                  </a:lnTo>
                  <a:lnTo>
                    <a:pt x="10" y="96"/>
                  </a:lnTo>
                  <a:lnTo>
                    <a:pt x="10" y="96"/>
                  </a:lnTo>
                  <a:lnTo>
                    <a:pt x="10" y="96"/>
                  </a:lnTo>
                  <a:lnTo>
                    <a:pt x="10" y="92"/>
                  </a:lnTo>
                  <a:lnTo>
                    <a:pt x="10" y="92"/>
                  </a:lnTo>
                  <a:lnTo>
                    <a:pt x="10" y="92"/>
                  </a:lnTo>
                  <a:lnTo>
                    <a:pt x="10" y="92"/>
                  </a:lnTo>
                  <a:lnTo>
                    <a:pt x="10" y="90"/>
                  </a:lnTo>
                  <a:lnTo>
                    <a:pt x="10" y="90"/>
                  </a:lnTo>
                  <a:lnTo>
                    <a:pt x="10" y="90"/>
                  </a:lnTo>
                  <a:lnTo>
                    <a:pt x="10" y="86"/>
                  </a:lnTo>
                  <a:lnTo>
                    <a:pt x="10" y="86"/>
                  </a:lnTo>
                  <a:lnTo>
                    <a:pt x="10" y="86"/>
                  </a:lnTo>
                  <a:lnTo>
                    <a:pt x="10" y="86"/>
                  </a:lnTo>
                  <a:lnTo>
                    <a:pt x="10" y="82"/>
                  </a:lnTo>
                  <a:lnTo>
                    <a:pt x="10" y="82"/>
                  </a:lnTo>
                  <a:lnTo>
                    <a:pt x="8" y="82"/>
                  </a:lnTo>
                  <a:lnTo>
                    <a:pt x="8" y="78"/>
                  </a:lnTo>
                  <a:lnTo>
                    <a:pt x="8" y="74"/>
                  </a:lnTo>
                  <a:lnTo>
                    <a:pt x="8" y="74"/>
                  </a:lnTo>
                  <a:lnTo>
                    <a:pt x="8" y="74"/>
                  </a:lnTo>
                  <a:lnTo>
                    <a:pt x="8" y="70"/>
                  </a:lnTo>
                  <a:lnTo>
                    <a:pt x="8" y="70"/>
                  </a:lnTo>
                  <a:lnTo>
                    <a:pt x="8" y="70"/>
                  </a:lnTo>
                  <a:lnTo>
                    <a:pt x="8" y="70"/>
                  </a:lnTo>
                  <a:lnTo>
                    <a:pt x="8" y="70"/>
                  </a:lnTo>
                  <a:lnTo>
                    <a:pt x="8" y="66"/>
                  </a:lnTo>
                  <a:lnTo>
                    <a:pt x="8" y="66"/>
                  </a:lnTo>
                  <a:lnTo>
                    <a:pt x="4" y="66"/>
                  </a:lnTo>
                  <a:lnTo>
                    <a:pt x="4" y="62"/>
                  </a:lnTo>
                  <a:lnTo>
                    <a:pt x="4" y="62"/>
                  </a:lnTo>
                  <a:lnTo>
                    <a:pt x="4" y="62"/>
                  </a:lnTo>
                  <a:lnTo>
                    <a:pt x="4" y="62"/>
                  </a:lnTo>
                  <a:lnTo>
                    <a:pt x="4" y="62"/>
                  </a:lnTo>
                  <a:lnTo>
                    <a:pt x="4" y="62"/>
                  </a:lnTo>
                  <a:lnTo>
                    <a:pt x="4" y="62"/>
                  </a:lnTo>
                  <a:lnTo>
                    <a:pt x="4" y="62"/>
                  </a:lnTo>
                  <a:lnTo>
                    <a:pt x="4" y="62"/>
                  </a:lnTo>
                  <a:lnTo>
                    <a:pt x="4" y="62"/>
                  </a:lnTo>
                  <a:lnTo>
                    <a:pt x="4" y="60"/>
                  </a:lnTo>
                  <a:lnTo>
                    <a:pt x="4" y="60"/>
                  </a:lnTo>
                  <a:lnTo>
                    <a:pt x="4" y="60"/>
                  </a:lnTo>
                  <a:lnTo>
                    <a:pt x="4" y="56"/>
                  </a:lnTo>
                  <a:lnTo>
                    <a:pt x="4" y="56"/>
                  </a:lnTo>
                  <a:lnTo>
                    <a:pt x="4" y="56"/>
                  </a:lnTo>
                  <a:lnTo>
                    <a:pt x="4" y="56"/>
                  </a:lnTo>
                  <a:lnTo>
                    <a:pt x="4" y="56"/>
                  </a:lnTo>
                  <a:lnTo>
                    <a:pt x="4" y="56"/>
                  </a:lnTo>
                  <a:lnTo>
                    <a:pt x="4" y="52"/>
                  </a:lnTo>
                  <a:lnTo>
                    <a:pt x="8" y="52"/>
                  </a:lnTo>
                  <a:lnTo>
                    <a:pt x="8" y="52"/>
                  </a:lnTo>
                  <a:lnTo>
                    <a:pt x="8" y="48"/>
                  </a:lnTo>
                  <a:lnTo>
                    <a:pt x="8" y="48"/>
                  </a:lnTo>
                  <a:lnTo>
                    <a:pt x="4" y="44"/>
                  </a:lnTo>
                  <a:lnTo>
                    <a:pt x="4" y="44"/>
                  </a:lnTo>
                  <a:lnTo>
                    <a:pt x="4" y="44"/>
                  </a:lnTo>
                  <a:lnTo>
                    <a:pt x="8" y="44"/>
                  </a:lnTo>
                  <a:lnTo>
                    <a:pt x="8" y="44"/>
                  </a:lnTo>
                  <a:lnTo>
                    <a:pt x="8" y="40"/>
                  </a:lnTo>
                  <a:lnTo>
                    <a:pt x="8" y="40"/>
                  </a:lnTo>
                  <a:lnTo>
                    <a:pt x="8" y="40"/>
                  </a:lnTo>
                  <a:lnTo>
                    <a:pt x="10" y="40"/>
                  </a:lnTo>
                  <a:lnTo>
                    <a:pt x="10" y="40"/>
                  </a:lnTo>
                  <a:lnTo>
                    <a:pt x="10" y="40"/>
                  </a:lnTo>
                  <a:lnTo>
                    <a:pt x="10" y="36"/>
                  </a:lnTo>
                  <a:lnTo>
                    <a:pt x="10" y="36"/>
                  </a:lnTo>
                  <a:lnTo>
                    <a:pt x="10" y="34"/>
                  </a:lnTo>
                  <a:lnTo>
                    <a:pt x="10" y="30"/>
                  </a:lnTo>
                  <a:lnTo>
                    <a:pt x="10" y="26"/>
                  </a:lnTo>
                  <a:lnTo>
                    <a:pt x="10" y="26"/>
                  </a:lnTo>
                  <a:lnTo>
                    <a:pt x="10" y="26"/>
                  </a:lnTo>
                  <a:lnTo>
                    <a:pt x="10" y="26"/>
                  </a:lnTo>
                  <a:lnTo>
                    <a:pt x="14" y="26"/>
                  </a:lnTo>
                  <a:lnTo>
                    <a:pt x="14" y="26"/>
                  </a:lnTo>
                  <a:lnTo>
                    <a:pt x="14" y="26"/>
                  </a:lnTo>
                  <a:lnTo>
                    <a:pt x="14" y="26"/>
                  </a:lnTo>
                  <a:lnTo>
                    <a:pt x="18" y="26"/>
                  </a:lnTo>
                  <a:lnTo>
                    <a:pt x="18" y="26"/>
                  </a:lnTo>
                  <a:lnTo>
                    <a:pt x="18" y="26"/>
                  </a:lnTo>
                  <a:lnTo>
                    <a:pt x="18" y="26"/>
                  </a:lnTo>
                  <a:lnTo>
                    <a:pt x="18" y="26"/>
                  </a:lnTo>
                  <a:lnTo>
                    <a:pt x="18" y="26"/>
                  </a:lnTo>
                  <a:lnTo>
                    <a:pt x="22" y="30"/>
                  </a:lnTo>
                  <a:lnTo>
                    <a:pt x="22" y="26"/>
                  </a:lnTo>
                  <a:lnTo>
                    <a:pt x="26" y="26"/>
                  </a:lnTo>
                  <a:lnTo>
                    <a:pt x="26" y="26"/>
                  </a:lnTo>
                  <a:lnTo>
                    <a:pt x="30" y="26"/>
                  </a:lnTo>
                  <a:lnTo>
                    <a:pt x="30" y="26"/>
                  </a:lnTo>
                  <a:lnTo>
                    <a:pt x="30" y="26"/>
                  </a:lnTo>
                  <a:lnTo>
                    <a:pt x="40" y="26"/>
                  </a:lnTo>
                  <a:lnTo>
                    <a:pt x="40" y="26"/>
                  </a:lnTo>
                  <a:lnTo>
                    <a:pt x="52" y="30"/>
                  </a:lnTo>
                  <a:lnTo>
                    <a:pt x="56" y="30"/>
                  </a:lnTo>
                  <a:lnTo>
                    <a:pt x="60" y="30"/>
                  </a:lnTo>
                  <a:lnTo>
                    <a:pt x="64" y="34"/>
                  </a:lnTo>
                  <a:lnTo>
                    <a:pt x="66" y="34"/>
                  </a:lnTo>
                  <a:lnTo>
                    <a:pt x="70" y="34"/>
                  </a:lnTo>
                  <a:lnTo>
                    <a:pt x="70" y="34"/>
                  </a:lnTo>
                  <a:lnTo>
                    <a:pt x="74" y="26"/>
                  </a:lnTo>
                  <a:lnTo>
                    <a:pt x="78" y="22"/>
                  </a:lnTo>
                  <a:lnTo>
                    <a:pt x="82" y="14"/>
                  </a:lnTo>
                  <a:lnTo>
                    <a:pt x="94" y="4"/>
                  </a:lnTo>
                  <a:lnTo>
                    <a:pt x="120" y="4"/>
                  </a:lnTo>
                  <a:lnTo>
                    <a:pt x="122" y="0"/>
                  </a:lnTo>
                  <a:lnTo>
                    <a:pt x="134" y="0"/>
                  </a:lnTo>
                  <a:lnTo>
                    <a:pt x="144" y="26"/>
                  </a:lnTo>
                  <a:lnTo>
                    <a:pt x="144" y="30"/>
                  </a:lnTo>
                  <a:lnTo>
                    <a:pt x="152" y="40"/>
                  </a:lnTo>
                  <a:lnTo>
                    <a:pt x="148" y="40"/>
                  </a:lnTo>
                  <a:lnTo>
                    <a:pt x="148" y="40"/>
                  </a:lnTo>
                  <a:lnTo>
                    <a:pt x="148" y="40"/>
                  </a:lnTo>
                  <a:lnTo>
                    <a:pt x="148" y="40"/>
                  </a:lnTo>
                  <a:lnTo>
                    <a:pt x="148" y="40"/>
                  </a:lnTo>
                  <a:lnTo>
                    <a:pt x="144" y="40"/>
                  </a:lnTo>
                  <a:lnTo>
                    <a:pt x="144" y="40"/>
                  </a:lnTo>
                  <a:lnTo>
                    <a:pt x="144" y="40"/>
                  </a:lnTo>
                  <a:lnTo>
                    <a:pt x="144" y="40"/>
                  </a:lnTo>
                  <a:lnTo>
                    <a:pt x="140" y="44"/>
                  </a:lnTo>
                  <a:lnTo>
                    <a:pt x="140" y="44"/>
                  </a:lnTo>
                  <a:lnTo>
                    <a:pt x="140" y="44"/>
                  </a:lnTo>
                  <a:lnTo>
                    <a:pt x="140" y="44"/>
                  </a:lnTo>
                  <a:lnTo>
                    <a:pt x="140" y="44"/>
                  </a:lnTo>
                  <a:lnTo>
                    <a:pt x="136" y="44"/>
                  </a:lnTo>
                  <a:lnTo>
                    <a:pt x="136" y="48"/>
                  </a:lnTo>
                  <a:lnTo>
                    <a:pt x="136" y="52"/>
                  </a:lnTo>
                  <a:lnTo>
                    <a:pt x="136" y="52"/>
                  </a:lnTo>
                  <a:lnTo>
                    <a:pt x="136" y="56"/>
                  </a:lnTo>
                  <a:lnTo>
                    <a:pt x="136" y="56"/>
                  </a:lnTo>
                  <a:lnTo>
                    <a:pt x="136" y="60"/>
                  </a:lnTo>
                  <a:lnTo>
                    <a:pt x="134" y="60"/>
                  </a:lnTo>
                  <a:lnTo>
                    <a:pt x="134" y="60"/>
                  </a:lnTo>
                  <a:lnTo>
                    <a:pt x="130" y="60"/>
                  </a:lnTo>
                  <a:lnTo>
                    <a:pt x="130" y="62"/>
                  </a:lnTo>
                  <a:lnTo>
                    <a:pt x="130" y="62"/>
                  </a:lnTo>
                  <a:lnTo>
                    <a:pt x="130" y="62"/>
                  </a:lnTo>
                  <a:lnTo>
                    <a:pt x="126" y="62"/>
                  </a:lnTo>
                  <a:lnTo>
                    <a:pt x="126" y="62"/>
                  </a:lnTo>
                  <a:lnTo>
                    <a:pt x="122" y="66"/>
                  </a:lnTo>
                  <a:lnTo>
                    <a:pt x="122" y="66"/>
                  </a:lnTo>
                  <a:lnTo>
                    <a:pt x="122" y="66"/>
                  </a:lnTo>
                  <a:lnTo>
                    <a:pt x="122" y="66"/>
                  </a:lnTo>
                  <a:lnTo>
                    <a:pt x="120" y="66"/>
                  </a:lnTo>
                  <a:lnTo>
                    <a:pt x="120" y="66"/>
                  </a:lnTo>
                  <a:lnTo>
                    <a:pt x="116" y="66"/>
                  </a:lnTo>
                  <a:lnTo>
                    <a:pt x="116" y="66"/>
                  </a:lnTo>
                  <a:lnTo>
                    <a:pt x="116" y="66"/>
                  </a:lnTo>
                  <a:lnTo>
                    <a:pt x="116" y="66"/>
                  </a:lnTo>
                  <a:lnTo>
                    <a:pt x="112" y="66"/>
                  </a:lnTo>
                  <a:lnTo>
                    <a:pt x="112" y="66"/>
                  </a:lnTo>
                  <a:lnTo>
                    <a:pt x="108" y="70"/>
                  </a:lnTo>
                  <a:lnTo>
                    <a:pt x="108" y="70"/>
                  </a:lnTo>
                  <a:lnTo>
                    <a:pt x="108" y="70"/>
                  </a:lnTo>
                  <a:lnTo>
                    <a:pt x="108" y="70"/>
                  </a:lnTo>
                  <a:lnTo>
                    <a:pt x="104" y="70"/>
                  </a:lnTo>
                  <a:lnTo>
                    <a:pt x="100" y="74"/>
                  </a:lnTo>
                  <a:lnTo>
                    <a:pt x="100" y="74"/>
                  </a:lnTo>
                  <a:lnTo>
                    <a:pt x="96" y="74"/>
                  </a:lnTo>
                  <a:lnTo>
                    <a:pt x="94" y="78"/>
                  </a:lnTo>
                  <a:lnTo>
                    <a:pt x="94" y="78"/>
                  </a:lnTo>
                  <a:lnTo>
                    <a:pt x="94" y="78"/>
                  </a:lnTo>
                  <a:lnTo>
                    <a:pt x="94" y="78"/>
                  </a:lnTo>
                  <a:lnTo>
                    <a:pt x="94" y="78"/>
                  </a:lnTo>
                  <a:lnTo>
                    <a:pt x="94" y="82"/>
                  </a:lnTo>
                  <a:lnTo>
                    <a:pt x="90" y="82"/>
                  </a:lnTo>
                  <a:lnTo>
                    <a:pt x="90" y="86"/>
                  </a:lnTo>
                  <a:lnTo>
                    <a:pt x="90" y="86"/>
                  </a:lnTo>
                  <a:lnTo>
                    <a:pt x="90" y="86"/>
                  </a:lnTo>
                  <a:lnTo>
                    <a:pt x="86" y="86"/>
                  </a:lnTo>
                  <a:lnTo>
                    <a:pt x="86" y="86"/>
                  </a:lnTo>
                  <a:lnTo>
                    <a:pt x="86" y="86"/>
                  </a:lnTo>
                  <a:lnTo>
                    <a:pt x="82" y="86"/>
                  </a:lnTo>
                  <a:lnTo>
                    <a:pt x="82" y="86"/>
                  </a:lnTo>
                  <a:lnTo>
                    <a:pt x="82" y="86"/>
                  </a:lnTo>
                  <a:lnTo>
                    <a:pt x="82" y="86"/>
                  </a:lnTo>
                  <a:lnTo>
                    <a:pt x="82" y="86"/>
                  </a:lnTo>
                  <a:lnTo>
                    <a:pt x="78" y="86"/>
                  </a:lnTo>
                  <a:lnTo>
                    <a:pt x="78" y="86"/>
                  </a:lnTo>
                  <a:lnTo>
                    <a:pt x="78" y="86"/>
                  </a:lnTo>
                  <a:lnTo>
                    <a:pt x="78" y="86"/>
                  </a:lnTo>
                  <a:lnTo>
                    <a:pt x="78" y="86"/>
                  </a:lnTo>
                  <a:lnTo>
                    <a:pt x="78" y="86"/>
                  </a:lnTo>
                  <a:lnTo>
                    <a:pt x="78" y="86"/>
                  </a:lnTo>
                  <a:lnTo>
                    <a:pt x="78" y="86"/>
                  </a:lnTo>
                  <a:lnTo>
                    <a:pt x="78" y="86"/>
                  </a:lnTo>
                  <a:lnTo>
                    <a:pt x="74" y="86"/>
                  </a:lnTo>
                  <a:lnTo>
                    <a:pt x="74" y="86"/>
                  </a:lnTo>
                  <a:lnTo>
                    <a:pt x="74" y="86"/>
                  </a:lnTo>
                  <a:lnTo>
                    <a:pt x="74" y="90"/>
                  </a:lnTo>
                  <a:lnTo>
                    <a:pt x="74" y="90"/>
                  </a:lnTo>
                  <a:lnTo>
                    <a:pt x="74" y="90"/>
                  </a:lnTo>
                  <a:lnTo>
                    <a:pt x="74" y="90"/>
                  </a:lnTo>
                  <a:lnTo>
                    <a:pt x="70" y="90"/>
                  </a:lnTo>
                  <a:lnTo>
                    <a:pt x="70" y="92"/>
                  </a:lnTo>
                  <a:lnTo>
                    <a:pt x="70" y="92"/>
                  </a:lnTo>
                  <a:lnTo>
                    <a:pt x="70" y="92"/>
                  </a:lnTo>
                  <a:lnTo>
                    <a:pt x="66" y="92"/>
                  </a:lnTo>
                  <a:lnTo>
                    <a:pt x="66" y="92"/>
                  </a:lnTo>
                  <a:lnTo>
                    <a:pt x="66" y="92"/>
                  </a:lnTo>
                  <a:lnTo>
                    <a:pt x="66" y="92"/>
                  </a:lnTo>
                  <a:close/>
                  <a:moveTo>
                    <a:pt x="140" y="118"/>
                  </a:moveTo>
                  <a:lnTo>
                    <a:pt x="136" y="118"/>
                  </a:lnTo>
                  <a:lnTo>
                    <a:pt x="136" y="118"/>
                  </a:lnTo>
                  <a:lnTo>
                    <a:pt x="136" y="116"/>
                  </a:lnTo>
                  <a:lnTo>
                    <a:pt x="136" y="116"/>
                  </a:lnTo>
                  <a:lnTo>
                    <a:pt x="136" y="116"/>
                  </a:lnTo>
                  <a:lnTo>
                    <a:pt x="136" y="116"/>
                  </a:lnTo>
                  <a:lnTo>
                    <a:pt x="136" y="116"/>
                  </a:lnTo>
                  <a:lnTo>
                    <a:pt x="136" y="116"/>
                  </a:lnTo>
                  <a:lnTo>
                    <a:pt x="136" y="116"/>
                  </a:lnTo>
                  <a:lnTo>
                    <a:pt x="136" y="116"/>
                  </a:lnTo>
                  <a:lnTo>
                    <a:pt x="136" y="116"/>
                  </a:lnTo>
                  <a:lnTo>
                    <a:pt x="136" y="116"/>
                  </a:lnTo>
                  <a:lnTo>
                    <a:pt x="136" y="116"/>
                  </a:lnTo>
                  <a:lnTo>
                    <a:pt x="136" y="116"/>
                  </a:lnTo>
                  <a:lnTo>
                    <a:pt x="136" y="116"/>
                  </a:lnTo>
                  <a:lnTo>
                    <a:pt x="136" y="116"/>
                  </a:lnTo>
                  <a:lnTo>
                    <a:pt x="136" y="116"/>
                  </a:lnTo>
                  <a:lnTo>
                    <a:pt x="140" y="116"/>
                  </a:lnTo>
                  <a:lnTo>
                    <a:pt x="140" y="116"/>
                  </a:lnTo>
                  <a:lnTo>
                    <a:pt x="140" y="118"/>
                  </a:lnTo>
                  <a:lnTo>
                    <a:pt x="140" y="118"/>
                  </a:lnTo>
                  <a:lnTo>
                    <a:pt x="140" y="118"/>
                  </a:lnTo>
                  <a:lnTo>
                    <a:pt x="140" y="118"/>
                  </a:lnTo>
                  <a:lnTo>
                    <a:pt x="140" y="118"/>
                  </a:lnTo>
                  <a:close/>
                  <a:moveTo>
                    <a:pt x="4" y="62"/>
                  </a:moveTo>
                  <a:lnTo>
                    <a:pt x="4" y="62"/>
                  </a:lnTo>
                  <a:lnTo>
                    <a:pt x="4" y="62"/>
                  </a:lnTo>
                  <a:lnTo>
                    <a:pt x="0" y="62"/>
                  </a:lnTo>
                  <a:lnTo>
                    <a:pt x="4" y="62"/>
                  </a:lnTo>
                  <a:lnTo>
                    <a:pt x="4" y="60"/>
                  </a:lnTo>
                  <a:lnTo>
                    <a:pt x="4" y="60"/>
                  </a:lnTo>
                  <a:lnTo>
                    <a:pt x="4" y="60"/>
                  </a:lnTo>
                  <a:lnTo>
                    <a:pt x="4" y="60"/>
                  </a:lnTo>
                  <a:lnTo>
                    <a:pt x="4" y="62"/>
                  </a:lnTo>
                  <a:lnTo>
                    <a:pt x="4" y="62"/>
                  </a:lnTo>
                  <a:lnTo>
                    <a:pt x="4" y="62"/>
                  </a:lnTo>
                  <a:lnTo>
                    <a:pt x="4" y="62"/>
                  </a:lnTo>
                  <a:lnTo>
                    <a:pt x="4" y="62"/>
                  </a:lnTo>
                  <a:lnTo>
                    <a:pt x="4" y="62"/>
                  </a:lnTo>
                  <a:lnTo>
                    <a:pt x="4" y="62"/>
                  </a:lnTo>
                  <a:close/>
                  <a:moveTo>
                    <a:pt x="4" y="86"/>
                  </a:moveTo>
                  <a:lnTo>
                    <a:pt x="4" y="86"/>
                  </a:lnTo>
                  <a:lnTo>
                    <a:pt x="4" y="86"/>
                  </a:lnTo>
                  <a:lnTo>
                    <a:pt x="4" y="86"/>
                  </a:lnTo>
                  <a:lnTo>
                    <a:pt x="4" y="86"/>
                  </a:lnTo>
                  <a:lnTo>
                    <a:pt x="4" y="86"/>
                  </a:lnTo>
                  <a:lnTo>
                    <a:pt x="4" y="86"/>
                  </a:lnTo>
                  <a:lnTo>
                    <a:pt x="4" y="86"/>
                  </a:lnTo>
                  <a:lnTo>
                    <a:pt x="4" y="86"/>
                  </a:lnTo>
                  <a:lnTo>
                    <a:pt x="4" y="86"/>
                  </a:lnTo>
                  <a:lnTo>
                    <a:pt x="4" y="86"/>
                  </a:lnTo>
                  <a:lnTo>
                    <a:pt x="4" y="86"/>
                  </a:lnTo>
                  <a:lnTo>
                    <a:pt x="4" y="86"/>
                  </a:lnTo>
                  <a:close/>
                  <a:moveTo>
                    <a:pt x="166" y="108"/>
                  </a:moveTo>
                  <a:lnTo>
                    <a:pt x="166" y="108"/>
                  </a:lnTo>
                  <a:lnTo>
                    <a:pt x="170" y="112"/>
                  </a:lnTo>
                  <a:lnTo>
                    <a:pt x="170" y="112"/>
                  </a:lnTo>
                  <a:lnTo>
                    <a:pt x="166" y="112"/>
                  </a:lnTo>
                  <a:lnTo>
                    <a:pt x="166" y="112"/>
                  </a:lnTo>
                  <a:lnTo>
                    <a:pt x="166" y="116"/>
                  </a:lnTo>
                  <a:lnTo>
                    <a:pt x="164" y="116"/>
                  </a:lnTo>
                  <a:lnTo>
                    <a:pt x="164" y="116"/>
                  </a:lnTo>
                  <a:lnTo>
                    <a:pt x="164" y="116"/>
                  </a:lnTo>
                  <a:lnTo>
                    <a:pt x="160" y="116"/>
                  </a:lnTo>
                  <a:lnTo>
                    <a:pt x="160" y="116"/>
                  </a:lnTo>
                  <a:lnTo>
                    <a:pt x="160" y="116"/>
                  </a:lnTo>
                  <a:lnTo>
                    <a:pt x="156" y="116"/>
                  </a:lnTo>
                  <a:lnTo>
                    <a:pt x="156" y="116"/>
                  </a:lnTo>
                  <a:lnTo>
                    <a:pt x="156" y="112"/>
                  </a:lnTo>
                  <a:lnTo>
                    <a:pt x="152" y="112"/>
                  </a:lnTo>
                  <a:lnTo>
                    <a:pt x="156" y="112"/>
                  </a:lnTo>
                  <a:lnTo>
                    <a:pt x="156" y="112"/>
                  </a:lnTo>
                  <a:lnTo>
                    <a:pt x="156" y="112"/>
                  </a:lnTo>
                  <a:lnTo>
                    <a:pt x="156" y="108"/>
                  </a:lnTo>
                  <a:lnTo>
                    <a:pt x="156" y="108"/>
                  </a:lnTo>
                  <a:lnTo>
                    <a:pt x="156" y="108"/>
                  </a:lnTo>
                  <a:lnTo>
                    <a:pt x="160" y="108"/>
                  </a:lnTo>
                  <a:lnTo>
                    <a:pt x="160" y="108"/>
                  </a:lnTo>
                  <a:lnTo>
                    <a:pt x="160" y="108"/>
                  </a:lnTo>
                  <a:lnTo>
                    <a:pt x="160" y="112"/>
                  </a:lnTo>
                  <a:lnTo>
                    <a:pt x="164" y="108"/>
                  </a:lnTo>
                  <a:lnTo>
                    <a:pt x="164" y="108"/>
                  </a:lnTo>
                  <a:lnTo>
                    <a:pt x="164" y="108"/>
                  </a:lnTo>
                  <a:lnTo>
                    <a:pt x="164" y="108"/>
                  </a:lnTo>
                  <a:lnTo>
                    <a:pt x="164" y="108"/>
                  </a:lnTo>
                  <a:lnTo>
                    <a:pt x="166" y="108"/>
                  </a:lnTo>
                  <a:lnTo>
                    <a:pt x="166" y="108"/>
                  </a:lnTo>
                  <a:lnTo>
                    <a:pt x="166" y="108"/>
                  </a:lnTo>
                  <a:lnTo>
                    <a:pt x="166" y="10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55" name="Freeform 65">
              <a:extLst>
                <a:ext uri="{FF2B5EF4-FFF2-40B4-BE49-F238E27FC236}">
                  <a16:creationId xmlns:a16="http://schemas.microsoft.com/office/drawing/2014/main" id="{720CD207-A4B5-68CB-0430-B56BA478A3E8}"/>
                </a:ext>
              </a:extLst>
            </p:cNvPr>
            <p:cNvSpPr>
              <a:spLocks/>
            </p:cNvSpPr>
            <p:nvPr/>
          </p:nvSpPr>
          <p:spPr bwMode="auto">
            <a:xfrm>
              <a:off x="2819400" y="4213293"/>
              <a:ext cx="6350" cy="6350"/>
            </a:xfrm>
            <a:custGeom>
              <a:avLst/>
              <a:gdLst>
                <a:gd name="T0" fmla="*/ 4 w 4"/>
                <a:gd name="T1" fmla="*/ 4 h 4"/>
                <a:gd name="T2" fmla="*/ 4 w 4"/>
                <a:gd name="T3" fmla="*/ 4 h 4"/>
                <a:gd name="T4" fmla="*/ 0 w 4"/>
                <a:gd name="T5" fmla="*/ 4 h 4"/>
                <a:gd name="T6" fmla="*/ 0 w 4"/>
                <a:gd name="T7" fmla="*/ 0 h 4"/>
                <a:gd name="T8" fmla="*/ 0 w 4"/>
                <a:gd name="T9" fmla="*/ 0 h 4"/>
                <a:gd name="T10" fmla="*/ 4 w 4"/>
                <a:gd name="T11" fmla="*/ 4 h 4"/>
                <a:gd name="T12" fmla="*/ 4 w 4"/>
                <a:gd name="T13" fmla="*/ 4 h 4"/>
                <a:gd name="T14" fmla="*/ 4 w 4"/>
                <a:gd name="T15" fmla="*/ 4 h 4"/>
                <a:gd name="T16" fmla="*/ 4 w 4"/>
                <a:gd name="T17" fmla="*/ 4 h 4"/>
                <a:gd name="T18" fmla="*/ 4 w 4"/>
                <a:gd name="T19" fmla="*/ 4 h 4"/>
                <a:gd name="T20" fmla="*/ 4 w 4"/>
                <a:gd name="T21" fmla="*/ 4 h 4"/>
                <a:gd name="T22" fmla="*/ 4 w 4"/>
                <a:gd name="T23" fmla="*/ 4 h 4"/>
                <a:gd name="T24" fmla="*/ 4 w 4"/>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4" y="4"/>
                  </a:moveTo>
                  <a:lnTo>
                    <a:pt x="4" y="4"/>
                  </a:lnTo>
                  <a:lnTo>
                    <a:pt x="0" y="4"/>
                  </a:lnTo>
                  <a:lnTo>
                    <a:pt x="0" y="0"/>
                  </a:lnTo>
                  <a:lnTo>
                    <a:pt x="0" y="0"/>
                  </a:lnTo>
                  <a:lnTo>
                    <a:pt x="4" y="4"/>
                  </a:lnTo>
                  <a:lnTo>
                    <a:pt x="4" y="4"/>
                  </a:lnTo>
                  <a:lnTo>
                    <a:pt x="4" y="4"/>
                  </a:lnTo>
                  <a:lnTo>
                    <a:pt x="4" y="4"/>
                  </a:lnTo>
                  <a:lnTo>
                    <a:pt x="4" y="4"/>
                  </a:lnTo>
                  <a:lnTo>
                    <a:pt x="4" y="4"/>
                  </a:lnTo>
                  <a:lnTo>
                    <a:pt x="4" y="4"/>
                  </a:lnTo>
                  <a:lnTo>
                    <a:pt x="4" y="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56" name="Freeform 66">
              <a:extLst>
                <a:ext uri="{FF2B5EF4-FFF2-40B4-BE49-F238E27FC236}">
                  <a16:creationId xmlns:a16="http://schemas.microsoft.com/office/drawing/2014/main" id="{6F86E359-D5F9-86F6-7AFC-5133B73DCE94}"/>
                </a:ext>
              </a:extLst>
            </p:cNvPr>
            <p:cNvSpPr>
              <a:spLocks noEditPoints="1"/>
            </p:cNvSpPr>
            <p:nvPr/>
          </p:nvSpPr>
          <p:spPr bwMode="auto">
            <a:xfrm>
              <a:off x="2390775" y="4054543"/>
              <a:ext cx="31750" cy="69850"/>
            </a:xfrm>
            <a:custGeom>
              <a:avLst/>
              <a:gdLst>
                <a:gd name="T0" fmla="*/ 14 w 20"/>
                <a:gd name="T1" fmla="*/ 0 h 44"/>
                <a:gd name="T2" fmla="*/ 14 w 20"/>
                <a:gd name="T3" fmla="*/ 4 h 44"/>
                <a:gd name="T4" fmla="*/ 16 w 20"/>
                <a:gd name="T5" fmla="*/ 4 h 44"/>
                <a:gd name="T6" fmla="*/ 16 w 20"/>
                <a:gd name="T7" fmla="*/ 4 h 44"/>
                <a:gd name="T8" fmla="*/ 16 w 20"/>
                <a:gd name="T9" fmla="*/ 6 h 44"/>
                <a:gd name="T10" fmla="*/ 14 w 20"/>
                <a:gd name="T11" fmla="*/ 10 h 44"/>
                <a:gd name="T12" fmla="*/ 14 w 20"/>
                <a:gd name="T13" fmla="*/ 10 h 44"/>
                <a:gd name="T14" fmla="*/ 14 w 20"/>
                <a:gd name="T15" fmla="*/ 10 h 44"/>
                <a:gd name="T16" fmla="*/ 14 w 20"/>
                <a:gd name="T17" fmla="*/ 14 h 44"/>
                <a:gd name="T18" fmla="*/ 14 w 20"/>
                <a:gd name="T19" fmla="*/ 14 h 44"/>
                <a:gd name="T20" fmla="*/ 14 w 20"/>
                <a:gd name="T21" fmla="*/ 14 h 44"/>
                <a:gd name="T22" fmla="*/ 14 w 20"/>
                <a:gd name="T23" fmla="*/ 18 h 44"/>
                <a:gd name="T24" fmla="*/ 14 w 20"/>
                <a:gd name="T25" fmla="*/ 22 h 44"/>
                <a:gd name="T26" fmla="*/ 14 w 20"/>
                <a:gd name="T27" fmla="*/ 22 h 44"/>
                <a:gd name="T28" fmla="*/ 14 w 20"/>
                <a:gd name="T29" fmla="*/ 22 h 44"/>
                <a:gd name="T30" fmla="*/ 14 w 20"/>
                <a:gd name="T31" fmla="*/ 26 h 44"/>
                <a:gd name="T32" fmla="*/ 14 w 20"/>
                <a:gd name="T33" fmla="*/ 26 h 44"/>
                <a:gd name="T34" fmla="*/ 14 w 20"/>
                <a:gd name="T35" fmla="*/ 26 h 44"/>
                <a:gd name="T36" fmla="*/ 14 w 20"/>
                <a:gd name="T37" fmla="*/ 28 h 44"/>
                <a:gd name="T38" fmla="*/ 14 w 20"/>
                <a:gd name="T39" fmla="*/ 32 h 44"/>
                <a:gd name="T40" fmla="*/ 14 w 20"/>
                <a:gd name="T41" fmla="*/ 32 h 44"/>
                <a:gd name="T42" fmla="*/ 14 w 20"/>
                <a:gd name="T43" fmla="*/ 32 h 44"/>
                <a:gd name="T44" fmla="*/ 10 w 20"/>
                <a:gd name="T45" fmla="*/ 36 h 44"/>
                <a:gd name="T46" fmla="*/ 6 w 20"/>
                <a:gd name="T47" fmla="*/ 40 h 44"/>
                <a:gd name="T48" fmla="*/ 6 w 20"/>
                <a:gd name="T49" fmla="*/ 40 h 44"/>
                <a:gd name="T50" fmla="*/ 6 w 20"/>
                <a:gd name="T51" fmla="*/ 44 h 44"/>
                <a:gd name="T52" fmla="*/ 6 w 20"/>
                <a:gd name="T53" fmla="*/ 44 h 44"/>
                <a:gd name="T54" fmla="*/ 2 w 20"/>
                <a:gd name="T55" fmla="*/ 44 h 44"/>
                <a:gd name="T56" fmla="*/ 0 w 20"/>
                <a:gd name="T57" fmla="*/ 44 h 44"/>
                <a:gd name="T58" fmla="*/ 0 w 20"/>
                <a:gd name="T59" fmla="*/ 40 h 44"/>
                <a:gd name="T60" fmla="*/ 2 w 20"/>
                <a:gd name="T61" fmla="*/ 26 h 44"/>
                <a:gd name="T62" fmla="*/ 2 w 20"/>
                <a:gd name="T63" fmla="*/ 14 h 44"/>
                <a:gd name="T64" fmla="*/ 2 w 20"/>
                <a:gd name="T65" fmla="*/ 10 h 44"/>
                <a:gd name="T66" fmla="*/ 2 w 20"/>
                <a:gd name="T67" fmla="*/ 6 h 44"/>
                <a:gd name="T68" fmla="*/ 2 w 20"/>
                <a:gd name="T69" fmla="*/ 6 h 44"/>
                <a:gd name="T70" fmla="*/ 6 w 20"/>
                <a:gd name="T71" fmla="*/ 10 h 44"/>
                <a:gd name="T72" fmla="*/ 6 w 20"/>
                <a:gd name="T73" fmla="*/ 6 h 44"/>
                <a:gd name="T74" fmla="*/ 6 w 20"/>
                <a:gd name="T75" fmla="*/ 6 h 44"/>
                <a:gd name="T76" fmla="*/ 10 w 20"/>
                <a:gd name="T77" fmla="*/ 4 h 44"/>
                <a:gd name="T78" fmla="*/ 10 w 20"/>
                <a:gd name="T79" fmla="*/ 0 h 44"/>
                <a:gd name="T80" fmla="*/ 10 w 20"/>
                <a:gd name="T81" fmla="*/ 0 h 44"/>
                <a:gd name="T82" fmla="*/ 14 w 20"/>
                <a:gd name="T83" fmla="*/ 0 h 44"/>
                <a:gd name="T84" fmla="*/ 14 w 20"/>
                <a:gd name="T85" fmla="*/ 0 h 44"/>
                <a:gd name="T86" fmla="*/ 14 w 20"/>
                <a:gd name="T87" fmla="*/ 0 h 44"/>
                <a:gd name="T88" fmla="*/ 16 w 20"/>
                <a:gd name="T89" fmla="*/ 6 h 44"/>
                <a:gd name="T90" fmla="*/ 16 w 20"/>
                <a:gd name="T91" fmla="*/ 10 h 44"/>
                <a:gd name="T92" fmla="*/ 16 w 20"/>
                <a:gd name="T93" fmla="*/ 10 h 44"/>
                <a:gd name="T94" fmla="*/ 16 w 20"/>
                <a:gd name="T95" fmla="*/ 10 h 44"/>
                <a:gd name="T96" fmla="*/ 16 w 20"/>
                <a:gd name="T97" fmla="*/ 10 h 44"/>
                <a:gd name="T98" fmla="*/ 20 w 20"/>
                <a:gd name="T99" fmla="*/ 6 h 44"/>
                <a:gd name="T100" fmla="*/ 20 w 20"/>
                <a:gd name="T101" fmla="*/ 6 h 44"/>
                <a:gd name="T102" fmla="*/ 16 w 20"/>
                <a:gd name="T103" fmla="*/ 6 h 44"/>
                <a:gd name="T104" fmla="*/ 16 w 20"/>
                <a:gd name="T105" fmla="*/ 6 h 44"/>
                <a:gd name="T106" fmla="*/ 16 w 20"/>
                <a:gd name="T107" fmla="*/ 22 h 44"/>
                <a:gd name="T108" fmla="*/ 16 w 20"/>
                <a:gd name="T109" fmla="*/ 22 h 44"/>
                <a:gd name="T110" fmla="*/ 20 w 20"/>
                <a:gd name="T111" fmla="*/ 14 h 44"/>
                <a:gd name="T112" fmla="*/ 20 w 20"/>
                <a:gd name="T113" fmla="*/ 18 h 44"/>
                <a:gd name="T114" fmla="*/ 20 w 20"/>
                <a:gd name="T115" fmla="*/ 18 h 44"/>
                <a:gd name="T116" fmla="*/ 20 w 20"/>
                <a:gd name="T117" fmla="*/ 18 h 44"/>
                <a:gd name="T118" fmla="*/ 20 w 20"/>
                <a:gd name="T119" fmla="*/ 18 h 44"/>
                <a:gd name="T120" fmla="*/ 16 w 20"/>
                <a:gd name="T121" fmla="*/ 18 h 44"/>
                <a:gd name="T122" fmla="*/ 16 w 20"/>
                <a:gd name="T123" fmla="*/ 22 h 44"/>
                <a:gd name="T124" fmla="*/ 16 w 20"/>
                <a:gd name="T12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 h="44">
                  <a:moveTo>
                    <a:pt x="14" y="0"/>
                  </a:moveTo>
                  <a:lnTo>
                    <a:pt x="14" y="0"/>
                  </a:lnTo>
                  <a:lnTo>
                    <a:pt x="14" y="0"/>
                  </a:lnTo>
                  <a:lnTo>
                    <a:pt x="14" y="4"/>
                  </a:lnTo>
                  <a:lnTo>
                    <a:pt x="14" y="4"/>
                  </a:lnTo>
                  <a:lnTo>
                    <a:pt x="16" y="4"/>
                  </a:lnTo>
                  <a:lnTo>
                    <a:pt x="16" y="4"/>
                  </a:lnTo>
                  <a:lnTo>
                    <a:pt x="16" y="4"/>
                  </a:lnTo>
                  <a:lnTo>
                    <a:pt x="16" y="6"/>
                  </a:lnTo>
                  <a:lnTo>
                    <a:pt x="16" y="6"/>
                  </a:lnTo>
                  <a:lnTo>
                    <a:pt x="14" y="10"/>
                  </a:lnTo>
                  <a:lnTo>
                    <a:pt x="14" y="10"/>
                  </a:lnTo>
                  <a:lnTo>
                    <a:pt x="14" y="10"/>
                  </a:lnTo>
                  <a:lnTo>
                    <a:pt x="14" y="10"/>
                  </a:lnTo>
                  <a:lnTo>
                    <a:pt x="14" y="10"/>
                  </a:lnTo>
                  <a:lnTo>
                    <a:pt x="14" y="10"/>
                  </a:lnTo>
                  <a:lnTo>
                    <a:pt x="14" y="14"/>
                  </a:lnTo>
                  <a:lnTo>
                    <a:pt x="14" y="14"/>
                  </a:lnTo>
                  <a:lnTo>
                    <a:pt x="14" y="14"/>
                  </a:lnTo>
                  <a:lnTo>
                    <a:pt x="14" y="14"/>
                  </a:lnTo>
                  <a:lnTo>
                    <a:pt x="14" y="14"/>
                  </a:lnTo>
                  <a:lnTo>
                    <a:pt x="14" y="14"/>
                  </a:lnTo>
                  <a:lnTo>
                    <a:pt x="14" y="18"/>
                  </a:lnTo>
                  <a:lnTo>
                    <a:pt x="14" y="18"/>
                  </a:lnTo>
                  <a:lnTo>
                    <a:pt x="14" y="18"/>
                  </a:lnTo>
                  <a:lnTo>
                    <a:pt x="14" y="22"/>
                  </a:lnTo>
                  <a:lnTo>
                    <a:pt x="14" y="22"/>
                  </a:lnTo>
                  <a:lnTo>
                    <a:pt x="14" y="22"/>
                  </a:lnTo>
                  <a:lnTo>
                    <a:pt x="14" y="22"/>
                  </a:lnTo>
                  <a:lnTo>
                    <a:pt x="14" y="22"/>
                  </a:lnTo>
                  <a:lnTo>
                    <a:pt x="14" y="26"/>
                  </a:lnTo>
                  <a:lnTo>
                    <a:pt x="14" y="26"/>
                  </a:lnTo>
                  <a:lnTo>
                    <a:pt x="14" y="26"/>
                  </a:lnTo>
                  <a:lnTo>
                    <a:pt x="14" y="26"/>
                  </a:lnTo>
                  <a:lnTo>
                    <a:pt x="14" y="26"/>
                  </a:lnTo>
                  <a:lnTo>
                    <a:pt x="14" y="26"/>
                  </a:lnTo>
                  <a:lnTo>
                    <a:pt x="14" y="28"/>
                  </a:lnTo>
                  <a:lnTo>
                    <a:pt x="14" y="28"/>
                  </a:lnTo>
                  <a:lnTo>
                    <a:pt x="14" y="32"/>
                  </a:lnTo>
                  <a:lnTo>
                    <a:pt x="14" y="32"/>
                  </a:lnTo>
                  <a:lnTo>
                    <a:pt x="14" y="32"/>
                  </a:lnTo>
                  <a:lnTo>
                    <a:pt x="14" y="32"/>
                  </a:lnTo>
                  <a:lnTo>
                    <a:pt x="14" y="32"/>
                  </a:lnTo>
                  <a:lnTo>
                    <a:pt x="14" y="32"/>
                  </a:lnTo>
                  <a:lnTo>
                    <a:pt x="14" y="32"/>
                  </a:lnTo>
                  <a:lnTo>
                    <a:pt x="10" y="36"/>
                  </a:lnTo>
                  <a:lnTo>
                    <a:pt x="10" y="36"/>
                  </a:lnTo>
                  <a:lnTo>
                    <a:pt x="6" y="40"/>
                  </a:lnTo>
                  <a:lnTo>
                    <a:pt x="6" y="40"/>
                  </a:lnTo>
                  <a:lnTo>
                    <a:pt x="6" y="40"/>
                  </a:lnTo>
                  <a:lnTo>
                    <a:pt x="6" y="40"/>
                  </a:lnTo>
                  <a:lnTo>
                    <a:pt x="6" y="44"/>
                  </a:lnTo>
                  <a:lnTo>
                    <a:pt x="6" y="44"/>
                  </a:lnTo>
                  <a:lnTo>
                    <a:pt x="6" y="44"/>
                  </a:lnTo>
                  <a:lnTo>
                    <a:pt x="2" y="44"/>
                  </a:lnTo>
                  <a:lnTo>
                    <a:pt x="2" y="44"/>
                  </a:lnTo>
                  <a:lnTo>
                    <a:pt x="2" y="44"/>
                  </a:lnTo>
                  <a:lnTo>
                    <a:pt x="0" y="44"/>
                  </a:lnTo>
                  <a:lnTo>
                    <a:pt x="0" y="44"/>
                  </a:lnTo>
                  <a:lnTo>
                    <a:pt x="0" y="40"/>
                  </a:lnTo>
                  <a:lnTo>
                    <a:pt x="2" y="36"/>
                  </a:lnTo>
                  <a:lnTo>
                    <a:pt x="2" y="26"/>
                  </a:lnTo>
                  <a:lnTo>
                    <a:pt x="2" y="18"/>
                  </a:lnTo>
                  <a:lnTo>
                    <a:pt x="2" y="14"/>
                  </a:lnTo>
                  <a:lnTo>
                    <a:pt x="2" y="10"/>
                  </a:lnTo>
                  <a:lnTo>
                    <a:pt x="2" y="10"/>
                  </a:lnTo>
                  <a:lnTo>
                    <a:pt x="2" y="6"/>
                  </a:lnTo>
                  <a:lnTo>
                    <a:pt x="2" y="6"/>
                  </a:lnTo>
                  <a:lnTo>
                    <a:pt x="2" y="6"/>
                  </a:lnTo>
                  <a:lnTo>
                    <a:pt x="2" y="6"/>
                  </a:lnTo>
                  <a:lnTo>
                    <a:pt x="2" y="10"/>
                  </a:lnTo>
                  <a:lnTo>
                    <a:pt x="6" y="10"/>
                  </a:lnTo>
                  <a:lnTo>
                    <a:pt x="6" y="10"/>
                  </a:lnTo>
                  <a:lnTo>
                    <a:pt x="6" y="6"/>
                  </a:lnTo>
                  <a:lnTo>
                    <a:pt x="6" y="6"/>
                  </a:lnTo>
                  <a:lnTo>
                    <a:pt x="6" y="6"/>
                  </a:lnTo>
                  <a:lnTo>
                    <a:pt x="6" y="4"/>
                  </a:lnTo>
                  <a:lnTo>
                    <a:pt x="10" y="4"/>
                  </a:lnTo>
                  <a:lnTo>
                    <a:pt x="10" y="4"/>
                  </a:lnTo>
                  <a:lnTo>
                    <a:pt x="10" y="0"/>
                  </a:lnTo>
                  <a:lnTo>
                    <a:pt x="10" y="0"/>
                  </a:lnTo>
                  <a:lnTo>
                    <a:pt x="10" y="0"/>
                  </a:lnTo>
                  <a:lnTo>
                    <a:pt x="14" y="0"/>
                  </a:lnTo>
                  <a:lnTo>
                    <a:pt x="14" y="0"/>
                  </a:lnTo>
                  <a:lnTo>
                    <a:pt x="14" y="0"/>
                  </a:lnTo>
                  <a:lnTo>
                    <a:pt x="14" y="0"/>
                  </a:lnTo>
                  <a:lnTo>
                    <a:pt x="14" y="0"/>
                  </a:lnTo>
                  <a:lnTo>
                    <a:pt x="14" y="0"/>
                  </a:lnTo>
                  <a:close/>
                  <a:moveTo>
                    <a:pt x="16" y="6"/>
                  </a:moveTo>
                  <a:lnTo>
                    <a:pt x="16" y="6"/>
                  </a:lnTo>
                  <a:lnTo>
                    <a:pt x="16" y="6"/>
                  </a:lnTo>
                  <a:lnTo>
                    <a:pt x="16" y="10"/>
                  </a:lnTo>
                  <a:lnTo>
                    <a:pt x="16" y="10"/>
                  </a:lnTo>
                  <a:lnTo>
                    <a:pt x="16" y="10"/>
                  </a:lnTo>
                  <a:lnTo>
                    <a:pt x="16" y="10"/>
                  </a:lnTo>
                  <a:lnTo>
                    <a:pt x="16" y="10"/>
                  </a:lnTo>
                  <a:lnTo>
                    <a:pt x="16" y="10"/>
                  </a:lnTo>
                  <a:lnTo>
                    <a:pt x="16" y="10"/>
                  </a:lnTo>
                  <a:lnTo>
                    <a:pt x="16" y="6"/>
                  </a:lnTo>
                  <a:lnTo>
                    <a:pt x="20" y="6"/>
                  </a:lnTo>
                  <a:lnTo>
                    <a:pt x="20" y="6"/>
                  </a:lnTo>
                  <a:lnTo>
                    <a:pt x="20" y="6"/>
                  </a:lnTo>
                  <a:lnTo>
                    <a:pt x="16" y="6"/>
                  </a:lnTo>
                  <a:lnTo>
                    <a:pt x="16" y="6"/>
                  </a:lnTo>
                  <a:lnTo>
                    <a:pt x="16" y="6"/>
                  </a:lnTo>
                  <a:lnTo>
                    <a:pt x="16" y="6"/>
                  </a:lnTo>
                  <a:close/>
                  <a:moveTo>
                    <a:pt x="16" y="22"/>
                  </a:moveTo>
                  <a:lnTo>
                    <a:pt x="16" y="22"/>
                  </a:lnTo>
                  <a:lnTo>
                    <a:pt x="16" y="22"/>
                  </a:lnTo>
                  <a:lnTo>
                    <a:pt x="16" y="22"/>
                  </a:lnTo>
                  <a:lnTo>
                    <a:pt x="16" y="18"/>
                  </a:lnTo>
                  <a:lnTo>
                    <a:pt x="20" y="14"/>
                  </a:lnTo>
                  <a:lnTo>
                    <a:pt x="20" y="14"/>
                  </a:lnTo>
                  <a:lnTo>
                    <a:pt x="20" y="18"/>
                  </a:lnTo>
                  <a:lnTo>
                    <a:pt x="20" y="18"/>
                  </a:lnTo>
                  <a:lnTo>
                    <a:pt x="20" y="18"/>
                  </a:lnTo>
                  <a:lnTo>
                    <a:pt x="20" y="18"/>
                  </a:lnTo>
                  <a:lnTo>
                    <a:pt x="20" y="18"/>
                  </a:lnTo>
                  <a:lnTo>
                    <a:pt x="20" y="18"/>
                  </a:lnTo>
                  <a:lnTo>
                    <a:pt x="20" y="18"/>
                  </a:lnTo>
                  <a:lnTo>
                    <a:pt x="20" y="18"/>
                  </a:lnTo>
                  <a:lnTo>
                    <a:pt x="16" y="18"/>
                  </a:lnTo>
                  <a:lnTo>
                    <a:pt x="16" y="18"/>
                  </a:lnTo>
                  <a:lnTo>
                    <a:pt x="16" y="22"/>
                  </a:lnTo>
                  <a:lnTo>
                    <a:pt x="16" y="22"/>
                  </a:lnTo>
                  <a:lnTo>
                    <a:pt x="16" y="22"/>
                  </a:lnTo>
                  <a:lnTo>
                    <a:pt x="16" y="2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57" name="Freeform 67">
              <a:extLst>
                <a:ext uri="{FF2B5EF4-FFF2-40B4-BE49-F238E27FC236}">
                  <a16:creationId xmlns:a16="http://schemas.microsoft.com/office/drawing/2014/main" id="{38F6E30A-7347-56EE-F035-860AF04AA161}"/>
                </a:ext>
              </a:extLst>
            </p:cNvPr>
            <p:cNvSpPr>
              <a:spLocks/>
            </p:cNvSpPr>
            <p:nvPr/>
          </p:nvSpPr>
          <p:spPr bwMode="auto">
            <a:xfrm>
              <a:off x="2936875" y="3657668"/>
              <a:ext cx="6350" cy="6350"/>
            </a:xfrm>
            <a:custGeom>
              <a:avLst/>
              <a:gdLst>
                <a:gd name="T0" fmla="*/ 0 w 4"/>
                <a:gd name="T1" fmla="*/ 4 h 4"/>
                <a:gd name="T2" fmla="*/ 0 w 4"/>
                <a:gd name="T3" fmla="*/ 4 h 4"/>
                <a:gd name="T4" fmla="*/ 0 w 4"/>
                <a:gd name="T5" fmla="*/ 4 h 4"/>
                <a:gd name="T6" fmla="*/ 0 w 4"/>
                <a:gd name="T7" fmla="*/ 0 h 4"/>
                <a:gd name="T8" fmla="*/ 0 w 4"/>
                <a:gd name="T9" fmla="*/ 0 h 4"/>
                <a:gd name="T10" fmla="*/ 0 w 4"/>
                <a:gd name="T11" fmla="*/ 0 h 4"/>
                <a:gd name="T12" fmla="*/ 4 w 4"/>
                <a:gd name="T13" fmla="*/ 0 h 4"/>
                <a:gd name="T14" fmla="*/ 0 w 4"/>
                <a:gd name="T15" fmla="*/ 0 h 4"/>
                <a:gd name="T16" fmla="*/ 0 w 4"/>
                <a:gd name="T17" fmla="*/ 0 h 4"/>
                <a:gd name="T18" fmla="*/ 0 w 4"/>
                <a:gd name="T19" fmla="*/ 4 h 4"/>
                <a:gd name="T20" fmla="*/ 0 w 4"/>
                <a:gd name="T21" fmla="*/ 4 h 4"/>
                <a:gd name="T22" fmla="*/ 0 w 4"/>
                <a:gd name="T23" fmla="*/ 4 h 4"/>
                <a:gd name="T24" fmla="*/ 0 w 4"/>
                <a:gd name="T25" fmla="*/ 4 h 4"/>
                <a:gd name="T26" fmla="*/ 0 w 4"/>
                <a:gd name="T27" fmla="*/ 4 h 4"/>
                <a:gd name="T28" fmla="*/ 0 w 4"/>
                <a:gd name="T29" fmla="*/ 4 h 4"/>
                <a:gd name="T30" fmla="*/ 0 w 4"/>
                <a:gd name="T31" fmla="*/ 4 h 4"/>
                <a:gd name="T32" fmla="*/ 0 w 4"/>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0" y="4"/>
                  </a:moveTo>
                  <a:lnTo>
                    <a:pt x="0" y="4"/>
                  </a:lnTo>
                  <a:lnTo>
                    <a:pt x="0" y="4"/>
                  </a:lnTo>
                  <a:lnTo>
                    <a:pt x="0" y="0"/>
                  </a:lnTo>
                  <a:lnTo>
                    <a:pt x="0" y="0"/>
                  </a:lnTo>
                  <a:lnTo>
                    <a:pt x="0" y="0"/>
                  </a:lnTo>
                  <a:lnTo>
                    <a:pt x="4" y="0"/>
                  </a:lnTo>
                  <a:lnTo>
                    <a:pt x="0" y="0"/>
                  </a:lnTo>
                  <a:lnTo>
                    <a:pt x="0" y="0"/>
                  </a:lnTo>
                  <a:lnTo>
                    <a:pt x="0" y="4"/>
                  </a:lnTo>
                  <a:lnTo>
                    <a:pt x="0" y="4"/>
                  </a:lnTo>
                  <a:lnTo>
                    <a:pt x="0" y="4"/>
                  </a:lnTo>
                  <a:lnTo>
                    <a:pt x="0" y="4"/>
                  </a:lnTo>
                  <a:lnTo>
                    <a:pt x="0" y="4"/>
                  </a:lnTo>
                  <a:lnTo>
                    <a:pt x="0" y="4"/>
                  </a:lnTo>
                  <a:lnTo>
                    <a:pt x="0" y="4"/>
                  </a:lnTo>
                  <a:lnTo>
                    <a:pt x="0" y="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58" name="Freeform 68">
              <a:extLst>
                <a:ext uri="{FF2B5EF4-FFF2-40B4-BE49-F238E27FC236}">
                  <a16:creationId xmlns:a16="http://schemas.microsoft.com/office/drawing/2014/main" id="{26A34F87-A620-A061-B036-B59D00EB9150}"/>
                </a:ext>
              </a:extLst>
            </p:cNvPr>
            <p:cNvSpPr>
              <a:spLocks noEditPoints="1"/>
            </p:cNvSpPr>
            <p:nvPr/>
          </p:nvSpPr>
          <p:spPr bwMode="auto">
            <a:xfrm>
              <a:off x="1228725" y="1803468"/>
              <a:ext cx="1981200" cy="1574800"/>
            </a:xfrm>
            <a:custGeom>
              <a:avLst/>
              <a:gdLst>
                <a:gd name="T0" fmla="*/ 682 w 1248"/>
                <a:gd name="T1" fmla="*/ 556 h 992"/>
                <a:gd name="T2" fmla="*/ 876 w 1248"/>
                <a:gd name="T3" fmla="*/ 788 h 992"/>
                <a:gd name="T4" fmla="*/ 1006 w 1248"/>
                <a:gd name="T5" fmla="*/ 590 h 992"/>
                <a:gd name="T6" fmla="*/ 1106 w 1248"/>
                <a:gd name="T7" fmla="*/ 642 h 992"/>
                <a:gd name="T8" fmla="*/ 1144 w 1248"/>
                <a:gd name="T9" fmla="*/ 754 h 992"/>
                <a:gd name="T10" fmla="*/ 1018 w 1248"/>
                <a:gd name="T11" fmla="*/ 862 h 992"/>
                <a:gd name="T12" fmla="*/ 1080 w 1248"/>
                <a:gd name="T13" fmla="*/ 910 h 992"/>
                <a:gd name="T14" fmla="*/ 672 w 1248"/>
                <a:gd name="T15" fmla="*/ 854 h 992"/>
                <a:gd name="T16" fmla="*/ 194 w 1248"/>
                <a:gd name="T17" fmla="*/ 802 h 992"/>
                <a:gd name="T18" fmla="*/ 100 w 1248"/>
                <a:gd name="T19" fmla="*/ 638 h 992"/>
                <a:gd name="T20" fmla="*/ 124 w 1248"/>
                <a:gd name="T21" fmla="*/ 396 h 992"/>
                <a:gd name="T22" fmla="*/ 384 w 1248"/>
                <a:gd name="T23" fmla="*/ 422 h 992"/>
                <a:gd name="T24" fmla="*/ 596 w 1248"/>
                <a:gd name="T25" fmla="*/ 418 h 992"/>
                <a:gd name="T26" fmla="*/ 646 w 1248"/>
                <a:gd name="T27" fmla="*/ 332 h 992"/>
                <a:gd name="T28" fmla="*/ 790 w 1248"/>
                <a:gd name="T29" fmla="*/ 374 h 992"/>
                <a:gd name="T30" fmla="*/ 992 w 1248"/>
                <a:gd name="T31" fmla="*/ 550 h 992"/>
                <a:gd name="T32" fmla="*/ 790 w 1248"/>
                <a:gd name="T33" fmla="*/ 124 h 992"/>
                <a:gd name="T34" fmla="*/ 336 w 1248"/>
                <a:gd name="T35" fmla="*/ 350 h 992"/>
                <a:gd name="T36" fmla="*/ 1104 w 1248"/>
                <a:gd name="T37" fmla="*/ 440 h 992"/>
                <a:gd name="T38" fmla="*/ 206 w 1248"/>
                <a:gd name="T39" fmla="*/ 806 h 992"/>
                <a:gd name="T40" fmla="*/ 698 w 1248"/>
                <a:gd name="T41" fmla="*/ 116 h 992"/>
                <a:gd name="T42" fmla="*/ 694 w 1248"/>
                <a:gd name="T43" fmla="*/ 64 h 992"/>
                <a:gd name="T44" fmla="*/ 578 w 1248"/>
                <a:gd name="T45" fmla="*/ 132 h 992"/>
                <a:gd name="T46" fmla="*/ 536 w 1248"/>
                <a:gd name="T47" fmla="*/ 142 h 992"/>
                <a:gd name="T48" fmla="*/ 280 w 1248"/>
                <a:gd name="T49" fmla="*/ 208 h 992"/>
                <a:gd name="T50" fmla="*/ 820 w 1248"/>
                <a:gd name="T51" fmla="*/ 246 h 992"/>
                <a:gd name="T52" fmla="*/ 734 w 1248"/>
                <a:gd name="T53" fmla="*/ 202 h 992"/>
                <a:gd name="T54" fmla="*/ 352 w 1248"/>
                <a:gd name="T55" fmla="*/ 216 h 992"/>
                <a:gd name="T56" fmla="*/ 418 w 1248"/>
                <a:gd name="T57" fmla="*/ 246 h 992"/>
                <a:gd name="T58" fmla="*/ 552 w 1248"/>
                <a:gd name="T59" fmla="*/ 202 h 992"/>
                <a:gd name="T60" fmla="*/ 544 w 1248"/>
                <a:gd name="T61" fmla="*/ 208 h 992"/>
                <a:gd name="T62" fmla="*/ 284 w 1248"/>
                <a:gd name="T63" fmla="*/ 250 h 992"/>
                <a:gd name="T64" fmla="*/ 620 w 1248"/>
                <a:gd name="T65" fmla="*/ 280 h 992"/>
                <a:gd name="T66" fmla="*/ 988 w 1248"/>
                <a:gd name="T67" fmla="*/ 522 h 992"/>
                <a:gd name="T68" fmla="*/ 924 w 1248"/>
                <a:gd name="T69" fmla="*/ 396 h 992"/>
                <a:gd name="T70" fmla="*/ 756 w 1248"/>
                <a:gd name="T71" fmla="*/ 340 h 992"/>
                <a:gd name="T72" fmla="*/ 802 w 1248"/>
                <a:gd name="T73" fmla="*/ 288 h 992"/>
                <a:gd name="T74" fmla="*/ 948 w 1248"/>
                <a:gd name="T75" fmla="*/ 314 h 992"/>
                <a:gd name="T76" fmla="*/ 1014 w 1248"/>
                <a:gd name="T77" fmla="*/ 362 h 992"/>
                <a:gd name="T78" fmla="*/ 1056 w 1248"/>
                <a:gd name="T79" fmla="*/ 414 h 992"/>
                <a:gd name="T80" fmla="*/ 1092 w 1248"/>
                <a:gd name="T81" fmla="*/ 494 h 992"/>
                <a:gd name="T82" fmla="*/ 1076 w 1248"/>
                <a:gd name="T83" fmla="*/ 538 h 992"/>
                <a:gd name="T84" fmla="*/ 508 w 1248"/>
                <a:gd name="T85" fmla="*/ 292 h 992"/>
                <a:gd name="T86" fmla="*/ 448 w 1248"/>
                <a:gd name="T87" fmla="*/ 294 h 992"/>
                <a:gd name="T88" fmla="*/ 444 w 1248"/>
                <a:gd name="T89" fmla="*/ 400 h 992"/>
                <a:gd name="T90" fmla="*/ 574 w 1248"/>
                <a:gd name="T91" fmla="*/ 348 h 992"/>
                <a:gd name="T92" fmla="*/ 94 w 1248"/>
                <a:gd name="T93" fmla="*/ 388 h 992"/>
                <a:gd name="T94" fmla="*/ 932 w 1248"/>
                <a:gd name="T95" fmla="*/ 410 h 992"/>
                <a:gd name="T96" fmla="*/ 842 w 1248"/>
                <a:gd name="T97" fmla="*/ 512 h 992"/>
                <a:gd name="T98" fmla="*/ 832 w 1248"/>
                <a:gd name="T99" fmla="*/ 538 h 992"/>
                <a:gd name="T100" fmla="*/ 872 w 1248"/>
                <a:gd name="T101" fmla="*/ 698 h 992"/>
                <a:gd name="T102" fmla="*/ 168 w 1248"/>
                <a:gd name="T103" fmla="*/ 754 h 992"/>
                <a:gd name="T104" fmla="*/ 1208 w 1248"/>
                <a:gd name="T105" fmla="*/ 792 h 992"/>
                <a:gd name="T106" fmla="*/ 1208 w 1248"/>
                <a:gd name="T107" fmla="*/ 874 h 992"/>
                <a:gd name="T108" fmla="*/ 246 w 1248"/>
                <a:gd name="T109" fmla="*/ 852 h 992"/>
                <a:gd name="T110" fmla="*/ 772 w 1248"/>
                <a:gd name="T111" fmla="*/ 78 h 992"/>
                <a:gd name="T112" fmla="*/ 786 w 1248"/>
                <a:gd name="T113" fmla="*/ 34 h 992"/>
                <a:gd name="T114" fmla="*/ 918 w 1248"/>
                <a:gd name="T115" fmla="*/ 4 h 992"/>
                <a:gd name="T116" fmla="*/ 1040 w 1248"/>
                <a:gd name="T117" fmla="*/ 52 h 992"/>
                <a:gd name="T118" fmla="*/ 918 w 1248"/>
                <a:gd name="T119" fmla="*/ 116 h 992"/>
                <a:gd name="T120" fmla="*/ 894 w 1248"/>
                <a:gd name="T121" fmla="*/ 190 h 992"/>
                <a:gd name="T122" fmla="*/ 820 w 1248"/>
                <a:gd name="T123" fmla="*/ 158 h 992"/>
                <a:gd name="T124" fmla="*/ 794 w 1248"/>
                <a:gd name="T125" fmla="*/ 86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48" h="992">
                  <a:moveTo>
                    <a:pt x="600" y="254"/>
                  </a:moveTo>
                  <a:lnTo>
                    <a:pt x="596" y="254"/>
                  </a:lnTo>
                  <a:lnTo>
                    <a:pt x="600" y="250"/>
                  </a:lnTo>
                  <a:lnTo>
                    <a:pt x="600" y="254"/>
                  </a:lnTo>
                  <a:lnTo>
                    <a:pt x="600" y="254"/>
                  </a:lnTo>
                  <a:lnTo>
                    <a:pt x="600" y="254"/>
                  </a:lnTo>
                  <a:close/>
                  <a:moveTo>
                    <a:pt x="612" y="258"/>
                  </a:moveTo>
                  <a:lnTo>
                    <a:pt x="612" y="262"/>
                  </a:lnTo>
                  <a:lnTo>
                    <a:pt x="608" y="264"/>
                  </a:lnTo>
                  <a:lnTo>
                    <a:pt x="604" y="264"/>
                  </a:lnTo>
                  <a:lnTo>
                    <a:pt x="600" y="264"/>
                  </a:lnTo>
                  <a:lnTo>
                    <a:pt x="596" y="264"/>
                  </a:lnTo>
                  <a:lnTo>
                    <a:pt x="592" y="264"/>
                  </a:lnTo>
                  <a:lnTo>
                    <a:pt x="590" y="264"/>
                  </a:lnTo>
                  <a:lnTo>
                    <a:pt x="590" y="262"/>
                  </a:lnTo>
                  <a:lnTo>
                    <a:pt x="592" y="262"/>
                  </a:lnTo>
                  <a:lnTo>
                    <a:pt x="596" y="262"/>
                  </a:lnTo>
                  <a:lnTo>
                    <a:pt x="600" y="262"/>
                  </a:lnTo>
                  <a:lnTo>
                    <a:pt x="604" y="262"/>
                  </a:lnTo>
                  <a:lnTo>
                    <a:pt x="604" y="258"/>
                  </a:lnTo>
                  <a:lnTo>
                    <a:pt x="608" y="258"/>
                  </a:lnTo>
                  <a:lnTo>
                    <a:pt x="612" y="258"/>
                  </a:lnTo>
                  <a:lnTo>
                    <a:pt x="612" y="258"/>
                  </a:lnTo>
                  <a:lnTo>
                    <a:pt x="612" y="258"/>
                  </a:lnTo>
                  <a:close/>
                  <a:moveTo>
                    <a:pt x="764" y="478"/>
                  </a:moveTo>
                  <a:lnTo>
                    <a:pt x="760" y="478"/>
                  </a:lnTo>
                  <a:lnTo>
                    <a:pt x="760" y="482"/>
                  </a:lnTo>
                  <a:lnTo>
                    <a:pt x="756" y="482"/>
                  </a:lnTo>
                  <a:lnTo>
                    <a:pt x="752" y="482"/>
                  </a:lnTo>
                  <a:lnTo>
                    <a:pt x="748" y="482"/>
                  </a:lnTo>
                  <a:lnTo>
                    <a:pt x="746" y="478"/>
                  </a:lnTo>
                  <a:lnTo>
                    <a:pt x="742" y="474"/>
                  </a:lnTo>
                  <a:lnTo>
                    <a:pt x="738" y="474"/>
                  </a:lnTo>
                  <a:lnTo>
                    <a:pt x="742" y="474"/>
                  </a:lnTo>
                  <a:lnTo>
                    <a:pt x="738" y="474"/>
                  </a:lnTo>
                  <a:lnTo>
                    <a:pt x="734" y="474"/>
                  </a:lnTo>
                  <a:lnTo>
                    <a:pt x="734" y="470"/>
                  </a:lnTo>
                  <a:lnTo>
                    <a:pt x="732" y="470"/>
                  </a:lnTo>
                  <a:lnTo>
                    <a:pt x="728" y="466"/>
                  </a:lnTo>
                  <a:lnTo>
                    <a:pt x="724" y="466"/>
                  </a:lnTo>
                  <a:lnTo>
                    <a:pt x="720" y="466"/>
                  </a:lnTo>
                  <a:lnTo>
                    <a:pt x="724" y="466"/>
                  </a:lnTo>
                  <a:lnTo>
                    <a:pt x="724" y="470"/>
                  </a:lnTo>
                  <a:lnTo>
                    <a:pt x="720" y="466"/>
                  </a:lnTo>
                  <a:lnTo>
                    <a:pt x="720" y="470"/>
                  </a:lnTo>
                  <a:lnTo>
                    <a:pt x="716" y="470"/>
                  </a:lnTo>
                  <a:lnTo>
                    <a:pt x="716" y="466"/>
                  </a:lnTo>
                  <a:lnTo>
                    <a:pt x="720" y="466"/>
                  </a:lnTo>
                  <a:lnTo>
                    <a:pt x="716" y="466"/>
                  </a:lnTo>
                  <a:lnTo>
                    <a:pt x="712" y="466"/>
                  </a:lnTo>
                  <a:lnTo>
                    <a:pt x="708" y="466"/>
                  </a:lnTo>
                  <a:lnTo>
                    <a:pt x="706" y="466"/>
                  </a:lnTo>
                  <a:lnTo>
                    <a:pt x="702" y="466"/>
                  </a:lnTo>
                  <a:lnTo>
                    <a:pt x="706" y="470"/>
                  </a:lnTo>
                  <a:lnTo>
                    <a:pt x="708" y="470"/>
                  </a:lnTo>
                  <a:lnTo>
                    <a:pt x="706" y="470"/>
                  </a:lnTo>
                  <a:lnTo>
                    <a:pt x="706" y="466"/>
                  </a:lnTo>
                  <a:lnTo>
                    <a:pt x="708" y="466"/>
                  </a:lnTo>
                  <a:lnTo>
                    <a:pt x="712" y="466"/>
                  </a:lnTo>
                  <a:lnTo>
                    <a:pt x="720" y="470"/>
                  </a:lnTo>
                  <a:lnTo>
                    <a:pt x="724" y="470"/>
                  </a:lnTo>
                  <a:lnTo>
                    <a:pt x="728" y="470"/>
                  </a:lnTo>
                  <a:lnTo>
                    <a:pt x="728" y="474"/>
                  </a:lnTo>
                  <a:lnTo>
                    <a:pt x="732" y="478"/>
                  </a:lnTo>
                  <a:lnTo>
                    <a:pt x="734" y="482"/>
                  </a:lnTo>
                  <a:lnTo>
                    <a:pt x="738" y="482"/>
                  </a:lnTo>
                  <a:lnTo>
                    <a:pt x="742" y="482"/>
                  </a:lnTo>
                  <a:lnTo>
                    <a:pt x="746" y="482"/>
                  </a:lnTo>
                  <a:lnTo>
                    <a:pt x="748" y="482"/>
                  </a:lnTo>
                  <a:lnTo>
                    <a:pt x="752" y="482"/>
                  </a:lnTo>
                  <a:lnTo>
                    <a:pt x="756" y="482"/>
                  </a:lnTo>
                  <a:lnTo>
                    <a:pt x="760" y="482"/>
                  </a:lnTo>
                  <a:lnTo>
                    <a:pt x="764" y="486"/>
                  </a:lnTo>
                  <a:lnTo>
                    <a:pt x="764" y="490"/>
                  </a:lnTo>
                  <a:lnTo>
                    <a:pt x="760" y="490"/>
                  </a:lnTo>
                  <a:lnTo>
                    <a:pt x="756" y="496"/>
                  </a:lnTo>
                  <a:lnTo>
                    <a:pt x="756" y="500"/>
                  </a:lnTo>
                  <a:lnTo>
                    <a:pt x="752" y="500"/>
                  </a:lnTo>
                  <a:lnTo>
                    <a:pt x="752" y="504"/>
                  </a:lnTo>
                  <a:lnTo>
                    <a:pt x="748" y="508"/>
                  </a:lnTo>
                  <a:lnTo>
                    <a:pt x="748" y="512"/>
                  </a:lnTo>
                  <a:lnTo>
                    <a:pt x="746" y="512"/>
                  </a:lnTo>
                  <a:lnTo>
                    <a:pt x="742" y="512"/>
                  </a:lnTo>
                  <a:lnTo>
                    <a:pt x="738" y="516"/>
                  </a:lnTo>
                  <a:lnTo>
                    <a:pt x="734" y="516"/>
                  </a:lnTo>
                  <a:lnTo>
                    <a:pt x="734" y="512"/>
                  </a:lnTo>
                  <a:lnTo>
                    <a:pt x="732" y="512"/>
                  </a:lnTo>
                  <a:lnTo>
                    <a:pt x="732" y="508"/>
                  </a:lnTo>
                  <a:lnTo>
                    <a:pt x="732" y="512"/>
                  </a:lnTo>
                  <a:lnTo>
                    <a:pt x="734" y="512"/>
                  </a:lnTo>
                  <a:lnTo>
                    <a:pt x="734" y="516"/>
                  </a:lnTo>
                  <a:lnTo>
                    <a:pt x="732" y="516"/>
                  </a:lnTo>
                  <a:lnTo>
                    <a:pt x="732" y="512"/>
                  </a:lnTo>
                  <a:lnTo>
                    <a:pt x="728" y="512"/>
                  </a:lnTo>
                  <a:lnTo>
                    <a:pt x="728" y="516"/>
                  </a:lnTo>
                  <a:lnTo>
                    <a:pt x="728" y="512"/>
                  </a:lnTo>
                  <a:lnTo>
                    <a:pt x="724" y="512"/>
                  </a:lnTo>
                  <a:lnTo>
                    <a:pt x="724" y="508"/>
                  </a:lnTo>
                  <a:lnTo>
                    <a:pt x="724" y="512"/>
                  </a:lnTo>
                  <a:lnTo>
                    <a:pt x="724" y="508"/>
                  </a:lnTo>
                  <a:lnTo>
                    <a:pt x="720" y="512"/>
                  </a:lnTo>
                  <a:lnTo>
                    <a:pt x="724" y="512"/>
                  </a:lnTo>
                  <a:lnTo>
                    <a:pt x="724" y="516"/>
                  </a:lnTo>
                  <a:lnTo>
                    <a:pt x="720" y="516"/>
                  </a:lnTo>
                  <a:lnTo>
                    <a:pt x="724" y="516"/>
                  </a:lnTo>
                  <a:lnTo>
                    <a:pt x="720" y="516"/>
                  </a:lnTo>
                  <a:lnTo>
                    <a:pt x="720" y="512"/>
                  </a:lnTo>
                  <a:lnTo>
                    <a:pt x="716" y="512"/>
                  </a:lnTo>
                  <a:lnTo>
                    <a:pt x="720" y="516"/>
                  </a:lnTo>
                  <a:lnTo>
                    <a:pt x="724" y="520"/>
                  </a:lnTo>
                  <a:lnTo>
                    <a:pt x="720" y="520"/>
                  </a:lnTo>
                  <a:lnTo>
                    <a:pt x="720" y="522"/>
                  </a:lnTo>
                  <a:lnTo>
                    <a:pt x="716" y="522"/>
                  </a:lnTo>
                  <a:lnTo>
                    <a:pt x="712" y="520"/>
                  </a:lnTo>
                  <a:lnTo>
                    <a:pt x="712" y="522"/>
                  </a:lnTo>
                  <a:lnTo>
                    <a:pt x="708" y="522"/>
                  </a:lnTo>
                  <a:lnTo>
                    <a:pt x="706" y="522"/>
                  </a:lnTo>
                  <a:lnTo>
                    <a:pt x="702" y="522"/>
                  </a:lnTo>
                  <a:lnTo>
                    <a:pt x="702" y="520"/>
                  </a:lnTo>
                  <a:lnTo>
                    <a:pt x="698" y="520"/>
                  </a:lnTo>
                  <a:lnTo>
                    <a:pt x="694" y="520"/>
                  </a:lnTo>
                  <a:lnTo>
                    <a:pt x="690" y="520"/>
                  </a:lnTo>
                  <a:lnTo>
                    <a:pt x="686" y="520"/>
                  </a:lnTo>
                  <a:lnTo>
                    <a:pt x="682" y="520"/>
                  </a:lnTo>
                  <a:lnTo>
                    <a:pt x="682" y="516"/>
                  </a:lnTo>
                  <a:lnTo>
                    <a:pt x="678" y="516"/>
                  </a:lnTo>
                  <a:lnTo>
                    <a:pt x="676" y="516"/>
                  </a:lnTo>
                  <a:lnTo>
                    <a:pt x="672" y="512"/>
                  </a:lnTo>
                  <a:lnTo>
                    <a:pt x="668" y="508"/>
                  </a:lnTo>
                  <a:lnTo>
                    <a:pt x="672" y="512"/>
                  </a:lnTo>
                  <a:lnTo>
                    <a:pt x="672" y="516"/>
                  </a:lnTo>
                  <a:lnTo>
                    <a:pt x="668" y="516"/>
                  </a:lnTo>
                  <a:lnTo>
                    <a:pt x="672" y="516"/>
                  </a:lnTo>
                  <a:lnTo>
                    <a:pt x="672" y="520"/>
                  </a:lnTo>
                  <a:lnTo>
                    <a:pt x="676" y="520"/>
                  </a:lnTo>
                  <a:lnTo>
                    <a:pt x="676" y="516"/>
                  </a:lnTo>
                  <a:lnTo>
                    <a:pt x="672" y="516"/>
                  </a:lnTo>
                  <a:lnTo>
                    <a:pt x="676" y="516"/>
                  </a:lnTo>
                  <a:lnTo>
                    <a:pt x="678" y="516"/>
                  </a:lnTo>
                  <a:lnTo>
                    <a:pt x="682" y="520"/>
                  </a:lnTo>
                  <a:lnTo>
                    <a:pt x="686" y="520"/>
                  </a:lnTo>
                  <a:lnTo>
                    <a:pt x="690" y="520"/>
                  </a:lnTo>
                  <a:lnTo>
                    <a:pt x="690" y="522"/>
                  </a:lnTo>
                  <a:lnTo>
                    <a:pt x="686" y="522"/>
                  </a:lnTo>
                  <a:lnTo>
                    <a:pt x="690" y="522"/>
                  </a:lnTo>
                  <a:lnTo>
                    <a:pt x="694" y="522"/>
                  </a:lnTo>
                  <a:lnTo>
                    <a:pt x="698" y="520"/>
                  </a:lnTo>
                  <a:lnTo>
                    <a:pt x="698" y="522"/>
                  </a:lnTo>
                  <a:lnTo>
                    <a:pt x="702" y="526"/>
                  </a:lnTo>
                  <a:lnTo>
                    <a:pt x="706" y="526"/>
                  </a:lnTo>
                  <a:lnTo>
                    <a:pt x="708" y="526"/>
                  </a:lnTo>
                  <a:lnTo>
                    <a:pt x="712" y="530"/>
                  </a:lnTo>
                  <a:lnTo>
                    <a:pt x="712" y="534"/>
                  </a:lnTo>
                  <a:lnTo>
                    <a:pt x="712" y="538"/>
                  </a:lnTo>
                  <a:lnTo>
                    <a:pt x="708" y="538"/>
                  </a:lnTo>
                  <a:lnTo>
                    <a:pt x="706" y="538"/>
                  </a:lnTo>
                  <a:lnTo>
                    <a:pt x="706" y="542"/>
                  </a:lnTo>
                  <a:lnTo>
                    <a:pt x="702" y="542"/>
                  </a:lnTo>
                  <a:lnTo>
                    <a:pt x="698" y="542"/>
                  </a:lnTo>
                  <a:lnTo>
                    <a:pt x="694" y="542"/>
                  </a:lnTo>
                  <a:lnTo>
                    <a:pt x="690" y="542"/>
                  </a:lnTo>
                  <a:lnTo>
                    <a:pt x="686" y="542"/>
                  </a:lnTo>
                  <a:lnTo>
                    <a:pt x="690" y="546"/>
                  </a:lnTo>
                  <a:lnTo>
                    <a:pt x="694" y="546"/>
                  </a:lnTo>
                  <a:lnTo>
                    <a:pt x="694" y="550"/>
                  </a:lnTo>
                  <a:lnTo>
                    <a:pt x="690" y="546"/>
                  </a:lnTo>
                  <a:lnTo>
                    <a:pt x="690" y="550"/>
                  </a:lnTo>
                  <a:lnTo>
                    <a:pt x="686" y="550"/>
                  </a:lnTo>
                  <a:lnTo>
                    <a:pt x="682" y="550"/>
                  </a:lnTo>
                  <a:lnTo>
                    <a:pt x="682" y="552"/>
                  </a:lnTo>
                  <a:lnTo>
                    <a:pt x="686" y="552"/>
                  </a:lnTo>
                  <a:lnTo>
                    <a:pt x="686" y="556"/>
                  </a:lnTo>
                  <a:lnTo>
                    <a:pt x="682" y="556"/>
                  </a:lnTo>
                  <a:lnTo>
                    <a:pt x="682" y="552"/>
                  </a:lnTo>
                  <a:lnTo>
                    <a:pt x="678" y="552"/>
                  </a:lnTo>
                  <a:lnTo>
                    <a:pt x="682" y="552"/>
                  </a:lnTo>
                  <a:lnTo>
                    <a:pt x="682" y="556"/>
                  </a:lnTo>
                  <a:lnTo>
                    <a:pt x="678" y="556"/>
                  </a:lnTo>
                  <a:lnTo>
                    <a:pt x="678" y="560"/>
                  </a:lnTo>
                  <a:lnTo>
                    <a:pt x="676" y="560"/>
                  </a:lnTo>
                  <a:lnTo>
                    <a:pt x="676" y="564"/>
                  </a:lnTo>
                  <a:lnTo>
                    <a:pt x="672" y="564"/>
                  </a:lnTo>
                  <a:lnTo>
                    <a:pt x="672" y="560"/>
                  </a:lnTo>
                  <a:lnTo>
                    <a:pt x="672" y="564"/>
                  </a:lnTo>
                  <a:lnTo>
                    <a:pt x="676" y="564"/>
                  </a:lnTo>
                  <a:lnTo>
                    <a:pt x="676" y="566"/>
                  </a:lnTo>
                  <a:lnTo>
                    <a:pt x="672" y="566"/>
                  </a:lnTo>
                  <a:lnTo>
                    <a:pt x="668" y="570"/>
                  </a:lnTo>
                  <a:lnTo>
                    <a:pt x="664" y="570"/>
                  </a:lnTo>
                  <a:lnTo>
                    <a:pt x="664" y="574"/>
                  </a:lnTo>
                  <a:lnTo>
                    <a:pt x="668" y="574"/>
                  </a:lnTo>
                  <a:lnTo>
                    <a:pt x="664" y="578"/>
                  </a:lnTo>
                  <a:lnTo>
                    <a:pt x="664" y="582"/>
                  </a:lnTo>
                  <a:lnTo>
                    <a:pt x="660" y="586"/>
                  </a:lnTo>
                  <a:lnTo>
                    <a:pt x="660" y="590"/>
                  </a:lnTo>
                  <a:lnTo>
                    <a:pt x="656" y="594"/>
                  </a:lnTo>
                  <a:lnTo>
                    <a:pt x="656" y="596"/>
                  </a:lnTo>
                  <a:lnTo>
                    <a:pt x="656" y="600"/>
                  </a:lnTo>
                  <a:lnTo>
                    <a:pt x="656" y="604"/>
                  </a:lnTo>
                  <a:lnTo>
                    <a:pt x="652" y="604"/>
                  </a:lnTo>
                  <a:lnTo>
                    <a:pt x="652" y="608"/>
                  </a:lnTo>
                  <a:lnTo>
                    <a:pt x="652" y="612"/>
                  </a:lnTo>
                  <a:lnTo>
                    <a:pt x="652" y="616"/>
                  </a:lnTo>
                  <a:lnTo>
                    <a:pt x="652" y="620"/>
                  </a:lnTo>
                  <a:lnTo>
                    <a:pt x="656" y="620"/>
                  </a:lnTo>
                  <a:lnTo>
                    <a:pt x="656" y="622"/>
                  </a:lnTo>
                  <a:lnTo>
                    <a:pt x="652" y="622"/>
                  </a:lnTo>
                  <a:lnTo>
                    <a:pt x="652" y="626"/>
                  </a:lnTo>
                  <a:lnTo>
                    <a:pt x="656" y="630"/>
                  </a:lnTo>
                  <a:lnTo>
                    <a:pt x="656" y="634"/>
                  </a:lnTo>
                  <a:lnTo>
                    <a:pt x="660" y="634"/>
                  </a:lnTo>
                  <a:lnTo>
                    <a:pt x="660" y="638"/>
                  </a:lnTo>
                  <a:lnTo>
                    <a:pt x="660" y="642"/>
                  </a:lnTo>
                  <a:lnTo>
                    <a:pt x="660" y="646"/>
                  </a:lnTo>
                  <a:lnTo>
                    <a:pt x="660" y="642"/>
                  </a:lnTo>
                  <a:lnTo>
                    <a:pt x="660" y="638"/>
                  </a:lnTo>
                  <a:lnTo>
                    <a:pt x="664" y="634"/>
                  </a:lnTo>
                  <a:lnTo>
                    <a:pt x="668" y="634"/>
                  </a:lnTo>
                  <a:lnTo>
                    <a:pt x="672" y="634"/>
                  </a:lnTo>
                  <a:lnTo>
                    <a:pt x="676" y="634"/>
                  </a:lnTo>
                  <a:lnTo>
                    <a:pt x="678" y="634"/>
                  </a:lnTo>
                  <a:lnTo>
                    <a:pt x="678" y="638"/>
                  </a:lnTo>
                  <a:lnTo>
                    <a:pt x="678" y="642"/>
                  </a:lnTo>
                  <a:lnTo>
                    <a:pt x="678" y="646"/>
                  </a:lnTo>
                  <a:lnTo>
                    <a:pt x="682" y="650"/>
                  </a:lnTo>
                  <a:lnTo>
                    <a:pt x="682" y="652"/>
                  </a:lnTo>
                  <a:lnTo>
                    <a:pt x="682" y="656"/>
                  </a:lnTo>
                  <a:lnTo>
                    <a:pt x="686" y="660"/>
                  </a:lnTo>
                  <a:lnTo>
                    <a:pt x="686" y="664"/>
                  </a:lnTo>
                  <a:lnTo>
                    <a:pt x="686" y="668"/>
                  </a:lnTo>
                  <a:lnTo>
                    <a:pt x="686" y="672"/>
                  </a:lnTo>
                  <a:lnTo>
                    <a:pt x="682" y="676"/>
                  </a:lnTo>
                  <a:lnTo>
                    <a:pt x="686" y="676"/>
                  </a:lnTo>
                  <a:lnTo>
                    <a:pt x="686" y="672"/>
                  </a:lnTo>
                  <a:lnTo>
                    <a:pt x="690" y="672"/>
                  </a:lnTo>
                  <a:lnTo>
                    <a:pt x="690" y="676"/>
                  </a:lnTo>
                  <a:lnTo>
                    <a:pt x="686" y="676"/>
                  </a:lnTo>
                  <a:lnTo>
                    <a:pt x="690" y="676"/>
                  </a:lnTo>
                  <a:lnTo>
                    <a:pt x="690" y="672"/>
                  </a:lnTo>
                  <a:lnTo>
                    <a:pt x="694" y="672"/>
                  </a:lnTo>
                  <a:lnTo>
                    <a:pt x="698" y="672"/>
                  </a:lnTo>
                  <a:lnTo>
                    <a:pt x="706" y="668"/>
                  </a:lnTo>
                  <a:lnTo>
                    <a:pt x="708" y="668"/>
                  </a:lnTo>
                  <a:lnTo>
                    <a:pt x="712" y="668"/>
                  </a:lnTo>
                  <a:lnTo>
                    <a:pt x="716" y="668"/>
                  </a:lnTo>
                  <a:lnTo>
                    <a:pt x="716" y="672"/>
                  </a:lnTo>
                  <a:lnTo>
                    <a:pt x="720" y="672"/>
                  </a:lnTo>
                  <a:lnTo>
                    <a:pt x="724" y="672"/>
                  </a:lnTo>
                  <a:lnTo>
                    <a:pt x="724" y="676"/>
                  </a:lnTo>
                  <a:lnTo>
                    <a:pt x="728" y="676"/>
                  </a:lnTo>
                  <a:lnTo>
                    <a:pt x="732" y="676"/>
                  </a:lnTo>
                  <a:lnTo>
                    <a:pt x="734" y="676"/>
                  </a:lnTo>
                  <a:lnTo>
                    <a:pt x="738" y="680"/>
                  </a:lnTo>
                  <a:lnTo>
                    <a:pt x="742" y="680"/>
                  </a:lnTo>
                  <a:lnTo>
                    <a:pt x="742" y="682"/>
                  </a:lnTo>
                  <a:lnTo>
                    <a:pt x="746" y="682"/>
                  </a:lnTo>
                  <a:lnTo>
                    <a:pt x="746" y="686"/>
                  </a:lnTo>
                  <a:lnTo>
                    <a:pt x="748" y="686"/>
                  </a:lnTo>
                  <a:lnTo>
                    <a:pt x="752" y="690"/>
                  </a:lnTo>
                  <a:lnTo>
                    <a:pt x="756" y="694"/>
                  </a:lnTo>
                  <a:lnTo>
                    <a:pt x="760" y="698"/>
                  </a:lnTo>
                  <a:lnTo>
                    <a:pt x="764" y="698"/>
                  </a:lnTo>
                  <a:lnTo>
                    <a:pt x="768" y="698"/>
                  </a:lnTo>
                  <a:lnTo>
                    <a:pt x="772" y="698"/>
                  </a:lnTo>
                  <a:lnTo>
                    <a:pt x="772" y="702"/>
                  </a:lnTo>
                  <a:lnTo>
                    <a:pt x="776" y="702"/>
                  </a:lnTo>
                  <a:lnTo>
                    <a:pt x="778" y="702"/>
                  </a:lnTo>
                  <a:lnTo>
                    <a:pt x="782" y="706"/>
                  </a:lnTo>
                  <a:lnTo>
                    <a:pt x="786" y="708"/>
                  </a:lnTo>
                  <a:lnTo>
                    <a:pt x="790" y="708"/>
                  </a:lnTo>
                  <a:lnTo>
                    <a:pt x="790" y="712"/>
                  </a:lnTo>
                  <a:lnTo>
                    <a:pt x="786" y="712"/>
                  </a:lnTo>
                  <a:lnTo>
                    <a:pt x="786" y="716"/>
                  </a:lnTo>
                  <a:lnTo>
                    <a:pt x="786" y="712"/>
                  </a:lnTo>
                  <a:lnTo>
                    <a:pt x="790" y="712"/>
                  </a:lnTo>
                  <a:lnTo>
                    <a:pt x="794" y="712"/>
                  </a:lnTo>
                  <a:lnTo>
                    <a:pt x="798" y="712"/>
                  </a:lnTo>
                  <a:lnTo>
                    <a:pt x="802" y="712"/>
                  </a:lnTo>
                  <a:lnTo>
                    <a:pt x="806" y="712"/>
                  </a:lnTo>
                  <a:lnTo>
                    <a:pt x="806" y="708"/>
                  </a:lnTo>
                  <a:lnTo>
                    <a:pt x="808" y="708"/>
                  </a:lnTo>
                  <a:lnTo>
                    <a:pt x="812" y="712"/>
                  </a:lnTo>
                  <a:lnTo>
                    <a:pt x="808" y="712"/>
                  </a:lnTo>
                  <a:lnTo>
                    <a:pt x="812" y="712"/>
                  </a:lnTo>
                  <a:lnTo>
                    <a:pt x="816" y="712"/>
                  </a:lnTo>
                  <a:lnTo>
                    <a:pt x="820" y="712"/>
                  </a:lnTo>
                  <a:lnTo>
                    <a:pt x="824" y="712"/>
                  </a:lnTo>
                  <a:lnTo>
                    <a:pt x="828" y="712"/>
                  </a:lnTo>
                  <a:lnTo>
                    <a:pt x="828" y="716"/>
                  </a:lnTo>
                  <a:lnTo>
                    <a:pt x="832" y="716"/>
                  </a:lnTo>
                  <a:lnTo>
                    <a:pt x="832" y="712"/>
                  </a:lnTo>
                  <a:lnTo>
                    <a:pt x="832" y="716"/>
                  </a:lnTo>
                  <a:lnTo>
                    <a:pt x="832" y="720"/>
                  </a:lnTo>
                  <a:lnTo>
                    <a:pt x="832" y="728"/>
                  </a:lnTo>
                  <a:lnTo>
                    <a:pt x="828" y="732"/>
                  </a:lnTo>
                  <a:lnTo>
                    <a:pt x="828" y="736"/>
                  </a:lnTo>
                  <a:lnTo>
                    <a:pt x="832" y="736"/>
                  </a:lnTo>
                  <a:lnTo>
                    <a:pt x="832" y="738"/>
                  </a:lnTo>
                  <a:lnTo>
                    <a:pt x="832" y="742"/>
                  </a:lnTo>
                  <a:lnTo>
                    <a:pt x="832" y="746"/>
                  </a:lnTo>
                  <a:lnTo>
                    <a:pt x="832" y="750"/>
                  </a:lnTo>
                  <a:lnTo>
                    <a:pt x="832" y="754"/>
                  </a:lnTo>
                  <a:lnTo>
                    <a:pt x="832" y="758"/>
                  </a:lnTo>
                  <a:lnTo>
                    <a:pt x="832" y="762"/>
                  </a:lnTo>
                  <a:lnTo>
                    <a:pt x="834" y="766"/>
                  </a:lnTo>
                  <a:lnTo>
                    <a:pt x="838" y="768"/>
                  </a:lnTo>
                  <a:lnTo>
                    <a:pt x="838" y="772"/>
                  </a:lnTo>
                  <a:lnTo>
                    <a:pt x="842" y="772"/>
                  </a:lnTo>
                  <a:lnTo>
                    <a:pt x="842" y="776"/>
                  </a:lnTo>
                  <a:lnTo>
                    <a:pt x="838" y="776"/>
                  </a:lnTo>
                  <a:lnTo>
                    <a:pt x="834" y="776"/>
                  </a:lnTo>
                  <a:lnTo>
                    <a:pt x="838" y="776"/>
                  </a:lnTo>
                  <a:lnTo>
                    <a:pt x="842" y="776"/>
                  </a:lnTo>
                  <a:lnTo>
                    <a:pt x="842" y="780"/>
                  </a:lnTo>
                  <a:lnTo>
                    <a:pt x="846" y="780"/>
                  </a:lnTo>
                  <a:lnTo>
                    <a:pt x="850" y="780"/>
                  </a:lnTo>
                  <a:lnTo>
                    <a:pt x="850" y="784"/>
                  </a:lnTo>
                  <a:lnTo>
                    <a:pt x="854" y="788"/>
                  </a:lnTo>
                  <a:lnTo>
                    <a:pt x="854" y="792"/>
                  </a:lnTo>
                  <a:lnTo>
                    <a:pt x="858" y="792"/>
                  </a:lnTo>
                  <a:lnTo>
                    <a:pt x="858" y="794"/>
                  </a:lnTo>
                  <a:lnTo>
                    <a:pt x="854" y="794"/>
                  </a:lnTo>
                  <a:lnTo>
                    <a:pt x="854" y="798"/>
                  </a:lnTo>
                  <a:lnTo>
                    <a:pt x="850" y="798"/>
                  </a:lnTo>
                  <a:lnTo>
                    <a:pt x="850" y="802"/>
                  </a:lnTo>
                  <a:lnTo>
                    <a:pt x="850" y="798"/>
                  </a:lnTo>
                  <a:lnTo>
                    <a:pt x="854" y="798"/>
                  </a:lnTo>
                  <a:lnTo>
                    <a:pt x="854" y="794"/>
                  </a:lnTo>
                  <a:lnTo>
                    <a:pt x="858" y="794"/>
                  </a:lnTo>
                  <a:lnTo>
                    <a:pt x="862" y="794"/>
                  </a:lnTo>
                  <a:lnTo>
                    <a:pt x="862" y="798"/>
                  </a:lnTo>
                  <a:lnTo>
                    <a:pt x="864" y="798"/>
                  </a:lnTo>
                  <a:lnTo>
                    <a:pt x="864" y="802"/>
                  </a:lnTo>
                  <a:lnTo>
                    <a:pt x="868" y="802"/>
                  </a:lnTo>
                  <a:lnTo>
                    <a:pt x="868" y="806"/>
                  </a:lnTo>
                  <a:lnTo>
                    <a:pt x="872" y="806"/>
                  </a:lnTo>
                  <a:lnTo>
                    <a:pt x="872" y="810"/>
                  </a:lnTo>
                  <a:lnTo>
                    <a:pt x="872" y="806"/>
                  </a:lnTo>
                  <a:lnTo>
                    <a:pt x="868" y="806"/>
                  </a:lnTo>
                  <a:lnTo>
                    <a:pt x="868" y="802"/>
                  </a:lnTo>
                  <a:lnTo>
                    <a:pt x="864" y="798"/>
                  </a:lnTo>
                  <a:lnTo>
                    <a:pt x="868" y="798"/>
                  </a:lnTo>
                  <a:lnTo>
                    <a:pt x="868" y="794"/>
                  </a:lnTo>
                  <a:lnTo>
                    <a:pt x="868" y="792"/>
                  </a:lnTo>
                  <a:lnTo>
                    <a:pt x="872" y="792"/>
                  </a:lnTo>
                  <a:lnTo>
                    <a:pt x="872" y="788"/>
                  </a:lnTo>
                  <a:lnTo>
                    <a:pt x="872" y="792"/>
                  </a:lnTo>
                  <a:lnTo>
                    <a:pt x="876" y="792"/>
                  </a:lnTo>
                  <a:lnTo>
                    <a:pt x="876" y="794"/>
                  </a:lnTo>
                  <a:lnTo>
                    <a:pt x="876" y="798"/>
                  </a:lnTo>
                  <a:lnTo>
                    <a:pt x="880" y="798"/>
                  </a:lnTo>
                  <a:lnTo>
                    <a:pt x="880" y="794"/>
                  </a:lnTo>
                  <a:lnTo>
                    <a:pt x="880" y="792"/>
                  </a:lnTo>
                  <a:lnTo>
                    <a:pt x="876" y="788"/>
                  </a:lnTo>
                  <a:lnTo>
                    <a:pt x="880" y="788"/>
                  </a:lnTo>
                  <a:lnTo>
                    <a:pt x="880" y="784"/>
                  </a:lnTo>
                  <a:lnTo>
                    <a:pt x="880" y="780"/>
                  </a:lnTo>
                  <a:lnTo>
                    <a:pt x="884" y="780"/>
                  </a:lnTo>
                  <a:lnTo>
                    <a:pt x="884" y="776"/>
                  </a:lnTo>
                  <a:lnTo>
                    <a:pt x="884" y="772"/>
                  </a:lnTo>
                  <a:lnTo>
                    <a:pt x="884" y="768"/>
                  </a:lnTo>
                  <a:lnTo>
                    <a:pt x="880" y="768"/>
                  </a:lnTo>
                  <a:lnTo>
                    <a:pt x="880" y="766"/>
                  </a:lnTo>
                  <a:lnTo>
                    <a:pt x="880" y="762"/>
                  </a:lnTo>
                  <a:lnTo>
                    <a:pt x="880" y="758"/>
                  </a:lnTo>
                  <a:lnTo>
                    <a:pt x="880" y="754"/>
                  </a:lnTo>
                  <a:lnTo>
                    <a:pt x="876" y="754"/>
                  </a:lnTo>
                  <a:lnTo>
                    <a:pt x="876" y="750"/>
                  </a:lnTo>
                  <a:lnTo>
                    <a:pt x="880" y="750"/>
                  </a:lnTo>
                  <a:lnTo>
                    <a:pt x="876" y="746"/>
                  </a:lnTo>
                  <a:lnTo>
                    <a:pt x="876" y="742"/>
                  </a:lnTo>
                  <a:lnTo>
                    <a:pt x="880" y="742"/>
                  </a:lnTo>
                  <a:lnTo>
                    <a:pt x="876" y="742"/>
                  </a:lnTo>
                  <a:lnTo>
                    <a:pt x="876" y="738"/>
                  </a:lnTo>
                  <a:lnTo>
                    <a:pt x="876" y="736"/>
                  </a:lnTo>
                  <a:lnTo>
                    <a:pt x="872" y="736"/>
                  </a:lnTo>
                  <a:lnTo>
                    <a:pt x="872" y="732"/>
                  </a:lnTo>
                  <a:lnTo>
                    <a:pt x="868" y="732"/>
                  </a:lnTo>
                  <a:lnTo>
                    <a:pt x="868" y="728"/>
                  </a:lnTo>
                  <a:lnTo>
                    <a:pt x="868" y="724"/>
                  </a:lnTo>
                  <a:lnTo>
                    <a:pt x="864" y="724"/>
                  </a:lnTo>
                  <a:lnTo>
                    <a:pt x="868" y="724"/>
                  </a:lnTo>
                  <a:lnTo>
                    <a:pt x="872" y="724"/>
                  </a:lnTo>
                  <a:lnTo>
                    <a:pt x="876" y="720"/>
                  </a:lnTo>
                  <a:lnTo>
                    <a:pt x="880" y="720"/>
                  </a:lnTo>
                  <a:lnTo>
                    <a:pt x="884" y="716"/>
                  </a:lnTo>
                  <a:lnTo>
                    <a:pt x="888" y="716"/>
                  </a:lnTo>
                  <a:lnTo>
                    <a:pt x="890" y="712"/>
                  </a:lnTo>
                  <a:lnTo>
                    <a:pt x="894" y="708"/>
                  </a:lnTo>
                  <a:lnTo>
                    <a:pt x="898" y="706"/>
                  </a:lnTo>
                  <a:lnTo>
                    <a:pt x="902" y="706"/>
                  </a:lnTo>
                  <a:lnTo>
                    <a:pt x="902" y="702"/>
                  </a:lnTo>
                  <a:lnTo>
                    <a:pt x="906" y="702"/>
                  </a:lnTo>
                  <a:lnTo>
                    <a:pt x="910" y="698"/>
                  </a:lnTo>
                  <a:lnTo>
                    <a:pt x="910" y="694"/>
                  </a:lnTo>
                  <a:lnTo>
                    <a:pt x="914" y="690"/>
                  </a:lnTo>
                  <a:lnTo>
                    <a:pt x="914" y="686"/>
                  </a:lnTo>
                  <a:lnTo>
                    <a:pt x="914" y="682"/>
                  </a:lnTo>
                  <a:lnTo>
                    <a:pt x="914" y="680"/>
                  </a:lnTo>
                  <a:lnTo>
                    <a:pt x="914" y="676"/>
                  </a:lnTo>
                  <a:lnTo>
                    <a:pt x="910" y="672"/>
                  </a:lnTo>
                  <a:lnTo>
                    <a:pt x="914" y="672"/>
                  </a:lnTo>
                  <a:lnTo>
                    <a:pt x="910" y="668"/>
                  </a:lnTo>
                  <a:lnTo>
                    <a:pt x="910" y="664"/>
                  </a:lnTo>
                  <a:lnTo>
                    <a:pt x="910" y="660"/>
                  </a:lnTo>
                  <a:lnTo>
                    <a:pt x="906" y="656"/>
                  </a:lnTo>
                  <a:lnTo>
                    <a:pt x="902" y="650"/>
                  </a:lnTo>
                  <a:lnTo>
                    <a:pt x="898" y="650"/>
                  </a:lnTo>
                  <a:lnTo>
                    <a:pt x="898" y="646"/>
                  </a:lnTo>
                  <a:lnTo>
                    <a:pt x="894" y="646"/>
                  </a:lnTo>
                  <a:lnTo>
                    <a:pt x="890" y="642"/>
                  </a:lnTo>
                  <a:lnTo>
                    <a:pt x="888" y="638"/>
                  </a:lnTo>
                  <a:lnTo>
                    <a:pt x="884" y="638"/>
                  </a:lnTo>
                  <a:lnTo>
                    <a:pt x="888" y="638"/>
                  </a:lnTo>
                  <a:lnTo>
                    <a:pt x="884" y="638"/>
                  </a:lnTo>
                  <a:lnTo>
                    <a:pt x="884" y="634"/>
                  </a:lnTo>
                  <a:lnTo>
                    <a:pt x="884" y="630"/>
                  </a:lnTo>
                  <a:lnTo>
                    <a:pt x="888" y="630"/>
                  </a:lnTo>
                  <a:lnTo>
                    <a:pt x="888" y="626"/>
                  </a:lnTo>
                  <a:lnTo>
                    <a:pt x="890" y="626"/>
                  </a:lnTo>
                  <a:lnTo>
                    <a:pt x="890" y="622"/>
                  </a:lnTo>
                  <a:lnTo>
                    <a:pt x="894" y="622"/>
                  </a:lnTo>
                  <a:lnTo>
                    <a:pt x="894" y="620"/>
                  </a:lnTo>
                  <a:lnTo>
                    <a:pt x="890" y="620"/>
                  </a:lnTo>
                  <a:lnTo>
                    <a:pt x="894" y="616"/>
                  </a:lnTo>
                  <a:lnTo>
                    <a:pt x="894" y="612"/>
                  </a:lnTo>
                  <a:lnTo>
                    <a:pt x="898" y="612"/>
                  </a:lnTo>
                  <a:lnTo>
                    <a:pt x="898" y="616"/>
                  </a:lnTo>
                  <a:lnTo>
                    <a:pt x="902" y="616"/>
                  </a:lnTo>
                  <a:lnTo>
                    <a:pt x="898" y="616"/>
                  </a:lnTo>
                  <a:lnTo>
                    <a:pt x="898" y="612"/>
                  </a:lnTo>
                  <a:lnTo>
                    <a:pt x="902" y="612"/>
                  </a:lnTo>
                  <a:lnTo>
                    <a:pt x="898" y="608"/>
                  </a:lnTo>
                  <a:lnTo>
                    <a:pt x="902" y="604"/>
                  </a:lnTo>
                  <a:lnTo>
                    <a:pt x="906" y="604"/>
                  </a:lnTo>
                  <a:lnTo>
                    <a:pt x="910" y="604"/>
                  </a:lnTo>
                  <a:lnTo>
                    <a:pt x="910" y="600"/>
                  </a:lnTo>
                  <a:lnTo>
                    <a:pt x="906" y="600"/>
                  </a:lnTo>
                  <a:lnTo>
                    <a:pt x="906" y="604"/>
                  </a:lnTo>
                  <a:lnTo>
                    <a:pt x="902" y="604"/>
                  </a:lnTo>
                  <a:lnTo>
                    <a:pt x="898" y="604"/>
                  </a:lnTo>
                  <a:lnTo>
                    <a:pt x="898" y="600"/>
                  </a:lnTo>
                  <a:lnTo>
                    <a:pt x="898" y="596"/>
                  </a:lnTo>
                  <a:lnTo>
                    <a:pt x="894" y="596"/>
                  </a:lnTo>
                  <a:lnTo>
                    <a:pt x="898" y="594"/>
                  </a:lnTo>
                  <a:lnTo>
                    <a:pt x="894" y="594"/>
                  </a:lnTo>
                  <a:lnTo>
                    <a:pt x="894" y="590"/>
                  </a:lnTo>
                  <a:lnTo>
                    <a:pt x="898" y="586"/>
                  </a:lnTo>
                  <a:lnTo>
                    <a:pt x="894" y="590"/>
                  </a:lnTo>
                  <a:lnTo>
                    <a:pt x="890" y="590"/>
                  </a:lnTo>
                  <a:lnTo>
                    <a:pt x="890" y="586"/>
                  </a:lnTo>
                  <a:lnTo>
                    <a:pt x="890" y="590"/>
                  </a:lnTo>
                  <a:lnTo>
                    <a:pt x="888" y="590"/>
                  </a:lnTo>
                  <a:lnTo>
                    <a:pt x="888" y="586"/>
                  </a:lnTo>
                  <a:lnTo>
                    <a:pt x="890" y="582"/>
                  </a:lnTo>
                  <a:lnTo>
                    <a:pt x="894" y="582"/>
                  </a:lnTo>
                  <a:lnTo>
                    <a:pt x="894" y="578"/>
                  </a:lnTo>
                  <a:lnTo>
                    <a:pt x="894" y="574"/>
                  </a:lnTo>
                  <a:lnTo>
                    <a:pt x="894" y="570"/>
                  </a:lnTo>
                  <a:lnTo>
                    <a:pt x="898" y="570"/>
                  </a:lnTo>
                  <a:lnTo>
                    <a:pt x="894" y="570"/>
                  </a:lnTo>
                  <a:lnTo>
                    <a:pt x="898" y="570"/>
                  </a:lnTo>
                  <a:lnTo>
                    <a:pt x="894" y="570"/>
                  </a:lnTo>
                  <a:lnTo>
                    <a:pt x="894" y="566"/>
                  </a:lnTo>
                  <a:lnTo>
                    <a:pt x="890" y="566"/>
                  </a:lnTo>
                  <a:lnTo>
                    <a:pt x="890" y="564"/>
                  </a:lnTo>
                  <a:lnTo>
                    <a:pt x="890" y="560"/>
                  </a:lnTo>
                  <a:lnTo>
                    <a:pt x="888" y="560"/>
                  </a:lnTo>
                  <a:lnTo>
                    <a:pt x="888" y="556"/>
                  </a:lnTo>
                  <a:lnTo>
                    <a:pt x="888" y="552"/>
                  </a:lnTo>
                  <a:lnTo>
                    <a:pt x="890" y="552"/>
                  </a:lnTo>
                  <a:lnTo>
                    <a:pt x="894" y="550"/>
                  </a:lnTo>
                  <a:lnTo>
                    <a:pt x="898" y="550"/>
                  </a:lnTo>
                  <a:lnTo>
                    <a:pt x="906" y="550"/>
                  </a:lnTo>
                  <a:lnTo>
                    <a:pt x="910" y="550"/>
                  </a:lnTo>
                  <a:lnTo>
                    <a:pt x="914" y="550"/>
                  </a:lnTo>
                  <a:lnTo>
                    <a:pt x="914" y="552"/>
                  </a:lnTo>
                  <a:lnTo>
                    <a:pt x="918" y="552"/>
                  </a:lnTo>
                  <a:lnTo>
                    <a:pt x="924" y="552"/>
                  </a:lnTo>
                  <a:lnTo>
                    <a:pt x="924" y="556"/>
                  </a:lnTo>
                  <a:lnTo>
                    <a:pt x="920" y="556"/>
                  </a:lnTo>
                  <a:lnTo>
                    <a:pt x="924" y="556"/>
                  </a:lnTo>
                  <a:lnTo>
                    <a:pt x="924" y="552"/>
                  </a:lnTo>
                  <a:lnTo>
                    <a:pt x="928" y="552"/>
                  </a:lnTo>
                  <a:lnTo>
                    <a:pt x="932" y="552"/>
                  </a:lnTo>
                  <a:lnTo>
                    <a:pt x="936" y="556"/>
                  </a:lnTo>
                  <a:lnTo>
                    <a:pt x="940" y="556"/>
                  </a:lnTo>
                  <a:lnTo>
                    <a:pt x="936" y="556"/>
                  </a:lnTo>
                  <a:lnTo>
                    <a:pt x="940" y="556"/>
                  </a:lnTo>
                  <a:lnTo>
                    <a:pt x="944" y="556"/>
                  </a:lnTo>
                  <a:lnTo>
                    <a:pt x="944" y="552"/>
                  </a:lnTo>
                  <a:lnTo>
                    <a:pt x="948" y="552"/>
                  </a:lnTo>
                  <a:lnTo>
                    <a:pt x="950" y="550"/>
                  </a:lnTo>
                  <a:lnTo>
                    <a:pt x="954" y="550"/>
                  </a:lnTo>
                  <a:lnTo>
                    <a:pt x="954" y="552"/>
                  </a:lnTo>
                  <a:lnTo>
                    <a:pt x="958" y="552"/>
                  </a:lnTo>
                  <a:lnTo>
                    <a:pt x="958" y="556"/>
                  </a:lnTo>
                  <a:lnTo>
                    <a:pt x="962" y="556"/>
                  </a:lnTo>
                  <a:lnTo>
                    <a:pt x="966" y="556"/>
                  </a:lnTo>
                  <a:lnTo>
                    <a:pt x="970" y="560"/>
                  </a:lnTo>
                  <a:lnTo>
                    <a:pt x="966" y="560"/>
                  </a:lnTo>
                  <a:lnTo>
                    <a:pt x="966" y="564"/>
                  </a:lnTo>
                  <a:lnTo>
                    <a:pt x="970" y="564"/>
                  </a:lnTo>
                  <a:lnTo>
                    <a:pt x="966" y="564"/>
                  </a:lnTo>
                  <a:lnTo>
                    <a:pt x="970" y="564"/>
                  </a:lnTo>
                  <a:lnTo>
                    <a:pt x="974" y="564"/>
                  </a:lnTo>
                  <a:lnTo>
                    <a:pt x="976" y="566"/>
                  </a:lnTo>
                  <a:lnTo>
                    <a:pt x="974" y="570"/>
                  </a:lnTo>
                  <a:lnTo>
                    <a:pt x="974" y="566"/>
                  </a:lnTo>
                  <a:lnTo>
                    <a:pt x="974" y="570"/>
                  </a:lnTo>
                  <a:lnTo>
                    <a:pt x="976" y="570"/>
                  </a:lnTo>
                  <a:lnTo>
                    <a:pt x="976" y="566"/>
                  </a:lnTo>
                  <a:lnTo>
                    <a:pt x="980" y="566"/>
                  </a:lnTo>
                  <a:lnTo>
                    <a:pt x="980" y="570"/>
                  </a:lnTo>
                  <a:lnTo>
                    <a:pt x="976" y="574"/>
                  </a:lnTo>
                  <a:lnTo>
                    <a:pt x="980" y="574"/>
                  </a:lnTo>
                  <a:lnTo>
                    <a:pt x="980" y="578"/>
                  </a:lnTo>
                  <a:lnTo>
                    <a:pt x="984" y="578"/>
                  </a:lnTo>
                  <a:lnTo>
                    <a:pt x="988" y="578"/>
                  </a:lnTo>
                  <a:lnTo>
                    <a:pt x="992" y="582"/>
                  </a:lnTo>
                  <a:lnTo>
                    <a:pt x="996" y="582"/>
                  </a:lnTo>
                  <a:lnTo>
                    <a:pt x="1000" y="582"/>
                  </a:lnTo>
                  <a:lnTo>
                    <a:pt x="1004" y="582"/>
                  </a:lnTo>
                  <a:lnTo>
                    <a:pt x="1004" y="586"/>
                  </a:lnTo>
                  <a:lnTo>
                    <a:pt x="1006" y="586"/>
                  </a:lnTo>
                  <a:lnTo>
                    <a:pt x="1010" y="586"/>
                  </a:lnTo>
                  <a:lnTo>
                    <a:pt x="1010" y="582"/>
                  </a:lnTo>
                  <a:lnTo>
                    <a:pt x="1014" y="586"/>
                  </a:lnTo>
                  <a:lnTo>
                    <a:pt x="1014" y="590"/>
                  </a:lnTo>
                  <a:lnTo>
                    <a:pt x="1010" y="590"/>
                  </a:lnTo>
                  <a:lnTo>
                    <a:pt x="1006" y="590"/>
                  </a:lnTo>
                  <a:lnTo>
                    <a:pt x="1010" y="590"/>
                  </a:lnTo>
                  <a:lnTo>
                    <a:pt x="1010" y="594"/>
                  </a:lnTo>
                  <a:lnTo>
                    <a:pt x="1006" y="594"/>
                  </a:lnTo>
                  <a:lnTo>
                    <a:pt x="1006" y="596"/>
                  </a:lnTo>
                  <a:lnTo>
                    <a:pt x="1006" y="600"/>
                  </a:lnTo>
                  <a:lnTo>
                    <a:pt x="1010" y="600"/>
                  </a:lnTo>
                  <a:lnTo>
                    <a:pt x="1010" y="604"/>
                  </a:lnTo>
                  <a:lnTo>
                    <a:pt x="1006" y="604"/>
                  </a:lnTo>
                  <a:lnTo>
                    <a:pt x="1004" y="604"/>
                  </a:lnTo>
                  <a:lnTo>
                    <a:pt x="1000" y="604"/>
                  </a:lnTo>
                  <a:lnTo>
                    <a:pt x="996" y="604"/>
                  </a:lnTo>
                  <a:lnTo>
                    <a:pt x="992" y="604"/>
                  </a:lnTo>
                  <a:lnTo>
                    <a:pt x="996" y="608"/>
                  </a:lnTo>
                  <a:lnTo>
                    <a:pt x="1000" y="608"/>
                  </a:lnTo>
                  <a:lnTo>
                    <a:pt x="1004" y="608"/>
                  </a:lnTo>
                  <a:lnTo>
                    <a:pt x="1006" y="608"/>
                  </a:lnTo>
                  <a:lnTo>
                    <a:pt x="1010" y="608"/>
                  </a:lnTo>
                  <a:lnTo>
                    <a:pt x="1010" y="612"/>
                  </a:lnTo>
                  <a:lnTo>
                    <a:pt x="1010" y="616"/>
                  </a:lnTo>
                  <a:lnTo>
                    <a:pt x="1006" y="616"/>
                  </a:lnTo>
                  <a:lnTo>
                    <a:pt x="1006" y="620"/>
                  </a:lnTo>
                  <a:lnTo>
                    <a:pt x="1010" y="620"/>
                  </a:lnTo>
                  <a:lnTo>
                    <a:pt x="1006" y="620"/>
                  </a:lnTo>
                  <a:lnTo>
                    <a:pt x="1006" y="622"/>
                  </a:lnTo>
                  <a:lnTo>
                    <a:pt x="1010" y="622"/>
                  </a:lnTo>
                  <a:lnTo>
                    <a:pt x="1010" y="620"/>
                  </a:lnTo>
                  <a:lnTo>
                    <a:pt x="1014" y="620"/>
                  </a:lnTo>
                  <a:lnTo>
                    <a:pt x="1014" y="622"/>
                  </a:lnTo>
                  <a:lnTo>
                    <a:pt x="1010" y="622"/>
                  </a:lnTo>
                  <a:lnTo>
                    <a:pt x="1010" y="626"/>
                  </a:lnTo>
                  <a:lnTo>
                    <a:pt x="1014" y="626"/>
                  </a:lnTo>
                  <a:lnTo>
                    <a:pt x="1010" y="626"/>
                  </a:lnTo>
                  <a:lnTo>
                    <a:pt x="1010" y="630"/>
                  </a:lnTo>
                  <a:lnTo>
                    <a:pt x="1010" y="634"/>
                  </a:lnTo>
                  <a:lnTo>
                    <a:pt x="1006" y="630"/>
                  </a:lnTo>
                  <a:lnTo>
                    <a:pt x="1010" y="630"/>
                  </a:lnTo>
                  <a:lnTo>
                    <a:pt x="1006" y="630"/>
                  </a:lnTo>
                  <a:lnTo>
                    <a:pt x="1006" y="626"/>
                  </a:lnTo>
                  <a:lnTo>
                    <a:pt x="1006" y="630"/>
                  </a:lnTo>
                  <a:lnTo>
                    <a:pt x="1006" y="634"/>
                  </a:lnTo>
                  <a:lnTo>
                    <a:pt x="1004" y="634"/>
                  </a:lnTo>
                  <a:lnTo>
                    <a:pt x="1006" y="634"/>
                  </a:lnTo>
                  <a:lnTo>
                    <a:pt x="1006" y="638"/>
                  </a:lnTo>
                  <a:lnTo>
                    <a:pt x="1010" y="634"/>
                  </a:lnTo>
                  <a:lnTo>
                    <a:pt x="1014" y="634"/>
                  </a:lnTo>
                  <a:lnTo>
                    <a:pt x="1014" y="630"/>
                  </a:lnTo>
                  <a:lnTo>
                    <a:pt x="1018" y="630"/>
                  </a:lnTo>
                  <a:lnTo>
                    <a:pt x="1022" y="630"/>
                  </a:lnTo>
                  <a:lnTo>
                    <a:pt x="1026" y="630"/>
                  </a:lnTo>
                  <a:lnTo>
                    <a:pt x="1026" y="634"/>
                  </a:lnTo>
                  <a:lnTo>
                    <a:pt x="1030" y="634"/>
                  </a:lnTo>
                  <a:lnTo>
                    <a:pt x="1030" y="638"/>
                  </a:lnTo>
                  <a:lnTo>
                    <a:pt x="1030" y="642"/>
                  </a:lnTo>
                  <a:lnTo>
                    <a:pt x="1030" y="646"/>
                  </a:lnTo>
                  <a:lnTo>
                    <a:pt x="1030" y="650"/>
                  </a:lnTo>
                  <a:lnTo>
                    <a:pt x="1026" y="650"/>
                  </a:lnTo>
                  <a:lnTo>
                    <a:pt x="1022" y="652"/>
                  </a:lnTo>
                  <a:lnTo>
                    <a:pt x="1018" y="652"/>
                  </a:lnTo>
                  <a:lnTo>
                    <a:pt x="1014" y="652"/>
                  </a:lnTo>
                  <a:lnTo>
                    <a:pt x="1014" y="656"/>
                  </a:lnTo>
                  <a:lnTo>
                    <a:pt x="1014" y="652"/>
                  </a:lnTo>
                  <a:lnTo>
                    <a:pt x="1018" y="652"/>
                  </a:lnTo>
                  <a:lnTo>
                    <a:pt x="1022" y="652"/>
                  </a:lnTo>
                  <a:lnTo>
                    <a:pt x="1026" y="652"/>
                  </a:lnTo>
                  <a:lnTo>
                    <a:pt x="1026" y="650"/>
                  </a:lnTo>
                  <a:lnTo>
                    <a:pt x="1030" y="650"/>
                  </a:lnTo>
                  <a:lnTo>
                    <a:pt x="1030" y="646"/>
                  </a:lnTo>
                  <a:lnTo>
                    <a:pt x="1030" y="642"/>
                  </a:lnTo>
                  <a:lnTo>
                    <a:pt x="1030" y="638"/>
                  </a:lnTo>
                  <a:lnTo>
                    <a:pt x="1032" y="638"/>
                  </a:lnTo>
                  <a:lnTo>
                    <a:pt x="1032" y="642"/>
                  </a:lnTo>
                  <a:lnTo>
                    <a:pt x="1032" y="646"/>
                  </a:lnTo>
                  <a:lnTo>
                    <a:pt x="1032" y="650"/>
                  </a:lnTo>
                  <a:lnTo>
                    <a:pt x="1032" y="646"/>
                  </a:lnTo>
                  <a:lnTo>
                    <a:pt x="1036" y="646"/>
                  </a:lnTo>
                  <a:lnTo>
                    <a:pt x="1036" y="642"/>
                  </a:lnTo>
                  <a:lnTo>
                    <a:pt x="1036" y="646"/>
                  </a:lnTo>
                  <a:lnTo>
                    <a:pt x="1036" y="652"/>
                  </a:lnTo>
                  <a:lnTo>
                    <a:pt x="1036" y="650"/>
                  </a:lnTo>
                  <a:lnTo>
                    <a:pt x="1040" y="646"/>
                  </a:lnTo>
                  <a:lnTo>
                    <a:pt x="1044" y="642"/>
                  </a:lnTo>
                  <a:lnTo>
                    <a:pt x="1048" y="642"/>
                  </a:lnTo>
                  <a:lnTo>
                    <a:pt x="1052" y="642"/>
                  </a:lnTo>
                  <a:lnTo>
                    <a:pt x="1052" y="638"/>
                  </a:lnTo>
                  <a:lnTo>
                    <a:pt x="1052" y="634"/>
                  </a:lnTo>
                  <a:lnTo>
                    <a:pt x="1056" y="634"/>
                  </a:lnTo>
                  <a:lnTo>
                    <a:pt x="1056" y="630"/>
                  </a:lnTo>
                  <a:lnTo>
                    <a:pt x="1060" y="634"/>
                  </a:lnTo>
                  <a:lnTo>
                    <a:pt x="1060" y="638"/>
                  </a:lnTo>
                  <a:lnTo>
                    <a:pt x="1062" y="638"/>
                  </a:lnTo>
                  <a:lnTo>
                    <a:pt x="1060" y="642"/>
                  </a:lnTo>
                  <a:lnTo>
                    <a:pt x="1060" y="646"/>
                  </a:lnTo>
                  <a:lnTo>
                    <a:pt x="1060" y="642"/>
                  </a:lnTo>
                  <a:lnTo>
                    <a:pt x="1062" y="642"/>
                  </a:lnTo>
                  <a:lnTo>
                    <a:pt x="1062" y="638"/>
                  </a:lnTo>
                  <a:lnTo>
                    <a:pt x="1060" y="634"/>
                  </a:lnTo>
                  <a:lnTo>
                    <a:pt x="1060" y="630"/>
                  </a:lnTo>
                  <a:lnTo>
                    <a:pt x="1062" y="630"/>
                  </a:lnTo>
                  <a:lnTo>
                    <a:pt x="1062" y="634"/>
                  </a:lnTo>
                  <a:lnTo>
                    <a:pt x="1062" y="630"/>
                  </a:lnTo>
                  <a:lnTo>
                    <a:pt x="1062" y="626"/>
                  </a:lnTo>
                  <a:lnTo>
                    <a:pt x="1066" y="626"/>
                  </a:lnTo>
                  <a:lnTo>
                    <a:pt x="1066" y="630"/>
                  </a:lnTo>
                  <a:lnTo>
                    <a:pt x="1066" y="626"/>
                  </a:lnTo>
                  <a:lnTo>
                    <a:pt x="1070" y="626"/>
                  </a:lnTo>
                  <a:lnTo>
                    <a:pt x="1066" y="626"/>
                  </a:lnTo>
                  <a:lnTo>
                    <a:pt x="1066" y="622"/>
                  </a:lnTo>
                  <a:lnTo>
                    <a:pt x="1066" y="620"/>
                  </a:lnTo>
                  <a:lnTo>
                    <a:pt x="1070" y="620"/>
                  </a:lnTo>
                  <a:lnTo>
                    <a:pt x="1070" y="622"/>
                  </a:lnTo>
                  <a:lnTo>
                    <a:pt x="1070" y="620"/>
                  </a:lnTo>
                  <a:lnTo>
                    <a:pt x="1066" y="620"/>
                  </a:lnTo>
                  <a:lnTo>
                    <a:pt x="1070" y="620"/>
                  </a:lnTo>
                  <a:lnTo>
                    <a:pt x="1074" y="620"/>
                  </a:lnTo>
                  <a:lnTo>
                    <a:pt x="1070" y="620"/>
                  </a:lnTo>
                  <a:lnTo>
                    <a:pt x="1070" y="616"/>
                  </a:lnTo>
                  <a:lnTo>
                    <a:pt x="1066" y="616"/>
                  </a:lnTo>
                  <a:lnTo>
                    <a:pt x="1066" y="612"/>
                  </a:lnTo>
                  <a:lnTo>
                    <a:pt x="1070" y="612"/>
                  </a:lnTo>
                  <a:lnTo>
                    <a:pt x="1070" y="608"/>
                  </a:lnTo>
                  <a:lnTo>
                    <a:pt x="1070" y="612"/>
                  </a:lnTo>
                  <a:lnTo>
                    <a:pt x="1074" y="612"/>
                  </a:lnTo>
                  <a:lnTo>
                    <a:pt x="1074" y="608"/>
                  </a:lnTo>
                  <a:lnTo>
                    <a:pt x="1070" y="608"/>
                  </a:lnTo>
                  <a:lnTo>
                    <a:pt x="1074" y="608"/>
                  </a:lnTo>
                  <a:lnTo>
                    <a:pt x="1074" y="604"/>
                  </a:lnTo>
                  <a:lnTo>
                    <a:pt x="1076" y="600"/>
                  </a:lnTo>
                  <a:lnTo>
                    <a:pt x="1076" y="596"/>
                  </a:lnTo>
                  <a:lnTo>
                    <a:pt x="1080" y="596"/>
                  </a:lnTo>
                  <a:lnTo>
                    <a:pt x="1080" y="600"/>
                  </a:lnTo>
                  <a:lnTo>
                    <a:pt x="1076" y="600"/>
                  </a:lnTo>
                  <a:lnTo>
                    <a:pt x="1080" y="600"/>
                  </a:lnTo>
                  <a:lnTo>
                    <a:pt x="1084" y="600"/>
                  </a:lnTo>
                  <a:lnTo>
                    <a:pt x="1080" y="604"/>
                  </a:lnTo>
                  <a:lnTo>
                    <a:pt x="1076" y="604"/>
                  </a:lnTo>
                  <a:lnTo>
                    <a:pt x="1076" y="608"/>
                  </a:lnTo>
                  <a:lnTo>
                    <a:pt x="1076" y="604"/>
                  </a:lnTo>
                  <a:lnTo>
                    <a:pt x="1080" y="604"/>
                  </a:lnTo>
                  <a:lnTo>
                    <a:pt x="1084" y="604"/>
                  </a:lnTo>
                  <a:lnTo>
                    <a:pt x="1084" y="608"/>
                  </a:lnTo>
                  <a:lnTo>
                    <a:pt x="1080" y="608"/>
                  </a:lnTo>
                  <a:lnTo>
                    <a:pt x="1084" y="608"/>
                  </a:lnTo>
                  <a:lnTo>
                    <a:pt x="1084" y="604"/>
                  </a:lnTo>
                  <a:lnTo>
                    <a:pt x="1088" y="604"/>
                  </a:lnTo>
                  <a:lnTo>
                    <a:pt x="1088" y="608"/>
                  </a:lnTo>
                  <a:lnTo>
                    <a:pt x="1084" y="612"/>
                  </a:lnTo>
                  <a:lnTo>
                    <a:pt x="1088" y="612"/>
                  </a:lnTo>
                  <a:lnTo>
                    <a:pt x="1088" y="616"/>
                  </a:lnTo>
                  <a:lnTo>
                    <a:pt x="1092" y="616"/>
                  </a:lnTo>
                  <a:lnTo>
                    <a:pt x="1092" y="620"/>
                  </a:lnTo>
                  <a:lnTo>
                    <a:pt x="1088" y="620"/>
                  </a:lnTo>
                  <a:lnTo>
                    <a:pt x="1092" y="620"/>
                  </a:lnTo>
                  <a:lnTo>
                    <a:pt x="1092" y="622"/>
                  </a:lnTo>
                  <a:lnTo>
                    <a:pt x="1092" y="620"/>
                  </a:lnTo>
                  <a:lnTo>
                    <a:pt x="1096" y="620"/>
                  </a:lnTo>
                  <a:lnTo>
                    <a:pt x="1096" y="622"/>
                  </a:lnTo>
                  <a:lnTo>
                    <a:pt x="1100" y="622"/>
                  </a:lnTo>
                  <a:lnTo>
                    <a:pt x="1096" y="626"/>
                  </a:lnTo>
                  <a:lnTo>
                    <a:pt x="1092" y="626"/>
                  </a:lnTo>
                  <a:lnTo>
                    <a:pt x="1088" y="626"/>
                  </a:lnTo>
                  <a:lnTo>
                    <a:pt x="1088" y="630"/>
                  </a:lnTo>
                  <a:lnTo>
                    <a:pt x="1092" y="626"/>
                  </a:lnTo>
                  <a:lnTo>
                    <a:pt x="1096" y="626"/>
                  </a:lnTo>
                  <a:lnTo>
                    <a:pt x="1100" y="626"/>
                  </a:lnTo>
                  <a:lnTo>
                    <a:pt x="1100" y="630"/>
                  </a:lnTo>
                  <a:lnTo>
                    <a:pt x="1104" y="630"/>
                  </a:lnTo>
                  <a:lnTo>
                    <a:pt x="1104" y="634"/>
                  </a:lnTo>
                  <a:lnTo>
                    <a:pt x="1106" y="634"/>
                  </a:lnTo>
                  <a:lnTo>
                    <a:pt x="1106" y="638"/>
                  </a:lnTo>
                  <a:lnTo>
                    <a:pt x="1104" y="638"/>
                  </a:lnTo>
                  <a:lnTo>
                    <a:pt x="1100" y="642"/>
                  </a:lnTo>
                  <a:lnTo>
                    <a:pt x="1096" y="642"/>
                  </a:lnTo>
                  <a:lnTo>
                    <a:pt x="1096" y="646"/>
                  </a:lnTo>
                  <a:lnTo>
                    <a:pt x="1096" y="642"/>
                  </a:lnTo>
                  <a:lnTo>
                    <a:pt x="1100" y="642"/>
                  </a:lnTo>
                  <a:lnTo>
                    <a:pt x="1104" y="642"/>
                  </a:lnTo>
                  <a:lnTo>
                    <a:pt x="1106" y="642"/>
                  </a:lnTo>
                  <a:lnTo>
                    <a:pt x="1110" y="642"/>
                  </a:lnTo>
                  <a:lnTo>
                    <a:pt x="1106" y="642"/>
                  </a:lnTo>
                  <a:lnTo>
                    <a:pt x="1106" y="646"/>
                  </a:lnTo>
                  <a:lnTo>
                    <a:pt x="1110" y="646"/>
                  </a:lnTo>
                  <a:lnTo>
                    <a:pt x="1106" y="646"/>
                  </a:lnTo>
                  <a:lnTo>
                    <a:pt x="1106" y="650"/>
                  </a:lnTo>
                  <a:lnTo>
                    <a:pt x="1106" y="646"/>
                  </a:lnTo>
                  <a:lnTo>
                    <a:pt x="1104" y="650"/>
                  </a:lnTo>
                  <a:lnTo>
                    <a:pt x="1100" y="650"/>
                  </a:lnTo>
                  <a:lnTo>
                    <a:pt x="1100" y="652"/>
                  </a:lnTo>
                  <a:lnTo>
                    <a:pt x="1104" y="650"/>
                  </a:lnTo>
                  <a:lnTo>
                    <a:pt x="1106" y="650"/>
                  </a:lnTo>
                  <a:lnTo>
                    <a:pt x="1110" y="650"/>
                  </a:lnTo>
                  <a:lnTo>
                    <a:pt x="1110" y="646"/>
                  </a:lnTo>
                  <a:lnTo>
                    <a:pt x="1110" y="650"/>
                  </a:lnTo>
                  <a:lnTo>
                    <a:pt x="1114" y="650"/>
                  </a:lnTo>
                  <a:lnTo>
                    <a:pt x="1110" y="650"/>
                  </a:lnTo>
                  <a:lnTo>
                    <a:pt x="1110" y="652"/>
                  </a:lnTo>
                  <a:lnTo>
                    <a:pt x="1110" y="650"/>
                  </a:lnTo>
                  <a:lnTo>
                    <a:pt x="1110" y="652"/>
                  </a:lnTo>
                  <a:lnTo>
                    <a:pt x="1106" y="652"/>
                  </a:lnTo>
                  <a:lnTo>
                    <a:pt x="1110" y="652"/>
                  </a:lnTo>
                  <a:lnTo>
                    <a:pt x="1114" y="652"/>
                  </a:lnTo>
                  <a:lnTo>
                    <a:pt x="1114" y="656"/>
                  </a:lnTo>
                  <a:lnTo>
                    <a:pt x="1118" y="656"/>
                  </a:lnTo>
                  <a:lnTo>
                    <a:pt x="1118" y="660"/>
                  </a:lnTo>
                  <a:lnTo>
                    <a:pt x="1114" y="660"/>
                  </a:lnTo>
                  <a:lnTo>
                    <a:pt x="1114" y="664"/>
                  </a:lnTo>
                  <a:lnTo>
                    <a:pt x="1110" y="664"/>
                  </a:lnTo>
                  <a:lnTo>
                    <a:pt x="1110" y="660"/>
                  </a:lnTo>
                  <a:lnTo>
                    <a:pt x="1110" y="664"/>
                  </a:lnTo>
                  <a:lnTo>
                    <a:pt x="1114" y="664"/>
                  </a:lnTo>
                  <a:lnTo>
                    <a:pt x="1118" y="664"/>
                  </a:lnTo>
                  <a:lnTo>
                    <a:pt x="1118" y="668"/>
                  </a:lnTo>
                  <a:lnTo>
                    <a:pt x="1118" y="672"/>
                  </a:lnTo>
                  <a:lnTo>
                    <a:pt x="1122" y="672"/>
                  </a:lnTo>
                  <a:lnTo>
                    <a:pt x="1126" y="672"/>
                  </a:lnTo>
                  <a:lnTo>
                    <a:pt x="1126" y="676"/>
                  </a:lnTo>
                  <a:lnTo>
                    <a:pt x="1122" y="676"/>
                  </a:lnTo>
                  <a:lnTo>
                    <a:pt x="1122" y="680"/>
                  </a:lnTo>
                  <a:lnTo>
                    <a:pt x="1118" y="680"/>
                  </a:lnTo>
                  <a:lnTo>
                    <a:pt x="1122" y="680"/>
                  </a:lnTo>
                  <a:lnTo>
                    <a:pt x="1118" y="680"/>
                  </a:lnTo>
                  <a:lnTo>
                    <a:pt x="1122" y="680"/>
                  </a:lnTo>
                  <a:lnTo>
                    <a:pt x="1122" y="682"/>
                  </a:lnTo>
                  <a:lnTo>
                    <a:pt x="1118" y="682"/>
                  </a:lnTo>
                  <a:lnTo>
                    <a:pt x="1118" y="680"/>
                  </a:lnTo>
                  <a:lnTo>
                    <a:pt x="1114" y="680"/>
                  </a:lnTo>
                  <a:lnTo>
                    <a:pt x="1110" y="680"/>
                  </a:lnTo>
                  <a:lnTo>
                    <a:pt x="1114" y="680"/>
                  </a:lnTo>
                  <a:lnTo>
                    <a:pt x="1114" y="676"/>
                  </a:lnTo>
                  <a:lnTo>
                    <a:pt x="1110" y="676"/>
                  </a:lnTo>
                  <a:lnTo>
                    <a:pt x="1110" y="680"/>
                  </a:lnTo>
                  <a:lnTo>
                    <a:pt x="1114" y="680"/>
                  </a:lnTo>
                  <a:lnTo>
                    <a:pt x="1118" y="682"/>
                  </a:lnTo>
                  <a:lnTo>
                    <a:pt x="1114" y="682"/>
                  </a:lnTo>
                  <a:lnTo>
                    <a:pt x="1118" y="682"/>
                  </a:lnTo>
                  <a:lnTo>
                    <a:pt x="1122" y="682"/>
                  </a:lnTo>
                  <a:lnTo>
                    <a:pt x="1122" y="686"/>
                  </a:lnTo>
                  <a:lnTo>
                    <a:pt x="1118" y="686"/>
                  </a:lnTo>
                  <a:lnTo>
                    <a:pt x="1118" y="682"/>
                  </a:lnTo>
                  <a:lnTo>
                    <a:pt x="1114" y="686"/>
                  </a:lnTo>
                  <a:lnTo>
                    <a:pt x="1118" y="686"/>
                  </a:lnTo>
                  <a:lnTo>
                    <a:pt x="1114" y="686"/>
                  </a:lnTo>
                  <a:lnTo>
                    <a:pt x="1118" y="686"/>
                  </a:lnTo>
                  <a:lnTo>
                    <a:pt x="1122" y="686"/>
                  </a:lnTo>
                  <a:lnTo>
                    <a:pt x="1122" y="690"/>
                  </a:lnTo>
                  <a:lnTo>
                    <a:pt x="1118" y="690"/>
                  </a:lnTo>
                  <a:lnTo>
                    <a:pt x="1114" y="690"/>
                  </a:lnTo>
                  <a:lnTo>
                    <a:pt x="1118" y="690"/>
                  </a:lnTo>
                  <a:lnTo>
                    <a:pt x="1122" y="690"/>
                  </a:lnTo>
                  <a:lnTo>
                    <a:pt x="1126" y="690"/>
                  </a:lnTo>
                  <a:lnTo>
                    <a:pt x="1126" y="694"/>
                  </a:lnTo>
                  <a:lnTo>
                    <a:pt x="1130" y="694"/>
                  </a:lnTo>
                  <a:lnTo>
                    <a:pt x="1126" y="694"/>
                  </a:lnTo>
                  <a:lnTo>
                    <a:pt x="1126" y="698"/>
                  </a:lnTo>
                  <a:lnTo>
                    <a:pt x="1130" y="698"/>
                  </a:lnTo>
                  <a:lnTo>
                    <a:pt x="1132" y="698"/>
                  </a:lnTo>
                  <a:lnTo>
                    <a:pt x="1136" y="698"/>
                  </a:lnTo>
                  <a:lnTo>
                    <a:pt x="1136" y="702"/>
                  </a:lnTo>
                  <a:lnTo>
                    <a:pt x="1132" y="702"/>
                  </a:lnTo>
                  <a:lnTo>
                    <a:pt x="1136" y="702"/>
                  </a:lnTo>
                  <a:lnTo>
                    <a:pt x="1136" y="698"/>
                  </a:lnTo>
                  <a:lnTo>
                    <a:pt x="1136" y="702"/>
                  </a:lnTo>
                  <a:lnTo>
                    <a:pt x="1136" y="706"/>
                  </a:lnTo>
                  <a:lnTo>
                    <a:pt x="1136" y="702"/>
                  </a:lnTo>
                  <a:lnTo>
                    <a:pt x="1140" y="702"/>
                  </a:lnTo>
                  <a:lnTo>
                    <a:pt x="1136" y="702"/>
                  </a:lnTo>
                  <a:lnTo>
                    <a:pt x="1136" y="706"/>
                  </a:lnTo>
                  <a:lnTo>
                    <a:pt x="1140" y="706"/>
                  </a:lnTo>
                  <a:lnTo>
                    <a:pt x="1140" y="708"/>
                  </a:lnTo>
                  <a:lnTo>
                    <a:pt x="1136" y="708"/>
                  </a:lnTo>
                  <a:lnTo>
                    <a:pt x="1140" y="708"/>
                  </a:lnTo>
                  <a:lnTo>
                    <a:pt x="1140" y="706"/>
                  </a:lnTo>
                  <a:lnTo>
                    <a:pt x="1144" y="706"/>
                  </a:lnTo>
                  <a:lnTo>
                    <a:pt x="1144" y="708"/>
                  </a:lnTo>
                  <a:lnTo>
                    <a:pt x="1140" y="708"/>
                  </a:lnTo>
                  <a:lnTo>
                    <a:pt x="1140" y="712"/>
                  </a:lnTo>
                  <a:lnTo>
                    <a:pt x="1136" y="712"/>
                  </a:lnTo>
                  <a:lnTo>
                    <a:pt x="1140" y="712"/>
                  </a:lnTo>
                  <a:lnTo>
                    <a:pt x="1136" y="716"/>
                  </a:lnTo>
                  <a:lnTo>
                    <a:pt x="1140" y="716"/>
                  </a:lnTo>
                  <a:lnTo>
                    <a:pt x="1140" y="712"/>
                  </a:lnTo>
                  <a:lnTo>
                    <a:pt x="1144" y="712"/>
                  </a:lnTo>
                  <a:lnTo>
                    <a:pt x="1144" y="716"/>
                  </a:lnTo>
                  <a:lnTo>
                    <a:pt x="1140" y="716"/>
                  </a:lnTo>
                  <a:lnTo>
                    <a:pt x="1144" y="716"/>
                  </a:lnTo>
                  <a:lnTo>
                    <a:pt x="1144" y="712"/>
                  </a:lnTo>
                  <a:lnTo>
                    <a:pt x="1148" y="712"/>
                  </a:lnTo>
                  <a:lnTo>
                    <a:pt x="1148" y="708"/>
                  </a:lnTo>
                  <a:lnTo>
                    <a:pt x="1148" y="712"/>
                  </a:lnTo>
                  <a:lnTo>
                    <a:pt x="1144" y="712"/>
                  </a:lnTo>
                  <a:lnTo>
                    <a:pt x="1144" y="716"/>
                  </a:lnTo>
                  <a:lnTo>
                    <a:pt x="1148" y="716"/>
                  </a:lnTo>
                  <a:lnTo>
                    <a:pt x="1152" y="712"/>
                  </a:lnTo>
                  <a:lnTo>
                    <a:pt x="1152" y="716"/>
                  </a:lnTo>
                  <a:lnTo>
                    <a:pt x="1148" y="720"/>
                  </a:lnTo>
                  <a:lnTo>
                    <a:pt x="1148" y="724"/>
                  </a:lnTo>
                  <a:lnTo>
                    <a:pt x="1148" y="720"/>
                  </a:lnTo>
                  <a:lnTo>
                    <a:pt x="1152" y="720"/>
                  </a:lnTo>
                  <a:lnTo>
                    <a:pt x="1156" y="716"/>
                  </a:lnTo>
                  <a:lnTo>
                    <a:pt x="1156" y="712"/>
                  </a:lnTo>
                  <a:lnTo>
                    <a:pt x="1160" y="712"/>
                  </a:lnTo>
                  <a:lnTo>
                    <a:pt x="1156" y="712"/>
                  </a:lnTo>
                  <a:lnTo>
                    <a:pt x="1156" y="716"/>
                  </a:lnTo>
                  <a:lnTo>
                    <a:pt x="1160" y="716"/>
                  </a:lnTo>
                  <a:lnTo>
                    <a:pt x="1160" y="712"/>
                  </a:lnTo>
                  <a:lnTo>
                    <a:pt x="1160" y="716"/>
                  </a:lnTo>
                  <a:lnTo>
                    <a:pt x="1160" y="720"/>
                  </a:lnTo>
                  <a:lnTo>
                    <a:pt x="1162" y="720"/>
                  </a:lnTo>
                  <a:lnTo>
                    <a:pt x="1166" y="724"/>
                  </a:lnTo>
                  <a:lnTo>
                    <a:pt x="1166" y="720"/>
                  </a:lnTo>
                  <a:lnTo>
                    <a:pt x="1170" y="720"/>
                  </a:lnTo>
                  <a:lnTo>
                    <a:pt x="1170" y="724"/>
                  </a:lnTo>
                  <a:lnTo>
                    <a:pt x="1174" y="724"/>
                  </a:lnTo>
                  <a:lnTo>
                    <a:pt x="1178" y="724"/>
                  </a:lnTo>
                  <a:lnTo>
                    <a:pt x="1182" y="724"/>
                  </a:lnTo>
                  <a:lnTo>
                    <a:pt x="1182" y="728"/>
                  </a:lnTo>
                  <a:lnTo>
                    <a:pt x="1178" y="728"/>
                  </a:lnTo>
                  <a:lnTo>
                    <a:pt x="1182" y="728"/>
                  </a:lnTo>
                  <a:lnTo>
                    <a:pt x="1182" y="732"/>
                  </a:lnTo>
                  <a:lnTo>
                    <a:pt x="1178" y="732"/>
                  </a:lnTo>
                  <a:lnTo>
                    <a:pt x="1174" y="732"/>
                  </a:lnTo>
                  <a:lnTo>
                    <a:pt x="1170" y="732"/>
                  </a:lnTo>
                  <a:lnTo>
                    <a:pt x="1174" y="732"/>
                  </a:lnTo>
                  <a:lnTo>
                    <a:pt x="1170" y="736"/>
                  </a:lnTo>
                  <a:lnTo>
                    <a:pt x="1166" y="736"/>
                  </a:lnTo>
                  <a:lnTo>
                    <a:pt x="1162" y="736"/>
                  </a:lnTo>
                  <a:lnTo>
                    <a:pt x="1160" y="736"/>
                  </a:lnTo>
                  <a:lnTo>
                    <a:pt x="1156" y="738"/>
                  </a:lnTo>
                  <a:lnTo>
                    <a:pt x="1152" y="738"/>
                  </a:lnTo>
                  <a:lnTo>
                    <a:pt x="1156" y="738"/>
                  </a:lnTo>
                  <a:lnTo>
                    <a:pt x="1160" y="738"/>
                  </a:lnTo>
                  <a:lnTo>
                    <a:pt x="1162" y="736"/>
                  </a:lnTo>
                  <a:lnTo>
                    <a:pt x="1166" y="736"/>
                  </a:lnTo>
                  <a:lnTo>
                    <a:pt x="1166" y="738"/>
                  </a:lnTo>
                  <a:lnTo>
                    <a:pt x="1162" y="738"/>
                  </a:lnTo>
                  <a:lnTo>
                    <a:pt x="1160" y="738"/>
                  </a:lnTo>
                  <a:lnTo>
                    <a:pt x="1156" y="738"/>
                  </a:lnTo>
                  <a:lnTo>
                    <a:pt x="1156" y="742"/>
                  </a:lnTo>
                  <a:lnTo>
                    <a:pt x="1152" y="742"/>
                  </a:lnTo>
                  <a:lnTo>
                    <a:pt x="1148" y="742"/>
                  </a:lnTo>
                  <a:lnTo>
                    <a:pt x="1144" y="742"/>
                  </a:lnTo>
                  <a:lnTo>
                    <a:pt x="1144" y="746"/>
                  </a:lnTo>
                  <a:lnTo>
                    <a:pt x="1144" y="750"/>
                  </a:lnTo>
                  <a:lnTo>
                    <a:pt x="1140" y="746"/>
                  </a:lnTo>
                  <a:lnTo>
                    <a:pt x="1136" y="746"/>
                  </a:lnTo>
                  <a:lnTo>
                    <a:pt x="1132" y="742"/>
                  </a:lnTo>
                  <a:lnTo>
                    <a:pt x="1132" y="746"/>
                  </a:lnTo>
                  <a:lnTo>
                    <a:pt x="1136" y="746"/>
                  </a:lnTo>
                  <a:lnTo>
                    <a:pt x="1140" y="746"/>
                  </a:lnTo>
                  <a:lnTo>
                    <a:pt x="1140" y="750"/>
                  </a:lnTo>
                  <a:lnTo>
                    <a:pt x="1144" y="750"/>
                  </a:lnTo>
                  <a:lnTo>
                    <a:pt x="1140" y="754"/>
                  </a:lnTo>
                  <a:lnTo>
                    <a:pt x="1144" y="754"/>
                  </a:lnTo>
                  <a:lnTo>
                    <a:pt x="1140" y="754"/>
                  </a:lnTo>
                  <a:lnTo>
                    <a:pt x="1144" y="754"/>
                  </a:lnTo>
                  <a:lnTo>
                    <a:pt x="1144" y="750"/>
                  </a:lnTo>
                  <a:lnTo>
                    <a:pt x="1148" y="750"/>
                  </a:lnTo>
                  <a:lnTo>
                    <a:pt x="1152" y="750"/>
                  </a:lnTo>
                  <a:lnTo>
                    <a:pt x="1152" y="746"/>
                  </a:lnTo>
                  <a:lnTo>
                    <a:pt x="1156" y="746"/>
                  </a:lnTo>
                  <a:lnTo>
                    <a:pt x="1160" y="746"/>
                  </a:lnTo>
                  <a:lnTo>
                    <a:pt x="1160" y="742"/>
                  </a:lnTo>
                  <a:lnTo>
                    <a:pt x="1162" y="742"/>
                  </a:lnTo>
                  <a:lnTo>
                    <a:pt x="1166" y="738"/>
                  </a:lnTo>
                  <a:lnTo>
                    <a:pt x="1170" y="738"/>
                  </a:lnTo>
                  <a:lnTo>
                    <a:pt x="1174" y="738"/>
                  </a:lnTo>
                  <a:lnTo>
                    <a:pt x="1178" y="738"/>
                  </a:lnTo>
                  <a:lnTo>
                    <a:pt x="1174" y="736"/>
                  </a:lnTo>
                  <a:lnTo>
                    <a:pt x="1170" y="736"/>
                  </a:lnTo>
                  <a:lnTo>
                    <a:pt x="1166" y="736"/>
                  </a:lnTo>
                  <a:lnTo>
                    <a:pt x="1170" y="736"/>
                  </a:lnTo>
                  <a:lnTo>
                    <a:pt x="1174" y="736"/>
                  </a:lnTo>
                  <a:lnTo>
                    <a:pt x="1178" y="736"/>
                  </a:lnTo>
                  <a:lnTo>
                    <a:pt x="1182" y="736"/>
                  </a:lnTo>
                  <a:lnTo>
                    <a:pt x="1182" y="738"/>
                  </a:lnTo>
                  <a:lnTo>
                    <a:pt x="1186" y="742"/>
                  </a:lnTo>
                  <a:lnTo>
                    <a:pt x="1186" y="746"/>
                  </a:lnTo>
                  <a:lnTo>
                    <a:pt x="1182" y="746"/>
                  </a:lnTo>
                  <a:lnTo>
                    <a:pt x="1186" y="750"/>
                  </a:lnTo>
                  <a:lnTo>
                    <a:pt x="1182" y="750"/>
                  </a:lnTo>
                  <a:lnTo>
                    <a:pt x="1186" y="750"/>
                  </a:lnTo>
                  <a:lnTo>
                    <a:pt x="1186" y="746"/>
                  </a:lnTo>
                  <a:lnTo>
                    <a:pt x="1188" y="746"/>
                  </a:lnTo>
                  <a:lnTo>
                    <a:pt x="1192" y="746"/>
                  </a:lnTo>
                  <a:lnTo>
                    <a:pt x="1192" y="742"/>
                  </a:lnTo>
                  <a:lnTo>
                    <a:pt x="1196" y="742"/>
                  </a:lnTo>
                  <a:lnTo>
                    <a:pt x="1196" y="746"/>
                  </a:lnTo>
                  <a:lnTo>
                    <a:pt x="1192" y="746"/>
                  </a:lnTo>
                  <a:lnTo>
                    <a:pt x="1196" y="746"/>
                  </a:lnTo>
                  <a:lnTo>
                    <a:pt x="1200" y="746"/>
                  </a:lnTo>
                  <a:lnTo>
                    <a:pt x="1204" y="750"/>
                  </a:lnTo>
                  <a:lnTo>
                    <a:pt x="1200" y="750"/>
                  </a:lnTo>
                  <a:lnTo>
                    <a:pt x="1204" y="750"/>
                  </a:lnTo>
                  <a:lnTo>
                    <a:pt x="1200" y="754"/>
                  </a:lnTo>
                  <a:lnTo>
                    <a:pt x="1204" y="754"/>
                  </a:lnTo>
                  <a:lnTo>
                    <a:pt x="1204" y="758"/>
                  </a:lnTo>
                  <a:lnTo>
                    <a:pt x="1204" y="762"/>
                  </a:lnTo>
                  <a:lnTo>
                    <a:pt x="1200" y="762"/>
                  </a:lnTo>
                  <a:lnTo>
                    <a:pt x="1204" y="762"/>
                  </a:lnTo>
                  <a:lnTo>
                    <a:pt x="1204" y="766"/>
                  </a:lnTo>
                  <a:lnTo>
                    <a:pt x="1200" y="766"/>
                  </a:lnTo>
                  <a:lnTo>
                    <a:pt x="1204" y="768"/>
                  </a:lnTo>
                  <a:lnTo>
                    <a:pt x="1200" y="768"/>
                  </a:lnTo>
                  <a:lnTo>
                    <a:pt x="1204" y="768"/>
                  </a:lnTo>
                  <a:lnTo>
                    <a:pt x="1200" y="768"/>
                  </a:lnTo>
                  <a:lnTo>
                    <a:pt x="1196" y="768"/>
                  </a:lnTo>
                  <a:lnTo>
                    <a:pt x="1200" y="768"/>
                  </a:lnTo>
                  <a:lnTo>
                    <a:pt x="1204" y="772"/>
                  </a:lnTo>
                  <a:lnTo>
                    <a:pt x="1208" y="772"/>
                  </a:lnTo>
                  <a:lnTo>
                    <a:pt x="1204" y="776"/>
                  </a:lnTo>
                  <a:lnTo>
                    <a:pt x="1204" y="772"/>
                  </a:lnTo>
                  <a:lnTo>
                    <a:pt x="1200" y="772"/>
                  </a:lnTo>
                  <a:lnTo>
                    <a:pt x="1204" y="772"/>
                  </a:lnTo>
                  <a:lnTo>
                    <a:pt x="1204" y="776"/>
                  </a:lnTo>
                  <a:lnTo>
                    <a:pt x="1208" y="776"/>
                  </a:lnTo>
                  <a:lnTo>
                    <a:pt x="1208" y="780"/>
                  </a:lnTo>
                  <a:lnTo>
                    <a:pt x="1204" y="784"/>
                  </a:lnTo>
                  <a:lnTo>
                    <a:pt x="1200" y="784"/>
                  </a:lnTo>
                  <a:lnTo>
                    <a:pt x="1200" y="788"/>
                  </a:lnTo>
                  <a:lnTo>
                    <a:pt x="1196" y="788"/>
                  </a:lnTo>
                  <a:lnTo>
                    <a:pt x="1192" y="792"/>
                  </a:lnTo>
                  <a:lnTo>
                    <a:pt x="1188" y="792"/>
                  </a:lnTo>
                  <a:lnTo>
                    <a:pt x="1188" y="794"/>
                  </a:lnTo>
                  <a:lnTo>
                    <a:pt x="1186" y="794"/>
                  </a:lnTo>
                  <a:lnTo>
                    <a:pt x="1186" y="792"/>
                  </a:lnTo>
                  <a:lnTo>
                    <a:pt x="1182" y="792"/>
                  </a:lnTo>
                  <a:lnTo>
                    <a:pt x="1182" y="794"/>
                  </a:lnTo>
                  <a:lnTo>
                    <a:pt x="1178" y="794"/>
                  </a:lnTo>
                  <a:lnTo>
                    <a:pt x="1178" y="792"/>
                  </a:lnTo>
                  <a:lnTo>
                    <a:pt x="1174" y="794"/>
                  </a:lnTo>
                  <a:lnTo>
                    <a:pt x="1170" y="798"/>
                  </a:lnTo>
                  <a:lnTo>
                    <a:pt x="1166" y="794"/>
                  </a:lnTo>
                  <a:lnTo>
                    <a:pt x="1166" y="798"/>
                  </a:lnTo>
                  <a:lnTo>
                    <a:pt x="1162" y="798"/>
                  </a:lnTo>
                  <a:lnTo>
                    <a:pt x="1166" y="798"/>
                  </a:lnTo>
                  <a:lnTo>
                    <a:pt x="1162" y="802"/>
                  </a:lnTo>
                  <a:lnTo>
                    <a:pt x="1160" y="802"/>
                  </a:lnTo>
                  <a:lnTo>
                    <a:pt x="1160" y="806"/>
                  </a:lnTo>
                  <a:lnTo>
                    <a:pt x="1160" y="810"/>
                  </a:lnTo>
                  <a:lnTo>
                    <a:pt x="1160" y="806"/>
                  </a:lnTo>
                  <a:lnTo>
                    <a:pt x="1156" y="810"/>
                  </a:lnTo>
                  <a:lnTo>
                    <a:pt x="1152" y="810"/>
                  </a:lnTo>
                  <a:lnTo>
                    <a:pt x="1152" y="814"/>
                  </a:lnTo>
                  <a:lnTo>
                    <a:pt x="1148" y="814"/>
                  </a:lnTo>
                  <a:lnTo>
                    <a:pt x="1148" y="818"/>
                  </a:lnTo>
                  <a:lnTo>
                    <a:pt x="1144" y="818"/>
                  </a:lnTo>
                  <a:lnTo>
                    <a:pt x="1140" y="818"/>
                  </a:lnTo>
                  <a:lnTo>
                    <a:pt x="1136" y="818"/>
                  </a:lnTo>
                  <a:lnTo>
                    <a:pt x="1136" y="822"/>
                  </a:lnTo>
                  <a:lnTo>
                    <a:pt x="1136" y="818"/>
                  </a:lnTo>
                  <a:lnTo>
                    <a:pt x="1132" y="822"/>
                  </a:lnTo>
                  <a:lnTo>
                    <a:pt x="1130" y="822"/>
                  </a:lnTo>
                  <a:lnTo>
                    <a:pt x="1126" y="822"/>
                  </a:lnTo>
                  <a:lnTo>
                    <a:pt x="1122" y="822"/>
                  </a:lnTo>
                  <a:lnTo>
                    <a:pt x="1118" y="822"/>
                  </a:lnTo>
                  <a:lnTo>
                    <a:pt x="1118" y="818"/>
                  </a:lnTo>
                  <a:lnTo>
                    <a:pt x="1114" y="818"/>
                  </a:lnTo>
                  <a:lnTo>
                    <a:pt x="1110" y="818"/>
                  </a:lnTo>
                  <a:lnTo>
                    <a:pt x="1106" y="818"/>
                  </a:lnTo>
                  <a:lnTo>
                    <a:pt x="1100" y="818"/>
                  </a:lnTo>
                  <a:lnTo>
                    <a:pt x="1096" y="818"/>
                  </a:lnTo>
                  <a:lnTo>
                    <a:pt x="1092" y="818"/>
                  </a:lnTo>
                  <a:lnTo>
                    <a:pt x="1088" y="818"/>
                  </a:lnTo>
                  <a:lnTo>
                    <a:pt x="1084" y="818"/>
                  </a:lnTo>
                  <a:lnTo>
                    <a:pt x="1080" y="818"/>
                  </a:lnTo>
                  <a:lnTo>
                    <a:pt x="1076" y="818"/>
                  </a:lnTo>
                  <a:lnTo>
                    <a:pt x="1074" y="818"/>
                  </a:lnTo>
                  <a:lnTo>
                    <a:pt x="1070" y="818"/>
                  </a:lnTo>
                  <a:lnTo>
                    <a:pt x="1066" y="818"/>
                  </a:lnTo>
                  <a:lnTo>
                    <a:pt x="1062" y="818"/>
                  </a:lnTo>
                  <a:lnTo>
                    <a:pt x="1060" y="818"/>
                  </a:lnTo>
                  <a:lnTo>
                    <a:pt x="1060" y="822"/>
                  </a:lnTo>
                  <a:lnTo>
                    <a:pt x="1056" y="822"/>
                  </a:lnTo>
                  <a:lnTo>
                    <a:pt x="1056" y="818"/>
                  </a:lnTo>
                  <a:lnTo>
                    <a:pt x="1052" y="822"/>
                  </a:lnTo>
                  <a:lnTo>
                    <a:pt x="1048" y="824"/>
                  </a:lnTo>
                  <a:lnTo>
                    <a:pt x="1048" y="828"/>
                  </a:lnTo>
                  <a:lnTo>
                    <a:pt x="1044" y="828"/>
                  </a:lnTo>
                  <a:lnTo>
                    <a:pt x="1044" y="832"/>
                  </a:lnTo>
                  <a:lnTo>
                    <a:pt x="1044" y="836"/>
                  </a:lnTo>
                  <a:lnTo>
                    <a:pt x="1040" y="836"/>
                  </a:lnTo>
                  <a:lnTo>
                    <a:pt x="1036" y="840"/>
                  </a:lnTo>
                  <a:lnTo>
                    <a:pt x="1032" y="840"/>
                  </a:lnTo>
                  <a:lnTo>
                    <a:pt x="1030" y="840"/>
                  </a:lnTo>
                  <a:lnTo>
                    <a:pt x="1030" y="844"/>
                  </a:lnTo>
                  <a:lnTo>
                    <a:pt x="1026" y="844"/>
                  </a:lnTo>
                  <a:lnTo>
                    <a:pt x="1022" y="848"/>
                  </a:lnTo>
                  <a:lnTo>
                    <a:pt x="1018" y="852"/>
                  </a:lnTo>
                  <a:lnTo>
                    <a:pt x="1018" y="854"/>
                  </a:lnTo>
                  <a:lnTo>
                    <a:pt x="1014" y="854"/>
                  </a:lnTo>
                  <a:lnTo>
                    <a:pt x="1014" y="858"/>
                  </a:lnTo>
                  <a:lnTo>
                    <a:pt x="1010" y="858"/>
                  </a:lnTo>
                  <a:lnTo>
                    <a:pt x="1010" y="862"/>
                  </a:lnTo>
                  <a:lnTo>
                    <a:pt x="1006" y="862"/>
                  </a:lnTo>
                  <a:lnTo>
                    <a:pt x="1004" y="858"/>
                  </a:lnTo>
                  <a:lnTo>
                    <a:pt x="1000" y="858"/>
                  </a:lnTo>
                  <a:lnTo>
                    <a:pt x="996" y="858"/>
                  </a:lnTo>
                  <a:lnTo>
                    <a:pt x="996" y="854"/>
                  </a:lnTo>
                  <a:lnTo>
                    <a:pt x="992" y="854"/>
                  </a:lnTo>
                  <a:lnTo>
                    <a:pt x="988" y="854"/>
                  </a:lnTo>
                  <a:lnTo>
                    <a:pt x="992" y="854"/>
                  </a:lnTo>
                  <a:lnTo>
                    <a:pt x="992" y="858"/>
                  </a:lnTo>
                  <a:lnTo>
                    <a:pt x="996" y="858"/>
                  </a:lnTo>
                  <a:lnTo>
                    <a:pt x="1000" y="858"/>
                  </a:lnTo>
                  <a:lnTo>
                    <a:pt x="1004" y="858"/>
                  </a:lnTo>
                  <a:lnTo>
                    <a:pt x="1006" y="862"/>
                  </a:lnTo>
                  <a:lnTo>
                    <a:pt x="1006" y="866"/>
                  </a:lnTo>
                  <a:lnTo>
                    <a:pt x="1006" y="870"/>
                  </a:lnTo>
                  <a:lnTo>
                    <a:pt x="1004" y="870"/>
                  </a:lnTo>
                  <a:lnTo>
                    <a:pt x="1004" y="874"/>
                  </a:lnTo>
                  <a:lnTo>
                    <a:pt x="1004" y="878"/>
                  </a:lnTo>
                  <a:lnTo>
                    <a:pt x="1000" y="878"/>
                  </a:lnTo>
                  <a:lnTo>
                    <a:pt x="996" y="878"/>
                  </a:lnTo>
                  <a:lnTo>
                    <a:pt x="996" y="880"/>
                  </a:lnTo>
                  <a:lnTo>
                    <a:pt x="996" y="884"/>
                  </a:lnTo>
                  <a:lnTo>
                    <a:pt x="992" y="884"/>
                  </a:lnTo>
                  <a:lnTo>
                    <a:pt x="988" y="888"/>
                  </a:lnTo>
                  <a:lnTo>
                    <a:pt x="984" y="892"/>
                  </a:lnTo>
                  <a:lnTo>
                    <a:pt x="988" y="888"/>
                  </a:lnTo>
                  <a:lnTo>
                    <a:pt x="992" y="888"/>
                  </a:lnTo>
                  <a:lnTo>
                    <a:pt x="996" y="888"/>
                  </a:lnTo>
                  <a:lnTo>
                    <a:pt x="996" y="884"/>
                  </a:lnTo>
                  <a:lnTo>
                    <a:pt x="1000" y="884"/>
                  </a:lnTo>
                  <a:lnTo>
                    <a:pt x="1000" y="880"/>
                  </a:lnTo>
                  <a:lnTo>
                    <a:pt x="1004" y="878"/>
                  </a:lnTo>
                  <a:lnTo>
                    <a:pt x="1004" y="874"/>
                  </a:lnTo>
                  <a:lnTo>
                    <a:pt x="1006" y="874"/>
                  </a:lnTo>
                  <a:lnTo>
                    <a:pt x="1010" y="870"/>
                  </a:lnTo>
                  <a:lnTo>
                    <a:pt x="1010" y="866"/>
                  </a:lnTo>
                  <a:lnTo>
                    <a:pt x="1014" y="866"/>
                  </a:lnTo>
                  <a:lnTo>
                    <a:pt x="1014" y="862"/>
                  </a:lnTo>
                  <a:lnTo>
                    <a:pt x="1018" y="862"/>
                  </a:lnTo>
                  <a:lnTo>
                    <a:pt x="1018" y="858"/>
                  </a:lnTo>
                  <a:lnTo>
                    <a:pt x="1022" y="858"/>
                  </a:lnTo>
                  <a:lnTo>
                    <a:pt x="1026" y="854"/>
                  </a:lnTo>
                  <a:lnTo>
                    <a:pt x="1030" y="854"/>
                  </a:lnTo>
                  <a:lnTo>
                    <a:pt x="1030" y="852"/>
                  </a:lnTo>
                  <a:lnTo>
                    <a:pt x="1032" y="852"/>
                  </a:lnTo>
                  <a:lnTo>
                    <a:pt x="1036" y="848"/>
                  </a:lnTo>
                  <a:lnTo>
                    <a:pt x="1040" y="848"/>
                  </a:lnTo>
                  <a:lnTo>
                    <a:pt x="1044" y="848"/>
                  </a:lnTo>
                  <a:lnTo>
                    <a:pt x="1044" y="844"/>
                  </a:lnTo>
                  <a:lnTo>
                    <a:pt x="1048" y="844"/>
                  </a:lnTo>
                  <a:lnTo>
                    <a:pt x="1052" y="844"/>
                  </a:lnTo>
                  <a:lnTo>
                    <a:pt x="1056" y="840"/>
                  </a:lnTo>
                  <a:lnTo>
                    <a:pt x="1060" y="840"/>
                  </a:lnTo>
                  <a:lnTo>
                    <a:pt x="1062" y="840"/>
                  </a:lnTo>
                  <a:lnTo>
                    <a:pt x="1066" y="840"/>
                  </a:lnTo>
                  <a:lnTo>
                    <a:pt x="1070" y="840"/>
                  </a:lnTo>
                  <a:lnTo>
                    <a:pt x="1074" y="840"/>
                  </a:lnTo>
                  <a:lnTo>
                    <a:pt x="1076" y="840"/>
                  </a:lnTo>
                  <a:lnTo>
                    <a:pt x="1080" y="844"/>
                  </a:lnTo>
                  <a:lnTo>
                    <a:pt x="1084" y="844"/>
                  </a:lnTo>
                  <a:lnTo>
                    <a:pt x="1084" y="848"/>
                  </a:lnTo>
                  <a:lnTo>
                    <a:pt x="1088" y="852"/>
                  </a:lnTo>
                  <a:lnTo>
                    <a:pt x="1084" y="848"/>
                  </a:lnTo>
                  <a:lnTo>
                    <a:pt x="1080" y="848"/>
                  </a:lnTo>
                  <a:lnTo>
                    <a:pt x="1084" y="848"/>
                  </a:lnTo>
                  <a:lnTo>
                    <a:pt x="1084" y="852"/>
                  </a:lnTo>
                  <a:lnTo>
                    <a:pt x="1088" y="852"/>
                  </a:lnTo>
                  <a:lnTo>
                    <a:pt x="1084" y="852"/>
                  </a:lnTo>
                  <a:lnTo>
                    <a:pt x="1084" y="854"/>
                  </a:lnTo>
                  <a:lnTo>
                    <a:pt x="1084" y="858"/>
                  </a:lnTo>
                  <a:lnTo>
                    <a:pt x="1080" y="858"/>
                  </a:lnTo>
                  <a:lnTo>
                    <a:pt x="1076" y="858"/>
                  </a:lnTo>
                  <a:lnTo>
                    <a:pt x="1076" y="862"/>
                  </a:lnTo>
                  <a:lnTo>
                    <a:pt x="1074" y="862"/>
                  </a:lnTo>
                  <a:lnTo>
                    <a:pt x="1074" y="866"/>
                  </a:lnTo>
                  <a:lnTo>
                    <a:pt x="1070" y="866"/>
                  </a:lnTo>
                  <a:lnTo>
                    <a:pt x="1066" y="866"/>
                  </a:lnTo>
                  <a:lnTo>
                    <a:pt x="1066" y="862"/>
                  </a:lnTo>
                  <a:lnTo>
                    <a:pt x="1062" y="862"/>
                  </a:lnTo>
                  <a:lnTo>
                    <a:pt x="1060" y="862"/>
                  </a:lnTo>
                  <a:lnTo>
                    <a:pt x="1056" y="862"/>
                  </a:lnTo>
                  <a:lnTo>
                    <a:pt x="1052" y="866"/>
                  </a:lnTo>
                  <a:lnTo>
                    <a:pt x="1048" y="866"/>
                  </a:lnTo>
                  <a:lnTo>
                    <a:pt x="1052" y="866"/>
                  </a:lnTo>
                  <a:lnTo>
                    <a:pt x="1056" y="862"/>
                  </a:lnTo>
                  <a:lnTo>
                    <a:pt x="1060" y="866"/>
                  </a:lnTo>
                  <a:lnTo>
                    <a:pt x="1062" y="866"/>
                  </a:lnTo>
                  <a:lnTo>
                    <a:pt x="1066" y="870"/>
                  </a:lnTo>
                  <a:lnTo>
                    <a:pt x="1066" y="874"/>
                  </a:lnTo>
                  <a:lnTo>
                    <a:pt x="1070" y="870"/>
                  </a:lnTo>
                  <a:lnTo>
                    <a:pt x="1074" y="870"/>
                  </a:lnTo>
                  <a:lnTo>
                    <a:pt x="1076" y="870"/>
                  </a:lnTo>
                  <a:lnTo>
                    <a:pt x="1080" y="870"/>
                  </a:lnTo>
                  <a:lnTo>
                    <a:pt x="1076" y="870"/>
                  </a:lnTo>
                  <a:lnTo>
                    <a:pt x="1076" y="874"/>
                  </a:lnTo>
                  <a:lnTo>
                    <a:pt x="1076" y="878"/>
                  </a:lnTo>
                  <a:lnTo>
                    <a:pt x="1074" y="880"/>
                  </a:lnTo>
                  <a:lnTo>
                    <a:pt x="1070" y="884"/>
                  </a:lnTo>
                  <a:lnTo>
                    <a:pt x="1074" y="884"/>
                  </a:lnTo>
                  <a:lnTo>
                    <a:pt x="1076" y="884"/>
                  </a:lnTo>
                  <a:lnTo>
                    <a:pt x="1076" y="888"/>
                  </a:lnTo>
                  <a:lnTo>
                    <a:pt x="1076" y="892"/>
                  </a:lnTo>
                  <a:lnTo>
                    <a:pt x="1080" y="896"/>
                  </a:lnTo>
                  <a:lnTo>
                    <a:pt x="1080" y="900"/>
                  </a:lnTo>
                  <a:lnTo>
                    <a:pt x="1084" y="900"/>
                  </a:lnTo>
                  <a:lnTo>
                    <a:pt x="1088" y="904"/>
                  </a:lnTo>
                  <a:lnTo>
                    <a:pt x="1092" y="904"/>
                  </a:lnTo>
                  <a:lnTo>
                    <a:pt x="1088" y="904"/>
                  </a:lnTo>
                  <a:lnTo>
                    <a:pt x="1088" y="908"/>
                  </a:lnTo>
                  <a:lnTo>
                    <a:pt x="1092" y="908"/>
                  </a:lnTo>
                  <a:lnTo>
                    <a:pt x="1092" y="910"/>
                  </a:lnTo>
                  <a:lnTo>
                    <a:pt x="1096" y="908"/>
                  </a:lnTo>
                  <a:lnTo>
                    <a:pt x="1096" y="910"/>
                  </a:lnTo>
                  <a:lnTo>
                    <a:pt x="1100" y="910"/>
                  </a:lnTo>
                  <a:lnTo>
                    <a:pt x="1104" y="910"/>
                  </a:lnTo>
                  <a:lnTo>
                    <a:pt x="1106" y="910"/>
                  </a:lnTo>
                  <a:lnTo>
                    <a:pt x="1110" y="910"/>
                  </a:lnTo>
                  <a:lnTo>
                    <a:pt x="1110" y="914"/>
                  </a:lnTo>
                  <a:lnTo>
                    <a:pt x="1114" y="910"/>
                  </a:lnTo>
                  <a:lnTo>
                    <a:pt x="1118" y="910"/>
                  </a:lnTo>
                  <a:lnTo>
                    <a:pt x="1118" y="908"/>
                  </a:lnTo>
                  <a:lnTo>
                    <a:pt x="1118" y="910"/>
                  </a:lnTo>
                  <a:lnTo>
                    <a:pt x="1122" y="914"/>
                  </a:lnTo>
                  <a:lnTo>
                    <a:pt x="1122" y="910"/>
                  </a:lnTo>
                  <a:lnTo>
                    <a:pt x="1126" y="910"/>
                  </a:lnTo>
                  <a:lnTo>
                    <a:pt x="1126" y="914"/>
                  </a:lnTo>
                  <a:lnTo>
                    <a:pt x="1130" y="914"/>
                  </a:lnTo>
                  <a:lnTo>
                    <a:pt x="1130" y="918"/>
                  </a:lnTo>
                  <a:lnTo>
                    <a:pt x="1126" y="918"/>
                  </a:lnTo>
                  <a:lnTo>
                    <a:pt x="1130" y="918"/>
                  </a:lnTo>
                  <a:lnTo>
                    <a:pt x="1132" y="918"/>
                  </a:lnTo>
                  <a:lnTo>
                    <a:pt x="1132" y="922"/>
                  </a:lnTo>
                  <a:lnTo>
                    <a:pt x="1130" y="922"/>
                  </a:lnTo>
                  <a:lnTo>
                    <a:pt x="1126" y="922"/>
                  </a:lnTo>
                  <a:lnTo>
                    <a:pt x="1122" y="922"/>
                  </a:lnTo>
                  <a:lnTo>
                    <a:pt x="1122" y="926"/>
                  </a:lnTo>
                  <a:lnTo>
                    <a:pt x="1118" y="926"/>
                  </a:lnTo>
                  <a:lnTo>
                    <a:pt x="1114" y="926"/>
                  </a:lnTo>
                  <a:lnTo>
                    <a:pt x="1110" y="930"/>
                  </a:lnTo>
                  <a:lnTo>
                    <a:pt x="1106" y="930"/>
                  </a:lnTo>
                  <a:lnTo>
                    <a:pt x="1104" y="934"/>
                  </a:lnTo>
                  <a:lnTo>
                    <a:pt x="1104" y="930"/>
                  </a:lnTo>
                  <a:lnTo>
                    <a:pt x="1104" y="934"/>
                  </a:lnTo>
                  <a:lnTo>
                    <a:pt x="1100" y="934"/>
                  </a:lnTo>
                  <a:lnTo>
                    <a:pt x="1096" y="934"/>
                  </a:lnTo>
                  <a:lnTo>
                    <a:pt x="1092" y="934"/>
                  </a:lnTo>
                  <a:lnTo>
                    <a:pt x="1096" y="934"/>
                  </a:lnTo>
                  <a:lnTo>
                    <a:pt x="1096" y="938"/>
                  </a:lnTo>
                  <a:lnTo>
                    <a:pt x="1088" y="938"/>
                  </a:lnTo>
                  <a:lnTo>
                    <a:pt x="1088" y="934"/>
                  </a:lnTo>
                  <a:lnTo>
                    <a:pt x="1088" y="938"/>
                  </a:lnTo>
                  <a:lnTo>
                    <a:pt x="1088" y="934"/>
                  </a:lnTo>
                  <a:lnTo>
                    <a:pt x="1084" y="934"/>
                  </a:lnTo>
                  <a:lnTo>
                    <a:pt x="1084" y="938"/>
                  </a:lnTo>
                  <a:lnTo>
                    <a:pt x="1084" y="940"/>
                  </a:lnTo>
                  <a:lnTo>
                    <a:pt x="1080" y="940"/>
                  </a:lnTo>
                  <a:lnTo>
                    <a:pt x="1080" y="944"/>
                  </a:lnTo>
                  <a:lnTo>
                    <a:pt x="1076" y="948"/>
                  </a:lnTo>
                  <a:lnTo>
                    <a:pt x="1074" y="952"/>
                  </a:lnTo>
                  <a:lnTo>
                    <a:pt x="1070" y="952"/>
                  </a:lnTo>
                  <a:lnTo>
                    <a:pt x="1070" y="956"/>
                  </a:lnTo>
                  <a:lnTo>
                    <a:pt x="1066" y="956"/>
                  </a:lnTo>
                  <a:lnTo>
                    <a:pt x="1062" y="956"/>
                  </a:lnTo>
                  <a:lnTo>
                    <a:pt x="1062" y="952"/>
                  </a:lnTo>
                  <a:lnTo>
                    <a:pt x="1062" y="948"/>
                  </a:lnTo>
                  <a:lnTo>
                    <a:pt x="1062" y="952"/>
                  </a:lnTo>
                  <a:lnTo>
                    <a:pt x="1060" y="952"/>
                  </a:lnTo>
                  <a:lnTo>
                    <a:pt x="1060" y="948"/>
                  </a:lnTo>
                  <a:lnTo>
                    <a:pt x="1060" y="944"/>
                  </a:lnTo>
                  <a:lnTo>
                    <a:pt x="1060" y="940"/>
                  </a:lnTo>
                  <a:lnTo>
                    <a:pt x="1060" y="938"/>
                  </a:lnTo>
                  <a:lnTo>
                    <a:pt x="1062" y="938"/>
                  </a:lnTo>
                  <a:lnTo>
                    <a:pt x="1062" y="934"/>
                  </a:lnTo>
                  <a:lnTo>
                    <a:pt x="1062" y="938"/>
                  </a:lnTo>
                  <a:lnTo>
                    <a:pt x="1060" y="938"/>
                  </a:lnTo>
                  <a:lnTo>
                    <a:pt x="1062" y="934"/>
                  </a:lnTo>
                  <a:lnTo>
                    <a:pt x="1066" y="934"/>
                  </a:lnTo>
                  <a:lnTo>
                    <a:pt x="1066" y="930"/>
                  </a:lnTo>
                  <a:lnTo>
                    <a:pt x="1066" y="934"/>
                  </a:lnTo>
                  <a:lnTo>
                    <a:pt x="1066" y="930"/>
                  </a:lnTo>
                  <a:lnTo>
                    <a:pt x="1070" y="926"/>
                  </a:lnTo>
                  <a:lnTo>
                    <a:pt x="1074" y="926"/>
                  </a:lnTo>
                  <a:lnTo>
                    <a:pt x="1076" y="926"/>
                  </a:lnTo>
                  <a:lnTo>
                    <a:pt x="1076" y="922"/>
                  </a:lnTo>
                  <a:lnTo>
                    <a:pt x="1080" y="922"/>
                  </a:lnTo>
                  <a:lnTo>
                    <a:pt x="1084" y="922"/>
                  </a:lnTo>
                  <a:lnTo>
                    <a:pt x="1084" y="918"/>
                  </a:lnTo>
                  <a:lnTo>
                    <a:pt x="1080" y="918"/>
                  </a:lnTo>
                  <a:lnTo>
                    <a:pt x="1084" y="918"/>
                  </a:lnTo>
                  <a:lnTo>
                    <a:pt x="1084" y="922"/>
                  </a:lnTo>
                  <a:lnTo>
                    <a:pt x="1084" y="926"/>
                  </a:lnTo>
                  <a:lnTo>
                    <a:pt x="1084" y="922"/>
                  </a:lnTo>
                  <a:lnTo>
                    <a:pt x="1088" y="926"/>
                  </a:lnTo>
                  <a:lnTo>
                    <a:pt x="1084" y="922"/>
                  </a:lnTo>
                  <a:lnTo>
                    <a:pt x="1088" y="922"/>
                  </a:lnTo>
                  <a:lnTo>
                    <a:pt x="1092" y="918"/>
                  </a:lnTo>
                  <a:lnTo>
                    <a:pt x="1096" y="918"/>
                  </a:lnTo>
                  <a:lnTo>
                    <a:pt x="1100" y="918"/>
                  </a:lnTo>
                  <a:lnTo>
                    <a:pt x="1092" y="918"/>
                  </a:lnTo>
                  <a:lnTo>
                    <a:pt x="1088" y="918"/>
                  </a:lnTo>
                  <a:lnTo>
                    <a:pt x="1084" y="918"/>
                  </a:lnTo>
                  <a:lnTo>
                    <a:pt x="1080" y="918"/>
                  </a:lnTo>
                  <a:lnTo>
                    <a:pt x="1076" y="918"/>
                  </a:lnTo>
                  <a:lnTo>
                    <a:pt x="1076" y="914"/>
                  </a:lnTo>
                  <a:lnTo>
                    <a:pt x="1080" y="914"/>
                  </a:lnTo>
                  <a:lnTo>
                    <a:pt x="1080" y="910"/>
                  </a:lnTo>
                  <a:lnTo>
                    <a:pt x="1084" y="910"/>
                  </a:lnTo>
                  <a:lnTo>
                    <a:pt x="1084" y="908"/>
                  </a:lnTo>
                  <a:lnTo>
                    <a:pt x="1084" y="910"/>
                  </a:lnTo>
                  <a:lnTo>
                    <a:pt x="1080" y="910"/>
                  </a:lnTo>
                  <a:lnTo>
                    <a:pt x="1080" y="908"/>
                  </a:lnTo>
                  <a:lnTo>
                    <a:pt x="1080" y="904"/>
                  </a:lnTo>
                  <a:lnTo>
                    <a:pt x="1076" y="904"/>
                  </a:lnTo>
                  <a:lnTo>
                    <a:pt x="1076" y="908"/>
                  </a:lnTo>
                  <a:lnTo>
                    <a:pt x="1080" y="908"/>
                  </a:lnTo>
                  <a:lnTo>
                    <a:pt x="1080" y="910"/>
                  </a:lnTo>
                  <a:lnTo>
                    <a:pt x="1076" y="914"/>
                  </a:lnTo>
                  <a:lnTo>
                    <a:pt x="1074" y="914"/>
                  </a:lnTo>
                  <a:lnTo>
                    <a:pt x="1070" y="918"/>
                  </a:lnTo>
                  <a:lnTo>
                    <a:pt x="1066" y="918"/>
                  </a:lnTo>
                  <a:lnTo>
                    <a:pt x="1062" y="922"/>
                  </a:lnTo>
                  <a:lnTo>
                    <a:pt x="1060" y="918"/>
                  </a:lnTo>
                  <a:lnTo>
                    <a:pt x="1062" y="918"/>
                  </a:lnTo>
                  <a:lnTo>
                    <a:pt x="1060" y="918"/>
                  </a:lnTo>
                  <a:lnTo>
                    <a:pt x="1060" y="922"/>
                  </a:lnTo>
                  <a:lnTo>
                    <a:pt x="1056" y="926"/>
                  </a:lnTo>
                  <a:lnTo>
                    <a:pt x="1056" y="922"/>
                  </a:lnTo>
                  <a:lnTo>
                    <a:pt x="1052" y="922"/>
                  </a:lnTo>
                  <a:lnTo>
                    <a:pt x="1052" y="926"/>
                  </a:lnTo>
                  <a:lnTo>
                    <a:pt x="1048" y="922"/>
                  </a:lnTo>
                  <a:lnTo>
                    <a:pt x="1044" y="922"/>
                  </a:lnTo>
                  <a:lnTo>
                    <a:pt x="1040" y="922"/>
                  </a:lnTo>
                  <a:lnTo>
                    <a:pt x="1040" y="918"/>
                  </a:lnTo>
                  <a:lnTo>
                    <a:pt x="1040" y="914"/>
                  </a:lnTo>
                  <a:lnTo>
                    <a:pt x="1036" y="914"/>
                  </a:lnTo>
                  <a:lnTo>
                    <a:pt x="1036" y="910"/>
                  </a:lnTo>
                  <a:lnTo>
                    <a:pt x="1036" y="908"/>
                  </a:lnTo>
                  <a:lnTo>
                    <a:pt x="1036" y="900"/>
                  </a:lnTo>
                  <a:lnTo>
                    <a:pt x="1036" y="888"/>
                  </a:lnTo>
                  <a:lnTo>
                    <a:pt x="1036" y="884"/>
                  </a:lnTo>
                  <a:lnTo>
                    <a:pt x="1032" y="884"/>
                  </a:lnTo>
                  <a:lnTo>
                    <a:pt x="1032" y="880"/>
                  </a:lnTo>
                  <a:lnTo>
                    <a:pt x="1030" y="878"/>
                  </a:lnTo>
                  <a:lnTo>
                    <a:pt x="1026" y="880"/>
                  </a:lnTo>
                  <a:lnTo>
                    <a:pt x="1022" y="880"/>
                  </a:lnTo>
                  <a:lnTo>
                    <a:pt x="1018" y="880"/>
                  </a:lnTo>
                  <a:lnTo>
                    <a:pt x="1018" y="878"/>
                  </a:lnTo>
                  <a:lnTo>
                    <a:pt x="1014" y="878"/>
                  </a:lnTo>
                  <a:lnTo>
                    <a:pt x="1014" y="880"/>
                  </a:lnTo>
                  <a:lnTo>
                    <a:pt x="1010" y="884"/>
                  </a:lnTo>
                  <a:lnTo>
                    <a:pt x="1006" y="884"/>
                  </a:lnTo>
                  <a:lnTo>
                    <a:pt x="1006" y="888"/>
                  </a:lnTo>
                  <a:lnTo>
                    <a:pt x="1004" y="892"/>
                  </a:lnTo>
                  <a:lnTo>
                    <a:pt x="1004" y="896"/>
                  </a:lnTo>
                  <a:lnTo>
                    <a:pt x="1004" y="900"/>
                  </a:lnTo>
                  <a:lnTo>
                    <a:pt x="1000" y="900"/>
                  </a:lnTo>
                  <a:lnTo>
                    <a:pt x="1000" y="904"/>
                  </a:lnTo>
                  <a:lnTo>
                    <a:pt x="1000" y="908"/>
                  </a:lnTo>
                  <a:lnTo>
                    <a:pt x="1000" y="910"/>
                  </a:lnTo>
                  <a:lnTo>
                    <a:pt x="996" y="910"/>
                  </a:lnTo>
                  <a:lnTo>
                    <a:pt x="996" y="914"/>
                  </a:lnTo>
                  <a:lnTo>
                    <a:pt x="996" y="918"/>
                  </a:lnTo>
                  <a:lnTo>
                    <a:pt x="992" y="922"/>
                  </a:lnTo>
                  <a:lnTo>
                    <a:pt x="988" y="918"/>
                  </a:lnTo>
                  <a:lnTo>
                    <a:pt x="988" y="922"/>
                  </a:lnTo>
                  <a:lnTo>
                    <a:pt x="988" y="918"/>
                  </a:lnTo>
                  <a:lnTo>
                    <a:pt x="984" y="918"/>
                  </a:lnTo>
                  <a:lnTo>
                    <a:pt x="984" y="922"/>
                  </a:lnTo>
                  <a:lnTo>
                    <a:pt x="984" y="926"/>
                  </a:lnTo>
                  <a:lnTo>
                    <a:pt x="980" y="926"/>
                  </a:lnTo>
                  <a:lnTo>
                    <a:pt x="976" y="926"/>
                  </a:lnTo>
                  <a:lnTo>
                    <a:pt x="974" y="926"/>
                  </a:lnTo>
                  <a:lnTo>
                    <a:pt x="970" y="926"/>
                  </a:lnTo>
                  <a:lnTo>
                    <a:pt x="966" y="926"/>
                  </a:lnTo>
                  <a:lnTo>
                    <a:pt x="962" y="926"/>
                  </a:lnTo>
                  <a:lnTo>
                    <a:pt x="958" y="926"/>
                  </a:lnTo>
                  <a:lnTo>
                    <a:pt x="954" y="926"/>
                  </a:lnTo>
                  <a:lnTo>
                    <a:pt x="950" y="926"/>
                  </a:lnTo>
                  <a:lnTo>
                    <a:pt x="944" y="926"/>
                  </a:lnTo>
                  <a:lnTo>
                    <a:pt x="940" y="926"/>
                  </a:lnTo>
                  <a:lnTo>
                    <a:pt x="936" y="926"/>
                  </a:lnTo>
                  <a:lnTo>
                    <a:pt x="932" y="926"/>
                  </a:lnTo>
                  <a:lnTo>
                    <a:pt x="932" y="930"/>
                  </a:lnTo>
                  <a:lnTo>
                    <a:pt x="928" y="930"/>
                  </a:lnTo>
                  <a:lnTo>
                    <a:pt x="924" y="934"/>
                  </a:lnTo>
                  <a:lnTo>
                    <a:pt x="924" y="938"/>
                  </a:lnTo>
                  <a:lnTo>
                    <a:pt x="920" y="938"/>
                  </a:lnTo>
                  <a:lnTo>
                    <a:pt x="920" y="940"/>
                  </a:lnTo>
                  <a:lnTo>
                    <a:pt x="918" y="940"/>
                  </a:lnTo>
                  <a:lnTo>
                    <a:pt x="914" y="944"/>
                  </a:lnTo>
                  <a:lnTo>
                    <a:pt x="914" y="948"/>
                  </a:lnTo>
                  <a:lnTo>
                    <a:pt x="910" y="948"/>
                  </a:lnTo>
                  <a:lnTo>
                    <a:pt x="910" y="952"/>
                  </a:lnTo>
                  <a:lnTo>
                    <a:pt x="906" y="952"/>
                  </a:lnTo>
                  <a:lnTo>
                    <a:pt x="902" y="952"/>
                  </a:lnTo>
                  <a:lnTo>
                    <a:pt x="898" y="952"/>
                  </a:lnTo>
                  <a:lnTo>
                    <a:pt x="894" y="952"/>
                  </a:lnTo>
                  <a:lnTo>
                    <a:pt x="890" y="952"/>
                  </a:lnTo>
                  <a:lnTo>
                    <a:pt x="888" y="952"/>
                  </a:lnTo>
                  <a:lnTo>
                    <a:pt x="880" y="952"/>
                  </a:lnTo>
                  <a:lnTo>
                    <a:pt x="876" y="956"/>
                  </a:lnTo>
                  <a:lnTo>
                    <a:pt x="876" y="960"/>
                  </a:lnTo>
                  <a:lnTo>
                    <a:pt x="876" y="964"/>
                  </a:lnTo>
                  <a:lnTo>
                    <a:pt x="876" y="966"/>
                  </a:lnTo>
                  <a:lnTo>
                    <a:pt x="880" y="966"/>
                  </a:lnTo>
                  <a:lnTo>
                    <a:pt x="876" y="966"/>
                  </a:lnTo>
                  <a:lnTo>
                    <a:pt x="876" y="970"/>
                  </a:lnTo>
                  <a:lnTo>
                    <a:pt x="872" y="970"/>
                  </a:lnTo>
                  <a:lnTo>
                    <a:pt x="868" y="974"/>
                  </a:lnTo>
                  <a:lnTo>
                    <a:pt x="864" y="974"/>
                  </a:lnTo>
                  <a:lnTo>
                    <a:pt x="862" y="978"/>
                  </a:lnTo>
                  <a:lnTo>
                    <a:pt x="854" y="978"/>
                  </a:lnTo>
                  <a:lnTo>
                    <a:pt x="850" y="980"/>
                  </a:lnTo>
                  <a:lnTo>
                    <a:pt x="846" y="980"/>
                  </a:lnTo>
                  <a:lnTo>
                    <a:pt x="842" y="980"/>
                  </a:lnTo>
                  <a:lnTo>
                    <a:pt x="838" y="984"/>
                  </a:lnTo>
                  <a:lnTo>
                    <a:pt x="834" y="984"/>
                  </a:lnTo>
                  <a:lnTo>
                    <a:pt x="832" y="988"/>
                  </a:lnTo>
                  <a:lnTo>
                    <a:pt x="828" y="992"/>
                  </a:lnTo>
                  <a:lnTo>
                    <a:pt x="824" y="992"/>
                  </a:lnTo>
                  <a:lnTo>
                    <a:pt x="820" y="988"/>
                  </a:lnTo>
                  <a:lnTo>
                    <a:pt x="820" y="984"/>
                  </a:lnTo>
                  <a:lnTo>
                    <a:pt x="816" y="984"/>
                  </a:lnTo>
                  <a:lnTo>
                    <a:pt x="820" y="980"/>
                  </a:lnTo>
                  <a:lnTo>
                    <a:pt x="820" y="978"/>
                  </a:lnTo>
                  <a:lnTo>
                    <a:pt x="824" y="978"/>
                  </a:lnTo>
                  <a:lnTo>
                    <a:pt x="824" y="974"/>
                  </a:lnTo>
                  <a:lnTo>
                    <a:pt x="828" y="974"/>
                  </a:lnTo>
                  <a:lnTo>
                    <a:pt x="828" y="970"/>
                  </a:lnTo>
                  <a:lnTo>
                    <a:pt x="828" y="966"/>
                  </a:lnTo>
                  <a:lnTo>
                    <a:pt x="828" y="964"/>
                  </a:lnTo>
                  <a:lnTo>
                    <a:pt x="832" y="964"/>
                  </a:lnTo>
                  <a:lnTo>
                    <a:pt x="832" y="960"/>
                  </a:lnTo>
                  <a:lnTo>
                    <a:pt x="832" y="956"/>
                  </a:lnTo>
                  <a:lnTo>
                    <a:pt x="832" y="948"/>
                  </a:lnTo>
                  <a:lnTo>
                    <a:pt x="832" y="938"/>
                  </a:lnTo>
                  <a:lnTo>
                    <a:pt x="828" y="930"/>
                  </a:lnTo>
                  <a:lnTo>
                    <a:pt x="828" y="918"/>
                  </a:lnTo>
                  <a:lnTo>
                    <a:pt x="824" y="918"/>
                  </a:lnTo>
                  <a:lnTo>
                    <a:pt x="820" y="914"/>
                  </a:lnTo>
                  <a:lnTo>
                    <a:pt x="816" y="910"/>
                  </a:lnTo>
                  <a:lnTo>
                    <a:pt x="812" y="910"/>
                  </a:lnTo>
                  <a:lnTo>
                    <a:pt x="812" y="908"/>
                  </a:lnTo>
                  <a:lnTo>
                    <a:pt x="812" y="904"/>
                  </a:lnTo>
                  <a:lnTo>
                    <a:pt x="808" y="904"/>
                  </a:lnTo>
                  <a:lnTo>
                    <a:pt x="806" y="904"/>
                  </a:lnTo>
                  <a:lnTo>
                    <a:pt x="806" y="900"/>
                  </a:lnTo>
                  <a:lnTo>
                    <a:pt x="806" y="896"/>
                  </a:lnTo>
                  <a:lnTo>
                    <a:pt x="802" y="896"/>
                  </a:lnTo>
                  <a:lnTo>
                    <a:pt x="798" y="896"/>
                  </a:lnTo>
                  <a:lnTo>
                    <a:pt x="794" y="892"/>
                  </a:lnTo>
                  <a:lnTo>
                    <a:pt x="794" y="888"/>
                  </a:lnTo>
                  <a:lnTo>
                    <a:pt x="786" y="884"/>
                  </a:lnTo>
                  <a:lnTo>
                    <a:pt x="786" y="880"/>
                  </a:lnTo>
                  <a:lnTo>
                    <a:pt x="782" y="880"/>
                  </a:lnTo>
                  <a:lnTo>
                    <a:pt x="778" y="880"/>
                  </a:lnTo>
                  <a:lnTo>
                    <a:pt x="778" y="878"/>
                  </a:lnTo>
                  <a:lnTo>
                    <a:pt x="776" y="878"/>
                  </a:lnTo>
                  <a:lnTo>
                    <a:pt x="772" y="874"/>
                  </a:lnTo>
                  <a:lnTo>
                    <a:pt x="768" y="874"/>
                  </a:lnTo>
                  <a:lnTo>
                    <a:pt x="764" y="870"/>
                  </a:lnTo>
                  <a:lnTo>
                    <a:pt x="760" y="870"/>
                  </a:lnTo>
                  <a:lnTo>
                    <a:pt x="760" y="866"/>
                  </a:lnTo>
                  <a:lnTo>
                    <a:pt x="756" y="866"/>
                  </a:lnTo>
                  <a:lnTo>
                    <a:pt x="746" y="858"/>
                  </a:lnTo>
                  <a:lnTo>
                    <a:pt x="742" y="858"/>
                  </a:lnTo>
                  <a:lnTo>
                    <a:pt x="738" y="858"/>
                  </a:lnTo>
                  <a:lnTo>
                    <a:pt x="734" y="862"/>
                  </a:lnTo>
                  <a:lnTo>
                    <a:pt x="732" y="866"/>
                  </a:lnTo>
                  <a:lnTo>
                    <a:pt x="728" y="866"/>
                  </a:lnTo>
                  <a:lnTo>
                    <a:pt x="724" y="866"/>
                  </a:lnTo>
                  <a:lnTo>
                    <a:pt x="720" y="866"/>
                  </a:lnTo>
                  <a:lnTo>
                    <a:pt x="720" y="862"/>
                  </a:lnTo>
                  <a:lnTo>
                    <a:pt x="716" y="862"/>
                  </a:lnTo>
                  <a:lnTo>
                    <a:pt x="712" y="862"/>
                  </a:lnTo>
                  <a:lnTo>
                    <a:pt x="708" y="862"/>
                  </a:lnTo>
                  <a:lnTo>
                    <a:pt x="708" y="858"/>
                  </a:lnTo>
                  <a:lnTo>
                    <a:pt x="708" y="862"/>
                  </a:lnTo>
                  <a:lnTo>
                    <a:pt x="706" y="862"/>
                  </a:lnTo>
                  <a:lnTo>
                    <a:pt x="702" y="862"/>
                  </a:lnTo>
                  <a:lnTo>
                    <a:pt x="702" y="866"/>
                  </a:lnTo>
                  <a:lnTo>
                    <a:pt x="702" y="862"/>
                  </a:lnTo>
                  <a:lnTo>
                    <a:pt x="698" y="862"/>
                  </a:lnTo>
                  <a:lnTo>
                    <a:pt x="694" y="862"/>
                  </a:lnTo>
                  <a:lnTo>
                    <a:pt x="694" y="858"/>
                  </a:lnTo>
                  <a:lnTo>
                    <a:pt x="690" y="858"/>
                  </a:lnTo>
                  <a:lnTo>
                    <a:pt x="690" y="862"/>
                  </a:lnTo>
                  <a:lnTo>
                    <a:pt x="686" y="858"/>
                  </a:lnTo>
                  <a:lnTo>
                    <a:pt x="686" y="854"/>
                  </a:lnTo>
                  <a:lnTo>
                    <a:pt x="682" y="854"/>
                  </a:lnTo>
                  <a:lnTo>
                    <a:pt x="678" y="852"/>
                  </a:lnTo>
                  <a:lnTo>
                    <a:pt x="676" y="852"/>
                  </a:lnTo>
                  <a:lnTo>
                    <a:pt x="672" y="854"/>
                  </a:lnTo>
                  <a:lnTo>
                    <a:pt x="668" y="854"/>
                  </a:lnTo>
                  <a:lnTo>
                    <a:pt x="668" y="852"/>
                  </a:lnTo>
                  <a:lnTo>
                    <a:pt x="664" y="852"/>
                  </a:lnTo>
                  <a:lnTo>
                    <a:pt x="660" y="852"/>
                  </a:lnTo>
                  <a:lnTo>
                    <a:pt x="656" y="852"/>
                  </a:lnTo>
                  <a:lnTo>
                    <a:pt x="656" y="848"/>
                  </a:lnTo>
                  <a:lnTo>
                    <a:pt x="656" y="844"/>
                  </a:lnTo>
                  <a:lnTo>
                    <a:pt x="652" y="844"/>
                  </a:lnTo>
                  <a:lnTo>
                    <a:pt x="652" y="840"/>
                  </a:lnTo>
                  <a:lnTo>
                    <a:pt x="652" y="836"/>
                  </a:lnTo>
                  <a:lnTo>
                    <a:pt x="650" y="836"/>
                  </a:lnTo>
                  <a:lnTo>
                    <a:pt x="650" y="840"/>
                  </a:lnTo>
                  <a:lnTo>
                    <a:pt x="650" y="844"/>
                  </a:lnTo>
                  <a:lnTo>
                    <a:pt x="646" y="844"/>
                  </a:lnTo>
                  <a:lnTo>
                    <a:pt x="620" y="844"/>
                  </a:lnTo>
                  <a:lnTo>
                    <a:pt x="616" y="844"/>
                  </a:lnTo>
                  <a:lnTo>
                    <a:pt x="612" y="844"/>
                  </a:lnTo>
                  <a:lnTo>
                    <a:pt x="608" y="844"/>
                  </a:lnTo>
                  <a:lnTo>
                    <a:pt x="604" y="844"/>
                  </a:lnTo>
                  <a:lnTo>
                    <a:pt x="600" y="844"/>
                  </a:lnTo>
                  <a:lnTo>
                    <a:pt x="596" y="844"/>
                  </a:lnTo>
                  <a:lnTo>
                    <a:pt x="590" y="844"/>
                  </a:lnTo>
                  <a:lnTo>
                    <a:pt x="582" y="844"/>
                  </a:lnTo>
                  <a:lnTo>
                    <a:pt x="574" y="844"/>
                  </a:lnTo>
                  <a:lnTo>
                    <a:pt x="564" y="844"/>
                  </a:lnTo>
                  <a:lnTo>
                    <a:pt x="560" y="844"/>
                  </a:lnTo>
                  <a:lnTo>
                    <a:pt x="548" y="844"/>
                  </a:lnTo>
                  <a:lnTo>
                    <a:pt x="544" y="844"/>
                  </a:lnTo>
                  <a:lnTo>
                    <a:pt x="540" y="844"/>
                  </a:lnTo>
                  <a:lnTo>
                    <a:pt x="536" y="844"/>
                  </a:lnTo>
                  <a:lnTo>
                    <a:pt x="534" y="844"/>
                  </a:lnTo>
                  <a:lnTo>
                    <a:pt x="530" y="844"/>
                  </a:lnTo>
                  <a:lnTo>
                    <a:pt x="526" y="844"/>
                  </a:lnTo>
                  <a:lnTo>
                    <a:pt x="522" y="844"/>
                  </a:lnTo>
                  <a:lnTo>
                    <a:pt x="518" y="844"/>
                  </a:lnTo>
                  <a:lnTo>
                    <a:pt x="510" y="844"/>
                  </a:lnTo>
                  <a:lnTo>
                    <a:pt x="508" y="844"/>
                  </a:lnTo>
                  <a:lnTo>
                    <a:pt x="500" y="844"/>
                  </a:lnTo>
                  <a:lnTo>
                    <a:pt x="496" y="844"/>
                  </a:lnTo>
                  <a:lnTo>
                    <a:pt x="492" y="844"/>
                  </a:lnTo>
                  <a:lnTo>
                    <a:pt x="488" y="844"/>
                  </a:lnTo>
                  <a:lnTo>
                    <a:pt x="484" y="844"/>
                  </a:lnTo>
                  <a:lnTo>
                    <a:pt x="478" y="844"/>
                  </a:lnTo>
                  <a:lnTo>
                    <a:pt x="474" y="844"/>
                  </a:lnTo>
                  <a:lnTo>
                    <a:pt x="470" y="844"/>
                  </a:lnTo>
                  <a:lnTo>
                    <a:pt x="466" y="844"/>
                  </a:lnTo>
                  <a:lnTo>
                    <a:pt x="462" y="844"/>
                  </a:lnTo>
                  <a:lnTo>
                    <a:pt x="458" y="844"/>
                  </a:lnTo>
                  <a:lnTo>
                    <a:pt x="454" y="844"/>
                  </a:lnTo>
                  <a:lnTo>
                    <a:pt x="448" y="844"/>
                  </a:lnTo>
                  <a:lnTo>
                    <a:pt x="444" y="844"/>
                  </a:lnTo>
                  <a:lnTo>
                    <a:pt x="440" y="844"/>
                  </a:lnTo>
                  <a:lnTo>
                    <a:pt x="436" y="844"/>
                  </a:lnTo>
                  <a:lnTo>
                    <a:pt x="432" y="844"/>
                  </a:lnTo>
                  <a:lnTo>
                    <a:pt x="428" y="844"/>
                  </a:lnTo>
                  <a:lnTo>
                    <a:pt x="418" y="844"/>
                  </a:lnTo>
                  <a:lnTo>
                    <a:pt x="414" y="844"/>
                  </a:lnTo>
                  <a:lnTo>
                    <a:pt x="410" y="844"/>
                  </a:lnTo>
                  <a:lnTo>
                    <a:pt x="408" y="844"/>
                  </a:lnTo>
                  <a:lnTo>
                    <a:pt x="404" y="844"/>
                  </a:lnTo>
                  <a:lnTo>
                    <a:pt x="396" y="844"/>
                  </a:lnTo>
                  <a:lnTo>
                    <a:pt x="392" y="844"/>
                  </a:lnTo>
                  <a:lnTo>
                    <a:pt x="388" y="844"/>
                  </a:lnTo>
                  <a:lnTo>
                    <a:pt x="380" y="844"/>
                  </a:lnTo>
                  <a:lnTo>
                    <a:pt x="378" y="844"/>
                  </a:lnTo>
                  <a:lnTo>
                    <a:pt x="374" y="844"/>
                  </a:lnTo>
                  <a:lnTo>
                    <a:pt x="370" y="844"/>
                  </a:lnTo>
                  <a:lnTo>
                    <a:pt x="366" y="844"/>
                  </a:lnTo>
                  <a:lnTo>
                    <a:pt x="362" y="844"/>
                  </a:lnTo>
                  <a:lnTo>
                    <a:pt x="358" y="844"/>
                  </a:lnTo>
                  <a:lnTo>
                    <a:pt x="354" y="844"/>
                  </a:lnTo>
                  <a:lnTo>
                    <a:pt x="340" y="844"/>
                  </a:lnTo>
                  <a:lnTo>
                    <a:pt x="336" y="844"/>
                  </a:lnTo>
                  <a:lnTo>
                    <a:pt x="332" y="844"/>
                  </a:lnTo>
                  <a:lnTo>
                    <a:pt x="328" y="844"/>
                  </a:lnTo>
                  <a:lnTo>
                    <a:pt x="324" y="844"/>
                  </a:lnTo>
                  <a:lnTo>
                    <a:pt x="322" y="844"/>
                  </a:lnTo>
                  <a:lnTo>
                    <a:pt x="314" y="844"/>
                  </a:lnTo>
                  <a:lnTo>
                    <a:pt x="310" y="844"/>
                  </a:lnTo>
                  <a:lnTo>
                    <a:pt x="306" y="844"/>
                  </a:lnTo>
                  <a:lnTo>
                    <a:pt x="298" y="844"/>
                  </a:lnTo>
                  <a:lnTo>
                    <a:pt x="294" y="844"/>
                  </a:lnTo>
                  <a:lnTo>
                    <a:pt x="292" y="844"/>
                  </a:lnTo>
                  <a:lnTo>
                    <a:pt x="284" y="844"/>
                  </a:lnTo>
                  <a:lnTo>
                    <a:pt x="268" y="844"/>
                  </a:lnTo>
                  <a:lnTo>
                    <a:pt x="266" y="844"/>
                  </a:lnTo>
                  <a:lnTo>
                    <a:pt x="262" y="844"/>
                  </a:lnTo>
                  <a:lnTo>
                    <a:pt x="258" y="844"/>
                  </a:lnTo>
                  <a:lnTo>
                    <a:pt x="254" y="844"/>
                  </a:lnTo>
                  <a:lnTo>
                    <a:pt x="250" y="844"/>
                  </a:lnTo>
                  <a:lnTo>
                    <a:pt x="250" y="840"/>
                  </a:lnTo>
                  <a:lnTo>
                    <a:pt x="254" y="840"/>
                  </a:lnTo>
                  <a:lnTo>
                    <a:pt x="258" y="840"/>
                  </a:lnTo>
                  <a:lnTo>
                    <a:pt x="258" y="836"/>
                  </a:lnTo>
                  <a:lnTo>
                    <a:pt x="254" y="836"/>
                  </a:lnTo>
                  <a:lnTo>
                    <a:pt x="254" y="840"/>
                  </a:lnTo>
                  <a:lnTo>
                    <a:pt x="250" y="836"/>
                  </a:lnTo>
                  <a:lnTo>
                    <a:pt x="250" y="832"/>
                  </a:lnTo>
                  <a:lnTo>
                    <a:pt x="254" y="828"/>
                  </a:lnTo>
                  <a:lnTo>
                    <a:pt x="250" y="832"/>
                  </a:lnTo>
                  <a:lnTo>
                    <a:pt x="246" y="832"/>
                  </a:lnTo>
                  <a:lnTo>
                    <a:pt x="246" y="836"/>
                  </a:lnTo>
                  <a:lnTo>
                    <a:pt x="242" y="836"/>
                  </a:lnTo>
                  <a:lnTo>
                    <a:pt x="242" y="832"/>
                  </a:lnTo>
                  <a:lnTo>
                    <a:pt x="238" y="832"/>
                  </a:lnTo>
                  <a:lnTo>
                    <a:pt x="238" y="828"/>
                  </a:lnTo>
                  <a:lnTo>
                    <a:pt x="242" y="828"/>
                  </a:lnTo>
                  <a:lnTo>
                    <a:pt x="242" y="832"/>
                  </a:lnTo>
                  <a:lnTo>
                    <a:pt x="246" y="832"/>
                  </a:lnTo>
                  <a:lnTo>
                    <a:pt x="246" y="828"/>
                  </a:lnTo>
                  <a:lnTo>
                    <a:pt x="246" y="832"/>
                  </a:lnTo>
                  <a:lnTo>
                    <a:pt x="242" y="832"/>
                  </a:lnTo>
                  <a:lnTo>
                    <a:pt x="242" y="828"/>
                  </a:lnTo>
                  <a:lnTo>
                    <a:pt x="242" y="824"/>
                  </a:lnTo>
                  <a:lnTo>
                    <a:pt x="242" y="822"/>
                  </a:lnTo>
                  <a:lnTo>
                    <a:pt x="238" y="822"/>
                  </a:lnTo>
                  <a:lnTo>
                    <a:pt x="242" y="822"/>
                  </a:lnTo>
                  <a:lnTo>
                    <a:pt x="242" y="824"/>
                  </a:lnTo>
                  <a:lnTo>
                    <a:pt x="238" y="824"/>
                  </a:lnTo>
                  <a:lnTo>
                    <a:pt x="242" y="824"/>
                  </a:lnTo>
                  <a:lnTo>
                    <a:pt x="242" y="828"/>
                  </a:lnTo>
                  <a:lnTo>
                    <a:pt x="238" y="828"/>
                  </a:lnTo>
                  <a:lnTo>
                    <a:pt x="238" y="824"/>
                  </a:lnTo>
                  <a:lnTo>
                    <a:pt x="238" y="828"/>
                  </a:lnTo>
                  <a:lnTo>
                    <a:pt x="236" y="828"/>
                  </a:lnTo>
                  <a:lnTo>
                    <a:pt x="232" y="828"/>
                  </a:lnTo>
                  <a:lnTo>
                    <a:pt x="232" y="824"/>
                  </a:lnTo>
                  <a:lnTo>
                    <a:pt x="228" y="824"/>
                  </a:lnTo>
                  <a:lnTo>
                    <a:pt x="228" y="822"/>
                  </a:lnTo>
                  <a:lnTo>
                    <a:pt x="232" y="824"/>
                  </a:lnTo>
                  <a:lnTo>
                    <a:pt x="232" y="822"/>
                  </a:lnTo>
                  <a:lnTo>
                    <a:pt x="232" y="818"/>
                  </a:lnTo>
                  <a:lnTo>
                    <a:pt x="232" y="814"/>
                  </a:lnTo>
                  <a:lnTo>
                    <a:pt x="232" y="818"/>
                  </a:lnTo>
                  <a:lnTo>
                    <a:pt x="232" y="814"/>
                  </a:lnTo>
                  <a:lnTo>
                    <a:pt x="236" y="814"/>
                  </a:lnTo>
                  <a:lnTo>
                    <a:pt x="232" y="814"/>
                  </a:lnTo>
                  <a:lnTo>
                    <a:pt x="232" y="818"/>
                  </a:lnTo>
                  <a:lnTo>
                    <a:pt x="228" y="818"/>
                  </a:lnTo>
                  <a:lnTo>
                    <a:pt x="224" y="818"/>
                  </a:lnTo>
                  <a:lnTo>
                    <a:pt x="224" y="814"/>
                  </a:lnTo>
                  <a:lnTo>
                    <a:pt x="228" y="814"/>
                  </a:lnTo>
                  <a:lnTo>
                    <a:pt x="228" y="810"/>
                  </a:lnTo>
                  <a:lnTo>
                    <a:pt x="228" y="806"/>
                  </a:lnTo>
                  <a:lnTo>
                    <a:pt x="228" y="810"/>
                  </a:lnTo>
                  <a:lnTo>
                    <a:pt x="228" y="814"/>
                  </a:lnTo>
                  <a:lnTo>
                    <a:pt x="224" y="814"/>
                  </a:lnTo>
                  <a:lnTo>
                    <a:pt x="220" y="814"/>
                  </a:lnTo>
                  <a:lnTo>
                    <a:pt x="220" y="810"/>
                  </a:lnTo>
                  <a:lnTo>
                    <a:pt x="216" y="810"/>
                  </a:lnTo>
                  <a:lnTo>
                    <a:pt x="216" y="814"/>
                  </a:lnTo>
                  <a:lnTo>
                    <a:pt x="212" y="814"/>
                  </a:lnTo>
                  <a:lnTo>
                    <a:pt x="210" y="814"/>
                  </a:lnTo>
                  <a:lnTo>
                    <a:pt x="210" y="810"/>
                  </a:lnTo>
                  <a:lnTo>
                    <a:pt x="212" y="810"/>
                  </a:lnTo>
                  <a:lnTo>
                    <a:pt x="216" y="810"/>
                  </a:lnTo>
                  <a:lnTo>
                    <a:pt x="220" y="806"/>
                  </a:lnTo>
                  <a:lnTo>
                    <a:pt x="220" y="802"/>
                  </a:lnTo>
                  <a:lnTo>
                    <a:pt x="216" y="802"/>
                  </a:lnTo>
                  <a:lnTo>
                    <a:pt x="216" y="806"/>
                  </a:lnTo>
                  <a:lnTo>
                    <a:pt x="216" y="810"/>
                  </a:lnTo>
                  <a:lnTo>
                    <a:pt x="212" y="810"/>
                  </a:lnTo>
                  <a:lnTo>
                    <a:pt x="210" y="810"/>
                  </a:lnTo>
                  <a:lnTo>
                    <a:pt x="210" y="806"/>
                  </a:lnTo>
                  <a:lnTo>
                    <a:pt x="206" y="806"/>
                  </a:lnTo>
                  <a:lnTo>
                    <a:pt x="210" y="806"/>
                  </a:lnTo>
                  <a:lnTo>
                    <a:pt x="210" y="802"/>
                  </a:lnTo>
                  <a:lnTo>
                    <a:pt x="210" y="806"/>
                  </a:lnTo>
                  <a:lnTo>
                    <a:pt x="206" y="802"/>
                  </a:lnTo>
                  <a:lnTo>
                    <a:pt x="206" y="806"/>
                  </a:lnTo>
                  <a:lnTo>
                    <a:pt x="202" y="806"/>
                  </a:lnTo>
                  <a:lnTo>
                    <a:pt x="198" y="806"/>
                  </a:lnTo>
                  <a:lnTo>
                    <a:pt x="194" y="806"/>
                  </a:lnTo>
                  <a:lnTo>
                    <a:pt x="198" y="806"/>
                  </a:lnTo>
                  <a:lnTo>
                    <a:pt x="194" y="806"/>
                  </a:lnTo>
                  <a:lnTo>
                    <a:pt x="190" y="802"/>
                  </a:lnTo>
                  <a:lnTo>
                    <a:pt x="194" y="802"/>
                  </a:lnTo>
                  <a:lnTo>
                    <a:pt x="198" y="802"/>
                  </a:lnTo>
                  <a:lnTo>
                    <a:pt x="202" y="802"/>
                  </a:lnTo>
                  <a:lnTo>
                    <a:pt x="202" y="798"/>
                  </a:lnTo>
                  <a:lnTo>
                    <a:pt x="202" y="802"/>
                  </a:lnTo>
                  <a:lnTo>
                    <a:pt x="198" y="802"/>
                  </a:lnTo>
                  <a:lnTo>
                    <a:pt x="194" y="802"/>
                  </a:lnTo>
                  <a:lnTo>
                    <a:pt x="190" y="798"/>
                  </a:lnTo>
                  <a:lnTo>
                    <a:pt x="190" y="802"/>
                  </a:lnTo>
                  <a:lnTo>
                    <a:pt x="186" y="798"/>
                  </a:lnTo>
                  <a:lnTo>
                    <a:pt x="190" y="794"/>
                  </a:lnTo>
                  <a:lnTo>
                    <a:pt x="194" y="798"/>
                  </a:lnTo>
                  <a:lnTo>
                    <a:pt x="194" y="794"/>
                  </a:lnTo>
                  <a:lnTo>
                    <a:pt x="198" y="794"/>
                  </a:lnTo>
                  <a:lnTo>
                    <a:pt x="194" y="794"/>
                  </a:lnTo>
                  <a:lnTo>
                    <a:pt x="190" y="794"/>
                  </a:lnTo>
                  <a:lnTo>
                    <a:pt x="186" y="794"/>
                  </a:lnTo>
                  <a:lnTo>
                    <a:pt x="190" y="794"/>
                  </a:lnTo>
                  <a:lnTo>
                    <a:pt x="190" y="792"/>
                  </a:lnTo>
                  <a:lnTo>
                    <a:pt x="194" y="788"/>
                  </a:lnTo>
                  <a:lnTo>
                    <a:pt x="198" y="788"/>
                  </a:lnTo>
                  <a:lnTo>
                    <a:pt x="202" y="792"/>
                  </a:lnTo>
                  <a:lnTo>
                    <a:pt x="202" y="788"/>
                  </a:lnTo>
                  <a:lnTo>
                    <a:pt x="206" y="788"/>
                  </a:lnTo>
                  <a:lnTo>
                    <a:pt x="202" y="788"/>
                  </a:lnTo>
                  <a:lnTo>
                    <a:pt x="198" y="788"/>
                  </a:lnTo>
                  <a:lnTo>
                    <a:pt x="194" y="788"/>
                  </a:lnTo>
                  <a:lnTo>
                    <a:pt x="190" y="788"/>
                  </a:lnTo>
                  <a:lnTo>
                    <a:pt x="194" y="788"/>
                  </a:lnTo>
                  <a:lnTo>
                    <a:pt x="194" y="784"/>
                  </a:lnTo>
                  <a:lnTo>
                    <a:pt x="190" y="788"/>
                  </a:lnTo>
                  <a:lnTo>
                    <a:pt x="190" y="792"/>
                  </a:lnTo>
                  <a:lnTo>
                    <a:pt x="190" y="794"/>
                  </a:lnTo>
                  <a:lnTo>
                    <a:pt x="186" y="794"/>
                  </a:lnTo>
                  <a:lnTo>
                    <a:pt x="186" y="792"/>
                  </a:lnTo>
                  <a:lnTo>
                    <a:pt x="186" y="788"/>
                  </a:lnTo>
                  <a:lnTo>
                    <a:pt x="186" y="784"/>
                  </a:lnTo>
                  <a:lnTo>
                    <a:pt x="190" y="784"/>
                  </a:lnTo>
                  <a:lnTo>
                    <a:pt x="190" y="780"/>
                  </a:lnTo>
                  <a:lnTo>
                    <a:pt x="190" y="776"/>
                  </a:lnTo>
                  <a:lnTo>
                    <a:pt x="194" y="776"/>
                  </a:lnTo>
                  <a:lnTo>
                    <a:pt x="198" y="776"/>
                  </a:lnTo>
                  <a:lnTo>
                    <a:pt x="202" y="780"/>
                  </a:lnTo>
                  <a:lnTo>
                    <a:pt x="202" y="784"/>
                  </a:lnTo>
                  <a:lnTo>
                    <a:pt x="202" y="780"/>
                  </a:lnTo>
                  <a:lnTo>
                    <a:pt x="202" y="776"/>
                  </a:lnTo>
                  <a:lnTo>
                    <a:pt x="198" y="776"/>
                  </a:lnTo>
                  <a:lnTo>
                    <a:pt x="202" y="772"/>
                  </a:lnTo>
                  <a:lnTo>
                    <a:pt x="198" y="772"/>
                  </a:lnTo>
                  <a:lnTo>
                    <a:pt x="198" y="776"/>
                  </a:lnTo>
                  <a:lnTo>
                    <a:pt x="194" y="772"/>
                  </a:lnTo>
                  <a:lnTo>
                    <a:pt x="194" y="768"/>
                  </a:lnTo>
                  <a:lnTo>
                    <a:pt x="198" y="768"/>
                  </a:lnTo>
                  <a:lnTo>
                    <a:pt x="198" y="766"/>
                  </a:lnTo>
                  <a:lnTo>
                    <a:pt x="198" y="768"/>
                  </a:lnTo>
                  <a:lnTo>
                    <a:pt x="194" y="768"/>
                  </a:lnTo>
                  <a:lnTo>
                    <a:pt x="194" y="772"/>
                  </a:lnTo>
                  <a:lnTo>
                    <a:pt x="190" y="772"/>
                  </a:lnTo>
                  <a:lnTo>
                    <a:pt x="190" y="776"/>
                  </a:lnTo>
                  <a:lnTo>
                    <a:pt x="186" y="776"/>
                  </a:lnTo>
                  <a:lnTo>
                    <a:pt x="186" y="772"/>
                  </a:lnTo>
                  <a:lnTo>
                    <a:pt x="182" y="776"/>
                  </a:lnTo>
                  <a:lnTo>
                    <a:pt x="182" y="772"/>
                  </a:lnTo>
                  <a:lnTo>
                    <a:pt x="186" y="768"/>
                  </a:lnTo>
                  <a:lnTo>
                    <a:pt x="182" y="768"/>
                  </a:lnTo>
                  <a:lnTo>
                    <a:pt x="182" y="772"/>
                  </a:lnTo>
                  <a:lnTo>
                    <a:pt x="180" y="776"/>
                  </a:lnTo>
                  <a:lnTo>
                    <a:pt x="180" y="772"/>
                  </a:lnTo>
                  <a:lnTo>
                    <a:pt x="180" y="768"/>
                  </a:lnTo>
                  <a:lnTo>
                    <a:pt x="182" y="768"/>
                  </a:lnTo>
                  <a:lnTo>
                    <a:pt x="182" y="766"/>
                  </a:lnTo>
                  <a:lnTo>
                    <a:pt x="182" y="762"/>
                  </a:lnTo>
                  <a:lnTo>
                    <a:pt x="182" y="766"/>
                  </a:lnTo>
                  <a:lnTo>
                    <a:pt x="180" y="766"/>
                  </a:lnTo>
                  <a:lnTo>
                    <a:pt x="176" y="762"/>
                  </a:lnTo>
                  <a:lnTo>
                    <a:pt x="176" y="758"/>
                  </a:lnTo>
                  <a:lnTo>
                    <a:pt x="172" y="754"/>
                  </a:lnTo>
                  <a:lnTo>
                    <a:pt x="172" y="750"/>
                  </a:lnTo>
                  <a:lnTo>
                    <a:pt x="176" y="750"/>
                  </a:lnTo>
                  <a:lnTo>
                    <a:pt x="176" y="754"/>
                  </a:lnTo>
                  <a:lnTo>
                    <a:pt x="180" y="750"/>
                  </a:lnTo>
                  <a:lnTo>
                    <a:pt x="182" y="750"/>
                  </a:lnTo>
                  <a:lnTo>
                    <a:pt x="182" y="754"/>
                  </a:lnTo>
                  <a:lnTo>
                    <a:pt x="186" y="754"/>
                  </a:lnTo>
                  <a:lnTo>
                    <a:pt x="182" y="754"/>
                  </a:lnTo>
                  <a:lnTo>
                    <a:pt x="182" y="750"/>
                  </a:lnTo>
                  <a:lnTo>
                    <a:pt x="180" y="750"/>
                  </a:lnTo>
                  <a:lnTo>
                    <a:pt x="176" y="750"/>
                  </a:lnTo>
                  <a:lnTo>
                    <a:pt x="172" y="746"/>
                  </a:lnTo>
                  <a:lnTo>
                    <a:pt x="172" y="742"/>
                  </a:lnTo>
                  <a:lnTo>
                    <a:pt x="176" y="742"/>
                  </a:lnTo>
                  <a:lnTo>
                    <a:pt x="176" y="738"/>
                  </a:lnTo>
                  <a:lnTo>
                    <a:pt x="172" y="742"/>
                  </a:lnTo>
                  <a:lnTo>
                    <a:pt x="168" y="746"/>
                  </a:lnTo>
                  <a:lnTo>
                    <a:pt x="168" y="750"/>
                  </a:lnTo>
                  <a:lnTo>
                    <a:pt x="164" y="754"/>
                  </a:lnTo>
                  <a:lnTo>
                    <a:pt x="164" y="750"/>
                  </a:lnTo>
                  <a:lnTo>
                    <a:pt x="160" y="750"/>
                  </a:lnTo>
                  <a:lnTo>
                    <a:pt x="160" y="746"/>
                  </a:lnTo>
                  <a:lnTo>
                    <a:pt x="156" y="742"/>
                  </a:lnTo>
                  <a:lnTo>
                    <a:pt x="152" y="742"/>
                  </a:lnTo>
                  <a:lnTo>
                    <a:pt x="152" y="738"/>
                  </a:lnTo>
                  <a:lnTo>
                    <a:pt x="152" y="736"/>
                  </a:lnTo>
                  <a:lnTo>
                    <a:pt x="156" y="736"/>
                  </a:lnTo>
                  <a:lnTo>
                    <a:pt x="160" y="736"/>
                  </a:lnTo>
                  <a:lnTo>
                    <a:pt x="164" y="736"/>
                  </a:lnTo>
                  <a:lnTo>
                    <a:pt x="160" y="736"/>
                  </a:lnTo>
                  <a:lnTo>
                    <a:pt x="156" y="736"/>
                  </a:lnTo>
                  <a:lnTo>
                    <a:pt x="152" y="736"/>
                  </a:lnTo>
                  <a:lnTo>
                    <a:pt x="152" y="732"/>
                  </a:lnTo>
                  <a:lnTo>
                    <a:pt x="150" y="732"/>
                  </a:lnTo>
                  <a:lnTo>
                    <a:pt x="150" y="728"/>
                  </a:lnTo>
                  <a:lnTo>
                    <a:pt x="150" y="724"/>
                  </a:lnTo>
                  <a:lnTo>
                    <a:pt x="150" y="728"/>
                  </a:lnTo>
                  <a:lnTo>
                    <a:pt x="152" y="728"/>
                  </a:lnTo>
                  <a:lnTo>
                    <a:pt x="152" y="732"/>
                  </a:lnTo>
                  <a:lnTo>
                    <a:pt x="156" y="732"/>
                  </a:lnTo>
                  <a:lnTo>
                    <a:pt x="152" y="728"/>
                  </a:lnTo>
                  <a:lnTo>
                    <a:pt x="150" y="728"/>
                  </a:lnTo>
                  <a:lnTo>
                    <a:pt x="150" y="724"/>
                  </a:lnTo>
                  <a:lnTo>
                    <a:pt x="152" y="724"/>
                  </a:lnTo>
                  <a:lnTo>
                    <a:pt x="156" y="724"/>
                  </a:lnTo>
                  <a:lnTo>
                    <a:pt x="156" y="728"/>
                  </a:lnTo>
                  <a:lnTo>
                    <a:pt x="156" y="724"/>
                  </a:lnTo>
                  <a:lnTo>
                    <a:pt x="152" y="724"/>
                  </a:lnTo>
                  <a:lnTo>
                    <a:pt x="152" y="720"/>
                  </a:lnTo>
                  <a:lnTo>
                    <a:pt x="152" y="716"/>
                  </a:lnTo>
                  <a:lnTo>
                    <a:pt x="156" y="716"/>
                  </a:lnTo>
                  <a:lnTo>
                    <a:pt x="160" y="716"/>
                  </a:lnTo>
                  <a:lnTo>
                    <a:pt x="156" y="716"/>
                  </a:lnTo>
                  <a:lnTo>
                    <a:pt x="156" y="712"/>
                  </a:lnTo>
                  <a:lnTo>
                    <a:pt x="160" y="708"/>
                  </a:lnTo>
                  <a:lnTo>
                    <a:pt x="164" y="708"/>
                  </a:lnTo>
                  <a:lnTo>
                    <a:pt x="164" y="706"/>
                  </a:lnTo>
                  <a:lnTo>
                    <a:pt x="160" y="708"/>
                  </a:lnTo>
                  <a:lnTo>
                    <a:pt x="160" y="706"/>
                  </a:lnTo>
                  <a:lnTo>
                    <a:pt x="160" y="708"/>
                  </a:lnTo>
                  <a:lnTo>
                    <a:pt x="156" y="706"/>
                  </a:lnTo>
                  <a:lnTo>
                    <a:pt x="160" y="706"/>
                  </a:lnTo>
                  <a:lnTo>
                    <a:pt x="160" y="708"/>
                  </a:lnTo>
                  <a:lnTo>
                    <a:pt x="156" y="712"/>
                  </a:lnTo>
                  <a:lnTo>
                    <a:pt x="156" y="716"/>
                  </a:lnTo>
                  <a:lnTo>
                    <a:pt x="152" y="716"/>
                  </a:lnTo>
                  <a:lnTo>
                    <a:pt x="152" y="712"/>
                  </a:lnTo>
                  <a:lnTo>
                    <a:pt x="156" y="712"/>
                  </a:lnTo>
                  <a:lnTo>
                    <a:pt x="156" y="708"/>
                  </a:lnTo>
                  <a:lnTo>
                    <a:pt x="152" y="706"/>
                  </a:lnTo>
                  <a:lnTo>
                    <a:pt x="152" y="702"/>
                  </a:lnTo>
                  <a:lnTo>
                    <a:pt x="152" y="698"/>
                  </a:lnTo>
                  <a:lnTo>
                    <a:pt x="156" y="698"/>
                  </a:lnTo>
                  <a:lnTo>
                    <a:pt x="156" y="694"/>
                  </a:lnTo>
                  <a:lnTo>
                    <a:pt x="152" y="694"/>
                  </a:lnTo>
                  <a:lnTo>
                    <a:pt x="150" y="694"/>
                  </a:lnTo>
                  <a:lnTo>
                    <a:pt x="150" y="690"/>
                  </a:lnTo>
                  <a:lnTo>
                    <a:pt x="146" y="690"/>
                  </a:lnTo>
                  <a:lnTo>
                    <a:pt x="146" y="686"/>
                  </a:lnTo>
                  <a:lnTo>
                    <a:pt x="142" y="686"/>
                  </a:lnTo>
                  <a:lnTo>
                    <a:pt x="138" y="686"/>
                  </a:lnTo>
                  <a:lnTo>
                    <a:pt x="138" y="682"/>
                  </a:lnTo>
                  <a:lnTo>
                    <a:pt x="134" y="682"/>
                  </a:lnTo>
                  <a:lnTo>
                    <a:pt x="130" y="682"/>
                  </a:lnTo>
                  <a:lnTo>
                    <a:pt x="130" y="680"/>
                  </a:lnTo>
                  <a:lnTo>
                    <a:pt x="126" y="676"/>
                  </a:lnTo>
                  <a:lnTo>
                    <a:pt x="126" y="672"/>
                  </a:lnTo>
                  <a:lnTo>
                    <a:pt x="124" y="672"/>
                  </a:lnTo>
                  <a:lnTo>
                    <a:pt x="124" y="668"/>
                  </a:lnTo>
                  <a:lnTo>
                    <a:pt x="124" y="664"/>
                  </a:lnTo>
                  <a:lnTo>
                    <a:pt x="120" y="664"/>
                  </a:lnTo>
                  <a:lnTo>
                    <a:pt x="120" y="660"/>
                  </a:lnTo>
                  <a:lnTo>
                    <a:pt x="116" y="656"/>
                  </a:lnTo>
                  <a:lnTo>
                    <a:pt x="116" y="652"/>
                  </a:lnTo>
                  <a:lnTo>
                    <a:pt x="112" y="652"/>
                  </a:lnTo>
                  <a:lnTo>
                    <a:pt x="112" y="650"/>
                  </a:lnTo>
                  <a:lnTo>
                    <a:pt x="112" y="646"/>
                  </a:lnTo>
                  <a:lnTo>
                    <a:pt x="108" y="646"/>
                  </a:lnTo>
                  <a:lnTo>
                    <a:pt x="108" y="642"/>
                  </a:lnTo>
                  <a:lnTo>
                    <a:pt x="104" y="638"/>
                  </a:lnTo>
                  <a:lnTo>
                    <a:pt x="100" y="638"/>
                  </a:lnTo>
                  <a:lnTo>
                    <a:pt x="100" y="634"/>
                  </a:lnTo>
                  <a:lnTo>
                    <a:pt x="96" y="634"/>
                  </a:lnTo>
                  <a:lnTo>
                    <a:pt x="96" y="630"/>
                  </a:lnTo>
                  <a:lnTo>
                    <a:pt x="94" y="630"/>
                  </a:lnTo>
                  <a:lnTo>
                    <a:pt x="94" y="626"/>
                  </a:lnTo>
                  <a:lnTo>
                    <a:pt x="90" y="626"/>
                  </a:lnTo>
                  <a:lnTo>
                    <a:pt x="90" y="622"/>
                  </a:lnTo>
                  <a:lnTo>
                    <a:pt x="86" y="622"/>
                  </a:lnTo>
                  <a:lnTo>
                    <a:pt x="82" y="620"/>
                  </a:lnTo>
                  <a:lnTo>
                    <a:pt x="86" y="620"/>
                  </a:lnTo>
                  <a:lnTo>
                    <a:pt x="86" y="616"/>
                  </a:lnTo>
                  <a:lnTo>
                    <a:pt x="82" y="616"/>
                  </a:lnTo>
                  <a:lnTo>
                    <a:pt x="80" y="612"/>
                  </a:lnTo>
                  <a:lnTo>
                    <a:pt x="76" y="612"/>
                  </a:lnTo>
                  <a:lnTo>
                    <a:pt x="72" y="612"/>
                  </a:lnTo>
                  <a:lnTo>
                    <a:pt x="72" y="616"/>
                  </a:lnTo>
                  <a:lnTo>
                    <a:pt x="68" y="616"/>
                  </a:lnTo>
                  <a:lnTo>
                    <a:pt x="68" y="620"/>
                  </a:lnTo>
                  <a:lnTo>
                    <a:pt x="64" y="620"/>
                  </a:lnTo>
                  <a:lnTo>
                    <a:pt x="64" y="622"/>
                  </a:lnTo>
                  <a:lnTo>
                    <a:pt x="64" y="626"/>
                  </a:lnTo>
                  <a:lnTo>
                    <a:pt x="60" y="626"/>
                  </a:lnTo>
                  <a:lnTo>
                    <a:pt x="56" y="626"/>
                  </a:lnTo>
                  <a:lnTo>
                    <a:pt x="54" y="626"/>
                  </a:lnTo>
                  <a:lnTo>
                    <a:pt x="54" y="630"/>
                  </a:lnTo>
                  <a:lnTo>
                    <a:pt x="50" y="630"/>
                  </a:lnTo>
                  <a:lnTo>
                    <a:pt x="50" y="626"/>
                  </a:lnTo>
                  <a:lnTo>
                    <a:pt x="50" y="622"/>
                  </a:lnTo>
                  <a:lnTo>
                    <a:pt x="46" y="620"/>
                  </a:lnTo>
                  <a:lnTo>
                    <a:pt x="42" y="616"/>
                  </a:lnTo>
                  <a:lnTo>
                    <a:pt x="38" y="616"/>
                  </a:lnTo>
                  <a:lnTo>
                    <a:pt x="34" y="612"/>
                  </a:lnTo>
                  <a:lnTo>
                    <a:pt x="34" y="608"/>
                  </a:lnTo>
                  <a:lnTo>
                    <a:pt x="30" y="608"/>
                  </a:lnTo>
                  <a:lnTo>
                    <a:pt x="26" y="604"/>
                  </a:lnTo>
                  <a:lnTo>
                    <a:pt x="26" y="600"/>
                  </a:lnTo>
                  <a:lnTo>
                    <a:pt x="26" y="596"/>
                  </a:lnTo>
                  <a:lnTo>
                    <a:pt x="24" y="596"/>
                  </a:lnTo>
                  <a:lnTo>
                    <a:pt x="20" y="596"/>
                  </a:lnTo>
                  <a:lnTo>
                    <a:pt x="20" y="600"/>
                  </a:lnTo>
                  <a:lnTo>
                    <a:pt x="16" y="600"/>
                  </a:lnTo>
                  <a:lnTo>
                    <a:pt x="8" y="600"/>
                  </a:lnTo>
                  <a:lnTo>
                    <a:pt x="0" y="600"/>
                  </a:lnTo>
                  <a:lnTo>
                    <a:pt x="0" y="596"/>
                  </a:lnTo>
                  <a:lnTo>
                    <a:pt x="0" y="586"/>
                  </a:lnTo>
                  <a:lnTo>
                    <a:pt x="0" y="546"/>
                  </a:lnTo>
                  <a:lnTo>
                    <a:pt x="0" y="534"/>
                  </a:lnTo>
                  <a:lnTo>
                    <a:pt x="0" y="520"/>
                  </a:lnTo>
                  <a:lnTo>
                    <a:pt x="0" y="516"/>
                  </a:lnTo>
                  <a:lnTo>
                    <a:pt x="0" y="508"/>
                  </a:lnTo>
                  <a:lnTo>
                    <a:pt x="0" y="486"/>
                  </a:lnTo>
                  <a:lnTo>
                    <a:pt x="0" y="474"/>
                  </a:lnTo>
                  <a:lnTo>
                    <a:pt x="0" y="464"/>
                  </a:lnTo>
                  <a:lnTo>
                    <a:pt x="0" y="452"/>
                  </a:lnTo>
                  <a:lnTo>
                    <a:pt x="0" y="448"/>
                  </a:lnTo>
                  <a:lnTo>
                    <a:pt x="0" y="444"/>
                  </a:lnTo>
                  <a:lnTo>
                    <a:pt x="0" y="440"/>
                  </a:lnTo>
                  <a:lnTo>
                    <a:pt x="0" y="434"/>
                  </a:lnTo>
                  <a:lnTo>
                    <a:pt x="0" y="430"/>
                  </a:lnTo>
                  <a:lnTo>
                    <a:pt x="0" y="422"/>
                  </a:lnTo>
                  <a:lnTo>
                    <a:pt x="0" y="418"/>
                  </a:lnTo>
                  <a:lnTo>
                    <a:pt x="0" y="414"/>
                  </a:lnTo>
                  <a:lnTo>
                    <a:pt x="0" y="410"/>
                  </a:lnTo>
                  <a:lnTo>
                    <a:pt x="0" y="404"/>
                  </a:lnTo>
                  <a:lnTo>
                    <a:pt x="0" y="392"/>
                  </a:lnTo>
                  <a:lnTo>
                    <a:pt x="0" y="380"/>
                  </a:lnTo>
                  <a:lnTo>
                    <a:pt x="0" y="378"/>
                  </a:lnTo>
                  <a:lnTo>
                    <a:pt x="0" y="374"/>
                  </a:lnTo>
                  <a:lnTo>
                    <a:pt x="4" y="374"/>
                  </a:lnTo>
                  <a:lnTo>
                    <a:pt x="4" y="378"/>
                  </a:lnTo>
                  <a:lnTo>
                    <a:pt x="8" y="378"/>
                  </a:lnTo>
                  <a:lnTo>
                    <a:pt x="12" y="378"/>
                  </a:lnTo>
                  <a:lnTo>
                    <a:pt x="16" y="378"/>
                  </a:lnTo>
                  <a:lnTo>
                    <a:pt x="20" y="378"/>
                  </a:lnTo>
                  <a:lnTo>
                    <a:pt x="24" y="378"/>
                  </a:lnTo>
                  <a:lnTo>
                    <a:pt x="26" y="378"/>
                  </a:lnTo>
                  <a:lnTo>
                    <a:pt x="26" y="380"/>
                  </a:lnTo>
                  <a:lnTo>
                    <a:pt x="30" y="380"/>
                  </a:lnTo>
                  <a:lnTo>
                    <a:pt x="34" y="384"/>
                  </a:lnTo>
                  <a:lnTo>
                    <a:pt x="38" y="384"/>
                  </a:lnTo>
                  <a:lnTo>
                    <a:pt x="38" y="388"/>
                  </a:lnTo>
                  <a:lnTo>
                    <a:pt x="42" y="388"/>
                  </a:lnTo>
                  <a:lnTo>
                    <a:pt x="46" y="388"/>
                  </a:lnTo>
                  <a:lnTo>
                    <a:pt x="50" y="392"/>
                  </a:lnTo>
                  <a:lnTo>
                    <a:pt x="54" y="392"/>
                  </a:lnTo>
                  <a:lnTo>
                    <a:pt x="56" y="392"/>
                  </a:lnTo>
                  <a:lnTo>
                    <a:pt x="60" y="396"/>
                  </a:lnTo>
                  <a:lnTo>
                    <a:pt x="64" y="392"/>
                  </a:lnTo>
                  <a:lnTo>
                    <a:pt x="68" y="392"/>
                  </a:lnTo>
                  <a:lnTo>
                    <a:pt x="68" y="396"/>
                  </a:lnTo>
                  <a:lnTo>
                    <a:pt x="72" y="396"/>
                  </a:lnTo>
                  <a:lnTo>
                    <a:pt x="76" y="396"/>
                  </a:lnTo>
                  <a:lnTo>
                    <a:pt x="80" y="396"/>
                  </a:lnTo>
                  <a:lnTo>
                    <a:pt x="80" y="400"/>
                  </a:lnTo>
                  <a:lnTo>
                    <a:pt x="82" y="400"/>
                  </a:lnTo>
                  <a:lnTo>
                    <a:pt x="80" y="396"/>
                  </a:lnTo>
                  <a:lnTo>
                    <a:pt x="76" y="396"/>
                  </a:lnTo>
                  <a:lnTo>
                    <a:pt x="76" y="392"/>
                  </a:lnTo>
                  <a:lnTo>
                    <a:pt x="80" y="392"/>
                  </a:lnTo>
                  <a:lnTo>
                    <a:pt x="82" y="392"/>
                  </a:lnTo>
                  <a:lnTo>
                    <a:pt x="86" y="396"/>
                  </a:lnTo>
                  <a:lnTo>
                    <a:pt x="86" y="392"/>
                  </a:lnTo>
                  <a:lnTo>
                    <a:pt x="90" y="392"/>
                  </a:lnTo>
                  <a:lnTo>
                    <a:pt x="90" y="396"/>
                  </a:lnTo>
                  <a:lnTo>
                    <a:pt x="94" y="400"/>
                  </a:lnTo>
                  <a:lnTo>
                    <a:pt x="96" y="400"/>
                  </a:lnTo>
                  <a:lnTo>
                    <a:pt x="94" y="400"/>
                  </a:lnTo>
                  <a:lnTo>
                    <a:pt x="94" y="396"/>
                  </a:lnTo>
                  <a:lnTo>
                    <a:pt x="90" y="392"/>
                  </a:lnTo>
                  <a:lnTo>
                    <a:pt x="90" y="388"/>
                  </a:lnTo>
                  <a:lnTo>
                    <a:pt x="94" y="388"/>
                  </a:lnTo>
                  <a:lnTo>
                    <a:pt x="96" y="384"/>
                  </a:lnTo>
                  <a:lnTo>
                    <a:pt x="100" y="384"/>
                  </a:lnTo>
                  <a:lnTo>
                    <a:pt x="104" y="380"/>
                  </a:lnTo>
                  <a:lnTo>
                    <a:pt x="108" y="380"/>
                  </a:lnTo>
                  <a:lnTo>
                    <a:pt x="112" y="380"/>
                  </a:lnTo>
                  <a:lnTo>
                    <a:pt x="112" y="378"/>
                  </a:lnTo>
                  <a:lnTo>
                    <a:pt x="116" y="374"/>
                  </a:lnTo>
                  <a:lnTo>
                    <a:pt x="120" y="374"/>
                  </a:lnTo>
                  <a:lnTo>
                    <a:pt x="124" y="374"/>
                  </a:lnTo>
                  <a:lnTo>
                    <a:pt x="120" y="374"/>
                  </a:lnTo>
                  <a:lnTo>
                    <a:pt x="124" y="374"/>
                  </a:lnTo>
                  <a:lnTo>
                    <a:pt x="126" y="374"/>
                  </a:lnTo>
                  <a:lnTo>
                    <a:pt x="130" y="374"/>
                  </a:lnTo>
                  <a:lnTo>
                    <a:pt x="130" y="370"/>
                  </a:lnTo>
                  <a:lnTo>
                    <a:pt x="134" y="370"/>
                  </a:lnTo>
                  <a:lnTo>
                    <a:pt x="134" y="366"/>
                  </a:lnTo>
                  <a:lnTo>
                    <a:pt x="138" y="366"/>
                  </a:lnTo>
                  <a:lnTo>
                    <a:pt x="138" y="370"/>
                  </a:lnTo>
                  <a:lnTo>
                    <a:pt x="142" y="370"/>
                  </a:lnTo>
                  <a:lnTo>
                    <a:pt x="142" y="366"/>
                  </a:lnTo>
                  <a:lnTo>
                    <a:pt x="142" y="362"/>
                  </a:lnTo>
                  <a:lnTo>
                    <a:pt x="146" y="362"/>
                  </a:lnTo>
                  <a:lnTo>
                    <a:pt x="150" y="362"/>
                  </a:lnTo>
                  <a:lnTo>
                    <a:pt x="152" y="366"/>
                  </a:lnTo>
                  <a:lnTo>
                    <a:pt x="156" y="362"/>
                  </a:lnTo>
                  <a:lnTo>
                    <a:pt x="156" y="358"/>
                  </a:lnTo>
                  <a:lnTo>
                    <a:pt x="160" y="358"/>
                  </a:lnTo>
                  <a:lnTo>
                    <a:pt x="164" y="362"/>
                  </a:lnTo>
                  <a:lnTo>
                    <a:pt x="164" y="366"/>
                  </a:lnTo>
                  <a:lnTo>
                    <a:pt x="160" y="366"/>
                  </a:lnTo>
                  <a:lnTo>
                    <a:pt x="156" y="370"/>
                  </a:lnTo>
                  <a:lnTo>
                    <a:pt x="152" y="370"/>
                  </a:lnTo>
                  <a:lnTo>
                    <a:pt x="150" y="370"/>
                  </a:lnTo>
                  <a:lnTo>
                    <a:pt x="150" y="374"/>
                  </a:lnTo>
                  <a:lnTo>
                    <a:pt x="146" y="374"/>
                  </a:lnTo>
                  <a:lnTo>
                    <a:pt x="142" y="378"/>
                  </a:lnTo>
                  <a:lnTo>
                    <a:pt x="142" y="374"/>
                  </a:lnTo>
                  <a:lnTo>
                    <a:pt x="138" y="374"/>
                  </a:lnTo>
                  <a:lnTo>
                    <a:pt x="138" y="378"/>
                  </a:lnTo>
                  <a:lnTo>
                    <a:pt x="134" y="378"/>
                  </a:lnTo>
                  <a:lnTo>
                    <a:pt x="130" y="378"/>
                  </a:lnTo>
                  <a:lnTo>
                    <a:pt x="126" y="378"/>
                  </a:lnTo>
                  <a:lnTo>
                    <a:pt x="126" y="380"/>
                  </a:lnTo>
                  <a:lnTo>
                    <a:pt x="124" y="384"/>
                  </a:lnTo>
                  <a:lnTo>
                    <a:pt x="120" y="384"/>
                  </a:lnTo>
                  <a:lnTo>
                    <a:pt x="116" y="384"/>
                  </a:lnTo>
                  <a:lnTo>
                    <a:pt x="116" y="388"/>
                  </a:lnTo>
                  <a:lnTo>
                    <a:pt x="112" y="388"/>
                  </a:lnTo>
                  <a:lnTo>
                    <a:pt x="112" y="392"/>
                  </a:lnTo>
                  <a:lnTo>
                    <a:pt x="108" y="392"/>
                  </a:lnTo>
                  <a:lnTo>
                    <a:pt x="112" y="392"/>
                  </a:lnTo>
                  <a:lnTo>
                    <a:pt x="108" y="392"/>
                  </a:lnTo>
                  <a:lnTo>
                    <a:pt x="108" y="396"/>
                  </a:lnTo>
                  <a:lnTo>
                    <a:pt x="108" y="392"/>
                  </a:lnTo>
                  <a:lnTo>
                    <a:pt x="104" y="396"/>
                  </a:lnTo>
                  <a:lnTo>
                    <a:pt x="108" y="396"/>
                  </a:lnTo>
                  <a:lnTo>
                    <a:pt x="112" y="400"/>
                  </a:lnTo>
                  <a:lnTo>
                    <a:pt x="116" y="400"/>
                  </a:lnTo>
                  <a:lnTo>
                    <a:pt x="112" y="400"/>
                  </a:lnTo>
                  <a:lnTo>
                    <a:pt x="108" y="396"/>
                  </a:lnTo>
                  <a:lnTo>
                    <a:pt x="112" y="396"/>
                  </a:lnTo>
                  <a:lnTo>
                    <a:pt x="108" y="396"/>
                  </a:lnTo>
                  <a:lnTo>
                    <a:pt x="112" y="396"/>
                  </a:lnTo>
                  <a:lnTo>
                    <a:pt x="116" y="396"/>
                  </a:lnTo>
                  <a:lnTo>
                    <a:pt x="120" y="396"/>
                  </a:lnTo>
                  <a:lnTo>
                    <a:pt x="124" y="396"/>
                  </a:lnTo>
                  <a:lnTo>
                    <a:pt x="120" y="392"/>
                  </a:lnTo>
                  <a:lnTo>
                    <a:pt x="120" y="396"/>
                  </a:lnTo>
                  <a:lnTo>
                    <a:pt x="116" y="396"/>
                  </a:lnTo>
                  <a:lnTo>
                    <a:pt x="116" y="392"/>
                  </a:lnTo>
                  <a:lnTo>
                    <a:pt x="116" y="388"/>
                  </a:lnTo>
                  <a:lnTo>
                    <a:pt x="120" y="388"/>
                  </a:lnTo>
                  <a:lnTo>
                    <a:pt x="124" y="388"/>
                  </a:lnTo>
                  <a:lnTo>
                    <a:pt x="124" y="384"/>
                  </a:lnTo>
                  <a:lnTo>
                    <a:pt x="124" y="388"/>
                  </a:lnTo>
                  <a:lnTo>
                    <a:pt x="124" y="384"/>
                  </a:lnTo>
                  <a:lnTo>
                    <a:pt x="126" y="384"/>
                  </a:lnTo>
                  <a:lnTo>
                    <a:pt x="130" y="384"/>
                  </a:lnTo>
                  <a:lnTo>
                    <a:pt x="130" y="380"/>
                  </a:lnTo>
                  <a:lnTo>
                    <a:pt x="126" y="380"/>
                  </a:lnTo>
                  <a:lnTo>
                    <a:pt x="130" y="380"/>
                  </a:lnTo>
                  <a:lnTo>
                    <a:pt x="134" y="380"/>
                  </a:lnTo>
                  <a:lnTo>
                    <a:pt x="138" y="378"/>
                  </a:lnTo>
                  <a:lnTo>
                    <a:pt x="138" y="380"/>
                  </a:lnTo>
                  <a:lnTo>
                    <a:pt x="134" y="384"/>
                  </a:lnTo>
                  <a:lnTo>
                    <a:pt x="138" y="384"/>
                  </a:lnTo>
                  <a:lnTo>
                    <a:pt x="138" y="380"/>
                  </a:lnTo>
                  <a:lnTo>
                    <a:pt x="138" y="378"/>
                  </a:lnTo>
                  <a:lnTo>
                    <a:pt x="138" y="380"/>
                  </a:lnTo>
                  <a:lnTo>
                    <a:pt x="142" y="380"/>
                  </a:lnTo>
                  <a:lnTo>
                    <a:pt x="142" y="378"/>
                  </a:lnTo>
                  <a:lnTo>
                    <a:pt x="138" y="378"/>
                  </a:lnTo>
                  <a:lnTo>
                    <a:pt x="142" y="378"/>
                  </a:lnTo>
                  <a:lnTo>
                    <a:pt x="142" y="380"/>
                  </a:lnTo>
                  <a:lnTo>
                    <a:pt x="138" y="384"/>
                  </a:lnTo>
                  <a:lnTo>
                    <a:pt x="142" y="380"/>
                  </a:lnTo>
                  <a:lnTo>
                    <a:pt x="142" y="378"/>
                  </a:lnTo>
                  <a:lnTo>
                    <a:pt x="142" y="380"/>
                  </a:lnTo>
                  <a:lnTo>
                    <a:pt x="142" y="384"/>
                  </a:lnTo>
                  <a:lnTo>
                    <a:pt x="142" y="380"/>
                  </a:lnTo>
                  <a:lnTo>
                    <a:pt x="142" y="384"/>
                  </a:lnTo>
                  <a:lnTo>
                    <a:pt x="142" y="388"/>
                  </a:lnTo>
                  <a:lnTo>
                    <a:pt x="142" y="384"/>
                  </a:lnTo>
                  <a:lnTo>
                    <a:pt x="146" y="380"/>
                  </a:lnTo>
                  <a:lnTo>
                    <a:pt x="150" y="378"/>
                  </a:lnTo>
                  <a:lnTo>
                    <a:pt x="150" y="374"/>
                  </a:lnTo>
                  <a:lnTo>
                    <a:pt x="152" y="374"/>
                  </a:lnTo>
                  <a:lnTo>
                    <a:pt x="156" y="374"/>
                  </a:lnTo>
                  <a:lnTo>
                    <a:pt x="160" y="370"/>
                  </a:lnTo>
                  <a:lnTo>
                    <a:pt x="164" y="370"/>
                  </a:lnTo>
                  <a:lnTo>
                    <a:pt x="168" y="370"/>
                  </a:lnTo>
                  <a:lnTo>
                    <a:pt x="168" y="366"/>
                  </a:lnTo>
                  <a:lnTo>
                    <a:pt x="172" y="366"/>
                  </a:lnTo>
                  <a:lnTo>
                    <a:pt x="172" y="370"/>
                  </a:lnTo>
                  <a:lnTo>
                    <a:pt x="168" y="370"/>
                  </a:lnTo>
                  <a:lnTo>
                    <a:pt x="168" y="374"/>
                  </a:lnTo>
                  <a:lnTo>
                    <a:pt x="172" y="374"/>
                  </a:lnTo>
                  <a:lnTo>
                    <a:pt x="176" y="370"/>
                  </a:lnTo>
                  <a:lnTo>
                    <a:pt x="180" y="366"/>
                  </a:lnTo>
                  <a:lnTo>
                    <a:pt x="180" y="362"/>
                  </a:lnTo>
                  <a:lnTo>
                    <a:pt x="182" y="362"/>
                  </a:lnTo>
                  <a:lnTo>
                    <a:pt x="186" y="362"/>
                  </a:lnTo>
                  <a:lnTo>
                    <a:pt x="190" y="358"/>
                  </a:lnTo>
                  <a:lnTo>
                    <a:pt x="186" y="358"/>
                  </a:lnTo>
                  <a:lnTo>
                    <a:pt x="182" y="358"/>
                  </a:lnTo>
                  <a:lnTo>
                    <a:pt x="186" y="354"/>
                  </a:lnTo>
                  <a:lnTo>
                    <a:pt x="182" y="354"/>
                  </a:lnTo>
                  <a:lnTo>
                    <a:pt x="182" y="350"/>
                  </a:lnTo>
                  <a:lnTo>
                    <a:pt x="186" y="350"/>
                  </a:lnTo>
                  <a:lnTo>
                    <a:pt x="186" y="354"/>
                  </a:lnTo>
                  <a:lnTo>
                    <a:pt x="190" y="354"/>
                  </a:lnTo>
                  <a:lnTo>
                    <a:pt x="194" y="358"/>
                  </a:lnTo>
                  <a:lnTo>
                    <a:pt x="198" y="358"/>
                  </a:lnTo>
                  <a:lnTo>
                    <a:pt x="198" y="362"/>
                  </a:lnTo>
                  <a:lnTo>
                    <a:pt x="198" y="366"/>
                  </a:lnTo>
                  <a:lnTo>
                    <a:pt x="202" y="370"/>
                  </a:lnTo>
                  <a:lnTo>
                    <a:pt x="202" y="374"/>
                  </a:lnTo>
                  <a:lnTo>
                    <a:pt x="206" y="374"/>
                  </a:lnTo>
                  <a:lnTo>
                    <a:pt x="210" y="378"/>
                  </a:lnTo>
                  <a:lnTo>
                    <a:pt x="210" y="380"/>
                  </a:lnTo>
                  <a:lnTo>
                    <a:pt x="212" y="380"/>
                  </a:lnTo>
                  <a:lnTo>
                    <a:pt x="220" y="380"/>
                  </a:lnTo>
                  <a:lnTo>
                    <a:pt x="220" y="384"/>
                  </a:lnTo>
                  <a:lnTo>
                    <a:pt x="220" y="380"/>
                  </a:lnTo>
                  <a:lnTo>
                    <a:pt x="224" y="380"/>
                  </a:lnTo>
                  <a:lnTo>
                    <a:pt x="220" y="380"/>
                  </a:lnTo>
                  <a:lnTo>
                    <a:pt x="216" y="380"/>
                  </a:lnTo>
                  <a:lnTo>
                    <a:pt x="220" y="378"/>
                  </a:lnTo>
                  <a:lnTo>
                    <a:pt x="224" y="378"/>
                  </a:lnTo>
                  <a:lnTo>
                    <a:pt x="220" y="374"/>
                  </a:lnTo>
                  <a:lnTo>
                    <a:pt x="224" y="374"/>
                  </a:lnTo>
                  <a:lnTo>
                    <a:pt x="228" y="374"/>
                  </a:lnTo>
                  <a:lnTo>
                    <a:pt x="224" y="374"/>
                  </a:lnTo>
                  <a:lnTo>
                    <a:pt x="224" y="370"/>
                  </a:lnTo>
                  <a:lnTo>
                    <a:pt x="228" y="370"/>
                  </a:lnTo>
                  <a:lnTo>
                    <a:pt x="228" y="366"/>
                  </a:lnTo>
                  <a:lnTo>
                    <a:pt x="232" y="366"/>
                  </a:lnTo>
                  <a:lnTo>
                    <a:pt x="228" y="366"/>
                  </a:lnTo>
                  <a:lnTo>
                    <a:pt x="224" y="366"/>
                  </a:lnTo>
                  <a:lnTo>
                    <a:pt x="228" y="362"/>
                  </a:lnTo>
                  <a:lnTo>
                    <a:pt x="228" y="366"/>
                  </a:lnTo>
                  <a:lnTo>
                    <a:pt x="232" y="362"/>
                  </a:lnTo>
                  <a:lnTo>
                    <a:pt x="232" y="366"/>
                  </a:lnTo>
                  <a:lnTo>
                    <a:pt x="236" y="366"/>
                  </a:lnTo>
                  <a:lnTo>
                    <a:pt x="236" y="362"/>
                  </a:lnTo>
                  <a:lnTo>
                    <a:pt x="232" y="362"/>
                  </a:lnTo>
                  <a:lnTo>
                    <a:pt x="236" y="362"/>
                  </a:lnTo>
                  <a:lnTo>
                    <a:pt x="236" y="366"/>
                  </a:lnTo>
                  <a:lnTo>
                    <a:pt x="236" y="370"/>
                  </a:lnTo>
                  <a:lnTo>
                    <a:pt x="236" y="374"/>
                  </a:lnTo>
                  <a:lnTo>
                    <a:pt x="238" y="374"/>
                  </a:lnTo>
                  <a:lnTo>
                    <a:pt x="238" y="378"/>
                  </a:lnTo>
                  <a:lnTo>
                    <a:pt x="236" y="378"/>
                  </a:lnTo>
                  <a:lnTo>
                    <a:pt x="232" y="380"/>
                  </a:lnTo>
                  <a:lnTo>
                    <a:pt x="236" y="380"/>
                  </a:lnTo>
                  <a:lnTo>
                    <a:pt x="238" y="380"/>
                  </a:lnTo>
                  <a:lnTo>
                    <a:pt x="242" y="380"/>
                  </a:lnTo>
                  <a:lnTo>
                    <a:pt x="246" y="380"/>
                  </a:lnTo>
                  <a:lnTo>
                    <a:pt x="250" y="380"/>
                  </a:lnTo>
                  <a:lnTo>
                    <a:pt x="250" y="378"/>
                  </a:lnTo>
                  <a:lnTo>
                    <a:pt x="254" y="378"/>
                  </a:lnTo>
                  <a:lnTo>
                    <a:pt x="254" y="374"/>
                  </a:lnTo>
                  <a:lnTo>
                    <a:pt x="254" y="370"/>
                  </a:lnTo>
                  <a:lnTo>
                    <a:pt x="258" y="370"/>
                  </a:lnTo>
                  <a:lnTo>
                    <a:pt x="262" y="370"/>
                  </a:lnTo>
                  <a:lnTo>
                    <a:pt x="266" y="370"/>
                  </a:lnTo>
                  <a:lnTo>
                    <a:pt x="268" y="370"/>
                  </a:lnTo>
                  <a:lnTo>
                    <a:pt x="272" y="370"/>
                  </a:lnTo>
                  <a:lnTo>
                    <a:pt x="276" y="374"/>
                  </a:lnTo>
                  <a:lnTo>
                    <a:pt x="280" y="374"/>
                  </a:lnTo>
                  <a:lnTo>
                    <a:pt x="284" y="374"/>
                  </a:lnTo>
                  <a:lnTo>
                    <a:pt x="284" y="378"/>
                  </a:lnTo>
                  <a:lnTo>
                    <a:pt x="288" y="378"/>
                  </a:lnTo>
                  <a:lnTo>
                    <a:pt x="292" y="380"/>
                  </a:lnTo>
                  <a:lnTo>
                    <a:pt x="294" y="380"/>
                  </a:lnTo>
                  <a:lnTo>
                    <a:pt x="298" y="380"/>
                  </a:lnTo>
                  <a:lnTo>
                    <a:pt x="302" y="384"/>
                  </a:lnTo>
                  <a:lnTo>
                    <a:pt x="306" y="384"/>
                  </a:lnTo>
                  <a:lnTo>
                    <a:pt x="310" y="384"/>
                  </a:lnTo>
                  <a:lnTo>
                    <a:pt x="314" y="384"/>
                  </a:lnTo>
                  <a:lnTo>
                    <a:pt x="318" y="384"/>
                  </a:lnTo>
                  <a:lnTo>
                    <a:pt x="318" y="388"/>
                  </a:lnTo>
                  <a:lnTo>
                    <a:pt x="322" y="388"/>
                  </a:lnTo>
                  <a:lnTo>
                    <a:pt x="324" y="388"/>
                  </a:lnTo>
                  <a:lnTo>
                    <a:pt x="324" y="392"/>
                  </a:lnTo>
                  <a:lnTo>
                    <a:pt x="328" y="392"/>
                  </a:lnTo>
                  <a:lnTo>
                    <a:pt x="332" y="392"/>
                  </a:lnTo>
                  <a:lnTo>
                    <a:pt x="336" y="392"/>
                  </a:lnTo>
                  <a:lnTo>
                    <a:pt x="336" y="396"/>
                  </a:lnTo>
                  <a:lnTo>
                    <a:pt x="340" y="392"/>
                  </a:lnTo>
                  <a:lnTo>
                    <a:pt x="344" y="396"/>
                  </a:lnTo>
                  <a:lnTo>
                    <a:pt x="348" y="396"/>
                  </a:lnTo>
                  <a:lnTo>
                    <a:pt x="352" y="396"/>
                  </a:lnTo>
                  <a:lnTo>
                    <a:pt x="354" y="396"/>
                  </a:lnTo>
                  <a:lnTo>
                    <a:pt x="352" y="396"/>
                  </a:lnTo>
                  <a:lnTo>
                    <a:pt x="352" y="392"/>
                  </a:lnTo>
                  <a:lnTo>
                    <a:pt x="354" y="392"/>
                  </a:lnTo>
                  <a:lnTo>
                    <a:pt x="358" y="392"/>
                  </a:lnTo>
                  <a:lnTo>
                    <a:pt x="354" y="392"/>
                  </a:lnTo>
                  <a:lnTo>
                    <a:pt x="358" y="392"/>
                  </a:lnTo>
                  <a:lnTo>
                    <a:pt x="362" y="392"/>
                  </a:lnTo>
                  <a:lnTo>
                    <a:pt x="366" y="396"/>
                  </a:lnTo>
                  <a:lnTo>
                    <a:pt x="370" y="396"/>
                  </a:lnTo>
                  <a:lnTo>
                    <a:pt x="374" y="396"/>
                  </a:lnTo>
                  <a:lnTo>
                    <a:pt x="374" y="400"/>
                  </a:lnTo>
                  <a:lnTo>
                    <a:pt x="378" y="400"/>
                  </a:lnTo>
                  <a:lnTo>
                    <a:pt x="378" y="404"/>
                  </a:lnTo>
                  <a:lnTo>
                    <a:pt x="380" y="404"/>
                  </a:lnTo>
                  <a:lnTo>
                    <a:pt x="380" y="410"/>
                  </a:lnTo>
                  <a:lnTo>
                    <a:pt x="378" y="410"/>
                  </a:lnTo>
                  <a:lnTo>
                    <a:pt x="374" y="410"/>
                  </a:lnTo>
                  <a:lnTo>
                    <a:pt x="370" y="410"/>
                  </a:lnTo>
                  <a:lnTo>
                    <a:pt x="366" y="410"/>
                  </a:lnTo>
                  <a:lnTo>
                    <a:pt x="366" y="414"/>
                  </a:lnTo>
                  <a:lnTo>
                    <a:pt x="366" y="418"/>
                  </a:lnTo>
                  <a:lnTo>
                    <a:pt x="362" y="418"/>
                  </a:lnTo>
                  <a:lnTo>
                    <a:pt x="366" y="418"/>
                  </a:lnTo>
                  <a:lnTo>
                    <a:pt x="366" y="422"/>
                  </a:lnTo>
                  <a:lnTo>
                    <a:pt x="370" y="422"/>
                  </a:lnTo>
                  <a:lnTo>
                    <a:pt x="374" y="422"/>
                  </a:lnTo>
                  <a:lnTo>
                    <a:pt x="378" y="422"/>
                  </a:lnTo>
                  <a:lnTo>
                    <a:pt x="380" y="422"/>
                  </a:lnTo>
                  <a:lnTo>
                    <a:pt x="384" y="422"/>
                  </a:lnTo>
                  <a:lnTo>
                    <a:pt x="388" y="422"/>
                  </a:lnTo>
                  <a:lnTo>
                    <a:pt x="392" y="422"/>
                  </a:lnTo>
                  <a:lnTo>
                    <a:pt x="396" y="422"/>
                  </a:lnTo>
                  <a:lnTo>
                    <a:pt x="396" y="426"/>
                  </a:lnTo>
                  <a:lnTo>
                    <a:pt x="400" y="426"/>
                  </a:lnTo>
                  <a:lnTo>
                    <a:pt x="404" y="426"/>
                  </a:lnTo>
                  <a:lnTo>
                    <a:pt x="408" y="426"/>
                  </a:lnTo>
                  <a:lnTo>
                    <a:pt x="408" y="422"/>
                  </a:lnTo>
                  <a:lnTo>
                    <a:pt x="410" y="422"/>
                  </a:lnTo>
                  <a:lnTo>
                    <a:pt x="414" y="422"/>
                  </a:lnTo>
                  <a:lnTo>
                    <a:pt x="418" y="422"/>
                  </a:lnTo>
                  <a:lnTo>
                    <a:pt x="422" y="422"/>
                  </a:lnTo>
                  <a:lnTo>
                    <a:pt x="424" y="422"/>
                  </a:lnTo>
                  <a:lnTo>
                    <a:pt x="428" y="422"/>
                  </a:lnTo>
                  <a:lnTo>
                    <a:pt x="428" y="418"/>
                  </a:lnTo>
                  <a:lnTo>
                    <a:pt x="432" y="418"/>
                  </a:lnTo>
                  <a:lnTo>
                    <a:pt x="436" y="418"/>
                  </a:lnTo>
                  <a:lnTo>
                    <a:pt x="436" y="414"/>
                  </a:lnTo>
                  <a:lnTo>
                    <a:pt x="440" y="418"/>
                  </a:lnTo>
                  <a:lnTo>
                    <a:pt x="440" y="422"/>
                  </a:lnTo>
                  <a:lnTo>
                    <a:pt x="440" y="418"/>
                  </a:lnTo>
                  <a:lnTo>
                    <a:pt x="440" y="422"/>
                  </a:lnTo>
                  <a:lnTo>
                    <a:pt x="444" y="422"/>
                  </a:lnTo>
                  <a:lnTo>
                    <a:pt x="444" y="426"/>
                  </a:lnTo>
                  <a:lnTo>
                    <a:pt x="444" y="422"/>
                  </a:lnTo>
                  <a:lnTo>
                    <a:pt x="448" y="422"/>
                  </a:lnTo>
                  <a:lnTo>
                    <a:pt x="450" y="422"/>
                  </a:lnTo>
                  <a:lnTo>
                    <a:pt x="450" y="426"/>
                  </a:lnTo>
                  <a:lnTo>
                    <a:pt x="454" y="430"/>
                  </a:lnTo>
                  <a:lnTo>
                    <a:pt x="450" y="430"/>
                  </a:lnTo>
                  <a:lnTo>
                    <a:pt x="454" y="430"/>
                  </a:lnTo>
                  <a:lnTo>
                    <a:pt x="454" y="434"/>
                  </a:lnTo>
                  <a:lnTo>
                    <a:pt x="454" y="430"/>
                  </a:lnTo>
                  <a:lnTo>
                    <a:pt x="454" y="426"/>
                  </a:lnTo>
                  <a:lnTo>
                    <a:pt x="458" y="426"/>
                  </a:lnTo>
                  <a:lnTo>
                    <a:pt x="458" y="430"/>
                  </a:lnTo>
                  <a:lnTo>
                    <a:pt x="458" y="434"/>
                  </a:lnTo>
                  <a:lnTo>
                    <a:pt x="462" y="434"/>
                  </a:lnTo>
                  <a:lnTo>
                    <a:pt x="458" y="430"/>
                  </a:lnTo>
                  <a:lnTo>
                    <a:pt x="462" y="430"/>
                  </a:lnTo>
                  <a:lnTo>
                    <a:pt x="466" y="434"/>
                  </a:lnTo>
                  <a:lnTo>
                    <a:pt x="466" y="436"/>
                  </a:lnTo>
                  <a:lnTo>
                    <a:pt x="470" y="436"/>
                  </a:lnTo>
                  <a:lnTo>
                    <a:pt x="470" y="440"/>
                  </a:lnTo>
                  <a:lnTo>
                    <a:pt x="466" y="440"/>
                  </a:lnTo>
                  <a:lnTo>
                    <a:pt x="462" y="440"/>
                  </a:lnTo>
                  <a:lnTo>
                    <a:pt x="458" y="440"/>
                  </a:lnTo>
                  <a:lnTo>
                    <a:pt x="458" y="436"/>
                  </a:lnTo>
                  <a:lnTo>
                    <a:pt x="458" y="440"/>
                  </a:lnTo>
                  <a:lnTo>
                    <a:pt x="462" y="440"/>
                  </a:lnTo>
                  <a:lnTo>
                    <a:pt x="466" y="440"/>
                  </a:lnTo>
                  <a:lnTo>
                    <a:pt x="466" y="444"/>
                  </a:lnTo>
                  <a:lnTo>
                    <a:pt x="466" y="448"/>
                  </a:lnTo>
                  <a:lnTo>
                    <a:pt x="470" y="448"/>
                  </a:lnTo>
                  <a:lnTo>
                    <a:pt x="470" y="452"/>
                  </a:lnTo>
                  <a:lnTo>
                    <a:pt x="474" y="452"/>
                  </a:lnTo>
                  <a:lnTo>
                    <a:pt x="474" y="456"/>
                  </a:lnTo>
                  <a:lnTo>
                    <a:pt x="478" y="456"/>
                  </a:lnTo>
                  <a:lnTo>
                    <a:pt x="474" y="452"/>
                  </a:lnTo>
                  <a:lnTo>
                    <a:pt x="474" y="448"/>
                  </a:lnTo>
                  <a:lnTo>
                    <a:pt x="470" y="448"/>
                  </a:lnTo>
                  <a:lnTo>
                    <a:pt x="470" y="444"/>
                  </a:lnTo>
                  <a:lnTo>
                    <a:pt x="470" y="440"/>
                  </a:lnTo>
                  <a:lnTo>
                    <a:pt x="474" y="440"/>
                  </a:lnTo>
                  <a:lnTo>
                    <a:pt x="470" y="440"/>
                  </a:lnTo>
                  <a:lnTo>
                    <a:pt x="474" y="440"/>
                  </a:lnTo>
                  <a:lnTo>
                    <a:pt x="474" y="444"/>
                  </a:lnTo>
                  <a:lnTo>
                    <a:pt x="474" y="440"/>
                  </a:lnTo>
                  <a:lnTo>
                    <a:pt x="470" y="440"/>
                  </a:lnTo>
                  <a:lnTo>
                    <a:pt x="474" y="444"/>
                  </a:lnTo>
                  <a:lnTo>
                    <a:pt x="474" y="440"/>
                  </a:lnTo>
                  <a:lnTo>
                    <a:pt x="478" y="440"/>
                  </a:lnTo>
                  <a:lnTo>
                    <a:pt x="478" y="444"/>
                  </a:lnTo>
                  <a:lnTo>
                    <a:pt x="480" y="444"/>
                  </a:lnTo>
                  <a:lnTo>
                    <a:pt x="478" y="444"/>
                  </a:lnTo>
                  <a:lnTo>
                    <a:pt x="478" y="440"/>
                  </a:lnTo>
                  <a:lnTo>
                    <a:pt x="478" y="436"/>
                  </a:lnTo>
                  <a:lnTo>
                    <a:pt x="474" y="436"/>
                  </a:lnTo>
                  <a:lnTo>
                    <a:pt x="470" y="434"/>
                  </a:lnTo>
                  <a:lnTo>
                    <a:pt x="474" y="430"/>
                  </a:lnTo>
                  <a:lnTo>
                    <a:pt x="470" y="426"/>
                  </a:lnTo>
                  <a:lnTo>
                    <a:pt x="466" y="426"/>
                  </a:lnTo>
                  <a:lnTo>
                    <a:pt x="466" y="422"/>
                  </a:lnTo>
                  <a:lnTo>
                    <a:pt x="466" y="418"/>
                  </a:lnTo>
                  <a:lnTo>
                    <a:pt x="470" y="418"/>
                  </a:lnTo>
                  <a:lnTo>
                    <a:pt x="466" y="414"/>
                  </a:lnTo>
                  <a:lnTo>
                    <a:pt x="470" y="414"/>
                  </a:lnTo>
                  <a:lnTo>
                    <a:pt x="474" y="414"/>
                  </a:lnTo>
                  <a:lnTo>
                    <a:pt x="478" y="414"/>
                  </a:lnTo>
                  <a:lnTo>
                    <a:pt x="480" y="414"/>
                  </a:lnTo>
                  <a:lnTo>
                    <a:pt x="484" y="414"/>
                  </a:lnTo>
                  <a:lnTo>
                    <a:pt x="484" y="410"/>
                  </a:lnTo>
                  <a:lnTo>
                    <a:pt x="488" y="410"/>
                  </a:lnTo>
                  <a:lnTo>
                    <a:pt x="488" y="408"/>
                  </a:lnTo>
                  <a:lnTo>
                    <a:pt x="492" y="408"/>
                  </a:lnTo>
                  <a:lnTo>
                    <a:pt x="500" y="408"/>
                  </a:lnTo>
                  <a:lnTo>
                    <a:pt x="500" y="404"/>
                  </a:lnTo>
                  <a:lnTo>
                    <a:pt x="500" y="400"/>
                  </a:lnTo>
                  <a:lnTo>
                    <a:pt x="496" y="400"/>
                  </a:lnTo>
                  <a:lnTo>
                    <a:pt x="492" y="404"/>
                  </a:lnTo>
                  <a:lnTo>
                    <a:pt x="488" y="404"/>
                  </a:lnTo>
                  <a:lnTo>
                    <a:pt x="484" y="404"/>
                  </a:lnTo>
                  <a:lnTo>
                    <a:pt x="488" y="408"/>
                  </a:lnTo>
                  <a:lnTo>
                    <a:pt x="484" y="408"/>
                  </a:lnTo>
                  <a:lnTo>
                    <a:pt x="480" y="408"/>
                  </a:lnTo>
                  <a:lnTo>
                    <a:pt x="478" y="410"/>
                  </a:lnTo>
                  <a:lnTo>
                    <a:pt x="478" y="408"/>
                  </a:lnTo>
                  <a:lnTo>
                    <a:pt x="474" y="408"/>
                  </a:lnTo>
                  <a:lnTo>
                    <a:pt x="470" y="408"/>
                  </a:lnTo>
                  <a:lnTo>
                    <a:pt x="470" y="410"/>
                  </a:lnTo>
                  <a:lnTo>
                    <a:pt x="474" y="410"/>
                  </a:lnTo>
                  <a:lnTo>
                    <a:pt x="470" y="410"/>
                  </a:lnTo>
                  <a:lnTo>
                    <a:pt x="466" y="410"/>
                  </a:lnTo>
                  <a:lnTo>
                    <a:pt x="462" y="410"/>
                  </a:lnTo>
                  <a:lnTo>
                    <a:pt x="462" y="414"/>
                  </a:lnTo>
                  <a:lnTo>
                    <a:pt x="462" y="410"/>
                  </a:lnTo>
                  <a:lnTo>
                    <a:pt x="462" y="414"/>
                  </a:lnTo>
                  <a:lnTo>
                    <a:pt x="462" y="410"/>
                  </a:lnTo>
                  <a:lnTo>
                    <a:pt x="462" y="408"/>
                  </a:lnTo>
                  <a:lnTo>
                    <a:pt x="458" y="408"/>
                  </a:lnTo>
                  <a:lnTo>
                    <a:pt x="458" y="410"/>
                  </a:lnTo>
                  <a:lnTo>
                    <a:pt x="454" y="410"/>
                  </a:lnTo>
                  <a:lnTo>
                    <a:pt x="454" y="408"/>
                  </a:lnTo>
                  <a:lnTo>
                    <a:pt x="458" y="408"/>
                  </a:lnTo>
                  <a:lnTo>
                    <a:pt x="458" y="404"/>
                  </a:lnTo>
                  <a:lnTo>
                    <a:pt x="462" y="404"/>
                  </a:lnTo>
                  <a:lnTo>
                    <a:pt x="462" y="400"/>
                  </a:lnTo>
                  <a:lnTo>
                    <a:pt x="466" y="400"/>
                  </a:lnTo>
                  <a:lnTo>
                    <a:pt x="470" y="400"/>
                  </a:lnTo>
                  <a:lnTo>
                    <a:pt x="474" y="400"/>
                  </a:lnTo>
                  <a:lnTo>
                    <a:pt x="478" y="400"/>
                  </a:lnTo>
                  <a:lnTo>
                    <a:pt x="480" y="396"/>
                  </a:lnTo>
                  <a:lnTo>
                    <a:pt x="484" y="396"/>
                  </a:lnTo>
                  <a:lnTo>
                    <a:pt x="492" y="392"/>
                  </a:lnTo>
                  <a:lnTo>
                    <a:pt x="496" y="396"/>
                  </a:lnTo>
                  <a:lnTo>
                    <a:pt x="500" y="396"/>
                  </a:lnTo>
                  <a:lnTo>
                    <a:pt x="504" y="400"/>
                  </a:lnTo>
                  <a:lnTo>
                    <a:pt x="504" y="404"/>
                  </a:lnTo>
                  <a:lnTo>
                    <a:pt x="500" y="408"/>
                  </a:lnTo>
                  <a:lnTo>
                    <a:pt x="504" y="408"/>
                  </a:lnTo>
                  <a:lnTo>
                    <a:pt x="508" y="410"/>
                  </a:lnTo>
                  <a:lnTo>
                    <a:pt x="508" y="408"/>
                  </a:lnTo>
                  <a:lnTo>
                    <a:pt x="510" y="408"/>
                  </a:lnTo>
                  <a:lnTo>
                    <a:pt x="510" y="410"/>
                  </a:lnTo>
                  <a:lnTo>
                    <a:pt x="514" y="410"/>
                  </a:lnTo>
                  <a:lnTo>
                    <a:pt x="514" y="414"/>
                  </a:lnTo>
                  <a:lnTo>
                    <a:pt x="518" y="414"/>
                  </a:lnTo>
                  <a:lnTo>
                    <a:pt x="522" y="414"/>
                  </a:lnTo>
                  <a:lnTo>
                    <a:pt x="526" y="414"/>
                  </a:lnTo>
                  <a:lnTo>
                    <a:pt x="530" y="414"/>
                  </a:lnTo>
                  <a:lnTo>
                    <a:pt x="530" y="410"/>
                  </a:lnTo>
                  <a:lnTo>
                    <a:pt x="534" y="410"/>
                  </a:lnTo>
                  <a:lnTo>
                    <a:pt x="534" y="414"/>
                  </a:lnTo>
                  <a:lnTo>
                    <a:pt x="534" y="418"/>
                  </a:lnTo>
                  <a:lnTo>
                    <a:pt x="536" y="418"/>
                  </a:lnTo>
                  <a:lnTo>
                    <a:pt x="540" y="422"/>
                  </a:lnTo>
                  <a:lnTo>
                    <a:pt x="544" y="422"/>
                  </a:lnTo>
                  <a:lnTo>
                    <a:pt x="548" y="422"/>
                  </a:lnTo>
                  <a:lnTo>
                    <a:pt x="552" y="422"/>
                  </a:lnTo>
                  <a:lnTo>
                    <a:pt x="556" y="422"/>
                  </a:lnTo>
                  <a:lnTo>
                    <a:pt x="560" y="426"/>
                  </a:lnTo>
                  <a:lnTo>
                    <a:pt x="560" y="422"/>
                  </a:lnTo>
                  <a:lnTo>
                    <a:pt x="564" y="422"/>
                  </a:lnTo>
                  <a:lnTo>
                    <a:pt x="566" y="422"/>
                  </a:lnTo>
                  <a:lnTo>
                    <a:pt x="570" y="422"/>
                  </a:lnTo>
                  <a:lnTo>
                    <a:pt x="574" y="418"/>
                  </a:lnTo>
                  <a:lnTo>
                    <a:pt x="578" y="418"/>
                  </a:lnTo>
                  <a:lnTo>
                    <a:pt x="578" y="422"/>
                  </a:lnTo>
                  <a:lnTo>
                    <a:pt x="582" y="422"/>
                  </a:lnTo>
                  <a:lnTo>
                    <a:pt x="586" y="422"/>
                  </a:lnTo>
                  <a:lnTo>
                    <a:pt x="590" y="422"/>
                  </a:lnTo>
                  <a:lnTo>
                    <a:pt x="592" y="422"/>
                  </a:lnTo>
                  <a:lnTo>
                    <a:pt x="596" y="422"/>
                  </a:lnTo>
                  <a:lnTo>
                    <a:pt x="600" y="422"/>
                  </a:lnTo>
                  <a:lnTo>
                    <a:pt x="604" y="422"/>
                  </a:lnTo>
                  <a:lnTo>
                    <a:pt x="600" y="418"/>
                  </a:lnTo>
                  <a:lnTo>
                    <a:pt x="596" y="418"/>
                  </a:lnTo>
                  <a:lnTo>
                    <a:pt x="596" y="414"/>
                  </a:lnTo>
                  <a:lnTo>
                    <a:pt x="600" y="414"/>
                  </a:lnTo>
                  <a:lnTo>
                    <a:pt x="604" y="418"/>
                  </a:lnTo>
                  <a:lnTo>
                    <a:pt x="608" y="422"/>
                  </a:lnTo>
                  <a:lnTo>
                    <a:pt x="612" y="426"/>
                  </a:lnTo>
                  <a:lnTo>
                    <a:pt x="616" y="426"/>
                  </a:lnTo>
                  <a:lnTo>
                    <a:pt x="620" y="426"/>
                  </a:lnTo>
                  <a:lnTo>
                    <a:pt x="620" y="422"/>
                  </a:lnTo>
                  <a:lnTo>
                    <a:pt x="620" y="418"/>
                  </a:lnTo>
                  <a:lnTo>
                    <a:pt x="616" y="418"/>
                  </a:lnTo>
                  <a:lnTo>
                    <a:pt x="612" y="414"/>
                  </a:lnTo>
                  <a:lnTo>
                    <a:pt x="612" y="418"/>
                  </a:lnTo>
                  <a:lnTo>
                    <a:pt x="608" y="418"/>
                  </a:lnTo>
                  <a:lnTo>
                    <a:pt x="608" y="422"/>
                  </a:lnTo>
                  <a:lnTo>
                    <a:pt x="604" y="418"/>
                  </a:lnTo>
                  <a:lnTo>
                    <a:pt x="604" y="414"/>
                  </a:lnTo>
                  <a:lnTo>
                    <a:pt x="600" y="410"/>
                  </a:lnTo>
                  <a:lnTo>
                    <a:pt x="600" y="414"/>
                  </a:lnTo>
                  <a:lnTo>
                    <a:pt x="604" y="414"/>
                  </a:lnTo>
                  <a:lnTo>
                    <a:pt x="604" y="410"/>
                  </a:lnTo>
                  <a:lnTo>
                    <a:pt x="600" y="410"/>
                  </a:lnTo>
                  <a:lnTo>
                    <a:pt x="600" y="408"/>
                  </a:lnTo>
                  <a:lnTo>
                    <a:pt x="596" y="408"/>
                  </a:lnTo>
                  <a:lnTo>
                    <a:pt x="600" y="408"/>
                  </a:lnTo>
                  <a:lnTo>
                    <a:pt x="604" y="408"/>
                  </a:lnTo>
                  <a:lnTo>
                    <a:pt x="608" y="408"/>
                  </a:lnTo>
                  <a:lnTo>
                    <a:pt x="612" y="408"/>
                  </a:lnTo>
                  <a:lnTo>
                    <a:pt x="608" y="408"/>
                  </a:lnTo>
                  <a:lnTo>
                    <a:pt x="608" y="404"/>
                  </a:lnTo>
                  <a:lnTo>
                    <a:pt x="612" y="404"/>
                  </a:lnTo>
                  <a:lnTo>
                    <a:pt x="616" y="408"/>
                  </a:lnTo>
                  <a:lnTo>
                    <a:pt x="616" y="404"/>
                  </a:lnTo>
                  <a:lnTo>
                    <a:pt x="620" y="404"/>
                  </a:lnTo>
                  <a:lnTo>
                    <a:pt x="620" y="408"/>
                  </a:lnTo>
                  <a:lnTo>
                    <a:pt x="622" y="408"/>
                  </a:lnTo>
                  <a:lnTo>
                    <a:pt x="622" y="410"/>
                  </a:lnTo>
                  <a:lnTo>
                    <a:pt x="626" y="410"/>
                  </a:lnTo>
                  <a:lnTo>
                    <a:pt x="630" y="410"/>
                  </a:lnTo>
                  <a:lnTo>
                    <a:pt x="630" y="408"/>
                  </a:lnTo>
                  <a:lnTo>
                    <a:pt x="630" y="410"/>
                  </a:lnTo>
                  <a:lnTo>
                    <a:pt x="626" y="414"/>
                  </a:lnTo>
                  <a:lnTo>
                    <a:pt x="630" y="414"/>
                  </a:lnTo>
                  <a:lnTo>
                    <a:pt x="630" y="410"/>
                  </a:lnTo>
                  <a:lnTo>
                    <a:pt x="634" y="410"/>
                  </a:lnTo>
                  <a:lnTo>
                    <a:pt x="638" y="410"/>
                  </a:lnTo>
                  <a:lnTo>
                    <a:pt x="634" y="410"/>
                  </a:lnTo>
                  <a:lnTo>
                    <a:pt x="638" y="414"/>
                  </a:lnTo>
                  <a:lnTo>
                    <a:pt x="634" y="414"/>
                  </a:lnTo>
                  <a:lnTo>
                    <a:pt x="634" y="418"/>
                  </a:lnTo>
                  <a:lnTo>
                    <a:pt x="634" y="422"/>
                  </a:lnTo>
                  <a:lnTo>
                    <a:pt x="634" y="426"/>
                  </a:lnTo>
                  <a:lnTo>
                    <a:pt x="630" y="426"/>
                  </a:lnTo>
                  <a:lnTo>
                    <a:pt x="630" y="430"/>
                  </a:lnTo>
                  <a:lnTo>
                    <a:pt x="634" y="430"/>
                  </a:lnTo>
                  <a:lnTo>
                    <a:pt x="634" y="434"/>
                  </a:lnTo>
                  <a:lnTo>
                    <a:pt x="634" y="436"/>
                  </a:lnTo>
                  <a:lnTo>
                    <a:pt x="638" y="434"/>
                  </a:lnTo>
                  <a:lnTo>
                    <a:pt x="642" y="434"/>
                  </a:lnTo>
                  <a:lnTo>
                    <a:pt x="642" y="436"/>
                  </a:lnTo>
                  <a:lnTo>
                    <a:pt x="638" y="436"/>
                  </a:lnTo>
                  <a:lnTo>
                    <a:pt x="642" y="436"/>
                  </a:lnTo>
                  <a:lnTo>
                    <a:pt x="646" y="436"/>
                  </a:lnTo>
                  <a:lnTo>
                    <a:pt x="646" y="440"/>
                  </a:lnTo>
                  <a:lnTo>
                    <a:pt x="642" y="440"/>
                  </a:lnTo>
                  <a:lnTo>
                    <a:pt x="638" y="440"/>
                  </a:lnTo>
                  <a:lnTo>
                    <a:pt x="634" y="440"/>
                  </a:lnTo>
                  <a:lnTo>
                    <a:pt x="630" y="440"/>
                  </a:lnTo>
                  <a:lnTo>
                    <a:pt x="630" y="436"/>
                  </a:lnTo>
                  <a:lnTo>
                    <a:pt x="630" y="440"/>
                  </a:lnTo>
                  <a:lnTo>
                    <a:pt x="634" y="440"/>
                  </a:lnTo>
                  <a:lnTo>
                    <a:pt x="634" y="444"/>
                  </a:lnTo>
                  <a:lnTo>
                    <a:pt x="638" y="444"/>
                  </a:lnTo>
                  <a:lnTo>
                    <a:pt x="638" y="448"/>
                  </a:lnTo>
                  <a:lnTo>
                    <a:pt x="642" y="448"/>
                  </a:lnTo>
                  <a:lnTo>
                    <a:pt x="638" y="444"/>
                  </a:lnTo>
                  <a:lnTo>
                    <a:pt x="634" y="444"/>
                  </a:lnTo>
                  <a:lnTo>
                    <a:pt x="634" y="440"/>
                  </a:lnTo>
                  <a:lnTo>
                    <a:pt x="638" y="440"/>
                  </a:lnTo>
                  <a:lnTo>
                    <a:pt x="642" y="440"/>
                  </a:lnTo>
                  <a:lnTo>
                    <a:pt x="642" y="444"/>
                  </a:lnTo>
                  <a:lnTo>
                    <a:pt x="646" y="444"/>
                  </a:lnTo>
                  <a:lnTo>
                    <a:pt x="650" y="440"/>
                  </a:lnTo>
                  <a:lnTo>
                    <a:pt x="646" y="440"/>
                  </a:lnTo>
                  <a:lnTo>
                    <a:pt x="646" y="436"/>
                  </a:lnTo>
                  <a:lnTo>
                    <a:pt x="650" y="434"/>
                  </a:lnTo>
                  <a:lnTo>
                    <a:pt x="646" y="434"/>
                  </a:lnTo>
                  <a:lnTo>
                    <a:pt x="646" y="430"/>
                  </a:lnTo>
                  <a:lnTo>
                    <a:pt x="646" y="426"/>
                  </a:lnTo>
                  <a:lnTo>
                    <a:pt x="642" y="426"/>
                  </a:lnTo>
                  <a:lnTo>
                    <a:pt x="642" y="422"/>
                  </a:lnTo>
                  <a:lnTo>
                    <a:pt x="646" y="418"/>
                  </a:lnTo>
                  <a:lnTo>
                    <a:pt x="642" y="418"/>
                  </a:lnTo>
                  <a:lnTo>
                    <a:pt x="646" y="418"/>
                  </a:lnTo>
                  <a:lnTo>
                    <a:pt x="646" y="414"/>
                  </a:lnTo>
                  <a:lnTo>
                    <a:pt x="650" y="414"/>
                  </a:lnTo>
                  <a:lnTo>
                    <a:pt x="652" y="414"/>
                  </a:lnTo>
                  <a:lnTo>
                    <a:pt x="656" y="414"/>
                  </a:lnTo>
                  <a:lnTo>
                    <a:pt x="660" y="410"/>
                  </a:lnTo>
                  <a:lnTo>
                    <a:pt x="664" y="410"/>
                  </a:lnTo>
                  <a:lnTo>
                    <a:pt x="664" y="408"/>
                  </a:lnTo>
                  <a:lnTo>
                    <a:pt x="660" y="408"/>
                  </a:lnTo>
                  <a:lnTo>
                    <a:pt x="664" y="408"/>
                  </a:lnTo>
                  <a:lnTo>
                    <a:pt x="664" y="404"/>
                  </a:lnTo>
                  <a:lnTo>
                    <a:pt x="668" y="404"/>
                  </a:lnTo>
                  <a:lnTo>
                    <a:pt x="672" y="404"/>
                  </a:lnTo>
                  <a:lnTo>
                    <a:pt x="672" y="400"/>
                  </a:lnTo>
                  <a:lnTo>
                    <a:pt x="668" y="400"/>
                  </a:lnTo>
                  <a:lnTo>
                    <a:pt x="668" y="396"/>
                  </a:lnTo>
                  <a:lnTo>
                    <a:pt x="672" y="396"/>
                  </a:lnTo>
                  <a:lnTo>
                    <a:pt x="672" y="392"/>
                  </a:lnTo>
                  <a:lnTo>
                    <a:pt x="668" y="392"/>
                  </a:lnTo>
                  <a:lnTo>
                    <a:pt x="664" y="392"/>
                  </a:lnTo>
                  <a:lnTo>
                    <a:pt x="664" y="396"/>
                  </a:lnTo>
                  <a:lnTo>
                    <a:pt x="668" y="396"/>
                  </a:lnTo>
                  <a:lnTo>
                    <a:pt x="668" y="392"/>
                  </a:lnTo>
                  <a:lnTo>
                    <a:pt x="668" y="396"/>
                  </a:lnTo>
                  <a:lnTo>
                    <a:pt x="664" y="396"/>
                  </a:lnTo>
                  <a:lnTo>
                    <a:pt x="660" y="400"/>
                  </a:lnTo>
                  <a:lnTo>
                    <a:pt x="656" y="400"/>
                  </a:lnTo>
                  <a:lnTo>
                    <a:pt x="656" y="396"/>
                  </a:lnTo>
                  <a:lnTo>
                    <a:pt x="656" y="392"/>
                  </a:lnTo>
                  <a:lnTo>
                    <a:pt x="660" y="392"/>
                  </a:lnTo>
                  <a:lnTo>
                    <a:pt x="664" y="388"/>
                  </a:lnTo>
                  <a:lnTo>
                    <a:pt x="660" y="388"/>
                  </a:lnTo>
                  <a:lnTo>
                    <a:pt x="660" y="384"/>
                  </a:lnTo>
                  <a:lnTo>
                    <a:pt x="664" y="380"/>
                  </a:lnTo>
                  <a:lnTo>
                    <a:pt x="668" y="380"/>
                  </a:lnTo>
                  <a:lnTo>
                    <a:pt x="672" y="380"/>
                  </a:lnTo>
                  <a:lnTo>
                    <a:pt x="668" y="380"/>
                  </a:lnTo>
                  <a:lnTo>
                    <a:pt x="668" y="384"/>
                  </a:lnTo>
                  <a:lnTo>
                    <a:pt x="668" y="388"/>
                  </a:lnTo>
                  <a:lnTo>
                    <a:pt x="672" y="384"/>
                  </a:lnTo>
                  <a:lnTo>
                    <a:pt x="676" y="380"/>
                  </a:lnTo>
                  <a:lnTo>
                    <a:pt x="672" y="380"/>
                  </a:lnTo>
                  <a:lnTo>
                    <a:pt x="672" y="378"/>
                  </a:lnTo>
                  <a:lnTo>
                    <a:pt x="668" y="378"/>
                  </a:lnTo>
                  <a:lnTo>
                    <a:pt x="668" y="380"/>
                  </a:lnTo>
                  <a:lnTo>
                    <a:pt x="664" y="380"/>
                  </a:lnTo>
                  <a:lnTo>
                    <a:pt x="660" y="380"/>
                  </a:lnTo>
                  <a:lnTo>
                    <a:pt x="660" y="378"/>
                  </a:lnTo>
                  <a:lnTo>
                    <a:pt x="656" y="378"/>
                  </a:lnTo>
                  <a:lnTo>
                    <a:pt x="656" y="374"/>
                  </a:lnTo>
                  <a:lnTo>
                    <a:pt x="652" y="374"/>
                  </a:lnTo>
                  <a:lnTo>
                    <a:pt x="656" y="378"/>
                  </a:lnTo>
                  <a:lnTo>
                    <a:pt x="652" y="378"/>
                  </a:lnTo>
                  <a:lnTo>
                    <a:pt x="650" y="378"/>
                  </a:lnTo>
                  <a:lnTo>
                    <a:pt x="650" y="374"/>
                  </a:lnTo>
                  <a:lnTo>
                    <a:pt x="646" y="374"/>
                  </a:lnTo>
                  <a:lnTo>
                    <a:pt x="642" y="374"/>
                  </a:lnTo>
                  <a:lnTo>
                    <a:pt x="642" y="370"/>
                  </a:lnTo>
                  <a:lnTo>
                    <a:pt x="638" y="370"/>
                  </a:lnTo>
                  <a:lnTo>
                    <a:pt x="634" y="370"/>
                  </a:lnTo>
                  <a:lnTo>
                    <a:pt x="634" y="366"/>
                  </a:lnTo>
                  <a:lnTo>
                    <a:pt x="630" y="366"/>
                  </a:lnTo>
                  <a:lnTo>
                    <a:pt x="630" y="362"/>
                  </a:lnTo>
                  <a:lnTo>
                    <a:pt x="630" y="358"/>
                  </a:lnTo>
                  <a:lnTo>
                    <a:pt x="634" y="350"/>
                  </a:lnTo>
                  <a:lnTo>
                    <a:pt x="638" y="350"/>
                  </a:lnTo>
                  <a:lnTo>
                    <a:pt x="634" y="350"/>
                  </a:lnTo>
                  <a:lnTo>
                    <a:pt x="638" y="348"/>
                  </a:lnTo>
                  <a:lnTo>
                    <a:pt x="634" y="348"/>
                  </a:lnTo>
                  <a:lnTo>
                    <a:pt x="634" y="350"/>
                  </a:lnTo>
                  <a:lnTo>
                    <a:pt x="630" y="348"/>
                  </a:lnTo>
                  <a:lnTo>
                    <a:pt x="626" y="348"/>
                  </a:lnTo>
                  <a:lnTo>
                    <a:pt x="626" y="344"/>
                  </a:lnTo>
                  <a:lnTo>
                    <a:pt x="630" y="344"/>
                  </a:lnTo>
                  <a:lnTo>
                    <a:pt x="630" y="340"/>
                  </a:lnTo>
                  <a:lnTo>
                    <a:pt x="630" y="336"/>
                  </a:lnTo>
                  <a:lnTo>
                    <a:pt x="630" y="340"/>
                  </a:lnTo>
                  <a:lnTo>
                    <a:pt x="630" y="336"/>
                  </a:lnTo>
                  <a:lnTo>
                    <a:pt x="630" y="332"/>
                  </a:lnTo>
                  <a:lnTo>
                    <a:pt x="634" y="332"/>
                  </a:lnTo>
                  <a:lnTo>
                    <a:pt x="634" y="328"/>
                  </a:lnTo>
                  <a:lnTo>
                    <a:pt x="638" y="328"/>
                  </a:lnTo>
                  <a:lnTo>
                    <a:pt x="638" y="332"/>
                  </a:lnTo>
                  <a:lnTo>
                    <a:pt x="642" y="332"/>
                  </a:lnTo>
                  <a:lnTo>
                    <a:pt x="646" y="332"/>
                  </a:lnTo>
                  <a:lnTo>
                    <a:pt x="642" y="328"/>
                  </a:lnTo>
                  <a:lnTo>
                    <a:pt x="638" y="328"/>
                  </a:lnTo>
                  <a:lnTo>
                    <a:pt x="638" y="324"/>
                  </a:lnTo>
                  <a:lnTo>
                    <a:pt x="642" y="324"/>
                  </a:lnTo>
                  <a:lnTo>
                    <a:pt x="642" y="322"/>
                  </a:lnTo>
                  <a:lnTo>
                    <a:pt x="646" y="322"/>
                  </a:lnTo>
                  <a:lnTo>
                    <a:pt x="650" y="318"/>
                  </a:lnTo>
                  <a:lnTo>
                    <a:pt x="652" y="318"/>
                  </a:lnTo>
                  <a:lnTo>
                    <a:pt x="656" y="318"/>
                  </a:lnTo>
                  <a:lnTo>
                    <a:pt x="652" y="318"/>
                  </a:lnTo>
                  <a:lnTo>
                    <a:pt x="650" y="318"/>
                  </a:lnTo>
                  <a:lnTo>
                    <a:pt x="652" y="314"/>
                  </a:lnTo>
                  <a:lnTo>
                    <a:pt x="656" y="314"/>
                  </a:lnTo>
                  <a:lnTo>
                    <a:pt x="660" y="318"/>
                  </a:lnTo>
                  <a:lnTo>
                    <a:pt x="656" y="318"/>
                  </a:lnTo>
                  <a:lnTo>
                    <a:pt x="656" y="322"/>
                  </a:lnTo>
                  <a:lnTo>
                    <a:pt x="656" y="318"/>
                  </a:lnTo>
                  <a:lnTo>
                    <a:pt x="660" y="318"/>
                  </a:lnTo>
                  <a:lnTo>
                    <a:pt x="660" y="322"/>
                  </a:lnTo>
                  <a:lnTo>
                    <a:pt x="664" y="322"/>
                  </a:lnTo>
                  <a:lnTo>
                    <a:pt x="668" y="322"/>
                  </a:lnTo>
                  <a:lnTo>
                    <a:pt x="668" y="324"/>
                  </a:lnTo>
                  <a:lnTo>
                    <a:pt x="672" y="324"/>
                  </a:lnTo>
                  <a:lnTo>
                    <a:pt x="676" y="328"/>
                  </a:lnTo>
                  <a:lnTo>
                    <a:pt x="678" y="332"/>
                  </a:lnTo>
                  <a:lnTo>
                    <a:pt x="678" y="336"/>
                  </a:lnTo>
                  <a:lnTo>
                    <a:pt x="682" y="336"/>
                  </a:lnTo>
                  <a:lnTo>
                    <a:pt x="682" y="340"/>
                  </a:lnTo>
                  <a:lnTo>
                    <a:pt x="678" y="344"/>
                  </a:lnTo>
                  <a:lnTo>
                    <a:pt x="682" y="344"/>
                  </a:lnTo>
                  <a:lnTo>
                    <a:pt x="682" y="348"/>
                  </a:lnTo>
                  <a:lnTo>
                    <a:pt x="686" y="348"/>
                  </a:lnTo>
                  <a:lnTo>
                    <a:pt x="690" y="350"/>
                  </a:lnTo>
                  <a:lnTo>
                    <a:pt x="690" y="354"/>
                  </a:lnTo>
                  <a:lnTo>
                    <a:pt x="694" y="354"/>
                  </a:lnTo>
                  <a:lnTo>
                    <a:pt x="694" y="358"/>
                  </a:lnTo>
                  <a:lnTo>
                    <a:pt x="694" y="354"/>
                  </a:lnTo>
                  <a:lnTo>
                    <a:pt x="698" y="354"/>
                  </a:lnTo>
                  <a:lnTo>
                    <a:pt x="698" y="358"/>
                  </a:lnTo>
                  <a:lnTo>
                    <a:pt x="702" y="362"/>
                  </a:lnTo>
                  <a:lnTo>
                    <a:pt x="698" y="362"/>
                  </a:lnTo>
                  <a:lnTo>
                    <a:pt x="694" y="362"/>
                  </a:lnTo>
                  <a:lnTo>
                    <a:pt x="690" y="358"/>
                  </a:lnTo>
                  <a:lnTo>
                    <a:pt x="690" y="362"/>
                  </a:lnTo>
                  <a:lnTo>
                    <a:pt x="686" y="362"/>
                  </a:lnTo>
                  <a:lnTo>
                    <a:pt x="690" y="362"/>
                  </a:lnTo>
                  <a:lnTo>
                    <a:pt x="694" y="362"/>
                  </a:lnTo>
                  <a:lnTo>
                    <a:pt x="694" y="366"/>
                  </a:lnTo>
                  <a:lnTo>
                    <a:pt x="690" y="366"/>
                  </a:lnTo>
                  <a:lnTo>
                    <a:pt x="686" y="370"/>
                  </a:lnTo>
                  <a:lnTo>
                    <a:pt x="682" y="374"/>
                  </a:lnTo>
                  <a:lnTo>
                    <a:pt x="686" y="374"/>
                  </a:lnTo>
                  <a:lnTo>
                    <a:pt x="682" y="374"/>
                  </a:lnTo>
                  <a:lnTo>
                    <a:pt x="678" y="374"/>
                  </a:lnTo>
                  <a:lnTo>
                    <a:pt x="682" y="374"/>
                  </a:lnTo>
                  <a:lnTo>
                    <a:pt x="686" y="374"/>
                  </a:lnTo>
                  <a:lnTo>
                    <a:pt x="690" y="374"/>
                  </a:lnTo>
                  <a:lnTo>
                    <a:pt x="694" y="378"/>
                  </a:lnTo>
                  <a:lnTo>
                    <a:pt x="690" y="378"/>
                  </a:lnTo>
                  <a:lnTo>
                    <a:pt x="690" y="374"/>
                  </a:lnTo>
                  <a:lnTo>
                    <a:pt x="690" y="378"/>
                  </a:lnTo>
                  <a:lnTo>
                    <a:pt x="694" y="378"/>
                  </a:lnTo>
                  <a:lnTo>
                    <a:pt x="698" y="378"/>
                  </a:lnTo>
                  <a:lnTo>
                    <a:pt x="702" y="374"/>
                  </a:lnTo>
                  <a:lnTo>
                    <a:pt x="706" y="374"/>
                  </a:lnTo>
                  <a:lnTo>
                    <a:pt x="702" y="378"/>
                  </a:lnTo>
                  <a:lnTo>
                    <a:pt x="706" y="378"/>
                  </a:lnTo>
                  <a:lnTo>
                    <a:pt x="708" y="378"/>
                  </a:lnTo>
                  <a:lnTo>
                    <a:pt x="712" y="378"/>
                  </a:lnTo>
                  <a:lnTo>
                    <a:pt x="716" y="378"/>
                  </a:lnTo>
                  <a:lnTo>
                    <a:pt x="716" y="380"/>
                  </a:lnTo>
                  <a:lnTo>
                    <a:pt x="712" y="380"/>
                  </a:lnTo>
                  <a:lnTo>
                    <a:pt x="708" y="380"/>
                  </a:lnTo>
                  <a:lnTo>
                    <a:pt x="708" y="384"/>
                  </a:lnTo>
                  <a:lnTo>
                    <a:pt x="706" y="384"/>
                  </a:lnTo>
                  <a:lnTo>
                    <a:pt x="702" y="384"/>
                  </a:lnTo>
                  <a:lnTo>
                    <a:pt x="702" y="380"/>
                  </a:lnTo>
                  <a:lnTo>
                    <a:pt x="702" y="384"/>
                  </a:lnTo>
                  <a:lnTo>
                    <a:pt x="706" y="384"/>
                  </a:lnTo>
                  <a:lnTo>
                    <a:pt x="708" y="384"/>
                  </a:lnTo>
                  <a:lnTo>
                    <a:pt x="708" y="388"/>
                  </a:lnTo>
                  <a:lnTo>
                    <a:pt x="712" y="388"/>
                  </a:lnTo>
                  <a:lnTo>
                    <a:pt x="712" y="392"/>
                  </a:lnTo>
                  <a:lnTo>
                    <a:pt x="716" y="392"/>
                  </a:lnTo>
                  <a:lnTo>
                    <a:pt x="716" y="396"/>
                  </a:lnTo>
                  <a:lnTo>
                    <a:pt x="712" y="396"/>
                  </a:lnTo>
                  <a:lnTo>
                    <a:pt x="716" y="400"/>
                  </a:lnTo>
                  <a:lnTo>
                    <a:pt x="716" y="404"/>
                  </a:lnTo>
                  <a:lnTo>
                    <a:pt x="712" y="404"/>
                  </a:lnTo>
                  <a:lnTo>
                    <a:pt x="712" y="408"/>
                  </a:lnTo>
                  <a:lnTo>
                    <a:pt x="716" y="408"/>
                  </a:lnTo>
                  <a:lnTo>
                    <a:pt x="716" y="410"/>
                  </a:lnTo>
                  <a:lnTo>
                    <a:pt x="720" y="410"/>
                  </a:lnTo>
                  <a:lnTo>
                    <a:pt x="720" y="408"/>
                  </a:lnTo>
                  <a:lnTo>
                    <a:pt x="724" y="408"/>
                  </a:lnTo>
                  <a:lnTo>
                    <a:pt x="724" y="404"/>
                  </a:lnTo>
                  <a:lnTo>
                    <a:pt x="724" y="400"/>
                  </a:lnTo>
                  <a:lnTo>
                    <a:pt x="728" y="396"/>
                  </a:lnTo>
                  <a:lnTo>
                    <a:pt x="724" y="392"/>
                  </a:lnTo>
                  <a:lnTo>
                    <a:pt x="728" y="392"/>
                  </a:lnTo>
                  <a:lnTo>
                    <a:pt x="728" y="388"/>
                  </a:lnTo>
                  <a:lnTo>
                    <a:pt x="732" y="388"/>
                  </a:lnTo>
                  <a:lnTo>
                    <a:pt x="732" y="384"/>
                  </a:lnTo>
                  <a:lnTo>
                    <a:pt x="734" y="384"/>
                  </a:lnTo>
                  <a:lnTo>
                    <a:pt x="738" y="388"/>
                  </a:lnTo>
                  <a:lnTo>
                    <a:pt x="742" y="388"/>
                  </a:lnTo>
                  <a:lnTo>
                    <a:pt x="742" y="392"/>
                  </a:lnTo>
                  <a:lnTo>
                    <a:pt x="746" y="392"/>
                  </a:lnTo>
                  <a:lnTo>
                    <a:pt x="748" y="396"/>
                  </a:lnTo>
                  <a:lnTo>
                    <a:pt x="748" y="400"/>
                  </a:lnTo>
                  <a:lnTo>
                    <a:pt x="748" y="404"/>
                  </a:lnTo>
                  <a:lnTo>
                    <a:pt x="752" y="404"/>
                  </a:lnTo>
                  <a:lnTo>
                    <a:pt x="752" y="408"/>
                  </a:lnTo>
                  <a:lnTo>
                    <a:pt x="752" y="410"/>
                  </a:lnTo>
                  <a:lnTo>
                    <a:pt x="748" y="410"/>
                  </a:lnTo>
                  <a:lnTo>
                    <a:pt x="746" y="408"/>
                  </a:lnTo>
                  <a:lnTo>
                    <a:pt x="746" y="410"/>
                  </a:lnTo>
                  <a:lnTo>
                    <a:pt x="746" y="414"/>
                  </a:lnTo>
                  <a:lnTo>
                    <a:pt x="746" y="418"/>
                  </a:lnTo>
                  <a:lnTo>
                    <a:pt x="746" y="422"/>
                  </a:lnTo>
                  <a:lnTo>
                    <a:pt x="746" y="426"/>
                  </a:lnTo>
                  <a:lnTo>
                    <a:pt x="748" y="426"/>
                  </a:lnTo>
                  <a:lnTo>
                    <a:pt x="752" y="426"/>
                  </a:lnTo>
                  <a:lnTo>
                    <a:pt x="752" y="430"/>
                  </a:lnTo>
                  <a:lnTo>
                    <a:pt x="756" y="430"/>
                  </a:lnTo>
                  <a:lnTo>
                    <a:pt x="756" y="434"/>
                  </a:lnTo>
                  <a:lnTo>
                    <a:pt x="756" y="436"/>
                  </a:lnTo>
                  <a:lnTo>
                    <a:pt x="760" y="436"/>
                  </a:lnTo>
                  <a:lnTo>
                    <a:pt x="764" y="436"/>
                  </a:lnTo>
                  <a:lnTo>
                    <a:pt x="764" y="434"/>
                  </a:lnTo>
                  <a:lnTo>
                    <a:pt x="764" y="430"/>
                  </a:lnTo>
                  <a:lnTo>
                    <a:pt x="768" y="430"/>
                  </a:lnTo>
                  <a:lnTo>
                    <a:pt x="768" y="434"/>
                  </a:lnTo>
                  <a:lnTo>
                    <a:pt x="772" y="434"/>
                  </a:lnTo>
                  <a:lnTo>
                    <a:pt x="772" y="430"/>
                  </a:lnTo>
                  <a:lnTo>
                    <a:pt x="772" y="426"/>
                  </a:lnTo>
                  <a:lnTo>
                    <a:pt x="772" y="422"/>
                  </a:lnTo>
                  <a:lnTo>
                    <a:pt x="776" y="418"/>
                  </a:lnTo>
                  <a:lnTo>
                    <a:pt x="778" y="414"/>
                  </a:lnTo>
                  <a:lnTo>
                    <a:pt x="778" y="410"/>
                  </a:lnTo>
                  <a:lnTo>
                    <a:pt x="778" y="408"/>
                  </a:lnTo>
                  <a:lnTo>
                    <a:pt x="782" y="408"/>
                  </a:lnTo>
                  <a:lnTo>
                    <a:pt x="782" y="404"/>
                  </a:lnTo>
                  <a:lnTo>
                    <a:pt x="782" y="400"/>
                  </a:lnTo>
                  <a:lnTo>
                    <a:pt x="782" y="396"/>
                  </a:lnTo>
                  <a:lnTo>
                    <a:pt x="782" y="400"/>
                  </a:lnTo>
                  <a:lnTo>
                    <a:pt x="786" y="400"/>
                  </a:lnTo>
                  <a:lnTo>
                    <a:pt x="786" y="396"/>
                  </a:lnTo>
                  <a:lnTo>
                    <a:pt x="782" y="396"/>
                  </a:lnTo>
                  <a:lnTo>
                    <a:pt x="786" y="396"/>
                  </a:lnTo>
                  <a:lnTo>
                    <a:pt x="786" y="400"/>
                  </a:lnTo>
                  <a:lnTo>
                    <a:pt x="790" y="400"/>
                  </a:lnTo>
                  <a:lnTo>
                    <a:pt x="790" y="396"/>
                  </a:lnTo>
                  <a:lnTo>
                    <a:pt x="794" y="396"/>
                  </a:lnTo>
                  <a:lnTo>
                    <a:pt x="794" y="400"/>
                  </a:lnTo>
                  <a:lnTo>
                    <a:pt x="794" y="396"/>
                  </a:lnTo>
                  <a:lnTo>
                    <a:pt x="790" y="396"/>
                  </a:lnTo>
                  <a:lnTo>
                    <a:pt x="790" y="392"/>
                  </a:lnTo>
                  <a:lnTo>
                    <a:pt x="794" y="392"/>
                  </a:lnTo>
                  <a:lnTo>
                    <a:pt x="790" y="392"/>
                  </a:lnTo>
                  <a:lnTo>
                    <a:pt x="794" y="392"/>
                  </a:lnTo>
                  <a:lnTo>
                    <a:pt x="798" y="392"/>
                  </a:lnTo>
                  <a:lnTo>
                    <a:pt x="794" y="388"/>
                  </a:lnTo>
                  <a:lnTo>
                    <a:pt x="790" y="388"/>
                  </a:lnTo>
                  <a:lnTo>
                    <a:pt x="786" y="388"/>
                  </a:lnTo>
                  <a:lnTo>
                    <a:pt x="790" y="388"/>
                  </a:lnTo>
                  <a:lnTo>
                    <a:pt x="786" y="384"/>
                  </a:lnTo>
                  <a:lnTo>
                    <a:pt x="786" y="380"/>
                  </a:lnTo>
                  <a:lnTo>
                    <a:pt x="782" y="380"/>
                  </a:lnTo>
                  <a:lnTo>
                    <a:pt x="782" y="374"/>
                  </a:lnTo>
                  <a:lnTo>
                    <a:pt x="786" y="370"/>
                  </a:lnTo>
                  <a:lnTo>
                    <a:pt x="786" y="374"/>
                  </a:lnTo>
                  <a:lnTo>
                    <a:pt x="786" y="370"/>
                  </a:lnTo>
                  <a:lnTo>
                    <a:pt x="782" y="370"/>
                  </a:lnTo>
                  <a:lnTo>
                    <a:pt x="786" y="370"/>
                  </a:lnTo>
                  <a:lnTo>
                    <a:pt x="790" y="370"/>
                  </a:lnTo>
                  <a:lnTo>
                    <a:pt x="790" y="374"/>
                  </a:lnTo>
                  <a:lnTo>
                    <a:pt x="794" y="370"/>
                  </a:lnTo>
                  <a:lnTo>
                    <a:pt x="798" y="370"/>
                  </a:lnTo>
                  <a:lnTo>
                    <a:pt x="802" y="370"/>
                  </a:lnTo>
                  <a:lnTo>
                    <a:pt x="806" y="370"/>
                  </a:lnTo>
                  <a:lnTo>
                    <a:pt x="806" y="374"/>
                  </a:lnTo>
                  <a:lnTo>
                    <a:pt x="808" y="374"/>
                  </a:lnTo>
                  <a:lnTo>
                    <a:pt x="812" y="374"/>
                  </a:lnTo>
                  <a:lnTo>
                    <a:pt x="816" y="374"/>
                  </a:lnTo>
                  <a:lnTo>
                    <a:pt x="820" y="374"/>
                  </a:lnTo>
                  <a:lnTo>
                    <a:pt x="824" y="374"/>
                  </a:lnTo>
                  <a:lnTo>
                    <a:pt x="828" y="374"/>
                  </a:lnTo>
                  <a:lnTo>
                    <a:pt x="832" y="374"/>
                  </a:lnTo>
                  <a:lnTo>
                    <a:pt x="832" y="378"/>
                  </a:lnTo>
                  <a:lnTo>
                    <a:pt x="828" y="378"/>
                  </a:lnTo>
                  <a:lnTo>
                    <a:pt x="828" y="374"/>
                  </a:lnTo>
                  <a:lnTo>
                    <a:pt x="824" y="378"/>
                  </a:lnTo>
                  <a:lnTo>
                    <a:pt x="828" y="378"/>
                  </a:lnTo>
                  <a:lnTo>
                    <a:pt x="824" y="378"/>
                  </a:lnTo>
                  <a:lnTo>
                    <a:pt x="820" y="378"/>
                  </a:lnTo>
                  <a:lnTo>
                    <a:pt x="816" y="378"/>
                  </a:lnTo>
                  <a:lnTo>
                    <a:pt x="820" y="378"/>
                  </a:lnTo>
                  <a:lnTo>
                    <a:pt x="824" y="378"/>
                  </a:lnTo>
                  <a:lnTo>
                    <a:pt x="832" y="380"/>
                  </a:lnTo>
                  <a:lnTo>
                    <a:pt x="832" y="384"/>
                  </a:lnTo>
                  <a:lnTo>
                    <a:pt x="834" y="384"/>
                  </a:lnTo>
                  <a:lnTo>
                    <a:pt x="838" y="384"/>
                  </a:lnTo>
                  <a:lnTo>
                    <a:pt x="842" y="384"/>
                  </a:lnTo>
                  <a:lnTo>
                    <a:pt x="842" y="388"/>
                  </a:lnTo>
                  <a:lnTo>
                    <a:pt x="838" y="392"/>
                  </a:lnTo>
                  <a:lnTo>
                    <a:pt x="834" y="392"/>
                  </a:lnTo>
                  <a:lnTo>
                    <a:pt x="834" y="396"/>
                  </a:lnTo>
                  <a:lnTo>
                    <a:pt x="834" y="392"/>
                  </a:lnTo>
                  <a:lnTo>
                    <a:pt x="838" y="392"/>
                  </a:lnTo>
                  <a:lnTo>
                    <a:pt x="838" y="396"/>
                  </a:lnTo>
                  <a:lnTo>
                    <a:pt x="842" y="396"/>
                  </a:lnTo>
                  <a:lnTo>
                    <a:pt x="846" y="396"/>
                  </a:lnTo>
                  <a:lnTo>
                    <a:pt x="846" y="400"/>
                  </a:lnTo>
                  <a:lnTo>
                    <a:pt x="842" y="400"/>
                  </a:lnTo>
                  <a:lnTo>
                    <a:pt x="838" y="404"/>
                  </a:lnTo>
                  <a:lnTo>
                    <a:pt x="834" y="404"/>
                  </a:lnTo>
                  <a:lnTo>
                    <a:pt x="834" y="408"/>
                  </a:lnTo>
                  <a:lnTo>
                    <a:pt x="834" y="404"/>
                  </a:lnTo>
                  <a:lnTo>
                    <a:pt x="832" y="404"/>
                  </a:lnTo>
                  <a:lnTo>
                    <a:pt x="828" y="404"/>
                  </a:lnTo>
                  <a:lnTo>
                    <a:pt x="824" y="404"/>
                  </a:lnTo>
                  <a:lnTo>
                    <a:pt x="828" y="404"/>
                  </a:lnTo>
                  <a:lnTo>
                    <a:pt x="828" y="408"/>
                  </a:lnTo>
                  <a:lnTo>
                    <a:pt x="828" y="410"/>
                  </a:lnTo>
                  <a:lnTo>
                    <a:pt x="832" y="410"/>
                  </a:lnTo>
                  <a:lnTo>
                    <a:pt x="832" y="414"/>
                  </a:lnTo>
                  <a:lnTo>
                    <a:pt x="832" y="410"/>
                  </a:lnTo>
                  <a:lnTo>
                    <a:pt x="834" y="410"/>
                  </a:lnTo>
                  <a:lnTo>
                    <a:pt x="834" y="414"/>
                  </a:lnTo>
                  <a:lnTo>
                    <a:pt x="832" y="414"/>
                  </a:lnTo>
                  <a:lnTo>
                    <a:pt x="832" y="418"/>
                  </a:lnTo>
                  <a:lnTo>
                    <a:pt x="834" y="418"/>
                  </a:lnTo>
                  <a:lnTo>
                    <a:pt x="834" y="422"/>
                  </a:lnTo>
                  <a:lnTo>
                    <a:pt x="838" y="422"/>
                  </a:lnTo>
                  <a:lnTo>
                    <a:pt x="838" y="426"/>
                  </a:lnTo>
                  <a:lnTo>
                    <a:pt x="842" y="426"/>
                  </a:lnTo>
                  <a:lnTo>
                    <a:pt x="846" y="430"/>
                  </a:lnTo>
                  <a:lnTo>
                    <a:pt x="842" y="430"/>
                  </a:lnTo>
                  <a:lnTo>
                    <a:pt x="842" y="434"/>
                  </a:lnTo>
                  <a:lnTo>
                    <a:pt x="842" y="436"/>
                  </a:lnTo>
                  <a:lnTo>
                    <a:pt x="842" y="440"/>
                  </a:lnTo>
                  <a:lnTo>
                    <a:pt x="838" y="440"/>
                  </a:lnTo>
                  <a:lnTo>
                    <a:pt x="834" y="440"/>
                  </a:lnTo>
                  <a:lnTo>
                    <a:pt x="834" y="444"/>
                  </a:lnTo>
                  <a:lnTo>
                    <a:pt x="832" y="448"/>
                  </a:lnTo>
                  <a:lnTo>
                    <a:pt x="828" y="448"/>
                  </a:lnTo>
                  <a:lnTo>
                    <a:pt x="828" y="452"/>
                  </a:lnTo>
                  <a:lnTo>
                    <a:pt x="824" y="452"/>
                  </a:lnTo>
                  <a:lnTo>
                    <a:pt x="820" y="452"/>
                  </a:lnTo>
                  <a:lnTo>
                    <a:pt x="820" y="456"/>
                  </a:lnTo>
                  <a:lnTo>
                    <a:pt x="816" y="456"/>
                  </a:lnTo>
                  <a:lnTo>
                    <a:pt x="812" y="456"/>
                  </a:lnTo>
                  <a:lnTo>
                    <a:pt x="808" y="452"/>
                  </a:lnTo>
                  <a:lnTo>
                    <a:pt x="806" y="452"/>
                  </a:lnTo>
                  <a:lnTo>
                    <a:pt x="806" y="448"/>
                  </a:lnTo>
                  <a:lnTo>
                    <a:pt x="808" y="444"/>
                  </a:lnTo>
                  <a:lnTo>
                    <a:pt x="806" y="444"/>
                  </a:lnTo>
                  <a:lnTo>
                    <a:pt x="806" y="448"/>
                  </a:lnTo>
                  <a:lnTo>
                    <a:pt x="802" y="448"/>
                  </a:lnTo>
                  <a:lnTo>
                    <a:pt x="802" y="444"/>
                  </a:lnTo>
                  <a:lnTo>
                    <a:pt x="802" y="440"/>
                  </a:lnTo>
                  <a:lnTo>
                    <a:pt x="798" y="440"/>
                  </a:lnTo>
                  <a:lnTo>
                    <a:pt x="794" y="440"/>
                  </a:lnTo>
                  <a:lnTo>
                    <a:pt x="798" y="440"/>
                  </a:lnTo>
                  <a:lnTo>
                    <a:pt x="794" y="440"/>
                  </a:lnTo>
                  <a:lnTo>
                    <a:pt x="790" y="440"/>
                  </a:lnTo>
                  <a:lnTo>
                    <a:pt x="790" y="444"/>
                  </a:lnTo>
                  <a:lnTo>
                    <a:pt x="794" y="444"/>
                  </a:lnTo>
                  <a:lnTo>
                    <a:pt x="794" y="440"/>
                  </a:lnTo>
                  <a:lnTo>
                    <a:pt x="798" y="440"/>
                  </a:lnTo>
                  <a:lnTo>
                    <a:pt x="798" y="444"/>
                  </a:lnTo>
                  <a:lnTo>
                    <a:pt x="794" y="444"/>
                  </a:lnTo>
                  <a:lnTo>
                    <a:pt x="798" y="444"/>
                  </a:lnTo>
                  <a:lnTo>
                    <a:pt x="802" y="448"/>
                  </a:lnTo>
                  <a:lnTo>
                    <a:pt x="806" y="448"/>
                  </a:lnTo>
                  <a:lnTo>
                    <a:pt x="806" y="452"/>
                  </a:lnTo>
                  <a:lnTo>
                    <a:pt x="806" y="456"/>
                  </a:lnTo>
                  <a:lnTo>
                    <a:pt x="808" y="456"/>
                  </a:lnTo>
                  <a:lnTo>
                    <a:pt x="808" y="460"/>
                  </a:lnTo>
                  <a:lnTo>
                    <a:pt x="808" y="464"/>
                  </a:lnTo>
                  <a:lnTo>
                    <a:pt x="806" y="460"/>
                  </a:lnTo>
                  <a:lnTo>
                    <a:pt x="802" y="460"/>
                  </a:lnTo>
                  <a:lnTo>
                    <a:pt x="802" y="456"/>
                  </a:lnTo>
                  <a:lnTo>
                    <a:pt x="798" y="456"/>
                  </a:lnTo>
                  <a:lnTo>
                    <a:pt x="798" y="460"/>
                  </a:lnTo>
                  <a:lnTo>
                    <a:pt x="802" y="460"/>
                  </a:lnTo>
                  <a:lnTo>
                    <a:pt x="802" y="464"/>
                  </a:lnTo>
                  <a:lnTo>
                    <a:pt x="798" y="464"/>
                  </a:lnTo>
                  <a:lnTo>
                    <a:pt x="798" y="460"/>
                  </a:lnTo>
                  <a:lnTo>
                    <a:pt x="794" y="460"/>
                  </a:lnTo>
                  <a:lnTo>
                    <a:pt x="790" y="460"/>
                  </a:lnTo>
                  <a:lnTo>
                    <a:pt x="786" y="460"/>
                  </a:lnTo>
                  <a:lnTo>
                    <a:pt x="786" y="456"/>
                  </a:lnTo>
                  <a:lnTo>
                    <a:pt x="786" y="452"/>
                  </a:lnTo>
                  <a:lnTo>
                    <a:pt x="782" y="452"/>
                  </a:lnTo>
                  <a:lnTo>
                    <a:pt x="778" y="452"/>
                  </a:lnTo>
                  <a:lnTo>
                    <a:pt x="776" y="452"/>
                  </a:lnTo>
                  <a:lnTo>
                    <a:pt x="768" y="452"/>
                  </a:lnTo>
                  <a:lnTo>
                    <a:pt x="768" y="456"/>
                  </a:lnTo>
                  <a:lnTo>
                    <a:pt x="768" y="460"/>
                  </a:lnTo>
                  <a:lnTo>
                    <a:pt x="772" y="460"/>
                  </a:lnTo>
                  <a:lnTo>
                    <a:pt x="776" y="460"/>
                  </a:lnTo>
                  <a:lnTo>
                    <a:pt x="778" y="460"/>
                  </a:lnTo>
                  <a:lnTo>
                    <a:pt x="778" y="464"/>
                  </a:lnTo>
                  <a:lnTo>
                    <a:pt x="776" y="466"/>
                  </a:lnTo>
                  <a:lnTo>
                    <a:pt x="772" y="466"/>
                  </a:lnTo>
                  <a:lnTo>
                    <a:pt x="772" y="470"/>
                  </a:lnTo>
                  <a:lnTo>
                    <a:pt x="772" y="474"/>
                  </a:lnTo>
                  <a:lnTo>
                    <a:pt x="768" y="474"/>
                  </a:lnTo>
                  <a:lnTo>
                    <a:pt x="764" y="474"/>
                  </a:lnTo>
                  <a:lnTo>
                    <a:pt x="764" y="478"/>
                  </a:lnTo>
                  <a:lnTo>
                    <a:pt x="764" y="478"/>
                  </a:lnTo>
                  <a:lnTo>
                    <a:pt x="764" y="478"/>
                  </a:lnTo>
                  <a:close/>
                  <a:moveTo>
                    <a:pt x="408" y="354"/>
                  </a:moveTo>
                  <a:lnTo>
                    <a:pt x="410" y="358"/>
                  </a:lnTo>
                  <a:lnTo>
                    <a:pt x="414" y="358"/>
                  </a:lnTo>
                  <a:lnTo>
                    <a:pt x="410" y="358"/>
                  </a:lnTo>
                  <a:lnTo>
                    <a:pt x="408" y="358"/>
                  </a:lnTo>
                  <a:lnTo>
                    <a:pt x="408" y="354"/>
                  </a:lnTo>
                  <a:lnTo>
                    <a:pt x="408" y="354"/>
                  </a:lnTo>
                  <a:lnTo>
                    <a:pt x="408" y="354"/>
                  </a:lnTo>
                  <a:close/>
                  <a:moveTo>
                    <a:pt x="560" y="384"/>
                  </a:moveTo>
                  <a:lnTo>
                    <a:pt x="560" y="388"/>
                  </a:lnTo>
                  <a:lnTo>
                    <a:pt x="556" y="388"/>
                  </a:lnTo>
                  <a:lnTo>
                    <a:pt x="556" y="384"/>
                  </a:lnTo>
                  <a:lnTo>
                    <a:pt x="560" y="384"/>
                  </a:lnTo>
                  <a:lnTo>
                    <a:pt x="560" y="384"/>
                  </a:lnTo>
                  <a:lnTo>
                    <a:pt x="560" y="384"/>
                  </a:lnTo>
                  <a:close/>
                  <a:moveTo>
                    <a:pt x="1056" y="410"/>
                  </a:moveTo>
                  <a:lnTo>
                    <a:pt x="1052" y="410"/>
                  </a:lnTo>
                  <a:lnTo>
                    <a:pt x="1056" y="410"/>
                  </a:lnTo>
                  <a:lnTo>
                    <a:pt x="1060" y="410"/>
                  </a:lnTo>
                  <a:lnTo>
                    <a:pt x="1056" y="410"/>
                  </a:lnTo>
                  <a:lnTo>
                    <a:pt x="1056" y="410"/>
                  </a:lnTo>
                  <a:lnTo>
                    <a:pt x="1056" y="410"/>
                  </a:lnTo>
                  <a:close/>
                  <a:moveTo>
                    <a:pt x="466" y="418"/>
                  </a:moveTo>
                  <a:lnTo>
                    <a:pt x="462" y="418"/>
                  </a:lnTo>
                  <a:lnTo>
                    <a:pt x="466" y="418"/>
                  </a:lnTo>
                  <a:lnTo>
                    <a:pt x="466" y="418"/>
                  </a:lnTo>
                  <a:lnTo>
                    <a:pt x="466" y="418"/>
                  </a:lnTo>
                  <a:close/>
                  <a:moveTo>
                    <a:pt x="1088" y="426"/>
                  </a:moveTo>
                  <a:lnTo>
                    <a:pt x="1092" y="426"/>
                  </a:lnTo>
                  <a:lnTo>
                    <a:pt x="1092" y="430"/>
                  </a:lnTo>
                  <a:lnTo>
                    <a:pt x="1088" y="430"/>
                  </a:lnTo>
                  <a:lnTo>
                    <a:pt x="1088" y="426"/>
                  </a:lnTo>
                  <a:lnTo>
                    <a:pt x="1088" y="426"/>
                  </a:lnTo>
                  <a:lnTo>
                    <a:pt x="1088" y="426"/>
                  </a:lnTo>
                  <a:close/>
                  <a:moveTo>
                    <a:pt x="996" y="542"/>
                  </a:moveTo>
                  <a:lnTo>
                    <a:pt x="1000" y="546"/>
                  </a:lnTo>
                  <a:lnTo>
                    <a:pt x="1004" y="546"/>
                  </a:lnTo>
                  <a:lnTo>
                    <a:pt x="1000" y="550"/>
                  </a:lnTo>
                  <a:lnTo>
                    <a:pt x="996" y="550"/>
                  </a:lnTo>
                  <a:lnTo>
                    <a:pt x="992" y="550"/>
                  </a:lnTo>
                  <a:lnTo>
                    <a:pt x="992" y="546"/>
                  </a:lnTo>
                  <a:lnTo>
                    <a:pt x="992" y="542"/>
                  </a:lnTo>
                  <a:lnTo>
                    <a:pt x="988" y="542"/>
                  </a:lnTo>
                  <a:lnTo>
                    <a:pt x="992" y="542"/>
                  </a:lnTo>
                  <a:lnTo>
                    <a:pt x="996" y="542"/>
                  </a:lnTo>
                  <a:lnTo>
                    <a:pt x="996" y="542"/>
                  </a:lnTo>
                  <a:lnTo>
                    <a:pt x="996" y="542"/>
                  </a:lnTo>
                  <a:close/>
                  <a:moveTo>
                    <a:pt x="1084" y="596"/>
                  </a:moveTo>
                  <a:lnTo>
                    <a:pt x="1080" y="596"/>
                  </a:lnTo>
                  <a:lnTo>
                    <a:pt x="1080" y="600"/>
                  </a:lnTo>
                  <a:lnTo>
                    <a:pt x="1084" y="600"/>
                  </a:lnTo>
                  <a:lnTo>
                    <a:pt x="1080" y="600"/>
                  </a:lnTo>
                  <a:lnTo>
                    <a:pt x="1080" y="596"/>
                  </a:lnTo>
                  <a:lnTo>
                    <a:pt x="1076" y="596"/>
                  </a:lnTo>
                  <a:lnTo>
                    <a:pt x="1076" y="594"/>
                  </a:lnTo>
                  <a:lnTo>
                    <a:pt x="1080" y="594"/>
                  </a:lnTo>
                  <a:lnTo>
                    <a:pt x="1080" y="596"/>
                  </a:lnTo>
                  <a:lnTo>
                    <a:pt x="1084" y="596"/>
                  </a:lnTo>
                  <a:lnTo>
                    <a:pt x="1084" y="596"/>
                  </a:lnTo>
                  <a:lnTo>
                    <a:pt x="1084" y="596"/>
                  </a:lnTo>
                  <a:close/>
                  <a:moveTo>
                    <a:pt x="862" y="612"/>
                  </a:moveTo>
                  <a:lnTo>
                    <a:pt x="862" y="616"/>
                  </a:lnTo>
                  <a:lnTo>
                    <a:pt x="858" y="616"/>
                  </a:lnTo>
                  <a:lnTo>
                    <a:pt x="858" y="612"/>
                  </a:lnTo>
                  <a:lnTo>
                    <a:pt x="862" y="612"/>
                  </a:lnTo>
                  <a:lnTo>
                    <a:pt x="862" y="612"/>
                  </a:lnTo>
                  <a:lnTo>
                    <a:pt x="862" y="612"/>
                  </a:lnTo>
                  <a:close/>
                  <a:moveTo>
                    <a:pt x="1130" y="682"/>
                  </a:moveTo>
                  <a:lnTo>
                    <a:pt x="1130" y="680"/>
                  </a:lnTo>
                  <a:lnTo>
                    <a:pt x="1130" y="682"/>
                  </a:lnTo>
                  <a:lnTo>
                    <a:pt x="1130" y="682"/>
                  </a:lnTo>
                  <a:lnTo>
                    <a:pt x="1130" y="682"/>
                  </a:lnTo>
                  <a:close/>
                  <a:moveTo>
                    <a:pt x="1122" y="682"/>
                  </a:moveTo>
                  <a:lnTo>
                    <a:pt x="1126" y="682"/>
                  </a:lnTo>
                  <a:lnTo>
                    <a:pt x="1130" y="686"/>
                  </a:lnTo>
                  <a:lnTo>
                    <a:pt x="1126" y="686"/>
                  </a:lnTo>
                  <a:lnTo>
                    <a:pt x="1122" y="686"/>
                  </a:lnTo>
                  <a:lnTo>
                    <a:pt x="1126" y="686"/>
                  </a:lnTo>
                  <a:lnTo>
                    <a:pt x="1126" y="682"/>
                  </a:lnTo>
                  <a:lnTo>
                    <a:pt x="1122" y="682"/>
                  </a:lnTo>
                  <a:lnTo>
                    <a:pt x="1122" y="682"/>
                  </a:lnTo>
                  <a:lnTo>
                    <a:pt x="1122" y="682"/>
                  </a:lnTo>
                  <a:close/>
                  <a:moveTo>
                    <a:pt x="160" y="758"/>
                  </a:moveTo>
                  <a:lnTo>
                    <a:pt x="160" y="754"/>
                  </a:lnTo>
                  <a:lnTo>
                    <a:pt x="156" y="754"/>
                  </a:lnTo>
                  <a:lnTo>
                    <a:pt x="156" y="750"/>
                  </a:lnTo>
                  <a:lnTo>
                    <a:pt x="156" y="746"/>
                  </a:lnTo>
                  <a:lnTo>
                    <a:pt x="152" y="746"/>
                  </a:lnTo>
                  <a:lnTo>
                    <a:pt x="156" y="746"/>
                  </a:lnTo>
                  <a:lnTo>
                    <a:pt x="152" y="746"/>
                  </a:lnTo>
                  <a:lnTo>
                    <a:pt x="152" y="742"/>
                  </a:lnTo>
                  <a:lnTo>
                    <a:pt x="156" y="742"/>
                  </a:lnTo>
                  <a:lnTo>
                    <a:pt x="156" y="746"/>
                  </a:lnTo>
                  <a:lnTo>
                    <a:pt x="160" y="750"/>
                  </a:lnTo>
                  <a:lnTo>
                    <a:pt x="164" y="750"/>
                  </a:lnTo>
                  <a:lnTo>
                    <a:pt x="164" y="754"/>
                  </a:lnTo>
                  <a:lnTo>
                    <a:pt x="164" y="758"/>
                  </a:lnTo>
                  <a:lnTo>
                    <a:pt x="160" y="758"/>
                  </a:lnTo>
                  <a:lnTo>
                    <a:pt x="160" y="758"/>
                  </a:lnTo>
                  <a:lnTo>
                    <a:pt x="160" y="758"/>
                  </a:lnTo>
                  <a:close/>
                  <a:moveTo>
                    <a:pt x="168" y="766"/>
                  </a:moveTo>
                  <a:lnTo>
                    <a:pt x="168" y="762"/>
                  </a:lnTo>
                  <a:lnTo>
                    <a:pt x="172" y="762"/>
                  </a:lnTo>
                  <a:lnTo>
                    <a:pt x="172" y="758"/>
                  </a:lnTo>
                  <a:lnTo>
                    <a:pt x="168" y="758"/>
                  </a:lnTo>
                  <a:lnTo>
                    <a:pt x="172" y="758"/>
                  </a:lnTo>
                  <a:lnTo>
                    <a:pt x="172" y="762"/>
                  </a:lnTo>
                  <a:lnTo>
                    <a:pt x="168" y="762"/>
                  </a:lnTo>
                  <a:lnTo>
                    <a:pt x="168" y="758"/>
                  </a:lnTo>
                  <a:lnTo>
                    <a:pt x="168" y="754"/>
                  </a:lnTo>
                  <a:lnTo>
                    <a:pt x="172" y="754"/>
                  </a:lnTo>
                  <a:lnTo>
                    <a:pt x="172" y="758"/>
                  </a:lnTo>
                  <a:lnTo>
                    <a:pt x="176" y="758"/>
                  </a:lnTo>
                  <a:lnTo>
                    <a:pt x="176" y="762"/>
                  </a:lnTo>
                  <a:lnTo>
                    <a:pt x="176" y="768"/>
                  </a:lnTo>
                  <a:lnTo>
                    <a:pt x="172" y="768"/>
                  </a:lnTo>
                  <a:lnTo>
                    <a:pt x="172" y="766"/>
                  </a:lnTo>
                  <a:lnTo>
                    <a:pt x="176" y="766"/>
                  </a:lnTo>
                  <a:lnTo>
                    <a:pt x="176" y="762"/>
                  </a:lnTo>
                  <a:lnTo>
                    <a:pt x="172" y="766"/>
                  </a:lnTo>
                  <a:lnTo>
                    <a:pt x="172" y="768"/>
                  </a:lnTo>
                  <a:lnTo>
                    <a:pt x="168" y="768"/>
                  </a:lnTo>
                  <a:lnTo>
                    <a:pt x="168" y="766"/>
                  </a:lnTo>
                  <a:lnTo>
                    <a:pt x="168" y="766"/>
                  </a:lnTo>
                  <a:lnTo>
                    <a:pt x="168" y="766"/>
                  </a:lnTo>
                  <a:close/>
                  <a:moveTo>
                    <a:pt x="138" y="780"/>
                  </a:moveTo>
                  <a:lnTo>
                    <a:pt x="134" y="776"/>
                  </a:lnTo>
                  <a:lnTo>
                    <a:pt x="134" y="772"/>
                  </a:lnTo>
                  <a:lnTo>
                    <a:pt x="130" y="772"/>
                  </a:lnTo>
                  <a:lnTo>
                    <a:pt x="126" y="768"/>
                  </a:lnTo>
                  <a:lnTo>
                    <a:pt x="126" y="766"/>
                  </a:lnTo>
                  <a:lnTo>
                    <a:pt x="124" y="766"/>
                  </a:lnTo>
                  <a:lnTo>
                    <a:pt x="124" y="762"/>
                  </a:lnTo>
                  <a:lnTo>
                    <a:pt x="126" y="762"/>
                  </a:lnTo>
                  <a:lnTo>
                    <a:pt x="124" y="762"/>
                  </a:lnTo>
                  <a:lnTo>
                    <a:pt x="120" y="762"/>
                  </a:lnTo>
                  <a:lnTo>
                    <a:pt x="120" y="758"/>
                  </a:lnTo>
                  <a:lnTo>
                    <a:pt x="124" y="758"/>
                  </a:lnTo>
                  <a:lnTo>
                    <a:pt x="126" y="758"/>
                  </a:lnTo>
                  <a:lnTo>
                    <a:pt x="126" y="754"/>
                  </a:lnTo>
                  <a:lnTo>
                    <a:pt x="130" y="754"/>
                  </a:lnTo>
                  <a:lnTo>
                    <a:pt x="130" y="758"/>
                  </a:lnTo>
                  <a:lnTo>
                    <a:pt x="134" y="762"/>
                  </a:lnTo>
                  <a:lnTo>
                    <a:pt x="130" y="762"/>
                  </a:lnTo>
                  <a:lnTo>
                    <a:pt x="130" y="758"/>
                  </a:lnTo>
                  <a:lnTo>
                    <a:pt x="126" y="758"/>
                  </a:lnTo>
                  <a:lnTo>
                    <a:pt x="126" y="762"/>
                  </a:lnTo>
                  <a:lnTo>
                    <a:pt x="130" y="762"/>
                  </a:lnTo>
                  <a:lnTo>
                    <a:pt x="134" y="762"/>
                  </a:lnTo>
                  <a:lnTo>
                    <a:pt x="130" y="762"/>
                  </a:lnTo>
                  <a:lnTo>
                    <a:pt x="130" y="766"/>
                  </a:lnTo>
                  <a:lnTo>
                    <a:pt x="130" y="762"/>
                  </a:lnTo>
                  <a:lnTo>
                    <a:pt x="126" y="762"/>
                  </a:lnTo>
                  <a:lnTo>
                    <a:pt x="130" y="766"/>
                  </a:lnTo>
                  <a:lnTo>
                    <a:pt x="130" y="768"/>
                  </a:lnTo>
                  <a:lnTo>
                    <a:pt x="134" y="768"/>
                  </a:lnTo>
                  <a:lnTo>
                    <a:pt x="134" y="772"/>
                  </a:lnTo>
                  <a:lnTo>
                    <a:pt x="138" y="772"/>
                  </a:lnTo>
                  <a:lnTo>
                    <a:pt x="138" y="776"/>
                  </a:lnTo>
                  <a:lnTo>
                    <a:pt x="142" y="776"/>
                  </a:lnTo>
                  <a:lnTo>
                    <a:pt x="138" y="780"/>
                  </a:lnTo>
                  <a:lnTo>
                    <a:pt x="138" y="780"/>
                  </a:lnTo>
                  <a:lnTo>
                    <a:pt x="138" y="780"/>
                  </a:lnTo>
                  <a:close/>
                  <a:moveTo>
                    <a:pt x="182" y="776"/>
                  </a:moveTo>
                  <a:lnTo>
                    <a:pt x="182" y="780"/>
                  </a:lnTo>
                  <a:lnTo>
                    <a:pt x="180" y="780"/>
                  </a:lnTo>
                  <a:lnTo>
                    <a:pt x="180" y="776"/>
                  </a:lnTo>
                  <a:lnTo>
                    <a:pt x="182" y="776"/>
                  </a:lnTo>
                  <a:lnTo>
                    <a:pt x="182" y="776"/>
                  </a:lnTo>
                  <a:lnTo>
                    <a:pt x="182" y="776"/>
                  </a:lnTo>
                  <a:close/>
                  <a:moveTo>
                    <a:pt x="182" y="780"/>
                  </a:moveTo>
                  <a:lnTo>
                    <a:pt x="182" y="784"/>
                  </a:lnTo>
                  <a:lnTo>
                    <a:pt x="182" y="788"/>
                  </a:lnTo>
                  <a:lnTo>
                    <a:pt x="180" y="784"/>
                  </a:lnTo>
                  <a:lnTo>
                    <a:pt x="182" y="780"/>
                  </a:lnTo>
                  <a:lnTo>
                    <a:pt x="182" y="780"/>
                  </a:lnTo>
                  <a:lnTo>
                    <a:pt x="182" y="780"/>
                  </a:lnTo>
                  <a:close/>
                  <a:moveTo>
                    <a:pt x="884" y="8"/>
                  </a:moveTo>
                  <a:lnTo>
                    <a:pt x="888" y="4"/>
                  </a:lnTo>
                  <a:lnTo>
                    <a:pt x="890" y="8"/>
                  </a:lnTo>
                  <a:lnTo>
                    <a:pt x="888" y="8"/>
                  </a:lnTo>
                  <a:lnTo>
                    <a:pt x="884" y="8"/>
                  </a:lnTo>
                  <a:lnTo>
                    <a:pt x="884" y="8"/>
                  </a:lnTo>
                  <a:lnTo>
                    <a:pt x="884" y="8"/>
                  </a:lnTo>
                  <a:close/>
                  <a:moveTo>
                    <a:pt x="698" y="50"/>
                  </a:moveTo>
                  <a:lnTo>
                    <a:pt x="694" y="50"/>
                  </a:lnTo>
                  <a:lnTo>
                    <a:pt x="694" y="46"/>
                  </a:lnTo>
                  <a:lnTo>
                    <a:pt x="698" y="46"/>
                  </a:lnTo>
                  <a:lnTo>
                    <a:pt x="698" y="50"/>
                  </a:lnTo>
                  <a:lnTo>
                    <a:pt x="698" y="50"/>
                  </a:lnTo>
                  <a:lnTo>
                    <a:pt x="698" y="50"/>
                  </a:lnTo>
                  <a:close/>
                  <a:moveTo>
                    <a:pt x="1052" y="50"/>
                  </a:moveTo>
                  <a:lnTo>
                    <a:pt x="1048" y="50"/>
                  </a:lnTo>
                  <a:lnTo>
                    <a:pt x="1048" y="46"/>
                  </a:lnTo>
                  <a:lnTo>
                    <a:pt x="1052" y="46"/>
                  </a:lnTo>
                  <a:lnTo>
                    <a:pt x="1056" y="46"/>
                  </a:lnTo>
                  <a:lnTo>
                    <a:pt x="1056" y="50"/>
                  </a:lnTo>
                  <a:lnTo>
                    <a:pt x="1052" y="50"/>
                  </a:lnTo>
                  <a:lnTo>
                    <a:pt x="1052" y="50"/>
                  </a:lnTo>
                  <a:lnTo>
                    <a:pt x="1052" y="50"/>
                  </a:lnTo>
                  <a:close/>
                  <a:moveTo>
                    <a:pt x="650" y="76"/>
                  </a:moveTo>
                  <a:lnTo>
                    <a:pt x="652" y="76"/>
                  </a:lnTo>
                  <a:lnTo>
                    <a:pt x="650" y="76"/>
                  </a:lnTo>
                  <a:lnTo>
                    <a:pt x="646" y="76"/>
                  </a:lnTo>
                  <a:lnTo>
                    <a:pt x="642" y="76"/>
                  </a:lnTo>
                  <a:lnTo>
                    <a:pt x="638" y="76"/>
                  </a:lnTo>
                  <a:lnTo>
                    <a:pt x="634" y="76"/>
                  </a:lnTo>
                  <a:lnTo>
                    <a:pt x="638" y="76"/>
                  </a:lnTo>
                  <a:lnTo>
                    <a:pt x="646" y="76"/>
                  </a:lnTo>
                  <a:lnTo>
                    <a:pt x="650" y="76"/>
                  </a:lnTo>
                  <a:lnTo>
                    <a:pt x="650" y="76"/>
                  </a:lnTo>
                  <a:lnTo>
                    <a:pt x="650" y="76"/>
                  </a:lnTo>
                  <a:close/>
                  <a:moveTo>
                    <a:pt x="778" y="120"/>
                  </a:moveTo>
                  <a:lnTo>
                    <a:pt x="782" y="120"/>
                  </a:lnTo>
                  <a:lnTo>
                    <a:pt x="786" y="120"/>
                  </a:lnTo>
                  <a:lnTo>
                    <a:pt x="790" y="120"/>
                  </a:lnTo>
                  <a:lnTo>
                    <a:pt x="790" y="124"/>
                  </a:lnTo>
                  <a:lnTo>
                    <a:pt x="786" y="124"/>
                  </a:lnTo>
                  <a:lnTo>
                    <a:pt x="782" y="124"/>
                  </a:lnTo>
                  <a:lnTo>
                    <a:pt x="778" y="124"/>
                  </a:lnTo>
                  <a:lnTo>
                    <a:pt x="776" y="128"/>
                  </a:lnTo>
                  <a:lnTo>
                    <a:pt x="772" y="128"/>
                  </a:lnTo>
                  <a:lnTo>
                    <a:pt x="772" y="124"/>
                  </a:lnTo>
                  <a:lnTo>
                    <a:pt x="776" y="124"/>
                  </a:lnTo>
                  <a:lnTo>
                    <a:pt x="776" y="120"/>
                  </a:lnTo>
                  <a:lnTo>
                    <a:pt x="778" y="120"/>
                  </a:lnTo>
                  <a:lnTo>
                    <a:pt x="778" y="120"/>
                  </a:lnTo>
                  <a:lnTo>
                    <a:pt x="778" y="120"/>
                  </a:lnTo>
                  <a:close/>
                  <a:moveTo>
                    <a:pt x="944" y="132"/>
                  </a:moveTo>
                  <a:lnTo>
                    <a:pt x="940" y="132"/>
                  </a:lnTo>
                  <a:lnTo>
                    <a:pt x="936" y="132"/>
                  </a:lnTo>
                  <a:lnTo>
                    <a:pt x="940" y="132"/>
                  </a:lnTo>
                  <a:lnTo>
                    <a:pt x="940" y="128"/>
                  </a:lnTo>
                  <a:lnTo>
                    <a:pt x="940" y="132"/>
                  </a:lnTo>
                  <a:lnTo>
                    <a:pt x="944" y="132"/>
                  </a:lnTo>
                  <a:lnTo>
                    <a:pt x="948" y="132"/>
                  </a:lnTo>
                  <a:lnTo>
                    <a:pt x="944" y="132"/>
                  </a:lnTo>
                  <a:lnTo>
                    <a:pt x="944" y="132"/>
                  </a:lnTo>
                  <a:lnTo>
                    <a:pt x="944" y="132"/>
                  </a:lnTo>
                  <a:close/>
                  <a:moveTo>
                    <a:pt x="748" y="138"/>
                  </a:moveTo>
                  <a:lnTo>
                    <a:pt x="746" y="142"/>
                  </a:lnTo>
                  <a:lnTo>
                    <a:pt x="746" y="146"/>
                  </a:lnTo>
                  <a:lnTo>
                    <a:pt x="746" y="142"/>
                  </a:lnTo>
                  <a:lnTo>
                    <a:pt x="742" y="142"/>
                  </a:lnTo>
                  <a:lnTo>
                    <a:pt x="746" y="142"/>
                  </a:lnTo>
                  <a:lnTo>
                    <a:pt x="746" y="138"/>
                  </a:lnTo>
                  <a:lnTo>
                    <a:pt x="748" y="138"/>
                  </a:lnTo>
                  <a:lnTo>
                    <a:pt x="748" y="138"/>
                  </a:lnTo>
                  <a:lnTo>
                    <a:pt x="748" y="138"/>
                  </a:lnTo>
                  <a:close/>
                  <a:moveTo>
                    <a:pt x="556" y="146"/>
                  </a:moveTo>
                  <a:lnTo>
                    <a:pt x="552" y="146"/>
                  </a:lnTo>
                  <a:lnTo>
                    <a:pt x="556" y="146"/>
                  </a:lnTo>
                  <a:lnTo>
                    <a:pt x="556" y="146"/>
                  </a:lnTo>
                  <a:lnTo>
                    <a:pt x="556" y="146"/>
                  </a:lnTo>
                  <a:close/>
                  <a:moveTo>
                    <a:pt x="894" y="154"/>
                  </a:moveTo>
                  <a:lnTo>
                    <a:pt x="898" y="154"/>
                  </a:lnTo>
                  <a:lnTo>
                    <a:pt x="898" y="158"/>
                  </a:lnTo>
                  <a:lnTo>
                    <a:pt x="894" y="158"/>
                  </a:lnTo>
                  <a:lnTo>
                    <a:pt x="890" y="158"/>
                  </a:lnTo>
                  <a:lnTo>
                    <a:pt x="894" y="158"/>
                  </a:lnTo>
                  <a:lnTo>
                    <a:pt x="894" y="154"/>
                  </a:lnTo>
                  <a:lnTo>
                    <a:pt x="894" y="154"/>
                  </a:lnTo>
                  <a:lnTo>
                    <a:pt x="894" y="154"/>
                  </a:lnTo>
                  <a:close/>
                  <a:moveTo>
                    <a:pt x="786" y="164"/>
                  </a:moveTo>
                  <a:lnTo>
                    <a:pt x="790" y="164"/>
                  </a:lnTo>
                  <a:lnTo>
                    <a:pt x="794" y="164"/>
                  </a:lnTo>
                  <a:lnTo>
                    <a:pt x="790" y="168"/>
                  </a:lnTo>
                  <a:lnTo>
                    <a:pt x="790" y="164"/>
                  </a:lnTo>
                  <a:lnTo>
                    <a:pt x="786" y="164"/>
                  </a:lnTo>
                  <a:lnTo>
                    <a:pt x="782" y="164"/>
                  </a:lnTo>
                  <a:lnTo>
                    <a:pt x="786" y="164"/>
                  </a:lnTo>
                  <a:lnTo>
                    <a:pt x="786" y="164"/>
                  </a:lnTo>
                  <a:lnTo>
                    <a:pt x="786" y="164"/>
                  </a:lnTo>
                  <a:close/>
                  <a:moveTo>
                    <a:pt x="806" y="194"/>
                  </a:moveTo>
                  <a:lnTo>
                    <a:pt x="808" y="194"/>
                  </a:lnTo>
                  <a:lnTo>
                    <a:pt x="806" y="194"/>
                  </a:lnTo>
                  <a:lnTo>
                    <a:pt x="806" y="194"/>
                  </a:lnTo>
                  <a:lnTo>
                    <a:pt x="806" y="194"/>
                  </a:lnTo>
                  <a:close/>
                  <a:moveTo>
                    <a:pt x="540" y="198"/>
                  </a:moveTo>
                  <a:lnTo>
                    <a:pt x="544" y="202"/>
                  </a:lnTo>
                  <a:lnTo>
                    <a:pt x="540" y="206"/>
                  </a:lnTo>
                  <a:lnTo>
                    <a:pt x="536" y="206"/>
                  </a:lnTo>
                  <a:lnTo>
                    <a:pt x="534" y="206"/>
                  </a:lnTo>
                  <a:lnTo>
                    <a:pt x="530" y="206"/>
                  </a:lnTo>
                  <a:lnTo>
                    <a:pt x="526" y="206"/>
                  </a:lnTo>
                  <a:lnTo>
                    <a:pt x="522" y="206"/>
                  </a:lnTo>
                  <a:lnTo>
                    <a:pt x="526" y="206"/>
                  </a:lnTo>
                  <a:lnTo>
                    <a:pt x="522" y="206"/>
                  </a:lnTo>
                  <a:lnTo>
                    <a:pt x="518" y="206"/>
                  </a:lnTo>
                  <a:lnTo>
                    <a:pt x="518" y="202"/>
                  </a:lnTo>
                  <a:lnTo>
                    <a:pt x="522" y="202"/>
                  </a:lnTo>
                  <a:lnTo>
                    <a:pt x="526" y="202"/>
                  </a:lnTo>
                  <a:lnTo>
                    <a:pt x="530" y="198"/>
                  </a:lnTo>
                  <a:lnTo>
                    <a:pt x="534" y="198"/>
                  </a:lnTo>
                  <a:lnTo>
                    <a:pt x="536" y="198"/>
                  </a:lnTo>
                  <a:lnTo>
                    <a:pt x="540" y="198"/>
                  </a:lnTo>
                  <a:lnTo>
                    <a:pt x="540" y="198"/>
                  </a:lnTo>
                  <a:lnTo>
                    <a:pt x="540" y="198"/>
                  </a:lnTo>
                  <a:close/>
                  <a:moveTo>
                    <a:pt x="880" y="206"/>
                  </a:moveTo>
                  <a:lnTo>
                    <a:pt x="876" y="206"/>
                  </a:lnTo>
                  <a:lnTo>
                    <a:pt x="876" y="208"/>
                  </a:lnTo>
                  <a:lnTo>
                    <a:pt x="880" y="208"/>
                  </a:lnTo>
                  <a:lnTo>
                    <a:pt x="880" y="212"/>
                  </a:lnTo>
                  <a:lnTo>
                    <a:pt x="876" y="212"/>
                  </a:lnTo>
                  <a:lnTo>
                    <a:pt x="876" y="208"/>
                  </a:lnTo>
                  <a:lnTo>
                    <a:pt x="872" y="208"/>
                  </a:lnTo>
                  <a:lnTo>
                    <a:pt x="872" y="212"/>
                  </a:lnTo>
                  <a:lnTo>
                    <a:pt x="868" y="212"/>
                  </a:lnTo>
                  <a:lnTo>
                    <a:pt x="868" y="208"/>
                  </a:lnTo>
                  <a:lnTo>
                    <a:pt x="864" y="208"/>
                  </a:lnTo>
                  <a:lnTo>
                    <a:pt x="868" y="208"/>
                  </a:lnTo>
                  <a:lnTo>
                    <a:pt x="872" y="206"/>
                  </a:lnTo>
                  <a:lnTo>
                    <a:pt x="876" y="206"/>
                  </a:lnTo>
                  <a:lnTo>
                    <a:pt x="876" y="202"/>
                  </a:lnTo>
                  <a:lnTo>
                    <a:pt x="880" y="206"/>
                  </a:lnTo>
                  <a:lnTo>
                    <a:pt x="880" y="206"/>
                  </a:lnTo>
                  <a:lnTo>
                    <a:pt x="880" y="206"/>
                  </a:lnTo>
                  <a:close/>
                  <a:moveTo>
                    <a:pt x="284" y="208"/>
                  </a:moveTo>
                  <a:lnTo>
                    <a:pt x="284" y="212"/>
                  </a:lnTo>
                  <a:lnTo>
                    <a:pt x="280" y="212"/>
                  </a:lnTo>
                  <a:lnTo>
                    <a:pt x="284" y="212"/>
                  </a:lnTo>
                  <a:lnTo>
                    <a:pt x="284" y="208"/>
                  </a:lnTo>
                  <a:lnTo>
                    <a:pt x="284" y="208"/>
                  </a:lnTo>
                  <a:lnTo>
                    <a:pt x="284" y="208"/>
                  </a:lnTo>
                  <a:close/>
                  <a:moveTo>
                    <a:pt x="262" y="208"/>
                  </a:moveTo>
                  <a:lnTo>
                    <a:pt x="266" y="208"/>
                  </a:lnTo>
                  <a:lnTo>
                    <a:pt x="262" y="208"/>
                  </a:lnTo>
                  <a:lnTo>
                    <a:pt x="258" y="208"/>
                  </a:lnTo>
                  <a:lnTo>
                    <a:pt x="262" y="208"/>
                  </a:lnTo>
                  <a:lnTo>
                    <a:pt x="262" y="208"/>
                  </a:lnTo>
                  <a:lnTo>
                    <a:pt x="262" y="208"/>
                  </a:lnTo>
                  <a:close/>
                  <a:moveTo>
                    <a:pt x="534" y="208"/>
                  </a:moveTo>
                  <a:lnTo>
                    <a:pt x="530" y="212"/>
                  </a:lnTo>
                  <a:lnTo>
                    <a:pt x="526" y="212"/>
                  </a:lnTo>
                  <a:lnTo>
                    <a:pt x="526" y="208"/>
                  </a:lnTo>
                  <a:lnTo>
                    <a:pt x="530" y="208"/>
                  </a:lnTo>
                  <a:lnTo>
                    <a:pt x="534" y="208"/>
                  </a:lnTo>
                  <a:lnTo>
                    <a:pt x="534" y="208"/>
                  </a:lnTo>
                  <a:lnTo>
                    <a:pt x="534" y="208"/>
                  </a:lnTo>
                  <a:close/>
                  <a:moveTo>
                    <a:pt x="574" y="220"/>
                  </a:moveTo>
                  <a:lnTo>
                    <a:pt x="574" y="216"/>
                  </a:lnTo>
                  <a:lnTo>
                    <a:pt x="570" y="220"/>
                  </a:lnTo>
                  <a:lnTo>
                    <a:pt x="566" y="220"/>
                  </a:lnTo>
                  <a:lnTo>
                    <a:pt x="566" y="216"/>
                  </a:lnTo>
                  <a:lnTo>
                    <a:pt x="570" y="216"/>
                  </a:lnTo>
                  <a:lnTo>
                    <a:pt x="574" y="216"/>
                  </a:lnTo>
                  <a:lnTo>
                    <a:pt x="578" y="216"/>
                  </a:lnTo>
                  <a:lnTo>
                    <a:pt x="578" y="220"/>
                  </a:lnTo>
                  <a:lnTo>
                    <a:pt x="574" y="220"/>
                  </a:lnTo>
                  <a:lnTo>
                    <a:pt x="574" y="220"/>
                  </a:lnTo>
                  <a:lnTo>
                    <a:pt x="574" y="220"/>
                  </a:lnTo>
                  <a:close/>
                  <a:moveTo>
                    <a:pt x="862" y="298"/>
                  </a:moveTo>
                  <a:lnTo>
                    <a:pt x="864" y="302"/>
                  </a:lnTo>
                  <a:lnTo>
                    <a:pt x="862" y="302"/>
                  </a:lnTo>
                  <a:lnTo>
                    <a:pt x="862" y="298"/>
                  </a:lnTo>
                  <a:lnTo>
                    <a:pt x="862" y="298"/>
                  </a:lnTo>
                  <a:lnTo>
                    <a:pt x="862" y="298"/>
                  </a:lnTo>
                  <a:close/>
                  <a:moveTo>
                    <a:pt x="868" y="302"/>
                  </a:moveTo>
                  <a:lnTo>
                    <a:pt x="872" y="302"/>
                  </a:lnTo>
                  <a:lnTo>
                    <a:pt x="872" y="306"/>
                  </a:lnTo>
                  <a:lnTo>
                    <a:pt x="868" y="306"/>
                  </a:lnTo>
                  <a:lnTo>
                    <a:pt x="868" y="302"/>
                  </a:lnTo>
                  <a:lnTo>
                    <a:pt x="868" y="302"/>
                  </a:lnTo>
                  <a:lnTo>
                    <a:pt x="868" y="302"/>
                  </a:lnTo>
                  <a:close/>
                  <a:moveTo>
                    <a:pt x="876" y="302"/>
                  </a:moveTo>
                  <a:lnTo>
                    <a:pt x="880" y="302"/>
                  </a:lnTo>
                  <a:lnTo>
                    <a:pt x="880" y="306"/>
                  </a:lnTo>
                  <a:lnTo>
                    <a:pt x="876" y="306"/>
                  </a:lnTo>
                  <a:lnTo>
                    <a:pt x="876" y="302"/>
                  </a:lnTo>
                  <a:lnTo>
                    <a:pt x="876" y="302"/>
                  </a:lnTo>
                  <a:lnTo>
                    <a:pt x="876" y="302"/>
                  </a:lnTo>
                  <a:close/>
                  <a:moveTo>
                    <a:pt x="776" y="306"/>
                  </a:moveTo>
                  <a:lnTo>
                    <a:pt x="778" y="306"/>
                  </a:lnTo>
                  <a:lnTo>
                    <a:pt x="778" y="310"/>
                  </a:lnTo>
                  <a:lnTo>
                    <a:pt x="778" y="306"/>
                  </a:lnTo>
                  <a:lnTo>
                    <a:pt x="776" y="306"/>
                  </a:lnTo>
                  <a:lnTo>
                    <a:pt x="776" y="306"/>
                  </a:lnTo>
                  <a:lnTo>
                    <a:pt x="776" y="306"/>
                  </a:lnTo>
                  <a:close/>
                  <a:moveTo>
                    <a:pt x="646" y="318"/>
                  </a:moveTo>
                  <a:lnTo>
                    <a:pt x="646" y="322"/>
                  </a:lnTo>
                  <a:lnTo>
                    <a:pt x="646" y="318"/>
                  </a:lnTo>
                  <a:lnTo>
                    <a:pt x="646" y="318"/>
                  </a:lnTo>
                  <a:lnTo>
                    <a:pt x="646" y="318"/>
                  </a:lnTo>
                  <a:close/>
                  <a:moveTo>
                    <a:pt x="626" y="332"/>
                  </a:moveTo>
                  <a:lnTo>
                    <a:pt x="630" y="332"/>
                  </a:lnTo>
                  <a:lnTo>
                    <a:pt x="630" y="336"/>
                  </a:lnTo>
                  <a:lnTo>
                    <a:pt x="626" y="336"/>
                  </a:lnTo>
                  <a:lnTo>
                    <a:pt x="626" y="332"/>
                  </a:lnTo>
                  <a:lnTo>
                    <a:pt x="626" y="332"/>
                  </a:lnTo>
                  <a:lnTo>
                    <a:pt x="626" y="332"/>
                  </a:lnTo>
                  <a:close/>
                  <a:moveTo>
                    <a:pt x="336" y="350"/>
                  </a:moveTo>
                  <a:lnTo>
                    <a:pt x="340" y="350"/>
                  </a:lnTo>
                  <a:lnTo>
                    <a:pt x="336" y="350"/>
                  </a:lnTo>
                  <a:lnTo>
                    <a:pt x="336" y="350"/>
                  </a:lnTo>
                  <a:lnTo>
                    <a:pt x="336" y="350"/>
                  </a:lnTo>
                  <a:close/>
                  <a:moveTo>
                    <a:pt x="352" y="350"/>
                  </a:moveTo>
                  <a:lnTo>
                    <a:pt x="348" y="350"/>
                  </a:lnTo>
                  <a:lnTo>
                    <a:pt x="352" y="350"/>
                  </a:lnTo>
                  <a:lnTo>
                    <a:pt x="352" y="350"/>
                  </a:lnTo>
                  <a:lnTo>
                    <a:pt x="352" y="350"/>
                  </a:lnTo>
                  <a:close/>
                  <a:moveTo>
                    <a:pt x="620" y="366"/>
                  </a:moveTo>
                  <a:lnTo>
                    <a:pt x="620" y="370"/>
                  </a:lnTo>
                  <a:lnTo>
                    <a:pt x="616" y="370"/>
                  </a:lnTo>
                  <a:lnTo>
                    <a:pt x="616" y="366"/>
                  </a:lnTo>
                  <a:lnTo>
                    <a:pt x="620" y="366"/>
                  </a:lnTo>
                  <a:lnTo>
                    <a:pt x="620" y="366"/>
                  </a:lnTo>
                  <a:lnTo>
                    <a:pt x="620" y="366"/>
                  </a:lnTo>
                  <a:close/>
                  <a:moveTo>
                    <a:pt x="702" y="374"/>
                  </a:moveTo>
                  <a:lnTo>
                    <a:pt x="698" y="370"/>
                  </a:lnTo>
                  <a:lnTo>
                    <a:pt x="702" y="370"/>
                  </a:lnTo>
                  <a:lnTo>
                    <a:pt x="702" y="374"/>
                  </a:lnTo>
                  <a:lnTo>
                    <a:pt x="702" y="374"/>
                  </a:lnTo>
                  <a:lnTo>
                    <a:pt x="702" y="374"/>
                  </a:lnTo>
                  <a:close/>
                  <a:moveTo>
                    <a:pt x="634" y="378"/>
                  </a:moveTo>
                  <a:lnTo>
                    <a:pt x="634" y="380"/>
                  </a:lnTo>
                  <a:lnTo>
                    <a:pt x="630" y="380"/>
                  </a:lnTo>
                  <a:lnTo>
                    <a:pt x="626" y="378"/>
                  </a:lnTo>
                  <a:lnTo>
                    <a:pt x="630" y="378"/>
                  </a:lnTo>
                  <a:lnTo>
                    <a:pt x="634" y="378"/>
                  </a:lnTo>
                  <a:lnTo>
                    <a:pt x="634" y="378"/>
                  </a:lnTo>
                  <a:lnTo>
                    <a:pt x="634" y="378"/>
                  </a:lnTo>
                  <a:close/>
                  <a:moveTo>
                    <a:pt x="720" y="380"/>
                  </a:moveTo>
                  <a:lnTo>
                    <a:pt x="716" y="384"/>
                  </a:lnTo>
                  <a:lnTo>
                    <a:pt x="716" y="380"/>
                  </a:lnTo>
                  <a:lnTo>
                    <a:pt x="720" y="380"/>
                  </a:lnTo>
                  <a:lnTo>
                    <a:pt x="720" y="380"/>
                  </a:lnTo>
                  <a:lnTo>
                    <a:pt x="720" y="380"/>
                  </a:lnTo>
                  <a:close/>
                  <a:moveTo>
                    <a:pt x="82" y="384"/>
                  </a:moveTo>
                  <a:lnTo>
                    <a:pt x="80" y="384"/>
                  </a:lnTo>
                  <a:lnTo>
                    <a:pt x="80" y="380"/>
                  </a:lnTo>
                  <a:lnTo>
                    <a:pt x="82" y="380"/>
                  </a:lnTo>
                  <a:lnTo>
                    <a:pt x="82" y="384"/>
                  </a:lnTo>
                  <a:lnTo>
                    <a:pt x="82" y="384"/>
                  </a:lnTo>
                  <a:lnTo>
                    <a:pt x="82" y="384"/>
                  </a:lnTo>
                  <a:close/>
                  <a:moveTo>
                    <a:pt x="712" y="384"/>
                  </a:moveTo>
                  <a:lnTo>
                    <a:pt x="712" y="380"/>
                  </a:lnTo>
                  <a:lnTo>
                    <a:pt x="716" y="384"/>
                  </a:lnTo>
                  <a:lnTo>
                    <a:pt x="712" y="384"/>
                  </a:lnTo>
                  <a:lnTo>
                    <a:pt x="712" y="384"/>
                  </a:lnTo>
                  <a:lnTo>
                    <a:pt x="712" y="384"/>
                  </a:lnTo>
                  <a:close/>
                  <a:moveTo>
                    <a:pt x="578" y="388"/>
                  </a:moveTo>
                  <a:lnTo>
                    <a:pt x="582" y="392"/>
                  </a:lnTo>
                  <a:lnTo>
                    <a:pt x="578" y="392"/>
                  </a:lnTo>
                  <a:lnTo>
                    <a:pt x="578" y="388"/>
                  </a:lnTo>
                  <a:lnTo>
                    <a:pt x="578" y="388"/>
                  </a:lnTo>
                  <a:lnTo>
                    <a:pt x="578" y="388"/>
                  </a:lnTo>
                  <a:close/>
                  <a:moveTo>
                    <a:pt x="574" y="392"/>
                  </a:moveTo>
                  <a:lnTo>
                    <a:pt x="578" y="392"/>
                  </a:lnTo>
                  <a:lnTo>
                    <a:pt x="578" y="396"/>
                  </a:lnTo>
                  <a:lnTo>
                    <a:pt x="574" y="396"/>
                  </a:lnTo>
                  <a:lnTo>
                    <a:pt x="574" y="400"/>
                  </a:lnTo>
                  <a:lnTo>
                    <a:pt x="570" y="396"/>
                  </a:lnTo>
                  <a:lnTo>
                    <a:pt x="570" y="392"/>
                  </a:lnTo>
                  <a:lnTo>
                    <a:pt x="570" y="388"/>
                  </a:lnTo>
                  <a:lnTo>
                    <a:pt x="574" y="388"/>
                  </a:lnTo>
                  <a:lnTo>
                    <a:pt x="574" y="392"/>
                  </a:lnTo>
                  <a:lnTo>
                    <a:pt x="574" y="392"/>
                  </a:lnTo>
                  <a:lnTo>
                    <a:pt x="574" y="392"/>
                  </a:lnTo>
                  <a:close/>
                  <a:moveTo>
                    <a:pt x="724" y="392"/>
                  </a:moveTo>
                  <a:lnTo>
                    <a:pt x="720" y="392"/>
                  </a:lnTo>
                  <a:lnTo>
                    <a:pt x="724" y="392"/>
                  </a:lnTo>
                  <a:lnTo>
                    <a:pt x="724" y="392"/>
                  </a:lnTo>
                  <a:lnTo>
                    <a:pt x="724" y="392"/>
                  </a:lnTo>
                  <a:close/>
                  <a:moveTo>
                    <a:pt x="724" y="400"/>
                  </a:moveTo>
                  <a:lnTo>
                    <a:pt x="720" y="400"/>
                  </a:lnTo>
                  <a:lnTo>
                    <a:pt x="720" y="396"/>
                  </a:lnTo>
                  <a:lnTo>
                    <a:pt x="724" y="396"/>
                  </a:lnTo>
                  <a:lnTo>
                    <a:pt x="724" y="400"/>
                  </a:lnTo>
                  <a:lnTo>
                    <a:pt x="724" y="400"/>
                  </a:lnTo>
                  <a:lnTo>
                    <a:pt x="724" y="400"/>
                  </a:lnTo>
                  <a:close/>
                  <a:moveTo>
                    <a:pt x="1026" y="396"/>
                  </a:moveTo>
                  <a:lnTo>
                    <a:pt x="1030" y="396"/>
                  </a:lnTo>
                  <a:lnTo>
                    <a:pt x="1032" y="396"/>
                  </a:lnTo>
                  <a:lnTo>
                    <a:pt x="1036" y="400"/>
                  </a:lnTo>
                  <a:lnTo>
                    <a:pt x="1032" y="400"/>
                  </a:lnTo>
                  <a:lnTo>
                    <a:pt x="1032" y="396"/>
                  </a:lnTo>
                  <a:lnTo>
                    <a:pt x="1030" y="396"/>
                  </a:lnTo>
                  <a:lnTo>
                    <a:pt x="1026" y="396"/>
                  </a:lnTo>
                  <a:lnTo>
                    <a:pt x="1026" y="396"/>
                  </a:lnTo>
                  <a:lnTo>
                    <a:pt x="1026" y="396"/>
                  </a:lnTo>
                  <a:close/>
                  <a:moveTo>
                    <a:pt x="428" y="404"/>
                  </a:moveTo>
                  <a:lnTo>
                    <a:pt x="424" y="404"/>
                  </a:lnTo>
                  <a:lnTo>
                    <a:pt x="422" y="404"/>
                  </a:lnTo>
                  <a:lnTo>
                    <a:pt x="424" y="404"/>
                  </a:lnTo>
                  <a:lnTo>
                    <a:pt x="428" y="404"/>
                  </a:lnTo>
                  <a:lnTo>
                    <a:pt x="428" y="404"/>
                  </a:lnTo>
                  <a:lnTo>
                    <a:pt x="428" y="404"/>
                  </a:lnTo>
                  <a:close/>
                  <a:moveTo>
                    <a:pt x="834" y="408"/>
                  </a:moveTo>
                  <a:lnTo>
                    <a:pt x="832" y="408"/>
                  </a:lnTo>
                  <a:lnTo>
                    <a:pt x="834" y="408"/>
                  </a:lnTo>
                  <a:lnTo>
                    <a:pt x="834" y="408"/>
                  </a:lnTo>
                  <a:lnTo>
                    <a:pt x="834" y="408"/>
                  </a:lnTo>
                  <a:close/>
                  <a:moveTo>
                    <a:pt x="418" y="408"/>
                  </a:moveTo>
                  <a:lnTo>
                    <a:pt x="418" y="410"/>
                  </a:lnTo>
                  <a:lnTo>
                    <a:pt x="414" y="410"/>
                  </a:lnTo>
                  <a:lnTo>
                    <a:pt x="414" y="408"/>
                  </a:lnTo>
                  <a:lnTo>
                    <a:pt x="418" y="408"/>
                  </a:lnTo>
                  <a:lnTo>
                    <a:pt x="418" y="408"/>
                  </a:lnTo>
                  <a:lnTo>
                    <a:pt x="418" y="408"/>
                  </a:lnTo>
                  <a:close/>
                  <a:moveTo>
                    <a:pt x="444" y="410"/>
                  </a:moveTo>
                  <a:lnTo>
                    <a:pt x="440" y="410"/>
                  </a:lnTo>
                  <a:lnTo>
                    <a:pt x="440" y="414"/>
                  </a:lnTo>
                  <a:lnTo>
                    <a:pt x="440" y="410"/>
                  </a:lnTo>
                  <a:lnTo>
                    <a:pt x="444" y="410"/>
                  </a:lnTo>
                  <a:lnTo>
                    <a:pt x="444" y="410"/>
                  </a:lnTo>
                  <a:lnTo>
                    <a:pt x="444" y="410"/>
                  </a:lnTo>
                  <a:close/>
                  <a:moveTo>
                    <a:pt x="518" y="410"/>
                  </a:moveTo>
                  <a:lnTo>
                    <a:pt x="518" y="414"/>
                  </a:lnTo>
                  <a:lnTo>
                    <a:pt x="514" y="414"/>
                  </a:lnTo>
                  <a:lnTo>
                    <a:pt x="514" y="410"/>
                  </a:lnTo>
                  <a:lnTo>
                    <a:pt x="518" y="410"/>
                  </a:lnTo>
                  <a:lnTo>
                    <a:pt x="518" y="410"/>
                  </a:lnTo>
                  <a:lnTo>
                    <a:pt x="518" y="410"/>
                  </a:lnTo>
                  <a:close/>
                  <a:moveTo>
                    <a:pt x="440" y="414"/>
                  </a:moveTo>
                  <a:lnTo>
                    <a:pt x="436" y="414"/>
                  </a:lnTo>
                  <a:lnTo>
                    <a:pt x="440" y="414"/>
                  </a:lnTo>
                  <a:lnTo>
                    <a:pt x="440" y="414"/>
                  </a:lnTo>
                  <a:lnTo>
                    <a:pt x="440" y="414"/>
                  </a:lnTo>
                  <a:close/>
                  <a:moveTo>
                    <a:pt x="448" y="414"/>
                  </a:moveTo>
                  <a:lnTo>
                    <a:pt x="448" y="418"/>
                  </a:lnTo>
                  <a:lnTo>
                    <a:pt x="448" y="414"/>
                  </a:lnTo>
                  <a:lnTo>
                    <a:pt x="444" y="414"/>
                  </a:lnTo>
                  <a:lnTo>
                    <a:pt x="448" y="414"/>
                  </a:lnTo>
                  <a:lnTo>
                    <a:pt x="448" y="414"/>
                  </a:lnTo>
                  <a:lnTo>
                    <a:pt x="448" y="414"/>
                  </a:lnTo>
                  <a:close/>
                  <a:moveTo>
                    <a:pt x="462" y="418"/>
                  </a:moveTo>
                  <a:lnTo>
                    <a:pt x="458" y="418"/>
                  </a:lnTo>
                  <a:lnTo>
                    <a:pt x="462" y="418"/>
                  </a:lnTo>
                  <a:lnTo>
                    <a:pt x="462" y="418"/>
                  </a:lnTo>
                  <a:lnTo>
                    <a:pt x="462" y="418"/>
                  </a:lnTo>
                  <a:close/>
                  <a:moveTo>
                    <a:pt x="620" y="422"/>
                  </a:moveTo>
                  <a:lnTo>
                    <a:pt x="620" y="426"/>
                  </a:lnTo>
                  <a:lnTo>
                    <a:pt x="616" y="426"/>
                  </a:lnTo>
                  <a:lnTo>
                    <a:pt x="616" y="422"/>
                  </a:lnTo>
                  <a:lnTo>
                    <a:pt x="620" y="422"/>
                  </a:lnTo>
                  <a:lnTo>
                    <a:pt x="620" y="422"/>
                  </a:lnTo>
                  <a:lnTo>
                    <a:pt x="620" y="422"/>
                  </a:lnTo>
                  <a:close/>
                  <a:moveTo>
                    <a:pt x="466" y="430"/>
                  </a:moveTo>
                  <a:lnTo>
                    <a:pt x="466" y="426"/>
                  </a:lnTo>
                  <a:lnTo>
                    <a:pt x="466" y="430"/>
                  </a:lnTo>
                  <a:lnTo>
                    <a:pt x="466" y="430"/>
                  </a:lnTo>
                  <a:lnTo>
                    <a:pt x="466" y="430"/>
                  </a:lnTo>
                  <a:close/>
                  <a:moveTo>
                    <a:pt x="466" y="430"/>
                  </a:moveTo>
                  <a:lnTo>
                    <a:pt x="462" y="430"/>
                  </a:lnTo>
                  <a:lnTo>
                    <a:pt x="462" y="426"/>
                  </a:lnTo>
                  <a:lnTo>
                    <a:pt x="466" y="426"/>
                  </a:lnTo>
                  <a:lnTo>
                    <a:pt x="466" y="430"/>
                  </a:lnTo>
                  <a:lnTo>
                    <a:pt x="466" y="430"/>
                  </a:lnTo>
                  <a:lnTo>
                    <a:pt x="466" y="430"/>
                  </a:lnTo>
                  <a:close/>
                  <a:moveTo>
                    <a:pt x="1096" y="434"/>
                  </a:moveTo>
                  <a:lnTo>
                    <a:pt x="1092" y="434"/>
                  </a:lnTo>
                  <a:lnTo>
                    <a:pt x="1096" y="434"/>
                  </a:lnTo>
                  <a:lnTo>
                    <a:pt x="1100" y="434"/>
                  </a:lnTo>
                  <a:lnTo>
                    <a:pt x="1096" y="434"/>
                  </a:lnTo>
                  <a:lnTo>
                    <a:pt x="1096" y="434"/>
                  </a:lnTo>
                  <a:lnTo>
                    <a:pt x="1096" y="434"/>
                  </a:lnTo>
                  <a:close/>
                  <a:moveTo>
                    <a:pt x="646" y="434"/>
                  </a:moveTo>
                  <a:lnTo>
                    <a:pt x="646" y="436"/>
                  </a:lnTo>
                  <a:lnTo>
                    <a:pt x="642" y="436"/>
                  </a:lnTo>
                  <a:lnTo>
                    <a:pt x="642" y="434"/>
                  </a:lnTo>
                  <a:lnTo>
                    <a:pt x="646" y="434"/>
                  </a:lnTo>
                  <a:lnTo>
                    <a:pt x="646" y="434"/>
                  </a:lnTo>
                  <a:lnTo>
                    <a:pt x="646" y="434"/>
                  </a:lnTo>
                  <a:close/>
                  <a:moveTo>
                    <a:pt x="474" y="436"/>
                  </a:moveTo>
                  <a:lnTo>
                    <a:pt x="474" y="440"/>
                  </a:lnTo>
                  <a:lnTo>
                    <a:pt x="474" y="436"/>
                  </a:lnTo>
                  <a:lnTo>
                    <a:pt x="474" y="436"/>
                  </a:lnTo>
                  <a:lnTo>
                    <a:pt x="474" y="436"/>
                  </a:lnTo>
                  <a:close/>
                  <a:moveTo>
                    <a:pt x="1104" y="440"/>
                  </a:moveTo>
                  <a:lnTo>
                    <a:pt x="1100" y="440"/>
                  </a:lnTo>
                  <a:lnTo>
                    <a:pt x="1104" y="440"/>
                  </a:lnTo>
                  <a:lnTo>
                    <a:pt x="1104" y="440"/>
                  </a:lnTo>
                  <a:lnTo>
                    <a:pt x="1104" y="440"/>
                  </a:lnTo>
                  <a:close/>
                  <a:moveTo>
                    <a:pt x="470" y="440"/>
                  </a:moveTo>
                  <a:lnTo>
                    <a:pt x="470" y="444"/>
                  </a:lnTo>
                  <a:lnTo>
                    <a:pt x="466" y="444"/>
                  </a:lnTo>
                  <a:lnTo>
                    <a:pt x="470" y="440"/>
                  </a:lnTo>
                  <a:lnTo>
                    <a:pt x="470" y="440"/>
                  </a:lnTo>
                  <a:lnTo>
                    <a:pt x="470" y="440"/>
                  </a:lnTo>
                  <a:close/>
                  <a:moveTo>
                    <a:pt x="1114" y="460"/>
                  </a:moveTo>
                  <a:lnTo>
                    <a:pt x="1110" y="460"/>
                  </a:lnTo>
                  <a:lnTo>
                    <a:pt x="1114" y="460"/>
                  </a:lnTo>
                  <a:lnTo>
                    <a:pt x="1114" y="460"/>
                  </a:lnTo>
                  <a:lnTo>
                    <a:pt x="1114" y="460"/>
                  </a:lnTo>
                  <a:close/>
                  <a:moveTo>
                    <a:pt x="954" y="500"/>
                  </a:moveTo>
                  <a:lnTo>
                    <a:pt x="954" y="504"/>
                  </a:lnTo>
                  <a:lnTo>
                    <a:pt x="954" y="508"/>
                  </a:lnTo>
                  <a:lnTo>
                    <a:pt x="954" y="504"/>
                  </a:lnTo>
                  <a:lnTo>
                    <a:pt x="950" y="504"/>
                  </a:lnTo>
                  <a:lnTo>
                    <a:pt x="954" y="500"/>
                  </a:lnTo>
                  <a:lnTo>
                    <a:pt x="950" y="500"/>
                  </a:lnTo>
                  <a:lnTo>
                    <a:pt x="954" y="500"/>
                  </a:lnTo>
                  <a:lnTo>
                    <a:pt x="954" y="500"/>
                  </a:lnTo>
                  <a:lnTo>
                    <a:pt x="954" y="500"/>
                  </a:lnTo>
                  <a:close/>
                  <a:moveTo>
                    <a:pt x="944" y="500"/>
                  </a:moveTo>
                  <a:lnTo>
                    <a:pt x="944" y="504"/>
                  </a:lnTo>
                  <a:lnTo>
                    <a:pt x="948" y="504"/>
                  </a:lnTo>
                  <a:lnTo>
                    <a:pt x="944" y="504"/>
                  </a:lnTo>
                  <a:lnTo>
                    <a:pt x="944" y="500"/>
                  </a:lnTo>
                  <a:lnTo>
                    <a:pt x="944" y="500"/>
                  </a:lnTo>
                  <a:lnTo>
                    <a:pt x="944" y="500"/>
                  </a:lnTo>
                  <a:close/>
                  <a:moveTo>
                    <a:pt x="1076" y="504"/>
                  </a:moveTo>
                  <a:lnTo>
                    <a:pt x="1076" y="508"/>
                  </a:lnTo>
                  <a:lnTo>
                    <a:pt x="1076" y="504"/>
                  </a:lnTo>
                  <a:lnTo>
                    <a:pt x="1074" y="504"/>
                  </a:lnTo>
                  <a:lnTo>
                    <a:pt x="1076" y="504"/>
                  </a:lnTo>
                  <a:lnTo>
                    <a:pt x="1076" y="504"/>
                  </a:lnTo>
                  <a:lnTo>
                    <a:pt x="1076" y="504"/>
                  </a:lnTo>
                  <a:close/>
                  <a:moveTo>
                    <a:pt x="950" y="504"/>
                  </a:moveTo>
                  <a:lnTo>
                    <a:pt x="950" y="508"/>
                  </a:lnTo>
                  <a:lnTo>
                    <a:pt x="950" y="504"/>
                  </a:lnTo>
                  <a:lnTo>
                    <a:pt x="950" y="504"/>
                  </a:lnTo>
                  <a:lnTo>
                    <a:pt x="950" y="504"/>
                  </a:lnTo>
                  <a:close/>
                  <a:moveTo>
                    <a:pt x="1074" y="504"/>
                  </a:moveTo>
                  <a:lnTo>
                    <a:pt x="1076" y="508"/>
                  </a:lnTo>
                  <a:lnTo>
                    <a:pt x="1074" y="508"/>
                  </a:lnTo>
                  <a:lnTo>
                    <a:pt x="1074" y="504"/>
                  </a:lnTo>
                  <a:lnTo>
                    <a:pt x="1074" y="504"/>
                  </a:lnTo>
                  <a:lnTo>
                    <a:pt x="1074" y="504"/>
                  </a:lnTo>
                  <a:close/>
                  <a:moveTo>
                    <a:pt x="1080" y="516"/>
                  </a:moveTo>
                  <a:lnTo>
                    <a:pt x="1080" y="520"/>
                  </a:lnTo>
                  <a:lnTo>
                    <a:pt x="1084" y="520"/>
                  </a:lnTo>
                  <a:lnTo>
                    <a:pt x="1084" y="522"/>
                  </a:lnTo>
                  <a:lnTo>
                    <a:pt x="1080" y="522"/>
                  </a:lnTo>
                  <a:lnTo>
                    <a:pt x="1080" y="520"/>
                  </a:lnTo>
                  <a:lnTo>
                    <a:pt x="1076" y="520"/>
                  </a:lnTo>
                  <a:lnTo>
                    <a:pt x="1076" y="516"/>
                  </a:lnTo>
                  <a:lnTo>
                    <a:pt x="1080" y="516"/>
                  </a:lnTo>
                  <a:lnTo>
                    <a:pt x="1080" y="516"/>
                  </a:lnTo>
                  <a:lnTo>
                    <a:pt x="1080" y="516"/>
                  </a:lnTo>
                  <a:close/>
                  <a:moveTo>
                    <a:pt x="1084" y="516"/>
                  </a:moveTo>
                  <a:lnTo>
                    <a:pt x="1084" y="520"/>
                  </a:lnTo>
                  <a:lnTo>
                    <a:pt x="1084" y="516"/>
                  </a:lnTo>
                  <a:lnTo>
                    <a:pt x="1084" y="516"/>
                  </a:lnTo>
                  <a:lnTo>
                    <a:pt x="1084" y="516"/>
                  </a:lnTo>
                  <a:close/>
                  <a:moveTo>
                    <a:pt x="1088" y="520"/>
                  </a:moveTo>
                  <a:lnTo>
                    <a:pt x="1088" y="522"/>
                  </a:lnTo>
                  <a:lnTo>
                    <a:pt x="1084" y="522"/>
                  </a:lnTo>
                  <a:lnTo>
                    <a:pt x="1084" y="520"/>
                  </a:lnTo>
                  <a:lnTo>
                    <a:pt x="1088" y="520"/>
                  </a:lnTo>
                  <a:lnTo>
                    <a:pt x="1088" y="520"/>
                  </a:lnTo>
                  <a:lnTo>
                    <a:pt x="1088" y="520"/>
                  </a:lnTo>
                  <a:close/>
                  <a:moveTo>
                    <a:pt x="1084" y="522"/>
                  </a:moveTo>
                  <a:lnTo>
                    <a:pt x="1088" y="522"/>
                  </a:lnTo>
                  <a:lnTo>
                    <a:pt x="1088" y="526"/>
                  </a:lnTo>
                  <a:lnTo>
                    <a:pt x="1084" y="526"/>
                  </a:lnTo>
                  <a:lnTo>
                    <a:pt x="1084" y="522"/>
                  </a:lnTo>
                  <a:lnTo>
                    <a:pt x="1084" y="522"/>
                  </a:lnTo>
                  <a:lnTo>
                    <a:pt x="1084" y="522"/>
                  </a:lnTo>
                  <a:close/>
                  <a:moveTo>
                    <a:pt x="712" y="522"/>
                  </a:moveTo>
                  <a:lnTo>
                    <a:pt x="712" y="526"/>
                  </a:lnTo>
                  <a:lnTo>
                    <a:pt x="708" y="526"/>
                  </a:lnTo>
                  <a:lnTo>
                    <a:pt x="708" y="522"/>
                  </a:lnTo>
                  <a:lnTo>
                    <a:pt x="712" y="522"/>
                  </a:lnTo>
                  <a:lnTo>
                    <a:pt x="712" y="522"/>
                  </a:lnTo>
                  <a:lnTo>
                    <a:pt x="712" y="522"/>
                  </a:lnTo>
                  <a:close/>
                  <a:moveTo>
                    <a:pt x="890" y="546"/>
                  </a:moveTo>
                  <a:lnTo>
                    <a:pt x="894" y="546"/>
                  </a:lnTo>
                  <a:lnTo>
                    <a:pt x="894" y="550"/>
                  </a:lnTo>
                  <a:lnTo>
                    <a:pt x="890" y="550"/>
                  </a:lnTo>
                  <a:lnTo>
                    <a:pt x="890" y="546"/>
                  </a:lnTo>
                  <a:lnTo>
                    <a:pt x="890" y="546"/>
                  </a:lnTo>
                  <a:lnTo>
                    <a:pt x="890" y="546"/>
                  </a:lnTo>
                  <a:close/>
                  <a:moveTo>
                    <a:pt x="690" y="552"/>
                  </a:moveTo>
                  <a:lnTo>
                    <a:pt x="686" y="552"/>
                  </a:lnTo>
                  <a:lnTo>
                    <a:pt x="690" y="552"/>
                  </a:lnTo>
                  <a:lnTo>
                    <a:pt x="690" y="552"/>
                  </a:lnTo>
                  <a:lnTo>
                    <a:pt x="690" y="552"/>
                  </a:lnTo>
                  <a:close/>
                  <a:moveTo>
                    <a:pt x="1066" y="564"/>
                  </a:moveTo>
                  <a:lnTo>
                    <a:pt x="1066" y="566"/>
                  </a:lnTo>
                  <a:lnTo>
                    <a:pt x="1062" y="566"/>
                  </a:lnTo>
                  <a:lnTo>
                    <a:pt x="1062" y="564"/>
                  </a:lnTo>
                  <a:lnTo>
                    <a:pt x="1066" y="564"/>
                  </a:lnTo>
                  <a:lnTo>
                    <a:pt x="1066" y="564"/>
                  </a:lnTo>
                  <a:lnTo>
                    <a:pt x="1066" y="564"/>
                  </a:lnTo>
                  <a:close/>
                  <a:moveTo>
                    <a:pt x="1088" y="608"/>
                  </a:moveTo>
                  <a:lnTo>
                    <a:pt x="1088" y="612"/>
                  </a:lnTo>
                  <a:lnTo>
                    <a:pt x="1084" y="612"/>
                  </a:lnTo>
                  <a:lnTo>
                    <a:pt x="1088" y="608"/>
                  </a:lnTo>
                  <a:lnTo>
                    <a:pt x="1088" y="608"/>
                  </a:lnTo>
                  <a:lnTo>
                    <a:pt x="1088" y="608"/>
                  </a:lnTo>
                  <a:close/>
                  <a:moveTo>
                    <a:pt x="1118" y="664"/>
                  </a:moveTo>
                  <a:lnTo>
                    <a:pt x="1118" y="660"/>
                  </a:lnTo>
                  <a:lnTo>
                    <a:pt x="1122" y="660"/>
                  </a:lnTo>
                  <a:lnTo>
                    <a:pt x="1118" y="664"/>
                  </a:lnTo>
                  <a:lnTo>
                    <a:pt x="1118" y="664"/>
                  </a:lnTo>
                  <a:lnTo>
                    <a:pt x="1118" y="664"/>
                  </a:lnTo>
                  <a:close/>
                  <a:moveTo>
                    <a:pt x="1122" y="660"/>
                  </a:moveTo>
                  <a:lnTo>
                    <a:pt x="1122" y="664"/>
                  </a:lnTo>
                  <a:lnTo>
                    <a:pt x="1118" y="664"/>
                  </a:lnTo>
                  <a:lnTo>
                    <a:pt x="1122" y="664"/>
                  </a:lnTo>
                  <a:lnTo>
                    <a:pt x="1122" y="660"/>
                  </a:lnTo>
                  <a:lnTo>
                    <a:pt x="1122" y="660"/>
                  </a:lnTo>
                  <a:lnTo>
                    <a:pt x="1122" y="660"/>
                  </a:lnTo>
                  <a:close/>
                  <a:moveTo>
                    <a:pt x="864" y="676"/>
                  </a:moveTo>
                  <a:lnTo>
                    <a:pt x="864" y="680"/>
                  </a:lnTo>
                  <a:lnTo>
                    <a:pt x="864" y="676"/>
                  </a:lnTo>
                  <a:lnTo>
                    <a:pt x="864" y="676"/>
                  </a:lnTo>
                  <a:lnTo>
                    <a:pt x="864" y="676"/>
                  </a:lnTo>
                  <a:close/>
                  <a:moveTo>
                    <a:pt x="1132" y="698"/>
                  </a:moveTo>
                  <a:lnTo>
                    <a:pt x="1136" y="698"/>
                  </a:lnTo>
                  <a:lnTo>
                    <a:pt x="1132" y="698"/>
                  </a:lnTo>
                  <a:lnTo>
                    <a:pt x="1132" y="698"/>
                  </a:lnTo>
                  <a:lnTo>
                    <a:pt x="1132" y="698"/>
                  </a:lnTo>
                  <a:close/>
                  <a:moveTo>
                    <a:pt x="1174" y="720"/>
                  </a:moveTo>
                  <a:lnTo>
                    <a:pt x="1174" y="724"/>
                  </a:lnTo>
                  <a:lnTo>
                    <a:pt x="1170" y="724"/>
                  </a:lnTo>
                  <a:lnTo>
                    <a:pt x="1170" y="720"/>
                  </a:lnTo>
                  <a:lnTo>
                    <a:pt x="1174" y="720"/>
                  </a:lnTo>
                  <a:lnTo>
                    <a:pt x="1174" y="720"/>
                  </a:lnTo>
                  <a:lnTo>
                    <a:pt x="1174" y="720"/>
                  </a:lnTo>
                  <a:close/>
                  <a:moveTo>
                    <a:pt x="150" y="720"/>
                  </a:moveTo>
                  <a:lnTo>
                    <a:pt x="150" y="724"/>
                  </a:lnTo>
                  <a:lnTo>
                    <a:pt x="146" y="724"/>
                  </a:lnTo>
                  <a:lnTo>
                    <a:pt x="150" y="720"/>
                  </a:lnTo>
                  <a:lnTo>
                    <a:pt x="150" y="720"/>
                  </a:lnTo>
                  <a:lnTo>
                    <a:pt x="150" y="720"/>
                  </a:lnTo>
                  <a:close/>
                  <a:moveTo>
                    <a:pt x="1204" y="750"/>
                  </a:moveTo>
                  <a:lnTo>
                    <a:pt x="1208" y="750"/>
                  </a:lnTo>
                  <a:lnTo>
                    <a:pt x="1204" y="754"/>
                  </a:lnTo>
                  <a:lnTo>
                    <a:pt x="1204" y="750"/>
                  </a:lnTo>
                  <a:lnTo>
                    <a:pt x="1204" y="750"/>
                  </a:lnTo>
                  <a:lnTo>
                    <a:pt x="1204" y="750"/>
                  </a:lnTo>
                  <a:close/>
                  <a:moveTo>
                    <a:pt x="176" y="766"/>
                  </a:moveTo>
                  <a:lnTo>
                    <a:pt x="180" y="766"/>
                  </a:lnTo>
                  <a:lnTo>
                    <a:pt x="176" y="768"/>
                  </a:lnTo>
                  <a:lnTo>
                    <a:pt x="176" y="766"/>
                  </a:lnTo>
                  <a:lnTo>
                    <a:pt x="176" y="766"/>
                  </a:lnTo>
                  <a:lnTo>
                    <a:pt x="176" y="766"/>
                  </a:lnTo>
                  <a:close/>
                  <a:moveTo>
                    <a:pt x="182" y="776"/>
                  </a:moveTo>
                  <a:lnTo>
                    <a:pt x="186" y="776"/>
                  </a:lnTo>
                  <a:lnTo>
                    <a:pt x="182" y="776"/>
                  </a:lnTo>
                  <a:lnTo>
                    <a:pt x="182" y="776"/>
                  </a:lnTo>
                  <a:lnTo>
                    <a:pt x="182" y="776"/>
                  </a:lnTo>
                  <a:close/>
                  <a:moveTo>
                    <a:pt x="180" y="780"/>
                  </a:moveTo>
                  <a:lnTo>
                    <a:pt x="180" y="776"/>
                  </a:lnTo>
                  <a:lnTo>
                    <a:pt x="180" y="780"/>
                  </a:lnTo>
                  <a:lnTo>
                    <a:pt x="180" y="780"/>
                  </a:lnTo>
                  <a:lnTo>
                    <a:pt x="180" y="780"/>
                  </a:lnTo>
                  <a:close/>
                  <a:moveTo>
                    <a:pt x="182" y="780"/>
                  </a:moveTo>
                  <a:lnTo>
                    <a:pt x="186" y="780"/>
                  </a:lnTo>
                  <a:lnTo>
                    <a:pt x="182" y="780"/>
                  </a:lnTo>
                  <a:lnTo>
                    <a:pt x="182" y="780"/>
                  </a:lnTo>
                  <a:lnTo>
                    <a:pt x="182" y="780"/>
                  </a:lnTo>
                  <a:close/>
                  <a:moveTo>
                    <a:pt x="202" y="806"/>
                  </a:moveTo>
                  <a:lnTo>
                    <a:pt x="198" y="806"/>
                  </a:lnTo>
                  <a:lnTo>
                    <a:pt x="202" y="806"/>
                  </a:lnTo>
                  <a:lnTo>
                    <a:pt x="206" y="806"/>
                  </a:lnTo>
                  <a:lnTo>
                    <a:pt x="202" y="806"/>
                  </a:lnTo>
                  <a:lnTo>
                    <a:pt x="202" y="806"/>
                  </a:lnTo>
                  <a:lnTo>
                    <a:pt x="202" y="806"/>
                  </a:lnTo>
                  <a:close/>
                  <a:moveTo>
                    <a:pt x="1212" y="806"/>
                  </a:moveTo>
                  <a:lnTo>
                    <a:pt x="1208" y="810"/>
                  </a:lnTo>
                  <a:lnTo>
                    <a:pt x="1208" y="806"/>
                  </a:lnTo>
                  <a:lnTo>
                    <a:pt x="1212" y="806"/>
                  </a:lnTo>
                  <a:lnTo>
                    <a:pt x="1212" y="806"/>
                  </a:lnTo>
                  <a:lnTo>
                    <a:pt x="1212" y="806"/>
                  </a:lnTo>
                  <a:close/>
                  <a:moveTo>
                    <a:pt x="198" y="810"/>
                  </a:moveTo>
                  <a:lnTo>
                    <a:pt x="202" y="810"/>
                  </a:lnTo>
                  <a:lnTo>
                    <a:pt x="198" y="810"/>
                  </a:lnTo>
                  <a:lnTo>
                    <a:pt x="198" y="810"/>
                  </a:lnTo>
                  <a:lnTo>
                    <a:pt x="198" y="810"/>
                  </a:lnTo>
                  <a:close/>
                  <a:moveTo>
                    <a:pt x="210" y="810"/>
                  </a:moveTo>
                  <a:lnTo>
                    <a:pt x="210" y="814"/>
                  </a:lnTo>
                  <a:lnTo>
                    <a:pt x="206" y="814"/>
                  </a:lnTo>
                  <a:lnTo>
                    <a:pt x="202" y="814"/>
                  </a:lnTo>
                  <a:lnTo>
                    <a:pt x="206" y="814"/>
                  </a:lnTo>
                  <a:lnTo>
                    <a:pt x="210" y="810"/>
                  </a:lnTo>
                  <a:lnTo>
                    <a:pt x="210" y="810"/>
                  </a:lnTo>
                  <a:lnTo>
                    <a:pt x="210" y="810"/>
                  </a:lnTo>
                  <a:close/>
                  <a:moveTo>
                    <a:pt x="220" y="814"/>
                  </a:moveTo>
                  <a:lnTo>
                    <a:pt x="220" y="818"/>
                  </a:lnTo>
                  <a:lnTo>
                    <a:pt x="220" y="814"/>
                  </a:lnTo>
                  <a:lnTo>
                    <a:pt x="220" y="814"/>
                  </a:lnTo>
                  <a:lnTo>
                    <a:pt x="220" y="814"/>
                  </a:lnTo>
                  <a:close/>
                  <a:moveTo>
                    <a:pt x="224" y="814"/>
                  </a:moveTo>
                  <a:lnTo>
                    <a:pt x="224" y="818"/>
                  </a:lnTo>
                  <a:lnTo>
                    <a:pt x="224" y="822"/>
                  </a:lnTo>
                  <a:lnTo>
                    <a:pt x="224" y="818"/>
                  </a:lnTo>
                  <a:lnTo>
                    <a:pt x="220" y="818"/>
                  </a:lnTo>
                  <a:lnTo>
                    <a:pt x="224" y="814"/>
                  </a:lnTo>
                  <a:lnTo>
                    <a:pt x="224" y="814"/>
                  </a:lnTo>
                  <a:lnTo>
                    <a:pt x="224" y="814"/>
                  </a:lnTo>
                  <a:close/>
                  <a:moveTo>
                    <a:pt x="232" y="818"/>
                  </a:moveTo>
                  <a:lnTo>
                    <a:pt x="232" y="822"/>
                  </a:lnTo>
                  <a:lnTo>
                    <a:pt x="228" y="818"/>
                  </a:lnTo>
                  <a:lnTo>
                    <a:pt x="232" y="818"/>
                  </a:lnTo>
                  <a:lnTo>
                    <a:pt x="232" y="818"/>
                  </a:lnTo>
                  <a:lnTo>
                    <a:pt x="232" y="818"/>
                  </a:lnTo>
                  <a:close/>
                  <a:moveTo>
                    <a:pt x="228" y="818"/>
                  </a:moveTo>
                  <a:lnTo>
                    <a:pt x="232" y="822"/>
                  </a:lnTo>
                  <a:lnTo>
                    <a:pt x="228" y="822"/>
                  </a:lnTo>
                  <a:lnTo>
                    <a:pt x="228" y="818"/>
                  </a:lnTo>
                  <a:lnTo>
                    <a:pt x="228" y="818"/>
                  </a:lnTo>
                  <a:lnTo>
                    <a:pt x="228" y="818"/>
                  </a:lnTo>
                  <a:close/>
                  <a:moveTo>
                    <a:pt x="228" y="818"/>
                  </a:moveTo>
                  <a:lnTo>
                    <a:pt x="228" y="822"/>
                  </a:lnTo>
                  <a:lnTo>
                    <a:pt x="228" y="824"/>
                  </a:lnTo>
                  <a:lnTo>
                    <a:pt x="228" y="822"/>
                  </a:lnTo>
                  <a:lnTo>
                    <a:pt x="224" y="822"/>
                  </a:lnTo>
                  <a:lnTo>
                    <a:pt x="228" y="822"/>
                  </a:lnTo>
                  <a:lnTo>
                    <a:pt x="228" y="818"/>
                  </a:lnTo>
                  <a:lnTo>
                    <a:pt x="228" y="818"/>
                  </a:lnTo>
                  <a:lnTo>
                    <a:pt x="228" y="818"/>
                  </a:lnTo>
                  <a:close/>
                  <a:moveTo>
                    <a:pt x="238" y="828"/>
                  </a:moveTo>
                  <a:lnTo>
                    <a:pt x="238" y="832"/>
                  </a:lnTo>
                  <a:lnTo>
                    <a:pt x="238" y="828"/>
                  </a:lnTo>
                  <a:lnTo>
                    <a:pt x="238" y="828"/>
                  </a:lnTo>
                  <a:lnTo>
                    <a:pt x="238" y="828"/>
                  </a:lnTo>
                  <a:close/>
                  <a:moveTo>
                    <a:pt x="1230" y="828"/>
                  </a:moveTo>
                  <a:lnTo>
                    <a:pt x="1230" y="832"/>
                  </a:lnTo>
                  <a:lnTo>
                    <a:pt x="1226" y="832"/>
                  </a:lnTo>
                  <a:lnTo>
                    <a:pt x="1226" y="828"/>
                  </a:lnTo>
                  <a:lnTo>
                    <a:pt x="1230" y="828"/>
                  </a:lnTo>
                  <a:lnTo>
                    <a:pt x="1230" y="828"/>
                  </a:lnTo>
                  <a:lnTo>
                    <a:pt x="1230" y="828"/>
                  </a:lnTo>
                  <a:close/>
                  <a:moveTo>
                    <a:pt x="1222" y="832"/>
                  </a:moveTo>
                  <a:lnTo>
                    <a:pt x="1218" y="836"/>
                  </a:lnTo>
                  <a:lnTo>
                    <a:pt x="1218" y="832"/>
                  </a:lnTo>
                  <a:lnTo>
                    <a:pt x="1222" y="832"/>
                  </a:lnTo>
                  <a:lnTo>
                    <a:pt x="1222" y="832"/>
                  </a:lnTo>
                  <a:lnTo>
                    <a:pt x="1222" y="832"/>
                  </a:lnTo>
                  <a:close/>
                  <a:moveTo>
                    <a:pt x="250" y="832"/>
                  </a:moveTo>
                  <a:lnTo>
                    <a:pt x="250" y="836"/>
                  </a:lnTo>
                  <a:lnTo>
                    <a:pt x="246" y="836"/>
                  </a:lnTo>
                  <a:lnTo>
                    <a:pt x="250" y="836"/>
                  </a:lnTo>
                  <a:lnTo>
                    <a:pt x="250" y="832"/>
                  </a:lnTo>
                  <a:lnTo>
                    <a:pt x="250" y="832"/>
                  </a:lnTo>
                  <a:lnTo>
                    <a:pt x="250" y="832"/>
                  </a:lnTo>
                  <a:close/>
                  <a:moveTo>
                    <a:pt x="212" y="840"/>
                  </a:moveTo>
                  <a:lnTo>
                    <a:pt x="216" y="840"/>
                  </a:lnTo>
                  <a:lnTo>
                    <a:pt x="216" y="844"/>
                  </a:lnTo>
                  <a:lnTo>
                    <a:pt x="212" y="844"/>
                  </a:lnTo>
                  <a:lnTo>
                    <a:pt x="212" y="840"/>
                  </a:lnTo>
                  <a:lnTo>
                    <a:pt x="212" y="840"/>
                  </a:lnTo>
                  <a:lnTo>
                    <a:pt x="212" y="840"/>
                  </a:lnTo>
                  <a:close/>
                  <a:moveTo>
                    <a:pt x="1238" y="862"/>
                  </a:moveTo>
                  <a:lnTo>
                    <a:pt x="1234" y="862"/>
                  </a:lnTo>
                  <a:lnTo>
                    <a:pt x="1230" y="862"/>
                  </a:lnTo>
                  <a:lnTo>
                    <a:pt x="1234" y="862"/>
                  </a:lnTo>
                  <a:lnTo>
                    <a:pt x="1238" y="862"/>
                  </a:lnTo>
                  <a:lnTo>
                    <a:pt x="1238" y="862"/>
                  </a:lnTo>
                  <a:lnTo>
                    <a:pt x="1238" y="862"/>
                  </a:lnTo>
                  <a:close/>
                  <a:moveTo>
                    <a:pt x="1204" y="874"/>
                  </a:moveTo>
                  <a:lnTo>
                    <a:pt x="1200" y="874"/>
                  </a:lnTo>
                  <a:lnTo>
                    <a:pt x="1204" y="874"/>
                  </a:lnTo>
                  <a:lnTo>
                    <a:pt x="1204" y="874"/>
                  </a:lnTo>
                  <a:lnTo>
                    <a:pt x="1204" y="874"/>
                  </a:lnTo>
                  <a:close/>
                  <a:moveTo>
                    <a:pt x="1230" y="874"/>
                  </a:moveTo>
                  <a:lnTo>
                    <a:pt x="1226" y="874"/>
                  </a:lnTo>
                  <a:lnTo>
                    <a:pt x="1226" y="878"/>
                  </a:lnTo>
                  <a:lnTo>
                    <a:pt x="1226" y="874"/>
                  </a:lnTo>
                  <a:lnTo>
                    <a:pt x="1230" y="874"/>
                  </a:lnTo>
                  <a:lnTo>
                    <a:pt x="1230" y="874"/>
                  </a:lnTo>
                  <a:lnTo>
                    <a:pt x="1230" y="874"/>
                  </a:lnTo>
                  <a:close/>
                  <a:moveTo>
                    <a:pt x="738" y="146"/>
                  </a:moveTo>
                  <a:lnTo>
                    <a:pt x="734" y="146"/>
                  </a:lnTo>
                  <a:lnTo>
                    <a:pt x="732" y="146"/>
                  </a:lnTo>
                  <a:lnTo>
                    <a:pt x="732" y="142"/>
                  </a:lnTo>
                  <a:lnTo>
                    <a:pt x="728" y="138"/>
                  </a:lnTo>
                  <a:lnTo>
                    <a:pt x="724" y="138"/>
                  </a:lnTo>
                  <a:lnTo>
                    <a:pt x="724" y="136"/>
                  </a:lnTo>
                  <a:lnTo>
                    <a:pt x="720" y="136"/>
                  </a:lnTo>
                  <a:lnTo>
                    <a:pt x="720" y="138"/>
                  </a:lnTo>
                  <a:lnTo>
                    <a:pt x="724" y="138"/>
                  </a:lnTo>
                  <a:lnTo>
                    <a:pt x="724" y="142"/>
                  </a:lnTo>
                  <a:lnTo>
                    <a:pt x="728" y="142"/>
                  </a:lnTo>
                  <a:lnTo>
                    <a:pt x="732" y="146"/>
                  </a:lnTo>
                  <a:lnTo>
                    <a:pt x="728" y="146"/>
                  </a:lnTo>
                  <a:lnTo>
                    <a:pt x="724" y="146"/>
                  </a:lnTo>
                  <a:lnTo>
                    <a:pt x="724" y="142"/>
                  </a:lnTo>
                  <a:lnTo>
                    <a:pt x="720" y="142"/>
                  </a:lnTo>
                  <a:lnTo>
                    <a:pt x="716" y="142"/>
                  </a:lnTo>
                  <a:lnTo>
                    <a:pt x="712" y="142"/>
                  </a:lnTo>
                  <a:lnTo>
                    <a:pt x="716" y="142"/>
                  </a:lnTo>
                  <a:lnTo>
                    <a:pt x="716" y="146"/>
                  </a:lnTo>
                  <a:lnTo>
                    <a:pt x="712" y="146"/>
                  </a:lnTo>
                  <a:lnTo>
                    <a:pt x="708" y="146"/>
                  </a:lnTo>
                  <a:lnTo>
                    <a:pt x="706" y="146"/>
                  </a:lnTo>
                  <a:lnTo>
                    <a:pt x="702" y="146"/>
                  </a:lnTo>
                  <a:lnTo>
                    <a:pt x="698" y="146"/>
                  </a:lnTo>
                  <a:lnTo>
                    <a:pt x="694" y="146"/>
                  </a:lnTo>
                  <a:lnTo>
                    <a:pt x="690" y="146"/>
                  </a:lnTo>
                  <a:lnTo>
                    <a:pt x="690" y="142"/>
                  </a:lnTo>
                  <a:lnTo>
                    <a:pt x="686" y="142"/>
                  </a:lnTo>
                  <a:lnTo>
                    <a:pt x="678" y="138"/>
                  </a:lnTo>
                  <a:lnTo>
                    <a:pt x="682" y="138"/>
                  </a:lnTo>
                  <a:lnTo>
                    <a:pt x="686" y="138"/>
                  </a:lnTo>
                  <a:lnTo>
                    <a:pt x="686" y="136"/>
                  </a:lnTo>
                  <a:lnTo>
                    <a:pt x="690" y="136"/>
                  </a:lnTo>
                  <a:lnTo>
                    <a:pt x="694" y="136"/>
                  </a:lnTo>
                  <a:lnTo>
                    <a:pt x="698" y="136"/>
                  </a:lnTo>
                  <a:lnTo>
                    <a:pt x="694" y="136"/>
                  </a:lnTo>
                  <a:lnTo>
                    <a:pt x="690" y="136"/>
                  </a:lnTo>
                  <a:lnTo>
                    <a:pt x="686" y="136"/>
                  </a:lnTo>
                  <a:lnTo>
                    <a:pt x="682" y="136"/>
                  </a:lnTo>
                  <a:lnTo>
                    <a:pt x="678" y="136"/>
                  </a:lnTo>
                  <a:lnTo>
                    <a:pt x="676" y="136"/>
                  </a:lnTo>
                  <a:lnTo>
                    <a:pt x="672" y="136"/>
                  </a:lnTo>
                  <a:lnTo>
                    <a:pt x="668" y="132"/>
                  </a:lnTo>
                  <a:lnTo>
                    <a:pt x="668" y="128"/>
                  </a:lnTo>
                  <a:lnTo>
                    <a:pt x="672" y="128"/>
                  </a:lnTo>
                  <a:lnTo>
                    <a:pt x="672" y="132"/>
                  </a:lnTo>
                  <a:lnTo>
                    <a:pt x="676" y="132"/>
                  </a:lnTo>
                  <a:lnTo>
                    <a:pt x="678" y="132"/>
                  </a:lnTo>
                  <a:lnTo>
                    <a:pt x="676" y="128"/>
                  </a:lnTo>
                  <a:lnTo>
                    <a:pt x="672" y="128"/>
                  </a:lnTo>
                  <a:lnTo>
                    <a:pt x="668" y="128"/>
                  </a:lnTo>
                  <a:lnTo>
                    <a:pt x="664" y="128"/>
                  </a:lnTo>
                  <a:lnTo>
                    <a:pt x="664" y="124"/>
                  </a:lnTo>
                  <a:lnTo>
                    <a:pt x="660" y="124"/>
                  </a:lnTo>
                  <a:lnTo>
                    <a:pt x="664" y="124"/>
                  </a:lnTo>
                  <a:lnTo>
                    <a:pt x="668" y="120"/>
                  </a:lnTo>
                  <a:lnTo>
                    <a:pt x="668" y="124"/>
                  </a:lnTo>
                  <a:lnTo>
                    <a:pt x="668" y="120"/>
                  </a:lnTo>
                  <a:lnTo>
                    <a:pt x="672" y="120"/>
                  </a:lnTo>
                  <a:lnTo>
                    <a:pt x="676" y="120"/>
                  </a:lnTo>
                  <a:lnTo>
                    <a:pt x="676" y="116"/>
                  </a:lnTo>
                  <a:lnTo>
                    <a:pt x="676" y="120"/>
                  </a:lnTo>
                  <a:lnTo>
                    <a:pt x="678" y="120"/>
                  </a:lnTo>
                  <a:lnTo>
                    <a:pt x="682" y="120"/>
                  </a:lnTo>
                  <a:lnTo>
                    <a:pt x="686" y="120"/>
                  </a:lnTo>
                  <a:lnTo>
                    <a:pt x="690" y="120"/>
                  </a:lnTo>
                  <a:lnTo>
                    <a:pt x="694" y="120"/>
                  </a:lnTo>
                  <a:lnTo>
                    <a:pt x="698" y="116"/>
                  </a:lnTo>
                  <a:lnTo>
                    <a:pt x="702" y="116"/>
                  </a:lnTo>
                  <a:lnTo>
                    <a:pt x="706" y="116"/>
                  </a:lnTo>
                  <a:lnTo>
                    <a:pt x="708" y="116"/>
                  </a:lnTo>
                  <a:lnTo>
                    <a:pt x="712" y="116"/>
                  </a:lnTo>
                  <a:lnTo>
                    <a:pt x="716" y="116"/>
                  </a:lnTo>
                  <a:lnTo>
                    <a:pt x="712" y="116"/>
                  </a:lnTo>
                  <a:lnTo>
                    <a:pt x="708" y="116"/>
                  </a:lnTo>
                  <a:lnTo>
                    <a:pt x="706" y="116"/>
                  </a:lnTo>
                  <a:lnTo>
                    <a:pt x="702" y="116"/>
                  </a:lnTo>
                  <a:lnTo>
                    <a:pt x="694" y="116"/>
                  </a:lnTo>
                  <a:lnTo>
                    <a:pt x="690" y="116"/>
                  </a:lnTo>
                  <a:lnTo>
                    <a:pt x="686" y="116"/>
                  </a:lnTo>
                  <a:lnTo>
                    <a:pt x="682" y="116"/>
                  </a:lnTo>
                  <a:lnTo>
                    <a:pt x="686" y="116"/>
                  </a:lnTo>
                  <a:lnTo>
                    <a:pt x="686" y="112"/>
                  </a:lnTo>
                  <a:lnTo>
                    <a:pt x="690" y="112"/>
                  </a:lnTo>
                  <a:lnTo>
                    <a:pt x="694" y="116"/>
                  </a:lnTo>
                  <a:lnTo>
                    <a:pt x="694" y="112"/>
                  </a:lnTo>
                  <a:lnTo>
                    <a:pt x="698" y="112"/>
                  </a:lnTo>
                  <a:lnTo>
                    <a:pt x="702" y="112"/>
                  </a:lnTo>
                  <a:lnTo>
                    <a:pt x="706" y="112"/>
                  </a:lnTo>
                  <a:lnTo>
                    <a:pt x="702" y="112"/>
                  </a:lnTo>
                  <a:lnTo>
                    <a:pt x="698" y="112"/>
                  </a:lnTo>
                  <a:lnTo>
                    <a:pt x="694" y="112"/>
                  </a:lnTo>
                  <a:lnTo>
                    <a:pt x="690" y="112"/>
                  </a:lnTo>
                  <a:lnTo>
                    <a:pt x="686" y="112"/>
                  </a:lnTo>
                  <a:lnTo>
                    <a:pt x="690" y="112"/>
                  </a:lnTo>
                  <a:lnTo>
                    <a:pt x="690" y="108"/>
                  </a:lnTo>
                  <a:lnTo>
                    <a:pt x="686" y="108"/>
                  </a:lnTo>
                  <a:lnTo>
                    <a:pt x="682" y="108"/>
                  </a:lnTo>
                  <a:lnTo>
                    <a:pt x="682" y="112"/>
                  </a:lnTo>
                  <a:lnTo>
                    <a:pt x="678" y="112"/>
                  </a:lnTo>
                  <a:lnTo>
                    <a:pt x="678" y="108"/>
                  </a:lnTo>
                  <a:lnTo>
                    <a:pt x="678" y="112"/>
                  </a:lnTo>
                  <a:lnTo>
                    <a:pt x="676" y="112"/>
                  </a:lnTo>
                  <a:lnTo>
                    <a:pt x="676" y="108"/>
                  </a:lnTo>
                  <a:lnTo>
                    <a:pt x="672" y="112"/>
                  </a:lnTo>
                  <a:lnTo>
                    <a:pt x="668" y="116"/>
                  </a:lnTo>
                  <a:lnTo>
                    <a:pt x="664" y="116"/>
                  </a:lnTo>
                  <a:lnTo>
                    <a:pt x="660" y="116"/>
                  </a:lnTo>
                  <a:lnTo>
                    <a:pt x="664" y="112"/>
                  </a:lnTo>
                  <a:lnTo>
                    <a:pt x="660" y="112"/>
                  </a:lnTo>
                  <a:lnTo>
                    <a:pt x="656" y="112"/>
                  </a:lnTo>
                  <a:lnTo>
                    <a:pt x="660" y="112"/>
                  </a:lnTo>
                  <a:lnTo>
                    <a:pt x="656" y="112"/>
                  </a:lnTo>
                  <a:lnTo>
                    <a:pt x="652" y="112"/>
                  </a:lnTo>
                  <a:lnTo>
                    <a:pt x="652" y="116"/>
                  </a:lnTo>
                  <a:lnTo>
                    <a:pt x="650" y="116"/>
                  </a:lnTo>
                  <a:lnTo>
                    <a:pt x="646" y="112"/>
                  </a:lnTo>
                  <a:lnTo>
                    <a:pt x="642" y="112"/>
                  </a:lnTo>
                  <a:lnTo>
                    <a:pt x="642" y="108"/>
                  </a:lnTo>
                  <a:lnTo>
                    <a:pt x="642" y="106"/>
                  </a:lnTo>
                  <a:lnTo>
                    <a:pt x="646" y="106"/>
                  </a:lnTo>
                  <a:lnTo>
                    <a:pt x="650" y="106"/>
                  </a:lnTo>
                  <a:lnTo>
                    <a:pt x="652" y="106"/>
                  </a:lnTo>
                  <a:lnTo>
                    <a:pt x="656" y="106"/>
                  </a:lnTo>
                  <a:lnTo>
                    <a:pt x="660" y="106"/>
                  </a:lnTo>
                  <a:lnTo>
                    <a:pt x="660" y="102"/>
                  </a:lnTo>
                  <a:lnTo>
                    <a:pt x="656" y="102"/>
                  </a:lnTo>
                  <a:lnTo>
                    <a:pt x="652" y="106"/>
                  </a:lnTo>
                  <a:lnTo>
                    <a:pt x="650" y="106"/>
                  </a:lnTo>
                  <a:lnTo>
                    <a:pt x="646" y="106"/>
                  </a:lnTo>
                  <a:lnTo>
                    <a:pt x="642" y="106"/>
                  </a:lnTo>
                  <a:lnTo>
                    <a:pt x="638" y="106"/>
                  </a:lnTo>
                  <a:lnTo>
                    <a:pt x="638" y="102"/>
                  </a:lnTo>
                  <a:lnTo>
                    <a:pt x="634" y="102"/>
                  </a:lnTo>
                  <a:lnTo>
                    <a:pt x="630" y="98"/>
                  </a:lnTo>
                  <a:lnTo>
                    <a:pt x="626" y="98"/>
                  </a:lnTo>
                  <a:lnTo>
                    <a:pt x="630" y="98"/>
                  </a:lnTo>
                  <a:lnTo>
                    <a:pt x="634" y="98"/>
                  </a:lnTo>
                  <a:lnTo>
                    <a:pt x="630" y="94"/>
                  </a:lnTo>
                  <a:lnTo>
                    <a:pt x="626" y="94"/>
                  </a:lnTo>
                  <a:lnTo>
                    <a:pt x="630" y="94"/>
                  </a:lnTo>
                  <a:lnTo>
                    <a:pt x="626" y="94"/>
                  </a:lnTo>
                  <a:lnTo>
                    <a:pt x="626" y="90"/>
                  </a:lnTo>
                  <a:lnTo>
                    <a:pt x="630" y="90"/>
                  </a:lnTo>
                  <a:lnTo>
                    <a:pt x="634" y="90"/>
                  </a:lnTo>
                  <a:lnTo>
                    <a:pt x="638" y="90"/>
                  </a:lnTo>
                  <a:lnTo>
                    <a:pt x="638" y="94"/>
                  </a:lnTo>
                  <a:lnTo>
                    <a:pt x="642" y="94"/>
                  </a:lnTo>
                  <a:lnTo>
                    <a:pt x="646" y="94"/>
                  </a:lnTo>
                  <a:lnTo>
                    <a:pt x="650" y="94"/>
                  </a:lnTo>
                  <a:lnTo>
                    <a:pt x="652" y="94"/>
                  </a:lnTo>
                  <a:lnTo>
                    <a:pt x="656" y="94"/>
                  </a:lnTo>
                  <a:lnTo>
                    <a:pt x="660" y="94"/>
                  </a:lnTo>
                  <a:lnTo>
                    <a:pt x="656" y="94"/>
                  </a:lnTo>
                  <a:lnTo>
                    <a:pt x="652" y="90"/>
                  </a:lnTo>
                  <a:lnTo>
                    <a:pt x="656" y="90"/>
                  </a:lnTo>
                  <a:lnTo>
                    <a:pt x="660" y="90"/>
                  </a:lnTo>
                  <a:lnTo>
                    <a:pt x="664" y="90"/>
                  </a:lnTo>
                  <a:lnTo>
                    <a:pt x="660" y="90"/>
                  </a:lnTo>
                  <a:lnTo>
                    <a:pt x="656" y="86"/>
                  </a:lnTo>
                  <a:lnTo>
                    <a:pt x="656" y="90"/>
                  </a:lnTo>
                  <a:lnTo>
                    <a:pt x="652" y="90"/>
                  </a:lnTo>
                  <a:lnTo>
                    <a:pt x="650" y="90"/>
                  </a:lnTo>
                  <a:lnTo>
                    <a:pt x="646" y="90"/>
                  </a:lnTo>
                  <a:lnTo>
                    <a:pt x="642" y="90"/>
                  </a:lnTo>
                  <a:lnTo>
                    <a:pt x="642" y="86"/>
                  </a:lnTo>
                  <a:lnTo>
                    <a:pt x="646" y="86"/>
                  </a:lnTo>
                  <a:lnTo>
                    <a:pt x="650" y="86"/>
                  </a:lnTo>
                  <a:lnTo>
                    <a:pt x="646" y="86"/>
                  </a:lnTo>
                  <a:lnTo>
                    <a:pt x="642" y="86"/>
                  </a:lnTo>
                  <a:lnTo>
                    <a:pt x="638" y="86"/>
                  </a:lnTo>
                  <a:lnTo>
                    <a:pt x="638" y="90"/>
                  </a:lnTo>
                  <a:lnTo>
                    <a:pt x="638" y="86"/>
                  </a:lnTo>
                  <a:lnTo>
                    <a:pt x="634" y="86"/>
                  </a:lnTo>
                  <a:lnTo>
                    <a:pt x="630" y="86"/>
                  </a:lnTo>
                  <a:lnTo>
                    <a:pt x="626" y="82"/>
                  </a:lnTo>
                  <a:lnTo>
                    <a:pt x="630" y="82"/>
                  </a:lnTo>
                  <a:lnTo>
                    <a:pt x="634" y="82"/>
                  </a:lnTo>
                  <a:lnTo>
                    <a:pt x="638" y="82"/>
                  </a:lnTo>
                  <a:lnTo>
                    <a:pt x="642" y="82"/>
                  </a:lnTo>
                  <a:lnTo>
                    <a:pt x="646" y="82"/>
                  </a:lnTo>
                  <a:lnTo>
                    <a:pt x="642" y="82"/>
                  </a:lnTo>
                  <a:lnTo>
                    <a:pt x="638" y="78"/>
                  </a:lnTo>
                  <a:lnTo>
                    <a:pt x="638" y="76"/>
                  </a:lnTo>
                  <a:lnTo>
                    <a:pt x="642" y="76"/>
                  </a:lnTo>
                  <a:lnTo>
                    <a:pt x="646" y="76"/>
                  </a:lnTo>
                  <a:lnTo>
                    <a:pt x="650" y="76"/>
                  </a:lnTo>
                  <a:lnTo>
                    <a:pt x="652" y="76"/>
                  </a:lnTo>
                  <a:lnTo>
                    <a:pt x="652" y="78"/>
                  </a:lnTo>
                  <a:lnTo>
                    <a:pt x="656" y="78"/>
                  </a:lnTo>
                  <a:lnTo>
                    <a:pt x="660" y="78"/>
                  </a:lnTo>
                  <a:lnTo>
                    <a:pt x="664" y="78"/>
                  </a:lnTo>
                  <a:lnTo>
                    <a:pt x="668" y="78"/>
                  </a:lnTo>
                  <a:lnTo>
                    <a:pt x="664" y="78"/>
                  </a:lnTo>
                  <a:lnTo>
                    <a:pt x="664" y="76"/>
                  </a:lnTo>
                  <a:lnTo>
                    <a:pt x="660" y="76"/>
                  </a:lnTo>
                  <a:lnTo>
                    <a:pt x="656" y="76"/>
                  </a:lnTo>
                  <a:lnTo>
                    <a:pt x="660" y="76"/>
                  </a:lnTo>
                  <a:lnTo>
                    <a:pt x="664" y="76"/>
                  </a:lnTo>
                  <a:lnTo>
                    <a:pt x="664" y="72"/>
                  </a:lnTo>
                  <a:lnTo>
                    <a:pt x="660" y="72"/>
                  </a:lnTo>
                  <a:lnTo>
                    <a:pt x="656" y="72"/>
                  </a:lnTo>
                  <a:lnTo>
                    <a:pt x="652" y="72"/>
                  </a:lnTo>
                  <a:lnTo>
                    <a:pt x="650" y="72"/>
                  </a:lnTo>
                  <a:lnTo>
                    <a:pt x="646" y="72"/>
                  </a:lnTo>
                  <a:lnTo>
                    <a:pt x="642" y="72"/>
                  </a:lnTo>
                  <a:lnTo>
                    <a:pt x="646" y="68"/>
                  </a:lnTo>
                  <a:lnTo>
                    <a:pt x="650" y="68"/>
                  </a:lnTo>
                  <a:lnTo>
                    <a:pt x="646" y="68"/>
                  </a:lnTo>
                  <a:lnTo>
                    <a:pt x="650" y="64"/>
                  </a:lnTo>
                  <a:lnTo>
                    <a:pt x="652" y="64"/>
                  </a:lnTo>
                  <a:lnTo>
                    <a:pt x="656" y="64"/>
                  </a:lnTo>
                  <a:lnTo>
                    <a:pt x="660" y="64"/>
                  </a:lnTo>
                  <a:lnTo>
                    <a:pt x="664" y="64"/>
                  </a:lnTo>
                  <a:lnTo>
                    <a:pt x="668" y="64"/>
                  </a:lnTo>
                  <a:lnTo>
                    <a:pt x="664" y="64"/>
                  </a:lnTo>
                  <a:lnTo>
                    <a:pt x="660" y="60"/>
                  </a:lnTo>
                  <a:lnTo>
                    <a:pt x="664" y="60"/>
                  </a:lnTo>
                  <a:lnTo>
                    <a:pt x="668" y="60"/>
                  </a:lnTo>
                  <a:lnTo>
                    <a:pt x="672" y="64"/>
                  </a:lnTo>
                  <a:lnTo>
                    <a:pt x="676" y="64"/>
                  </a:lnTo>
                  <a:lnTo>
                    <a:pt x="676" y="60"/>
                  </a:lnTo>
                  <a:lnTo>
                    <a:pt x="678" y="60"/>
                  </a:lnTo>
                  <a:lnTo>
                    <a:pt x="676" y="56"/>
                  </a:lnTo>
                  <a:lnTo>
                    <a:pt x="672" y="56"/>
                  </a:lnTo>
                  <a:lnTo>
                    <a:pt x="668" y="60"/>
                  </a:lnTo>
                  <a:lnTo>
                    <a:pt x="664" y="60"/>
                  </a:lnTo>
                  <a:lnTo>
                    <a:pt x="664" y="56"/>
                  </a:lnTo>
                  <a:lnTo>
                    <a:pt x="660" y="56"/>
                  </a:lnTo>
                  <a:lnTo>
                    <a:pt x="660" y="52"/>
                  </a:lnTo>
                  <a:lnTo>
                    <a:pt x="664" y="52"/>
                  </a:lnTo>
                  <a:lnTo>
                    <a:pt x="668" y="52"/>
                  </a:lnTo>
                  <a:lnTo>
                    <a:pt x="672" y="56"/>
                  </a:lnTo>
                  <a:lnTo>
                    <a:pt x="672" y="52"/>
                  </a:lnTo>
                  <a:lnTo>
                    <a:pt x="676" y="52"/>
                  </a:lnTo>
                  <a:lnTo>
                    <a:pt x="678" y="52"/>
                  </a:lnTo>
                  <a:lnTo>
                    <a:pt x="678" y="56"/>
                  </a:lnTo>
                  <a:lnTo>
                    <a:pt x="682" y="56"/>
                  </a:lnTo>
                  <a:lnTo>
                    <a:pt x="686" y="56"/>
                  </a:lnTo>
                  <a:lnTo>
                    <a:pt x="690" y="56"/>
                  </a:lnTo>
                  <a:lnTo>
                    <a:pt x="694" y="56"/>
                  </a:lnTo>
                  <a:lnTo>
                    <a:pt x="694" y="60"/>
                  </a:lnTo>
                  <a:lnTo>
                    <a:pt x="698" y="60"/>
                  </a:lnTo>
                  <a:lnTo>
                    <a:pt x="698" y="64"/>
                  </a:lnTo>
                  <a:lnTo>
                    <a:pt x="694" y="64"/>
                  </a:lnTo>
                  <a:lnTo>
                    <a:pt x="698" y="64"/>
                  </a:lnTo>
                  <a:lnTo>
                    <a:pt x="702" y="64"/>
                  </a:lnTo>
                  <a:lnTo>
                    <a:pt x="702" y="68"/>
                  </a:lnTo>
                  <a:lnTo>
                    <a:pt x="706" y="72"/>
                  </a:lnTo>
                  <a:lnTo>
                    <a:pt x="708" y="72"/>
                  </a:lnTo>
                  <a:lnTo>
                    <a:pt x="712" y="72"/>
                  </a:lnTo>
                  <a:lnTo>
                    <a:pt x="712" y="76"/>
                  </a:lnTo>
                  <a:lnTo>
                    <a:pt x="712" y="78"/>
                  </a:lnTo>
                  <a:lnTo>
                    <a:pt x="716" y="78"/>
                  </a:lnTo>
                  <a:lnTo>
                    <a:pt x="720" y="78"/>
                  </a:lnTo>
                  <a:lnTo>
                    <a:pt x="724" y="78"/>
                  </a:lnTo>
                  <a:lnTo>
                    <a:pt x="728" y="78"/>
                  </a:lnTo>
                  <a:lnTo>
                    <a:pt x="732" y="78"/>
                  </a:lnTo>
                  <a:lnTo>
                    <a:pt x="734" y="78"/>
                  </a:lnTo>
                  <a:lnTo>
                    <a:pt x="734" y="82"/>
                  </a:lnTo>
                  <a:lnTo>
                    <a:pt x="732" y="82"/>
                  </a:lnTo>
                  <a:lnTo>
                    <a:pt x="734" y="82"/>
                  </a:lnTo>
                  <a:lnTo>
                    <a:pt x="734" y="86"/>
                  </a:lnTo>
                  <a:lnTo>
                    <a:pt x="732" y="86"/>
                  </a:lnTo>
                  <a:lnTo>
                    <a:pt x="734" y="86"/>
                  </a:lnTo>
                  <a:lnTo>
                    <a:pt x="734" y="90"/>
                  </a:lnTo>
                  <a:lnTo>
                    <a:pt x="738" y="90"/>
                  </a:lnTo>
                  <a:lnTo>
                    <a:pt x="742" y="90"/>
                  </a:lnTo>
                  <a:lnTo>
                    <a:pt x="746" y="90"/>
                  </a:lnTo>
                  <a:lnTo>
                    <a:pt x="746" y="86"/>
                  </a:lnTo>
                  <a:lnTo>
                    <a:pt x="742" y="86"/>
                  </a:lnTo>
                  <a:lnTo>
                    <a:pt x="738" y="82"/>
                  </a:lnTo>
                  <a:lnTo>
                    <a:pt x="742" y="82"/>
                  </a:lnTo>
                  <a:lnTo>
                    <a:pt x="746" y="82"/>
                  </a:lnTo>
                  <a:lnTo>
                    <a:pt x="748" y="82"/>
                  </a:lnTo>
                  <a:lnTo>
                    <a:pt x="752" y="82"/>
                  </a:lnTo>
                  <a:lnTo>
                    <a:pt x="756" y="86"/>
                  </a:lnTo>
                  <a:lnTo>
                    <a:pt x="756" y="90"/>
                  </a:lnTo>
                  <a:lnTo>
                    <a:pt x="752" y="90"/>
                  </a:lnTo>
                  <a:lnTo>
                    <a:pt x="748" y="90"/>
                  </a:lnTo>
                  <a:lnTo>
                    <a:pt x="748" y="94"/>
                  </a:lnTo>
                  <a:lnTo>
                    <a:pt x="752" y="94"/>
                  </a:lnTo>
                  <a:lnTo>
                    <a:pt x="752" y="90"/>
                  </a:lnTo>
                  <a:lnTo>
                    <a:pt x="756" y="90"/>
                  </a:lnTo>
                  <a:lnTo>
                    <a:pt x="760" y="90"/>
                  </a:lnTo>
                  <a:lnTo>
                    <a:pt x="760" y="94"/>
                  </a:lnTo>
                  <a:lnTo>
                    <a:pt x="764" y="94"/>
                  </a:lnTo>
                  <a:lnTo>
                    <a:pt x="760" y="98"/>
                  </a:lnTo>
                  <a:lnTo>
                    <a:pt x="756" y="98"/>
                  </a:lnTo>
                  <a:lnTo>
                    <a:pt x="760" y="98"/>
                  </a:lnTo>
                  <a:lnTo>
                    <a:pt x="764" y="98"/>
                  </a:lnTo>
                  <a:lnTo>
                    <a:pt x="764" y="102"/>
                  </a:lnTo>
                  <a:lnTo>
                    <a:pt x="760" y="106"/>
                  </a:lnTo>
                  <a:lnTo>
                    <a:pt x="756" y="106"/>
                  </a:lnTo>
                  <a:lnTo>
                    <a:pt x="756" y="108"/>
                  </a:lnTo>
                  <a:lnTo>
                    <a:pt x="760" y="108"/>
                  </a:lnTo>
                  <a:lnTo>
                    <a:pt x="760" y="106"/>
                  </a:lnTo>
                  <a:lnTo>
                    <a:pt x="764" y="106"/>
                  </a:lnTo>
                  <a:lnTo>
                    <a:pt x="768" y="106"/>
                  </a:lnTo>
                  <a:lnTo>
                    <a:pt x="764" y="108"/>
                  </a:lnTo>
                  <a:lnTo>
                    <a:pt x="768" y="108"/>
                  </a:lnTo>
                  <a:lnTo>
                    <a:pt x="768" y="106"/>
                  </a:lnTo>
                  <a:lnTo>
                    <a:pt x="772" y="106"/>
                  </a:lnTo>
                  <a:lnTo>
                    <a:pt x="776" y="106"/>
                  </a:lnTo>
                  <a:lnTo>
                    <a:pt x="778" y="108"/>
                  </a:lnTo>
                  <a:lnTo>
                    <a:pt x="776" y="108"/>
                  </a:lnTo>
                  <a:lnTo>
                    <a:pt x="778" y="108"/>
                  </a:lnTo>
                  <a:lnTo>
                    <a:pt x="778" y="106"/>
                  </a:lnTo>
                  <a:lnTo>
                    <a:pt x="782" y="106"/>
                  </a:lnTo>
                  <a:lnTo>
                    <a:pt x="786" y="108"/>
                  </a:lnTo>
                  <a:lnTo>
                    <a:pt x="786" y="112"/>
                  </a:lnTo>
                  <a:lnTo>
                    <a:pt x="790" y="112"/>
                  </a:lnTo>
                  <a:lnTo>
                    <a:pt x="794" y="112"/>
                  </a:lnTo>
                  <a:lnTo>
                    <a:pt x="794" y="116"/>
                  </a:lnTo>
                  <a:lnTo>
                    <a:pt x="790" y="116"/>
                  </a:lnTo>
                  <a:lnTo>
                    <a:pt x="786" y="116"/>
                  </a:lnTo>
                  <a:lnTo>
                    <a:pt x="782" y="120"/>
                  </a:lnTo>
                  <a:lnTo>
                    <a:pt x="778" y="120"/>
                  </a:lnTo>
                  <a:lnTo>
                    <a:pt x="776" y="120"/>
                  </a:lnTo>
                  <a:lnTo>
                    <a:pt x="772" y="120"/>
                  </a:lnTo>
                  <a:lnTo>
                    <a:pt x="768" y="124"/>
                  </a:lnTo>
                  <a:lnTo>
                    <a:pt x="764" y="124"/>
                  </a:lnTo>
                  <a:lnTo>
                    <a:pt x="764" y="120"/>
                  </a:lnTo>
                  <a:lnTo>
                    <a:pt x="764" y="124"/>
                  </a:lnTo>
                  <a:lnTo>
                    <a:pt x="764" y="128"/>
                  </a:lnTo>
                  <a:lnTo>
                    <a:pt x="760" y="128"/>
                  </a:lnTo>
                  <a:lnTo>
                    <a:pt x="756" y="132"/>
                  </a:lnTo>
                  <a:lnTo>
                    <a:pt x="756" y="136"/>
                  </a:lnTo>
                  <a:lnTo>
                    <a:pt x="752" y="136"/>
                  </a:lnTo>
                  <a:lnTo>
                    <a:pt x="752" y="132"/>
                  </a:lnTo>
                  <a:lnTo>
                    <a:pt x="748" y="132"/>
                  </a:lnTo>
                  <a:lnTo>
                    <a:pt x="748" y="128"/>
                  </a:lnTo>
                  <a:lnTo>
                    <a:pt x="748" y="124"/>
                  </a:lnTo>
                  <a:lnTo>
                    <a:pt x="752" y="124"/>
                  </a:lnTo>
                  <a:lnTo>
                    <a:pt x="752" y="120"/>
                  </a:lnTo>
                  <a:lnTo>
                    <a:pt x="748" y="124"/>
                  </a:lnTo>
                  <a:lnTo>
                    <a:pt x="746" y="124"/>
                  </a:lnTo>
                  <a:lnTo>
                    <a:pt x="746" y="128"/>
                  </a:lnTo>
                  <a:lnTo>
                    <a:pt x="746" y="132"/>
                  </a:lnTo>
                  <a:lnTo>
                    <a:pt x="748" y="132"/>
                  </a:lnTo>
                  <a:lnTo>
                    <a:pt x="748" y="136"/>
                  </a:lnTo>
                  <a:lnTo>
                    <a:pt x="748" y="138"/>
                  </a:lnTo>
                  <a:lnTo>
                    <a:pt x="746" y="138"/>
                  </a:lnTo>
                  <a:lnTo>
                    <a:pt x="746" y="136"/>
                  </a:lnTo>
                  <a:lnTo>
                    <a:pt x="742" y="136"/>
                  </a:lnTo>
                  <a:lnTo>
                    <a:pt x="738" y="136"/>
                  </a:lnTo>
                  <a:lnTo>
                    <a:pt x="742" y="138"/>
                  </a:lnTo>
                  <a:lnTo>
                    <a:pt x="742" y="142"/>
                  </a:lnTo>
                  <a:lnTo>
                    <a:pt x="738" y="142"/>
                  </a:lnTo>
                  <a:lnTo>
                    <a:pt x="738" y="146"/>
                  </a:lnTo>
                  <a:lnTo>
                    <a:pt x="738" y="146"/>
                  </a:lnTo>
                  <a:lnTo>
                    <a:pt x="738" y="146"/>
                  </a:lnTo>
                  <a:close/>
                  <a:moveTo>
                    <a:pt x="596" y="106"/>
                  </a:moveTo>
                  <a:lnTo>
                    <a:pt x="596" y="102"/>
                  </a:lnTo>
                  <a:lnTo>
                    <a:pt x="592" y="102"/>
                  </a:lnTo>
                  <a:lnTo>
                    <a:pt x="590" y="102"/>
                  </a:lnTo>
                  <a:lnTo>
                    <a:pt x="590" y="98"/>
                  </a:lnTo>
                  <a:lnTo>
                    <a:pt x="586" y="98"/>
                  </a:lnTo>
                  <a:lnTo>
                    <a:pt x="582" y="98"/>
                  </a:lnTo>
                  <a:lnTo>
                    <a:pt x="578" y="98"/>
                  </a:lnTo>
                  <a:lnTo>
                    <a:pt x="578" y="94"/>
                  </a:lnTo>
                  <a:lnTo>
                    <a:pt x="578" y="90"/>
                  </a:lnTo>
                  <a:lnTo>
                    <a:pt x="582" y="90"/>
                  </a:lnTo>
                  <a:lnTo>
                    <a:pt x="586" y="90"/>
                  </a:lnTo>
                  <a:lnTo>
                    <a:pt x="590" y="90"/>
                  </a:lnTo>
                  <a:lnTo>
                    <a:pt x="592" y="90"/>
                  </a:lnTo>
                  <a:lnTo>
                    <a:pt x="596" y="90"/>
                  </a:lnTo>
                  <a:lnTo>
                    <a:pt x="596" y="94"/>
                  </a:lnTo>
                  <a:lnTo>
                    <a:pt x="600" y="102"/>
                  </a:lnTo>
                  <a:lnTo>
                    <a:pt x="596" y="102"/>
                  </a:lnTo>
                  <a:lnTo>
                    <a:pt x="596" y="106"/>
                  </a:lnTo>
                  <a:lnTo>
                    <a:pt x="596" y="106"/>
                  </a:lnTo>
                  <a:lnTo>
                    <a:pt x="596" y="106"/>
                  </a:lnTo>
                  <a:close/>
                  <a:moveTo>
                    <a:pt x="526" y="132"/>
                  </a:moveTo>
                  <a:lnTo>
                    <a:pt x="526" y="128"/>
                  </a:lnTo>
                  <a:lnTo>
                    <a:pt x="526" y="132"/>
                  </a:lnTo>
                  <a:lnTo>
                    <a:pt x="522" y="132"/>
                  </a:lnTo>
                  <a:lnTo>
                    <a:pt x="522" y="128"/>
                  </a:lnTo>
                  <a:lnTo>
                    <a:pt x="526" y="128"/>
                  </a:lnTo>
                  <a:lnTo>
                    <a:pt x="526" y="124"/>
                  </a:lnTo>
                  <a:lnTo>
                    <a:pt x="522" y="124"/>
                  </a:lnTo>
                  <a:lnTo>
                    <a:pt x="518" y="124"/>
                  </a:lnTo>
                  <a:lnTo>
                    <a:pt x="514" y="124"/>
                  </a:lnTo>
                  <a:lnTo>
                    <a:pt x="514" y="128"/>
                  </a:lnTo>
                  <a:lnTo>
                    <a:pt x="510" y="128"/>
                  </a:lnTo>
                  <a:lnTo>
                    <a:pt x="508" y="128"/>
                  </a:lnTo>
                  <a:lnTo>
                    <a:pt x="510" y="124"/>
                  </a:lnTo>
                  <a:lnTo>
                    <a:pt x="514" y="124"/>
                  </a:lnTo>
                  <a:lnTo>
                    <a:pt x="510" y="120"/>
                  </a:lnTo>
                  <a:lnTo>
                    <a:pt x="508" y="120"/>
                  </a:lnTo>
                  <a:lnTo>
                    <a:pt x="508" y="124"/>
                  </a:lnTo>
                  <a:lnTo>
                    <a:pt x="504" y="124"/>
                  </a:lnTo>
                  <a:lnTo>
                    <a:pt x="500" y="124"/>
                  </a:lnTo>
                  <a:lnTo>
                    <a:pt x="500" y="120"/>
                  </a:lnTo>
                  <a:lnTo>
                    <a:pt x="504" y="112"/>
                  </a:lnTo>
                  <a:lnTo>
                    <a:pt x="508" y="112"/>
                  </a:lnTo>
                  <a:lnTo>
                    <a:pt x="510" y="112"/>
                  </a:lnTo>
                  <a:lnTo>
                    <a:pt x="514" y="112"/>
                  </a:lnTo>
                  <a:lnTo>
                    <a:pt x="518" y="112"/>
                  </a:lnTo>
                  <a:lnTo>
                    <a:pt x="522" y="112"/>
                  </a:lnTo>
                  <a:lnTo>
                    <a:pt x="526" y="112"/>
                  </a:lnTo>
                  <a:lnTo>
                    <a:pt x="530" y="112"/>
                  </a:lnTo>
                  <a:lnTo>
                    <a:pt x="534" y="112"/>
                  </a:lnTo>
                  <a:lnTo>
                    <a:pt x="536" y="116"/>
                  </a:lnTo>
                  <a:lnTo>
                    <a:pt x="540" y="116"/>
                  </a:lnTo>
                  <a:lnTo>
                    <a:pt x="540" y="120"/>
                  </a:lnTo>
                  <a:lnTo>
                    <a:pt x="544" y="120"/>
                  </a:lnTo>
                  <a:lnTo>
                    <a:pt x="540" y="124"/>
                  </a:lnTo>
                  <a:lnTo>
                    <a:pt x="544" y="128"/>
                  </a:lnTo>
                  <a:lnTo>
                    <a:pt x="544" y="124"/>
                  </a:lnTo>
                  <a:lnTo>
                    <a:pt x="548" y="124"/>
                  </a:lnTo>
                  <a:lnTo>
                    <a:pt x="552" y="120"/>
                  </a:lnTo>
                  <a:lnTo>
                    <a:pt x="556" y="120"/>
                  </a:lnTo>
                  <a:lnTo>
                    <a:pt x="560" y="120"/>
                  </a:lnTo>
                  <a:lnTo>
                    <a:pt x="564" y="124"/>
                  </a:lnTo>
                  <a:lnTo>
                    <a:pt x="566" y="124"/>
                  </a:lnTo>
                  <a:lnTo>
                    <a:pt x="564" y="128"/>
                  </a:lnTo>
                  <a:lnTo>
                    <a:pt x="566" y="128"/>
                  </a:lnTo>
                  <a:lnTo>
                    <a:pt x="570" y="128"/>
                  </a:lnTo>
                  <a:lnTo>
                    <a:pt x="574" y="128"/>
                  </a:lnTo>
                  <a:lnTo>
                    <a:pt x="574" y="132"/>
                  </a:lnTo>
                  <a:lnTo>
                    <a:pt x="578" y="132"/>
                  </a:lnTo>
                  <a:lnTo>
                    <a:pt x="582" y="132"/>
                  </a:lnTo>
                  <a:lnTo>
                    <a:pt x="578" y="136"/>
                  </a:lnTo>
                  <a:lnTo>
                    <a:pt x="582" y="136"/>
                  </a:lnTo>
                  <a:lnTo>
                    <a:pt x="586" y="136"/>
                  </a:lnTo>
                  <a:lnTo>
                    <a:pt x="586" y="138"/>
                  </a:lnTo>
                  <a:lnTo>
                    <a:pt x="582" y="138"/>
                  </a:lnTo>
                  <a:lnTo>
                    <a:pt x="582" y="142"/>
                  </a:lnTo>
                  <a:lnTo>
                    <a:pt x="586" y="142"/>
                  </a:lnTo>
                  <a:lnTo>
                    <a:pt x="586" y="146"/>
                  </a:lnTo>
                  <a:lnTo>
                    <a:pt x="590" y="146"/>
                  </a:lnTo>
                  <a:lnTo>
                    <a:pt x="592" y="146"/>
                  </a:lnTo>
                  <a:lnTo>
                    <a:pt x="592" y="150"/>
                  </a:lnTo>
                  <a:lnTo>
                    <a:pt x="596" y="150"/>
                  </a:lnTo>
                  <a:lnTo>
                    <a:pt x="592" y="150"/>
                  </a:lnTo>
                  <a:lnTo>
                    <a:pt x="592" y="154"/>
                  </a:lnTo>
                  <a:lnTo>
                    <a:pt x="590" y="158"/>
                  </a:lnTo>
                  <a:lnTo>
                    <a:pt x="586" y="158"/>
                  </a:lnTo>
                  <a:lnTo>
                    <a:pt x="582" y="158"/>
                  </a:lnTo>
                  <a:lnTo>
                    <a:pt x="578" y="158"/>
                  </a:lnTo>
                  <a:lnTo>
                    <a:pt x="574" y="158"/>
                  </a:lnTo>
                  <a:lnTo>
                    <a:pt x="570" y="154"/>
                  </a:lnTo>
                  <a:lnTo>
                    <a:pt x="566" y="150"/>
                  </a:lnTo>
                  <a:lnTo>
                    <a:pt x="566" y="146"/>
                  </a:lnTo>
                  <a:lnTo>
                    <a:pt x="564" y="146"/>
                  </a:lnTo>
                  <a:lnTo>
                    <a:pt x="560" y="146"/>
                  </a:lnTo>
                  <a:lnTo>
                    <a:pt x="556" y="142"/>
                  </a:lnTo>
                  <a:lnTo>
                    <a:pt x="548" y="142"/>
                  </a:lnTo>
                  <a:lnTo>
                    <a:pt x="544" y="142"/>
                  </a:lnTo>
                  <a:lnTo>
                    <a:pt x="544" y="146"/>
                  </a:lnTo>
                  <a:lnTo>
                    <a:pt x="540" y="146"/>
                  </a:lnTo>
                  <a:lnTo>
                    <a:pt x="540" y="142"/>
                  </a:lnTo>
                  <a:lnTo>
                    <a:pt x="536" y="142"/>
                  </a:lnTo>
                  <a:lnTo>
                    <a:pt x="534" y="142"/>
                  </a:lnTo>
                  <a:lnTo>
                    <a:pt x="530" y="142"/>
                  </a:lnTo>
                  <a:lnTo>
                    <a:pt x="526" y="142"/>
                  </a:lnTo>
                  <a:lnTo>
                    <a:pt x="526" y="146"/>
                  </a:lnTo>
                  <a:lnTo>
                    <a:pt x="522" y="146"/>
                  </a:lnTo>
                  <a:lnTo>
                    <a:pt x="518" y="146"/>
                  </a:lnTo>
                  <a:lnTo>
                    <a:pt x="518" y="142"/>
                  </a:lnTo>
                  <a:lnTo>
                    <a:pt x="514" y="142"/>
                  </a:lnTo>
                  <a:lnTo>
                    <a:pt x="510" y="142"/>
                  </a:lnTo>
                  <a:lnTo>
                    <a:pt x="510" y="138"/>
                  </a:lnTo>
                  <a:lnTo>
                    <a:pt x="508" y="138"/>
                  </a:lnTo>
                  <a:lnTo>
                    <a:pt x="508" y="136"/>
                  </a:lnTo>
                  <a:lnTo>
                    <a:pt x="510" y="136"/>
                  </a:lnTo>
                  <a:lnTo>
                    <a:pt x="514" y="136"/>
                  </a:lnTo>
                  <a:lnTo>
                    <a:pt x="518" y="136"/>
                  </a:lnTo>
                  <a:lnTo>
                    <a:pt x="522" y="136"/>
                  </a:lnTo>
                  <a:lnTo>
                    <a:pt x="526" y="136"/>
                  </a:lnTo>
                  <a:lnTo>
                    <a:pt x="530" y="138"/>
                  </a:lnTo>
                  <a:lnTo>
                    <a:pt x="530" y="136"/>
                  </a:lnTo>
                  <a:lnTo>
                    <a:pt x="534" y="136"/>
                  </a:lnTo>
                  <a:lnTo>
                    <a:pt x="530" y="136"/>
                  </a:lnTo>
                  <a:lnTo>
                    <a:pt x="526" y="136"/>
                  </a:lnTo>
                  <a:lnTo>
                    <a:pt x="522" y="136"/>
                  </a:lnTo>
                  <a:lnTo>
                    <a:pt x="526" y="132"/>
                  </a:lnTo>
                  <a:lnTo>
                    <a:pt x="530" y="132"/>
                  </a:lnTo>
                  <a:lnTo>
                    <a:pt x="534" y="132"/>
                  </a:lnTo>
                  <a:lnTo>
                    <a:pt x="534" y="128"/>
                  </a:lnTo>
                  <a:lnTo>
                    <a:pt x="530" y="128"/>
                  </a:lnTo>
                  <a:lnTo>
                    <a:pt x="530" y="132"/>
                  </a:lnTo>
                  <a:lnTo>
                    <a:pt x="526" y="132"/>
                  </a:lnTo>
                  <a:lnTo>
                    <a:pt x="526" y="132"/>
                  </a:lnTo>
                  <a:lnTo>
                    <a:pt x="526" y="132"/>
                  </a:lnTo>
                  <a:close/>
                  <a:moveTo>
                    <a:pt x="622" y="158"/>
                  </a:moveTo>
                  <a:lnTo>
                    <a:pt x="620" y="154"/>
                  </a:lnTo>
                  <a:lnTo>
                    <a:pt x="622" y="154"/>
                  </a:lnTo>
                  <a:lnTo>
                    <a:pt x="620" y="154"/>
                  </a:lnTo>
                  <a:lnTo>
                    <a:pt x="616" y="154"/>
                  </a:lnTo>
                  <a:lnTo>
                    <a:pt x="616" y="150"/>
                  </a:lnTo>
                  <a:lnTo>
                    <a:pt x="612" y="150"/>
                  </a:lnTo>
                  <a:lnTo>
                    <a:pt x="616" y="150"/>
                  </a:lnTo>
                  <a:lnTo>
                    <a:pt x="620" y="150"/>
                  </a:lnTo>
                  <a:lnTo>
                    <a:pt x="622" y="150"/>
                  </a:lnTo>
                  <a:lnTo>
                    <a:pt x="622" y="146"/>
                  </a:lnTo>
                  <a:lnTo>
                    <a:pt x="620" y="146"/>
                  </a:lnTo>
                  <a:lnTo>
                    <a:pt x="616" y="146"/>
                  </a:lnTo>
                  <a:lnTo>
                    <a:pt x="612" y="146"/>
                  </a:lnTo>
                  <a:lnTo>
                    <a:pt x="612" y="142"/>
                  </a:lnTo>
                  <a:lnTo>
                    <a:pt x="608" y="142"/>
                  </a:lnTo>
                  <a:lnTo>
                    <a:pt x="608" y="138"/>
                  </a:lnTo>
                  <a:lnTo>
                    <a:pt x="604" y="138"/>
                  </a:lnTo>
                  <a:lnTo>
                    <a:pt x="604" y="136"/>
                  </a:lnTo>
                  <a:lnTo>
                    <a:pt x="608" y="136"/>
                  </a:lnTo>
                  <a:lnTo>
                    <a:pt x="604" y="136"/>
                  </a:lnTo>
                  <a:lnTo>
                    <a:pt x="604" y="132"/>
                  </a:lnTo>
                  <a:lnTo>
                    <a:pt x="604" y="128"/>
                  </a:lnTo>
                  <a:lnTo>
                    <a:pt x="608" y="128"/>
                  </a:lnTo>
                  <a:lnTo>
                    <a:pt x="612" y="128"/>
                  </a:lnTo>
                  <a:lnTo>
                    <a:pt x="616" y="128"/>
                  </a:lnTo>
                  <a:lnTo>
                    <a:pt x="616" y="132"/>
                  </a:lnTo>
                  <a:lnTo>
                    <a:pt x="620" y="132"/>
                  </a:lnTo>
                  <a:lnTo>
                    <a:pt x="622" y="132"/>
                  </a:lnTo>
                  <a:lnTo>
                    <a:pt x="626" y="132"/>
                  </a:lnTo>
                  <a:lnTo>
                    <a:pt x="630" y="132"/>
                  </a:lnTo>
                  <a:lnTo>
                    <a:pt x="630" y="136"/>
                  </a:lnTo>
                  <a:lnTo>
                    <a:pt x="634" y="136"/>
                  </a:lnTo>
                  <a:lnTo>
                    <a:pt x="638" y="138"/>
                  </a:lnTo>
                  <a:lnTo>
                    <a:pt x="642" y="138"/>
                  </a:lnTo>
                  <a:lnTo>
                    <a:pt x="642" y="136"/>
                  </a:lnTo>
                  <a:lnTo>
                    <a:pt x="642" y="138"/>
                  </a:lnTo>
                  <a:lnTo>
                    <a:pt x="646" y="138"/>
                  </a:lnTo>
                  <a:lnTo>
                    <a:pt x="650" y="138"/>
                  </a:lnTo>
                  <a:lnTo>
                    <a:pt x="652" y="138"/>
                  </a:lnTo>
                  <a:lnTo>
                    <a:pt x="652" y="142"/>
                  </a:lnTo>
                  <a:lnTo>
                    <a:pt x="650" y="142"/>
                  </a:lnTo>
                  <a:lnTo>
                    <a:pt x="646" y="146"/>
                  </a:lnTo>
                  <a:lnTo>
                    <a:pt x="650" y="146"/>
                  </a:lnTo>
                  <a:lnTo>
                    <a:pt x="652" y="146"/>
                  </a:lnTo>
                  <a:lnTo>
                    <a:pt x="652" y="150"/>
                  </a:lnTo>
                  <a:lnTo>
                    <a:pt x="650" y="150"/>
                  </a:lnTo>
                  <a:lnTo>
                    <a:pt x="650" y="154"/>
                  </a:lnTo>
                  <a:lnTo>
                    <a:pt x="646" y="154"/>
                  </a:lnTo>
                  <a:lnTo>
                    <a:pt x="642" y="154"/>
                  </a:lnTo>
                  <a:lnTo>
                    <a:pt x="638" y="154"/>
                  </a:lnTo>
                  <a:lnTo>
                    <a:pt x="634" y="154"/>
                  </a:lnTo>
                  <a:lnTo>
                    <a:pt x="630" y="158"/>
                  </a:lnTo>
                  <a:lnTo>
                    <a:pt x="630" y="154"/>
                  </a:lnTo>
                  <a:lnTo>
                    <a:pt x="626" y="154"/>
                  </a:lnTo>
                  <a:lnTo>
                    <a:pt x="626" y="158"/>
                  </a:lnTo>
                  <a:lnTo>
                    <a:pt x="630" y="154"/>
                  </a:lnTo>
                  <a:lnTo>
                    <a:pt x="630" y="158"/>
                  </a:lnTo>
                  <a:lnTo>
                    <a:pt x="626" y="158"/>
                  </a:lnTo>
                  <a:lnTo>
                    <a:pt x="622" y="158"/>
                  </a:lnTo>
                  <a:lnTo>
                    <a:pt x="622" y="158"/>
                  </a:lnTo>
                  <a:lnTo>
                    <a:pt x="622" y="158"/>
                  </a:lnTo>
                  <a:close/>
                  <a:moveTo>
                    <a:pt x="440" y="142"/>
                  </a:moveTo>
                  <a:lnTo>
                    <a:pt x="436" y="142"/>
                  </a:lnTo>
                  <a:lnTo>
                    <a:pt x="432" y="142"/>
                  </a:lnTo>
                  <a:lnTo>
                    <a:pt x="428" y="142"/>
                  </a:lnTo>
                  <a:lnTo>
                    <a:pt x="424" y="142"/>
                  </a:lnTo>
                  <a:lnTo>
                    <a:pt x="422" y="138"/>
                  </a:lnTo>
                  <a:lnTo>
                    <a:pt x="422" y="142"/>
                  </a:lnTo>
                  <a:lnTo>
                    <a:pt x="418" y="142"/>
                  </a:lnTo>
                  <a:lnTo>
                    <a:pt x="414" y="142"/>
                  </a:lnTo>
                  <a:lnTo>
                    <a:pt x="410" y="142"/>
                  </a:lnTo>
                  <a:lnTo>
                    <a:pt x="408" y="142"/>
                  </a:lnTo>
                  <a:lnTo>
                    <a:pt x="404" y="142"/>
                  </a:lnTo>
                  <a:lnTo>
                    <a:pt x="400" y="142"/>
                  </a:lnTo>
                  <a:lnTo>
                    <a:pt x="396" y="142"/>
                  </a:lnTo>
                  <a:lnTo>
                    <a:pt x="392" y="142"/>
                  </a:lnTo>
                  <a:lnTo>
                    <a:pt x="392" y="138"/>
                  </a:lnTo>
                  <a:lnTo>
                    <a:pt x="396" y="138"/>
                  </a:lnTo>
                  <a:lnTo>
                    <a:pt x="400" y="138"/>
                  </a:lnTo>
                  <a:lnTo>
                    <a:pt x="404" y="138"/>
                  </a:lnTo>
                  <a:lnTo>
                    <a:pt x="408" y="136"/>
                  </a:lnTo>
                  <a:lnTo>
                    <a:pt x="410" y="136"/>
                  </a:lnTo>
                  <a:lnTo>
                    <a:pt x="414" y="136"/>
                  </a:lnTo>
                  <a:lnTo>
                    <a:pt x="418" y="136"/>
                  </a:lnTo>
                  <a:lnTo>
                    <a:pt x="422" y="132"/>
                  </a:lnTo>
                  <a:lnTo>
                    <a:pt x="424" y="132"/>
                  </a:lnTo>
                  <a:lnTo>
                    <a:pt x="428" y="132"/>
                  </a:lnTo>
                  <a:lnTo>
                    <a:pt x="432" y="132"/>
                  </a:lnTo>
                  <a:lnTo>
                    <a:pt x="436" y="132"/>
                  </a:lnTo>
                  <a:lnTo>
                    <a:pt x="440" y="132"/>
                  </a:lnTo>
                  <a:lnTo>
                    <a:pt x="444" y="136"/>
                  </a:lnTo>
                  <a:lnTo>
                    <a:pt x="448" y="136"/>
                  </a:lnTo>
                  <a:lnTo>
                    <a:pt x="448" y="138"/>
                  </a:lnTo>
                  <a:lnTo>
                    <a:pt x="448" y="142"/>
                  </a:lnTo>
                  <a:lnTo>
                    <a:pt x="444" y="142"/>
                  </a:lnTo>
                  <a:lnTo>
                    <a:pt x="440" y="142"/>
                  </a:lnTo>
                  <a:lnTo>
                    <a:pt x="440" y="142"/>
                  </a:lnTo>
                  <a:lnTo>
                    <a:pt x="440" y="142"/>
                  </a:lnTo>
                  <a:close/>
                  <a:moveTo>
                    <a:pt x="656" y="142"/>
                  </a:moveTo>
                  <a:lnTo>
                    <a:pt x="660" y="146"/>
                  </a:lnTo>
                  <a:lnTo>
                    <a:pt x="656" y="146"/>
                  </a:lnTo>
                  <a:lnTo>
                    <a:pt x="656" y="142"/>
                  </a:lnTo>
                  <a:lnTo>
                    <a:pt x="656" y="142"/>
                  </a:lnTo>
                  <a:lnTo>
                    <a:pt x="656" y="142"/>
                  </a:lnTo>
                  <a:close/>
                  <a:moveTo>
                    <a:pt x="540" y="142"/>
                  </a:moveTo>
                  <a:lnTo>
                    <a:pt x="540" y="146"/>
                  </a:lnTo>
                  <a:lnTo>
                    <a:pt x="536" y="146"/>
                  </a:lnTo>
                  <a:lnTo>
                    <a:pt x="536" y="150"/>
                  </a:lnTo>
                  <a:lnTo>
                    <a:pt x="534" y="150"/>
                  </a:lnTo>
                  <a:lnTo>
                    <a:pt x="534" y="146"/>
                  </a:lnTo>
                  <a:lnTo>
                    <a:pt x="536" y="146"/>
                  </a:lnTo>
                  <a:lnTo>
                    <a:pt x="536" y="142"/>
                  </a:lnTo>
                  <a:lnTo>
                    <a:pt x="540" y="142"/>
                  </a:lnTo>
                  <a:lnTo>
                    <a:pt x="540" y="142"/>
                  </a:lnTo>
                  <a:lnTo>
                    <a:pt x="540" y="142"/>
                  </a:lnTo>
                  <a:close/>
                  <a:moveTo>
                    <a:pt x="440" y="150"/>
                  </a:moveTo>
                  <a:lnTo>
                    <a:pt x="444" y="150"/>
                  </a:lnTo>
                  <a:lnTo>
                    <a:pt x="444" y="154"/>
                  </a:lnTo>
                  <a:lnTo>
                    <a:pt x="440" y="154"/>
                  </a:lnTo>
                  <a:lnTo>
                    <a:pt x="436" y="154"/>
                  </a:lnTo>
                  <a:lnTo>
                    <a:pt x="432" y="154"/>
                  </a:lnTo>
                  <a:lnTo>
                    <a:pt x="428" y="154"/>
                  </a:lnTo>
                  <a:lnTo>
                    <a:pt x="424" y="154"/>
                  </a:lnTo>
                  <a:lnTo>
                    <a:pt x="424" y="158"/>
                  </a:lnTo>
                  <a:lnTo>
                    <a:pt x="428" y="158"/>
                  </a:lnTo>
                  <a:lnTo>
                    <a:pt x="432" y="158"/>
                  </a:lnTo>
                  <a:lnTo>
                    <a:pt x="436" y="158"/>
                  </a:lnTo>
                  <a:lnTo>
                    <a:pt x="436" y="160"/>
                  </a:lnTo>
                  <a:lnTo>
                    <a:pt x="436" y="164"/>
                  </a:lnTo>
                  <a:lnTo>
                    <a:pt x="432" y="164"/>
                  </a:lnTo>
                  <a:lnTo>
                    <a:pt x="432" y="168"/>
                  </a:lnTo>
                  <a:lnTo>
                    <a:pt x="424" y="168"/>
                  </a:lnTo>
                  <a:lnTo>
                    <a:pt x="422" y="168"/>
                  </a:lnTo>
                  <a:lnTo>
                    <a:pt x="418" y="168"/>
                  </a:lnTo>
                  <a:lnTo>
                    <a:pt x="414" y="168"/>
                  </a:lnTo>
                  <a:lnTo>
                    <a:pt x="410" y="172"/>
                  </a:lnTo>
                  <a:lnTo>
                    <a:pt x="408" y="172"/>
                  </a:lnTo>
                  <a:lnTo>
                    <a:pt x="404" y="168"/>
                  </a:lnTo>
                  <a:lnTo>
                    <a:pt x="400" y="168"/>
                  </a:lnTo>
                  <a:lnTo>
                    <a:pt x="396" y="164"/>
                  </a:lnTo>
                  <a:lnTo>
                    <a:pt x="392" y="164"/>
                  </a:lnTo>
                  <a:lnTo>
                    <a:pt x="396" y="160"/>
                  </a:lnTo>
                  <a:lnTo>
                    <a:pt x="392" y="158"/>
                  </a:lnTo>
                  <a:lnTo>
                    <a:pt x="392" y="154"/>
                  </a:lnTo>
                  <a:lnTo>
                    <a:pt x="396" y="154"/>
                  </a:lnTo>
                  <a:lnTo>
                    <a:pt x="400" y="154"/>
                  </a:lnTo>
                  <a:lnTo>
                    <a:pt x="404" y="154"/>
                  </a:lnTo>
                  <a:lnTo>
                    <a:pt x="404" y="150"/>
                  </a:lnTo>
                  <a:lnTo>
                    <a:pt x="408" y="150"/>
                  </a:lnTo>
                  <a:lnTo>
                    <a:pt x="410" y="150"/>
                  </a:lnTo>
                  <a:lnTo>
                    <a:pt x="414" y="150"/>
                  </a:lnTo>
                  <a:lnTo>
                    <a:pt x="418" y="150"/>
                  </a:lnTo>
                  <a:lnTo>
                    <a:pt x="422" y="150"/>
                  </a:lnTo>
                  <a:lnTo>
                    <a:pt x="424" y="150"/>
                  </a:lnTo>
                  <a:lnTo>
                    <a:pt x="428" y="150"/>
                  </a:lnTo>
                  <a:lnTo>
                    <a:pt x="432" y="150"/>
                  </a:lnTo>
                  <a:lnTo>
                    <a:pt x="436" y="150"/>
                  </a:lnTo>
                  <a:lnTo>
                    <a:pt x="440" y="150"/>
                  </a:lnTo>
                  <a:lnTo>
                    <a:pt x="440" y="150"/>
                  </a:lnTo>
                  <a:lnTo>
                    <a:pt x="440" y="150"/>
                  </a:lnTo>
                  <a:close/>
                  <a:moveTo>
                    <a:pt x="380" y="160"/>
                  </a:moveTo>
                  <a:lnTo>
                    <a:pt x="378" y="160"/>
                  </a:lnTo>
                  <a:lnTo>
                    <a:pt x="378" y="158"/>
                  </a:lnTo>
                  <a:lnTo>
                    <a:pt x="374" y="158"/>
                  </a:lnTo>
                  <a:lnTo>
                    <a:pt x="370" y="158"/>
                  </a:lnTo>
                  <a:lnTo>
                    <a:pt x="366" y="154"/>
                  </a:lnTo>
                  <a:lnTo>
                    <a:pt x="370" y="154"/>
                  </a:lnTo>
                  <a:lnTo>
                    <a:pt x="374" y="150"/>
                  </a:lnTo>
                  <a:lnTo>
                    <a:pt x="378" y="150"/>
                  </a:lnTo>
                  <a:lnTo>
                    <a:pt x="380" y="154"/>
                  </a:lnTo>
                  <a:lnTo>
                    <a:pt x="384" y="154"/>
                  </a:lnTo>
                  <a:lnTo>
                    <a:pt x="388" y="154"/>
                  </a:lnTo>
                  <a:lnTo>
                    <a:pt x="388" y="158"/>
                  </a:lnTo>
                  <a:lnTo>
                    <a:pt x="384" y="158"/>
                  </a:lnTo>
                  <a:lnTo>
                    <a:pt x="384" y="160"/>
                  </a:lnTo>
                  <a:lnTo>
                    <a:pt x="380" y="160"/>
                  </a:lnTo>
                  <a:lnTo>
                    <a:pt x="380" y="160"/>
                  </a:lnTo>
                  <a:lnTo>
                    <a:pt x="380" y="160"/>
                  </a:lnTo>
                  <a:close/>
                  <a:moveTo>
                    <a:pt x="556" y="154"/>
                  </a:moveTo>
                  <a:lnTo>
                    <a:pt x="560" y="154"/>
                  </a:lnTo>
                  <a:lnTo>
                    <a:pt x="560" y="158"/>
                  </a:lnTo>
                  <a:lnTo>
                    <a:pt x="564" y="158"/>
                  </a:lnTo>
                  <a:lnTo>
                    <a:pt x="566" y="158"/>
                  </a:lnTo>
                  <a:lnTo>
                    <a:pt x="566" y="160"/>
                  </a:lnTo>
                  <a:lnTo>
                    <a:pt x="564" y="160"/>
                  </a:lnTo>
                  <a:lnTo>
                    <a:pt x="560" y="160"/>
                  </a:lnTo>
                  <a:lnTo>
                    <a:pt x="556" y="160"/>
                  </a:lnTo>
                  <a:lnTo>
                    <a:pt x="552" y="160"/>
                  </a:lnTo>
                  <a:lnTo>
                    <a:pt x="548" y="160"/>
                  </a:lnTo>
                  <a:lnTo>
                    <a:pt x="544" y="158"/>
                  </a:lnTo>
                  <a:lnTo>
                    <a:pt x="544" y="154"/>
                  </a:lnTo>
                  <a:lnTo>
                    <a:pt x="548" y="154"/>
                  </a:lnTo>
                  <a:lnTo>
                    <a:pt x="552" y="154"/>
                  </a:lnTo>
                  <a:lnTo>
                    <a:pt x="556" y="154"/>
                  </a:lnTo>
                  <a:lnTo>
                    <a:pt x="556" y="154"/>
                  </a:lnTo>
                  <a:lnTo>
                    <a:pt x="556" y="154"/>
                  </a:lnTo>
                  <a:close/>
                  <a:moveTo>
                    <a:pt x="676" y="160"/>
                  </a:moveTo>
                  <a:lnTo>
                    <a:pt x="678" y="160"/>
                  </a:lnTo>
                  <a:lnTo>
                    <a:pt x="676" y="160"/>
                  </a:lnTo>
                  <a:lnTo>
                    <a:pt x="672" y="164"/>
                  </a:lnTo>
                  <a:lnTo>
                    <a:pt x="672" y="168"/>
                  </a:lnTo>
                  <a:lnTo>
                    <a:pt x="668" y="168"/>
                  </a:lnTo>
                  <a:lnTo>
                    <a:pt x="660" y="168"/>
                  </a:lnTo>
                  <a:lnTo>
                    <a:pt x="660" y="164"/>
                  </a:lnTo>
                  <a:lnTo>
                    <a:pt x="652" y="164"/>
                  </a:lnTo>
                  <a:lnTo>
                    <a:pt x="650" y="164"/>
                  </a:lnTo>
                  <a:lnTo>
                    <a:pt x="650" y="168"/>
                  </a:lnTo>
                  <a:lnTo>
                    <a:pt x="646" y="164"/>
                  </a:lnTo>
                  <a:lnTo>
                    <a:pt x="642" y="164"/>
                  </a:lnTo>
                  <a:lnTo>
                    <a:pt x="638" y="164"/>
                  </a:lnTo>
                  <a:lnTo>
                    <a:pt x="634" y="164"/>
                  </a:lnTo>
                  <a:lnTo>
                    <a:pt x="630" y="160"/>
                  </a:lnTo>
                  <a:lnTo>
                    <a:pt x="634" y="160"/>
                  </a:lnTo>
                  <a:lnTo>
                    <a:pt x="634" y="158"/>
                  </a:lnTo>
                  <a:lnTo>
                    <a:pt x="638" y="158"/>
                  </a:lnTo>
                  <a:lnTo>
                    <a:pt x="642" y="158"/>
                  </a:lnTo>
                  <a:lnTo>
                    <a:pt x="646" y="158"/>
                  </a:lnTo>
                  <a:lnTo>
                    <a:pt x="650" y="158"/>
                  </a:lnTo>
                  <a:lnTo>
                    <a:pt x="652" y="158"/>
                  </a:lnTo>
                  <a:lnTo>
                    <a:pt x="656" y="158"/>
                  </a:lnTo>
                  <a:lnTo>
                    <a:pt x="660" y="158"/>
                  </a:lnTo>
                  <a:lnTo>
                    <a:pt x="664" y="158"/>
                  </a:lnTo>
                  <a:lnTo>
                    <a:pt x="668" y="158"/>
                  </a:lnTo>
                  <a:lnTo>
                    <a:pt x="672" y="158"/>
                  </a:lnTo>
                  <a:lnTo>
                    <a:pt x="676" y="158"/>
                  </a:lnTo>
                  <a:lnTo>
                    <a:pt x="676" y="160"/>
                  </a:lnTo>
                  <a:lnTo>
                    <a:pt x="676" y="160"/>
                  </a:lnTo>
                  <a:lnTo>
                    <a:pt x="676" y="160"/>
                  </a:lnTo>
                  <a:close/>
                  <a:moveTo>
                    <a:pt x="500" y="158"/>
                  </a:moveTo>
                  <a:lnTo>
                    <a:pt x="504" y="160"/>
                  </a:lnTo>
                  <a:lnTo>
                    <a:pt x="508" y="160"/>
                  </a:lnTo>
                  <a:lnTo>
                    <a:pt x="508" y="164"/>
                  </a:lnTo>
                  <a:lnTo>
                    <a:pt x="510" y="164"/>
                  </a:lnTo>
                  <a:lnTo>
                    <a:pt x="510" y="168"/>
                  </a:lnTo>
                  <a:lnTo>
                    <a:pt x="508" y="168"/>
                  </a:lnTo>
                  <a:lnTo>
                    <a:pt x="510" y="168"/>
                  </a:lnTo>
                  <a:lnTo>
                    <a:pt x="514" y="168"/>
                  </a:lnTo>
                  <a:lnTo>
                    <a:pt x="514" y="172"/>
                  </a:lnTo>
                  <a:lnTo>
                    <a:pt x="518" y="172"/>
                  </a:lnTo>
                  <a:lnTo>
                    <a:pt x="518" y="176"/>
                  </a:lnTo>
                  <a:lnTo>
                    <a:pt x="514" y="176"/>
                  </a:lnTo>
                  <a:lnTo>
                    <a:pt x="510" y="176"/>
                  </a:lnTo>
                  <a:lnTo>
                    <a:pt x="508" y="176"/>
                  </a:lnTo>
                  <a:lnTo>
                    <a:pt x="504" y="172"/>
                  </a:lnTo>
                  <a:lnTo>
                    <a:pt x="500" y="172"/>
                  </a:lnTo>
                  <a:lnTo>
                    <a:pt x="500" y="168"/>
                  </a:lnTo>
                  <a:lnTo>
                    <a:pt x="500" y="164"/>
                  </a:lnTo>
                  <a:lnTo>
                    <a:pt x="496" y="160"/>
                  </a:lnTo>
                  <a:lnTo>
                    <a:pt x="492" y="160"/>
                  </a:lnTo>
                  <a:lnTo>
                    <a:pt x="492" y="158"/>
                  </a:lnTo>
                  <a:lnTo>
                    <a:pt x="496" y="158"/>
                  </a:lnTo>
                  <a:lnTo>
                    <a:pt x="500" y="158"/>
                  </a:lnTo>
                  <a:lnTo>
                    <a:pt x="500" y="158"/>
                  </a:lnTo>
                  <a:lnTo>
                    <a:pt x="500" y="158"/>
                  </a:lnTo>
                  <a:close/>
                  <a:moveTo>
                    <a:pt x="716" y="172"/>
                  </a:moveTo>
                  <a:lnTo>
                    <a:pt x="712" y="172"/>
                  </a:lnTo>
                  <a:lnTo>
                    <a:pt x="708" y="172"/>
                  </a:lnTo>
                  <a:lnTo>
                    <a:pt x="706" y="168"/>
                  </a:lnTo>
                  <a:lnTo>
                    <a:pt x="706" y="164"/>
                  </a:lnTo>
                  <a:lnTo>
                    <a:pt x="706" y="160"/>
                  </a:lnTo>
                  <a:lnTo>
                    <a:pt x="708" y="160"/>
                  </a:lnTo>
                  <a:lnTo>
                    <a:pt x="712" y="160"/>
                  </a:lnTo>
                  <a:lnTo>
                    <a:pt x="716" y="160"/>
                  </a:lnTo>
                  <a:lnTo>
                    <a:pt x="720" y="160"/>
                  </a:lnTo>
                  <a:lnTo>
                    <a:pt x="720" y="164"/>
                  </a:lnTo>
                  <a:lnTo>
                    <a:pt x="724" y="164"/>
                  </a:lnTo>
                  <a:lnTo>
                    <a:pt x="728" y="168"/>
                  </a:lnTo>
                  <a:lnTo>
                    <a:pt x="728" y="172"/>
                  </a:lnTo>
                  <a:lnTo>
                    <a:pt x="724" y="172"/>
                  </a:lnTo>
                  <a:lnTo>
                    <a:pt x="720" y="172"/>
                  </a:lnTo>
                  <a:lnTo>
                    <a:pt x="716" y="172"/>
                  </a:lnTo>
                  <a:lnTo>
                    <a:pt x="716" y="172"/>
                  </a:lnTo>
                  <a:lnTo>
                    <a:pt x="716" y="172"/>
                  </a:lnTo>
                  <a:close/>
                  <a:moveTo>
                    <a:pt x="294" y="212"/>
                  </a:moveTo>
                  <a:lnTo>
                    <a:pt x="294" y="208"/>
                  </a:lnTo>
                  <a:lnTo>
                    <a:pt x="294" y="212"/>
                  </a:lnTo>
                  <a:lnTo>
                    <a:pt x="292" y="212"/>
                  </a:lnTo>
                  <a:lnTo>
                    <a:pt x="292" y="208"/>
                  </a:lnTo>
                  <a:lnTo>
                    <a:pt x="292" y="206"/>
                  </a:lnTo>
                  <a:lnTo>
                    <a:pt x="288" y="206"/>
                  </a:lnTo>
                  <a:lnTo>
                    <a:pt x="288" y="208"/>
                  </a:lnTo>
                  <a:lnTo>
                    <a:pt x="288" y="206"/>
                  </a:lnTo>
                  <a:lnTo>
                    <a:pt x="288" y="202"/>
                  </a:lnTo>
                  <a:lnTo>
                    <a:pt x="284" y="202"/>
                  </a:lnTo>
                  <a:lnTo>
                    <a:pt x="284" y="206"/>
                  </a:lnTo>
                  <a:lnTo>
                    <a:pt x="284" y="208"/>
                  </a:lnTo>
                  <a:lnTo>
                    <a:pt x="284" y="206"/>
                  </a:lnTo>
                  <a:lnTo>
                    <a:pt x="280" y="206"/>
                  </a:lnTo>
                  <a:lnTo>
                    <a:pt x="280" y="208"/>
                  </a:lnTo>
                  <a:lnTo>
                    <a:pt x="276" y="208"/>
                  </a:lnTo>
                  <a:lnTo>
                    <a:pt x="276" y="206"/>
                  </a:lnTo>
                  <a:lnTo>
                    <a:pt x="272" y="206"/>
                  </a:lnTo>
                  <a:lnTo>
                    <a:pt x="266" y="206"/>
                  </a:lnTo>
                  <a:lnTo>
                    <a:pt x="266" y="208"/>
                  </a:lnTo>
                  <a:lnTo>
                    <a:pt x="262" y="208"/>
                  </a:lnTo>
                  <a:lnTo>
                    <a:pt x="258" y="208"/>
                  </a:lnTo>
                  <a:lnTo>
                    <a:pt x="262" y="208"/>
                  </a:lnTo>
                  <a:lnTo>
                    <a:pt x="262" y="206"/>
                  </a:lnTo>
                  <a:lnTo>
                    <a:pt x="262" y="202"/>
                  </a:lnTo>
                  <a:lnTo>
                    <a:pt x="262" y="206"/>
                  </a:lnTo>
                  <a:lnTo>
                    <a:pt x="258" y="206"/>
                  </a:lnTo>
                  <a:lnTo>
                    <a:pt x="262" y="202"/>
                  </a:lnTo>
                  <a:lnTo>
                    <a:pt x="258" y="202"/>
                  </a:lnTo>
                  <a:lnTo>
                    <a:pt x="258" y="206"/>
                  </a:lnTo>
                  <a:lnTo>
                    <a:pt x="254" y="206"/>
                  </a:lnTo>
                  <a:lnTo>
                    <a:pt x="254" y="202"/>
                  </a:lnTo>
                  <a:lnTo>
                    <a:pt x="258" y="202"/>
                  </a:lnTo>
                  <a:lnTo>
                    <a:pt x="262" y="198"/>
                  </a:lnTo>
                  <a:lnTo>
                    <a:pt x="266" y="194"/>
                  </a:lnTo>
                  <a:lnTo>
                    <a:pt x="268" y="194"/>
                  </a:lnTo>
                  <a:lnTo>
                    <a:pt x="272" y="194"/>
                  </a:lnTo>
                  <a:lnTo>
                    <a:pt x="276" y="194"/>
                  </a:lnTo>
                  <a:lnTo>
                    <a:pt x="280" y="190"/>
                  </a:lnTo>
                  <a:lnTo>
                    <a:pt x="280" y="186"/>
                  </a:lnTo>
                  <a:lnTo>
                    <a:pt x="284" y="186"/>
                  </a:lnTo>
                  <a:lnTo>
                    <a:pt x="288" y="186"/>
                  </a:lnTo>
                  <a:lnTo>
                    <a:pt x="292" y="182"/>
                  </a:lnTo>
                  <a:lnTo>
                    <a:pt x="294" y="180"/>
                  </a:lnTo>
                  <a:lnTo>
                    <a:pt x="298" y="180"/>
                  </a:lnTo>
                  <a:lnTo>
                    <a:pt x="298" y="176"/>
                  </a:lnTo>
                  <a:lnTo>
                    <a:pt x="302" y="176"/>
                  </a:lnTo>
                  <a:lnTo>
                    <a:pt x="306" y="176"/>
                  </a:lnTo>
                  <a:lnTo>
                    <a:pt x="306" y="172"/>
                  </a:lnTo>
                  <a:lnTo>
                    <a:pt x="310" y="172"/>
                  </a:lnTo>
                  <a:lnTo>
                    <a:pt x="314" y="172"/>
                  </a:lnTo>
                  <a:lnTo>
                    <a:pt x="314" y="168"/>
                  </a:lnTo>
                  <a:lnTo>
                    <a:pt x="318" y="168"/>
                  </a:lnTo>
                  <a:lnTo>
                    <a:pt x="322" y="168"/>
                  </a:lnTo>
                  <a:lnTo>
                    <a:pt x="324" y="168"/>
                  </a:lnTo>
                  <a:lnTo>
                    <a:pt x="328" y="168"/>
                  </a:lnTo>
                  <a:lnTo>
                    <a:pt x="332" y="172"/>
                  </a:lnTo>
                  <a:lnTo>
                    <a:pt x="336" y="172"/>
                  </a:lnTo>
                  <a:lnTo>
                    <a:pt x="340" y="172"/>
                  </a:lnTo>
                  <a:lnTo>
                    <a:pt x="340" y="168"/>
                  </a:lnTo>
                  <a:lnTo>
                    <a:pt x="336" y="168"/>
                  </a:lnTo>
                  <a:lnTo>
                    <a:pt x="340" y="168"/>
                  </a:lnTo>
                  <a:lnTo>
                    <a:pt x="340" y="172"/>
                  </a:lnTo>
                  <a:lnTo>
                    <a:pt x="344" y="172"/>
                  </a:lnTo>
                  <a:lnTo>
                    <a:pt x="344" y="168"/>
                  </a:lnTo>
                  <a:lnTo>
                    <a:pt x="340" y="168"/>
                  </a:lnTo>
                  <a:lnTo>
                    <a:pt x="336" y="168"/>
                  </a:lnTo>
                  <a:lnTo>
                    <a:pt x="340" y="164"/>
                  </a:lnTo>
                  <a:lnTo>
                    <a:pt x="344" y="164"/>
                  </a:lnTo>
                  <a:lnTo>
                    <a:pt x="340" y="164"/>
                  </a:lnTo>
                  <a:lnTo>
                    <a:pt x="344" y="164"/>
                  </a:lnTo>
                  <a:lnTo>
                    <a:pt x="348" y="164"/>
                  </a:lnTo>
                  <a:lnTo>
                    <a:pt x="352" y="164"/>
                  </a:lnTo>
                  <a:lnTo>
                    <a:pt x="354" y="168"/>
                  </a:lnTo>
                  <a:lnTo>
                    <a:pt x="362" y="168"/>
                  </a:lnTo>
                  <a:lnTo>
                    <a:pt x="362" y="172"/>
                  </a:lnTo>
                  <a:lnTo>
                    <a:pt x="358" y="172"/>
                  </a:lnTo>
                  <a:lnTo>
                    <a:pt x="354" y="172"/>
                  </a:lnTo>
                  <a:lnTo>
                    <a:pt x="352" y="176"/>
                  </a:lnTo>
                  <a:lnTo>
                    <a:pt x="352" y="180"/>
                  </a:lnTo>
                  <a:lnTo>
                    <a:pt x="354" y="180"/>
                  </a:lnTo>
                  <a:lnTo>
                    <a:pt x="358" y="180"/>
                  </a:lnTo>
                  <a:lnTo>
                    <a:pt x="358" y="182"/>
                  </a:lnTo>
                  <a:lnTo>
                    <a:pt x="354" y="182"/>
                  </a:lnTo>
                  <a:lnTo>
                    <a:pt x="352" y="182"/>
                  </a:lnTo>
                  <a:lnTo>
                    <a:pt x="352" y="180"/>
                  </a:lnTo>
                  <a:lnTo>
                    <a:pt x="348" y="180"/>
                  </a:lnTo>
                  <a:lnTo>
                    <a:pt x="348" y="182"/>
                  </a:lnTo>
                  <a:lnTo>
                    <a:pt x="352" y="182"/>
                  </a:lnTo>
                  <a:lnTo>
                    <a:pt x="354" y="182"/>
                  </a:lnTo>
                  <a:lnTo>
                    <a:pt x="354" y="186"/>
                  </a:lnTo>
                  <a:lnTo>
                    <a:pt x="354" y="190"/>
                  </a:lnTo>
                  <a:lnTo>
                    <a:pt x="352" y="190"/>
                  </a:lnTo>
                  <a:lnTo>
                    <a:pt x="348" y="190"/>
                  </a:lnTo>
                  <a:lnTo>
                    <a:pt x="344" y="190"/>
                  </a:lnTo>
                  <a:lnTo>
                    <a:pt x="340" y="190"/>
                  </a:lnTo>
                  <a:lnTo>
                    <a:pt x="340" y="194"/>
                  </a:lnTo>
                  <a:lnTo>
                    <a:pt x="340" y="198"/>
                  </a:lnTo>
                  <a:lnTo>
                    <a:pt x="336" y="198"/>
                  </a:lnTo>
                  <a:lnTo>
                    <a:pt x="332" y="198"/>
                  </a:lnTo>
                  <a:lnTo>
                    <a:pt x="328" y="198"/>
                  </a:lnTo>
                  <a:lnTo>
                    <a:pt x="324" y="194"/>
                  </a:lnTo>
                  <a:lnTo>
                    <a:pt x="324" y="190"/>
                  </a:lnTo>
                  <a:lnTo>
                    <a:pt x="324" y="186"/>
                  </a:lnTo>
                  <a:lnTo>
                    <a:pt x="328" y="186"/>
                  </a:lnTo>
                  <a:lnTo>
                    <a:pt x="328" y="182"/>
                  </a:lnTo>
                  <a:lnTo>
                    <a:pt x="324" y="186"/>
                  </a:lnTo>
                  <a:lnTo>
                    <a:pt x="322" y="186"/>
                  </a:lnTo>
                  <a:lnTo>
                    <a:pt x="318" y="186"/>
                  </a:lnTo>
                  <a:lnTo>
                    <a:pt x="322" y="186"/>
                  </a:lnTo>
                  <a:lnTo>
                    <a:pt x="322" y="190"/>
                  </a:lnTo>
                  <a:lnTo>
                    <a:pt x="318" y="194"/>
                  </a:lnTo>
                  <a:lnTo>
                    <a:pt x="314" y="190"/>
                  </a:lnTo>
                  <a:lnTo>
                    <a:pt x="314" y="194"/>
                  </a:lnTo>
                  <a:lnTo>
                    <a:pt x="318" y="194"/>
                  </a:lnTo>
                  <a:lnTo>
                    <a:pt x="318" y="198"/>
                  </a:lnTo>
                  <a:lnTo>
                    <a:pt x="314" y="198"/>
                  </a:lnTo>
                  <a:lnTo>
                    <a:pt x="314" y="202"/>
                  </a:lnTo>
                  <a:lnTo>
                    <a:pt x="310" y="206"/>
                  </a:lnTo>
                  <a:lnTo>
                    <a:pt x="306" y="206"/>
                  </a:lnTo>
                  <a:lnTo>
                    <a:pt x="306" y="202"/>
                  </a:lnTo>
                  <a:lnTo>
                    <a:pt x="302" y="198"/>
                  </a:lnTo>
                  <a:lnTo>
                    <a:pt x="302" y="202"/>
                  </a:lnTo>
                  <a:lnTo>
                    <a:pt x="302" y="206"/>
                  </a:lnTo>
                  <a:lnTo>
                    <a:pt x="298" y="206"/>
                  </a:lnTo>
                  <a:lnTo>
                    <a:pt x="302" y="206"/>
                  </a:lnTo>
                  <a:lnTo>
                    <a:pt x="306" y="206"/>
                  </a:lnTo>
                  <a:lnTo>
                    <a:pt x="306" y="208"/>
                  </a:lnTo>
                  <a:lnTo>
                    <a:pt x="302" y="208"/>
                  </a:lnTo>
                  <a:lnTo>
                    <a:pt x="302" y="206"/>
                  </a:lnTo>
                  <a:lnTo>
                    <a:pt x="302" y="208"/>
                  </a:lnTo>
                  <a:lnTo>
                    <a:pt x="298" y="208"/>
                  </a:lnTo>
                  <a:lnTo>
                    <a:pt x="298" y="212"/>
                  </a:lnTo>
                  <a:lnTo>
                    <a:pt x="294" y="212"/>
                  </a:lnTo>
                  <a:lnTo>
                    <a:pt x="294" y="212"/>
                  </a:lnTo>
                  <a:lnTo>
                    <a:pt x="294" y="212"/>
                  </a:lnTo>
                  <a:close/>
                  <a:moveTo>
                    <a:pt x="706" y="172"/>
                  </a:moveTo>
                  <a:lnTo>
                    <a:pt x="708" y="172"/>
                  </a:lnTo>
                  <a:lnTo>
                    <a:pt x="712" y="172"/>
                  </a:lnTo>
                  <a:lnTo>
                    <a:pt x="712" y="176"/>
                  </a:lnTo>
                  <a:lnTo>
                    <a:pt x="708" y="176"/>
                  </a:lnTo>
                  <a:lnTo>
                    <a:pt x="706" y="176"/>
                  </a:lnTo>
                  <a:lnTo>
                    <a:pt x="706" y="172"/>
                  </a:lnTo>
                  <a:lnTo>
                    <a:pt x="706" y="172"/>
                  </a:lnTo>
                  <a:lnTo>
                    <a:pt x="706" y="172"/>
                  </a:lnTo>
                  <a:close/>
                  <a:moveTo>
                    <a:pt x="646" y="172"/>
                  </a:moveTo>
                  <a:lnTo>
                    <a:pt x="650" y="172"/>
                  </a:lnTo>
                  <a:lnTo>
                    <a:pt x="650" y="176"/>
                  </a:lnTo>
                  <a:lnTo>
                    <a:pt x="646" y="176"/>
                  </a:lnTo>
                  <a:lnTo>
                    <a:pt x="642" y="172"/>
                  </a:lnTo>
                  <a:lnTo>
                    <a:pt x="646" y="172"/>
                  </a:lnTo>
                  <a:lnTo>
                    <a:pt x="646" y="172"/>
                  </a:lnTo>
                  <a:lnTo>
                    <a:pt x="646" y="172"/>
                  </a:lnTo>
                  <a:close/>
                  <a:moveTo>
                    <a:pt x="522" y="176"/>
                  </a:moveTo>
                  <a:lnTo>
                    <a:pt x="518" y="176"/>
                  </a:lnTo>
                  <a:lnTo>
                    <a:pt x="522" y="176"/>
                  </a:lnTo>
                  <a:lnTo>
                    <a:pt x="522" y="176"/>
                  </a:lnTo>
                  <a:lnTo>
                    <a:pt x="522" y="176"/>
                  </a:lnTo>
                  <a:close/>
                  <a:moveTo>
                    <a:pt x="384" y="176"/>
                  </a:moveTo>
                  <a:lnTo>
                    <a:pt x="388" y="176"/>
                  </a:lnTo>
                  <a:lnTo>
                    <a:pt x="384" y="176"/>
                  </a:lnTo>
                  <a:lnTo>
                    <a:pt x="384" y="176"/>
                  </a:lnTo>
                  <a:lnTo>
                    <a:pt x="384" y="176"/>
                  </a:lnTo>
                  <a:close/>
                  <a:moveTo>
                    <a:pt x="858" y="236"/>
                  </a:moveTo>
                  <a:lnTo>
                    <a:pt x="862" y="236"/>
                  </a:lnTo>
                  <a:lnTo>
                    <a:pt x="858" y="236"/>
                  </a:lnTo>
                  <a:lnTo>
                    <a:pt x="862" y="236"/>
                  </a:lnTo>
                  <a:lnTo>
                    <a:pt x="864" y="236"/>
                  </a:lnTo>
                  <a:lnTo>
                    <a:pt x="868" y="236"/>
                  </a:lnTo>
                  <a:lnTo>
                    <a:pt x="872" y="236"/>
                  </a:lnTo>
                  <a:lnTo>
                    <a:pt x="872" y="238"/>
                  </a:lnTo>
                  <a:lnTo>
                    <a:pt x="868" y="238"/>
                  </a:lnTo>
                  <a:lnTo>
                    <a:pt x="864" y="238"/>
                  </a:lnTo>
                  <a:lnTo>
                    <a:pt x="862" y="238"/>
                  </a:lnTo>
                  <a:lnTo>
                    <a:pt x="858" y="238"/>
                  </a:lnTo>
                  <a:lnTo>
                    <a:pt x="858" y="236"/>
                  </a:lnTo>
                  <a:lnTo>
                    <a:pt x="858" y="238"/>
                  </a:lnTo>
                  <a:lnTo>
                    <a:pt x="862" y="238"/>
                  </a:lnTo>
                  <a:lnTo>
                    <a:pt x="862" y="242"/>
                  </a:lnTo>
                  <a:lnTo>
                    <a:pt x="862" y="246"/>
                  </a:lnTo>
                  <a:lnTo>
                    <a:pt x="858" y="246"/>
                  </a:lnTo>
                  <a:lnTo>
                    <a:pt x="854" y="246"/>
                  </a:lnTo>
                  <a:lnTo>
                    <a:pt x="850" y="246"/>
                  </a:lnTo>
                  <a:lnTo>
                    <a:pt x="846" y="246"/>
                  </a:lnTo>
                  <a:lnTo>
                    <a:pt x="842" y="246"/>
                  </a:lnTo>
                  <a:lnTo>
                    <a:pt x="838" y="246"/>
                  </a:lnTo>
                  <a:lnTo>
                    <a:pt x="838" y="250"/>
                  </a:lnTo>
                  <a:lnTo>
                    <a:pt x="834" y="250"/>
                  </a:lnTo>
                  <a:lnTo>
                    <a:pt x="832" y="246"/>
                  </a:lnTo>
                  <a:lnTo>
                    <a:pt x="828" y="246"/>
                  </a:lnTo>
                  <a:lnTo>
                    <a:pt x="824" y="246"/>
                  </a:lnTo>
                  <a:lnTo>
                    <a:pt x="820" y="246"/>
                  </a:lnTo>
                  <a:lnTo>
                    <a:pt x="820" y="242"/>
                  </a:lnTo>
                  <a:lnTo>
                    <a:pt x="820" y="238"/>
                  </a:lnTo>
                  <a:lnTo>
                    <a:pt x="816" y="238"/>
                  </a:lnTo>
                  <a:lnTo>
                    <a:pt x="812" y="236"/>
                  </a:lnTo>
                  <a:lnTo>
                    <a:pt x="812" y="238"/>
                  </a:lnTo>
                  <a:lnTo>
                    <a:pt x="816" y="238"/>
                  </a:lnTo>
                  <a:lnTo>
                    <a:pt x="816" y="242"/>
                  </a:lnTo>
                  <a:lnTo>
                    <a:pt x="812" y="246"/>
                  </a:lnTo>
                  <a:lnTo>
                    <a:pt x="808" y="246"/>
                  </a:lnTo>
                  <a:lnTo>
                    <a:pt x="806" y="246"/>
                  </a:lnTo>
                  <a:lnTo>
                    <a:pt x="802" y="246"/>
                  </a:lnTo>
                  <a:lnTo>
                    <a:pt x="798" y="246"/>
                  </a:lnTo>
                  <a:lnTo>
                    <a:pt x="794" y="246"/>
                  </a:lnTo>
                  <a:lnTo>
                    <a:pt x="790" y="246"/>
                  </a:lnTo>
                  <a:lnTo>
                    <a:pt x="794" y="242"/>
                  </a:lnTo>
                  <a:lnTo>
                    <a:pt x="790" y="242"/>
                  </a:lnTo>
                  <a:lnTo>
                    <a:pt x="790" y="246"/>
                  </a:lnTo>
                  <a:lnTo>
                    <a:pt x="786" y="246"/>
                  </a:lnTo>
                  <a:lnTo>
                    <a:pt x="786" y="242"/>
                  </a:lnTo>
                  <a:lnTo>
                    <a:pt x="782" y="242"/>
                  </a:lnTo>
                  <a:lnTo>
                    <a:pt x="782" y="246"/>
                  </a:lnTo>
                  <a:lnTo>
                    <a:pt x="786" y="246"/>
                  </a:lnTo>
                  <a:lnTo>
                    <a:pt x="782" y="246"/>
                  </a:lnTo>
                  <a:lnTo>
                    <a:pt x="778" y="246"/>
                  </a:lnTo>
                  <a:lnTo>
                    <a:pt x="776" y="246"/>
                  </a:lnTo>
                  <a:lnTo>
                    <a:pt x="772" y="246"/>
                  </a:lnTo>
                  <a:lnTo>
                    <a:pt x="768" y="246"/>
                  </a:lnTo>
                  <a:lnTo>
                    <a:pt x="768" y="242"/>
                  </a:lnTo>
                  <a:lnTo>
                    <a:pt x="768" y="246"/>
                  </a:lnTo>
                  <a:lnTo>
                    <a:pt x="768" y="250"/>
                  </a:lnTo>
                  <a:lnTo>
                    <a:pt x="764" y="250"/>
                  </a:lnTo>
                  <a:lnTo>
                    <a:pt x="760" y="250"/>
                  </a:lnTo>
                  <a:lnTo>
                    <a:pt x="760" y="246"/>
                  </a:lnTo>
                  <a:lnTo>
                    <a:pt x="756" y="250"/>
                  </a:lnTo>
                  <a:lnTo>
                    <a:pt x="752" y="250"/>
                  </a:lnTo>
                  <a:lnTo>
                    <a:pt x="752" y="246"/>
                  </a:lnTo>
                  <a:lnTo>
                    <a:pt x="752" y="250"/>
                  </a:lnTo>
                  <a:lnTo>
                    <a:pt x="748" y="250"/>
                  </a:lnTo>
                  <a:lnTo>
                    <a:pt x="746" y="246"/>
                  </a:lnTo>
                  <a:lnTo>
                    <a:pt x="742" y="246"/>
                  </a:lnTo>
                  <a:lnTo>
                    <a:pt x="746" y="242"/>
                  </a:lnTo>
                  <a:lnTo>
                    <a:pt x="746" y="238"/>
                  </a:lnTo>
                  <a:lnTo>
                    <a:pt x="742" y="238"/>
                  </a:lnTo>
                  <a:lnTo>
                    <a:pt x="742" y="236"/>
                  </a:lnTo>
                  <a:lnTo>
                    <a:pt x="742" y="238"/>
                  </a:lnTo>
                  <a:lnTo>
                    <a:pt x="738" y="238"/>
                  </a:lnTo>
                  <a:lnTo>
                    <a:pt x="738" y="242"/>
                  </a:lnTo>
                  <a:lnTo>
                    <a:pt x="738" y="238"/>
                  </a:lnTo>
                  <a:lnTo>
                    <a:pt x="734" y="238"/>
                  </a:lnTo>
                  <a:lnTo>
                    <a:pt x="734" y="242"/>
                  </a:lnTo>
                  <a:lnTo>
                    <a:pt x="732" y="242"/>
                  </a:lnTo>
                  <a:lnTo>
                    <a:pt x="732" y="238"/>
                  </a:lnTo>
                  <a:lnTo>
                    <a:pt x="732" y="242"/>
                  </a:lnTo>
                  <a:lnTo>
                    <a:pt x="734" y="242"/>
                  </a:lnTo>
                  <a:lnTo>
                    <a:pt x="734" y="246"/>
                  </a:lnTo>
                  <a:lnTo>
                    <a:pt x="732" y="246"/>
                  </a:lnTo>
                  <a:lnTo>
                    <a:pt x="728" y="246"/>
                  </a:lnTo>
                  <a:lnTo>
                    <a:pt x="724" y="246"/>
                  </a:lnTo>
                  <a:lnTo>
                    <a:pt x="720" y="246"/>
                  </a:lnTo>
                  <a:lnTo>
                    <a:pt x="716" y="246"/>
                  </a:lnTo>
                  <a:lnTo>
                    <a:pt x="712" y="246"/>
                  </a:lnTo>
                  <a:lnTo>
                    <a:pt x="712" y="242"/>
                  </a:lnTo>
                  <a:lnTo>
                    <a:pt x="708" y="242"/>
                  </a:lnTo>
                  <a:lnTo>
                    <a:pt x="708" y="238"/>
                  </a:lnTo>
                  <a:lnTo>
                    <a:pt x="712" y="238"/>
                  </a:lnTo>
                  <a:lnTo>
                    <a:pt x="708" y="238"/>
                  </a:lnTo>
                  <a:lnTo>
                    <a:pt x="706" y="238"/>
                  </a:lnTo>
                  <a:lnTo>
                    <a:pt x="706" y="242"/>
                  </a:lnTo>
                  <a:lnTo>
                    <a:pt x="706" y="238"/>
                  </a:lnTo>
                  <a:lnTo>
                    <a:pt x="706" y="242"/>
                  </a:lnTo>
                  <a:lnTo>
                    <a:pt x="702" y="242"/>
                  </a:lnTo>
                  <a:lnTo>
                    <a:pt x="698" y="242"/>
                  </a:lnTo>
                  <a:lnTo>
                    <a:pt x="694" y="242"/>
                  </a:lnTo>
                  <a:lnTo>
                    <a:pt x="694" y="238"/>
                  </a:lnTo>
                  <a:lnTo>
                    <a:pt x="694" y="236"/>
                  </a:lnTo>
                  <a:lnTo>
                    <a:pt x="690" y="236"/>
                  </a:lnTo>
                  <a:lnTo>
                    <a:pt x="690" y="232"/>
                  </a:lnTo>
                  <a:lnTo>
                    <a:pt x="694" y="232"/>
                  </a:lnTo>
                  <a:lnTo>
                    <a:pt x="690" y="232"/>
                  </a:lnTo>
                  <a:lnTo>
                    <a:pt x="686" y="228"/>
                  </a:lnTo>
                  <a:lnTo>
                    <a:pt x="686" y="224"/>
                  </a:lnTo>
                  <a:lnTo>
                    <a:pt x="686" y="220"/>
                  </a:lnTo>
                  <a:lnTo>
                    <a:pt x="690" y="220"/>
                  </a:lnTo>
                  <a:lnTo>
                    <a:pt x="694" y="220"/>
                  </a:lnTo>
                  <a:lnTo>
                    <a:pt x="694" y="216"/>
                  </a:lnTo>
                  <a:lnTo>
                    <a:pt x="690" y="212"/>
                  </a:lnTo>
                  <a:lnTo>
                    <a:pt x="690" y="208"/>
                  </a:lnTo>
                  <a:lnTo>
                    <a:pt x="686" y="208"/>
                  </a:lnTo>
                  <a:lnTo>
                    <a:pt x="686" y="206"/>
                  </a:lnTo>
                  <a:lnTo>
                    <a:pt x="682" y="206"/>
                  </a:lnTo>
                  <a:lnTo>
                    <a:pt x="682" y="202"/>
                  </a:lnTo>
                  <a:lnTo>
                    <a:pt x="678" y="202"/>
                  </a:lnTo>
                  <a:lnTo>
                    <a:pt x="678" y="198"/>
                  </a:lnTo>
                  <a:lnTo>
                    <a:pt x="676" y="198"/>
                  </a:lnTo>
                  <a:lnTo>
                    <a:pt x="672" y="198"/>
                  </a:lnTo>
                  <a:lnTo>
                    <a:pt x="668" y="198"/>
                  </a:lnTo>
                  <a:lnTo>
                    <a:pt x="668" y="202"/>
                  </a:lnTo>
                  <a:lnTo>
                    <a:pt x="664" y="198"/>
                  </a:lnTo>
                  <a:lnTo>
                    <a:pt x="660" y="198"/>
                  </a:lnTo>
                  <a:lnTo>
                    <a:pt x="656" y="198"/>
                  </a:lnTo>
                  <a:lnTo>
                    <a:pt x="652" y="198"/>
                  </a:lnTo>
                  <a:lnTo>
                    <a:pt x="650" y="202"/>
                  </a:lnTo>
                  <a:lnTo>
                    <a:pt x="646" y="202"/>
                  </a:lnTo>
                  <a:lnTo>
                    <a:pt x="646" y="198"/>
                  </a:lnTo>
                  <a:lnTo>
                    <a:pt x="650" y="198"/>
                  </a:lnTo>
                  <a:lnTo>
                    <a:pt x="652" y="198"/>
                  </a:lnTo>
                  <a:lnTo>
                    <a:pt x="650" y="198"/>
                  </a:lnTo>
                  <a:lnTo>
                    <a:pt x="646" y="198"/>
                  </a:lnTo>
                  <a:lnTo>
                    <a:pt x="642" y="198"/>
                  </a:lnTo>
                  <a:lnTo>
                    <a:pt x="642" y="194"/>
                  </a:lnTo>
                  <a:lnTo>
                    <a:pt x="638" y="194"/>
                  </a:lnTo>
                  <a:lnTo>
                    <a:pt x="634" y="194"/>
                  </a:lnTo>
                  <a:lnTo>
                    <a:pt x="638" y="194"/>
                  </a:lnTo>
                  <a:lnTo>
                    <a:pt x="642" y="194"/>
                  </a:lnTo>
                  <a:lnTo>
                    <a:pt x="642" y="190"/>
                  </a:lnTo>
                  <a:lnTo>
                    <a:pt x="638" y="190"/>
                  </a:lnTo>
                  <a:lnTo>
                    <a:pt x="634" y="190"/>
                  </a:lnTo>
                  <a:lnTo>
                    <a:pt x="630" y="190"/>
                  </a:lnTo>
                  <a:lnTo>
                    <a:pt x="630" y="186"/>
                  </a:lnTo>
                  <a:lnTo>
                    <a:pt x="626" y="186"/>
                  </a:lnTo>
                  <a:lnTo>
                    <a:pt x="622" y="186"/>
                  </a:lnTo>
                  <a:lnTo>
                    <a:pt x="622" y="182"/>
                  </a:lnTo>
                  <a:lnTo>
                    <a:pt x="626" y="186"/>
                  </a:lnTo>
                  <a:lnTo>
                    <a:pt x="630" y="186"/>
                  </a:lnTo>
                  <a:lnTo>
                    <a:pt x="634" y="186"/>
                  </a:lnTo>
                  <a:lnTo>
                    <a:pt x="630" y="182"/>
                  </a:lnTo>
                  <a:lnTo>
                    <a:pt x="626" y="182"/>
                  </a:lnTo>
                  <a:lnTo>
                    <a:pt x="622" y="182"/>
                  </a:lnTo>
                  <a:lnTo>
                    <a:pt x="626" y="180"/>
                  </a:lnTo>
                  <a:lnTo>
                    <a:pt x="630" y="180"/>
                  </a:lnTo>
                  <a:lnTo>
                    <a:pt x="634" y="180"/>
                  </a:lnTo>
                  <a:lnTo>
                    <a:pt x="638" y="180"/>
                  </a:lnTo>
                  <a:lnTo>
                    <a:pt x="642" y="176"/>
                  </a:lnTo>
                  <a:lnTo>
                    <a:pt x="642" y="180"/>
                  </a:lnTo>
                  <a:lnTo>
                    <a:pt x="646" y="180"/>
                  </a:lnTo>
                  <a:lnTo>
                    <a:pt x="650" y="180"/>
                  </a:lnTo>
                  <a:lnTo>
                    <a:pt x="652" y="180"/>
                  </a:lnTo>
                  <a:lnTo>
                    <a:pt x="656" y="180"/>
                  </a:lnTo>
                  <a:lnTo>
                    <a:pt x="660" y="182"/>
                  </a:lnTo>
                  <a:lnTo>
                    <a:pt x="664" y="182"/>
                  </a:lnTo>
                  <a:lnTo>
                    <a:pt x="664" y="180"/>
                  </a:lnTo>
                  <a:lnTo>
                    <a:pt x="668" y="180"/>
                  </a:lnTo>
                  <a:lnTo>
                    <a:pt x="668" y="182"/>
                  </a:lnTo>
                  <a:lnTo>
                    <a:pt x="672" y="182"/>
                  </a:lnTo>
                  <a:lnTo>
                    <a:pt x="676" y="186"/>
                  </a:lnTo>
                  <a:lnTo>
                    <a:pt x="676" y="190"/>
                  </a:lnTo>
                  <a:lnTo>
                    <a:pt x="672" y="194"/>
                  </a:lnTo>
                  <a:lnTo>
                    <a:pt x="672" y="198"/>
                  </a:lnTo>
                  <a:lnTo>
                    <a:pt x="672" y="194"/>
                  </a:lnTo>
                  <a:lnTo>
                    <a:pt x="676" y="194"/>
                  </a:lnTo>
                  <a:lnTo>
                    <a:pt x="678" y="190"/>
                  </a:lnTo>
                  <a:lnTo>
                    <a:pt x="682" y="190"/>
                  </a:lnTo>
                  <a:lnTo>
                    <a:pt x="686" y="190"/>
                  </a:lnTo>
                  <a:lnTo>
                    <a:pt x="690" y="190"/>
                  </a:lnTo>
                  <a:lnTo>
                    <a:pt x="694" y="190"/>
                  </a:lnTo>
                  <a:lnTo>
                    <a:pt x="694" y="186"/>
                  </a:lnTo>
                  <a:lnTo>
                    <a:pt x="698" y="186"/>
                  </a:lnTo>
                  <a:lnTo>
                    <a:pt x="702" y="186"/>
                  </a:lnTo>
                  <a:lnTo>
                    <a:pt x="706" y="186"/>
                  </a:lnTo>
                  <a:lnTo>
                    <a:pt x="708" y="190"/>
                  </a:lnTo>
                  <a:lnTo>
                    <a:pt x="712" y="190"/>
                  </a:lnTo>
                  <a:lnTo>
                    <a:pt x="716" y="190"/>
                  </a:lnTo>
                  <a:lnTo>
                    <a:pt x="716" y="194"/>
                  </a:lnTo>
                  <a:lnTo>
                    <a:pt x="712" y="194"/>
                  </a:lnTo>
                  <a:lnTo>
                    <a:pt x="708" y="194"/>
                  </a:lnTo>
                  <a:lnTo>
                    <a:pt x="706" y="194"/>
                  </a:lnTo>
                  <a:lnTo>
                    <a:pt x="702" y="194"/>
                  </a:lnTo>
                  <a:lnTo>
                    <a:pt x="706" y="194"/>
                  </a:lnTo>
                  <a:lnTo>
                    <a:pt x="708" y="194"/>
                  </a:lnTo>
                  <a:lnTo>
                    <a:pt x="712" y="194"/>
                  </a:lnTo>
                  <a:lnTo>
                    <a:pt x="716" y="194"/>
                  </a:lnTo>
                  <a:lnTo>
                    <a:pt x="716" y="198"/>
                  </a:lnTo>
                  <a:lnTo>
                    <a:pt x="720" y="198"/>
                  </a:lnTo>
                  <a:lnTo>
                    <a:pt x="724" y="198"/>
                  </a:lnTo>
                  <a:lnTo>
                    <a:pt x="728" y="198"/>
                  </a:lnTo>
                  <a:lnTo>
                    <a:pt x="732" y="198"/>
                  </a:lnTo>
                  <a:lnTo>
                    <a:pt x="734" y="202"/>
                  </a:lnTo>
                  <a:lnTo>
                    <a:pt x="732" y="202"/>
                  </a:lnTo>
                  <a:lnTo>
                    <a:pt x="728" y="202"/>
                  </a:lnTo>
                  <a:lnTo>
                    <a:pt x="724" y="202"/>
                  </a:lnTo>
                  <a:lnTo>
                    <a:pt x="716" y="202"/>
                  </a:lnTo>
                  <a:lnTo>
                    <a:pt x="720" y="202"/>
                  </a:lnTo>
                  <a:lnTo>
                    <a:pt x="716" y="202"/>
                  </a:lnTo>
                  <a:lnTo>
                    <a:pt x="712" y="202"/>
                  </a:lnTo>
                  <a:lnTo>
                    <a:pt x="708" y="202"/>
                  </a:lnTo>
                  <a:lnTo>
                    <a:pt x="706" y="202"/>
                  </a:lnTo>
                  <a:lnTo>
                    <a:pt x="702" y="202"/>
                  </a:lnTo>
                  <a:lnTo>
                    <a:pt x="702" y="198"/>
                  </a:lnTo>
                  <a:lnTo>
                    <a:pt x="698" y="198"/>
                  </a:lnTo>
                  <a:lnTo>
                    <a:pt x="698" y="202"/>
                  </a:lnTo>
                  <a:lnTo>
                    <a:pt x="702" y="202"/>
                  </a:lnTo>
                  <a:lnTo>
                    <a:pt x="706" y="202"/>
                  </a:lnTo>
                  <a:lnTo>
                    <a:pt x="708" y="202"/>
                  </a:lnTo>
                  <a:lnTo>
                    <a:pt x="712" y="206"/>
                  </a:lnTo>
                  <a:lnTo>
                    <a:pt x="708" y="206"/>
                  </a:lnTo>
                  <a:lnTo>
                    <a:pt x="712" y="206"/>
                  </a:lnTo>
                  <a:lnTo>
                    <a:pt x="716" y="206"/>
                  </a:lnTo>
                  <a:lnTo>
                    <a:pt x="720" y="206"/>
                  </a:lnTo>
                  <a:lnTo>
                    <a:pt x="716" y="206"/>
                  </a:lnTo>
                  <a:lnTo>
                    <a:pt x="712" y="206"/>
                  </a:lnTo>
                  <a:lnTo>
                    <a:pt x="708" y="206"/>
                  </a:lnTo>
                  <a:lnTo>
                    <a:pt x="706" y="206"/>
                  </a:lnTo>
                  <a:lnTo>
                    <a:pt x="708" y="208"/>
                  </a:lnTo>
                  <a:lnTo>
                    <a:pt x="706" y="208"/>
                  </a:lnTo>
                  <a:lnTo>
                    <a:pt x="706" y="212"/>
                  </a:lnTo>
                  <a:lnTo>
                    <a:pt x="706" y="208"/>
                  </a:lnTo>
                  <a:lnTo>
                    <a:pt x="708" y="208"/>
                  </a:lnTo>
                  <a:lnTo>
                    <a:pt x="708" y="206"/>
                  </a:lnTo>
                  <a:lnTo>
                    <a:pt x="712" y="206"/>
                  </a:lnTo>
                  <a:lnTo>
                    <a:pt x="712" y="208"/>
                  </a:lnTo>
                  <a:lnTo>
                    <a:pt x="716" y="208"/>
                  </a:lnTo>
                  <a:lnTo>
                    <a:pt x="712" y="208"/>
                  </a:lnTo>
                  <a:lnTo>
                    <a:pt x="716" y="208"/>
                  </a:lnTo>
                  <a:lnTo>
                    <a:pt x="720" y="208"/>
                  </a:lnTo>
                  <a:lnTo>
                    <a:pt x="720" y="206"/>
                  </a:lnTo>
                  <a:lnTo>
                    <a:pt x="724" y="206"/>
                  </a:lnTo>
                  <a:lnTo>
                    <a:pt x="724" y="208"/>
                  </a:lnTo>
                  <a:lnTo>
                    <a:pt x="728" y="208"/>
                  </a:lnTo>
                  <a:lnTo>
                    <a:pt x="724" y="212"/>
                  </a:lnTo>
                  <a:lnTo>
                    <a:pt x="728" y="212"/>
                  </a:lnTo>
                  <a:lnTo>
                    <a:pt x="728" y="208"/>
                  </a:lnTo>
                  <a:lnTo>
                    <a:pt x="732" y="212"/>
                  </a:lnTo>
                  <a:lnTo>
                    <a:pt x="734" y="212"/>
                  </a:lnTo>
                  <a:lnTo>
                    <a:pt x="732" y="216"/>
                  </a:lnTo>
                  <a:lnTo>
                    <a:pt x="728" y="216"/>
                  </a:lnTo>
                  <a:lnTo>
                    <a:pt x="724" y="220"/>
                  </a:lnTo>
                  <a:lnTo>
                    <a:pt x="728" y="216"/>
                  </a:lnTo>
                  <a:lnTo>
                    <a:pt x="728" y="220"/>
                  </a:lnTo>
                  <a:lnTo>
                    <a:pt x="728" y="216"/>
                  </a:lnTo>
                  <a:lnTo>
                    <a:pt x="732" y="216"/>
                  </a:lnTo>
                  <a:lnTo>
                    <a:pt x="734" y="220"/>
                  </a:lnTo>
                  <a:lnTo>
                    <a:pt x="734" y="224"/>
                  </a:lnTo>
                  <a:lnTo>
                    <a:pt x="738" y="224"/>
                  </a:lnTo>
                  <a:lnTo>
                    <a:pt x="738" y="220"/>
                  </a:lnTo>
                  <a:lnTo>
                    <a:pt x="738" y="216"/>
                  </a:lnTo>
                  <a:lnTo>
                    <a:pt x="742" y="216"/>
                  </a:lnTo>
                  <a:lnTo>
                    <a:pt x="746" y="216"/>
                  </a:lnTo>
                  <a:lnTo>
                    <a:pt x="746" y="220"/>
                  </a:lnTo>
                  <a:lnTo>
                    <a:pt x="748" y="220"/>
                  </a:lnTo>
                  <a:lnTo>
                    <a:pt x="752" y="220"/>
                  </a:lnTo>
                  <a:lnTo>
                    <a:pt x="756" y="220"/>
                  </a:lnTo>
                  <a:lnTo>
                    <a:pt x="756" y="216"/>
                  </a:lnTo>
                  <a:lnTo>
                    <a:pt x="760" y="216"/>
                  </a:lnTo>
                  <a:lnTo>
                    <a:pt x="764" y="216"/>
                  </a:lnTo>
                  <a:lnTo>
                    <a:pt x="764" y="220"/>
                  </a:lnTo>
                  <a:lnTo>
                    <a:pt x="768" y="220"/>
                  </a:lnTo>
                  <a:lnTo>
                    <a:pt x="772" y="220"/>
                  </a:lnTo>
                  <a:lnTo>
                    <a:pt x="772" y="224"/>
                  </a:lnTo>
                  <a:lnTo>
                    <a:pt x="768" y="224"/>
                  </a:lnTo>
                  <a:lnTo>
                    <a:pt x="772" y="224"/>
                  </a:lnTo>
                  <a:lnTo>
                    <a:pt x="776" y="224"/>
                  </a:lnTo>
                  <a:lnTo>
                    <a:pt x="778" y="224"/>
                  </a:lnTo>
                  <a:lnTo>
                    <a:pt x="782" y="224"/>
                  </a:lnTo>
                  <a:lnTo>
                    <a:pt x="778" y="220"/>
                  </a:lnTo>
                  <a:lnTo>
                    <a:pt x="776" y="220"/>
                  </a:lnTo>
                  <a:lnTo>
                    <a:pt x="778" y="220"/>
                  </a:lnTo>
                  <a:lnTo>
                    <a:pt x="782" y="220"/>
                  </a:lnTo>
                  <a:lnTo>
                    <a:pt x="786" y="220"/>
                  </a:lnTo>
                  <a:lnTo>
                    <a:pt x="790" y="216"/>
                  </a:lnTo>
                  <a:lnTo>
                    <a:pt x="794" y="216"/>
                  </a:lnTo>
                  <a:lnTo>
                    <a:pt x="798" y="216"/>
                  </a:lnTo>
                  <a:lnTo>
                    <a:pt x="802" y="216"/>
                  </a:lnTo>
                  <a:lnTo>
                    <a:pt x="806" y="212"/>
                  </a:lnTo>
                  <a:lnTo>
                    <a:pt x="808" y="212"/>
                  </a:lnTo>
                  <a:lnTo>
                    <a:pt x="812" y="212"/>
                  </a:lnTo>
                  <a:lnTo>
                    <a:pt x="816" y="212"/>
                  </a:lnTo>
                  <a:lnTo>
                    <a:pt x="820" y="212"/>
                  </a:lnTo>
                  <a:lnTo>
                    <a:pt x="824" y="212"/>
                  </a:lnTo>
                  <a:lnTo>
                    <a:pt x="828" y="212"/>
                  </a:lnTo>
                  <a:lnTo>
                    <a:pt x="832" y="212"/>
                  </a:lnTo>
                  <a:lnTo>
                    <a:pt x="834" y="212"/>
                  </a:lnTo>
                  <a:lnTo>
                    <a:pt x="838" y="212"/>
                  </a:lnTo>
                  <a:lnTo>
                    <a:pt x="842" y="212"/>
                  </a:lnTo>
                  <a:lnTo>
                    <a:pt x="846" y="212"/>
                  </a:lnTo>
                  <a:lnTo>
                    <a:pt x="846" y="216"/>
                  </a:lnTo>
                  <a:lnTo>
                    <a:pt x="850" y="216"/>
                  </a:lnTo>
                  <a:lnTo>
                    <a:pt x="854" y="216"/>
                  </a:lnTo>
                  <a:lnTo>
                    <a:pt x="858" y="216"/>
                  </a:lnTo>
                  <a:lnTo>
                    <a:pt x="862" y="216"/>
                  </a:lnTo>
                  <a:lnTo>
                    <a:pt x="864" y="220"/>
                  </a:lnTo>
                  <a:lnTo>
                    <a:pt x="862" y="220"/>
                  </a:lnTo>
                  <a:lnTo>
                    <a:pt x="858" y="220"/>
                  </a:lnTo>
                  <a:lnTo>
                    <a:pt x="862" y="220"/>
                  </a:lnTo>
                  <a:lnTo>
                    <a:pt x="864" y="220"/>
                  </a:lnTo>
                  <a:lnTo>
                    <a:pt x="868" y="220"/>
                  </a:lnTo>
                  <a:lnTo>
                    <a:pt x="868" y="224"/>
                  </a:lnTo>
                  <a:lnTo>
                    <a:pt x="868" y="228"/>
                  </a:lnTo>
                  <a:lnTo>
                    <a:pt x="872" y="228"/>
                  </a:lnTo>
                  <a:lnTo>
                    <a:pt x="868" y="228"/>
                  </a:lnTo>
                  <a:lnTo>
                    <a:pt x="864" y="232"/>
                  </a:lnTo>
                  <a:lnTo>
                    <a:pt x="864" y="228"/>
                  </a:lnTo>
                  <a:lnTo>
                    <a:pt x="864" y="232"/>
                  </a:lnTo>
                  <a:lnTo>
                    <a:pt x="862" y="232"/>
                  </a:lnTo>
                  <a:lnTo>
                    <a:pt x="858" y="232"/>
                  </a:lnTo>
                  <a:lnTo>
                    <a:pt x="858" y="236"/>
                  </a:lnTo>
                  <a:lnTo>
                    <a:pt x="858" y="236"/>
                  </a:lnTo>
                  <a:lnTo>
                    <a:pt x="858" y="236"/>
                  </a:lnTo>
                  <a:close/>
                  <a:moveTo>
                    <a:pt x="620" y="180"/>
                  </a:moveTo>
                  <a:lnTo>
                    <a:pt x="622" y="180"/>
                  </a:lnTo>
                  <a:lnTo>
                    <a:pt x="620" y="180"/>
                  </a:lnTo>
                  <a:lnTo>
                    <a:pt x="616" y="180"/>
                  </a:lnTo>
                  <a:lnTo>
                    <a:pt x="620" y="180"/>
                  </a:lnTo>
                  <a:lnTo>
                    <a:pt x="620" y="180"/>
                  </a:lnTo>
                  <a:lnTo>
                    <a:pt x="620" y="180"/>
                  </a:lnTo>
                  <a:close/>
                  <a:moveTo>
                    <a:pt x="380" y="186"/>
                  </a:moveTo>
                  <a:lnTo>
                    <a:pt x="374" y="186"/>
                  </a:lnTo>
                  <a:lnTo>
                    <a:pt x="370" y="186"/>
                  </a:lnTo>
                  <a:lnTo>
                    <a:pt x="370" y="182"/>
                  </a:lnTo>
                  <a:lnTo>
                    <a:pt x="374" y="182"/>
                  </a:lnTo>
                  <a:lnTo>
                    <a:pt x="378" y="182"/>
                  </a:lnTo>
                  <a:lnTo>
                    <a:pt x="380" y="182"/>
                  </a:lnTo>
                  <a:lnTo>
                    <a:pt x="384" y="182"/>
                  </a:lnTo>
                  <a:lnTo>
                    <a:pt x="388" y="182"/>
                  </a:lnTo>
                  <a:lnTo>
                    <a:pt x="388" y="186"/>
                  </a:lnTo>
                  <a:lnTo>
                    <a:pt x="384" y="186"/>
                  </a:lnTo>
                  <a:lnTo>
                    <a:pt x="380" y="186"/>
                  </a:lnTo>
                  <a:lnTo>
                    <a:pt x="380" y="186"/>
                  </a:lnTo>
                  <a:lnTo>
                    <a:pt x="380" y="186"/>
                  </a:lnTo>
                  <a:close/>
                  <a:moveTo>
                    <a:pt x="370" y="236"/>
                  </a:moveTo>
                  <a:lnTo>
                    <a:pt x="366" y="236"/>
                  </a:lnTo>
                  <a:lnTo>
                    <a:pt x="366" y="232"/>
                  </a:lnTo>
                  <a:lnTo>
                    <a:pt x="366" y="228"/>
                  </a:lnTo>
                  <a:lnTo>
                    <a:pt x="366" y="232"/>
                  </a:lnTo>
                  <a:lnTo>
                    <a:pt x="362" y="232"/>
                  </a:lnTo>
                  <a:lnTo>
                    <a:pt x="358" y="232"/>
                  </a:lnTo>
                  <a:lnTo>
                    <a:pt x="362" y="232"/>
                  </a:lnTo>
                  <a:lnTo>
                    <a:pt x="362" y="236"/>
                  </a:lnTo>
                  <a:lnTo>
                    <a:pt x="358" y="236"/>
                  </a:lnTo>
                  <a:lnTo>
                    <a:pt x="354" y="236"/>
                  </a:lnTo>
                  <a:lnTo>
                    <a:pt x="352" y="232"/>
                  </a:lnTo>
                  <a:lnTo>
                    <a:pt x="352" y="228"/>
                  </a:lnTo>
                  <a:lnTo>
                    <a:pt x="348" y="228"/>
                  </a:lnTo>
                  <a:lnTo>
                    <a:pt x="344" y="232"/>
                  </a:lnTo>
                  <a:lnTo>
                    <a:pt x="336" y="232"/>
                  </a:lnTo>
                  <a:lnTo>
                    <a:pt x="336" y="228"/>
                  </a:lnTo>
                  <a:lnTo>
                    <a:pt x="332" y="228"/>
                  </a:lnTo>
                  <a:lnTo>
                    <a:pt x="328" y="228"/>
                  </a:lnTo>
                  <a:lnTo>
                    <a:pt x="332" y="224"/>
                  </a:lnTo>
                  <a:lnTo>
                    <a:pt x="336" y="224"/>
                  </a:lnTo>
                  <a:lnTo>
                    <a:pt x="336" y="220"/>
                  </a:lnTo>
                  <a:lnTo>
                    <a:pt x="340" y="220"/>
                  </a:lnTo>
                  <a:lnTo>
                    <a:pt x="344" y="220"/>
                  </a:lnTo>
                  <a:lnTo>
                    <a:pt x="352" y="220"/>
                  </a:lnTo>
                  <a:lnTo>
                    <a:pt x="354" y="220"/>
                  </a:lnTo>
                  <a:lnTo>
                    <a:pt x="358" y="220"/>
                  </a:lnTo>
                  <a:lnTo>
                    <a:pt x="358" y="216"/>
                  </a:lnTo>
                  <a:lnTo>
                    <a:pt x="362" y="216"/>
                  </a:lnTo>
                  <a:lnTo>
                    <a:pt x="366" y="216"/>
                  </a:lnTo>
                  <a:lnTo>
                    <a:pt x="370" y="216"/>
                  </a:lnTo>
                  <a:lnTo>
                    <a:pt x="366" y="216"/>
                  </a:lnTo>
                  <a:lnTo>
                    <a:pt x="362" y="216"/>
                  </a:lnTo>
                  <a:lnTo>
                    <a:pt x="358" y="216"/>
                  </a:lnTo>
                  <a:lnTo>
                    <a:pt x="354" y="216"/>
                  </a:lnTo>
                  <a:lnTo>
                    <a:pt x="352" y="216"/>
                  </a:lnTo>
                  <a:lnTo>
                    <a:pt x="352" y="220"/>
                  </a:lnTo>
                  <a:lnTo>
                    <a:pt x="348" y="220"/>
                  </a:lnTo>
                  <a:lnTo>
                    <a:pt x="344" y="220"/>
                  </a:lnTo>
                  <a:lnTo>
                    <a:pt x="336" y="220"/>
                  </a:lnTo>
                  <a:lnTo>
                    <a:pt x="336" y="216"/>
                  </a:lnTo>
                  <a:lnTo>
                    <a:pt x="340" y="216"/>
                  </a:lnTo>
                  <a:lnTo>
                    <a:pt x="340" y="212"/>
                  </a:lnTo>
                  <a:lnTo>
                    <a:pt x="344" y="212"/>
                  </a:lnTo>
                  <a:lnTo>
                    <a:pt x="348" y="212"/>
                  </a:lnTo>
                  <a:lnTo>
                    <a:pt x="352" y="212"/>
                  </a:lnTo>
                  <a:lnTo>
                    <a:pt x="354" y="212"/>
                  </a:lnTo>
                  <a:lnTo>
                    <a:pt x="358" y="212"/>
                  </a:lnTo>
                  <a:lnTo>
                    <a:pt x="358" y="208"/>
                  </a:lnTo>
                  <a:lnTo>
                    <a:pt x="358" y="212"/>
                  </a:lnTo>
                  <a:lnTo>
                    <a:pt x="362" y="212"/>
                  </a:lnTo>
                  <a:lnTo>
                    <a:pt x="362" y="208"/>
                  </a:lnTo>
                  <a:lnTo>
                    <a:pt x="366" y="208"/>
                  </a:lnTo>
                  <a:lnTo>
                    <a:pt x="370" y="208"/>
                  </a:lnTo>
                  <a:lnTo>
                    <a:pt x="366" y="208"/>
                  </a:lnTo>
                  <a:lnTo>
                    <a:pt x="362" y="208"/>
                  </a:lnTo>
                  <a:lnTo>
                    <a:pt x="358" y="208"/>
                  </a:lnTo>
                  <a:lnTo>
                    <a:pt x="354" y="208"/>
                  </a:lnTo>
                  <a:lnTo>
                    <a:pt x="352" y="208"/>
                  </a:lnTo>
                  <a:lnTo>
                    <a:pt x="348" y="208"/>
                  </a:lnTo>
                  <a:lnTo>
                    <a:pt x="344" y="208"/>
                  </a:lnTo>
                  <a:lnTo>
                    <a:pt x="348" y="208"/>
                  </a:lnTo>
                  <a:lnTo>
                    <a:pt x="348" y="206"/>
                  </a:lnTo>
                  <a:lnTo>
                    <a:pt x="344" y="206"/>
                  </a:lnTo>
                  <a:lnTo>
                    <a:pt x="348" y="202"/>
                  </a:lnTo>
                  <a:lnTo>
                    <a:pt x="352" y="202"/>
                  </a:lnTo>
                  <a:lnTo>
                    <a:pt x="354" y="202"/>
                  </a:lnTo>
                  <a:lnTo>
                    <a:pt x="358" y="202"/>
                  </a:lnTo>
                  <a:lnTo>
                    <a:pt x="362" y="202"/>
                  </a:lnTo>
                  <a:lnTo>
                    <a:pt x="366" y="202"/>
                  </a:lnTo>
                  <a:lnTo>
                    <a:pt x="370" y="202"/>
                  </a:lnTo>
                  <a:lnTo>
                    <a:pt x="374" y="202"/>
                  </a:lnTo>
                  <a:lnTo>
                    <a:pt x="370" y="202"/>
                  </a:lnTo>
                  <a:lnTo>
                    <a:pt x="366" y="202"/>
                  </a:lnTo>
                  <a:lnTo>
                    <a:pt x="362" y="202"/>
                  </a:lnTo>
                  <a:lnTo>
                    <a:pt x="358" y="202"/>
                  </a:lnTo>
                  <a:lnTo>
                    <a:pt x="354" y="202"/>
                  </a:lnTo>
                  <a:lnTo>
                    <a:pt x="354" y="198"/>
                  </a:lnTo>
                  <a:lnTo>
                    <a:pt x="358" y="194"/>
                  </a:lnTo>
                  <a:lnTo>
                    <a:pt x="362" y="194"/>
                  </a:lnTo>
                  <a:lnTo>
                    <a:pt x="366" y="194"/>
                  </a:lnTo>
                  <a:lnTo>
                    <a:pt x="370" y="194"/>
                  </a:lnTo>
                  <a:lnTo>
                    <a:pt x="374" y="194"/>
                  </a:lnTo>
                  <a:lnTo>
                    <a:pt x="378" y="194"/>
                  </a:lnTo>
                  <a:lnTo>
                    <a:pt x="380" y="194"/>
                  </a:lnTo>
                  <a:lnTo>
                    <a:pt x="380" y="198"/>
                  </a:lnTo>
                  <a:lnTo>
                    <a:pt x="380" y="202"/>
                  </a:lnTo>
                  <a:lnTo>
                    <a:pt x="384" y="202"/>
                  </a:lnTo>
                  <a:lnTo>
                    <a:pt x="388" y="202"/>
                  </a:lnTo>
                  <a:lnTo>
                    <a:pt x="392" y="198"/>
                  </a:lnTo>
                  <a:lnTo>
                    <a:pt x="396" y="198"/>
                  </a:lnTo>
                  <a:lnTo>
                    <a:pt x="400" y="198"/>
                  </a:lnTo>
                  <a:lnTo>
                    <a:pt x="400" y="202"/>
                  </a:lnTo>
                  <a:lnTo>
                    <a:pt x="404" y="202"/>
                  </a:lnTo>
                  <a:lnTo>
                    <a:pt x="404" y="206"/>
                  </a:lnTo>
                  <a:lnTo>
                    <a:pt x="408" y="206"/>
                  </a:lnTo>
                  <a:lnTo>
                    <a:pt x="410" y="206"/>
                  </a:lnTo>
                  <a:lnTo>
                    <a:pt x="410" y="208"/>
                  </a:lnTo>
                  <a:lnTo>
                    <a:pt x="414" y="208"/>
                  </a:lnTo>
                  <a:lnTo>
                    <a:pt x="410" y="208"/>
                  </a:lnTo>
                  <a:lnTo>
                    <a:pt x="408" y="208"/>
                  </a:lnTo>
                  <a:lnTo>
                    <a:pt x="408" y="212"/>
                  </a:lnTo>
                  <a:lnTo>
                    <a:pt x="410" y="212"/>
                  </a:lnTo>
                  <a:lnTo>
                    <a:pt x="414" y="212"/>
                  </a:lnTo>
                  <a:lnTo>
                    <a:pt x="418" y="212"/>
                  </a:lnTo>
                  <a:lnTo>
                    <a:pt x="418" y="216"/>
                  </a:lnTo>
                  <a:lnTo>
                    <a:pt x="418" y="220"/>
                  </a:lnTo>
                  <a:lnTo>
                    <a:pt x="422" y="220"/>
                  </a:lnTo>
                  <a:lnTo>
                    <a:pt x="424" y="220"/>
                  </a:lnTo>
                  <a:lnTo>
                    <a:pt x="428" y="220"/>
                  </a:lnTo>
                  <a:lnTo>
                    <a:pt x="432" y="220"/>
                  </a:lnTo>
                  <a:lnTo>
                    <a:pt x="436" y="220"/>
                  </a:lnTo>
                  <a:lnTo>
                    <a:pt x="440" y="220"/>
                  </a:lnTo>
                  <a:lnTo>
                    <a:pt x="444" y="220"/>
                  </a:lnTo>
                  <a:lnTo>
                    <a:pt x="448" y="220"/>
                  </a:lnTo>
                  <a:lnTo>
                    <a:pt x="450" y="220"/>
                  </a:lnTo>
                  <a:lnTo>
                    <a:pt x="454" y="220"/>
                  </a:lnTo>
                  <a:lnTo>
                    <a:pt x="454" y="216"/>
                  </a:lnTo>
                  <a:lnTo>
                    <a:pt x="450" y="212"/>
                  </a:lnTo>
                  <a:lnTo>
                    <a:pt x="448" y="212"/>
                  </a:lnTo>
                  <a:lnTo>
                    <a:pt x="444" y="212"/>
                  </a:lnTo>
                  <a:lnTo>
                    <a:pt x="444" y="208"/>
                  </a:lnTo>
                  <a:lnTo>
                    <a:pt x="440" y="208"/>
                  </a:lnTo>
                  <a:lnTo>
                    <a:pt x="436" y="208"/>
                  </a:lnTo>
                  <a:lnTo>
                    <a:pt x="440" y="208"/>
                  </a:lnTo>
                  <a:lnTo>
                    <a:pt x="444" y="208"/>
                  </a:lnTo>
                  <a:lnTo>
                    <a:pt x="448" y="206"/>
                  </a:lnTo>
                  <a:lnTo>
                    <a:pt x="448" y="202"/>
                  </a:lnTo>
                  <a:lnTo>
                    <a:pt x="444" y="202"/>
                  </a:lnTo>
                  <a:lnTo>
                    <a:pt x="440" y="202"/>
                  </a:lnTo>
                  <a:lnTo>
                    <a:pt x="436" y="202"/>
                  </a:lnTo>
                  <a:lnTo>
                    <a:pt x="436" y="198"/>
                  </a:lnTo>
                  <a:lnTo>
                    <a:pt x="432" y="198"/>
                  </a:lnTo>
                  <a:lnTo>
                    <a:pt x="432" y="194"/>
                  </a:lnTo>
                  <a:lnTo>
                    <a:pt x="436" y="194"/>
                  </a:lnTo>
                  <a:lnTo>
                    <a:pt x="440" y="194"/>
                  </a:lnTo>
                  <a:lnTo>
                    <a:pt x="444" y="194"/>
                  </a:lnTo>
                  <a:lnTo>
                    <a:pt x="444" y="190"/>
                  </a:lnTo>
                  <a:lnTo>
                    <a:pt x="440" y="190"/>
                  </a:lnTo>
                  <a:lnTo>
                    <a:pt x="444" y="190"/>
                  </a:lnTo>
                  <a:lnTo>
                    <a:pt x="444" y="186"/>
                  </a:lnTo>
                  <a:lnTo>
                    <a:pt x="448" y="182"/>
                  </a:lnTo>
                  <a:lnTo>
                    <a:pt x="450" y="182"/>
                  </a:lnTo>
                  <a:lnTo>
                    <a:pt x="454" y="182"/>
                  </a:lnTo>
                  <a:lnTo>
                    <a:pt x="458" y="182"/>
                  </a:lnTo>
                  <a:lnTo>
                    <a:pt x="458" y="186"/>
                  </a:lnTo>
                  <a:lnTo>
                    <a:pt x="458" y="190"/>
                  </a:lnTo>
                  <a:lnTo>
                    <a:pt x="454" y="190"/>
                  </a:lnTo>
                  <a:lnTo>
                    <a:pt x="458" y="190"/>
                  </a:lnTo>
                  <a:lnTo>
                    <a:pt x="458" y="194"/>
                  </a:lnTo>
                  <a:lnTo>
                    <a:pt x="462" y="194"/>
                  </a:lnTo>
                  <a:lnTo>
                    <a:pt x="462" y="198"/>
                  </a:lnTo>
                  <a:lnTo>
                    <a:pt x="466" y="198"/>
                  </a:lnTo>
                  <a:lnTo>
                    <a:pt x="462" y="202"/>
                  </a:lnTo>
                  <a:lnTo>
                    <a:pt x="462" y="206"/>
                  </a:lnTo>
                  <a:lnTo>
                    <a:pt x="466" y="206"/>
                  </a:lnTo>
                  <a:lnTo>
                    <a:pt x="470" y="206"/>
                  </a:lnTo>
                  <a:lnTo>
                    <a:pt x="474" y="206"/>
                  </a:lnTo>
                  <a:lnTo>
                    <a:pt x="470" y="208"/>
                  </a:lnTo>
                  <a:lnTo>
                    <a:pt x="466" y="208"/>
                  </a:lnTo>
                  <a:lnTo>
                    <a:pt x="466" y="212"/>
                  </a:lnTo>
                  <a:lnTo>
                    <a:pt x="470" y="212"/>
                  </a:lnTo>
                  <a:lnTo>
                    <a:pt x="470" y="208"/>
                  </a:lnTo>
                  <a:lnTo>
                    <a:pt x="474" y="208"/>
                  </a:lnTo>
                  <a:lnTo>
                    <a:pt x="478" y="208"/>
                  </a:lnTo>
                  <a:lnTo>
                    <a:pt x="480" y="208"/>
                  </a:lnTo>
                  <a:lnTo>
                    <a:pt x="480" y="212"/>
                  </a:lnTo>
                  <a:lnTo>
                    <a:pt x="484" y="212"/>
                  </a:lnTo>
                  <a:lnTo>
                    <a:pt x="480" y="212"/>
                  </a:lnTo>
                  <a:lnTo>
                    <a:pt x="480" y="208"/>
                  </a:lnTo>
                  <a:lnTo>
                    <a:pt x="484" y="206"/>
                  </a:lnTo>
                  <a:lnTo>
                    <a:pt x="488" y="206"/>
                  </a:lnTo>
                  <a:lnTo>
                    <a:pt x="492" y="206"/>
                  </a:lnTo>
                  <a:lnTo>
                    <a:pt x="496" y="206"/>
                  </a:lnTo>
                  <a:lnTo>
                    <a:pt x="500" y="208"/>
                  </a:lnTo>
                  <a:lnTo>
                    <a:pt x="504" y="208"/>
                  </a:lnTo>
                  <a:lnTo>
                    <a:pt x="504" y="212"/>
                  </a:lnTo>
                  <a:lnTo>
                    <a:pt x="504" y="216"/>
                  </a:lnTo>
                  <a:lnTo>
                    <a:pt x="504" y="220"/>
                  </a:lnTo>
                  <a:lnTo>
                    <a:pt x="500" y="220"/>
                  </a:lnTo>
                  <a:lnTo>
                    <a:pt x="500" y="224"/>
                  </a:lnTo>
                  <a:lnTo>
                    <a:pt x="500" y="228"/>
                  </a:lnTo>
                  <a:lnTo>
                    <a:pt x="496" y="228"/>
                  </a:lnTo>
                  <a:lnTo>
                    <a:pt x="496" y="232"/>
                  </a:lnTo>
                  <a:lnTo>
                    <a:pt x="492" y="232"/>
                  </a:lnTo>
                  <a:lnTo>
                    <a:pt x="496" y="232"/>
                  </a:lnTo>
                  <a:lnTo>
                    <a:pt x="492" y="236"/>
                  </a:lnTo>
                  <a:lnTo>
                    <a:pt x="488" y="236"/>
                  </a:lnTo>
                  <a:lnTo>
                    <a:pt x="484" y="236"/>
                  </a:lnTo>
                  <a:lnTo>
                    <a:pt x="480" y="236"/>
                  </a:lnTo>
                  <a:lnTo>
                    <a:pt x="478" y="236"/>
                  </a:lnTo>
                  <a:lnTo>
                    <a:pt x="474" y="236"/>
                  </a:lnTo>
                  <a:lnTo>
                    <a:pt x="470" y="236"/>
                  </a:lnTo>
                  <a:lnTo>
                    <a:pt x="470" y="232"/>
                  </a:lnTo>
                  <a:lnTo>
                    <a:pt x="470" y="236"/>
                  </a:lnTo>
                  <a:lnTo>
                    <a:pt x="466" y="236"/>
                  </a:lnTo>
                  <a:lnTo>
                    <a:pt x="462" y="236"/>
                  </a:lnTo>
                  <a:lnTo>
                    <a:pt x="458" y="236"/>
                  </a:lnTo>
                  <a:lnTo>
                    <a:pt x="454" y="236"/>
                  </a:lnTo>
                  <a:lnTo>
                    <a:pt x="458" y="236"/>
                  </a:lnTo>
                  <a:lnTo>
                    <a:pt x="458" y="232"/>
                  </a:lnTo>
                  <a:lnTo>
                    <a:pt x="454" y="232"/>
                  </a:lnTo>
                  <a:lnTo>
                    <a:pt x="450" y="236"/>
                  </a:lnTo>
                  <a:lnTo>
                    <a:pt x="448" y="236"/>
                  </a:lnTo>
                  <a:lnTo>
                    <a:pt x="444" y="238"/>
                  </a:lnTo>
                  <a:lnTo>
                    <a:pt x="440" y="238"/>
                  </a:lnTo>
                  <a:lnTo>
                    <a:pt x="436" y="238"/>
                  </a:lnTo>
                  <a:lnTo>
                    <a:pt x="432" y="238"/>
                  </a:lnTo>
                  <a:lnTo>
                    <a:pt x="428" y="238"/>
                  </a:lnTo>
                  <a:lnTo>
                    <a:pt x="428" y="242"/>
                  </a:lnTo>
                  <a:lnTo>
                    <a:pt x="424" y="242"/>
                  </a:lnTo>
                  <a:lnTo>
                    <a:pt x="422" y="246"/>
                  </a:lnTo>
                  <a:lnTo>
                    <a:pt x="418" y="246"/>
                  </a:lnTo>
                  <a:lnTo>
                    <a:pt x="414" y="246"/>
                  </a:lnTo>
                  <a:lnTo>
                    <a:pt x="410" y="250"/>
                  </a:lnTo>
                  <a:lnTo>
                    <a:pt x="408" y="250"/>
                  </a:lnTo>
                  <a:lnTo>
                    <a:pt x="404" y="250"/>
                  </a:lnTo>
                  <a:lnTo>
                    <a:pt x="400" y="250"/>
                  </a:lnTo>
                  <a:lnTo>
                    <a:pt x="396" y="250"/>
                  </a:lnTo>
                  <a:lnTo>
                    <a:pt x="392" y="250"/>
                  </a:lnTo>
                  <a:lnTo>
                    <a:pt x="388" y="250"/>
                  </a:lnTo>
                  <a:lnTo>
                    <a:pt x="384" y="246"/>
                  </a:lnTo>
                  <a:lnTo>
                    <a:pt x="380" y="246"/>
                  </a:lnTo>
                  <a:lnTo>
                    <a:pt x="378" y="246"/>
                  </a:lnTo>
                  <a:lnTo>
                    <a:pt x="378" y="242"/>
                  </a:lnTo>
                  <a:lnTo>
                    <a:pt x="380" y="238"/>
                  </a:lnTo>
                  <a:lnTo>
                    <a:pt x="384" y="238"/>
                  </a:lnTo>
                  <a:lnTo>
                    <a:pt x="388" y="238"/>
                  </a:lnTo>
                  <a:lnTo>
                    <a:pt x="392" y="238"/>
                  </a:lnTo>
                  <a:lnTo>
                    <a:pt x="392" y="236"/>
                  </a:lnTo>
                  <a:lnTo>
                    <a:pt x="396" y="236"/>
                  </a:lnTo>
                  <a:lnTo>
                    <a:pt x="400" y="236"/>
                  </a:lnTo>
                  <a:lnTo>
                    <a:pt x="404" y="236"/>
                  </a:lnTo>
                  <a:lnTo>
                    <a:pt x="408" y="236"/>
                  </a:lnTo>
                  <a:lnTo>
                    <a:pt x="410" y="236"/>
                  </a:lnTo>
                  <a:lnTo>
                    <a:pt x="414" y="236"/>
                  </a:lnTo>
                  <a:lnTo>
                    <a:pt x="418" y="236"/>
                  </a:lnTo>
                  <a:lnTo>
                    <a:pt x="422" y="232"/>
                  </a:lnTo>
                  <a:lnTo>
                    <a:pt x="424" y="228"/>
                  </a:lnTo>
                  <a:lnTo>
                    <a:pt x="422" y="228"/>
                  </a:lnTo>
                  <a:lnTo>
                    <a:pt x="418" y="228"/>
                  </a:lnTo>
                  <a:lnTo>
                    <a:pt x="418" y="232"/>
                  </a:lnTo>
                  <a:lnTo>
                    <a:pt x="414" y="232"/>
                  </a:lnTo>
                  <a:lnTo>
                    <a:pt x="414" y="228"/>
                  </a:lnTo>
                  <a:lnTo>
                    <a:pt x="410" y="232"/>
                  </a:lnTo>
                  <a:lnTo>
                    <a:pt x="408" y="232"/>
                  </a:lnTo>
                  <a:lnTo>
                    <a:pt x="404" y="232"/>
                  </a:lnTo>
                  <a:lnTo>
                    <a:pt x="408" y="228"/>
                  </a:lnTo>
                  <a:lnTo>
                    <a:pt x="404" y="228"/>
                  </a:lnTo>
                  <a:lnTo>
                    <a:pt x="400" y="228"/>
                  </a:lnTo>
                  <a:lnTo>
                    <a:pt x="400" y="232"/>
                  </a:lnTo>
                  <a:lnTo>
                    <a:pt x="396" y="232"/>
                  </a:lnTo>
                  <a:lnTo>
                    <a:pt x="392" y="232"/>
                  </a:lnTo>
                  <a:lnTo>
                    <a:pt x="388" y="232"/>
                  </a:lnTo>
                  <a:lnTo>
                    <a:pt x="384" y="232"/>
                  </a:lnTo>
                  <a:lnTo>
                    <a:pt x="380" y="232"/>
                  </a:lnTo>
                  <a:lnTo>
                    <a:pt x="384" y="228"/>
                  </a:lnTo>
                  <a:lnTo>
                    <a:pt x="384" y="224"/>
                  </a:lnTo>
                  <a:lnTo>
                    <a:pt x="388" y="224"/>
                  </a:lnTo>
                  <a:lnTo>
                    <a:pt x="392" y="224"/>
                  </a:lnTo>
                  <a:lnTo>
                    <a:pt x="388" y="224"/>
                  </a:lnTo>
                  <a:lnTo>
                    <a:pt x="384" y="224"/>
                  </a:lnTo>
                  <a:lnTo>
                    <a:pt x="380" y="224"/>
                  </a:lnTo>
                  <a:lnTo>
                    <a:pt x="380" y="220"/>
                  </a:lnTo>
                  <a:lnTo>
                    <a:pt x="380" y="224"/>
                  </a:lnTo>
                  <a:lnTo>
                    <a:pt x="380" y="228"/>
                  </a:lnTo>
                  <a:lnTo>
                    <a:pt x="378" y="228"/>
                  </a:lnTo>
                  <a:lnTo>
                    <a:pt x="374" y="224"/>
                  </a:lnTo>
                  <a:lnTo>
                    <a:pt x="374" y="228"/>
                  </a:lnTo>
                  <a:lnTo>
                    <a:pt x="378" y="228"/>
                  </a:lnTo>
                  <a:lnTo>
                    <a:pt x="378" y="232"/>
                  </a:lnTo>
                  <a:lnTo>
                    <a:pt x="374" y="232"/>
                  </a:lnTo>
                  <a:lnTo>
                    <a:pt x="374" y="236"/>
                  </a:lnTo>
                  <a:lnTo>
                    <a:pt x="370" y="236"/>
                  </a:lnTo>
                  <a:lnTo>
                    <a:pt x="370" y="236"/>
                  </a:lnTo>
                  <a:lnTo>
                    <a:pt x="370" y="236"/>
                  </a:lnTo>
                  <a:close/>
                  <a:moveTo>
                    <a:pt x="724" y="194"/>
                  </a:moveTo>
                  <a:lnTo>
                    <a:pt x="720" y="194"/>
                  </a:lnTo>
                  <a:lnTo>
                    <a:pt x="720" y="190"/>
                  </a:lnTo>
                  <a:lnTo>
                    <a:pt x="716" y="190"/>
                  </a:lnTo>
                  <a:lnTo>
                    <a:pt x="716" y="186"/>
                  </a:lnTo>
                  <a:lnTo>
                    <a:pt x="712" y="186"/>
                  </a:lnTo>
                  <a:lnTo>
                    <a:pt x="716" y="186"/>
                  </a:lnTo>
                  <a:lnTo>
                    <a:pt x="716" y="182"/>
                  </a:lnTo>
                  <a:lnTo>
                    <a:pt x="720" y="182"/>
                  </a:lnTo>
                  <a:lnTo>
                    <a:pt x="724" y="182"/>
                  </a:lnTo>
                  <a:lnTo>
                    <a:pt x="724" y="186"/>
                  </a:lnTo>
                  <a:lnTo>
                    <a:pt x="728" y="186"/>
                  </a:lnTo>
                  <a:lnTo>
                    <a:pt x="724" y="186"/>
                  </a:lnTo>
                  <a:lnTo>
                    <a:pt x="724" y="190"/>
                  </a:lnTo>
                  <a:lnTo>
                    <a:pt x="724" y="194"/>
                  </a:lnTo>
                  <a:lnTo>
                    <a:pt x="728" y="194"/>
                  </a:lnTo>
                  <a:lnTo>
                    <a:pt x="724" y="194"/>
                  </a:lnTo>
                  <a:lnTo>
                    <a:pt x="724" y="194"/>
                  </a:lnTo>
                  <a:lnTo>
                    <a:pt x="724" y="194"/>
                  </a:lnTo>
                  <a:close/>
                  <a:moveTo>
                    <a:pt x="574" y="186"/>
                  </a:moveTo>
                  <a:lnTo>
                    <a:pt x="570" y="190"/>
                  </a:lnTo>
                  <a:lnTo>
                    <a:pt x="566" y="190"/>
                  </a:lnTo>
                  <a:lnTo>
                    <a:pt x="564" y="190"/>
                  </a:lnTo>
                  <a:lnTo>
                    <a:pt x="560" y="190"/>
                  </a:lnTo>
                  <a:lnTo>
                    <a:pt x="556" y="190"/>
                  </a:lnTo>
                  <a:lnTo>
                    <a:pt x="560" y="190"/>
                  </a:lnTo>
                  <a:lnTo>
                    <a:pt x="564" y="190"/>
                  </a:lnTo>
                  <a:lnTo>
                    <a:pt x="564" y="186"/>
                  </a:lnTo>
                  <a:lnTo>
                    <a:pt x="566" y="186"/>
                  </a:lnTo>
                  <a:lnTo>
                    <a:pt x="570" y="186"/>
                  </a:lnTo>
                  <a:lnTo>
                    <a:pt x="574" y="186"/>
                  </a:lnTo>
                  <a:lnTo>
                    <a:pt x="578" y="186"/>
                  </a:lnTo>
                  <a:lnTo>
                    <a:pt x="574" y="186"/>
                  </a:lnTo>
                  <a:lnTo>
                    <a:pt x="574" y="186"/>
                  </a:lnTo>
                  <a:lnTo>
                    <a:pt x="574" y="186"/>
                  </a:lnTo>
                  <a:close/>
                  <a:moveTo>
                    <a:pt x="586" y="186"/>
                  </a:moveTo>
                  <a:lnTo>
                    <a:pt x="590" y="186"/>
                  </a:lnTo>
                  <a:lnTo>
                    <a:pt x="586" y="186"/>
                  </a:lnTo>
                  <a:lnTo>
                    <a:pt x="582" y="186"/>
                  </a:lnTo>
                  <a:lnTo>
                    <a:pt x="578" y="186"/>
                  </a:lnTo>
                  <a:lnTo>
                    <a:pt x="582" y="186"/>
                  </a:lnTo>
                  <a:lnTo>
                    <a:pt x="586" y="186"/>
                  </a:lnTo>
                  <a:lnTo>
                    <a:pt x="586" y="186"/>
                  </a:lnTo>
                  <a:lnTo>
                    <a:pt x="586" y="186"/>
                  </a:lnTo>
                  <a:close/>
                  <a:moveTo>
                    <a:pt x="586" y="236"/>
                  </a:moveTo>
                  <a:lnTo>
                    <a:pt x="582" y="236"/>
                  </a:lnTo>
                  <a:lnTo>
                    <a:pt x="578" y="236"/>
                  </a:lnTo>
                  <a:lnTo>
                    <a:pt x="574" y="236"/>
                  </a:lnTo>
                  <a:lnTo>
                    <a:pt x="574" y="232"/>
                  </a:lnTo>
                  <a:lnTo>
                    <a:pt x="574" y="228"/>
                  </a:lnTo>
                  <a:lnTo>
                    <a:pt x="570" y="228"/>
                  </a:lnTo>
                  <a:lnTo>
                    <a:pt x="574" y="228"/>
                  </a:lnTo>
                  <a:lnTo>
                    <a:pt x="578" y="228"/>
                  </a:lnTo>
                  <a:lnTo>
                    <a:pt x="582" y="228"/>
                  </a:lnTo>
                  <a:lnTo>
                    <a:pt x="578" y="228"/>
                  </a:lnTo>
                  <a:lnTo>
                    <a:pt x="574" y="228"/>
                  </a:lnTo>
                  <a:lnTo>
                    <a:pt x="578" y="224"/>
                  </a:lnTo>
                  <a:lnTo>
                    <a:pt x="574" y="224"/>
                  </a:lnTo>
                  <a:lnTo>
                    <a:pt x="574" y="228"/>
                  </a:lnTo>
                  <a:lnTo>
                    <a:pt x="570" y="224"/>
                  </a:lnTo>
                  <a:lnTo>
                    <a:pt x="574" y="224"/>
                  </a:lnTo>
                  <a:lnTo>
                    <a:pt x="570" y="224"/>
                  </a:lnTo>
                  <a:lnTo>
                    <a:pt x="574" y="220"/>
                  </a:lnTo>
                  <a:lnTo>
                    <a:pt x="578" y="220"/>
                  </a:lnTo>
                  <a:lnTo>
                    <a:pt x="574" y="220"/>
                  </a:lnTo>
                  <a:lnTo>
                    <a:pt x="578" y="220"/>
                  </a:lnTo>
                  <a:lnTo>
                    <a:pt x="582" y="220"/>
                  </a:lnTo>
                  <a:lnTo>
                    <a:pt x="578" y="220"/>
                  </a:lnTo>
                  <a:lnTo>
                    <a:pt x="582" y="216"/>
                  </a:lnTo>
                  <a:lnTo>
                    <a:pt x="586" y="216"/>
                  </a:lnTo>
                  <a:lnTo>
                    <a:pt x="582" y="216"/>
                  </a:lnTo>
                  <a:lnTo>
                    <a:pt x="590" y="216"/>
                  </a:lnTo>
                  <a:lnTo>
                    <a:pt x="592" y="216"/>
                  </a:lnTo>
                  <a:lnTo>
                    <a:pt x="596" y="216"/>
                  </a:lnTo>
                  <a:lnTo>
                    <a:pt x="592" y="216"/>
                  </a:lnTo>
                  <a:lnTo>
                    <a:pt x="590" y="216"/>
                  </a:lnTo>
                  <a:lnTo>
                    <a:pt x="586" y="216"/>
                  </a:lnTo>
                  <a:lnTo>
                    <a:pt x="582" y="216"/>
                  </a:lnTo>
                  <a:lnTo>
                    <a:pt x="578" y="216"/>
                  </a:lnTo>
                  <a:lnTo>
                    <a:pt x="574" y="216"/>
                  </a:lnTo>
                  <a:lnTo>
                    <a:pt x="570" y="216"/>
                  </a:lnTo>
                  <a:lnTo>
                    <a:pt x="566" y="216"/>
                  </a:lnTo>
                  <a:lnTo>
                    <a:pt x="564" y="216"/>
                  </a:lnTo>
                  <a:lnTo>
                    <a:pt x="560" y="216"/>
                  </a:lnTo>
                  <a:lnTo>
                    <a:pt x="556" y="220"/>
                  </a:lnTo>
                  <a:lnTo>
                    <a:pt x="552" y="220"/>
                  </a:lnTo>
                  <a:lnTo>
                    <a:pt x="548" y="220"/>
                  </a:lnTo>
                  <a:lnTo>
                    <a:pt x="544" y="220"/>
                  </a:lnTo>
                  <a:lnTo>
                    <a:pt x="540" y="220"/>
                  </a:lnTo>
                  <a:lnTo>
                    <a:pt x="540" y="216"/>
                  </a:lnTo>
                  <a:lnTo>
                    <a:pt x="544" y="212"/>
                  </a:lnTo>
                  <a:lnTo>
                    <a:pt x="548" y="212"/>
                  </a:lnTo>
                  <a:lnTo>
                    <a:pt x="548" y="216"/>
                  </a:lnTo>
                  <a:lnTo>
                    <a:pt x="552" y="216"/>
                  </a:lnTo>
                  <a:lnTo>
                    <a:pt x="552" y="212"/>
                  </a:lnTo>
                  <a:lnTo>
                    <a:pt x="548" y="212"/>
                  </a:lnTo>
                  <a:lnTo>
                    <a:pt x="548" y="208"/>
                  </a:lnTo>
                  <a:lnTo>
                    <a:pt x="552" y="208"/>
                  </a:lnTo>
                  <a:lnTo>
                    <a:pt x="556" y="208"/>
                  </a:lnTo>
                  <a:lnTo>
                    <a:pt x="560" y="212"/>
                  </a:lnTo>
                  <a:lnTo>
                    <a:pt x="564" y="212"/>
                  </a:lnTo>
                  <a:lnTo>
                    <a:pt x="560" y="212"/>
                  </a:lnTo>
                  <a:lnTo>
                    <a:pt x="560" y="208"/>
                  </a:lnTo>
                  <a:lnTo>
                    <a:pt x="564" y="206"/>
                  </a:lnTo>
                  <a:lnTo>
                    <a:pt x="560" y="206"/>
                  </a:lnTo>
                  <a:lnTo>
                    <a:pt x="556" y="208"/>
                  </a:lnTo>
                  <a:lnTo>
                    <a:pt x="556" y="206"/>
                  </a:lnTo>
                  <a:lnTo>
                    <a:pt x="552" y="206"/>
                  </a:lnTo>
                  <a:lnTo>
                    <a:pt x="556" y="202"/>
                  </a:lnTo>
                  <a:lnTo>
                    <a:pt x="560" y="202"/>
                  </a:lnTo>
                  <a:lnTo>
                    <a:pt x="556" y="202"/>
                  </a:lnTo>
                  <a:lnTo>
                    <a:pt x="552" y="202"/>
                  </a:lnTo>
                  <a:lnTo>
                    <a:pt x="548" y="202"/>
                  </a:lnTo>
                  <a:lnTo>
                    <a:pt x="552" y="202"/>
                  </a:lnTo>
                  <a:lnTo>
                    <a:pt x="552" y="198"/>
                  </a:lnTo>
                  <a:lnTo>
                    <a:pt x="552" y="194"/>
                  </a:lnTo>
                  <a:lnTo>
                    <a:pt x="556" y="194"/>
                  </a:lnTo>
                  <a:lnTo>
                    <a:pt x="560" y="194"/>
                  </a:lnTo>
                  <a:lnTo>
                    <a:pt x="564" y="194"/>
                  </a:lnTo>
                  <a:lnTo>
                    <a:pt x="564" y="198"/>
                  </a:lnTo>
                  <a:lnTo>
                    <a:pt x="566" y="202"/>
                  </a:lnTo>
                  <a:lnTo>
                    <a:pt x="570" y="202"/>
                  </a:lnTo>
                  <a:lnTo>
                    <a:pt x="574" y="206"/>
                  </a:lnTo>
                  <a:lnTo>
                    <a:pt x="578" y="208"/>
                  </a:lnTo>
                  <a:lnTo>
                    <a:pt x="582" y="208"/>
                  </a:lnTo>
                  <a:lnTo>
                    <a:pt x="586" y="208"/>
                  </a:lnTo>
                  <a:lnTo>
                    <a:pt x="590" y="208"/>
                  </a:lnTo>
                  <a:lnTo>
                    <a:pt x="586" y="208"/>
                  </a:lnTo>
                  <a:lnTo>
                    <a:pt x="582" y="208"/>
                  </a:lnTo>
                  <a:lnTo>
                    <a:pt x="578" y="206"/>
                  </a:lnTo>
                  <a:lnTo>
                    <a:pt x="578" y="202"/>
                  </a:lnTo>
                  <a:lnTo>
                    <a:pt x="582" y="202"/>
                  </a:lnTo>
                  <a:lnTo>
                    <a:pt x="586" y="206"/>
                  </a:lnTo>
                  <a:lnTo>
                    <a:pt x="586" y="202"/>
                  </a:lnTo>
                  <a:lnTo>
                    <a:pt x="590" y="202"/>
                  </a:lnTo>
                  <a:lnTo>
                    <a:pt x="586" y="202"/>
                  </a:lnTo>
                  <a:lnTo>
                    <a:pt x="582" y="202"/>
                  </a:lnTo>
                  <a:lnTo>
                    <a:pt x="578" y="202"/>
                  </a:lnTo>
                  <a:lnTo>
                    <a:pt x="574" y="202"/>
                  </a:lnTo>
                  <a:lnTo>
                    <a:pt x="574" y="198"/>
                  </a:lnTo>
                  <a:lnTo>
                    <a:pt x="578" y="198"/>
                  </a:lnTo>
                  <a:lnTo>
                    <a:pt x="582" y="198"/>
                  </a:lnTo>
                  <a:lnTo>
                    <a:pt x="578" y="198"/>
                  </a:lnTo>
                  <a:lnTo>
                    <a:pt x="574" y="198"/>
                  </a:lnTo>
                  <a:lnTo>
                    <a:pt x="570" y="198"/>
                  </a:lnTo>
                  <a:lnTo>
                    <a:pt x="566" y="194"/>
                  </a:lnTo>
                  <a:lnTo>
                    <a:pt x="570" y="190"/>
                  </a:lnTo>
                  <a:lnTo>
                    <a:pt x="574" y="190"/>
                  </a:lnTo>
                  <a:lnTo>
                    <a:pt x="578" y="190"/>
                  </a:lnTo>
                  <a:lnTo>
                    <a:pt x="582" y="190"/>
                  </a:lnTo>
                  <a:lnTo>
                    <a:pt x="586" y="190"/>
                  </a:lnTo>
                  <a:lnTo>
                    <a:pt x="590" y="190"/>
                  </a:lnTo>
                  <a:lnTo>
                    <a:pt x="590" y="194"/>
                  </a:lnTo>
                  <a:lnTo>
                    <a:pt x="592" y="194"/>
                  </a:lnTo>
                  <a:lnTo>
                    <a:pt x="596" y="194"/>
                  </a:lnTo>
                  <a:lnTo>
                    <a:pt x="592" y="194"/>
                  </a:lnTo>
                  <a:lnTo>
                    <a:pt x="592" y="190"/>
                  </a:lnTo>
                  <a:lnTo>
                    <a:pt x="596" y="190"/>
                  </a:lnTo>
                  <a:lnTo>
                    <a:pt x="600" y="190"/>
                  </a:lnTo>
                  <a:lnTo>
                    <a:pt x="596" y="190"/>
                  </a:lnTo>
                  <a:lnTo>
                    <a:pt x="596" y="186"/>
                  </a:lnTo>
                  <a:lnTo>
                    <a:pt x="600" y="186"/>
                  </a:lnTo>
                  <a:lnTo>
                    <a:pt x="604" y="186"/>
                  </a:lnTo>
                  <a:lnTo>
                    <a:pt x="604" y="190"/>
                  </a:lnTo>
                  <a:lnTo>
                    <a:pt x="608" y="190"/>
                  </a:lnTo>
                  <a:lnTo>
                    <a:pt x="608" y="194"/>
                  </a:lnTo>
                  <a:lnTo>
                    <a:pt x="612" y="194"/>
                  </a:lnTo>
                  <a:lnTo>
                    <a:pt x="612" y="198"/>
                  </a:lnTo>
                  <a:lnTo>
                    <a:pt x="612" y="202"/>
                  </a:lnTo>
                  <a:lnTo>
                    <a:pt x="616" y="202"/>
                  </a:lnTo>
                  <a:lnTo>
                    <a:pt x="616" y="206"/>
                  </a:lnTo>
                  <a:lnTo>
                    <a:pt x="612" y="208"/>
                  </a:lnTo>
                  <a:lnTo>
                    <a:pt x="616" y="208"/>
                  </a:lnTo>
                  <a:lnTo>
                    <a:pt x="616" y="212"/>
                  </a:lnTo>
                  <a:lnTo>
                    <a:pt x="612" y="212"/>
                  </a:lnTo>
                  <a:lnTo>
                    <a:pt x="608" y="212"/>
                  </a:lnTo>
                  <a:lnTo>
                    <a:pt x="612" y="212"/>
                  </a:lnTo>
                  <a:lnTo>
                    <a:pt x="616" y="216"/>
                  </a:lnTo>
                  <a:lnTo>
                    <a:pt x="616" y="220"/>
                  </a:lnTo>
                  <a:lnTo>
                    <a:pt x="616" y="224"/>
                  </a:lnTo>
                  <a:lnTo>
                    <a:pt x="620" y="224"/>
                  </a:lnTo>
                  <a:lnTo>
                    <a:pt x="616" y="224"/>
                  </a:lnTo>
                  <a:lnTo>
                    <a:pt x="616" y="220"/>
                  </a:lnTo>
                  <a:lnTo>
                    <a:pt x="612" y="220"/>
                  </a:lnTo>
                  <a:lnTo>
                    <a:pt x="608" y="220"/>
                  </a:lnTo>
                  <a:lnTo>
                    <a:pt x="612" y="224"/>
                  </a:lnTo>
                  <a:lnTo>
                    <a:pt x="608" y="224"/>
                  </a:lnTo>
                  <a:lnTo>
                    <a:pt x="612" y="224"/>
                  </a:lnTo>
                  <a:lnTo>
                    <a:pt x="608" y="224"/>
                  </a:lnTo>
                  <a:lnTo>
                    <a:pt x="604" y="224"/>
                  </a:lnTo>
                  <a:lnTo>
                    <a:pt x="608" y="228"/>
                  </a:lnTo>
                  <a:lnTo>
                    <a:pt x="612" y="228"/>
                  </a:lnTo>
                  <a:lnTo>
                    <a:pt x="612" y="232"/>
                  </a:lnTo>
                  <a:lnTo>
                    <a:pt x="616" y="232"/>
                  </a:lnTo>
                  <a:lnTo>
                    <a:pt x="612" y="232"/>
                  </a:lnTo>
                  <a:lnTo>
                    <a:pt x="608" y="228"/>
                  </a:lnTo>
                  <a:lnTo>
                    <a:pt x="608" y="232"/>
                  </a:lnTo>
                  <a:lnTo>
                    <a:pt x="608" y="236"/>
                  </a:lnTo>
                  <a:lnTo>
                    <a:pt x="604" y="236"/>
                  </a:lnTo>
                  <a:lnTo>
                    <a:pt x="600" y="236"/>
                  </a:lnTo>
                  <a:lnTo>
                    <a:pt x="596" y="236"/>
                  </a:lnTo>
                  <a:lnTo>
                    <a:pt x="592" y="236"/>
                  </a:lnTo>
                  <a:lnTo>
                    <a:pt x="590" y="236"/>
                  </a:lnTo>
                  <a:lnTo>
                    <a:pt x="590" y="232"/>
                  </a:lnTo>
                  <a:lnTo>
                    <a:pt x="586" y="232"/>
                  </a:lnTo>
                  <a:lnTo>
                    <a:pt x="586" y="236"/>
                  </a:lnTo>
                  <a:lnTo>
                    <a:pt x="590" y="236"/>
                  </a:lnTo>
                  <a:lnTo>
                    <a:pt x="586" y="236"/>
                  </a:lnTo>
                  <a:lnTo>
                    <a:pt x="586" y="236"/>
                  </a:lnTo>
                  <a:lnTo>
                    <a:pt x="586" y="236"/>
                  </a:lnTo>
                  <a:close/>
                  <a:moveTo>
                    <a:pt x="522" y="186"/>
                  </a:moveTo>
                  <a:lnTo>
                    <a:pt x="522" y="190"/>
                  </a:lnTo>
                  <a:lnTo>
                    <a:pt x="526" y="190"/>
                  </a:lnTo>
                  <a:lnTo>
                    <a:pt x="522" y="190"/>
                  </a:lnTo>
                  <a:lnTo>
                    <a:pt x="526" y="190"/>
                  </a:lnTo>
                  <a:lnTo>
                    <a:pt x="530" y="190"/>
                  </a:lnTo>
                  <a:lnTo>
                    <a:pt x="530" y="194"/>
                  </a:lnTo>
                  <a:lnTo>
                    <a:pt x="534" y="194"/>
                  </a:lnTo>
                  <a:lnTo>
                    <a:pt x="536" y="194"/>
                  </a:lnTo>
                  <a:lnTo>
                    <a:pt x="536" y="198"/>
                  </a:lnTo>
                  <a:lnTo>
                    <a:pt x="534" y="198"/>
                  </a:lnTo>
                  <a:lnTo>
                    <a:pt x="530" y="198"/>
                  </a:lnTo>
                  <a:lnTo>
                    <a:pt x="526" y="198"/>
                  </a:lnTo>
                  <a:lnTo>
                    <a:pt x="522" y="198"/>
                  </a:lnTo>
                  <a:lnTo>
                    <a:pt x="518" y="198"/>
                  </a:lnTo>
                  <a:lnTo>
                    <a:pt x="518" y="194"/>
                  </a:lnTo>
                  <a:lnTo>
                    <a:pt x="514" y="194"/>
                  </a:lnTo>
                  <a:lnTo>
                    <a:pt x="514" y="190"/>
                  </a:lnTo>
                  <a:lnTo>
                    <a:pt x="518" y="190"/>
                  </a:lnTo>
                  <a:lnTo>
                    <a:pt x="518" y="186"/>
                  </a:lnTo>
                  <a:lnTo>
                    <a:pt x="522" y="186"/>
                  </a:lnTo>
                  <a:lnTo>
                    <a:pt x="522" y="186"/>
                  </a:lnTo>
                  <a:lnTo>
                    <a:pt x="522" y="186"/>
                  </a:lnTo>
                  <a:close/>
                  <a:moveTo>
                    <a:pt x="652" y="202"/>
                  </a:moveTo>
                  <a:lnTo>
                    <a:pt x="652" y="206"/>
                  </a:lnTo>
                  <a:lnTo>
                    <a:pt x="650" y="206"/>
                  </a:lnTo>
                  <a:lnTo>
                    <a:pt x="652" y="206"/>
                  </a:lnTo>
                  <a:lnTo>
                    <a:pt x="652" y="202"/>
                  </a:lnTo>
                  <a:lnTo>
                    <a:pt x="652" y="202"/>
                  </a:lnTo>
                  <a:lnTo>
                    <a:pt x="652" y="202"/>
                  </a:lnTo>
                  <a:close/>
                  <a:moveTo>
                    <a:pt x="332" y="206"/>
                  </a:moveTo>
                  <a:lnTo>
                    <a:pt x="332" y="208"/>
                  </a:lnTo>
                  <a:lnTo>
                    <a:pt x="328" y="208"/>
                  </a:lnTo>
                  <a:lnTo>
                    <a:pt x="324" y="212"/>
                  </a:lnTo>
                  <a:lnTo>
                    <a:pt x="324" y="216"/>
                  </a:lnTo>
                  <a:lnTo>
                    <a:pt x="322" y="216"/>
                  </a:lnTo>
                  <a:lnTo>
                    <a:pt x="322" y="220"/>
                  </a:lnTo>
                  <a:lnTo>
                    <a:pt x="318" y="220"/>
                  </a:lnTo>
                  <a:lnTo>
                    <a:pt x="314" y="220"/>
                  </a:lnTo>
                  <a:lnTo>
                    <a:pt x="310" y="220"/>
                  </a:lnTo>
                  <a:lnTo>
                    <a:pt x="306" y="216"/>
                  </a:lnTo>
                  <a:lnTo>
                    <a:pt x="310" y="216"/>
                  </a:lnTo>
                  <a:lnTo>
                    <a:pt x="310" y="212"/>
                  </a:lnTo>
                  <a:lnTo>
                    <a:pt x="314" y="212"/>
                  </a:lnTo>
                  <a:lnTo>
                    <a:pt x="314" y="208"/>
                  </a:lnTo>
                  <a:lnTo>
                    <a:pt x="318" y="208"/>
                  </a:lnTo>
                  <a:lnTo>
                    <a:pt x="322" y="208"/>
                  </a:lnTo>
                  <a:lnTo>
                    <a:pt x="324" y="208"/>
                  </a:lnTo>
                  <a:lnTo>
                    <a:pt x="324" y="206"/>
                  </a:lnTo>
                  <a:lnTo>
                    <a:pt x="328" y="206"/>
                  </a:lnTo>
                  <a:lnTo>
                    <a:pt x="332" y="206"/>
                  </a:lnTo>
                  <a:lnTo>
                    <a:pt x="332" y="206"/>
                  </a:lnTo>
                  <a:lnTo>
                    <a:pt x="332" y="206"/>
                  </a:lnTo>
                  <a:close/>
                  <a:moveTo>
                    <a:pt x="548" y="206"/>
                  </a:moveTo>
                  <a:lnTo>
                    <a:pt x="544" y="206"/>
                  </a:lnTo>
                  <a:lnTo>
                    <a:pt x="540" y="208"/>
                  </a:lnTo>
                  <a:lnTo>
                    <a:pt x="536" y="208"/>
                  </a:lnTo>
                  <a:lnTo>
                    <a:pt x="534" y="208"/>
                  </a:lnTo>
                  <a:lnTo>
                    <a:pt x="530" y="208"/>
                  </a:lnTo>
                  <a:lnTo>
                    <a:pt x="526" y="208"/>
                  </a:lnTo>
                  <a:lnTo>
                    <a:pt x="522" y="208"/>
                  </a:lnTo>
                  <a:lnTo>
                    <a:pt x="526" y="208"/>
                  </a:lnTo>
                  <a:lnTo>
                    <a:pt x="530" y="208"/>
                  </a:lnTo>
                  <a:lnTo>
                    <a:pt x="530" y="206"/>
                  </a:lnTo>
                  <a:lnTo>
                    <a:pt x="534" y="206"/>
                  </a:lnTo>
                  <a:lnTo>
                    <a:pt x="536" y="206"/>
                  </a:lnTo>
                  <a:lnTo>
                    <a:pt x="540" y="206"/>
                  </a:lnTo>
                  <a:lnTo>
                    <a:pt x="544" y="206"/>
                  </a:lnTo>
                  <a:lnTo>
                    <a:pt x="548" y="206"/>
                  </a:lnTo>
                  <a:lnTo>
                    <a:pt x="548" y="206"/>
                  </a:lnTo>
                  <a:lnTo>
                    <a:pt x="548" y="206"/>
                  </a:lnTo>
                  <a:close/>
                  <a:moveTo>
                    <a:pt x="552" y="208"/>
                  </a:moveTo>
                  <a:lnTo>
                    <a:pt x="548" y="208"/>
                  </a:lnTo>
                  <a:lnTo>
                    <a:pt x="544" y="208"/>
                  </a:lnTo>
                  <a:lnTo>
                    <a:pt x="544" y="212"/>
                  </a:lnTo>
                  <a:lnTo>
                    <a:pt x="540" y="212"/>
                  </a:lnTo>
                  <a:lnTo>
                    <a:pt x="536" y="212"/>
                  </a:lnTo>
                  <a:lnTo>
                    <a:pt x="534" y="212"/>
                  </a:lnTo>
                  <a:lnTo>
                    <a:pt x="536" y="208"/>
                  </a:lnTo>
                  <a:lnTo>
                    <a:pt x="540" y="208"/>
                  </a:lnTo>
                  <a:lnTo>
                    <a:pt x="544" y="208"/>
                  </a:lnTo>
                  <a:lnTo>
                    <a:pt x="548" y="208"/>
                  </a:lnTo>
                  <a:lnTo>
                    <a:pt x="548" y="206"/>
                  </a:lnTo>
                  <a:lnTo>
                    <a:pt x="552" y="208"/>
                  </a:lnTo>
                  <a:lnTo>
                    <a:pt x="552" y="208"/>
                  </a:lnTo>
                  <a:lnTo>
                    <a:pt x="552" y="208"/>
                  </a:lnTo>
                  <a:close/>
                  <a:moveTo>
                    <a:pt x="656" y="208"/>
                  </a:moveTo>
                  <a:lnTo>
                    <a:pt x="660" y="208"/>
                  </a:lnTo>
                  <a:lnTo>
                    <a:pt x="660" y="212"/>
                  </a:lnTo>
                  <a:lnTo>
                    <a:pt x="656" y="212"/>
                  </a:lnTo>
                  <a:lnTo>
                    <a:pt x="652" y="212"/>
                  </a:lnTo>
                  <a:lnTo>
                    <a:pt x="652" y="208"/>
                  </a:lnTo>
                  <a:lnTo>
                    <a:pt x="656" y="208"/>
                  </a:lnTo>
                  <a:lnTo>
                    <a:pt x="656" y="206"/>
                  </a:lnTo>
                  <a:lnTo>
                    <a:pt x="656" y="208"/>
                  </a:lnTo>
                  <a:lnTo>
                    <a:pt x="656" y="208"/>
                  </a:lnTo>
                  <a:lnTo>
                    <a:pt x="656" y="208"/>
                  </a:lnTo>
                  <a:close/>
                  <a:moveTo>
                    <a:pt x="630" y="212"/>
                  </a:moveTo>
                  <a:lnTo>
                    <a:pt x="626" y="212"/>
                  </a:lnTo>
                  <a:lnTo>
                    <a:pt x="630" y="212"/>
                  </a:lnTo>
                  <a:lnTo>
                    <a:pt x="630" y="212"/>
                  </a:lnTo>
                  <a:lnTo>
                    <a:pt x="630" y="212"/>
                  </a:lnTo>
                  <a:close/>
                  <a:moveTo>
                    <a:pt x="638" y="216"/>
                  </a:moveTo>
                  <a:lnTo>
                    <a:pt x="638" y="220"/>
                  </a:lnTo>
                  <a:lnTo>
                    <a:pt x="634" y="220"/>
                  </a:lnTo>
                  <a:lnTo>
                    <a:pt x="630" y="220"/>
                  </a:lnTo>
                  <a:lnTo>
                    <a:pt x="626" y="224"/>
                  </a:lnTo>
                  <a:lnTo>
                    <a:pt x="622" y="224"/>
                  </a:lnTo>
                  <a:lnTo>
                    <a:pt x="622" y="220"/>
                  </a:lnTo>
                  <a:lnTo>
                    <a:pt x="626" y="220"/>
                  </a:lnTo>
                  <a:lnTo>
                    <a:pt x="630" y="216"/>
                  </a:lnTo>
                  <a:lnTo>
                    <a:pt x="634" y="216"/>
                  </a:lnTo>
                  <a:lnTo>
                    <a:pt x="638" y="216"/>
                  </a:lnTo>
                  <a:lnTo>
                    <a:pt x="638" y="216"/>
                  </a:lnTo>
                  <a:lnTo>
                    <a:pt x="638" y="216"/>
                  </a:lnTo>
                  <a:close/>
                  <a:moveTo>
                    <a:pt x="638" y="238"/>
                  </a:moveTo>
                  <a:lnTo>
                    <a:pt x="634" y="236"/>
                  </a:lnTo>
                  <a:lnTo>
                    <a:pt x="630" y="236"/>
                  </a:lnTo>
                  <a:lnTo>
                    <a:pt x="626" y="236"/>
                  </a:lnTo>
                  <a:lnTo>
                    <a:pt x="626" y="232"/>
                  </a:lnTo>
                  <a:lnTo>
                    <a:pt x="630" y="232"/>
                  </a:lnTo>
                  <a:lnTo>
                    <a:pt x="630" y="228"/>
                  </a:lnTo>
                  <a:lnTo>
                    <a:pt x="634" y="228"/>
                  </a:lnTo>
                  <a:lnTo>
                    <a:pt x="638" y="228"/>
                  </a:lnTo>
                  <a:lnTo>
                    <a:pt x="634" y="224"/>
                  </a:lnTo>
                  <a:lnTo>
                    <a:pt x="638" y="224"/>
                  </a:lnTo>
                  <a:lnTo>
                    <a:pt x="634" y="224"/>
                  </a:lnTo>
                  <a:lnTo>
                    <a:pt x="638" y="224"/>
                  </a:lnTo>
                  <a:lnTo>
                    <a:pt x="642" y="224"/>
                  </a:lnTo>
                  <a:lnTo>
                    <a:pt x="638" y="224"/>
                  </a:lnTo>
                  <a:lnTo>
                    <a:pt x="638" y="220"/>
                  </a:lnTo>
                  <a:lnTo>
                    <a:pt x="642" y="220"/>
                  </a:lnTo>
                  <a:lnTo>
                    <a:pt x="646" y="220"/>
                  </a:lnTo>
                  <a:lnTo>
                    <a:pt x="646" y="216"/>
                  </a:lnTo>
                  <a:lnTo>
                    <a:pt x="650" y="216"/>
                  </a:lnTo>
                  <a:lnTo>
                    <a:pt x="652" y="216"/>
                  </a:lnTo>
                  <a:lnTo>
                    <a:pt x="656" y="216"/>
                  </a:lnTo>
                  <a:lnTo>
                    <a:pt x="660" y="216"/>
                  </a:lnTo>
                  <a:lnTo>
                    <a:pt x="660" y="220"/>
                  </a:lnTo>
                  <a:lnTo>
                    <a:pt x="664" y="220"/>
                  </a:lnTo>
                  <a:lnTo>
                    <a:pt x="664" y="224"/>
                  </a:lnTo>
                  <a:lnTo>
                    <a:pt x="668" y="224"/>
                  </a:lnTo>
                  <a:lnTo>
                    <a:pt x="672" y="228"/>
                  </a:lnTo>
                  <a:lnTo>
                    <a:pt x="672" y="232"/>
                  </a:lnTo>
                  <a:lnTo>
                    <a:pt x="672" y="236"/>
                  </a:lnTo>
                  <a:lnTo>
                    <a:pt x="676" y="238"/>
                  </a:lnTo>
                  <a:lnTo>
                    <a:pt x="672" y="242"/>
                  </a:lnTo>
                  <a:lnTo>
                    <a:pt x="668" y="242"/>
                  </a:lnTo>
                  <a:lnTo>
                    <a:pt x="664" y="242"/>
                  </a:lnTo>
                  <a:lnTo>
                    <a:pt x="660" y="242"/>
                  </a:lnTo>
                  <a:lnTo>
                    <a:pt x="656" y="242"/>
                  </a:lnTo>
                  <a:lnTo>
                    <a:pt x="650" y="242"/>
                  </a:lnTo>
                  <a:lnTo>
                    <a:pt x="646" y="238"/>
                  </a:lnTo>
                  <a:lnTo>
                    <a:pt x="642" y="238"/>
                  </a:lnTo>
                  <a:lnTo>
                    <a:pt x="638" y="238"/>
                  </a:lnTo>
                  <a:lnTo>
                    <a:pt x="638" y="238"/>
                  </a:lnTo>
                  <a:lnTo>
                    <a:pt x="638" y="238"/>
                  </a:lnTo>
                  <a:close/>
                  <a:moveTo>
                    <a:pt x="522" y="224"/>
                  </a:moveTo>
                  <a:lnTo>
                    <a:pt x="526" y="224"/>
                  </a:lnTo>
                  <a:lnTo>
                    <a:pt x="526" y="228"/>
                  </a:lnTo>
                  <a:lnTo>
                    <a:pt x="530" y="232"/>
                  </a:lnTo>
                  <a:lnTo>
                    <a:pt x="526" y="232"/>
                  </a:lnTo>
                  <a:lnTo>
                    <a:pt x="518" y="236"/>
                  </a:lnTo>
                  <a:lnTo>
                    <a:pt x="514" y="232"/>
                  </a:lnTo>
                  <a:lnTo>
                    <a:pt x="510" y="232"/>
                  </a:lnTo>
                  <a:lnTo>
                    <a:pt x="510" y="228"/>
                  </a:lnTo>
                  <a:lnTo>
                    <a:pt x="514" y="228"/>
                  </a:lnTo>
                  <a:lnTo>
                    <a:pt x="510" y="228"/>
                  </a:lnTo>
                  <a:lnTo>
                    <a:pt x="514" y="224"/>
                  </a:lnTo>
                  <a:lnTo>
                    <a:pt x="518" y="224"/>
                  </a:lnTo>
                  <a:lnTo>
                    <a:pt x="522" y="224"/>
                  </a:lnTo>
                  <a:lnTo>
                    <a:pt x="522" y="224"/>
                  </a:lnTo>
                  <a:lnTo>
                    <a:pt x="522" y="224"/>
                  </a:lnTo>
                  <a:close/>
                  <a:moveTo>
                    <a:pt x="642" y="242"/>
                  </a:moveTo>
                  <a:lnTo>
                    <a:pt x="646" y="242"/>
                  </a:lnTo>
                  <a:lnTo>
                    <a:pt x="646" y="246"/>
                  </a:lnTo>
                  <a:lnTo>
                    <a:pt x="650" y="246"/>
                  </a:lnTo>
                  <a:lnTo>
                    <a:pt x="646" y="246"/>
                  </a:lnTo>
                  <a:lnTo>
                    <a:pt x="642" y="246"/>
                  </a:lnTo>
                  <a:lnTo>
                    <a:pt x="638" y="246"/>
                  </a:lnTo>
                  <a:lnTo>
                    <a:pt x="642" y="242"/>
                  </a:lnTo>
                  <a:lnTo>
                    <a:pt x="642" y="242"/>
                  </a:lnTo>
                  <a:lnTo>
                    <a:pt x="642" y="242"/>
                  </a:lnTo>
                  <a:close/>
                  <a:moveTo>
                    <a:pt x="620" y="242"/>
                  </a:moveTo>
                  <a:lnTo>
                    <a:pt x="620" y="246"/>
                  </a:lnTo>
                  <a:lnTo>
                    <a:pt x="616" y="246"/>
                  </a:lnTo>
                  <a:lnTo>
                    <a:pt x="616" y="250"/>
                  </a:lnTo>
                  <a:lnTo>
                    <a:pt x="612" y="250"/>
                  </a:lnTo>
                  <a:lnTo>
                    <a:pt x="612" y="246"/>
                  </a:lnTo>
                  <a:lnTo>
                    <a:pt x="616" y="246"/>
                  </a:lnTo>
                  <a:lnTo>
                    <a:pt x="616" y="242"/>
                  </a:lnTo>
                  <a:lnTo>
                    <a:pt x="620" y="242"/>
                  </a:lnTo>
                  <a:lnTo>
                    <a:pt x="620" y="242"/>
                  </a:lnTo>
                  <a:lnTo>
                    <a:pt x="620" y="242"/>
                  </a:lnTo>
                  <a:close/>
                  <a:moveTo>
                    <a:pt x="250" y="332"/>
                  </a:moveTo>
                  <a:lnTo>
                    <a:pt x="246" y="332"/>
                  </a:lnTo>
                  <a:lnTo>
                    <a:pt x="246" y="328"/>
                  </a:lnTo>
                  <a:lnTo>
                    <a:pt x="242" y="324"/>
                  </a:lnTo>
                  <a:lnTo>
                    <a:pt x="242" y="322"/>
                  </a:lnTo>
                  <a:lnTo>
                    <a:pt x="238" y="322"/>
                  </a:lnTo>
                  <a:lnTo>
                    <a:pt x="236" y="322"/>
                  </a:lnTo>
                  <a:lnTo>
                    <a:pt x="232" y="322"/>
                  </a:lnTo>
                  <a:lnTo>
                    <a:pt x="232" y="318"/>
                  </a:lnTo>
                  <a:lnTo>
                    <a:pt x="228" y="318"/>
                  </a:lnTo>
                  <a:lnTo>
                    <a:pt x="224" y="318"/>
                  </a:lnTo>
                  <a:lnTo>
                    <a:pt x="224" y="314"/>
                  </a:lnTo>
                  <a:lnTo>
                    <a:pt x="228" y="318"/>
                  </a:lnTo>
                  <a:lnTo>
                    <a:pt x="228" y="314"/>
                  </a:lnTo>
                  <a:lnTo>
                    <a:pt x="224" y="314"/>
                  </a:lnTo>
                  <a:lnTo>
                    <a:pt x="220" y="314"/>
                  </a:lnTo>
                  <a:lnTo>
                    <a:pt x="216" y="314"/>
                  </a:lnTo>
                  <a:lnTo>
                    <a:pt x="212" y="314"/>
                  </a:lnTo>
                  <a:lnTo>
                    <a:pt x="216" y="314"/>
                  </a:lnTo>
                  <a:lnTo>
                    <a:pt x="216" y="310"/>
                  </a:lnTo>
                  <a:lnTo>
                    <a:pt x="216" y="306"/>
                  </a:lnTo>
                  <a:lnTo>
                    <a:pt x="220" y="306"/>
                  </a:lnTo>
                  <a:lnTo>
                    <a:pt x="220" y="302"/>
                  </a:lnTo>
                  <a:lnTo>
                    <a:pt x="224" y="302"/>
                  </a:lnTo>
                  <a:lnTo>
                    <a:pt x="224" y="298"/>
                  </a:lnTo>
                  <a:lnTo>
                    <a:pt x="228" y="298"/>
                  </a:lnTo>
                  <a:lnTo>
                    <a:pt x="228" y="294"/>
                  </a:lnTo>
                  <a:lnTo>
                    <a:pt x="228" y="292"/>
                  </a:lnTo>
                  <a:lnTo>
                    <a:pt x="232" y="292"/>
                  </a:lnTo>
                  <a:lnTo>
                    <a:pt x="236" y="292"/>
                  </a:lnTo>
                  <a:lnTo>
                    <a:pt x="236" y="288"/>
                  </a:lnTo>
                  <a:lnTo>
                    <a:pt x="232" y="288"/>
                  </a:lnTo>
                  <a:lnTo>
                    <a:pt x="228" y="288"/>
                  </a:lnTo>
                  <a:lnTo>
                    <a:pt x="228" y="284"/>
                  </a:lnTo>
                  <a:lnTo>
                    <a:pt x="232" y="284"/>
                  </a:lnTo>
                  <a:lnTo>
                    <a:pt x="232" y="280"/>
                  </a:lnTo>
                  <a:lnTo>
                    <a:pt x="236" y="280"/>
                  </a:lnTo>
                  <a:lnTo>
                    <a:pt x="236" y="276"/>
                  </a:lnTo>
                  <a:lnTo>
                    <a:pt x="238" y="276"/>
                  </a:lnTo>
                  <a:lnTo>
                    <a:pt x="238" y="272"/>
                  </a:lnTo>
                  <a:lnTo>
                    <a:pt x="238" y="268"/>
                  </a:lnTo>
                  <a:lnTo>
                    <a:pt x="242" y="268"/>
                  </a:lnTo>
                  <a:lnTo>
                    <a:pt x="242" y="264"/>
                  </a:lnTo>
                  <a:lnTo>
                    <a:pt x="238" y="264"/>
                  </a:lnTo>
                  <a:lnTo>
                    <a:pt x="236" y="262"/>
                  </a:lnTo>
                  <a:lnTo>
                    <a:pt x="236" y="258"/>
                  </a:lnTo>
                  <a:lnTo>
                    <a:pt x="232" y="254"/>
                  </a:lnTo>
                  <a:lnTo>
                    <a:pt x="228" y="254"/>
                  </a:lnTo>
                  <a:lnTo>
                    <a:pt x="232" y="250"/>
                  </a:lnTo>
                  <a:lnTo>
                    <a:pt x="236" y="250"/>
                  </a:lnTo>
                  <a:lnTo>
                    <a:pt x="238" y="250"/>
                  </a:lnTo>
                  <a:lnTo>
                    <a:pt x="242" y="250"/>
                  </a:lnTo>
                  <a:lnTo>
                    <a:pt x="246" y="250"/>
                  </a:lnTo>
                  <a:lnTo>
                    <a:pt x="250" y="250"/>
                  </a:lnTo>
                  <a:lnTo>
                    <a:pt x="254" y="250"/>
                  </a:lnTo>
                  <a:lnTo>
                    <a:pt x="258" y="250"/>
                  </a:lnTo>
                  <a:lnTo>
                    <a:pt x="262" y="250"/>
                  </a:lnTo>
                  <a:lnTo>
                    <a:pt x="266" y="250"/>
                  </a:lnTo>
                  <a:lnTo>
                    <a:pt x="268" y="246"/>
                  </a:lnTo>
                  <a:lnTo>
                    <a:pt x="272" y="246"/>
                  </a:lnTo>
                  <a:lnTo>
                    <a:pt x="276" y="246"/>
                  </a:lnTo>
                  <a:lnTo>
                    <a:pt x="280" y="246"/>
                  </a:lnTo>
                  <a:lnTo>
                    <a:pt x="284" y="246"/>
                  </a:lnTo>
                  <a:lnTo>
                    <a:pt x="284" y="250"/>
                  </a:lnTo>
                  <a:lnTo>
                    <a:pt x="288" y="250"/>
                  </a:lnTo>
                  <a:lnTo>
                    <a:pt x="292" y="254"/>
                  </a:lnTo>
                  <a:lnTo>
                    <a:pt x="294" y="254"/>
                  </a:lnTo>
                  <a:lnTo>
                    <a:pt x="298" y="254"/>
                  </a:lnTo>
                  <a:lnTo>
                    <a:pt x="302" y="254"/>
                  </a:lnTo>
                  <a:lnTo>
                    <a:pt x="302" y="258"/>
                  </a:lnTo>
                  <a:lnTo>
                    <a:pt x="298" y="258"/>
                  </a:lnTo>
                  <a:lnTo>
                    <a:pt x="298" y="262"/>
                  </a:lnTo>
                  <a:lnTo>
                    <a:pt x="302" y="262"/>
                  </a:lnTo>
                  <a:lnTo>
                    <a:pt x="302" y="258"/>
                  </a:lnTo>
                  <a:lnTo>
                    <a:pt x="306" y="254"/>
                  </a:lnTo>
                  <a:lnTo>
                    <a:pt x="310" y="254"/>
                  </a:lnTo>
                  <a:lnTo>
                    <a:pt x="310" y="258"/>
                  </a:lnTo>
                  <a:lnTo>
                    <a:pt x="310" y="262"/>
                  </a:lnTo>
                  <a:lnTo>
                    <a:pt x="314" y="262"/>
                  </a:lnTo>
                  <a:lnTo>
                    <a:pt x="314" y="258"/>
                  </a:lnTo>
                  <a:lnTo>
                    <a:pt x="314" y="254"/>
                  </a:lnTo>
                  <a:lnTo>
                    <a:pt x="318" y="254"/>
                  </a:lnTo>
                  <a:lnTo>
                    <a:pt x="324" y="254"/>
                  </a:lnTo>
                  <a:lnTo>
                    <a:pt x="328" y="254"/>
                  </a:lnTo>
                  <a:lnTo>
                    <a:pt x="332" y="254"/>
                  </a:lnTo>
                  <a:lnTo>
                    <a:pt x="336" y="254"/>
                  </a:lnTo>
                  <a:lnTo>
                    <a:pt x="336" y="258"/>
                  </a:lnTo>
                  <a:lnTo>
                    <a:pt x="344" y="258"/>
                  </a:lnTo>
                  <a:lnTo>
                    <a:pt x="344" y="262"/>
                  </a:lnTo>
                  <a:lnTo>
                    <a:pt x="348" y="262"/>
                  </a:lnTo>
                  <a:lnTo>
                    <a:pt x="348" y="264"/>
                  </a:lnTo>
                  <a:lnTo>
                    <a:pt x="352" y="264"/>
                  </a:lnTo>
                  <a:lnTo>
                    <a:pt x="354" y="264"/>
                  </a:lnTo>
                  <a:lnTo>
                    <a:pt x="354" y="268"/>
                  </a:lnTo>
                  <a:lnTo>
                    <a:pt x="358" y="268"/>
                  </a:lnTo>
                  <a:lnTo>
                    <a:pt x="362" y="272"/>
                  </a:lnTo>
                  <a:lnTo>
                    <a:pt x="362" y="276"/>
                  </a:lnTo>
                  <a:lnTo>
                    <a:pt x="358" y="276"/>
                  </a:lnTo>
                  <a:lnTo>
                    <a:pt x="354" y="280"/>
                  </a:lnTo>
                  <a:lnTo>
                    <a:pt x="352" y="280"/>
                  </a:lnTo>
                  <a:lnTo>
                    <a:pt x="348" y="280"/>
                  </a:lnTo>
                  <a:lnTo>
                    <a:pt x="344" y="284"/>
                  </a:lnTo>
                  <a:lnTo>
                    <a:pt x="340" y="284"/>
                  </a:lnTo>
                  <a:lnTo>
                    <a:pt x="336" y="284"/>
                  </a:lnTo>
                  <a:lnTo>
                    <a:pt x="336" y="288"/>
                  </a:lnTo>
                  <a:lnTo>
                    <a:pt x="332" y="288"/>
                  </a:lnTo>
                  <a:lnTo>
                    <a:pt x="328" y="288"/>
                  </a:lnTo>
                  <a:lnTo>
                    <a:pt x="328" y="292"/>
                  </a:lnTo>
                  <a:lnTo>
                    <a:pt x="324" y="292"/>
                  </a:lnTo>
                  <a:lnTo>
                    <a:pt x="322" y="292"/>
                  </a:lnTo>
                  <a:lnTo>
                    <a:pt x="318" y="294"/>
                  </a:lnTo>
                  <a:lnTo>
                    <a:pt x="314" y="294"/>
                  </a:lnTo>
                  <a:lnTo>
                    <a:pt x="310" y="298"/>
                  </a:lnTo>
                  <a:lnTo>
                    <a:pt x="306" y="302"/>
                  </a:lnTo>
                  <a:lnTo>
                    <a:pt x="306" y="306"/>
                  </a:lnTo>
                  <a:lnTo>
                    <a:pt x="302" y="306"/>
                  </a:lnTo>
                  <a:lnTo>
                    <a:pt x="302" y="310"/>
                  </a:lnTo>
                  <a:lnTo>
                    <a:pt x="298" y="310"/>
                  </a:lnTo>
                  <a:lnTo>
                    <a:pt x="294" y="306"/>
                  </a:lnTo>
                  <a:lnTo>
                    <a:pt x="294" y="310"/>
                  </a:lnTo>
                  <a:lnTo>
                    <a:pt x="294" y="314"/>
                  </a:lnTo>
                  <a:lnTo>
                    <a:pt x="292" y="314"/>
                  </a:lnTo>
                  <a:lnTo>
                    <a:pt x="292" y="318"/>
                  </a:lnTo>
                  <a:lnTo>
                    <a:pt x="292" y="322"/>
                  </a:lnTo>
                  <a:lnTo>
                    <a:pt x="292" y="324"/>
                  </a:lnTo>
                  <a:lnTo>
                    <a:pt x="288" y="328"/>
                  </a:lnTo>
                  <a:lnTo>
                    <a:pt x="284" y="328"/>
                  </a:lnTo>
                  <a:lnTo>
                    <a:pt x="280" y="328"/>
                  </a:lnTo>
                  <a:lnTo>
                    <a:pt x="276" y="328"/>
                  </a:lnTo>
                  <a:lnTo>
                    <a:pt x="272" y="328"/>
                  </a:lnTo>
                  <a:lnTo>
                    <a:pt x="268" y="328"/>
                  </a:lnTo>
                  <a:lnTo>
                    <a:pt x="268" y="332"/>
                  </a:lnTo>
                  <a:lnTo>
                    <a:pt x="266" y="332"/>
                  </a:lnTo>
                  <a:lnTo>
                    <a:pt x="266" y="336"/>
                  </a:lnTo>
                  <a:lnTo>
                    <a:pt x="262" y="336"/>
                  </a:lnTo>
                  <a:lnTo>
                    <a:pt x="258" y="336"/>
                  </a:lnTo>
                  <a:lnTo>
                    <a:pt x="258" y="340"/>
                  </a:lnTo>
                  <a:lnTo>
                    <a:pt x="254" y="340"/>
                  </a:lnTo>
                  <a:lnTo>
                    <a:pt x="254" y="336"/>
                  </a:lnTo>
                  <a:lnTo>
                    <a:pt x="250" y="336"/>
                  </a:lnTo>
                  <a:lnTo>
                    <a:pt x="250" y="332"/>
                  </a:lnTo>
                  <a:lnTo>
                    <a:pt x="250" y="332"/>
                  </a:lnTo>
                  <a:lnTo>
                    <a:pt x="250" y="332"/>
                  </a:lnTo>
                  <a:close/>
                  <a:moveTo>
                    <a:pt x="706" y="280"/>
                  </a:moveTo>
                  <a:lnTo>
                    <a:pt x="702" y="284"/>
                  </a:lnTo>
                  <a:lnTo>
                    <a:pt x="702" y="288"/>
                  </a:lnTo>
                  <a:lnTo>
                    <a:pt x="698" y="288"/>
                  </a:lnTo>
                  <a:lnTo>
                    <a:pt x="698" y="292"/>
                  </a:lnTo>
                  <a:lnTo>
                    <a:pt x="694" y="292"/>
                  </a:lnTo>
                  <a:lnTo>
                    <a:pt x="694" y="294"/>
                  </a:lnTo>
                  <a:lnTo>
                    <a:pt x="690" y="294"/>
                  </a:lnTo>
                  <a:lnTo>
                    <a:pt x="686" y="294"/>
                  </a:lnTo>
                  <a:lnTo>
                    <a:pt x="682" y="294"/>
                  </a:lnTo>
                  <a:lnTo>
                    <a:pt x="678" y="294"/>
                  </a:lnTo>
                  <a:lnTo>
                    <a:pt x="676" y="294"/>
                  </a:lnTo>
                  <a:lnTo>
                    <a:pt x="676" y="292"/>
                  </a:lnTo>
                  <a:lnTo>
                    <a:pt x="676" y="294"/>
                  </a:lnTo>
                  <a:lnTo>
                    <a:pt x="672" y="294"/>
                  </a:lnTo>
                  <a:lnTo>
                    <a:pt x="668" y="294"/>
                  </a:lnTo>
                  <a:lnTo>
                    <a:pt x="664" y="294"/>
                  </a:lnTo>
                  <a:lnTo>
                    <a:pt x="660" y="294"/>
                  </a:lnTo>
                  <a:lnTo>
                    <a:pt x="664" y="294"/>
                  </a:lnTo>
                  <a:lnTo>
                    <a:pt x="668" y="294"/>
                  </a:lnTo>
                  <a:lnTo>
                    <a:pt x="668" y="298"/>
                  </a:lnTo>
                  <a:lnTo>
                    <a:pt x="672" y="298"/>
                  </a:lnTo>
                  <a:lnTo>
                    <a:pt x="672" y="302"/>
                  </a:lnTo>
                  <a:lnTo>
                    <a:pt x="672" y="306"/>
                  </a:lnTo>
                  <a:lnTo>
                    <a:pt x="668" y="306"/>
                  </a:lnTo>
                  <a:lnTo>
                    <a:pt x="664" y="310"/>
                  </a:lnTo>
                  <a:lnTo>
                    <a:pt x="664" y="314"/>
                  </a:lnTo>
                  <a:lnTo>
                    <a:pt x="660" y="314"/>
                  </a:lnTo>
                  <a:lnTo>
                    <a:pt x="652" y="314"/>
                  </a:lnTo>
                  <a:lnTo>
                    <a:pt x="650" y="314"/>
                  </a:lnTo>
                  <a:lnTo>
                    <a:pt x="650" y="310"/>
                  </a:lnTo>
                  <a:lnTo>
                    <a:pt x="652" y="310"/>
                  </a:lnTo>
                  <a:lnTo>
                    <a:pt x="650" y="310"/>
                  </a:lnTo>
                  <a:lnTo>
                    <a:pt x="650" y="306"/>
                  </a:lnTo>
                  <a:lnTo>
                    <a:pt x="650" y="302"/>
                  </a:lnTo>
                  <a:lnTo>
                    <a:pt x="650" y="298"/>
                  </a:lnTo>
                  <a:lnTo>
                    <a:pt x="646" y="298"/>
                  </a:lnTo>
                  <a:lnTo>
                    <a:pt x="646" y="294"/>
                  </a:lnTo>
                  <a:lnTo>
                    <a:pt x="642" y="294"/>
                  </a:lnTo>
                  <a:lnTo>
                    <a:pt x="642" y="292"/>
                  </a:lnTo>
                  <a:lnTo>
                    <a:pt x="642" y="288"/>
                  </a:lnTo>
                  <a:lnTo>
                    <a:pt x="642" y="284"/>
                  </a:lnTo>
                  <a:lnTo>
                    <a:pt x="642" y="280"/>
                  </a:lnTo>
                  <a:lnTo>
                    <a:pt x="642" y="276"/>
                  </a:lnTo>
                  <a:lnTo>
                    <a:pt x="642" y="272"/>
                  </a:lnTo>
                  <a:lnTo>
                    <a:pt x="642" y="268"/>
                  </a:lnTo>
                  <a:lnTo>
                    <a:pt x="646" y="268"/>
                  </a:lnTo>
                  <a:lnTo>
                    <a:pt x="650" y="268"/>
                  </a:lnTo>
                  <a:lnTo>
                    <a:pt x="652" y="268"/>
                  </a:lnTo>
                  <a:lnTo>
                    <a:pt x="656" y="268"/>
                  </a:lnTo>
                  <a:lnTo>
                    <a:pt x="652" y="268"/>
                  </a:lnTo>
                  <a:lnTo>
                    <a:pt x="650" y="268"/>
                  </a:lnTo>
                  <a:lnTo>
                    <a:pt x="650" y="264"/>
                  </a:lnTo>
                  <a:lnTo>
                    <a:pt x="652" y="264"/>
                  </a:lnTo>
                  <a:lnTo>
                    <a:pt x="650" y="264"/>
                  </a:lnTo>
                  <a:lnTo>
                    <a:pt x="646" y="264"/>
                  </a:lnTo>
                  <a:lnTo>
                    <a:pt x="646" y="262"/>
                  </a:lnTo>
                  <a:lnTo>
                    <a:pt x="650" y="262"/>
                  </a:lnTo>
                  <a:lnTo>
                    <a:pt x="652" y="262"/>
                  </a:lnTo>
                  <a:lnTo>
                    <a:pt x="652" y="258"/>
                  </a:lnTo>
                  <a:lnTo>
                    <a:pt x="656" y="258"/>
                  </a:lnTo>
                  <a:lnTo>
                    <a:pt x="660" y="258"/>
                  </a:lnTo>
                  <a:lnTo>
                    <a:pt x="664" y="258"/>
                  </a:lnTo>
                  <a:lnTo>
                    <a:pt x="668" y="258"/>
                  </a:lnTo>
                  <a:lnTo>
                    <a:pt x="672" y="258"/>
                  </a:lnTo>
                  <a:lnTo>
                    <a:pt x="676" y="258"/>
                  </a:lnTo>
                  <a:lnTo>
                    <a:pt x="678" y="258"/>
                  </a:lnTo>
                  <a:lnTo>
                    <a:pt x="682" y="258"/>
                  </a:lnTo>
                  <a:lnTo>
                    <a:pt x="686" y="262"/>
                  </a:lnTo>
                  <a:lnTo>
                    <a:pt x="690" y="262"/>
                  </a:lnTo>
                  <a:lnTo>
                    <a:pt x="694" y="262"/>
                  </a:lnTo>
                  <a:lnTo>
                    <a:pt x="702" y="262"/>
                  </a:lnTo>
                  <a:lnTo>
                    <a:pt x="706" y="262"/>
                  </a:lnTo>
                  <a:lnTo>
                    <a:pt x="712" y="262"/>
                  </a:lnTo>
                  <a:lnTo>
                    <a:pt x="716" y="264"/>
                  </a:lnTo>
                  <a:lnTo>
                    <a:pt x="716" y="262"/>
                  </a:lnTo>
                  <a:lnTo>
                    <a:pt x="720" y="264"/>
                  </a:lnTo>
                  <a:lnTo>
                    <a:pt x="716" y="264"/>
                  </a:lnTo>
                  <a:lnTo>
                    <a:pt x="716" y="268"/>
                  </a:lnTo>
                  <a:lnTo>
                    <a:pt x="712" y="268"/>
                  </a:lnTo>
                  <a:lnTo>
                    <a:pt x="712" y="272"/>
                  </a:lnTo>
                  <a:lnTo>
                    <a:pt x="708" y="272"/>
                  </a:lnTo>
                  <a:lnTo>
                    <a:pt x="708" y="276"/>
                  </a:lnTo>
                  <a:lnTo>
                    <a:pt x="706" y="276"/>
                  </a:lnTo>
                  <a:lnTo>
                    <a:pt x="706" y="280"/>
                  </a:lnTo>
                  <a:lnTo>
                    <a:pt x="706" y="280"/>
                  </a:lnTo>
                  <a:lnTo>
                    <a:pt x="706" y="280"/>
                  </a:lnTo>
                  <a:close/>
                  <a:moveTo>
                    <a:pt x="720" y="262"/>
                  </a:moveTo>
                  <a:lnTo>
                    <a:pt x="716" y="262"/>
                  </a:lnTo>
                  <a:lnTo>
                    <a:pt x="720" y="262"/>
                  </a:lnTo>
                  <a:lnTo>
                    <a:pt x="720" y="258"/>
                  </a:lnTo>
                  <a:lnTo>
                    <a:pt x="724" y="258"/>
                  </a:lnTo>
                  <a:lnTo>
                    <a:pt x="724" y="262"/>
                  </a:lnTo>
                  <a:lnTo>
                    <a:pt x="720" y="262"/>
                  </a:lnTo>
                  <a:lnTo>
                    <a:pt x="720" y="262"/>
                  </a:lnTo>
                  <a:lnTo>
                    <a:pt x="720" y="262"/>
                  </a:lnTo>
                  <a:close/>
                  <a:moveTo>
                    <a:pt x="620" y="276"/>
                  </a:moveTo>
                  <a:lnTo>
                    <a:pt x="620" y="280"/>
                  </a:lnTo>
                  <a:lnTo>
                    <a:pt x="616" y="280"/>
                  </a:lnTo>
                  <a:lnTo>
                    <a:pt x="612" y="280"/>
                  </a:lnTo>
                  <a:lnTo>
                    <a:pt x="608" y="284"/>
                  </a:lnTo>
                  <a:lnTo>
                    <a:pt x="604" y="284"/>
                  </a:lnTo>
                  <a:lnTo>
                    <a:pt x="604" y="288"/>
                  </a:lnTo>
                  <a:lnTo>
                    <a:pt x="600" y="288"/>
                  </a:lnTo>
                  <a:lnTo>
                    <a:pt x="600" y="292"/>
                  </a:lnTo>
                  <a:lnTo>
                    <a:pt x="604" y="292"/>
                  </a:lnTo>
                  <a:lnTo>
                    <a:pt x="604" y="288"/>
                  </a:lnTo>
                  <a:lnTo>
                    <a:pt x="608" y="288"/>
                  </a:lnTo>
                  <a:lnTo>
                    <a:pt x="612" y="288"/>
                  </a:lnTo>
                  <a:lnTo>
                    <a:pt x="616" y="288"/>
                  </a:lnTo>
                  <a:lnTo>
                    <a:pt x="620" y="288"/>
                  </a:lnTo>
                  <a:lnTo>
                    <a:pt x="620" y="292"/>
                  </a:lnTo>
                  <a:lnTo>
                    <a:pt x="622" y="294"/>
                  </a:lnTo>
                  <a:lnTo>
                    <a:pt x="620" y="294"/>
                  </a:lnTo>
                  <a:lnTo>
                    <a:pt x="620" y="298"/>
                  </a:lnTo>
                  <a:lnTo>
                    <a:pt x="622" y="298"/>
                  </a:lnTo>
                  <a:lnTo>
                    <a:pt x="622" y="294"/>
                  </a:lnTo>
                  <a:lnTo>
                    <a:pt x="626" y="294"/>
                  </a:lnTo>
                  <a:lnTo>
                    <a:pt x="630" y="294"/>
                  </a:lnTo>
                  <a:lnTo>
                    <a:pt x="630" y="298"/>
                  </a:lnTo>
                  <a:lnTo>
                    <a:pt x="630" y="302"/>
                  </a:lnTo>
                  <a:lnTo>
                    <a:pt x="634" y="302"/>
                  </a:lnTo>
                  <a:lnTo>
                    <a:pt x="630" y="306"/>
                  </a:lnTo>
                  <a:lnTo>
                    <a:pt x="626" y="306"/>
                  </a:lnTo>
                  <a:lnTo>
                    <a:pt x="622" y="306"/>
                  </a:lnTo>
                  <a:lnTo>
                    <a:pt x="626" y="306"/>
                  </a:lnTo>
                  <a:lnTo>
                    <a:pt x="630" y="306"/>
                  </a:lnTo>
                  <a:lnTo>
                    <a:pt x="630" y="310"/>
                  </a:lnTo>
                  <a:lnTo>
                    <a:pt x="630" y="314"/>
                  </a:lnTo>
                  <a:lnTo>
                    <a:pt x="626" y="314"/>
                  </a:lnTo>
                  <a:lnTo>
                    <a:pt x="622" y="314"/>
                  </a:lnTo>
                  <a:lnTo>
                    <a:pt x="626" y="314"/>
                  </a:lnTo>
                  <a:lnTo>
                    <a:pt x="630" y="314"/>
                  </a:lnTo>
                  <a:lnTo>
                    <a:pt x="626" y="314"/>
                  </a:lnTo>
                  <a:lnTo>
                    <a:pt x="626" y="318"/>
                  </a:lnTo>
                  <a:lnTo>
                    <a:pt x="630" y="318"/>
                  </a:lnTo>
                  <a:lnTo>
                    <a:pt x="626" y="318"/>
                  </a:lnTo>
                  <a:lnTo>
                    <a:pt x="626" y="322"/>
                  </a:lnTo>
                  <a:lnTo>
                    <a:pt x="626" y="318"/>
                  </a:lnTo>
                  <a:lnTo>
                    <a:pt x="622" y="322"/>
                  </a:lnTo>
                  <a:lnTo>
                    <a:pt x="620" y="322"/>
                  </a:lnTo>
                  <a:lnTo>
                    <a:pt x="616" y="324"/>
                  </a:lnTo>
                  <a:lnTo>
                    <a:pt x="612" y="324"/>
                  </a:lnTo>
                  <a:lnTo>
                    <a:pt x="608" y="322"/>
                  </a:lnTo>
                  <a:lnTo>
                    <a:pt x="608" y="324"/>
                  </a:lnTo>
                  <a:lnTo>
                    <a:pt x="604" y="324"/>
                  </a:lnTo>
                  <a:lnTo>
                    <a:pt x="604" y="322"/>
                  </a:lnTo>
                  <a:lnTo>
                    <a:pt x="604" y="318"/>
                  </a:lnTo>
                  <a:lnTo>
                    <a:pt x="600" y="322"/>
                  </a:lnTo>
                  <a:lnTo>
                    <a:pt x="604" y="324"/>
                  </a:lnTo>
                  <a:lnTo>
                    <a:pt x="608" y="324"/>
                  </a:lnTo>
                  <a:lnTo>
                    <a:pt x="608" y="328"/>
                  </a:lnTo>
                  <a:lnTo>
                    <a:pt x="604" y="328"/>
                  </a:lnTo>
                  <a:lnTo>
                    <a:pt x="600" y="332"/>
                  </a:lnTo>
                  <a:lnTo>
                    <a:pt x="596" y="332"/>
                  </a:lnTo>
                  <a:lnTo>
                    <a:pt x="592" y="328"/>
                  </a:lnTo>
                  <a:lnTo>
                    <a:pt x="592" y="332"/>
                  </a:lnTo>
                  <a:lnTo>
                    <a:pt x="590" y="332"/>
                  </a:lnTo>
                  <a:lnTo>
                    <a:pt x="590" y="328"/>
                  </a:lnTo>
                  <a:lnTo>
                    <a:pt x="590" y="324"/>
                  </a:lnTo>
                  <a:lnTo>
                    <a:pt x="586" y="324"/>
                  </a:lnTo>
                  <a:lnTo>
                    <a:pt x="586" y="322"/>
                  </a:lnTo>
                  <a:lnTo>
                    <a:pt x="582" y="318"/>
                  </a:lnTo>
                  <a:lnTo>
                    <a:pt x="578" y="318"/>
                  </a:lnTo>
                  <a:lnTo>
                    <a:pt x="574" y="314"/>
                  </a:lnTo>
                  <a:lnTo>
                    <a:pt x="570" y="310"/>
                  </a:lnTo>
                  <a:lnTo>
                    <a:pt x="566" y="310"/>
                  </a:lnTo>
                  <a:lnTo>
                    <a:pt x="566" y="306"/>
                  </a:lnTo>
                  <a:lnTo>
                    <a:pt x="564" y="306"/>
                  </a:lnTo>
                  <a:lnTo>
                    <a:pt x="560" y="306"/>
                  </a:lnTo>
                  <a:lnTo>
                    <a:pt x="556" y="306"/>
                  </a:lnTo>
                  <a:lnTo>
                    <a:pt x="552" y="306"/>
                  </a:lnTo>
                  <a:lnTo>
                    <a:pt x="552" y="302"/>
                  </a:lnTo>
                  <a:lnTo>
                    <a:pt x="552" y="298"/>
                  </a:lnTo>
                  <a:lnTo>
                    <a:pt x="548" y="298"/>
                  </a:lnTo>
                  <a:lnTo>
                    <a:pt x="544" y="298"/>
                  </a:lnTo>
                  <a:lnTo>
                    <a:pt x="544" y="294"/>
                  </a:lnTo>
                  <a:lnTo>
                    <a:pt x="540" y="294"/>
                  </a:lnTo>
                  <a:lnTo>
                    <a:pt x="540" y="292"/>
                  </a:lnTo>
                  <a:lnTo>
                    <a:pt x="544" y="292"/>
                  </a:lnTo>
                  <a:lnTo>
                    <a:pt x="544" y="288"/>
                  </a:lnTo>
                  <a:lnTo>
                    <a:pt x="548" y="288"/>
                  </a:lnTo>
                  <a:lnTo>
                    <a:pt x="548" y="284"/>
                  </a:lnTo>
                  <a:lnTo>
                    <a:pt x="552" y="284"/>
                  </a:lnTo>
                  <a:lnTo>
                    <a:pt x="552" y="288"/>
                  </a:lnTo>
                  <a:lnTo>
                    <a:pt x="556" y="288"/>
                  </a:lnTo>
                  <a:lnTo>
                    <a:pt x="556" y="292"/>
                  </a:lnTo>
                  <a:lnTo>
                    <a:pt x="560" y="292"/>
                  </a:lnTo>
                  <a:lnTo>
                    <a:pt x="560" y="294"/>
                  </a:lnTo>
                  <a:lnTo>
                    <a:pt x="564" y="294"/>
                  </a:lnTo>
                  <a:lnTo>
                    <a:pt x="566" y="294"/>
                  </a:lnTo>
                  <a:lnTo>
                    <a:pt x="570" y="294"/>
                  </a:lnTo>
                  <a:lnTo>
                    <a:pt x="574" y="294"/>
                  </a:lnTo>
                  <a:lnTo>
                    <a:pt x="574" y="292"/>
                  </a:lnTo>
                  <a:lnTo>
                    <a:pt x="574" y="288"/>
                  </a:lnTo>
                  <a:lnTo>
                    <a:pt x="574" y="292"/>
                  </a:lnTo>
                  <a:lnTo>
                    <a:pt x="578" y="292"/>
                  </a:lnTo>
                  <a:lnTo>
                    <a:pt x="578" y="288"/>
                  </a:lnTo>
                  <a:lnTo>
                    <a:pt x="578" y="284"/>
                  </a:lnTo>
                  <a:lnTo>
                    <a:pt x="574" y="284"/>
                  </a:lnTo>
                  <a:lnTo>
                    <a:pt x="570" y="284"/>
                  </a:lnTo>
                  <a:lnTo>
                    <a:pt x="574" y="280"/>
                  </a:lnTo>
                  <a:lnTo>
                    <a:pt x="578" y="284"/>
                  </a:lnTo>
                  <a:lnTo>
                    <a:pt x="582" y="284"/>
                  </a:lnTo>
                  <a:lnTo>
                    <a:pt x="578" y="280"/>
                  </a:lnTo>
                  <a:lnTo>
                    <a:pt x="574" y="280"/>
                  </a:lnTo>
                  <a:lnTo>
                    <a:pt x="574" y="276"/>
                  </a:lnTo>
                  <a:lnTo>
                    <a:pt x="574" y="280"/>
                  </a:lnTo>
                  <a:lnTo>
                    <a:pt x="570" y="280"/>
                  </a:lnTo>
                  <a:lnTo>
                    <a:pt x="566" y="280"/>
                  </a:lnTo>
                  <a:lnTo>
                    <a:pt x="564" y="276"/>
                  </a:lnTo>
                  <a:lnTo>
                    <a:pt x="560" y="276"/>
                  </a:lnTo>
                  <a:lnTo>
                    <a:pt x="556" y="276"/>
                  </a:lnTo>
                  <a:lnTo>
                    <a:pt x="560" y="272"/>
                  </a:lnTo>
                  <a:lnTo>
                    <a:pt x="564" y="272"/>
                  </a:lnTo>
                  <a:lnTo>
                    <a:pt x="566" y="272"/>
                  </a:lnTo>
                  <a:lnTo>
                    <a:pt x="570" y="272"/>
                  </a:lnTo>
                  <a:lnTo>
                    <a:pt x="570" y="276"/>
                  </a:lnTo>
                  <a:lnTo>
                    <a:pt x="574" y="276"/>
                  </a:lnTo>
                  <a:lnTo>
                    <a:pt x="570" y="276"/>
                  </a:lnTo>
                  <a:lnTo>
                    <a:pt x="570" y="272"/>
                  </a:lnTo>
                  <a:lnTo>
                    <a:pt x="566" y="272"/>
                  </a:lnTo>
                  <a:lnTo>
                    <a:pt x="566" y="268"/>
                  </a:lnTo>
                  <a:lnTo>
                    <a:pt x="564" y="268"/>
                  </a:lnTo>
                  <a:lnTo>
                    <a:pt x="566" y="264"/>
                  </a:lnTo>
                  <a:lnTo>
                    <a:pt x="570" y="264"/>
                  </a:lnTo>
                  <a:lnTo>
                    <a:pt x="574" y="264"/>
                  </a:lnTo>
                  <a:lnTo>
                    <a:pt x="578" y="268"/>
                  </a:lnTo>
                  <a:lnTo>
                    <a:pt x="582" y="264"/>
                  </a:lnTo>
                  <a:lnTo>
                    <a:pt x="578" y="264"/>
                  </a:lnTo>
                  <a:lnTo>
                    <a:pt x="574" y="264"/>
                  </a:lnTo>
                  <a:lnTo>
                    <a:pt x="578" y="264"/>
                  </a:lnTo>
                  <a:lnTo>
                    <a:pt x="578" y="262"/>
                  </a:lnTo>
                  <a:lnTo>
                    <a:pt x="582" y="262"/>
                  </a:lnTo>
                  <a:lnTo>
                    <a:pt x="582" y="264"/>
                  </a:lnTo>
                  <a:lnTo>
                    <a:pt x="586" y="264"/>
                  </a:lnTo>
                  <a:lnTo>
                    <a:pt x="590" y="268"/>
                  </a:lnTo>
                  <a:lnTo>
                    <a:pt x="592" y="268"/>
                  </a:lnTo>
                  <a:lnTo>
                    <a:pt x="596" y="268"/>
                  </a:lnTo>
                  <a:lnTo>
                    <a:pt x="600" y="268"/>
                  </a:lnTo>
                  <a:lnTo>
                    <a:pt x="600" y="264"/>
                  </a:lnTo>
                  <a:lnTo>
                    <a:pt x="604" y="264"/>
                  </a:lnTo>
                  <a:lnTo>
                    <a:pt x="608" y="264"/>
                  </a:lnTo>
                  <a:lnTo>
                    <a:pt x="612" y="264"/>
                  </a:lnTo>
                  <a:lnTo>
                    <a:pt x="616" y="264"/>
                  </a:lnTo>
                  <a:lnTo>
                    <a:pt x="620" y="264"/>
                  </a:lnTo>
                  <a:lnTo>
                    <a:pt x="622" y="268"/>
                  </a:lnTo>
                  <a:lnTo>
                    <a:pt x="622" y="272"/>
                  </a:lnTo>
                  <a:lnTo>
                    <a:pt x="620" y="272"/>
                  </a:lnTo>
                  <a:lnTo>
                    <a:pt x="616" y="272"/>
                  </a:lnTo>
                  <a:lnTo>
                    <a:pt x="612" y="276"/>
                  </a:lnTo>
                  <a:lnTo>
                    <a:pt x="616" y="276"/>
                  </a:lnTo>
                  <a:lnTo>
                    <a:pt x="620" y="276"/>
                  </a:lnTo>
                  <a:lnTo>
                    <a:pt x="620" y="276"/>
                  </a:lnTo>
                  <a:lnTo>
                    <a:pt x="620" y="276"/>
                  </a:lnTo>
                  <a:close/>
                  <a:moveTo>
                    <a:pt x="1004" y="542"/>
                  </a:moveTo>
                  <a:lnTo>
                    <a:pt x="1000" y="542"/>
                  </a:lnTo>
                  <a:lnTo>
                    <a:pt x="996" y="542"/>
                  </a:lnTo>
                  <a:lnTo>
                    <a:pt x="992" y="538"/>
                  </a:lnTo>
                  <a:lnTo>
                    <a:pt x="988" y="538"/>
                  </a:lnTo>
                  <a:lnTo>
                    <a:pt x="992" y="538"/>
                  </a:lnTo>
                  <a:lnTo>
                    <a:pt x="992" y="534"/>
                  </a:lnTo>
                  <a:lnTo>
                    <a:pt x="988" y="534"/>
                  </a:lnTo>
                  <a:lnTo>
                    <a:pt x="988" y="538"/>
                  </a:lnTo>
                  <a:lnTo>
                    <a:pt x="984" y="534"/>
                  </a:lnTo>
                  <a:lnTo>
                    <a:pt x="980" y="534"/>
                  </a:lnTo>
                  <a:lnTo>
                    <a:pt x="980" y="530"/>
                  </a:lnTo>
                  <a:lnTo>
                    <a:pt x="980" y="526"/>
                  </a:lnTo>
                  <a:lnTo>
                    <a:pt x="976" y="526"/>
                  </a:lnTo>
                  <a:lnTo>
                    <a:pt x="974" y="526"/>
                  </a:lnTo>
                  <a:lnTo>
                    <a:pt x="976" y="526"/>
                  </a:lnTo>
                  <a:lnTo>
                    <a:pt x="980" y="526"/>
                  </a:lnTo>
                  <a:lnTo>
                    <a:pt x="984" y="526"/>
                  </a:lnTo>
                  <a:lnTo>
                    <a:pt x="984" y="522"/>
                  </a:lnTo>
                  <a:lnTo>
                    <a:pt x="988" y="522"/>
                  </a:lnTo>
                  <a:lnTo>
                    <a:pt x="984" y="522"/>
                  </a:lnTo>
                  <a:lnTo>
                    <a:pt x="980" y="522"/>
                  </a:lnTo>
                  <a:lnTo>
                    <a:pt x="980" y="520"/>
                  </a:lnTo>
                  <a:lnTo>
                    <a:pt x="976" y="520"/>
                  </a:lnTo>
                  <a:lnTo>
                    <a:pt x="976" y="522"/>
                  </a:lnTo>
                  <a:lnTo>
                    <a:pt x="974" y="520"/>
                  </a:lnTo>
                  <a:lnTo>
                    <a:pt x="974" y="522"/>
                  </a:lnTo>
                  <a:lnTo>
                    <a:pt x="970" y="520"/>
                  </a:lnTo>
                  <a:lnTo>
                    <a:pt x="974" y="520"/>
                  </a:lnTo>
                  <a:lnTo>
                    <a:pt x="974" y="516"/>
                  </a:lnTo>
                  <a:lnTo>
                    <a:pt x="970" y="516"/>
                  </a:lnTo>
                  <a:lnTo>
                    <a:pt x="970" y="520"/>
                  </a:lnTo>
                  <a:lnTo>
                    <a:pt x="970" y="516"/>
                  </a:lnTo>
                  <a:lnTo>
                    <a:pt x="966" y="516"/>
                  </a:lnTo>
                  <a:lnTo>
                    <a:pt x="970" y="512"/>
                  </a:lnTo>
                  <a:lnTo>
                    <a:pt x="966" y="512"/>
                  </a:lnTo>
                  <a:lnTo>
                    <a:pt x="966" y="516"/>
                  </a:lnTo>
                  <a:lnTo>
                    <a:pt x="966" y="512"/>
                  </a:lnTo>
                  <a:lnTo>
                    <a:pt x="962" y="512"/>
                  </a:lnTo>
                  <a:lnTo>
                    <a:pt x="962" y="508"/>
                  </a:lnTo>
                  <a:lnTo>
                    <a:pt x="958" y="508"/>
                  </a:lnTo>
                  <a:lnTo>
                    <a:pt x="954" y="504"/>
                  </a:lnTo>
                  <a:lnTo>
                    <a:pt x="958" y="500"/>
                  </a:lnTo>
                  <a:lnTo>
                    <a:pt x="958" y="496"/>
                  </a:lnTo>
                  <a:lnTo>
                    <a:pt x="958" y="500"/>
                  </a:lnTo>
                  <a:lnTo>
                    <a:pt x="954" y="500"/>
                  </a:lnTo>
                  <a:lnTo>
                    <a:pt x="954" y="496"/>
                  </a:lnTo>
                  <a:lnTo>
                    <a:pt x="950" y="496"/>
                  </a:lnTo>
                  <a:lnTo>
                    <a:pt x="950" y="500"/>
                  </a:lnTo>
                  <a:lnTo>
                    <a:pt x="948" y="500"/>
                  </a:lnTo>
                  <a:lnTo>
                    <a:pt x="950" y="500"/>
                  </a:lnTo>
                  <a:lnTo>
                    <a:pt x="948" y="504"/>
                  </a:lnTo>
                  <a:lnTo>
                    <a:pt x="948" y="500"/>
                  </a:lnTo>
                  <a:lnTo>
                    <a:pt x="948" y="496"/>
                  </a:lnTo>
                  <a:lnTo>
                    <a:pt x="944" y="496"/>
                  </a:lnTo>
                  <a:lnTo>
                    <a:pt x="944" y="500"/>
                  </a:lnTo>
                  <a:lnTo>
                    <a:pt x="940" y="500"/>
                  </a:lnTo>
                  <a:lnTo>
                    <a:pt x="940" y="496"/>
                  </a:lnTo>
                  <a:lnTo>
                    <a:pt x="940" y="494"/>
                  </a:lnTo>
                  <a:lnTo>
                    <a:pt x="936" y="494"/>
                  </a:lnTo>
                  <a:lnTo>
                    <a:pt x="936" y="496"/>
                  </a:lnTo>
                  <a:lnTo>
                    <a:pt x="936" y="494"/>
                  </a:lnTo>
                  <a:lnTo>
                    <a:pt x="932" y="494"/>
                  </a:lnTo>
                  <a:lnTo>
                    <a:pt x="936" y="496"/>
                  </a:lnTo>
                  <a:lnTo>
                    <a:pt x="940" y="496"/>
                  </a:lnTo>
                  <a:lnTo>
                    <a:pt x="940" y="500"/>
                  </a:lnTo>
                  <a:lnTo>
                    <a:pt x="940" y="504"/>
                  </a:lnTo>
                  <a:lnTo>
                    <a:pt x="936" y="504"/>
                  </a:lnTo>
                  <a:lnTo>
                    <a:pt x="932" y="504"/>
                  </a:lnTo>
                  <a:lnTo>
                    <a:pt x="932" y="500"/>
                  </a:lnTo>
                  <a:lnTo>
                    <a:pt x="932" y="504"/>
                  </a:lnTo>
                  <a:lnTo>
                    <a:pt x="928" y="504"/>
                  </a:lnTo>
                  <a:lnTo>
                    <a:pt x="928" y="500"/>
                  </a:lnTo>
                  <a:lnTo>
                    <a:pt x="924" y="500"/>
                  </a:lnTo>
                  <a:lnTo>
                    <a:pt x="920" y="500"/>
                  </a:lnTo>
                  <a:lnTo>
                    <a:pt x="924" y="500"/>
                  </a:lnTo>
                  <a:lnTo>
                    <a:pt x="924" y="504"/>
                  </a:lnTo>
                  <a:lnTo>
                    <a:pt x="920" y="504"/>
                  </a:lnTo>
                  <a:lnTo>
                    <a:pt x="920" y="500"/>
                  </a:lnTo>
                  <a:lnTo>
                    <a:pt x="924" y="504"/>
                  </a:lnTo>
                  <a:lnTo>
                    <a:pt x="920" y="504"/>
                  </a:lnTo>
                  <a:lnTo>
                    <a:pt x="918" y="504"/>
                  </a:lnTo>
                  <a:lnTo>
                    <a:pt x="918" y="508"/>
                  </a:lnTo>
                  <a:lnTo>
                    <a:pt x="914" y="508"/>
                  </a:lnTo>
                  <a:lnTo>
                    <a:pt x="910" y="508"/>
                  </a:lnTo>
                  <a:lnTo>
                    <a:pt x="906" y="508"/>
                  </a:lnTo>
                  <a:lnTo>
                    <a:pt x="902" y="508"/>
                  </a:lnTo>
                  <a:lnTo>
                    <a:pt x="898" y="508"/>
                  </a:lnTo>
                  <a:lnTo>
                    <a:pt x="898" y="504"/>
                  </a:lnTo>
                  <a:lnTo>
                    <a:pt x="894" y="504"/>
                  </a:lnTo>
                  <a:lnTo>
                    <a:pt x="890" y="504"/>
                  </a:lnTo>
                  <a:lnTo>
                    <a:pt x="888" y="500"/>
                  </a:lnTo>
                  <a:lnTo>
                    <a:pt x="888" y="496"/>
                  </a:lnTo>
                  <a:lnTo>
                    <a:pt x="890" y="494"/>
                  </a:lnTo>
                  <a:lnTo>
                    <a:pt x="888" y="490"/>
                  </a:lnTo>
                  <a:lnTo>
                    <a:pt x="890" y="490"/>
                  </a:lnTo>
                  <a:lnTo>
                    <a:pt x="894" y="486"/>
                  </a:lnTo>
                  <a:lnTo>
                    <a:pt x="898" y="486"/>
                  </a:lnTo>
                  <a:lnTo>
                    <a:pt x="902" y="486"/>
                  </a:lnTo>
                  <a:lnTo>
                    <a:pt x="898" y="482"/>
                  </a:lnTo>
                  <a:lnTo>
                    <a:pt x="902" y="482"/>
                  </a:lnTo>
                  <a:lnTo>
                    <a:pt x="898" y="478"/>
                  </a:lnTo>
                  <a:lnTo>
                    <a:pt x="902" y="478"/>
                  </a:lnTo>
                  <a:lnTo>
                    <a:pt x="906" y="478"/>
                  </a:lnTo>
                  <a:lnTo>
                    <a:pt x="910" y="482"/>
                  </a:lnTo>
                  <a:lnTo>
                    <a:pt x="914" y="482"/>
                  </a:lnTo>
                  <a:lnTo>
                    <a:pt x="918" y="482"/>
                  </a:lnTo>
                  <a:lnTo>
                    <a:pt x="920" y="482"/>
                  </a:lnTo>
                  <a:lnTo>
                    <a:pt x="920" y="486"/>
                  </a:lnTo>
                  <a:lnTo>
                    <a:pt x="924" y="486"/>
                  </a:lnTo>
                  <a:lnTo>
                    <a:pt x="928" y="490"/>
                  </a:lnTo>
                  <a:lnTo>
                    <a:pt x="924" y="490"/>
                  </a:lnTo>
                  <a:lnTo>
                    <a:pt x="924" y="494"/>
                  </a:lnTo>
                  <a:lnTo>
                    <a:pt x="928" y="494"/>
                  </a:lnTo>
                  <a:lnTo>
                    <a:pt x="928" y="496"/>
                  </a:lnTo>
                  <a:lnTo>
                    <a:pt x="928" y="494"/>
                  </a:lnTo>
                  <a:lnTo>
                    <a:pt x="924" y="494"/>
                  </a:lnTo>
                  <a:lnTo>
                    <a:pt x="928" y="494"/>
                  </a:lnTo>
                  <a:lnTo>
                    <a:pt x="928" y="490"/>
                  </a:lnTo>
                  <a:lnTo>
                    <a:pt x="932" y="490"/>
                  </a:lnTo>
                  <a:lnTo>
                    <a:pt x="932" y="486"/>
                  </a:lnTo>
                  <a:lnTo>
                    <a:pt x="928" y="486"/>
                  </a:lnTo>
                  <a:lnTo>
                    <a:pt x="928" y="490"/>
                  </a:lnTo>
                  <a:lnTo>
                    <a:pt x="928" y="486"/>
                  </a:lnTo>
                  <a:lnTo>
                    <a:pt x="924" y="486"/>
                  </a:lnTo>
                  <a:lnTo>
                    <a:pt x="920" y="486"/>
                  </a:lnTo>
                  <a:lnTo>
                    <a:pt x="920" y="482"/>
                  </a:lnTo>
                  <a:lnTo>
                    <a:pt x="924" y="482"/>
                  </a:lnTo>
                  <a:lnTo>
                    <a:pt x="928" y="482"/>
                  </a:lnTo>
                  <a:lnTo>
                    <a:pt x="932" y="482"/>
                  </a:lnTo>
                  <a:lnTo>
                    <a:pt x="936" y="482"/>
                  </a:lnTo>
                  <a:lnTo>
                    <a:pt x="940" y="482"/>
                  </a:lnTo>
                  <a:lnTo>
                    <a:pt x="944" y="478"/>
                  </a:lnTo>
                  <a:lnTo>
                    <a:pt x="948" y="478"/>
                  </a:lnTo>
                  <a:lnTo>
                    <a:pt x="950" y="478"/>
                  </a:lnTo>
                  <a:lnTo>
                    <a:pt x="954" y="478"/>
                  </a:lnTo>
                  <a:lnTo>
                    <a:pt x="954" y="474"/>
                  </a:lnTo>
                  <a:lnTo>
                    <a:pt x="950" y="474"/>
                  </a:lnTo>
                  <a:lnTo>
                    <a:pt x="950" y="470"/>
                  </a:lnTo>
                  <a:lnTo>
                    <a:pt x="948" y="470"/>
                  </a:lnTo>
                  <a:lnTo>
                    <a:pt x="948" y="466"/>
                  </a:lnTo>
                  <a:lnTo>
                    <a:pt x="944" y="466"/>
                  </a:lnTo>
                  <a:lnTo>
                    <a:pt x="944" y="464"/>
                  </a:lnTo>
                  <a:lnTo>
                    <a:pt x="940" y="464"/>
                  </a:lnTo>
                  <a:lnTo>
                    <a:pt x="944" y="460"/>
                  </a:lnTo>
                  <a:lnTo>
                    <a:pt x="948" y="460"/>
                  </a:lnTo>
                  <a:lnTo>
                    <a:pt x="950" y="456"/>
                  </a:lnTo>
                  <a:lnTo>
                    <a:pt x="954" y="452"/>
                  </a:lnTo>
                  <a:lnTo>
                    <a:pt x="958" y="448"/>
                  </a:lnTo>
                  <a:lnTo>
                    <a:pt x="962" y="448"/>
                  </a:lnTo>
                  <a:lnTo>
                    <a:pt x="962" y="444"/>
                  </a:lnTo>
                  <a:lnTo>
                    <a:pt x="966" y="440"/>
                  </a:lnTo>
                  <a:lnTo>
                    <a:pt x="970" y="440"/>
                  </a:lnTo>
                  <a:lnTo>
                    <a:pt x="970" y="436"/>
                  </a:lnTo>
                  <a:lnTo>
                    <a:pt x="974" y="436"/>
                  </a:lnTo>
                  <a:lnTo>
                    <a:pt x="974" y="434"/>
                  </a:lnTo>
                  <a:lnTo>
                    <a:pt x="970" y="434"/>
                  </a:lnTo>
                  <a:lnTo>
                    <a:pt x="970" y="430"/>
                  </a:lnTo>
                  <a:lnTo>
                    <a:pt x="970" y="426"/>
                  </a:lnTo>
                  <a:lnTo>
                    <a:pt x="966" y="426"/>
                  </a:lnTo>
                  <a:lnTo>
                    <a:pt x="966" y="422"/>
                  </a:lnTo>
                  <a:lnTo>
                    <a:pt x="970" y="422"/>
                  </a:lnTo>
                  <a:lnTo>
                    <a:pt x="966" y="422"/>
                  </a:lnTo>
                  <a:lnTo>
                    <a:pt x="966" y="418"/>
                  </a:lnTo>
                  <a:lnTo>
                    <a:pt x="962" y="418"/>
                  </a:lnTo>
                  <a:lnTo>
                    <a:pt x="962" y="414"/>
                  </a:lnTo>
                  <a:lnTo>
                    <a:pt x="962" y="410"/>
                  </a:lnTo>
                  <a:lnTo>
                    <a:pt x="958" y="410"/>
                  </a:lnTo>
                  <a:lnTo>
                    <a:pt x="954" y="410"/>
                  </a:lnTo>
                  <a:lnTo>
                    <a:pt x="954" y="408"/>
                  </a:lnTo>
                  <a:lnTo>
                    <a:pt x="958" y="408"/>
                  </a:lnTo>
                  <a:lnTo>
                    <a:pt x="954" y="408"/>
                  </a:lnTo>
                  <a:lnTo>
                    <a:pt x="954" y="410"/>
                  </a:lnTo>
                  <a:lnTo>
                    <a:pt x="950" y="408"/>
                  </a:lnTo>
                  <a:lnTo>
                    <a:pt x="950" y="404"/>
                  </a:lnTo>
                  <a:lnTo>
                    <a:pt x="950" y="400"/>
                  </a:lnTo>
                  <a:lnTo>
                    <a:pt x="948" y="400"/>
                  </a:lnTo>
                  <a:lnTo>
                    <a:pt x="950" y="404"/>
                  </a:lnTo>
                  <a:lnTo>
                    <a:pt x="948" y="404"/>
                  </a:lnTo>
                  <a:lnTo>
                    <a:pt x="944" y="404"/>
                  </a:lnTo>
                  <a:lnTo>
                    <a:pt x="940" y="400"/>
                  </a:lnTo>
                  <a:lnTo>
                    <a:pt x="936" y="400"/>
                  </a:lnTo>
                  <a:lnTo>
                    <a:pt x="936" y="396"/>
                  </a:lnTo>
                  <a:lnTo>
                    <a:pt x="940" y="396"/>
                  </a:lnTo>
                  <a:lnTo>
                    <a:pt x="936" y="396"/>
                  </a:lnTo>
                  <a:lnTo>
                    <a:pt x="940" y="396"/>
                  </a:lnTo>
                  <a:lnTo>
                    <a:pt x="936" y="396"/>
                  </a:lnTo>
                  <a:lnTo>
                    <a:pt x="936" y="392"/>
                  </a:lnTo>
                  <a:lnTo>
                    <a:pt x="932" y="392"/>
                  </a:lnTo>
                  <a:lnTo>
                    <a:pt x="936" y="392"/>
                  </a:lnTo>
                  <a:lnTo>
                    <a:pt x="940" y="392"/>
                  </a:lnTo>
                  <a:lnTo>
                    <a:pt x="940" y="388"/>
                  </a:lnTo>
                  <a:lnTo>
                    <a:pt x="936" y="388"/>
                  </a:lnTo>
                  <a:lnTo>
                    <a:pt x="932" y="392"/>
                  </a:lnTo>
                  <a:lnTo>
                    <a:pt x="928" y="392"/>
                  </a:lnTo>
                  <a:lnTo>
                    <a:pt x="924" y="392"/>
                  </a:lnTo>
                  <a:lnTo>
                    <a:pt x="924" y="396"/>
                  </a:lnTo>
                  <a:lnTo>
                    <a:pt x="920" y="396"/>
                  </a:lnTo>
                  <a:lnTo>
                    <a:pt x="918" y="396"/>
                  </a:lnTo>
                  <a:lnTo>
                    <a:pt x="918" y="400"/>
                  </a:lnTo>
                  <a:lnTo>
                    <a:pt x="914" y="400"/>
                  </a:lnTo>
                  <a:lnTo>
                    <a:pt x="910" y="400"/>
                  </a:lnTo>
                  <a:lnTo>
                    <a:pt x="910" y="396"/>
                  </a:lnTo>
                  <a:lnTo>
                    <a:pt x="914" y="396"/>
                  </a:lnTo>
                  <a:lnTo>
                    <a:pt x="910" y="396"/>
                  </a:lnTo>
                  <a:lnTo>
                    <a:pt x="910" y="392"/>
                  </a:lnTo>
                  <a:lnTo>
                    <a:pt x="914" y="388"/>
                  </a:lnTo>
                  <a:lnTo>
                    <a:pt x="918" y="388"/>
                  </a:lnTo>
                  <a:lnTo>
                    <a:pt x="918" y="392"/>
                  </a:lnTo>
                  <a:lnTo>
                    <a:pt x="920" y="392"/>
                  </a:lnTo>
                  <a:lnTo>
                    <a:pt x="920" y="388"/>
                  </a:lnTo>
                  <a:lnTo>
                    <a:pt x="924" y="388"/>
                  </a:lnTo>
                  <a:lnTo>
                    <a:pt x="924" y="384"/>
                  </a:lnTo>
                  <a:lnTo>
                    <a:pt x="920" y="384"/>
                  </a:lnTo>
                  <a:lnTo>
                    <a:pt x="920" y="380"/>
                  </a:lnTo>
                  <a:lnTo>
                    <a:pt x="918" y="380"/>
                  </a:lnTo>
                  <a:lnTo>
                    <a:pt x="914" y="380"/>
                  </a:lnTo>
                  <a:lnTo>
                    <a:pt x="910" y="378"/>
                  </a:lnTo>
                  <a:lnTo>
                    <a:pt x="914" y="374"/>
                  </a:lnTo>
                  <a:lnTo>
                    <a:pt x="918" y="374"/>
                  </a:lnTo>
                  <a:lnTo>
                    <a:pt x="914" y="374"/>
                  </a:lnTo>
                  <a:lnTo>
                    <a:pt x="910" y="374"/>
                  </a:lnTo>
                  <a:lnTo>
                    <a:pt x="914" y="374"/>
                  </a:lnTo>
                  <a:lnTo>
                    <a:pt x="910" y="378"/>
                  </a:lnTo>
                  <a:lnTo>
                    <a:pt x="906" y="378"/>
                  </a:lnTo>
                  <a:lnTo>
                    <a:pt x="902" y="374"/>
                  </a:lnTo>
                  <a:lnTo>
                    <a:pt x="906" y="374"/>
                  </a:lnTo>
                  <a:lnTo>
                    <a:pt x="910" y="374"/>
                  </a:lnTo>
                  <a:lnTo>
                    <a:pt x="906" y="370"/>
                  </a:lnTo>
                  <a:lnTo>
                    <a:pt x="902" y="370"/>
                  </a:lnTo>
                  <a:lnTo>
                    <a:pt x="906" y="366"/>
                  </a:lnTo>
                  <a:lnTo>
                    <a:pt x="902" y="366"/>
                  </a:lnTo>
                  <a:lnTo>
                    <a:pt x="902" y="370"/>
                  </a:lnTo>
                  <a:lnTo>
                    <a:pt x="898" y="370"/>
                  </a:lnTo>
                  <a:lnTo>
                    <a:pt x="898" y="374"/>
                  </a:lnTo>
                  <a:lnTo>
                    <a:pt x="894" y="374"/>
                  </a:lnTo>
                  <a:lnTo>
                    <a:pt x="894" y="370"/>
                  </a:lnTo>
                  <a:lnTo>
                    <a:pt x="894" y="366"/>
                  </a:lnTo>
                  <a:lnTo>
                    <a:pt x="894" y="362"/>
                  </a:lnTo>
                  <a:lnTo>
                    <a:pt x="894" y="358"/>
                  </a:lnTo>
                  <a:lnTo>
                    <a:pt x="890" y="358"/>
                  </a:lnTo>
                  <a:lnTo>
                    <a:pt x="888" y="358"/>
                  </a:lnTo>
                  <a:lnTo>
                    <a:pt x="888" y="362"/>
                  </a:lnTo>
                  <a:lnTo>
                    <a:pt x="884" y="358"/>
                  </a:lnTo>
                  <a:lnTo>
                    <a:pt x="884" y="354"/>
                  </a:lnTo>
                  <a:lnTo>
                    <a:pt x="884" y="358"/>
                  </a:lnTo>
                  <a:lnTo>
                    <a:pt x="880" y="354"/>
                  </a:lnTo>
                  <a:lnTo>
                    <a:pt x="876" y="354"/>
                  </a:lnTo>
                  <a:lnTo>
                    <a:pt x="876" y="350"/>
                  </a:lnTo>
                  <a:lnTo>
                    <a:pt x="880" y="350"/>
                  </a:lnTo>
                  <a:lnTo>
                    <a:pt x="876" y="350"/>
                  </a:lnTo>
                  <a:lnTo>
                    <a:pt x="876" y="348"/>
                  </a:lnTo>
                  <a:lnTo>
                    <a:pt x="876" y="350"/>
                  </a:lnTo>
                  <a:lnTo>
                    <a:pt x="876" y="354"/>
                  </a:lnTo>
                  <a:lnTo>
                    <a:pt x="872" y="354"/>
                  </a:lnTo>
                  <a:lnTo>
                    <a:pt x="868" y="354"/>
                  </a:lnTo>
                  <a:lnTo>
                    <a:pt x="872" y="354"/>
                  </a:lnTo>
                  <a:lnTo>
                    <a:pt x="872" y="358"/>
                  </a:lnTo>
                  <a:lnTo>
                    <a:pt x="876" y="358"/>
                  </a:lnTo>
                  <a:lnTo>
                    <a:pt x="880" y="358"/>
                  </a:lnTo>
                  <a:lnTo>
                    <a:pt x="880" y="362"/>
                  </a:lnTo>
                  <a:lnTo>
                    <a:pt x="880" y="366"/>
                  </a:lnTo>
                  <a:lnTo>
                    <a:pt x="880" y="370"/>
                  </a:lnTo>
                  <a:lnTo>
                    <a:pt x="876" y="370"/>
                  </a:lnTo>
                  <a:lnTo>
                    <a:pt x="872" y="370"/>
                  </a:lnTo>
                  <a:lnTo>
                    <a:pt x="868" y="370"/>
                  </a:lnTo>
                  <a:lnTo>
                    <a:pt x="864" y="370"/>
                  </a:lnTo>
                  <a:lnTo>
                    <a:pt x="864" y="366"/>
                  </a:lnTo>
                  <a:lnTo>
                    <a:pt x="862" y="366"/>
                  </a:lnTo>
                  <a:lnTo>
                    <a:pt x="858" y="366"/>
                  </a:lnTo>
                  <a:lnTo>
                    <a:pt x="854" y="366"/>
                  </a:lnTo>
                  <a:lnTo>
                    <a:pt x="850" y="366"/>
                  </a:lnTo>
                  <a:lnTo>
                    <a:pt x="850" y="362"/>
                  </a:lnTo>
                  <a:lnTo>
                    <a:pt x="846" y="362"/>
                  </a:lnTo>
                  <a:lnTo>
                    <a:pt x="842" y="362"/>
                  </a:lnTo>
                  <a:lnTo>
                    <a:pt x="838" y="362"/>
                  </a:lnTo>
                  <a:lnTo>
                    <a:pt x="838" y="366"/>
                  </a:lnTo>
                  <a:lnTo>
                    <a:pt x="842" y="366"/>
                  </a:lnTo>
                  <a:lnTo>
                    <a:pt x="846" y="366"/>
                  </a:lnTo>
                  <a:lnTo>
                    <a:pt x="846" y="370"/>
                  </a:lnTo>
                  <a:lnTo>
                    <a:pt x="850" y="370"/>
                  </a:lnTo>
                  <a:lnTo>
                    <a:pt x="854" y="374"/>
                  </a:lnTo>
                  <a:lnTo>
                    <a:pt x="850" y="374"/>
                  </a:lnTo>
                  <a:lnTo>
                    <a:pt x="846" y="374"/>
                  </a:lnTo>
                  <a:lnTo>
                    <a:pt x="846" y="370"/>
                  </a:lnTo>
                  <a:lnTo>
                    <a:pt x="842" y="370"/>
                  </a:lnTo>
                  <a:lnTo>
                    <a:pt x="842" y="366"/>
                  </a:lnTo>
                  <a:lnTo>
                    <a:pt x="838" y="366"/>
                  </a:lnTo>
                  <a:lnTo>
                    <a:pt x="834" y="366"/>
                  </a:lnTo>
                  <a:lnTo>
                    <a:pt x="834" y="362"/>
                  </a:lnTo>
                  <a:lnTo>
                    <a:pt x="832" y="362"/>
                  </a:lnTo>
                  <a:lnTo>
                    <a:pt x="828" y="362"/>
                  </a:lnTo>
                  <a:lnTo>
                    <a:pt x="824" y="358"/>
                  </a:lnTo>
                  <a:lnTo>
                    <a:pt x="820" y="358"/>
                  </a:lnTo>
                  <a:lnTo>
                    <a:pt x="824" y="358"/>
                  </a:lnTo>
                  <a:lnTo>
                    <a:pt x="824" y="362"/>
                  </a:lnTo>
                  <a:lnTo>
                    <a:pt x="828" y="362"/>
                  </a:lnTo>
                  <a:lnTo>
                    <a:pt x="832" y="362"/>
                  </a:lnTo>
                  <a:lnTo>
                    <a:pt x="834" y="366"/>
                  </a:lnTo>
                  <a:lnTo>
                    <a:pt x="838" y="366"/>
                  </a:lnTo>
                  <a:lnTo>
                    <a:pt x="838" y="370"/>
                  </a:lnTo>
                  <a:lnTo>
                    <a:pt x="834" y="370"/>
                  </a:lnTo>
                  <a:lnTo>
                    <a:pt x="832" y="370"/>
                  </a:lnTo>
                  <a:lnTo>
                    <a:pt x="828" y="370"/>
                  </a:lnTo>
                  <a:lnTo>
                    <a:pt x="824" y="370"/>
                  </a:lnTo>
                  <a:lnTo>
                    <a:pt x="820" y="366"/>
                  </a:lnTo>
                  <a:lnTo>
                    <a:pt x="816" y="366"/>
                  </a:lnTo>
                  <a:lnTo>
                    <a:pt x="812" y="366"/>
                  </a:lnTo>
                  <a:lnTo>
                    <a:pt x="808" y="366"/>
                  </a:lnTo>
                  <a:lnTo>
                    <a:pt x="806" y="366"/>
                  </a:lnTo>
                  <a:lnTo>
                    <a:pt x="802" y="366"/>
                  </a:lnTo>
                  <a:lnTo>
                    <a:pt x="798" y="366"/>
                  </a:lnTo>
                  <a:lnTo>
                    <a:pt x="794" y="366"/>
                  </a:lnTo>
                  <a:lnTo>
                    <a:pt x="790" y="362"/>
                  </a:lnTo>
                  <a:lnTo>
                    <a:pt x="786" y="362"/>
                  </a:lnTo>
                  <a:lnTo>
                    <a:pt x="782" y="362"/>
                  </a:lnTo>
                  <a:lnTo>
                    <a:pt x="778" y="362"/>
                  </a:lnTo>
                  <a:lnTo>
                    <a:pt x="778" y="366"/>
                  </a:lnTo>
                  <a:lnTo>
                    <a:pt x="782" y="362"/>
                  </a:lnTo>
                  <a:lnTo>
                    <a:pt x="786" y="366"/>
                  </a:lnTo>
                  <a:lnTo>
                    <a:pt x="790" y="366"/>
                  </a:lnTo>
                  <a:lnTo>
                    <a:pt x="786" y="366"/>
                  </a:lnTo>
                  <a:lnTo>
                    <a:pt x="782" y="366"/>
                  </a:lnTo>
                  <a:lnTo>
                    <a:pt x="778" y="366"/>
                  </a:lnTo>
                  <a:lnTo>
                    <a:pt x="776" y="366"/>
                  </a:lnTo>
                  <a:lnTo>
                    <a:pt x="776" y="362"/>
                  </a:lnTo>
                  <a:lnTo>
                    <a:pt x="772" y="362"/>
                  </a:lnTo>
                  <a:lnTo>
                    <a:pt x="772" y="358"/>
                  </a:lnTo>
                  <a:lnTo>
                    <a:pt x="768" y="354"/>
                  </a:lnTo>
                  <a:lnTo>
                    <a:pt x="772" y="354"/>
                  </a:lnTo>
                  <a:lnTo>
                    <a:pt x="776" y="354"/>
                  </a:lnTo>
                  <a:lnTo>
                    <a:pt x="772" y="354"/>
                  </a:lnTo>
                  <a:lnTo>
                    <a:pt x="772" y="350"/>
                  </a:lnTo>
                  <a:lnTo>
                    <a:pt x="772" y="354"/>
                  </a:lnTo>
                  <a:lnTo>
                    <a:pt x="768" y="354"/>
                  </a:lnTo>
                  <a:lnTo>
                    <a:pt x="768" y="358"/>
                  </a:lnTo>
                  <a:lnTo>
                    <a:pt x="764" y="358"/>
                  </a:lnTo>
                  <a:lnTo>
                    <a:pt x="764" y="354"/>
                  </a:lnTo>
                  <a:lnTo>
                    <a:pt x="760" y="354"/>
                  </a:lnTo>
                  <a:lnTo>
                    <a:pt x="764" y="354"/>
                  </a:lnTo>
                  <a:lnTo>
                    <a:pt x="764" y="358"/>
                  </a:lnTo>
                  <a:lnTo>
                    <a:pt x="760" y="358"/>
                  </a:lnTo>
                  <a:lnTo>
                    <a:pt x="756" y="358"/>
                  </a:lnTo>
                  <a:lnTo>
                    <a:pt x="752" y="358"/>
                  </a:lnTo>
                  <a:lnTo>
                    <a:pt x="756" y="358"/>
                  </a:lnTo>
                  <a:lnTo>
                    <a:pt x="752" y="358"/>
                  </a:lnTo>
                  <a:lnTo>
                    <a:pt x="748" y="358"/>
                  </a:lnTo>
                  <a:lnTo>
                    <a:pt x="746" y="358"/>
                  </a:lnTo>
                  <a:lnTo>
                    <a:pt x="748" y="358"/>
                  </a:lnTo>
                  <a:lnTo>
                    <a:pt x="748" y="354"/>
                  </a:lnTo>
                  <a:lnTo>
                    <a:pt x="746" y="354"/>
                  </a:lnTo>
                  <a:lnTo>
                    <a:pt x="742" y="354"/>
                  </a:lnTo>
                  <a:lnTo>
                    <a:pt x="738" y="354"/>
                  </a:lnTo>
                  <a:lnTo>
                    <a:pt x="738" y="350"/>
                  </a:lnTo>
                  <a:lnTo>
                    <a:pt x="734" y="350"/>
                  </a:lnTo>
                  <a:lnTo>
                    <a:pt x="734" y="348"/>
                  </a:lnTo>
                  <a:lnTo>
                    <a:pt x="732" y="348"/>
                  </a:lnTo>
                  <a:lnTo>
                    <a:pt x="732" y="344"/>
                  </a:lnTo>
                  <a:lnTo>
                    <a:pt x="734" y="340"/>
                  </a:lnTo>
                  <a:lnTo>
                    <a:pt x="732" y="340"/>
                  </a:lnTo>
                  <a:lnTo>
                    <a:pt x="728" y="340"/>
                  </a:lnTo>
                  <a:lnTo>
                    <a:pt x="728" y="336"/>
                  </a:lnTo>
                  <a:lnTo>
                    <a:pt x="732" y="340"/>
                  </a:lnTo>
                  <a:lnTo>
                    <a:pt x="734" y="340"/>
                  </a:lnTo>
                  <a:lnTo>
                    <a:pt x="738" y="340"/>
                  </a:lnTo>
                  <a:lnTo>
                    <a:pt x="742" y="340"/>
                  </a:lnTo>
                  <a:lnTo>
                    <a:pt x="746" y="340"/>
                  </a:lnTo>
                  <a:lnTo>
                    <a:pt x="748" y="344"/>
                  </a:lnTo>
                  <a:lnTo>
                    <a:pt x="752" y="340"/>
                  </a:lnTo>
                  <a:lnTo>
                    <a:pt x="756" y="340"/>
                  </a:lnTo>
                  <a:lnTo>
                    <a:pt x="760" y="340"/>
                  </a:lnTo>
                  <a:lnTo>
                    <a:pt x="764" y="340"/>
                  </a:lnTo>
                  <a:lnTo>
                    <a:pt x="760" y="340"/>
                  </a:lnTo>
                  <a:lnTo>
                    <a:pt x="756" y="340"/>
                  </a:lnTo>
                  <a:lnTo>
                    <a:pt x="756" y="336"/>
                  </a:lnTo>
                  <a:lnTo>
                    <a:pt x="752" y="336"/>
                  </a:lnTo>
                  <a:lnTo>
                    <a:pt x="752" y="332"/>
                  </a:lnTo>
                  <a:lnTo>
                    <a:pt x="748" y="332"/>
                  </a:lnTo>
                  <a:lnTo>
                    <a:pt x="748" y="336"/>
                  </a:lnTo>
                  <a:lnTo>
                    <a:pt x="746" y="332"/>
                  </a:lnTo>
                  <a:lnTo>
                    <a:pt x="742" y="332"/>
                  </a:lnTo>
                  <a:lnTo>
                    <a:pt x="738" y="332"/>
                  </a:lnTo>
                  <a:lnTo>
                    <a:pt x="734" y="332"/>
                  </a:lnTo>
                  <a:lnTo>
                    <a:pt x="732" y="332"/>
                  </a:lnTo>
                  <a:lnTo>
                    <a:pt x="728" y="332"/>
                  </a:lnTo>
                  <a:lnTo>
                    <a:pt x="724" y="332"/>
                  </a:lnTo>
                  <a:lnTo>
                    <a:pt x="724" y="328"/>
                  </a:lnTo>
                  <a:lnTo>
                    <a:pt x="720" y="324"/>
                  </a:lnTo>
                  <a:lnTo>
                    <a:pt x="724" y="324"/>
                  </a:lnTo>
                  <a:lnTo>
                    <a:pt x="724" y="322"/>
                  </a:lnTo>
                  <a:lnTo>
                    <a:pt x="724" y="318"/>
                  </a:lnTo>
                  <a:lnTo>
                    <a:pt x="720" y="318"/>
                  </a:lnTo>
                  <a:lnTo>
                    <a:pt x="720" y="314"/>
                  </a:lnTo>
                  <a:lnTo>
                    <a:pt x="724" y="314"/>
                  </a:lnTo>
                  <a:lnTo>
                    <a:pt x="724" y="310"/>
                  </a:lnTo>
                  <a:lnTo>
                    <a:pt x="728" y="310"/>
                  </a:lnTo>
                  <a:lnTo>
                    <a:pt x="724" y="310"/>
                  </a:lnTo>
                  <a:lnTo>
                    <a:pt x="724" y="306"/>
                  </a:lnTo>
                  <a:lnTo>
                    <a:pt x="724" y="302"/>
                  </a:lnTo>
                  <a:lnTo>
                    <a:pt x="724" y="298"/>
                  </a:lnTo>
                  <a:lnTo>
                    <a:pt x="728" y="298"/>
                  </a:lnTo>
                  <a:lnTo>
                    <a:pt x="728" y="294"/>
                  </a:lnTo>
                  <a:lnTo>
                    <a:pt x="732" y="294"/>
                  </a:lnTo>
                  <a:lnTo>
                    <a:pt x="732" y="288"/>
                  </a:lnTo>
                  <a:lnTo>
                    <a:pt x="732" y="284"/>
                  </a:lnTo>
                  <a:lnTo>
                    <a:pt x="734" y="280"/>
                  </a:lnTo>
                  <a:lnTo>
                    <a:pt x="738" y="280"/>
                  </a:lnTo>
                  <a:lnTo>
                    <a:pt x="738" y="276"/>
                  </a:lnTo>
                  <a:lnTo>
                    <a:pt x="742" y="276"/>
                  </a:lnTo>
                  <a:lnTo>
                    <a:pt x="742" y="272"/>
                  </a:lnTo>
                  <a:lnTo>
                    <a:pt x="746" y="272"/>
                  </a:lnTo>
                  <a:lnTo>
                    <a:pt x="748" y="272"/>
                  </a:lnTo>
                  <a:lnTo>
                    <a:pt x="748" y="268"/>
                  </a:lnTo>
                  <a:lnTo>
                    <a:pt x="752" y="268"/>
                  </a:lnTo>
                  <a:lnTo>
                    <a:pt x="756" y="268"/>
                  </a:lnTo>
                  <a:lnTo>
                    <a:pt x="760" y="264"/>
                  </a:lnTo>
                  <a:lnTo>
                    <a:pt x="764" y="264"/>
                  </a:lnTo>
                  <a:lnTo>
                    <a:pt x="768" y="264"/>
                  </a:lnTo>
                  <a:lnTo>
                    <a:pt x="772" y="264"/>
                  </a:lnTo>
                  <a:lnTo>
                    <a:pt x="776" y="264"/>
                  </a:lnTo>
                  <a:lnTo>
                    <a:pt x="782" y="264"/>
                  </a:lnTo>
                  <a:lnTo>
                    <a:pt x="786" y="264"/>
                  </a:lnTo>
                  <a:lnTo>
                    <a:pt x="790" y="264"/>
                  </a:lnTo>
                  <a:lnTo>
                    <a:pt x="794" y="268"/>
                  </a:lnTo>
                  <a:lnTo>
                    <a:pt x="790" y="268"/>
                  </a:lnTo>
                  <a:lnTo>
                    <a:pt x="786" y="272"/>
                  </a:lnTo>
                  <a:lnTo>
                    <a:pt x="782" y="276"/>
                  </a:lnTo>
                  <a:lnTo>
                    <a:pt x="778" y="276"/>
                  </a:lnTo>
                  <a:lnTo>
                    <a:pt x="778" y="280"/>
                  </a:lnTo>
                  <a:lnTo>
                    <a:pt x="776" y="280"/>
                  </a:lnTo>
                  <a:lnTo>
                    <a:pt x="776" y="284"/>
                  </a:lnTo>
                  <a:lnTo>
                    <a:pt x="776" y="288"/>
                  </a:lnTo>
                  <a:lnTo>
                    <a:pt x="772" y="288"/>
                  </a:lnTo>
                  <a:lnTo>
                    <a:pt x="768" y="292"/>
                  </a:lnTo>
                  <a:lnTo>
                    <a:pt x="768" y="294"/>
                  </a:lnTo>
                  <a:lnTo>
                    <a:pt x="768" y="298"/>
                  </a:lnTo>
                  <a:lnTo>
                    <a:pt x="772" y="298"/>
                  </a:lnTo>
                  <a:lnTo>
                    <a:pt x="772" y="302"/>
                  </a:lnTo>
                  <a:lnTo>
                    <a:pt x="776" y="302"/>
                  </a:lnTo>
                  <a:lnTo>
                    <a:pt x="772" y="306"/>
                  </a:lnTo>
                  <a:lnTo>
                    <a:pt x="772" y="310"/>
                  </a:lnTo>
                  <a:lnTo>
                    <a:pt x="772" y="314"/>
                  </a:lnTo>
                  <a:lnTo>
                    <a:pt x="776" y="318"/>
                  </a:lnTo>
                  <a:lnTo>
                    <a:pt x="776" y="322"/>
                  </a:lnTo>
                  <a:lnTo>
                    <a:pt x="778" y="322"/>
                  </a:lnTo>
                  <a:lnTo>
                    <a:pt x="786" y="328"/>
                  </a:lnTo>
                  <a:lnTo>
                    <a:pt x="790" y="328"/>
                  </a:lnTo>
                  <a:lnTo>
                    <a:pt x="794" y="328"/>
                  </a:lnTo>
                  <a:lnTo>
                    <a:pt x="794" y="332"/>
                  </a:lnTo>
                  <a:lnTo>
                    <a:pt x="790" y="332"/>
                  </a:lnTo>
                  <a:lnTo>
                    <a:pt x="786" y="336"/>
                  </a:lnTo>
                  <a:lnTo>
                    <a:pt x="782" y="336"/>
                  </a:lnTo>
                  <a:lnTo>
                    <a:pt x="778" y="336"/>
                  </a:lnTo>
                  <a:lnTo>
                    <a:pt x="776" y="336"/>
                  </a:lnTo>
                  <a:lnTo>
                    <a:pt x="776" y="340"/>
                  </a:lnTo>
                  <a:lnTo>
                    <a:pt x="772" y="340"/>
                  </a:lnTo>
                  <a:lnTo>
                    <a:pt x="768" y="340"/>
                  </a:lnTo>
                  <a:lnTo>
                    <a:pt x="772" y="340"/>
                  </a:lnTo>
                  <a:lnTo>
                    <a:pt x="776" y="340"/>
                  </a:lnTo>
                  <a:lnTo>
                    <a:pt x="778" y="340"/>
                  </a:lnTo>
                  <a:lnTo>
                    <a:pt x="778" y="336"/>
                  </a:lnTo>
                  <a:lnTo>
                    <a:pt x="782" y="336"/>
                  </a:lnTo>
                  <a:lnTo>
                    <a:pt x="786" y="336"/>
                  </a:lnTo>
                  <a:lnTo>
                    <a:pt x="790" y="336"/>
                  </a:lnTo>
                  <a:lnTo>
                    <a:pt x="794" y="336"/>
                  </a:lnTo>
                  <a:lnTo>
                    <a:pt x="794" y="340"/>
                  </a:lnTo>
                  <a:lnTo>
                    <a:pt x="794" y="336"/>
                  </a:lnTo>
                  <a:lnTo>
                    <a:pt x="790" y="336"/>
                  </a:lnTo>
                  <a:lnTo>
                    <a:pt x="790" y="340"/>
                  </a:lnTo>
                  <a:lnTo>
                    <a:pt x="794" y="340"/>
                  </a:lnTo>
                  <a:lnTo>
                    <a:pt x="794" y="344"/>
                  </a:lnTo>
                  <a:lnTo>
                    <a:pt x="794" y="340"/>
                  </a:lnTo>
                  <a:lnTo>
                    <a:pt x="794" y="336"/>
                  </a:lnTo>
                  <a:lnTo>
                    <a:pt x="794" y="332"/>
                  </a:lnTo>
                  <a:lnTo>
                    <a:pt x="794" y="328"/>
                  </a:lnTo>
                  <a:lnTo>
                    <a:pt x="798" y="328"/>
                  </a:lnTo>
                  <a:lnTo>
                    <a:pt x="798" y="324"/>
                  </a:lnTo>
                  <a:lnTo>
                    <a:pt x="798" y="322"/>
                  </a:lnTo>
                  <a:lnTo>
                    <a:pt x="794" y="322"/>
                  </a:lnTo>
                  <a:lnTo>
                    <a:pt x="794" y="324"/>
                  </a:lnTo>
                  <a:lnTo>
                    <a:pt x="790" y="324"/>
                  </a:lnTo>
                  <a:lnTo>
                    <a:pt x="790" y="322"/>
                  </a:lnTo>
                  <a:lnTo>
                    <a:pt x="786" y="322"/>
                  </a:lnTo>
                  <a:lnTo>
                    <a:pt x="782" y="322"/>
                  </a:lnTo>
                  <a:lnTo>
                    <a:pt x="786" y="322"/>
                  </a:lnTo>
                  <a:lnTo>
                    <a:pt x="786" y="318"/>
                  </a:lnTo>
                  <a:lnTo>
                    <a:pt x="782" y="318"/>
                  </a:lnTo>
                  <a:lnTo>
                    <a:pt x="778" y="314"/>
                  </a:lnTo>
                  <a:lnTo>
                    <a:pt x="776" y="314"/>
                  </a:lnTo>
                  <a:lnTo>
                    <a:pt x="778" y="314"/>
                  </a:lnTo>
                  <a:lnTo>
                    <a:pt x="782" y="314"/>
                  </a:lnTo>
                  <a:lnTo>
                    <a:pt x="786" y="314"/>
                  </a:lnTo>
                  <a:lnTo>
                    <a:pt x="786" y="310"/>
                  </a:lnTo>
                  <a:lnTo>
                    <a:pt x="786" y="306"/>
                  </a:lnTo>
                  <a:lnTo>
                    <a:pt x="790" y="306"/>
                  </a:lnTo>
                  <a:lnTo>
                    <a:pt x="794" y="306"/>
                  </a:lnTo>
                  <a:lnTo>
                    <a:pt x="794" y="310"/>
                  </a:lnTo>
                  <a:lnTo>
                    <a:pt x="798" y="310"/>
                  </a:lnTo>
                  <a:lnTo>
                    <a:pt x="802" y="314"/>
                  </a:lnTo>
                  <a:lnTo>
                    <a:pt x="802" y="318"/>
                  </a:lnTo>
                  <a:lnTo>
                    <a:pt x="806" y="318"/>
                  </a:lnTo>
                  <a:lnTo>
                    <a:pt x="806" y="314"/>
                  </a:lnTo>
                  <a:lnTo>
                    <a:pt x="802" y="314"/>
                  </a:lnTo>
                  <a:lnTo>
                    <a:pt x="802" y="310"/>
                  </a:lnTo>
                  <a:lnTo>
                    <a:pt x="798" y="310"/>
                  </a:lnTo>
                  <a:lnTo>
                    <a:pt x="794" y="310"/>
                  </a:lnTo>
                  <a:lnTo>
                    <a:pt x="794" y="306"/>
                  </a:lnTo>
                  <a:lnTo>
                    <a:pt x="798" y="306"/>
                  </a:lnTo>
                  <a:lnTo>
                    <a:pt x="802" y="302"/>
                  </a:lnTo>
                  <a:lnTo>
                    <a:pt x="798" y="302"/>
                  </a:lnTo>
                  <a:lnTo>
                    <a:pt x="798" y="306"/>
                  </a:lnTo>
                  <a:lnTo>
                    <a:pt x="794" y="306"/>
                  </a:lnTo>
                  <a:lnTo>
                    <a:pt x="794" y="302"/>
                  </a:lnTo>
                  <a:lnTo>
                    <a:pt x="790" y="302"/>
                  </a:lnTo>
                  <a:lnTo>
                    <a:pt x="790" y="306"/>
                  </a:lnTo>
                  <a:lnTo>
                    <a:pt x="786" y="302"/>
                  </a:lnTo>
                  <a:lnTo>
                    <a:pt x="782" y="302"/>
                  </a:lnTo>
                  <a:lnTo>
                    <a:pt x="782" y="298"/>
                  </a:lnTo>
                  <a:lnTo>
                    <a:pt x="786" y="298"/>
                  </a:lnTo>
                  <a:lnTo>
                    <a:pt x="782" y="298"/>
                  </a:lnTo>
                  <a:lnTo>
                    <a:pt x="782" y="294"/>
                  </a:lnTo>
                  <a:lnTo>
                    <a:pt x="782" y="292"/>
                  </a:lnTo>
                  <a:lnTo>
                    <a:pt x="782" y="288"/>
                  </a:lnTo>
                  <a:lnTo>
                    <a:pt x="786" y="288"/>
                  </a:lnTo>
                  <a:lnTo>
                    <a:pt x="790" y="292"/>
                  </a:lnTo>
                  <a:lnTo>
                    <a:pt x="794" y="292"/>
                  </a:lnTo>
                  <a:lnTo>
                    <a:pt x="798" y="292"/>
                  </a:lnTo>
                  <a:lnTo>
                    <a:pt x="802" y="292"/>
                  </a:lnTo>
                  <a:lnTo>
                    <a:pt x="802" y="294"/>
                  </a:lnTo>
                  <a:lnTo>
                    <a:pt x="806" y="294"/>
                  </a:lnTo>
                  <a:lnTo>
                    <a:pt x="802" y="294"/>
                  </a:lnTo>
                  <a:lnTo>
                    <a:pt x="802" y="292"/>
                  </a:lnTo>
                  <a:lnTo>
                    <a:pt x="798" y="292"/>
                  </a:lnTo>
                  <a:lnTo>
                    <a:pt x="794" y="292"/>
                  </a:lnTo>
                  <a:lnTo>
                    <a:pt x="794" y="288"/>
                  </a:lnTo>
                  <a:lnTo>
                    <a:pt x="790" y="288"/>
                  </a:lnTo>
                  <a:lnTo>
                    <a:pt x="782" y="288"/>
                  </a:lnTo>
                  <a:lnTo>
                    <a:pt x="786" y="284"/>
                  </a:lnTo>
                  <a:lnTo>
                    <a:pt x="786" y="288"/>
                  </a:lnTo>
                  <a:lnTo>
                    <a:pt x="790" y="288"/>
                  </a:lnTo>
                  <a:lnTo>
                    <a:pt x="790" y="284"/>
                  </a:lnTo>
                  <a:lnTo>
                    <a:pt x="794" y="284"/>
                  </a:lnTo>
                  <a:lnTo>
                    <a:pt x="794" y="288"/>
                  </a:lnTo>
                  <a:lnTo>
                    <a:pt x="798" y="288"/>
                  </a:lnTo>
                  <a:lnTo>
                    <a:pt x="802" y="288"/>
                  </a:lnTo>
                  <a:lnTo>
                    <a:pt x="806" y="288"/>
                  </a:lnTo>
                  <a:lnTo>
                    <a:pt x="808" y="288"/>
                  </a:lnTo>
                  <a:lnTo>
                    <a:pt x="812" y="288"/>
                  </a:lnTo>
                  <a:lnTo>
                    <a:pt x="808" y="288"/>
                  </a:lnTo>
                  <a:lnTo>
                    <a:pt x="806" y="288"/>
                  </a:lnTo>
                  <a:lnTo>
                    <a:pt x="802" y="288"/>
                  </a:lnTo>
                  <a:lnTo>
                    <a:pt x="802" y="284"/>
                  </a:lnTo>
                  <a:lnTo>
                    <a:pt x="798" y="284"/>
                  </a:lnTo>
                  <a:lnTo>
                    <a:pt x="794" y="284"/>
                  </a:lnTo>
                  <a:lnTo>
                    <a:pt x="790" y="284"/>
                  </a:lnTo>
                  <a:lnTo>
                    <a:pt x="790" y="280"/>
                  </a:lnTo>
                  <a:lnTo>
                    <a:pt x="794" y="280"/>
                  </a:lnTo>
                  <a:lnTo>
                    <a:pt x="794" y="276"/>
                  </a:lnTo>
                  <a:lnTo>
                    <a:pt x="798" y="280"/>
                  </a:lnTo>
                  <a:lnTo>
                    <a:pt x="802" y="280"/>
                  </a:lnTo>
                  <a:lnTo>
                    <a:pt x="798" y="280"/>
                  </a:lnTo>
                  <a:lnTo>
                    <a:pt x="798" y="276"/>
                  </a:lnTo>
                  <a:lnTo>
                    <a:pt x="802" y="276"/>
                  </a:lnTo>
                  <a:lnTo>
                    <a:pt x="806" y="276"/>
                  </a:lnTo>
                  <a:lnTo>
                    <a:pt x="808" y="276"/>
                  </a:lnTo>
                  <a:lnTo>
                    <a:pt x="808" y="280"/>
                  </a:lnTo>
                  <a:lnTo>
                    <a:pt x="812" y="280"/>
                  </a:lnTo>
                  <a:lnTo>
                    <a:pt x="812" y="276"/>
                  </a:lnTo>
                  <a:lnTo>
                    <a:pt x="808" y="276"/>
                  </a:lnTo>
                  <a:lnTo>
                    <a:pt x="806" y="276"/>
                  </a:lnTo>
                  <a:lnTo>
                    <a:pt x="806" y="272"/>
                  </a:lnTo>
                  <a:lnTo>
                    <a:pt x="808" y="272"/>
                  </a:lnTo>
                  <a:lnTo>
                    <a:pt x="812" y="272"/>
                  </a:lnTo>
                  <a:lnTo>
                    <a:pt x="816" y="268"/>
                  </a:lnTo>
                  <a:lnTo>
                    <a:pt x="820" y="268"/>
                  </a:lnTo>
                  <a:lnTo>
                    <a:pt x="824" y="268"/>
                  </a:lnTo>
                  <a:lnTo>
                    <a:pt x="828" y="268"/>
                  </a:lnTo>
                  <a:lnTo>
                    <a:pt x="832" y="268"/>
                  </a:lnTo>
                  <a:lnTo>
                    <a:pt x="834" y="268"/>
                  </a:lnTo>
                  <a:lnTo>
                    <a:pt x="838" y="268"/>
                  </a:lnTo>
                  <a:lnTo>
                    <a:pt x="842" y="268"/>
                  </a:lnTo>
                  <a:lnTo>
                    <a:pt x="846" y="272"/>
                  </a:lnTo>
                  <a:lnTo>
                    <a:pt x="846" y="276"/>
                  </a:lnTo>
                  <a:lnTo>
                    <a:pt x="846" y="280"/>
                  </a:lnTo>
                  <a:lnTo>
                    <a:pt x="850" y="284"/>
                  </a:lnTo>
                  <a:lnTo>
                    <a:pt x="854" y="284"/>
                  </a:lnTo>
                  <a:lnTo>
                    <a:pt x="854" y="288"/>
                  </a:lnTo>
                  <a:lnTo>
                    <a:pt x="854" y="292"/>
                  </a:lnTo>
                  <a:lnTo>
                    <a:pt x="858" y="292"/>
                  </a:lnTo>
                  <a:lnTo>
                    <a:pt x="858" y="294"/>
                  </a:lnTo>
                  <a:lnTo>
                    <a:pt x="854" y="298"/>
                  </a:lnTo>
                  <a:lnTo>
                    <a:pt x="850" y="302"/>
                  </a:lnTo>
                  <a:lnTo>
                    <a:pt x="846" y="306"/>
                  </a:lnTo>
                  <a:lnTo>
                    <a:pt x="842" y="306"/>
                  </a:lnTo>
                  <a:lnTo>
                    <a:pt x="846" y="306"/>
                  </a:lnTo>
                  <a:lnTo>
                    <a:pt x="850" y="302"/>
                  </a:lnTo>
                  <a:lnTo>
                    <a:pt x="854" y="302"/>
                  </a:lnTo>
                  <a:lnTo>
                    <a:pt x="858" y="302"/>
                  </a:lnTo>
                  <a:lnTo>
                    <a:pt x="854" y="302"/>
                  </a:lnTo>
                  <a:lnTo>
                    <a:pt x="854" y="306"/>
                  </a:lnTo>
                  <a:lnTo>
                    <a:pt x="850" y="306"/>
                  </a:lnTo>
                  <a:lnTo>
                    <a:pt x="850" y="310"/>
                  </a:lnTo>
                  <a:lnTo>
                    <a:pt x="854" y="310"/>
                  </a:lnTo>
                  <a:lnTo>
                    <a:pt x="854" y="314"/>
                  </a:lnTo>
                  <a:lnTo>
                    <a:pt x="854" y="310"/>
                  </a:lnTo>
                  <a:lnTo>
                    <a:pt x="850" y="314"/>
                  </a:lnTo>
                  <a:lnTo>
                    <a:pt x="846" y="314"/>
                  </a:lnTo>
                  <a:lnTo>
                    <a:pt x="850" y="314"/>
                  </a:lnTo>
                  <a:lnTo>
                    <a:pt x="850" y="318"/>
                  </a:lnTo>
                  <a:lnTo>
                    <a:pt x="854" y="318"/>
                  </a:lnTo>
                  <a:lnTo>
                    <a:pt x="854" y="314"/>
                  </a:lnTo>
                  <a:lnTo>
                    <a:pt x="858" y="314"/>
                  </a:lnTo>
                  <a:lnTo>
                    <a:pt x="858" y="310"/>
                  </a:lnTo>
                  <a:lnTo>
                    <a:pt x="862" y="310"/>
                  </a:lnTo>
                  <a:lnTo>
                    <a:pt x="858" y="310"/>
                  </a:lnTo>
                  <a:lnTo>
                    <a:pt x="858" y="306"/>
                  </a:lnTo>
                  <a:lnTo>
                    <a:pt x="862" y="306"/>
                  </a:lnTo>
                  <a:lnTo>
                    <a:pt x="862" y="310"/>
                  </a:lnTo>
                  <a:lnTo>
                    <a:pt x="864" y="310"/>
                  </a:lnTo>
                  <a:lnTo>
                    <a:pt x="868" y="310"/>
                  </a:lnTo>
                  <a:lnTo>
                    <a:pt x="864" y="310"/>
                  </a:lnTo>
                  <a:lnTo>
                    <a:pt x="862" y="306"/>
                  </a:lnTo>
                  <a:lnTo>
                    <a:pt x="862" y="302"/>
                  </a:lnTo>
                  <a:lnTo>
                    <a:pt x="864" y="302"/>
                  </a:lnTo>
                  <a:lnTo>
                    <a:pt x="868" y="302"/>
                  </a:lnTo>
                  <a:lnTo>
                    <a:pt x="864" y="302"/>
                  </a:lnTo>
                  <a:lnTo>
                    <a:pt x="868" y="302"/>
                  </a:lnTo>
                  <a:lnTo>
                    <a:pt x="868" y="306"/>
                  </a:lnTo>
                  <a:lnTo>
                    <a:pt x="864" y="306"/>
                  </a:lnTo>
                  <a:lnTo>
                    <a:pt x="864" y="310"/>
                  </a:lnTo>
                  <a:lnTo>
                    <a:pt x="868" y="310"/>
                  </a:lnTo>
                  <a:lnTo>
                    <a:pt x="868" y="306"/>
                  </a:lnTo>
                  <a:lnTo>
                    <a:pt x="872" y="302"/>
                  </a:lnTo>
                  <a:lnTo>
                    <a:pt x="876" y="306"/>
                  </a:lnTo>
                  <a:lnTo>
                    <a:pt x="876" y="310"/>
                  </a:lnTo>
                  <a:lnTo>
                    <a:pt x="876" y="314"/>
                  </a:lnTo>
                  <a:lnTo>
                    <a:pt x="872" y="314"/>
                  </a:lnTo>
                  <a:lnTo>
                    <a:pt x="876" y="314"/>
                  </a:lnTo>
                  <a:lnTo>
                    <a:pt x="880" y="318"/>
                  </a:lnTo>
                  <a:lnTo>
                    <a:pt x="884" y="318"/>
                  </a:lnTo>
                  <a:lnTo>
                    <a:pt x="880" y="314"/>
                  </a:lnTo>
                  <a:lnTo>
                    <a:pt x="880" y="310"/>
                  </a:lnTo>
                  <a:lnTo>
                    <a:pt x="884" y="310"/>
                  </a:lnTo>
                  <a:lnTo>
                    <a:pt x="884" y="314"/>
                  </a:lnTo>
                  <a:lnTo>
                    <a:pt x="888" y="314"/>
                  </a:lnTo>
                  <a:lnTo>
                    <a:pt x="888" y="318"/>
                  </a:lnTo>
                  <a:lnTo>
                    <a:pt x="890" y="318"/>
                  </a:lnTo>
                  <a:lnTo>
                    <a:pt x="890" y="322"/>
                  </a:lnTo>
                  <a:lnTo>
                    <a:pt x="890" y="318"/>
                  </a:lnTo>
                  <a:lnTo>
                    <a:pt x="888" y="318"/>
                  </a:lnTo>
                  <a:lnTo>
                    <a:pt x="888" y="314"/>
                  </a:lnTo>
                  <a:lnTo>
                    <a:pt x="890" y="318"/>
                  </a:lnTo>
                  <a:lnTo>
                    <a:pt x="894" y="322"/>
                  </a:lnTo>
                  <a:lnTo>
                    <a:pt x="894" y="318"/>
                  </a:lnTo>
                  <a:lnTo>
                    <a:pt x="890" y="318"/>
                  </a:lnTo>
                  <a:lnTo>
                    <a:pt x="890" y="314"/>
                  </a:lnTo>
                  <a:lnTo>
                    <a:pt x="888" y="314"/>
                  </a:lnTo>
                  <a:lnTo>
                    <a:pt x="888" y="310"/>
                  </a:lnTo>
                  <a:lnTo>
                    <a:pt x="884" y="310"/>
                  </a:lnTo>
                  <a:lnTo>
                    <a:pt x="880" y="310"/>
                  </a:lnTo>
                  <a:lnTo>
                    <a:pt x="880" y="306"/>
                  </a:lnTo>
                  <a:lnTo>
                    <a:pt x="884" y="306"/>
                  </a:lnTo>
                  <a:lnTo>
                    <a:pt x="884" y="310"/>
                  </a:lnTo>
                  <a:lnTo>
                    <a:pt x="888" y="310"/>
                  </a:lnTo>
                  <a:lnTo>
                    <a:pt x="884" y="310"/>
                  </a:lnTo>
                  <a:lnTo>
                    <a:pt x="884" y="306"/>
                  </a:lnTo>
                  <a:lnTo>
                    <a:pt x="888" y="306"/>
                  </a:lnTo>
                  <a:lnTo>
                    <a:pt x="890" y="306"/>
                  </a:lnTo>
                  <a:lnTo>
                    <a:pt x="894" y="306"/>
                  </a:lnTo>
                  <a:lnTo>
                    <a:pt x="894" y="310"/>
                  </a:lnTo>
                  <a:lnTo>
                    <a:pt x="898" y="310"/>
                  </a:lnTo>
                  <a:lnTo>
                    <a:pt x="902" y="310"/>
                  </a:lnTo>
                  <a:lnTo>
                    <a:pt x="906" y="310"/>
                  </a:lnTo>
                  <a:lnTo>
                    <a:pt x="902" y="310"/>
                  </a:lnTo>
                  <a:lnTo>
                    <a:pt x="898" y="310"/>
                  </a:lnTo>
                  <a:lnTo>
                    <a:pt x="894" y="310"/>
                  </a:lnTo>
                  <a:lnTo>
                    <a:pt x="894" y="306"/>
                  </a:lnTo>
                  <a:lnTo>
                    <a:pt x="890" y="306"/>
                  </a:lnTo>
                  <a:lnTo>
                    <a:pt x="888" y="306"/>
                  </a:lnTo>
                  <a:lnTo>
                    <a:pt x="884" y="302"/>
                  </a:lnTo>
                  <a:lnTo>
                    <a:pt x="884" y="298"/>
                  </a:lnTo>
                  <a:lnTo>
                    <a:pt x="888" y="298"/>
                  </a:lnTo>
                  <a:lnTo>
                    <a:pt x="890" y="294"/>
                  </a:lnTo>
                  <a:lnTo>
                    <a:pt x="894" y="294"/>
                  </a:lnTo>
                  <a:lnTo>
                    <a:pt x="898" y="294"/>
                  </a:lnTo>
                  <a:lnTo>
                    <a:pt x="902" y="294"/>
                  </a:lnTo>
                  <a:lnTo>
                    <a:pt x="906" y="294"/>
                  </a:lnTo>
                  <a:lnTo>
                    <a:pt x="910" y="294"/>
                  </a:lnTo>
                  <a:lnTo>
                    <a:pt x="910" y="298"/>
                  </a:lnTo>
                  <a:lnTo>
                    <a:pt x="914" y="298"/>
                  </a:lnTo>
                  <a:lnTo>
                    <a:pt x="918" y="298"/>
                  </a:lnTo>
                  <a:lnTo>
                    <a:pt x="918" y="302"/>
                  </a:lnTo>
                  <a:lnTo>
                    <a:pt x="918" y="298"/>
                  </a:lnTo>
                  <a:lnTo>
                    <a:pt x="920" y="298"/>
                  </a:lnTo>
                  <a:lnTo>
                    <a:pt x="924" y="298"/>
                  </a:lnTo>
                  <a:lnTo>
                    <a:pt x="928" y="298"/>
                  </a:lnTo>
                  <a:lnTo>
                    <a:pt x="928" y="302"/>
                  </a:lnTo>
                  <a:lnTo>
                    <a:pt x="932" y="302"/>
                  </a:lnTo>
                  <a:lnTo>
                    <a:pt x="932" y="306"/>
                  </a:lnTo>
                  <a:lnTo>
                    <a:pt x="936" y="306"/>
                  </a:lnTo>
                  <a:lnTo>
                    <a:pt x="932" y="310"/>
                  </a:lnTo>
                  <a:lnTo>
                    <a:pt x="928" y="310"/>
                  </a:lnTo>
                  <a:lnTo>
                    <a:pt x="924" y="310"/>
                  </a:lnTo>
                  <a:lnTo>
                    <a:pt x="920" y="310"/>
                  </a:lnTo>
                  <a:lnTo>
                    <a:pt x="920" y="314"/>
                  </a:lnTo>
                  <a:lnTo>
                    <a:pt x="918" y="314"/>
                  </a:lnTo>
                  <a:lnTo>
                    <a:pt x="914" y="318"/>
                  </a:lnTo>
                  <a:lnTo>
                    <a:pt x="918" y="314"/>
                  </a:lnTo>
                  <a:lnTo>
                    <a:pt x="920" y="314"/>
                  </a:lnTo>
                  <a:lnTo>
                    <a:pt x="920" y="310"/>
                  </a:lnTo>
                  <a:lnTo>
                    <a:pt x="924" y="310"/>
                  </a:lnTo>
                  <a:lnTo>
                    <a:pt x="928" y="310"/>
                  </a:lnTo>
                  <a:lnTo>
                    <a:pt x="932" y="314"/>
                  </a:lnTo>
                  <a:lnTo>
                    <a:pt x="928" y="314"/>
                  </a:lnTo>
                  <a:lnTo>
                    <a:pt x="924" y="314"/>
                  </a:lnTo>
                  <a:lnTo>
                    <a:pt x="924" y="318"/>
                  </a:lnTo>
                  <a:lnTo>
                    <a:pt x="920" y="322"/>
                  </a:lnTo>
                  <a:lnTo>
                    <a:pt x="918" y="322"/>
                  </a:lnTo>
                  <a:lnTo>
                    <a:pt x="920" y="322"/>
                  </a:lnTo>
                  <a:lnTo>
                    <a:pt x="924" y="318"/>
                  </a:lnTo>
                  <a:lnTo>
                    <a:pt x="924" y="314"/>
                  </a:lnTo>
                  <a:lnTo>
                    <a:pt x="928" y="314"/>
                  </a:lnTo>
                  <a:lnTo>
                    <a:pt x="932" y="314"/>
                  </a:lnTo>
                  <a:lnTo>
                    <a:pt x="932" y="310"/>
                  </a:lnTo>
                  <a:lnTo>
                    <a:pt x="936" y="310"/>
                  </a:lnTo>
                  <a:lnTo>
                    <a:pt x="940" y="310"/>
                  </a:lnTo>
                  <a:lnTo>
                    <a:pt x="944" y="314"/>
                  </a:lnTo>
                  <a:lnTo>
                    <a:pt x="948" y="314"/>
                  </a:lnTo>
                  <a:lnTo>
                    <a:pt x="948" y="318"/>
                  </a:lnTo>
                  <a:lnTo>
                    <a:pt x="944" y="318"/>
                  </a:lnTo>
                  <a:lnTo>
                    <a:pt x="944" y="322"/>
                  </a:lnTo>
                  <a:lnTo>
                    <a:pt x="940" y="318"/>
                  </a:lnTo>
                  <a:lnTo>
                    <a:pt x="940" y="322"/>
                  </a:lnTo>
                  <a:lnTo>
                    <a:pt x="936" y="322"/>
                  </a:lnTo>
                  <a:lnTo>
                    <a:pt x="932" y="322"/>
                  </a:lnTo>
                  <a:lnTo>
                    <a:pt x="928" y="322"/>
                  </a:lnTo>
                  <a:lnTo>
                    <a:pt x="932" y="322"/>
                  </a:lnTo>
                  <a:lnTo>
                    <a:pt x="936" y="322"/>
                  </a:lnTo>
                  <a:lnTo>
                    <a:pt x="932" y="324"/>
                  </a:lnTo>
                  <a:lnTo>
                    <a:pt x="928" y="324"/>
                  </a:lnTo>
                  <a:lnTo>
                    <a:pt x="932" y="324"/>
                  </a:lnTo>
                  <a:lnTo>
                    <a:pt x="936" y="324"/>
                  </a:lnTo>
                  <a:lnTo>
                    <a:pt x="936" y="322"/>
                  </a:lnTo>
                  <a:lnTo>
                    <a:pt x="940" y="322"/>
                  </a:lnTo>
                  <a:lnTo>
                    <a:pt x="940" y="324"/>
                  </a:lnTo>
                  <a:lnTo>
                    <a:pt x="936" y="324"/>
                  </a:lnTo>
                  <a:lnTo>
                    <a:pt x="932" y="324"/>
                  </a:lnTo>
                  <a:lnTo>
                    <a:pt x="932" y="328"/>
                  </a:lnTo>
                  <a:lnTo>
                    <a:pt x="932" y="324"/>
                  </a:lnTo>
                  <a:lnTo>
                    <a:pt x="936" y="324"/>
                  </a:lnTo>
                  <a:lnTo>
                    <a:pt x="936" y="328"/>
                  </a:lnTo>
                  <a:lnTo>
                    <a:pt x="940" y="328"/>
                  </a:lnTo>
                  <a:lnTo>
                    <a:pt x="936" y="332"/>
                  </a:lnTo>
                  <a:lnTo>
                    <a:pt x="932" y="336"/>
                  </a:lnTo>
                  <a:lnTo>
                    <a:pt x="936" y="332"/>
                  </a:lnTo>
                  <a:lnTo>
                    <a:pt x="940" y="332"/>
                  </a:lnTo>
                  <a:lnTo>
                    <a:pt x="940" y="328"/>
                  </a:lnTo>
                  <a:lnTo>
                    <a:pt x="936" y="328"/>
                  </a:lnTo>
                  <a:lnTo>
                    <a:pt x="936" y="324"/>
                  </a:lnTo>
                  <a:lnTo>
                    <a:pt x="940" y="324"/>
                  </a:lnTo>
                  <a:lnTo>
                    <a:pt x="944" y="322"/>
                  </a:lnTo>
                  <a:lnTo>
                    <a:pt x="948" y="322"/>
                  </a:lnTo>
                  <a:lnTo>
                    <a:pt x="948" y="324"/>
                  </a:lnTo>
                  <a:lnTo>
                    <a:pt x="944" y="324"/>
                  </a:lnTo>
                  <a:lnTo>
                    <a:pt x="948" y="324"/>
                  </a:lnTo>
                  <a:lnTo>
                    <a:pt x="948" y="322"/>
                  </a:lnTo>
                  <a:lnTo>
                    <a:pt x="950" y="322"/>
                  </a:lnTo>
                  <a:lnTo>
                    <a:pt x="954" y="322"/>
                  </a:lnTo>
                  <a:lnTo>
                    <a:pt x="950" y="322"/>
                  </a:lnTo>
                  <a:lnTo>
                    <a:pt x="950" y="324"/>
                  </a:lnTo>
                  <a:lnTo>
                    <a:pt x="948" y="324"/>
                  </a:lnTo>
                  <a:lnTo>
                    <a:pt x="948" y="328"/>
                  </a:lnTo>
                  <a:lnTo>
                    <a:pt x="944" y="328"/>
                  </a:lnTo>
                  <a:lnTo>
                    <a:pt x="948" y="328"/>
                  </a:lnTo>
                  <a:lnTo>
                    <a:pt x="948" y="332"/>
                  </a:lnTo>
                  <a:lnTo>
                    <a:pt x="944" y="332"/>
                  </a:lnTo>
                  <a:lnTo>
                    <a:pt x="944" y="336"/>
                  </a:lnTo>
                  <a:lnTo>
                    <a:pt x="948" y="336"/>
                  </a:lnTo>
                  <a:lnTo>
                    <a:pt x="948" y="332"/>
                  </a:lnTo>
                  <a:lnTo>
                    <a:pt x="948" y="328"/>
                  </a:lnTo>
                  <a:lnTo>
                    <a:pt x="950" y="324"/>
                  </a:lnTo>
                  <a:lnTo>
                    <a:pt x="954" y="324"/>
                  </a:lnTo>
                  <a:lnTo>
                    <a:pt x="954" y="328"/>
                  </a:lnTo>
                  <a:lnTo>
                    <a:pt x="954" y="332"/>
                  </a:lnTo>
                  <a:lnTo>
                    <a:pt x="954" y="328"/>
                  </a:lnTo>
                  <a:lnTo>
                    <a:pt x="958" y="328"/>
                  </a:lnTo>
                  <a:lnTo>
                    <a:pt x="954" y="332"/>
                  </a:lnTo>
                  <a:lnTo>
                    <a:pt x="950" y="332"/>
                  </a:lnTo>
                  <a:lnTo>
                    <a:pt x="950" y="336"/>
                  </a:lnTo>
                  <a:lnTo>
                    <a:pt x="950" y="340"/>
                  </a:lnTo>
                  <a:lnTo>
                    <a:pt x="950" y="336"/>
                  </a:lnTo>
                  <a:lnTo>
                    <a:pt x="954" y="332"/>
                  </a:lnTo>
                  <a:lnTo>
                    <a:pt x="958" y="332"/>
                  </a:lnTo>
                  <a:lnTo>
                    <a:pt x="962" y="332"/>
                  </a:lnTo>
                  <a:lnTo>
                    <a:pt x="958" y="332"/>
                  </a:lnTo>
                  <a:lnTo>
                    <a:pt x="958" y="336"/>
                  </a:lnTo>
                  <a:lnTo>
                    <a:pt x="958" y="340"/>
                  </a:lnTo>
                  <a:lnTo>
                    <a:pt x="954" y="340"/>
                  </a:lnTo>
                  <a:lnTo>
                    <a:pt x="958" y="340"/>
                  </a:lnTo>
                  <a:lnTo>
                    <a:pt x="958" y="336"/>
                  </a:lnTo>
                  <a:lnTo>
                    <a:pt x="962" y="332"/>
                  </a:lnTo>
                  <a:lnTo>
                    <a:pt x="962" y="336"/>
                  </a:lnTo>
                  <a:lnTo>
                    <a:pt x="962" y="332"/>
                  </a:lnTo>
                  <a:lnTo>
                    <a:pt x="962" y="328"/>
                  </a:lnTo>
                  <a:lnTo>
                    <a:pt x="966" y="328"/>
                  </a:lnTo>
                  <a:lnTo>
                    <a:pt x="966" y="324"/>
                  </a:lnTo>
                  <a:lnTo>
                    <a:pt x="970" y="324"/>
                  </a:lnTo>
                  <a:lnTo>
                    <a:pt x="970" y="322"/>
                  </a:lnTo>
                  <a:lnTo>
                    <a:pt x="970" y="324"/>
                  </a:lnTo>
                  <a:lnTo>
                    <a:pt x="974" y="324"/>
                  </a:lnTo>
                  <a:lnTo>
                    <a:pt x="976" y="324"/>
                  </a:lnTo>
                  <a:lnTo>
                    <a:pt x="980" y="324"/>
                  </a:lnTo>
                  <a:lnTo>
                    <a:pt x="980" y="328"/>
                  </a:lnTo>
                  <a:lnTo>
                    <a:pt x="984" y="328"/>
                  </a:lnTo>
                  <a:lnTo>
                    <a:pt x="988" y="332"/>
                  </a:lnTo>
                  <a:lnTo>
                    <a:pt x="988" y="336"/>
                  </a:lnTo>
                  <a:lnTo>
                    <a:pt x="984" y="336"/>
                  </a:lnTo>
                  <a:lnTo>
                    <a:pt x="984" y="340"/>
                  </a:lnTo>
                  <a:lnTo>
                    <a:pt x="980" y="340"/>
                  </a:lnTo>
                  <a:lnTo>
                    <a:pt x="980" y="336"/>
                  </a:lnTo>
                  <a:lnTo>
                    <a:pt x="976" y="336"/>
                  </a:lnTo>
                  <a:lnTo>
                    <a:pt x="974" y="340"/>
                  </a:lnTo>
                  <a:lnTo>
                    <a:pt x="974" y="344"/>
                  </a:lnTo>
                  <a:lnTo>
                    <a:pt x="970" y="344"/>
                  </a:lnTo>
                  <a:lnTo>
                    <a:pt x="966" y="344"/>
                  </a:lnTo>
                  <a:lnTo>
                    <a:pt x="970" y="344"/>
                  </a:lnTo>
                  <a:lnTo>
                    <a:pt x="974" y="344"/>
                  </a:lnTo>
                  <a:lnTo>
                    <a:pt x="970" y="348"/>
                  </a:lnTo>
                  <a:lnTo>
                    <a:pt x="970" y="350"/>
                  </a:lnTo>
                  <a:lnTo>
                    <a:pt x="966" y="350"/>
                  </a:lnTo>
                  <a:lnTo>
                    <a:pt x="970" y="350"/>
                  </a:lnTo>
                  <a:lnTo>
                    <a:pt x="970" y="348"/>
                  </a:lnTo>
                  <a:lnTo>
                    <a:pt x="974" y="348"/>
                  </a:lnTo>
                  <a:lnTo>
                    <a:pt x="976" y="348"/>
                  </a:lnTo>
                  <a:lnTo>
                    <a:pt x="976" y="344"/>
                  </a:lnTo>
                  <a:lnTo>
                    <a:pt x="980" y="344"/>
                  </a:lnTo>
                  <a:lnTo>
                    <a:pt x="984" y="344"/>
                  </a:lnTo>
                  <a:lnTo>
                    <a:pt x="988" y="340"/>
                  </a:lnTo>
                  <a:lnTo>
                    <a:pt x="992" y="336"/>
                  </a:lnTo>
                  <a:lnTo>
                    <a:pt x="996" y="336"/>
                  </a:lnTo>
                  <a:lnTo>
                    <a:pt x="996" y="340"/>
                  </a:lnTo>
                  <a:lnTo>
                    <a:pt x="996" y="344"/>
                  </a:lnTo>
                  <a:lnTo>
                    <a:pt x="996" y="348"/>
                  </a:lnTo>
                  <a:lnTo>
                    <a:pt x="992" y="348"/>
                  </a:lnTo>
                  <a:lnTo>
                    <a:pt x="988" y="348"/>
                  </a:lnTo>
                  <a:lnTo>
                    <a:pt x="988" y="350"/>
                  </a:lnTo>
                  <a:lnTo>
                    <a:pt x="984" y="350"/>
                  </a:lnTo>
                  <a:lnTo>
                    <a:pt x="980" y="350"/>
                  </a:lnTo>
                  <a:lnTo>
                    <a:pt x="980" y="354"/>
                  </a:lnTo>
                  <a:lnTo>
                    <a:pt x="980" y="358"/>
                  </a:lnTo>
                  <a:lnTo>
                    <a:pt x="976" y="358"/>
                  </a:lnTo>
                  <a:lnTo>
                    <a:pt x="980" y="358"/>
                  </a:lnTo>
                  <a:lnTo>
                    <a:pt x="980" y="354"/>
                  </a:lnTo>
                  <a:lnTo>
                    <a:pt x="984" y="350"/>
                  </a:lnTo>
                  <a:lnTo>
                    <a:pt x="988" y="350"/>
                  </a:lnTo>
                  <a:lnTo>
                    <a:pt x="988" y="354"/>
                  </a:lnTo>
                  <a:lnTo>
                    <a:pt x="984" y="358"/>
                  </a:lnTo>
                  <a:lnTo>
                    <a:pt x="984" y="362"/>
                  </a:lnTo>
                  <a:lnTo>
                    <a:pt x="984" y="366"/>
                  </a:lnTo>
                  <a:lnTo>
                    <a:pt x="984" y="362"/>
                  </a:lnTo>
                  <a:lnTo>
                    <a:pt x="988" y="358"/>
                  </a:lnTo>
                  <a:lnTo>
                    <a:pt x="988" y="354"/>
                  </a:lnTo>
                  <a:lnTo>
                    <a:pt x="988" y="350"/>
                  </a:lnTo>
                  <a:lnTo>
                    <a:pt x="992" y="350"/>
                  </a:lnTo>
                  <a:lnTo>
                    <a:pt x="992" y="348"/>
                  </a:lnTo>
                  <a:lnTo>
                    <a:pt x="996" y="348"/>
                  </a:lnTo>
                  <a:lnTo>
                    <a:pt x="1000" y="348"/>
                  </a:lnTo>
                  <a:lnTo>
                    <a:pt x="1000" y="344"/>
                  </a:lnTo>
                  <a:lnTo>
                    <a:pt x="1004" y="344"/>
                  </a:lnTo>
                  <a:lnTo>
                    <a:pt x="1006" y="344"/>
                  </a:lnTo>
                  <a:lnTo>
                    <a:pt x="1006" y="348"/>
                  </a:lnTo>
                  <a:lnTo>
                    <a:pt x="1004" y="348"/>
                  </a:lnTo>
                  <a:lnTo>
                    <a:pt x="1004" y="350"/>
                  </a:lnTo>
                  <a:lnTo>
                    <a:pt x="1000" y="350"/>
                  </a:lnTo>
                  <a:lnTo>
                    <a:pt x="1000" y="354"/>
                  </a:lnTo>
                  <a:lnTo>
                    <a:pt x="1000" y="350"/>
                  </a:lnTo>
                  <a:lnTo>
                    <a:pt x="1004" y="350"/>
                  </a:lnTo>
                  <a:lnTo>
                    <a:pt x="1004" y="348"/>
                  </a:lnTo>
                  <a:lnTo>
                    <a:pt x="1006" y="348"/>
                  </a:lnTo>
                  <a:lnTo>
                    <a:pt x="1010" y="348"/>
                  </a:lnTo>
                  <a:lnTo>
                    <a:pt x="1014" y="348"/>
                  </a:lnTo>
                  <a:lnTo>
                    <a:pt x="1018" y="348"/>
                  </a:lnTo>
                  <a:lnTo>
                    <a:pt x="1022" y="350"/>
                  </a:lnTo>
                  <a:lnTo>
                    <a:pt x="1026" y="350"/>
                  </a:lnTo>
                  <a:lnTo>
                    <a:pt x="1030" y="350"/>
                  </a:lnTo>
                  <a:lnTo>
                    <a:pt x="1030" y="354"/>
                  </a:lnTo>
                  <a:lnTo>
                    <a:pt x="1026" y="354"/>
                  </a:lnTo>
                  <a:lnTo>
                    <a:pt x="1022" y="354"/>
                  </a:lnTo>
                  <a:lnTo>
                    <a:pt x="1022" y="358"/>
                  </a:lnTo>
                  <a:lnTo>
                    <a:pt x="1018" y="358"/>
                  </a:lnTo>
                  <a:lnTo>
                    <a:pt x="1014" y="358"/>
                  </a:lnTo>
                  <a:lnTo>
                    <a:pt x="1010" y="358"/>
                  </a:lnTo>
                  <a:lnTo>
                    <a:pt x="1010" y="362"/>
                  </a:lnTo>
                  <a:lnTo>
                    <a:pt x="1006" y="362"/>
                  </a:lnTo>
                  <a:lnTo>
                    <a:pt x="1004" y="362"/>
                  </a:lnTo>
                  <a:lnTo>
                    <a:pt x="1004" y="366"/>
                  </a:lnTo>
                  <a:lnTo>
                    <a:pt x="1006" y="366"/>
                  </a:lnTo>
                  <a:lnTo>
                    <a:pt x="1004" y="366"/>
                  </a:lnTo>
                  <a:lnTo>
                    <a:pt x="1000" y="370"/>
                  </a:lnTo>
                  <a:lnTo>
                    <a:pt x="1004" y="370"/>
                  </a:lnTo>
                  <a:lnTo>
                    <a:pt x="1004" y="366"/>
                  </a:lnTo>
                  <a:lnTo>
                    <a:pt x="1006" y="366"/>
                  </a:lnTo>
                  <a:lnTo>
                    <a:pt x="1006" y="362"/>
                  </a:lnTo>
                  <a:lnTo>
                    <a:pt x="1010" y="362"/>
                  </a:lnTo>
                  <a:lnTo>
                    <a:pt x="1014" y="362"/>
                  </a:lnTo>
                  <a:lnTo>
                    <a:pt x="1018" y="362"/>
                  </a:lnTo>
                  <a:lnTo>
                    <a:pt x="1022" y="362"/>
                  </a:lnTo>
                  <a:lnTo>
                    <a:pt x="1026" y="362"/>
                  </a:lnTo>
                  <a:lnTo>
                    <a:pt x="1022" y="366"/>
                  </a:lnTo>
                  <a:lnTo>
                    <a:pt x="1018" y="366"/>
                  </a:lnTo>
                  <a:lnTo>
                    <a:pt x="1014" y="370"/>
                  </a:lnTo>
                  <a:lnTo>
                    <a:pt x="1010" y="370"/>
                  </a:lnTo>
                  <a:lnTo>
                    <a:pt x="1006" y="370"/>
                  </a:lnTo>
                  <a:lnTo>
                    <a:pt x="1004" y="374"/>
                  </a:lnTo>
                  <a:lnTo>
                    <a:pt x="1004" y="378"/>
                  </a:lnTo>
                  <a:lnTo>
                    <a:pt x="1006" y="374"/>
                  </a:lnTo>
                  <a:lnTo>
                    <a:pt x="1006" y="370"/>
                  </a:lnTo>
                  <a:lnTo>
                    <a:pt x="1010" y="370"/>
                  </a:lnTo>
                  <a:lnTo>
                    <a:pt x="1014" y="370"/>
                  </a:lnTo>
                  <a:lnTo>
                    <a:pt x="1018" y="370"/>
                  </a:lnTo>
                  <a:lnTo>
                    <a:pt x="1018" y="366"/>
                  </a:lnTo>
                  <a:lnTo>
                    <a:pt x="1022" y="366"/>
                  </a:lnTo>
                  <a:lnTo>
                    <a:pt x="1026" y="366"/>
                  </a:lnTo>
                  <a:lnTo>
                    <a:pt x="1030" y="366"/>
                  </a:lnTo>
                  <a:lnTo>
                    <a:pt x="1030" y="362"/>
                  </a:lnTo>
                  <a:lnTo>
                    <a:pt x="1030" y="358"/>
                  </a:lnTo>
                  <a:lnTo>
                    <a:pt x="1032" y="358"/>
                  </a:lnTo>
                  <a:lnTo>
                    <a:pt x="1036" y="358"/>
                  </a:lnTo>
                  <a:lnTo>
                    <a:pt x="1036" y="362"/>
                  </a:lnTo>
                  <a:lnTo>
                    <a:pt x="1040" y="362"/>
                  </a:lnTo>
                  <a:lnTo>
                    <a:pt x="1040" y="366"/>
                  </a:lnTo>
                  <a:lnTo>
                    <a:pt x="1044" y="366"/>
                  </a:lnTo>
                  <a:lnTo>
                    <a:pt x="1044" y="370"/>
                  </a:lnTo>
                  <a:lnTo>
                    <a:pt x="1044" y="374"/>
                  </a:lnTo>
                  <a:lnTo>
                    <a:pt x="1040" y="374"/>
                  </a:lnTo>
                  <a:lnTo>
                    <a:pt x="1036" y="374"/>
                  </a:lnTo>
                  <a:lnTo>
                    <a:pt x="1036" y="370"/>
                  </a:lnTo>
                  <a:lnTo>
                    <a:pt x="1032" y="370"/>
                  </a:lnTo>
                  <a:lnTo>
                    <a:pt x="1032" y="374"/>
                  </a:lnTo>
                  <a:lnTo>
                    <a:pt x="1030" y="374"/>
                  </a:lnTo>
                  <a:lnTo>
                    <a:pt x="1026" y="374"/>
                  </a:lnTo>
                  <a:lnTo>
                    <a:pt x="1022" y="378"/>
                  </a:lnTo>
                  <a:lnTo>
                    <a:pt x="1018" y="378"/>
                  </a:lnTo>
                  <a:lnTo>
                    <a:pt x="1014" y="378"/>
                  </a:lnTo>
                  <a:lnTo>
                    <a:pt x="1010" y="378"/>
                  </a:lnTo>
                  <a:lnTo>
                    <a:pt x="1006" y="378"/>
                  </a:lnTo>
                  <a:lnTo>
                    <a:pt x="1004" y="378"/>
                  </a:lnTo>
                  <a:lnTo>
                    <a:pt x="1006" y="378"/>
                  </a:lnTo>
                  <a:lnTo>
                    <a:pt x="1010" y="378"/>
                  </a:lnTo>
                  <a:lnTo>
                    <a:pt x="1014" y="378"/>
                  </a:lnTo>
                  <a:lnTo>
                    <a:pt x="1018" y="378"/>
                  </a:lnTo>
                  <a:lnTo>
                    <a:pt x="1022" y="378"/>
                  </a:lnTo>
                  <a:lnTo>
                    <a:pt x="1026" y="378"/>
                  </a:lnTo>
                  <a:lnTo>
                    <a:pt x="1030" y="378"/>
                  </a:lnTo>
                  <a:lnTo>
                    <a:pt x="1032" y="380"/>
                  </a:lnTo>
                  <a:lnTo>
                    <a:pt x="1036" y="380"/>
                  </a:lnTo>
                  <a:lnTo>
                    <a:pt x="1036" y="378"/>
                  </a:lnTo>
                  <a:lnTo>
                    <a:pt x="1040" y="380"/>
                  </a:lnTo>
                  <a:lnTo>
                    <a:pt x="1044" y="380"/>
                  </a:lnTo>
                  <a:lnTo>
                    <a:pt x="1048" y="380"/>
                  </a:lnTo>
                  <a:lnTo>
                    <a:pt x="1052" y="380"/>
                  </a:lnTo>
                  <a:lnTo>
                    <a:pt x="1052" y="384"/>
                  </a:lnTo>
                  <a:lnTo>
                    <a:pt x="1052" y="388"/>
                  </a:lnTo>
                  <a:lnTo>
                    <a:pt x="1048" y="388"/>
                  </a:lnTo>
                  <a:lnTo>
                    <a:pt x="1044" y="384"/>
                  </a:lnTo>
                  <a:lnTo>
                    <a:pt x="1040" y="384"/>
                  </a:lnTo>
                  <a:lnTo>
                    <a:pt x="1040" y="388"/>
                  </a:lnTo>
                  <a:lnTo>
                    <a:pt x="1036" y="388"/>
                  </a:lnTo>
                  <a:lnTo>
                    <a:pt x="1032" y="384"/>
                  </a:lnTo>
                  <a:lnTo>
                    <a:pt x="1030" y="384"/>
                  </a:lnTo>
                  <a:lnTo>
                    <a:pt x="1026" y="384"/>
                  </a:lnTo>
                  <a:lnTo>
                    <a:pt x="1022" y="384"/>
                  </a:lnTo>
                  <a:lnTo>
                    <a:pt x="1022" y="380"/>
                  </a:lnTo>
                  <a:lnTo>
                    <a:pt x="1018" y="380"/>
                  </a:lnTo>
                  <a:lnTo>
                    <a:pt x="1014" y="384"/>
                  </a:lnTo>
                  <a:lnTo>
                    <a:pt x="1018" y="384"/>
                  </a:lnTo>
                  <a:lnTo>
                    <a:pt x="1018" y="380"/>
                  </a:lnTo>
                  <a:lnTo>
                    <a:pt x="1022" y="384"/>
                  </a:lnTo>
                  <a:lnTo>
                    <a:pt x="1026" y="384"/>
                  </a:lnTo>
                  <a:lnTo>
                    <a:pt x="1030" y="384"/>
                  </a:lnTo>
                  <a:lnTo>
                    <a:pt x="1032" y="384"/>
                  </a:lnTo>
                  <a:lnTo>
                    <a:pt x="1030" y="384"/>
                  </a:lnTo>
                  <a:lnTo>
                    <a:pt x="1026" y="384"/>
                  </a:lnTo>
                  <a:lnTo>
                    <a:pt x="1022" y="384"/>
                  </a:lnTo>
                  <a:lnTo>
                    <a:pt x="1018" y="384"/>
                  </a:lnTo>
                  <a:lnTo>
                    <a:pt x="1022" y="384"/>
                  </a:lnTo>
                  <a:lnTo>
                    <a:pt x="1026" y="384"/>
                  </a:lnTo>
                  <a:lnTo>
                    <a:pt x="1022" y="388"/>
                  </a:lnTo>
                  <a:lnTo>
                    <a:pt x="1018" y="388"/>
                  </a:lnTo>
                  <a:lnTo>
                    <a:pt x="1018" y="392"/>
                  </a:lnTo>
                  <a:lnTo>
                    <a:pt x="1022" y="388"/>
                  </a:lnTo>
                  <a:lnTo>
                    <a:pt x="1026" y="388"/>
                  </a:lnTo>
                  <a:lnTo>
                    <a:pt x="1030" y="388"/>
                  </a:lnTo>
                  <a:lnTo>
                    <a:pt x="1032" y="388"/>
                  </a:lnTo>
                  <a:lnTo>
                    <a:pt x="1036" y="392"/>
                  </a:lnTo>
                  <a:lnTo>
                    <a:pt x="1032" y="392"/>
                  </a:lnTo>
                  <a:lnTo>
                    <a:pt x="1030" y="392"/>
                  </a:lnTo>
                  <a:lnTo>
                    <a:pt x="1026" y="392"/>
                  </a:lnTo>
                  <a:lnTo>
                    <a:pt x="1030" y="392"/>
                  </a:lnTo>
                  <a:lnTo>
                    <a:pt x="1032" y="392"/>
                  </a:lnTo>
                  <a:lnTo>
                    <a:pt x="1032" y="396"/>
                  </a:lnTo>
                  <a:lnTo>
                    <a:pt x="1030" y="396"/>
                  </a:lnTo>
                  <a:lnTo>
                    <a:pt x="1030" y="392"/>
                  </a:lnTo>
                  <a:lnTo>
                    <a:pt x="1026" y="392"/>
                  </a:lnTo>
                  <a:lnTo>
                    <a:pt x="1026" y="396"/>
                  </a:lnTo>
                  <a:lnTo>
                    <a:pt x="1030" y="396"/>
                  </a:lnTo>
                  <a:lnTo>
                    <a:pt x="1032" y="396"/>
                  </a:lnTo>
                  <a:lnTo>
                    <a:pt x="1036" y="396"/>
                  </a:lnTo>
                  <a:lnTo>
                    <a:pt x="1032" y="396"/>
                  </a:lnTo>
                  <a:lnTo>
                    <a:pt x="1030" y="396"/>
                  </a:lnTo>
                  <a:lnTo>
                    <a:pt x="1026" y="396"/>
                  </a:lnTo>
                  <a:lnTo>
                    <a:pt x="1022" y="396"/>
                  </a:lnTo>
                  <a:lnTo>
                    <a:pt x="1018" y="396"/>
                  </a:lnTo>
                  <a:lnTo>
                    <a:pt x="1014" y="396"/>
                  </a:lnTo>
                  <a:lnTo>
                    <a:pt x="1018" y="396"/>
                  </a:lnTo>
                  <a:lnTo>
                    <a:pt x="1014" y="396"/>
                  </a:lnTo>
                  <a:lnTo>
                    <a:pt x="1018" y="396"/>
                  </a:lnTo>
                  <a:lnTo>
                    <a:pt x="1030" y="400"/>
                  </a:lnTo>
                  <a:lnTo>
                    <a:pt x="1032" y="400"/>
                  </a:lnTo>
                  <a:lnTo>
                    <a:pt x="1030" y="400"/>
                  </a:lnTo>
                  <a:lnTo>
                    <a:pt x="1026" y="400"/>
                  </a:lnTo>
                  <a:lnTo>
                    <a:pt x="1022" y="400"/>
                  </a:lnTo>
                  <a:lnTo>
                    <a:pt x="1026" y="400"/>
                  </a:lnTo>
                  <a:lnTo>
                    <a:pt x="1026" y="404"/>
                  </a:lnTo>
                  <a:lnTo>
                    <a:pt x="1022" y="404"/>
                  </a:lnTo>
                  <a:lnTo>
                    <a:pt x="1026" y="404"/>
                  </a:lnTo>
                  <a:lnTo>
                    <a:pt x="1026" y="400"/>
                  </a:lnTo>
                  <a:lnTo>
                    <a:pt x="1030" y="400"/>
                  </a:lnTo>
                  <a:lnTo>
                    <a:pt x="1030" y="404"/>
                  </a:lnTo>
                  <a:lnTo>
                    <a:pt x="1032" y="404"/>
                  </a:lnTo>
                  <a:lnTo>
                    <a:pt x="1036" y="404"/>
                  </a:lnTo>
                  <a:lnTo>
                    <a:pt x="1040" y="404"/>
                  </a:lnTo>
                  <a:lnTo>
                    <a:pt x="1036" y="404"/>
                  </a:lnTo>
                  <a:lnTo>
                    <a:pt x="1036" y="408"/>
                  </a:lnTo>
                  <a:lnTo>
                    <a:pt x="1040" y="408"/>
                  </a:lnTo>
                  <a:lnTo>
                    <a:pt x="1040" y="404"/>
                  </a:lnTo>
                  <a:lnTo>
                    <a:pt x="1044" y="404"/>
                  </a:lnTo>
                  <a:lnTo>
                    <a:pt x="1044" y="408"/>
                  </a:lnTo>
                  <a:lnTo>
                    <a:pt x="1040" y="408"/>
                  </a:lnTo>
                  <a:lnTo>
                    <a:pt x="1044" y="408"/>
                  </a:lnTo>
                  <a:lnTo>
                    <a:pt x="1044" y="404"/>
                  </a:lnTo>
                  <a:lnTo>
                    <a:pt x="1048" y="404"/>
                  </a:lnTo>
                  <a:lnTo>
                    <a:pt x="1052" y="404"/>
                  </a:lnTo>
                  <a:lnTo>
                    <a:pt x="1052" y="408"/>
                  </a:lnTo>
                  <a:lnTo>
                    <a:pt x="1048" y="408"/>
                  </a:lnTo>
                  <a:lnTo>
                    <a:pt x="1044" y="408"/>
                  </a:lnTo>
                  <a:lnTo>
                    <a:pt x="1040" y="408"/>
                  </a:lnTo>
                  <a:lnTo>
                    <a:pt x="1036" y="408"/>
                  </a:lnTo>
                  <a:lnTo>
                    <a:pt x="1032" y="408"/>
                  </a:lnTo>
                  <a:lnTo>
                    <a:pt x="1032" y="410"/>
                  </a:lnTo>
                  <a:lnTo>
                    <a:pt x="1036" y="410"/>
                  </a:lnTo>
                  <a:lnTo>
                    <a:pt x="1036" y="408"/>
                  </a:lnTo>
                  <a:lnTo>
                    <a:pt x="1040" y="408"/>
                  </a:lnTo>
                  <a:lnTo>
                    <a:pt x="1040" y="410"/>
                  </a:lnTo>
                  <a:lnTo>
                    <a:pt x="1036" y="410"/>
                  </a:lnTo>
                  <a:lnTo>
                    <a:pt x="1040" y="410"/>
                  </a:lnTo>
                  <a:lnTo>
                    <a:pt x="1040" y="408"/>
                  </a:lnTo>
                  <a:lnTo>
                    <a:pt x="1044" y="408"/>
                  </a:lnTo>
                  <a:lnTo>
                    <a:pt x="1048" y="408"/>
                  </a:lnTo>
                  <a:lnTo>
                    <a:pt x="1044" y="408"/>
                  </a:lnTo>
                  <a:lnTo>
                    <a:pt x="1044" y="410"/>
                  </a:lnTo>
                  <a:lnTo>
                    <a:pt x="1040" y="410"/>
                  </a:lnTo>
                  <a:lnTo>
                    <a:pt x="1044" y="410"/>
                  </a:lnTo>
                  <a:lnTo>
                    <a:pt x="1040" y="410"/>
                  </a:lnTo>
                  <a:lnTo>
                    <a:pt x="1036" y="410"/>
                  </a:lnTo>
                  <a:lnTo>
                    <a:pt x="1040" y="410"/>
                  </a:lnTo>
                  <a:lnTo>
                    <a:pt x="1040" y="414"/>
                  </a:lnTo>
                  <a:lnTo>
                    <a:pt x="1044" y="410"/>
                  </a:lnTo>
                  <a:lnTo>
                    <a:pt x="1048" y="408"/>
                  </a:lnTo>
                  <a:lnTo>
                    <a:pt x="1048" y="410"/>
                  </a:lnTo>
                  <a:lnTo>
                    <a:pt x="1052" y="410"/>
                  </a:lnTo>
                  <a:lnTo>
                    <a:pt x="1048" y="414"/>
                  </a:lnTo>
                  <a:lnTo>
                    <a:pt x="1052" y="414"/>
                  </a:lnTo>
                  <a:lnTo>
                    <a:pt x="1052" y="410"/>
                  </a:lnTo>
                  <a:lnTo>
                    <a:pt x="1052" y="414"/>
                  </a:lnTo>
                  <a:lnTo>
                    <a:pt x="1052" y="418"/>
                  </a:lnTo>
                  <a:lnTo>
                    <a:pt x="1052" y="414"/>
                  </a:lnTo>
                  <a:lnTo>
                    <a:pt x="1052" y="410"/>
                  </a:lnTo>
                  <a:lnTo>
                    <a:pt x="1056" y="410"/>
                  </a:lnTo>
                  <a:lnTo>
                    <a:pt x="1056" y="414"/>
                  </a:lnTo>
                  <a:lnTo>
                    <a:pt x="1060" y="414"/>
                  </a:lnTo>
                  <a:lnTo>
                    <a:pt x="1056" y="414"/>
                  </a:lnTo>
                  <a:lnTo>
                    <a:pt x="1056" y="418"/>
                  </a:lnTo>
                  <a:lnTo>
                    <a:pt x="1052" y="418"/>
                  </a:lnTo>
                  <a:lnTo>
                    <a:pt x="1056" y="422"/>
                  </a:lnTo>
                  <a:lnTo>
                    <a:pt x="1056" y="418"/>
                  </a:lnTo>
                  <a:lnTo>
                    <a:pt x="1060" y="418"/>
                  </a:lnTo>
                  <a:lnTo>
                    <a:pt x="1062" y="414"/>
                  </a:lnTo>
                  <a:lnTo>
                    <a:pt x="1062" y="410"/>
                  </a:lnTo>
                  <a:lnTo>
                    <a:pt x="1062" y="414"/>
                  </a:lnTo>
                  <a:lnTo>
                    <a:pt x="1062" y="418"/>
                  </a:lnTo>
                  <a:lnTo>
                    <a:pt x="1060" y="418"/>
                  </a:lnTo>
                  <a:lnTo>
                    <a:pt x="1062" y="418"/>
                  </a:lnTo>
                  <a:lnTo>
                    <a:pt x="1062" y="422"/>
                  </a:lnTo>
                  <a:lnTo>
                    <a:pt x="1060" y="422"/>
                  </a:lnTo>
                  <a:lnTo>
                    <a:pt x="1060" y="426"/>
                  </a:lnTo>
                  <a:lnTo>
                    <a:pt x="1062" y="426"/>
                  </a:lnTo>
                  <a:lnTo>
                    <a:pt x="1062" y="422"/>
                  </a:lnTo>
                  <a:lnTo>
                    <a:pt x="1062" y="418"/>
                  </a:lnTo>
                  <a:lnTo>
                    <a:pt x="1066" y="414"/>
                  </a:lnTo>
                  <a:lnTo>
                    <a:pt x="1070" y="414"/>
                  </a:lnTo>
                  <a:lnTo>
                    <a:pt x="1070" y="418"/>
                  </a:lnTo>
                  <a:lnTo>
                    <a:pt x="1066" y="418"/>
                  </a:lnTo>
                  <a:lnTo>
                    <a:pt x="1066" y="422"/>
                  </a:lnTo>
                  <a:lnTo>
                    <a:pt x="1070" y="422"/>
                  </a:lnTo>
                  <a:lnTo>
                    <a:pt x="1070" y="426"/>
                  </a:lnTo>
                  <a:lnTo>
                    <a:pt x="1070" y="422"/>
                  </a:lnTo>
                  <a:lnTo>
                    <a:pt x="1066" y="422"/>
                  </a:lnTo>
                  <a:lnTo>
                    <a:pt x="1070" y="418"/>
                  </a:lnTo>
                  <a:lnTo>
                    <a:pt x="1074" y="418"/>
                  </a:lnTo>
                  <a:lnTo>
                    <a:pt x="1074" y="414"/>
                  </a:lnTo>
                  <a:lnTo>
                    <a:pt x="1076" y="418"/>
                  </a:lnTo>
                  <a:lnTo>
                    <a:pt x="1074" y="418"/>
                  </a:lnTo>
                  <a:lnTo>
                    <a:pt x="1074" y="422"/>
                  </a:lnTo>
                  <a:lnTo>
                    <a:pt x="1074" y="426"/>
                  </a:lnTo>
                  <a:lnTo>
                    <a:pt x="1074" y="422"/>
                  </a:lnTo>
                  <a:lnTo>
                    <a:pt x="1076" y="422"/>
                  </a:lnTo>
                  <a:lnTo>
                    <a:pt x="1076" y="426"/>
                  </a:lnTo>
                  <a:lnTo>
                    <a:pt x="1076" y="422"/>
                  </a:lnTo>
                  <a:lnTo>
                    <a:pt x="1080" y="422"/>
                  </a:lnTo>
                  <a:lnTo>
                    <a:pt x="1084" y="422"/>
                  </a:lnTo>
                  <a:lnTo>
                    <a:pt x="1080" y="422"/>
                  </a:lnTo>
                  <a:lnTo>
                    <a:pt x="1080" y="426"/>
                  </a:lnTo>
                  <a:lnTo>
                    <a:pt x="1080" y="422"/>
                  </a:lnTo>
                  <a:lnTo>
                    <a:pt x="1084" y="422"/>
                  </a:lnTo>
                  <a:lnTo>
                    <a:pt x="1088" y="426"/>
                  </a:lnTo>
                  <a:lnTo>
                    <a:pt x="1088" y="430"/>
                  </a:lnTo>
                  <a:lnTo>
                    <a:pt x="1084" y="430"/>
                  </a:lnTo>
                  <a:lnTo>
                    <a:pt x="1080" y="430"/>
                  </a:lnTo>
                  <a:lnTo>
                    <a:pt x="1084" y="430"/>
                  </a:lnTo>
                  <a:lnTo>
                    <a:pt x="1088" y="430"/>
                  </a:lnTo>
                  <a:lnTo>
                    <a:pt x="1088" y="434"/>
                  </a:lnTo>
                  <a:lnTo>
                    <a:pt x="1084" y="434"/>
                  </a:lnTo>
                  <a:lnTo>
                    <a:pt x="1080" y="434"/>
                  </a:lnTo>
                  <a:lnTo>
                    <a:pt x="1076" y="434"/>
                  </a:lnTo>
                  <a:lnTo>
                    <a:pt x="1080" y="434"/>
                  </a:lnTo>
                  <a:lnTo>
                    <a:pt x="1084" y="434"/>
                  </a:lnTo>
                  <a:lnTo>
                    <a:pt x="1080" y="434"/>
                  </a:lnTo>
                  <a:lnTo>
                    <a:pt x="1076" y="436"/>
                  </a:lnTo>
                  <a:lnTo>
                    <a:pt x="1080" y="436"/>
                  </a:lnTo>
                  <a:lnTo>
                    <a:pt x="1084" y="436"/>
                  </a:lnTo>
                  <a:lnTo>
                    <a:pt x="1084" y="434"/>
                  </a:lnTo>
                  <a:lnTo>
                    <a:pt x="1088" y="434"/>
                  </a:lnTo>
                  <a:lnTo>
                    <a:pt x="1088" y="436"/>
                  </a:lnTo>
                  <a:lnTo>
                    <a:pt x="1084" y="436"/>
                  </a:lnTo>
                  <a:lnTo>
                    <a:pt x="1080" y="436"/>
                  </a:lnTo>
                  <a:lnTo>
                    <a:pt x="1076" y="440"/>
                  </a:lnTo>
                  <a:lnTo>
                    <a:pt x="1080" y="440"/>
                  </a:lnTo>
                  <a:lnTo>
                    <a:pt x="1080" y="436"/>
                  </a:lnTo>
                  <a:lnTo>
                    <a:pt x="1084" y="436"/>
                  </a:lnTo>
                  <a:lnTo>
                    <a:pt x="1088" y="436"/>
                  </a:lnTo>
                  <a:lnTo>
                    <a:pt x="1092" y="436"/>
                  </a:lnTo>
                  <a:lnTo>
                    <a:pt x="1092" y="434"/>
                  </a:lnTo>
                  <a:lnTo>
                    <a:pt x="1096" y="436"/>
                  </a:lnTo>
                  <a:lnTo>
                    <a:pt x="1096" y="440"/>
                  </a:lnTo>
                  <a:lnTo>
                    <a:pt x="1092" y="440"/>
                  </a:lnTo>
                  <a:lnTo>
                    <a:pt x="1096" y="440"/>
                  </a:lnTo>
                  <a:lnTo>
                    <a:pt x="1096" y="436"/>
                  </a:lnTo>
                  <a:lnTo>
                    <a:pt x="1100" y="434"/>
                  </a:lnTo>
                  <a:lnTo>
                    <a:pt x="1104" y="434"/>
                  </a:lnTo>
                  <a:lnTo>
                    <a:pt x="1104" y="436"/>
                  </a:lnTo>
                  <a:lnTo>
                    <a:pt x="1100" y="436"/>
                  </a:lnTo>
                  <a:lnTo>
                    <a:pt x="1100" y="440"/>
                  </a:lnTo>
                  <a:lnTo>
                    <a:pt x="1096" y="444"/>
                  </a:lnTo>
                  <a:lnTo>
                    <a:pt x="1092" y="444"/>
                  </a:lnTo>
                  <a:lnTo>
                    <a:pt x="1096" y="444"/>
                  </a:lnTo>
                  <a:lnTo>
                    <a:pt x="1096" y="448"/>
                  </a:lnTo>
                  <a:lnTo>
                    <a:pt x="1100" y="444"/>
                  </a:lnTo>
                  <a:lnTo>
                    <a:pt x="1104" y="440"/>
                  </a:lnTo>
                  <a:lnTo>
                    <a:pt x="1106" y="440"/>
                  </a:lnTo>
                  <a:lnTo>
                    <a:pt x="1106" y="444"/>
                  </a:lnTo>
                  <a:lnTo>
                    <a:pt x="1106" y="448"/>
                  </a:lnTo>
                  <a:lnTo>
                    <a:pt x="1104" y="448"/>
                  </a:lnTo>
                  <a:lnTo>
                    <a:pt x="1106" y="448"/>
                  </a:lnTo>
                  <a:lnTo>
                    <a:pt x="1106" y="444"/>
                  </a:lnTo>
                  <a:lnTo>
                    <a:pt x="1106" y="440"/>
                  </a:lnTo>
                  <a:lnTo>
                    <a:pt x="1110" y="440"/>
                  </a:lnTo>
                  <a:lnTo>
                    <a:pt x="1110" y="444"/>
                  </a:lnTo>
                  <a:lnTo>
                    <a:pt x="1114" y="448"/>
                  </a:lnTo>
                  <a:lnTo>
                    <a:pt x="1110" y="444"/>
                  </a:lnTo>
                  <a:lnTo>
                    <a:pt x="1110" y="440"/>
                  </a:lnTo>
                  <a:lnTo>
                    <a:pt x="1114" y="440"/>
                  </a:lnTo>
                  <a:lnTo>
                    <a:pt x="1118" y="440"/>
                  </a:lnTo>
                  <a:lnTo>
                    <a:pt x="1114" y="444"/>
                  </a:lnTo>
                  <a:lnTo>
                    <a:pt x="1118" y="444"/>
                  </a:lnTo>
                  <a:lnTo>
                    <a:pt x="1118" y="440"/>
                  </a:lnTo>
                  <a:lnTo>
                    <a:pt x="1122" y="440"/>
                  </a:lnTo>
                  <a:lnTo>
                    <a:pt x="1122" y="444"/>
                  </a:lnTo>
                  <a:lnTo>
                    <a:pt x="1126" y="448"/>
                  </a:lnTo>
                  <a:lnTo>
                    <a:pt x="1130" y="452"/>
                  </a:lnTo>
                  <a:lnTo>
                    <a:pt x="1126" y="452"/>
                  </a:lnTo>
                  <a:lnTo>
                    <a:pt x="1122" y="452"/>
                  </a:lnTo>
                  <a:lnTo>
                    <a:pt x="1122" y="448"/>
                  </a:lnTo>
                  <a:lnTo>
                    <a:pt x="1118" y="448"/>
                  </a:lnTo>
                  <a:lnTo>
                    <a:pt x="1114" y="452"/>
                  </a:lnTo>
                  <a:lnTo>
                    <a:pt x="1118" y="452"/>
                  </a:lnTo>
                  <a:lnTo>
                    <a:pt x="1118" y="448"/>
                  </a:lnTo>
                  <a:lnTo>
                    <a:pt x="1118" y="452"/>
                  </a:lnTo>
                  <a:lnTo>
                    <a:pt x="1122" y="452"/>
                  </a:lnTo>
                  <a:lnTo>
                    <a:pt x="1122" y="456"/>
                  </a:lnTo>
                  <a:lnTo>
                    <a:pt x="1118" y="456"/>
                  </a:lnTo>
                  <a:lnTo>
                    <a:pt x="1122" y="456"/>
                  </a:lnTo>
                  <a:lnTo>
                    <a:pt x="1126" y="456"/>
                  </a:lnTo>
                  <a:lnTo>
                    <a:pt x="1122" y="456"/>
                  </a:lnTo>
                  <a:lnTo>
                    <a:pt x="1118" y="460"/>
                  </a:lnTo>
                  <a:lnTo>
                    <a:pt x="1114" y="460"/>
                  </a:lnTo>
                  <a:lnTo>
                    <a:pt x="1114" y="456"/>
                  </a:lnTo>
                  <a:lnTo>
                    <a:pt x="1110" y="456"/>
                  </a:lnTo>
                  <a:lnTo>
                    <a:pt x="1106" y="456"/>
                  </a:lnTo>
                  <a:lnTo>
                    <a:pt x="1110" y="456"/>
                  </a:lnTo>
                  <a:lnTo>
                    <a:pt x="1110" y="460"/>
                  </a:lnTo>
                  <a:lnTo>
                    <a:pt x="1114" y="460"/>
                  </a:lnTo>
                  <a:lnTo>
                    <a:pt x="1110" y="460"/>
                  </a:lnTo>
                  <a:lnTo>
                    <a:pt x="1106" y="460"/>
                  </a:lnTo>
                  <a:lnTo>
                    <a:pt x="1104" y="456"/>
                  </a:lnTo>
                  <a:lnTo>
                    <a:pt x="1106" y="460"/>
                  </a:lnTo>
                  <a:lnTo>
                    <a:pt x="1110" y="460"/>
                  </a:lnTo>
                  <a:lnTo>
                    <a:pt x="1114" y="464"/>
                  </a:lnTo>
                  <a:lnTo>
                    <a:pt x="1118" y="464"/>
                  </a:lnTo>
                  <a:lnTo>
                    <a:pt x="1114" y="466"/>
                  </a:lnTo>
                  <a:lnTo>
                    <a:pt x="1110" y="466"/>
                  </a:lnTo>
                  <a:lnTo>
                    <a:pt x="1110" y="464"/>
                  </a:lnTo>
                  <a:lnTo>
                    <a:pt x="1106" y="464"/>
                  </a:lnTo>
                  <a:lnTo>
                    <a:pt x="1104" y="464"/>
                  </a:lnTo>
                  <a:lnTo>
                    <a:pt x="1106" y="464"/>
                  </a:lnTo>
                  <a:lnTo>
                    <a:pt x="1106" y="466"/>
                  </a:lnTo>
                  <a:lnTo>
                    <a:pt x="1110" y="466"/>
                  </a:lnTo>
                  <a:lnTo>
                    <a:pt x="1114" y="470"/>
                  </a:lnTo>
                  <a:lnTo>
                    <a:pt x="1110" y="470"/>
                  </a:lnTo>
                  <a:lnTo>
                    <a:pt x="1106" y="470"/>
                  </a:lnTo>
                  <a:lnTo>
                    <a:pt x="1106" y="466"/>
                  </a:lnTo>
                  <a:lnTo>
                    <a:pt x="1104" y="466"/>
                  </a:lnTo>
                  <a:lnTo>
                    <a:pt x="1106" y="470"/>
                  </a:lnTo>
                  <a:lnTo>
                    <a:pt x="1110" y="470"/>
                  </a:lnTo>
                  <a:lnTo>
                    <a:pt x="1106" y="470"/>
                  </a:lnTo>
                  <a:lnTo>
                    <a:pt x="1106" y="474"/>
                  </a:lnTo>
                  <a:lnTo>
                    <a:pt x="1104" y="474"/>
                  </a:lnTo>
                  <a:lnTo>
                    <a:pt x="1104" y="470"/>
                  </a:lnTo>
                  <a:lnTo>
                    <a:pt x="1104" y="474"/>
                  </a:lnTo>
                  <a:lnTo>
                    <a:pt x="1100" y="474"/>
                  </a:lnTo>
                  <a:lnTo>
                    <a:pt x="1096" y="470"/>
                  </a:lnTo>
                  <a:lnTo>
                    <a:pt x="1100" y="474"/>
                  </a:lnTo>
                  <a:lnTo>
                    <a:pt x="1096" y="474"/>
                  </a:lnTo>
                  <a:lnTo>
                    <a:pt x="1092" y="474"/>
                  </a:lnTo>
                  <a:lnTo>
                    <a:pt x="1096" y="474"/>
                  </a:lnTo>
                  <a:lnTo>
                    <a:pt x="1100" y="474"/>
                  </a:lnTo>
                  <a:lnTo>
                    <a:pt x="1100" y="478"/>
                  </a:lnTo>
                  <a:lnTo>
                    <a:pt x="1096" y="478"/>
                  </a:lnTo>
                  <a:lnTo>
                    <a:pt x="1096" y="474"/>
                  </a:lnTo>
                  <a:lnTo>
                    <a:pt x="1096" y="478"/>
                  </a:lnTo>
                  <a:lnTo>
                    <a:pt x="1100" y="478"/>
                  </a:lnTo>
                  <a:lnTo>
                    <a:pt x="1096" y="478"/>
                  </a:lnTo>
                  <a:lnTo>
                    <a:pt x="1092" y="478"/>
                  </a:lnTo>
                  <a:lnTo>
                    <a:pt x="1096" y="478"/>
                  </a:lnTo>
                  <a:lnTo>
                    <a:pt x="1100" y="482"/>
                  </a:lnTo>
                  <a:lnTo>
                    <a:pt x="1096" y="486"/>
                  </a:lnTo>
                  <a:lnTo>
                    <a:pt x="1096" y="490"/>
                  </a:lnTo>
                  <a:lnTo>
                    <a:pt x="1096" y="494"/>
                  </a:lnTo>
                  <a:lnTo>
                    <a:pt x="1092" y="494"/>
                  </a:lnTo>
                  <a:lnTo>
                    <a:pt x="1092" y="490"/>
                  </a:lnTo>
                  <a:lnTo>
                    <a:pt x="1088" y="486"/>
                  </a:lnTo>
                  <a:lnTo>
                    <a:pt x="1088" y="490"/>
                  </a:lnTo>
                  <a:lnTo>
                    <a:pt x="1084" y="486"/>
                  </a:lnTo>
                  <a:lnTo>
                    <a:pt x="1088" y="486"/>
                  </a:lnTo>
                  <a:lnTo>
                    <a:pt x="1084" y="486"/>
                  </a:lnTo>
                  <a:lnTo>
                    <a:pt x="1084" y="482"/>
                  </a:lnTo>
                  <a:lnTo>
                    <a:pt x="1084" y="478"/>
                  </a:lnTo>
                  <a:lnTo>
                    <a:pt x="1080" y="482"/>
                  </a:lnTo>
                  <a:lnTo>
                    <a:pt x="1080" y="486"/>
                  </a:lnTo>
                  <a:lnTo>
                    <a:pt x="1076" y="486"/>
                  </a:lnTo>
                  <a:lnTo>
                    <a:pt x="1076" y="482"/>
                  </a:lnTo>
                  <a:lnTo>
                    <a:pt x="1076" y="486"/>
                  </a:lnTo>
                  <a:lnTo>
                    <a:pt x="1076" y="482"/>
                  </a:lnTo>
                  <a:lnTo>
                    <a:pt x="1080" y="482"/>
                  </a:lnTo>
                  <a:lnTo>
                    <a:pt x="1076" y="482"/>
                  </a:lnTo>
                  <a:lnTo>
                    <a:pt x="1080" y="478"/>
                  </a:lnTo>
                  <a:lnTo>
                    <a:pt x="1084" y="478"/>
                  </a:lnTo>
                  <a:lnTo>
                    <a:pt x="1080" y="478"/>
                  </a:lnTo>
                  <a:lnTo>
                    <a:pt x="1076" y="478"/>
                  </a:lnTo>
                  <a:lnTo>
                    <a:pt x="1074" y="478"/>
                  </a:lnTo>
                  <a:lnTo>
                    <a:pt x="1074" y="482"/>
                  </a:lnTo>
                  <a:lnTo>
                    <a:pt x="1074" y="478"/>
                  </a:lnTo>
                  <a:lnTo>
                    <a:pt x="1076" y="478"/>
                  </a:lnTo>
                  <a:lnTo>
                    <a:pt x="1076" y="474"/>
                  </a:lnTo>
                  <a:lnTo>
                    <a:pt x="1074" y="478"/>
                  </a:lnTo>
                  <a:lnTo>
                    <a:pt x="1070" y="478"/>
                  </a:lnTo>
                  <a:lnTo>
                    <a:pt x="1070" y="474"/>
                  </a:lnTo>
                  <a:lnTo>
                    <a:pt x="1074" y="474"/>
                  </a:lnTo>
                  <a:lnTo>
                    <a:pt x="1076" y="474"/>
                  </a:lnTo>
                  <a:lnTo>
                    <a:pt x="1076" y="470"/>
                  </a:lnTo>
                  <a:lnTo>
                    <a:pt x="1074" y="470"/>
                  </a:lnTo>
                  <a:lnTo>
                    <a:pt x="1074" y="474"/>
                  </a:lnTo>
                  <a:lnTo>
                    <a:pt x="1070" y="474"/>
                  </a:lnTo>
                  <a:lnTo>
                    <a:pt x="1070" y="470"/>
                  </a:lnTo>
                  <a:lnTo>
                    <a:pt x="1066" y="470"/>
                  </a:lnTo>
                  <a:lnTo>
                    <a:pt x="1070" y="470"/>
                  </a:lnTo>
                  <a:lnTo>
                    <a:pt x="1070" y="466"/>
                  </a:lnTo>
                  <a:lnTo>
                    <a:pt x="1074" y="466"/>
                  </a:lnTo>
                  <a:lnTo>
                    <a:pt x="1076" y="466"/>
                  </a:lnTo>
                  <a:lnTo>
                    <a:pt x="1076" y="464"/>
                  </a:lnTo>
                  <a:lnTo>
                    <a:pt x="1076" y="460"/>
                  </a:lnTo>
                  <a:lnTo>
                    <a:pt x="1080" y="460"/>
                  </a:lnTo>
                  <a:lnTo>
                    <a:pt x="1084" y="460"/>
                  </a:lnTo>
                  <a:lnTo>
                    <a:pt x="1084" y="456"/>
                  </a:lnTo>
                  <a:lnTo>
                    <a:pt x="1080" y="456"/>
                  </a:lnTo>
                  <a:lnTo>
                    <a:pt x="1076" y="460"/>
                  </a:lnTo>
                  <a:lnTo>
                    <a:pt x="1076" y="464"/>
                  </a:lnTo>
                  <a:lnTo>
                    <a:pt x="1074" y="464"/>
                  </a:lnTo>
                  <a:lnTo>
                    <a:pt x="1070" y="466"/>
                  </a:lnTo>
                  <a:lnTo>
                    <a:pt x="1062" y="466"/>
                  </a:lnTo>
                  <a:lnTo>
                    <a:pt x="1062" y="464"/>
                  </a:lnTo>
                  <a:lnTo>
                    <a:pt x="1066" y="464"/>
                  </a:lnTo>
                  <a:lnTo>
                    <a:pt x="1066" y="460"/>
                  </a:lnTo>
                  <a:lnTo>
                    <a:pt x="1070" y="456"/>
                  </a:lnTo>
                  <a:lnTo>
                    <a:pt x="1066" y="460"/>
                  </a:lnTo>
                  <a:lnTo>
                    <a:pt x="1062" y="464"/>
                  </a:lnTo>
                  <a:lnTo>
                    <a:pt x="1060" y="464"/>
                  </a:lnTo>
                  <a:lnTo>
                    <a:pt x="1060" y="460"/>
                  </a:lnTo>
                  <a:lnTo>
                    <a:pt x="1056" y="460"/>
                  </a:lnTo>
                  <a:lnTo>
                    <a:pt x="1052" y="456"/>
                  </a:lnTo>
                  <a:lnTo>
                    <a:pt x="1056" y="456"/>
                  </a:lnTo>
                  <a:lnTo>
                    <a:pt x="1052" y="456"/>
                  </a:lnTo>
                  <a:lnTo>
                    <a:pt x="1048" y="456"/>
                  </a:lnTo>
                  <a:lnTo>
                    <a:pt x="1048" y="452"/>
                  </a:lnTo>
                  <a:lnTo>
                    <a:pt x="1048" y="448"/>
                  </a:lnTo>
                  <a:lnTo>
                    <a:pt x="1048" y="452"/>
                  </a:lnTo>
                  <a:lnTo>
                    <a:pt x="1044" y="452"/>
                  </a:lnTo>
                  <a:lnTo>
                    <a:pt x="1040" y="452"/>
                  </a:lnTo>
                  <a:lnTo>
                    <a:pt x="1036" y="452"/>
                  </a:lnTo>
                  <a:lnTo>
                    <a:pt x="1040" y="452"/>
                  </a:lnTo>
                  <a:lnTo>
                    <a:pt x="1044" y="452"/>
                  </a:lnTo>
                  <a:lnTo>
                    <a:pt x="1044" y="456"/>
                  </a:lnTo>
                  <a:lnTo>
                    <a:pt x="1040" y="456"/>
                  </a:lnTo>
                  <a:lnTo>
                    <a:pt x="1044" y="456"/>
                  </a:lnTo>
                  <a:lnTo>
                    <a:pt x="1044" y="460"/>
                  </a:lnTo>
                  <a:lnTo>
                    <a:pt x="1040" y="460"/>
                  </a:lnTo>
                  <a:lnTo>
                    <a:pt x="1040" y="456"/>
                  </a:lnTo>
                  <a:lnTo>
                    <a:pt x="1036" y="456"/>
                  </a:lnTo>
                  <a:lnTo>
                    <a:pt x="1036" y="452"/>
                  </a:lnTo>
                  <a:lnTo>
                    <a:pt x="1032" y="452"/>
                  </a:lnTo>
                  <a:lnTo>
                    <a:pt x="1032" y="456"/>
                  </a:lnTo>
                  <a:lnTo>
                    <a:pt x="1036" y="456"/>
                  </a:lnTo>
                  <a:lnTo>
                    <a:pt x="1036" y="460"/>
                  </a:lnTo>
                  <a:lnTo>
                    <a:pt x="1040" y="460"/>
                  </a:lnTo>
                  <a:lnTo>
                    <a:pt x="1040" y="464"/>
                  </a:lnTo>
                  <a:lnTo>
                    <a:pt x="1044" y="464"/>
                  </a:lnTo>
                  <a:lnTo>
                    <a:pt x="1044" y="466"/>
                  </a:lnTo>
                  <a:lnTo>
                    <a:pt x="1040" y="466"/>
                  </a:lnTo>
                  <a:lnTo>
                    <a:pt x="1036" y="466"/>
                  </a:lnTo>
                  <a:lnTo>
                    <a:pt x="1032" y="466"/>
                  </a:lnTo>
                  <a:lnTo>
                    <a:pt x="1032" y="464"/>
                  </a:lnTo>
                  <a:lnTo>
                    <a:pt x="1030" y="464"/>
                  </a:lnTo>
                  <a:lnTo>
                    <a:pt x="1030" y="460"/>
                  </a:lnTo>
                  <a:lnTo>
                    <a:pt x="1026" y="460"/>
                  </a:lnTo>
                  <a:lnTo>
                    <a:pt x="1022" y="460"/>
                  </a:lnTo>
                  <a:lnTo>
                    <a:pt x="1026" y="460"/>
                  </a:lnTo>
                  <a:lnTo>
                    <a:pt x="1026" y="464"/>
                  </a:lnTo>
                  <a:lnTo>
                    <a:pt x="1030" y="464"/>
                  </a:lnTo>
                  <a:lnTo>
                    <a:pt x="1032" y="464"/>
                  </a:lnTo>
                  <a:lnTo>
                    <a:pt x="1032" y="466"/>
                  </a:lnTo>
                  <a:lnTo>
                    <a:pt x="1030" y="466"/>
                  </a:lnTo>
                  <a:lnTo>
                    <a:pt x="1030" y="464"/>
                  </a:lnTo>
                  <a:lnTo>
                    <a:pt x="1030" y="466"/>
                  </a:lnTo>
                  <a:lnTo>
                    <a:pt x="1030" y="470"/>
                  </a:lnTo>
                  <a:lnTo>
                    <a:pt x="1032" y="470"/>
                  </a:lnTo>
                  <a:lnTo>
                    <a:pt x="1036" y="470"/>
                  </a:lnTo>
                  <a:lnTo>
                    <a:pt x="1032" y="474"/>
                  </a:lnTo>
                  <a:lnTo>
                    <a:pt x="1032" y="478"/>
                  </a:lnTo>
                  <a:lnTo>
                    <a:pt x="1032" y="474"/>
                  </a:lnTo>
                  <a:lnTo>
                    <a:pt x="1036" y="474"/>
                  </a:lnTo>
                  <a:lnTo>
                    <a:pt x="1040" y="474"/>
                  </a:lnTo>
                  <a:lnTo>
                    <a:pt x="1044" y="474"/>
                  </a:lnTo>
                  <a:lnTo>
                    <a:pt x="1040" y="478"/>
                  </a:lnTo>
                  <a:lnTo>
                    <a:pt x="1044" y="478"/>
                  </a:lnTo>
                  <a:lnTo>
                    <a:pt x="1048" y="478"/>
                  </a:lnTo>
                  <a:lnTo>
                    <a:pt x="1044" y="482"/>
                  </a:lnTo>
                  <a:lnTo>
                    <a:pt x="1040" y="482"/>
                  </a:lnTo>
                  <a:lnTo>
                    <a:pt x="1044" y="482"/>
                  </a:lnTo>
                  <a:lnTo>
                    <a:pt x="1048" y="486"/>
                  </a:lnTo>
                  <a:lnTo>
                    <a:pt x="1044" y="486"/>
                  </a:lnTo>
                  <a:lnTo>
                    <a:pt x="1044" y="490"/>
                  </a:lnTo>
                  <a:lnTo>
                    <a:pt x="1048" y="486"/>
                  </a:lnTo>
                  <a:lnTo>
                    <a:pt x="1052" y="486"/>
                  </a:lnTo>
                  <a:lnTo>
                    <a:pt x="1048" y="490"/>
                  </a:lnTo>
                  <a:lnTo>
                    <a:pt x="1052" y="490"/>
                  </a:lnTo>
                  <a:lnTo>
                    <a:pt x="1052" y="494"/>
                  </a:lnTo>
                  <a:lnTo>
                    <a:pt x="1052" y="496"/>
                  </a:lnTo>
                  <a:lnTo>
                    <a:pt x="1052" y="494"/>
                  </a:lnTo>
                  <a:lnTo>
                    <a:pt x="1052" y="490"/>
                  </a:lnTo>
                  <a:lnTo>
                    <a:pt x="1056" y="490"/>
                  </a:lnTo>
                  <a:lnTo>
                    <a:pt x="1056" y="494"/>
                  </a:lnTo>
                  <a:lnTo>
                    <a:pt x="1060" y="494"/>
                  </a:lnTo>
                  <a:lnTo>
                    <a:pt x="1060" y="496"/>
                  </a:lnTo>
                  <a:lnTo>
                    <a:pt x="1060" y="494"/>
                  </a:lnTo>
                  <a:lnTo>
                    <a:pt x="1062" y="494"/>
                  </a:lnTo>
                  <a:lnTo>
                    <a:pt x="1060" y="496"/>
                  </a:lnTo>
                  <a:lnTo>
                    <a:pt x="1062" y="496"/>
                  </a:lnTo>
                  <a:lnTo>
                    <a:pt x="1062" y="494"/>
                  </a:lnTo>
                  <a:lnTo>
                    <a:pt x="1066" y="494"/>
                  </a:lnTo>
                  <a:lnTo>
                    <a:pt x="1066" y="496"/>
                  </a:lnTo>
                  <a:lnTo>
                    <a:pt x="1066" y="500"/>
                  </a:lnTo>
                  <a:lnTo>
                    <a:pt x="1070" y="500"/>
                  </a:lnTo>
                  <a:lnTo>
                    <a:pt x="1074" y="500"/>
                  </a:lnTo>
                  <a:lnTo>
                    <a:pt x="1074" y="504"/>
                  </a:lnTo>
                  <a:lnTo>
                    <a:pt x="1074" y="508"/>
                  </a:lnTo>
                  <a:lnTo>
                    <a:pt x="1070" y="508"/>
                  </a:lnTo>
                  <a:lnTo>
                    <a:pt x="1070" y="504"/>
                  </a:lnTo>
                  <a:lnTo>
                    <a:pt x="1066" y="504"/>
                  </a:lnTo>
                  <a:lnTo>
                    <a:pt x="1066" y="508"/>
                  </a:lnTo>
                  <a:lnTo>
                    <a:pt x="1070" y="508"/>
                  </a:lnTo>
                  <a:lnTo>
                    <a:pt x="1074" y="512"/>
                  </a:lnTo>
                  <a:lnTo>
                    <a:pt x="1076" y="512"/>
                  </a:lnTo>
                  <a:lnTo>
                    <a:pt x="1080" y="512"/>
                  </a:lnTo>
                  <a:lnTo>
                    <a:pt x="1080" y="516"/>
                  </a:lnTo>
                  <a:lnTo>
                    <a:pt x="1076" y="516"/>
                  </a:lnTo>
                  <a:lnTo>
                    <a:pt x="1074" y="516"/>
                  </a:lnTo>
                  <a:lnTo>
                    <a:pt x="1074" y="520"/>
                  </a:lnTo>
                  <a:lnTo>
                    <a:pt x="1076" y="520"/>
                  </a:lnTo>
                  <a:lnTo>
                    <a:pt x="1080" y="520"/>
                  </a:lnTo>
                  <a:lnTo>
                    <a:pt x="1080" y="522"/>
                  </a:lnTo>
                  <a:lnTo>
                    <a:pt x="1080" y="526"/>
                  </a:lnTo>
                  <a:lnTo>
                    <a:pt x="1080" y="530"/>
                  </a:lnTo>
                  <a:lnTo>
                    <a:pt x="1076" y="530"/>
                  </a:lnTo>
                  <a:lnTo>
                    <a:pt x="1076" y="526"/>
                  </a:lnTo>
                  <a:lnTo>
                    <a:pt x="1076" y="522"/>
                  </a:lnTo>
                  <a:lnTo>
                    <a:pt x="1074" y="522"/>
                  </a:lnTo>
                  <a:lnTo>
                    <a:pt x="1074" y="520"/>
                  </a:lnTo>
                  <a:lnTo>
                    <a:pt x="1070" y="520"/>
                  </a:lnTo>
                  <a:lnTo>
                    <a:pt x="1074" y="520"/>
                  </a:lnTo>
                  <a:lnTo>
                    <a:pt x="1074" y="522"/>
                  </a:lnTo>
                  <a:lnTo>
                    <a:pt x="1074" y="526"/>
                  </a:lnTo>
                  <a:lnTo>
                    <a:pt x="1076" y="530"/>
                  </a:lnTo>
                  <a:lnTo>
                    <a:pt x="1074" y="530"/>
                  </a:lnTo>
                  <a:lnTo>
                    <a:pt x="1074" y="534"/>
                  </a:lnTo>
                  <a:lnTo>
                    <a:pt x="1076" y="534"/>
                  </a:lnTo>
                  <a:lnTo>
                    <a:pt x="1076" y="538"/>
                  </a:lnTo>
                  <a:lnTo>
                    <a:pt x="1080" y="538"/>
                  </a:lnTo>
                  <a:lnTo>
                    <a:pt x="1076" y="542"/>
                  </a:lnTo>
                  <a:lnTo>
                    <a:pt x="1074" y="538"/>
                  </a:lnTo>
                  <a:lnTo>
                    <a:pt x="1070" y="538"/>
                  </a:lnTo>
                  <a:lnTo>
                    <a:pt x="1074" y="542"/>
                  </a:lnTo>
                  <a:lnTo>
                    <a:pt x="1074" y="546"/>
                  </a:lnTo>
                  <a:lnTo>
                    <a:pt x="1076" y="546"/>
                  </a:lnTo>
                  <a:lnTo>
                    <a:pt x="1074" y="546"/>
                  </a:lnTo>
                  <a:lnTo>
                    <a:pt x="1074" y="550"/>
                  </a:lnTo>
                  <a:lnTo>
                    <a:pt x="1070" y="546"/>
                  </a:lnTo>
                  <a:lnTo>
                    <a:pt x="1070" y="542"/>
                  </a:lnTo>
                  <a:lnTo>
                    <a:pt x="1066" y="542"/>
                  </a:lnTo>
                  <a:lnTo>
                    <a:pt x="1066" y="538"/>
                  </a:lnTo>
                  <a:lnTo>
                    <a:pt x="1062" y="538"/>
                  </a:lnTo>
                  <a:lnTo>
                    <a:pt x="1060" y="538"/>
                  </a:lnTo>
                  <a:lnTo>
                    <a:pt x="1060" y="534"/>
                  </a:lnTo>
                  <a:lnTo>
                    <a:pt x="1056" y="534"/>
                  </a:lnTo>
                  <a:lnTo>
                    <a:pt x="1060" y="538"/>
                  </a:lnTo>
                  <a:lnTo>
                    <a:pt x="1056" y="538"/>
                  </a:lnTo>
                  <a:lnTo>
                    <a:pt x="1056" y="534"/>
                  </a:lnTo>
                  <a:lnTo>
                    <a:pt x="1052" y="534"/>
                  </a:lnTo>
                  <a:lnTo>
                    <a:pt x="1052" y="530"/>
                  </a:lnTo>
                  <a:lnTo>
                    <a:pt x="1052" y="526"/>
                  </a:lnTo>
                  <a:lnTo>
                    <a:pt x="1052" y="530"/>
                  </a:lnTo>
                  <a:lnTo>
                    <a:pt x="1052" y="534"/>
                  </a:lnTo>
                  <a:lnTo>
                    <a:pt x="1052" y="538"/>
                  </a:lnTo>
                  <a:lnTo>
                    <a:pt x="1052" y="534"/>
                  </a:lnTo>
                  <a:lnTo>
                    <a:pt x="1052" y="530"/>
                  </a:lnTo>
                  <a:lnTo>
                    <a:pt x="1048" y="530"/>
                  </a:lnTo>
                  <a:lnTo>
                    <a:pt x="1048" y="534"/>
                  </a:lnTo>
                  <a:lnTo>
                    <a:pt x="1048" y="530"/>
                  </a:lnTo>
                  <a:lnTo>
                    <a:pt x="1048" y="526"/>
                  </a:lnTo>
                  <a:lnTo>
                    <a:pt x="1048" y="530"/>
                  </a:lnTo>
                  <a:lnTo>
                    <a:pt x="1044" y="530"/>
                  </a:lnTo>
                  <a:lnTo>
                    <a:pt x="1040" y="526"/>
                  </a:lnTo>
                  <a:lnTo>
                    <a:pt x="1036" y="522"/>
                  </a:lnTo>
                  <a:lnTo>
                    <a:pt x="1036" y="520"/>
                  </a:lnTo>
                  <a:lnTo>
                    <a:pt x="1032" y="520"/>
                  </a:lnTo>
                  <a:lnTo>
                    <a:pt x="1036" y="522"/>
                  </a:lnTo>
                  <a:lnTo>
                    <a:pt x="1036" y="526"/>
                  </a:lnTo>
                  <a:lnTo>
                    <a:pt x="1036" y="530"/>
                  </a:lnTo>
                  <a:lnTo>
                    <a:pt x="1036" y="526"/>
                  </a:lnTo>
                  <a:lnTo>
                    <a:pt x="1032" y="526"/>
                  </a:lnTo>
                  <a:lnTo>
                    <a:pt x="1032" y="522"/>
                  </a:lnTo>
                  <a:lnTo>
                    <a:pt x="1030" y="522"/>
                  </a:lnTo>
                  <a:lnTo>
                    <a:pt x="1026" y="522"/>
                  </a:lnTo>
                  <a:lnTo>
                    <a:pt x="1026" y="520"/>
                  </a:lnTo>
                  <a:lnTo>
                    <a:pt x="1022" y="520"/>
                  </a:lnTo>
                  <a:lnTo>
                    <a:pt x="1018" y="520"/>
                  </a:lnTo>
                  <a:lnTo>
                    <a:pt x="1022" y="522"/>
                  </a:lnTo>
                  <a:lnTo>
                    <a:pt x="1026" y="526"/>
                  </a:lnTo>
                  <a:lnTo>
                    <a:pt x="1030" y="530"/>
                  </a:lnTo>
                  <a:lnTo>
                    <a:pt x="1030" y="534"/>
                  </a:lnTo>
                  <a:lnTo>
                    <a:pt x="1032" y="534"/>
                  </a:lnTo>
                  <a:lnTo>
                    <a:pt x="1036" y="534"/>
                  </a:lnTo>
                  <a:lnTo>
                    <a:pt x="1036" y="538"/>
                  </a:lnTo>
                  <a:lnTo>
                    <a:pt x="1040" y="538"/>
                  </a:lnTo>
                  <a:lnTo>
                    <a:pt x="1036" y="538"/>
                  </a:lnTo>
                  <a:lnTo>
                    <a:pt x="1040" y="538"/>
                  </a:lnTo>
                  <a:lnTo>
                    <a:pt x="1044" y="542"/>
                  </a:lnTo>
                  <a:lnTo>
                    <a:pt x="1048" y="542"/>
                  </a:lnTo>
                  <a:lnTo>
                    <a:pt x="1048" y="546"/>
                  </a:lnTo>
                  <a:lnTo>
                    <a:pt x="1052" y="546"/>
                  </a:lnTo>
                  <a:lnTo>
                    <a:pt x="1056" y="550"/>
                  </a:lnTo>
                  <a:lnTo>
                    <a:pt x="1056" y="552"/>
                  </a:lnTo>
                  <a:lnTo>
                    <a:pt x="1060" y="552"/>
                  </a:lnTo>
                  <a:lnTo>
                    <a:pt x="1060" y="556"/>
                  </a:lnTo>
                  <a:lnTo>
                    <a:pt x="1062" y="556"/>
                  </a:lnTo>
                  <a:lnTo>
                    <a:pt x="1060" y="556"/>
                  </a:lnTo>
                  <a:lnTo>
                    <a:pt x="1060" y="560"/>
                  </a:lnTo>
                  <a:lnTo>
                    <a:pt x="1062" y="560"/>
                  </a:lnTo>
                  <a:lnTo>
                    <a:pt x="1062" y="564"/>
                  </a:lnTo>
                  <a:lnTo>
                    <a:pt x="1060" y="564"/>
                  </a:lnTo>
                  <a:lnTo>
                    <a:pt x="1056" y="564"/>
                  </a:lnTo>
                  <a:lnTo>
                    <a:pt x="1052" y="564"/>
                  </a:lnTo>
                  <a:lnTo>
                    <a:pt x="1052" y="560"/>
                  </a:lnTo>
                  <a:lnTo>
                    <a:pt x="1048" y="560"/>
                  </a:lnTo>
                  <a:lnTo>
                    <a:pt x="1044" y="560"/>
                  </a:lnTo>
                  <a:lnTo>
                    <a:pt x="1040" y="556"/>
                  </a:lnTo>
                  <a:lnTo>
                    <a:pt x="1036" y="556"/>
                  </a:lnTo>
                  <a:lnTo>
                    <a:pt x="1032" y="556"/>
                  </a:lnTo>
                  <a:lnTo>
                    <a:pt x="1030" y="556"/>
                  </a:lnTo>
                  <a:lnTo>
                    <a:pt x="1026" y="556"/>
                  </a:lnTo>
                  <a:lnTo>
                    <a:pt x="1026" y="552"/>
                  </a:lnTo>
                  <a:lnTo>
                    <a:pt x="1022" y="552"/>
                  </a:lnTo>
                  <a:lnTo>
                    <a:pt x="1018" y="552"/>
                  </a:lnTo>
                  <a:lnTo>
                    <a:pt x="1018" y="550"/>
                  </a:lnTo>
                  <a:lnTo>
                    <a:pt x="1014" y="550"/>
                  </a:lnTo>
                  <a:lnTo>
                    <a:pt x="1014" y="546"/>
                  </a:lnTo>
                  <a:lnTo>
                    <a:pt x="1014" y="550"/>
                  </a:lnTo>
                  <a:lnTo>
                    <a:pt x="1010" y="546"/>
                  </a:lnTo>
                  <a:lnTo>
                    <a:pt x="1010" y="542"/>
                  </a:lnTo>
                  <a:lnTo>
                    <a:pt x="1006" y="542"/>
                  </a:lnTo>
                  <a:lnTo>
                    <a:pt x="1004" y="542"/>
                  </a:lnTo>
                  <a:lnTo>
                    <a:pt x="1004" y="542"/>
                  </a:lnTo>
                  <a:lnTo>
                    <a:pt x="1004" y="542"/>
                  </a:lnTo>
                  <a:close/>
                  <a:moveTo>
                    <a:pt x="902" y="292"/>
                  </a:moveTo>
                  <a:lnTo>
                    <a:pt x="898" y="292"/>
                  </a:lnTo>
                  <a:lnTo>
                    <a:pt x="894" y="292"/>
                  </a:lnTo>
                  <a:lnTo>
                    <a:pt x="890" y="292"/>
                  </a:lnTo>
                  <a:lnTo>
                    <a:pt x="888" y="292"/>
                  </a:lnTo>
                  <a:lnTo>
                    <a:pt x="884" y="292"/>
                  </a:lnTo>
                  <a:lnTo>
                    <a:pt x="880" y="292"/>
                  </a:lnTo>
                  <a:lnTo>
                    <a:pt x="876" y="294"/>
                  </a:lnTo>
                  <a:lnTo>
                    <a:pt x="872" y="294"/>
                  </a:lnTo>
                  <a:lnTo>
                    <a:pt x="868" y="294"/>
                  </a:lnTo>
                  <a:lnTo>
                    <a:pt x="864" y="292"/>
                  </a:lnTo>
                  <a:lnTo>
                    <a:pt x="862" y="292"/>
                  </a:lnTo>
                  <a:lnTo>
                    <a:pt x="862" y="288"/>
                  </a:lnTo>
                  <a:lnTo>
                    <a:pt x="862" y="284"/>
                  </a:lnTo>
                  <a:lnTo>
                    <a:pt x="862" y="280"/>
                  </a:lnTo>
                  <a:lnTo>
                    <a:pt x="858" y="280"/>
                  </a:lnTo>
                  <a:lnTo>
                    <a:pt x="854" y="280"/>
                  </a:lnTo>
                  <a:lnTo>
                    <a:pt x="850" y="280"/>
                  </a:lnTo>
                  <a:lnTo>
                    <a:pt x="850" y="276"/>
                  </a:lnTo>
                  <a:lnTo>
                    <a:pt x="850" y="268"/>
                  </a:lnTo>
                  <a:lnTo>
                    <a:pt x="854" y="268"/>
                  </a:lnTo>
                  <a:lnTo>
                    <a:pt x="858" y="268"/>
                  </a:lnTo>
                  <a:lnTo>
                    <a:pt x="862" y="268"/>
                  </a:lnTo>
                  <a:lnTo>
                    <a:pt x="864" y="268"/>
                  </a:lnTo>
                  <a:lnTo>
                    <a:pt x="868" y="268"/>
                  </a:lnTo>
                  <a:lnTo>
                    <a:pt x="868" y="272"/>
                  </a:lnTo>
                  <a:lnTo>
                    <a:pt x="872" y="272"/>
                  </a:lnTo>
                  <a:lnTo>
                    <a:pt x="876" y="272"/>
                  </a:lnTo>
                  <a:lnTo>
                    <a:pt x="876" y="268"/>
                  </a:lnTo>
                  <a:lnTo>
                    <a:pt x="880" y="268"/>
                  </a:lnTo>
                  <a:lnTo>
                    <a:pt x="884" y="268"/>
                  </a:lnTo>
                  <a:lnTo>
                    <a:pt x="888" y="268"/>
                  </a:lnTo>
                  <a:lnTo>
                    <a:pt x="890" y="268"/>
                  </a:lnTo>
                  <a:lnTo>
                    <a:pt x="890" y="272"/>
                  </a:lnTo>
                  <a:lnTo>
                    <a:pt x="894" y="272"/>
                  </a:lnTo>
                  <a:lnTo>
                    <a:pt x="898" y="272"/>
                  </a:lnTo>
                  <a:lnTo>
                    <a:pt x="902" y="272"/>
                  </a:lnTo>
                  <a:lnTo>
                    <a:pt x="902" y="276"/>
                  </a:lnTo>
                  <a:lnTo>
                    <a:pt x="906" y="276"/>
                  </a:lnTo>
                  <a:lnTo>
                    <a:pt x="906" y="280"/>
                  </a:lnTo>
                  <a:lnTo>
                    <a:pt x="910" y="280"/>
                  </a:lnTo>
                  <a:lnTo>
                    <a:pt x="910" y="284"/>
                  </a:lnTo>
                  <a:lnTo>
                    <a:pt x="914" y="284"/>
                  </a:lnTo>
                  <a:lnTo>
                    <a:pt x="914" y="288"/>
                  </a:lnTo>
                  <a:lnTo>
                    <a:pt x="918" y="288"/>
                  </a:lnTo>
                  <a:lnTo>
                    <a:pt x="918" y="292"/>
                  </a:lnTo>
                  <a:lnTo>
                    <a:pt x="914" y="292"/>
                  </a:lnTo>
                  <a:lnTo>
                    <a:pt x="910" y="292"/>
                  </a:lnTo>
                  <a:lnTo>
                    <a:pt x="906" y="292"/>
                  </a:lnTo>
                  <a:lnTo>
                    <a:pt x="902" y="292"/>
                  </a:lnTo>
                  <a:lnTo>
                    <a:pt x="902" y="292"/>
                  </a:lnTo>
                  <a:lnTo>
                    <a:pt x="902" y="292"/>
                  </a:lnTo>
                  <a:close/>
                  <a:moveTo>
                    <a:pt x="508" y="292"/>
                  </a:moveTo>
                  <a:lnTo>
                    <a:pt x="504" y="288"/>
                  </a:lnTo>
                  <a:lnTo>
                    <a:pt x="504" y="292"/>
                  </a:lnTo>
                  <a:lnTo>
                    <a:pt x="508" y="292"/>
                  </a:lnTo>
                  <a:lnTo>
                    <a:pt x="504" y="292"/>
                  </a:lnTo>
                  <a:lnTo>
                    <a:pt x="500" y="288"/>
                  </a:lnTo>
                  <a:lnTo>
                    <a:pt x="496" y="284"/>
                  </a:lnTo>
                  <a:lnTo>
                    <a:pt x="492" y="284"/>
                  </a:lnTo>
                  <a:lnTo>
                    <a:pt x="492" y="280"/>
                  </a:lnTo>
                  <a:lnTo>
                    <a:pt x="488" y="276"/>
                  </a:lnTo>
                  <a:lnTo>
                    <a:pt x="484" y="276"/>
                  </a:lnTo>
                  <a:lnTo>
                    <a:pt x="480" y="276"/>
                  </a:lnTo>
                  <a:lnTo>
                    <a:pt x="480" y="272"/>
                  </a:lnTo>
                  <a:lnTo>
                    <a:pt x="484" y="268"/>
                  </a:lnTo>
                  <a:lnTo>
                    <a:pt x="488" y="268"/>
                  </a:lnTo>
                  <a:lnTo>
                    <a:pt x="492" y="268"/>
                  </a:lnTo>
                  <a:lnTo>
                    <a:pt x="496" y="268"/>
                  </a:lnTo>
                  <a:lnTo>
                    <a:pt x="500" y="268"/>
                  </a:lnTo>
                  <a:lnTo>
                    <a:pt x="504" y="268"/>
                  </a:lnTo>
                  <a:lnTo>
                    <a:pt x="508" y="268"/>
                  </a:lnTo>
                  <a:lnTo>
                    <a:pt x="510" y="268"/>
                  </a:lnTo>
                  <a:lnTo>
                    <a:pt x="514" y="272"/>
                  </a:lnTo>
                  <a:lnTo>
                    <a:pt x="514" y="276"/>
                  </a:lnTo>
                  <a:lnTo>
                    <a:pt x="514" y="280"/>
                  </a:lnTo>
                  <a:lnTo>
                    <a:pt x="510" y="284"/>
                  </a:lnTo>
                  <a:lnTo>
                    <a:pt x="510" y="288"/>
                  </a:lnTo>
                  <a:lnTo>
                    <a:pt x="508" y="288"/>
                  </a:lnTo>
                  <a:lnTo>
                    <a:pt x="508" y="292"/>
                  </a:lnTo>
                  <a:lnTo>
                    <a:pt x="508" y="292"/>
                  </a:lnTo>
                  <a:lnTo>
                    <a:pt x="508" y="292"/>
                  </a:lnTo>
                  <a:close/>
                  <a:moveTo>
                    <a:pt x="236" y="272"/>
                  </a:moveTo>
                  <a:lnTo>
                    <a:pt x="238" y="272"/>
                  </a:lnTo>
                  <a:lnTo>
                    <a:pt x="236" y="272"/>
                  </a:lnTo>
                  <a:lnTo>
                    <a:pt x="236" y="272"/>
                  </a:lnTo>
                  <a:lnTo>
                    <a:pt x="236" y="272"/>
                  </a:lnTo>
                  <a:close/>
                  <a:moveTo>
                    <a:pt x="474" y="272"/>
                  </a:moveTo>
                  <a:lnTo>
                    <a:pt x="470" y="272"/>
                  </a:lnTo>
                  <a:lnTo>
                    <a:pt x="466" y="272"/>
                  </a:lnTo>
                  <a:lnTo>
                    <a:pt x="470" y="272"/>
                  </a:lnTo>
                  <a:lnTo>
                    <a:pt x="474" y="272"/>
                  </a:lnTo>
                  <a:lnTo>
                    <a:pt x="474" y="272"/>
                  </a:lnTo>
                  <a:lnTo>
                    <a:pt x="474" y="272"/>
                  </a:lnTo>
                  <a:close/>
                  <a:moveTo>
                    <a:pt x="354" y="350"/>
                  </a:moveTo>
                  <a:lnTo>
                    <a:pt x="352" y="350"/>
                  </a:lnTo>
                  <a:lnTo>
                    <a:pt x="348" y="350"/>
                  </a:lnTo>
                  <a:lnTo>
                    <a:pt x="344" y="350"/>
                  </a:lnTo>
                  <a:lnTo>
                    <a:pt x="340" y="350"/>
                  </a:lnTo>
                  <a:lnTo>
                    <a:pt x="336" y="350"/>
                  </a:lnTo>
                  <a:lnTo>
                    <a:pt x="332" y="350"/>
                  </a:lnTo>
                  <a:lnTo>
                    <a:pt x="328" y="350"/>
                  </a:lnTo>
                  <a:lnTo>
                    <a:pt x="328" y="348"/>
                  </a:lnTo>
                  <a:lnTo>
                    <a:pt x="324" y="348"/>
                  </a:lnTo>
                  <a:lnTo>
                    <a:pt x="324" y="344"/>
                  </a:lnTo>
                  <a:lnTo>
                    <a:pt x="322" y="344"/>
                  </a:lnTo>
                  <a:lnTo>
                    <a:pt x="322" y="340"/>
                  </a:lnTo>
                  <a:lnTo>
                    <a:pt x="324" y="336"/>
                  </a:lnTo>
                  <a:lnTo>
                    <a:pt x="328" y="336"/>
                  </a:lnTo>
                  <a:lnTo>
                    <a:pt x="332" y="336"/>
                  </a:lnTo>
                  <a:lnTo>
                    <a:pt x="336" y="336"/>
                  </a:lnTo>
                  <a:lnTo>
                    <a:pt x="340" y="332"/>
                  </a:lnTo>
                  <a:lnTo>
                    <a:pt x="344" y="332"/>
                  </a:lnTo>
                  <a:lnTo>
                    <a:pt x="348" y="332"/>
                  </a:lnTo>
                  <a:lnTo>
                    <a:pt x="352" y="332"/>
                  </a:lnTo>
                  <a:lnTo>
                    <a:pt x="354" y="332"/>
                  </a:lnTo>
                  <a:lnTo>
                    <a:pt x="358" y="332"/>
                  </a:lnTo>
                  <a:lnTo>
                    <a:pt x="358" y="328"/>
                  </a:lnTo>
                  <a:lnTo>
                    <a:pt x="354" y="328"/>
                  </a:lnTo>
                  <a:lnTo>
                    <a:pt x="358" y="328"/>
                  </a:lnTo>
                  <a:lnTo>
                    <a:pt x="362" y="328"/>
                  </a:lnTo>
                  <a:lnTo>
                    <a:pt x="366" y="328"/>
                  </a:lnTo>
                  <a:lnTo>
                    <a:pt x="366" y="324"/>
                  </a:lnTo>
                  <a:lnTo>
                    <a:pt x="366" y="328"/>
                  </a:lnTo>
                  <a:lnTo>
                    <a:pt x="362" y="328"/>
                  </a:lnTo>
                  <a:lnTo>
                    <a:pt x="362" y="324"/>
                  </a:lnTo>
                  <a:lnTo>
                    <a:pt x="358" y="324"/>
                  </a:lnTo>
                  <a:lnTo>
                    <a:pt x="354" y="324"/>
                  </a:lnTo>
                  <a:lnTo>
                    <a:pt x="352" y="328"/>
                  </a:lnTo>
                  <a:lnTo>
                    <a:pt x="348" y="328"/>
                  </a:lnTo>
                  <a:lnTo>
                    <a:pt x="344" y="328"/>
                  </a:lnTo>
                  <a:lnTo>
                    <a:pt x="340" y="328"/>
                  </a:lnTo>
                  <a:lnTo>
                    <a:pt x="336" y="328"/>
                  </a:lnTo>
                  <a:lnTo>
                    <a:pt x="332" y="328"/>
                  </a:lnTo>
                  <a:lnTo>
                    <a:pt x="336" y="328"/>
                  </a:lnTo>
                  <a:lnTo>
                    <a:pt x="332" y="328"/>
                  </a:lnTo>
                  <a:lnTo>
                    <a:pt x="332" y="332"/>
                  </a:lnTo>
                  <a:lnTo>
                    <a:pt x="328" y="328"/>
                  </a:lnTo>
                  <a:lnTo>
                    <a:pt x="328" y="332"/>
                  </a:lnTo>
                  <a:lnTo>
                    <a:pt x="328" y="328"/>
                  </a:lnTo>
                  <a:lnTo>
                    <a:pt x="324" y="328"/>
                  </a:lnTo>
                  <a:lnTo>
                    <a:pt x="322" y="328"/>
                  </a:lnTo>
                  <a:lnTo>
                    <a:pt x="324" y="324"/>
                  </a:lnTo>
                  <a:lnTo>
                    <a:pt x="328" y="324"/>
                  </a:lnTo>
                  <a:lnTo>
                    <a:pt x="332" y="324"/>
                  </a:lnTo>
                  <a:lnTo>
                    <a:pt x="328" y="324"/>
                  </a:lnTo>
                  <a:lnTo>
                    <a:pt x="328" y="322"/>
                  </a:lnTo>
                  <a:lnTo>
                    <a:pt x="324" y="322"/>
                  </a:lnTo>
                  <a:lnTo>
                    <a:pt x="324" y="324"/>
                  </a:lnTo>
                  <a:lnTo>
                    <a:pt x="322" y="324"/>
                  </a:lnTo>
                  <a:lnTo>
                    <a:pt x="318" y="324"/>
                  </a:lnTo>
                  <a:lnTo>
                    <a:pt x="318" y="322"/>
                  </a:lnTo>
                  <a:lnTo>
                    <a:pt x="314" y="322"/>
                  </a:lnTo>
                  <a:lnTo>
                    <a:pt x="314" y="324"/>
                  </a:lnTo>
                  <a:lnTo>
                    <a:pt x="310" y="324"/>
                  </a:lnTo>
                  <a:lnTo>
                    <a:pt x="310" y="322"/>
                  </a:lnTo>
                  <a:lnTo>
                    <a:pt x="310" y="318"/>
                  </a:lnTo>
                  <a:lnTo>
                    <a:pt x="314" y="314"/>
                  </a:lnTo>
                  <a:lnTo>
                    <a:pt x="318" y="314"/>
                  </a:lnTo>
                  <a:lnTo>
                    <a:pt x="314" y="310"/>
                  </a:lnTo>
                  <a:lnTo>
                    <a:pt x="318" y="310"/>
                  </a:lnTo>
                  <a:lnTo>
                    <a:pt x="322" y="310"/>
                  </a:lnTo>
                  <a:lnTo>
                    <a:pt x="324" y="310"/>
                  </a:lnTo>
                  <a:lnTo>
                    <a:pt x="324" y="306"/>
                  </a:lnTo>
                  <a:lnTo>
                    <a:pt x="322" y="306"/>
                  </a:lnTo>
                  <a:lnTo>
                    <a:pt x="318" y="306"/>
                  </a:lnTo>
                  <a:lnTo>
                    <a:pt x="318" y="302"/>
                  </a:lnTo>
                  <a:lnTo>
                    <a:pt x="322" y="298"/>
                  </a:lnTo>
                  <a:lnTo>
                    <a:pt x="324" y="298"/>
                  </a:lnTo>
                  <a:lnTo>
                    <a:pt x="328" y="294"/>
                  </a:lnTo>
                  <a:lnTo>
                    <a:pt x="332" y="294"/>
                  </a:lnTo>
                  <a:lnTo>
                    <a:pt x="332" y="292"/>
                  </a:lnTo>
                  <a:lnTo>
                    <a:pt x="336" y="292"/>
                  </a:lnTo>
                  <a:lnTo>
                    <a:pt x="340" y="292"/>
                  </a:lnTo>
                  <a:lnTo>
                    <a:pt x="340" y="288"/>
                  </a:lnTo>
                  <a:lnTo>
                    <a:pt x="344" y="288"/>
                  </a:lnTo>
                  <a:lnTo>
                    <a:pt x="348" y="288"/>
                  </a:lnTo>
                  <a:lnTo>
                    <a:pt x="352" y="284"/>
                  </a:lnTo>
                  <a:lnTo>
                    <a:pt x="354" y="284"/>
                  </a:lnTo>
                  <a:lnTo>
                    <a:pt x="358" y="284"/>
                  </a:lnTo>
                  <a:lnTo>
                    <a:pt x="362" y="280"/>
                  </a:lnTo>
                  <a:lnTo>
                    <a:pt x="366" y="280"/>
                  </a:lnTo>
                  <a:lnTo>
                    <a:pt x="370" y="280"/>
                  </a:lnTo>
                  <a:lnTo>
                    <a:pt x="374" y="276"/>
                  </a:lnTo>
                  <a:lnTo>
                    <a:pt x="378" y="280"/>
                  </a:lnTo>
                  <a:lnTo>
                    <a:pt x="380" y="280"/>
                  </a:lnTo>
                  <a:lnTo>
                    <a:pt x="380" y="284"/>
                  </a:lnTo>
                  <a:lnTo>
                    <a:pt x="384" y="284"/>
                  </a:lnTo>
                  <a:lnTo>
                    <a:pt x="380" y="288"/>
                  </a:lnTo>
                  <a:lnTo>
                    <a:pt x="380" y="292"/>
                  </a:lnTo>
                  <a:lnTo>
                    <a:pt x="380" y="294"/>
                  </a:lnTo>
                  <a:lnTo>
                    <a:pt x="378" y="294"/>
                  </a:lnTo>
                  <a:lnTo>
                    <a:pt x="378" y="298"/>
                  </a:lnTo>
                  <a:lnTo>
                    <a:pt x="374" y="298"/>
                  </a:lnTo>
                  <a:lnTo>
                    <a:pt x="378" y="298"/>
                  </a:lnTo>
                  <a:lnTo>
                    <a:pt x="380" y="298"/>
                  </a:lnTo>
                  <a:lnTo>
                    <a:pt x="384" y="294"/>
                  </a:lnTo>
                  <a:lnTo>
                    <a:pt x="384" y="298"/>
                  </a:lnTo>
                  <a:lnTo>
                    <a:pt x="388" y="294"/>
                  </a:lnTo>
                  <a:lnTo>
                    <a:pt x="388" y="298"/>
                  </a:lnTo>
                  <a:lnTo>
                    <a:pt x="384" y="298"/>
                  </a:lnTo>
                  <a:lnTo>
                    <a:pt x="388" y="298"/>
                  </a:lnTo>
                  <a:lnTo>
                    <a:pt x="388" y="294"/>
                  </a:lnTo>
                  <a:lnTo>
                    <a:pt x="392" y="294"/>
                  </a:lnTo>
                  <a:lnTo>
                    <a:pt x="388" y="294"/>
                  </a:lnTo>
                  <a:lnTo>
                    <a:pt x="392" y="292"/>
                  </a:lnTo>
                  <a:lnTo>
                    <a:pt x="392" y="288"/>
                  </a:lnTo>
                  <a:lnTo>
                    <a:pt x="396" y="288"/>
                  </a:lnTo>
                  <a:lnTo>
                    <a:pt x="400" y="288"/>
                  </a:lnTo>
                  <a:lnTo>
                    <a:pt x="404" y="288"/>
                  </a:lnTo>
                  <a:lnTo>
                    <a:pt x="404" y="292"/>
                  </a:lnTo>
                  <a:lnTo>
                    <a:pt x="408" y="292"/>
                  </a:lnTo>
                  <a:lnTo>
                    <a:pt x="410" y="292"/>
                  </a:lnTo>
                  <a:lnTo>
                    <a:pt x="414" y="292"/>
                  </a:lnTo>
                  <a:lnTo>
                    <a:pt x="418" y="292"/>
                  </a:lnTo>
                  <a:lnTo>
                    <a:pt x="418" y="294"/>
                  </a:lnTo>
                  <a:lnTo>
                    <a:pt x="422" y="294"/>
                  </a:lnTo>
                  <a:lnTo>
                    <a:pt x="422" y="298"/>
                  </a:lnTo>
                  <a:lnTo>
                    <a:pt x="418" y="302"/>
                  </a:lnTo>
                  <a:lnTo>
                    <a:pt x="414" y="302"/>
                  </a:lnTo>
                  <a:lnTo>
                    <a:pt x="414" y="306"/>
                  </a:lnTo>
                  <a:lnTo>
                    <a:pt x="410" y="306"/>
                  </a:lnTo>
                  <a:lnTo>
                    <a:pt x="414" y="306"/>
                  </a:lnTo>
                  <a:lnTo>
                    <a:pt x="418" y="306"/>
                  </a:lnTo>
                  <a:lnTo>
                    <a:pt x="414" y="306"/>
                  </a:lnTo>
                  <a:lnTo>
                    <a:pt x="418" y="302"/>
                  </a:lnTo>
                  <a:lnTo>
                    <a:pt x="422" y="302"/>
                  </a:lnTo>
                  <a:lnTo>
                    <a:pt x="422" y="306"/>
                  </a:lnTo>
                  <a:lnTo>
                    <a:pt x="422" y="302"/>
                  </a:lnTo>
                  <a:lnTo>
                    <a:pt x="424" y="302"/>
                  </a:lnTo>
                  <a:lnTo>
                    <a:pt x="428" y="302"/>
                  </a:lnTo>
                  <a:lnTo>
                    <a:pt x="424" y="302"/>
                  </a:lnTo>
                  <a:lnTo>
                    <a:pt x="428" y="298"/>
                  </a:lnTo>
                  <a:lnTo>
                    <a:pt x="432" y="298"/>
                  </a:lnTo>
                  <a:lnTo>
                    <a:pt x="428" y="302"/>
                  </a:lnTo>
                  <a:lnTo>
                    <a:pt x="432" y="302"/>
                  </a:lnTo>
                  <a:lnTo>
                    <a:pt x="432" y="298"/>
                  </a:lnTo>
                  <a:lnTo>
                    <a:pt x="436" y="302"/>
                  </a:lnTo>
                  <a:lnTo>
                    <a:pt x="440" y="302"/>
                  </a:lnTo>
                  <a:lnTo>
                    <a:pt x="436" y="302"/>
                  </a:lnTo>
                  <a:lnTo>
                    <a:pt x="436" y="298"/>
                  </a:lnTo>
                  <a:lnTo>
                    <a:pt x="440" y="298"/>
                  </a:lnTo>
                  <a:lnTo>
                    <a:pt x="440" y="302"/>
                  </a:lnTo>
                  <a:lnTo>
                    <a:pt x="440" y="298"/>
                  </a:lnTo>
                  <a:lnTo>
                    <a:pt x="436" y="298"/>
                  </a:lnTo>
                  <a:lnTo>
                    <a:pt x="432" y="294"/>
                  </a:lnTo>
                  <a:lnTo>
                    <a:pt x="436" y="294"/>
                  </a:lnTo>
                  <a:lnTo>
                    <a:pt x="440" y="294"/>
                  </a:lnTo>
                  <a:lnTo>
                    <a:pt x="436" y="294"/>
                  </a:lnTo>
                  <a:lnTo>
                    <a:pt x="436" y="292"/>
                  </a:lnTo>
                  <a:lnTo>
                    <a:pt x="432" y="292"/>
                  </a:lnTo>
                  <a:lnTo>
                    <a:pt x="428" y="292"/>
                  </a:lnTo>
                  <a:lnTo>
                    <a:pt x="428" y="288"/>
                  </a:lnTo>
                  <a:lnTo>
                    <a:pt x="432" y="288"/>
                  </a:lnTo>
                  <a:lnTo>
                    <a:pt x="436" y="288"/>
                  </a:lnTo>
                  <a:lnTo>
                    <a:pt x="440" y="288"/>
                  </a:lnTo>
                  <a:lnTo>
                    <a:pt x="444" y="292"/>
                  </a:lnTo>
                  <a:lnTo>
                    <a:pt x="448" y="294"/>
                  </a:lnTo>
                  <a:lnTo>
                    <a:pt x="450" y="294"/>
                  </a:lnTo>
                  <a:lnTo>
                    <a:pt x="450" y="298"/>
                  </a:lnTo>
                  <a:lnTo>
                    <a:pt x="454" y="298"/>
                  </a:lnTo>
                  <a:lnTo>
                    <a:pt x="458" y="298"/>
                  </a:lnTo>
                  <a:lnTo>
                    <a:pt x="458" y="302"/>
                  </a:lnTo>
                  <a:lnTo>
                    <a:pt x="458" y="306"/>
                  </a:lnTo>
                  <a:lnTo>
                    <a:pt x="458" y="310"/>
                  </a:lnTo>
                  <a:lnTo>
                    <a:pt x="462" y="310"/>
                  </a:lnTo>
                  <a:lnTo>
                    <a:pt x="462" y="314"/>
                  </a:lnTo>
                  <a:lnTo>
                    <a:pt x="462" y="318"/>
                  </a:lnTo>
                  <a:lnTo>
                    <a:pt x="462" y="322"/>
                  </a:lnTo>
                  <a:lnTo>
                    <a:pt x="466" y="322"/>
                  </a:lnTo>
                  <a:lnTo>
                    <a:pt x="466" y="324"/>
                  </a:lnTo>
                  <a:lnTo>
                    <a:pt x="470" y="324"/>
                  </a:lnTo>
                  <a:lnTo>
                    <a:pt x="470" y="322"/>
                  </a:lnTo>
                  <a:lnTo>
                    <a:pt x="474" y="322"/>
                  </a:lnTo>
                  <a:lnTo>
                    <a:pt x="474" y="318"/>
                  </a:lnTo>
                  <a:lnTo>
                    <a:pt x="478" y="318"/>
                  </a:lnTo>
                  <a:lnTo>
                    <a:pt x="474" y="314"/>
                  </a:lnTo>
                  <a:lnTo>
                    <a:pt x="470" y="314"/>
                  </a:lnTo>
                  <a:lnTo>
                    <a:pt x="474" y="314"/>
                  </a:lnTo>
                  <a:lnTo>
                    <a:pt x="474" y="310"/>
                  </a:lnTo>
                  <a:lnTo>
                    <a:pt x="470" y="310"/>
                  </a:lnTo>
                  <a:lnTo>
                    <a:pt x="470" y="306"/>
                  </a:lnTo>
                  <a:lnTo>
                    <a:pt x="470" y="302"/>
                  </a:lnTo>
                  <a:lnTo>
                    <a:pt x="470" y="298"/>
                  </a:lnTo>
                  <a:lnTo>
                    <a:pt x="466" y="298"/>
                  </a:lnTo>
                  <a:lnTo>
                    <a:pt x="466" y="294"/>
                  </a:lnTo>
                  <a:lnTo>
                    <a:pt x="466" y="292"/>
                  </a:lnTo>
                  <a:lnTo>
                    <a:pt x="466" y="288"/>
                  </a:lnTo>
                  <a:lnTo>
                    <a:pt x="462" y="284"/>
                  </a:lnTo>
                  <a:lnTo>
                    <a:pt x="466" y="284"/>
                  </a:lnTo>
                  <a:lnTo>
                    <a:pt x="470" y="284"/>
                  </a:lnTo>
                  <a:lnTo>
                    <a:pt x="466" y="284"/>
                  </a:lnTo>
                  <a:lnTo>
                    <a:pt x="466" y="280"/>
                  </a:lnTo>
                  <a:lnTo>
                    <a:pt x="470" y="280"/>
                  </a:lnTo>
                  <a:lnTo>
                    <a:pt x="474" y="280"/>
                  </a:lnTo>
                  <a:lnTo>
                    <a:pt x="478" y="280"/>
                  </a:lnTo>
                  <a:lnTo>
                    <a:pt x="478" y="284"/>
                  </a:lnTo>
                  <a:lnTo>
                    <a:pt x="480" y="284"/>
                  </a:lnTo>
                  <a:lnTo>
                    <a:pt x="480" y="280"/>
                  </a:lnTo>
                  <a:lnTo>
                    <a:pt x="484" y="280"/>
                  </a:lnTo>
                  <a:lnTo>
                    <a:pt x="484" y="284"/>
                  </a:lnTo>
                  <a:lnTo>
                    <a:pt x="488" y="284"/>
                  </a:lnTo>
                  <a:lnTo>
                    <a:pt x="492" y="284"/>
                  </a:lnTo>
                  <a:lnTo>
                    <a:pt x="496" y="288"/>
                  </a:lnTo>
                  <a:lnTo>
                    <a:pt x="500" y="288"/>
                  </a:lnTo>
                  <a:lnTo>
                    <a:pt x="500" y="292"/>
                  </a:lnTo>
                  <a:lnTo>
                    <a:pt x="504" y="292"/>
                  </a:lnTo>
                  <a:lnTo>
                    <a:pt x="504" y="294"/>
                  </a:lnTo>
                  <a:lnTo>
                    <a:pt x="504" y="298"/>
                  </a:lnTo>
                  <a:lnTo>
                    <a:pt x="508" y="298"/>
                  </a:lnTo>
                  <a:lnTo>
                    <a:pt x="508" y="302"/>
                  </a:lnTo>
                  <a:lnTo>
                    <a:pt x="504" y="302"/>
                  </a:lnTo>
                  <a:lnTo>
                    <a:pt x="508" y="302"/>
                  </a:lnTo>
                  <a:lnTo>
                    <a:pt x="508" y="306"/>
                  </a:lnTo>
                  <a:lnTo>
                    <a:pt x="508" y="310"/>
                  </a:lnTo>
                  <a:lnTo>
                    <a:pt x="510" y="310"/>
                  </a:lnTo>
                  <a:lnTo>
                    <a:pt x="508" y="310"/>
                  </a:lnTo>
                  <a:lnTo>
                    <a:pt x="508" y="314"/>
                  </a:lnTo>
                  <a:lnTo>
                    <a:pt x="510" y="314"/>
                  </a:lnTo>
                  <a:lnTo>
                    <a:pt x="510" y="318"/>
                  </a:lnTo>
                  <a:lnTo>
                    <a:pt x="514" y="318"/>
                  </a:lnTo>
                  <a:lnTo>
                    <a:pt x="514" y="322"/>
                  </a:lnTo>
                  <a:lnTo>
                    <a:pt x="518" y="324"/>
                  </a:lnTo>
                  <a:lnTo>
                    <a:pt x="518" y="328"/>
                  </a:lnTo>
                  <a:lnTo>
                    <a:pt x="518" y="332"/>
                  </a:lnTo>
                  <a:lnTo>
                    <a:pt x="514" y="332"/>
                  </a:lnTo>
                  <a:lnTo>
                    <a:pt x="518" y="332"/>
                  </a:lnTo>
                  <a:lnTo>
                    <a:pt x="518" y="336"/>
                  </a:lnTo>
                  <a:lnTo>
                    <a:pt x="514" y="336"/>
                  </a:lnTo>
                  <a:lnTo>
                    <a:pt x="514" y="340"/>
                  </a:lnTo>
                  <a:lnTo>
                    <a:pt x="518" y="340"/>
                  </a:lnTo>
                  <a:lnTo>
                    <a:pt x="522" y="344"/>
                  </a:lnTo>
                  <a:lnTo>
                    <a:pt x="522" y="348"/>
                  </a:lnTo>
                  <a:lnTo>
                    <a:pt x="526" y="348"/>
                  </a:lnTo>
                  <a:lnTo>
                    <a:pt x="530" y="350"/>
                  </a:lnTo>
                  <a:lnTo>
                    <a:pt x="534" y="350"/>
                  </a:lnTo>
                  <a:lnTo>
                    <a:pt x="536" y="350"/>
                  </a:lnTo>
                  <a:lnTo>
                    <a:pt x="536" y="354"/>
                  </a:lnTo>
                  <a:lnTo>
                    <a:pt x="536" y="350"/>
                  </a:lnTo>
                  <a:lnTo>
                    <a:pt x="536" y="348"/>
                  </a:lnTo>
                  <a:lnTo>
                    <a:pt x="540" y="350"/>
                  </a:lnTo>
                  <a:lnTo>
                    <a:pt x="540" y="354"/>
                  </a:lnTo>
                  <a:lnTo>
                    <a:pt x="544" y="354"/>
                  </a:lnTo>
                  <a:lnTo>
                    <a:pt x="548" y="354"/>
                  </a:lnTo>
                  <a:lnTo>
                    <a:pt x="548" y="358"/>
                  </a:lnTo>
                  <a:lnTo>
                    <a:pt x="552" y="358"/>
                  </a:lnTo>
                  <a:lnTo>
                    <a:pt x="556" y="358"/>
                  </a:lnTo>
                  <a:lnTo>
                    <a:pt x="556" y="362"/>
                  </a:lnTo>
                  <a:lnTo>
                    <a:pt x="560" y="362"/>
                  </a:lnTo>
                  <a:lnTo>
                    <a:pt x="564" y="362"/>
                  </a:lnTo>
                  <a:lnTo>
                    <a:pt x="566" y="362"/>
                  </a:lnTo>
                  <a:lnTo>
                    <a:pt x="566" y="366"/>
                  </a:lnTo>
                  <a:lnTo>
                    <a:pt x="566" y="370"/>
                  </a:lnTo>
                  <a:lnTo>
                    <a:pt x="566" y="374"/>
                  </a:lnTo>
                  <a:lnTo>
                    <a:pt x="564" y="374"/>
                  </a:lnTo>
                  <a:lnTo>
                    <a:pt x="560" y="374"/>
                  </a:lnTo>
                  <a:lnTo>
                    <a:pt x="560" y="370"/>
                  </a:lnTo>
                  <a:lnTo>
                    <a:pt x="560" y="374"/>
                  </a:lnTo>
                  <a:lnTo>
                    <a:pt x="556" y="374"/>
                  </a:lnTo>
                  <a:lnTo>
                    <a:pt x="552" y="374"/>
                  </a:lnTo>
                  <a:lnTo>
                    <a:pt x="552" y="370"/>
                  </a:lnTo>
                  <a:lnTo>
                    <a:pt x="548" y="370"/>
                  </a:lnTo>
                  <a:lnTo>
                    <a:pt x="544" y="374"/>
                  </a:lnTo>
                  <a:lnTo>
                    <a:pt x="540" y="374"/>
                  </a:lnTo>
                  <a:lnTo>
                    <a:pt x="544" y="374"/>
                  </a:lnTo>
                  <a:lnTo>
                    <a:pt x="544" y="378"/>
                  </a:lnTo>
                  <a:lnTo>
                    <a:pt x="540" y="378"/>
                  </a:lnTo>
                  <a:lnTo>
                    <a:pt x="536" y="378"/>
                  </a:lnTo>
                  <a:lnTo>
                    <a:pt x="534" y="374"/>
                  </a:lnTo>
                  <a:lnTo>
                    <a:pt x="530" y="374"/>
                  </a:lnTo>
                  <a:lnTo>
                    <a:pt x="530" y="378"/>
                  </a:lnTo>
                  <a:lnTo>
                    <a:pt x="534" y="378"/>
                  </a:lnTo>
                  <a:lnTo>
                    <a:pt x="536" y="378"/>
                  </a:lnTo>
                  <a:lnTo>
                    <a:pt x="536" y="380"/>
                  </a:lnTo>
                  <a:lnTo>
                    <a:pt x="536" y="384"/>
                  </a:lnTo>
                  <a:lnTo>
                    <a:pt x="534" y="384"/>
                  </a:lnTo>
                  <a:lnTo>
                    <a:pt x="534" y="388"/>
                  </a:lnTo>
                  <a:lnTo>
                    <a:pt x="536" y="388"/>
                  </a:lnTo>
                  <a:lnTo>
                    <a:pt x="536" y="384"/>
                  </a:lnTo>
                  <a:lnTo>
                    <a:pt x="540" y="380"/>
                  </a:lnTo>
                  <a:lnTo>
                    <a:pt x="544" y="380"/>
                  </a:lnTo>
                  <a:lnTo>
                    <a:pt x="544" y="378"/>
                  </a:lnTo>
                  <a:lnTo>
                    <a:pt x="548" y="378"/>
                  </a:lnTo>
                  <a:lnTo>
                    <a:pt x="552" y="378"/>
                  </a:lnTo>
                  <a:lnTo>
                    <a:pt x="552" y="380"/>
                  </a:lnTo>
                  <a:lnTo>
                    <a:pt x="552" y="384"/>
                  </a:lnTo>
                  <a:lnTo>
                    <a:pt x="548" y="384"/>
                  </a:lnTo>
                  <a:lnTo>
                    <a:pt x="548" y="388"/>
                  </a:lnTo>
                  <a:lnTo>
                    <a:pt x="552" y="388"/>
                  </a:lnTo>
                  <a:lnTo>
                    <a:pt x="552" y="384"/>
                  </a:lnTo>
                  <a:lnTo>
                    <a:pt x="556" y="384"/>
                  </a:lnTo>
                  <a:lnTo>
                    <a:pt x="556" y="388"/>
                  </a:lnTo>
                  <a:lnTo>
                    <a:pt x="556" y="392"/>
                  </a:lnTo>
                  <a:lnTo>
                    <a:pt x="552" y="392"/>
                  </a:lnTo>
                  <a:lnTo>
                    <a:pt x="548" y="392"/>
                  </a:lnTo>
                  <a:lnTo>
                    <a:pt x="544" y="392"/>
                  </a:lnTo>
                  <a:lnTo>
                    <a:pt x="544" y="396"/>
                  </a:lnTo>
                  <a:lnTo>
                    <a:pt x="540" y="396"/>
                  </a:lnTo>
                  <a:lnTo>
                    <a:pt x="536" y="396"/>
                  </a:lnTo>
                  <a:lnTo>
                    <a:pt x="534" y="396"/>
                  </a:lnTo>
                  <a:lnTo>
                    <a:pt x="530" y="396"/>
                  </a:lnTo>
                  <a:lnTo>
                    <a:pt x="526" y="396"/>
                  </a:lnTo>
                  <a:lnTo>
                    <a:pt x="522" y="396"/>
                  </a:lnTo>
                  <a:lnTo>
                    <a:pt x="518" y="392"/>
                  </a:lnTo>
                  <a:lnTo>
                    <a:pt x="514" y="396"/>
                  </a:lnTo>
                  <a:lnTo>
                    <a:pt x="510" y="396"/>
                  </a:lnTo>
                  <a:lnTo>
                    <a:pt x="508" y="392"/>
                  </a:lnTo>
                  <a:lnTo>
                    <a:pt x="510" y="388"/>
                  </a:lnTo>
                  <a:lnTo>
                    <a:pt x="508" y="388"/>
                  </a:lnTo>
                  <a:lnTo>
                    <a:pt x="504" y="388"/>
                  </a:lnTo>
                  <a:lnTo>
                    <a:pt x="500" y="388"/>
                  </a:lnTo>
                  <a:lnTo>
                    <a:pt x="496" y="388"/>
                  </a:lnTo>
                  <a:lnTo>
                    <a:pt x="492" y="388"/>
                  </a:lnTo>
                  <a:lnTo>
                    <a:pt x="488" y="384"/>
                  </a:lnTo>
                  <a:lnTo>
                    <a:pt x="492" y="384"/>
                  </a:lnTo>
                  <a:lnTo>
                    <a:pt x="492" y="380"/>
                  </a:lnTo>
                  <a:lnTo>
                    <a:pt x="488" y="380"/>
                  </a:lnTo>
                  <a:lnTo>
                    <a:pt x="488" y="378"/>
                  </a:lnTo>
                  <a:lnTo>
                    <a:pt x="484" y="378"/>
                  </a:lnTo>
                  <a:lnTo>
                    <a:pt x="484" y="380"/>
                  </a:lnTo>
                  <a:lnTo>
                    <a:pt x="480" y="380"/>
                  </a:lnTo>
                  <a:lnTo>
                    <a:pt x="480" y="384"/>
                  </a:lnTo>
                  <a:lnTo>
                    <a:pt x="480" y="388"/>
                  </a:lnTo>
                  <a:lnTo>
                    <a:pt x="478" y="388"/>
                  </a:lnTo>
                  <a:lnTo>
                    <a:pt x="478" y="392"/>
                  </a:lnTo>
                  <a:lnTo>
                    <a:pt x="474" y="392"/>
                  </a:lnTo>
                  <a:lnTo>
                    <a:pt x="470" y="392"/>
                  </a:lnTo>
                  <a:lnTo>
                    <a:pt x="466" y="392"/>
                  </a:lnTo>
                  <a:lnTo>
                    <a:pt x="462" y="392"/>
                  </a:lnTo>
                  <a:lnTo>
                    <a:pt x="458" y="392"/>
                  </a:lnTo>
                  <a:lnTo>
                    <a:pt x="458" y="396"/>
                  </a:lnTo>
                  <a:lnTo>
                    <a:pt x="454" y="396"/>
                  </a:lnTo>
                  <a:lnTo>
                    <a:pt x="450" y="400"/>
                  </a:lnTo>
                  <a:lnTo>
                    <a:pt x="448" y="400"/>
                  </a:lnTo>
                  <a:lnTo>
                    <a:pt x="444" y="400"/>
                  </a:lnTo>
                  <a:lnTo>
                    <a:pt x="440" y="400"/>
                  </a:lnTo>
                  <a:lnTo>
                    <a:pt x="436" y="400"/>
                  </a:lnTo>
                  <a:lnTo>
                    <a:pt x="432" y="400"/>
                  </a:lnTo>
                  <a:lnTo>
                    <a:pt x="432" y="404"/>
                  </a:lnTo>
                  <a:lnTo>
                    <a:pt x="432" y="400"/>
                  </a:lnTo>
                  <a:lnTo>
                    <a:pt x="428" y="400"/>
                  </a:lnTo>
                  <a:lnTo>
                    <a:pt x="428" y="404"/>
                  </a:lnTo>
                  <a:lnTo>
                    <a:pt x="424" y="404"/>
                  </a:lnTo>
                  <a:lnTo>
                    <a:pt x="424" y="400"/>
                  </a:lnTo>
                  <a:lnTo>
                    <a:pt x="424" y="404"/>
                  </a:lnTo>
                  <a:lnTo>
                    <a:pt x="422" y="404"/>
                  </a:lnTo>
                  <a:lnTo>
                    <a:pt x="418" y="404"/>
                  </a:lnTo>
                  <a:lnTo>
                    <a:pt x="422" y="404"/>
                  </a:lnTo>
                  <a:lnTo>
                    <a:pt x="418" y="404"/>
                  </a:lnTo>
                  <a:lnTo>
                    <a:pt x="414" y="404"/>
                  </a:lnTo>
                  <a:lnTo>
                    <a:pt x="410" y="404"/>
                  </a:lnTo>
                  <a:lnTo>
                    <a:pt x="408" y="404"/>
                  </a:lnTo>
                  <a:lnTo>
                    <a:pt x="404" y="404"/>
                  </a:lnTo>
                  <a:lnTo>
                    <a:pt x="400" y="404"/>
                  </a:lnTo>
                  <a:lnTo>
                    <a:pt x="396" y="404"/>
                  </a:lnTo>
                  <a:lnTo>
                    <a:pt x="392" y="404"/>
                  </a:lnTo>
                  <a:lnTo>
                    <a:pt x="396" y="404"/>
                  </a:lnTo>
                  <a:lnTo>
                    <a:pt x="392" y="404"/>
                  </a:lnTo>
                  <a:lnTo>
                    <a:pt x="392" y="400"/>
                  </a:lnTo>
                  <a:lnTo>
                    <a:pt x="388" y="400"/>
                  </a:lnTo>
                  <a:lnTo>
                    <a:pt x="388" y="396"/>
                  </a:lnTo>
                  <a:lnTo>
                    <a:pt x="388" y="392"/>
                  </a:lnTo>
                  <a:lnTo>
                    <a:pt x="388" y="388"/>
                  </a:lnTo>
                  <a:lnTo>
                    <a:pt x="388" y="384"/>
                  </a:lnTo>
                  <a:lnTo>
                    <a:pt x="388" y="388"/>
                  </a:lnTo>
                  <a:lnTo>
                    <a:pt x="388" y="384"/>
                  </a:lnTo>
                  <a:lnTo>
                    <a:pt x="384" y="384"/>
                  </a:lnTo>
                  <a:lnTo>
                    <a:pt x="378" y="384"/>
                  </a:lnTo>
                  <a:lnTo>
                    <a:pt x="374" y="384"/>
                  </a:lnTo>
                  <a:lnTo>
                    <a:pt x="370" y="384"/>
                  </a:lnTo>
                  <a:lnTo>
                    <a:pt x="366" y="384"/>
                  </a:lnTo>
                  <a:lnTo>
                    <a:pt x="362" y="384"/>
                  </a:lnTo>
                  <a:lnTo>
                    <a:pt x="358" y="384"/>
                  </a:lnTo>
                  <a:lnTo>
                    <a:pt x="354" y="384"/>
                  </a:lnTo>
                  <a:lnTo>
                    <a:pt x="352" y="380"/>
                  </a:lnTo>
                  <a:lnTo>
                    <a:pt x="348" y="380"/>
                  </a:lnTo>
                  <a:lnTo>
                    <a:pt x="344" y="380"/>
                  </a:lnTo>
                  <a:lnTo>
                    <a:pt x="348" y="378"/>
                  </a:lnTo>
                  <a:lnTo>
                    <a:pt x="344" y="378"/>
                  </a:lnTo>
                  <a:lnTo>
                    <a:pt x="340" y="378"/>
                  </a:lnTo>
                  <a:lnTo>
                    <a:pt x="344" y="378"/>
                  </a:lnTo>
                  <a:lnTo>
                    <a:pt x="344" y="374"/>
                  </a:lnTo>
                  <a:lnTo>
                    <a:pt x="340" y="374"/>
                  </a:lnTo>
                  <a:lnTo>
                    <a:pt x="336" y="374"/>
                  </a:lnTo>
                  <a:lnTo>
                    <a:pt x="336" y="370"/>
                  </a:lnTo>
                  <a:lnTo>
                    <a:pt x="336" y="366"/>
                  </a:lnTo>
                  <a:lnTo>
                    <a:pt x="332" y="366"/>
                  </a:lnTo>
                  <a:lnTo>
                    <a:pt x="336" y="366"/>
                  </a:lnTo>
                  <a:lnTo>
                    <a:pt x="336" y="362"/>
                  </a:lnTo>
                  <a:lnTo>
                    <a:pt x="340" y="362"/>
                  </a:lnTo>
                  <a:lnTo>
                    <a:pt x="348" y="362"/>
                  </a:lnTo>
                  <a:lnTo>
                    <a:pt x="352" y="362"/>
                  </a:lnTo>
                  <a:lnTo>
                    <a:pt x="354" y="358"/>
                  </a:lnTo>
                  <a:lnTo>
                    <a:pt x="358" y="358"/>
                  </a:lnTo>
                  <a:lnTo>
                    <a:pt x="362" y="358"/>
                  </a:lnTo>
                  <a:lnTo>
                    <a:pt x="366" y="358"/>
                  </a:lnTo>
                  <a:lnTo>
                    <a:pt x="370" y="358"/>
                  </a:lnTo>
                  <a:lnTo>
                    <a:pt x="374" y="358"/>
                  </a:lnTo>
                  <a:lnTo>
                    <a:pt x="378" y="358"/>
                  </a:lnTo>
                  <a:lnTo>
                    <a:pt x="380" y="358"/>
                  </a:lnTo>
                  <a:lnTo>
                    <a:pt x="384" y="358"/>
                  </a:lnTo>
                  <a:lnTo>
                    <a:pt x="388" y="358"/>
                  </a:lnTo>
                  <a:lnTo>
                    <a:pt x="392" y="358"/>
                  </a:lnTo>
                  <a:lnTo>
                    <a:pt x="396" y="358"/>
                  </a:lnTo>
                  <a:lnTo>
                    <a:pt x="400" y="362"/>
                  </a:lnTo>
                  <a:lnTo>
                    <a:pt x="404" y="362"/>
                  </a:lnTo>
                  <a:lnTo>
                    <a:pt x="404" y="358"/>
                  </a:lnTo>
                  <a:lnTo>
                    <a:pt x="408" y="358"/>
                  </a:lnTo>
                  <a:lnTo>
                    <a:pt x="410" y="358"/>
                  </a:lnTo>
                  <a:lnTo>
                    <a:pt x="414" y="358"/>
                  </a:lnTo>
                  <a:lnTo>
                    <a:pt x="418" y="358"/>
                  </a:lnTo>
                  <a:lnTo>
                    <a:pt x="414" y="354"/>
                  </a:lnTo>
                  <a:lnTo>
                    <a:pt x="414" y="358"/>
                  </a:lnTo>
                  <a:lnTo>
                    <a:pt x="410" y="354"/>
                  </a:lnTo>
                  <a:lnTo>
                    <a:pt x="408" y="354"/>
                  </a:lnTo>
                  <a:lnTo>
                    <a:pt x="404" y="350"/>
                  </a:lnTo>
                  <a:lnTo>
                    <a:pt x="400" y="350"/>
                  </a:lnTo>
                  <a:lnTo>
                    <a:pt x="396" y="350"/>
                  </a:lnTo>
                  <a:lnTo>
                    <a:pt x="392" y="350"/>
                  </a:lnTo>
                  <a:lnTo>
                    <a:pt x="388" y="348"/>
                  </a:lnTo>
                  <a:lnTo>
                    <a:pt x="388" y="350"/>
                  </a:lnTo>
                  <a:lnTo>
                    <a:pt x="388" y="348"/>
                  </a:lnTo>
                  <a:lnTo>
                    <a:pt x="384" y="348"/>
                  </a:lnTo>
                  <a:lnTo>
                    <a:pt x="380" y="348"/>
                  </a:lnTo>
                  <a:lnTo>
                    <a:pt x="378" y="348"/>
                  </a:lnTo>
                  <a:lnTo>
                    <a:pt x="378" y="350"/>
                  </a:lnTo>
                  <a:lnTo>
                    <a:pt x="374" y="350"/>
                  </a:lnTo>
                  <a:lnTo>
                    <a:pt x="370" y="350"/>
                  </a:lnTo>
                  <a:lnTo>
                    <a:pt x="366" y="350"/>
                  </a:lnTo>
                  <a:lnTo>
                    <a:pt x="362" y="350"/>
                  </a:lnTo>
                  <a:lnTo>
                    <a:pt x="354" y="350"/>
                  </a:lnTo>
                  <a:lnTo>
                    <a:pt x="354" y="350"/>
                  </a:lnTo>
                  <a:lnTo>
                    <a:pt x="354" y="350"/>
                  </a:lnTo>
                  <a:close/>
                  <a:moveTo>
                    <a:pt x="626" y="284"/>
                  </a:moveTo>
                  <a:lnTo>
                    <a:pt x="630" y="288"/>
                  </a:lnTo>
                  <a:lnTo>
                    <a:pt x="626" y="288"/>
                  </a:lnTo>
                  <a:lnTo>
                    <a:pt x="626" y="292"/>
                  </a:lnTo>
                  <a:lnTo>
                    <a:pt x="622" y="292"/>
                  </a:lnTo>
                  <a:lnTo>
                    <a:pt x="622" y="288"/>
                  </a:lnTo>
                  <a:lnTo>
                    <a:pt x="620" y="288"/>
                  </a:lnTo>
                  <a:lnTo>
                    <a:pt x="620" y="284"/>
                  </a:lnTo>
                  <a:lnTo>
                    <a:pt x="622" y="284"/>
                  </a:lnTo>
                  <a:lnTo>
                    <a:pt x="626" y="284"/>
                  </a:lnTo>
                  <a:lnTo>
                    <a:pt x="626" y="284"/>
                  </a:lnTo>
                  <a:lnTo>
                    <a:pt x="626" y="284"/>
                  </a:lnTo>
                  <a:close/>
                  <a:moveTo>
                    <a:pt x="626" y="292"/>
                  </a:moveTo>
                  <a:lnTo>
                    <a:pt x="626" y="294"/>
                  </a:lnTo>
                  <a:lnTo>
                    <a:pt x="622" y="294"/>
                  </a:lnTo>
                  <a:lnTo>
                    <a:pt x="622" y="292"/>
                  </a:lnTo>
                  <a:lnTo>
                    <a:pt x="626" y="292"/>
                  </a:lnTo>
                  <a:lnTo>
                    <a:pt x="626" y="292"/>
                  </a:lnTo>
                  <a:lnTo>
                    <a:pt x="626" y="292"/>
                  </a:lnTo>
                  <a:close/>
                  <a:moveTo>
                    <a:pt x="936" y="310"/>
                  </a:moveTo>
                  <a:lnTo>
                    <a:pt x="940" y="310"/>
                  </a:lnTo>
                  <a:lnTo>
                    <a:pt x="936" y="310"/>
                  </a:lnTo>
                  <a:lnTo>
                    <a:pt x="936" y="310"/>
                  </a:lnTo>
                  <a:lnTo>
                    <a:pt x="936" y="310"/>
                  </a:lnTo>
                  <a:close/>
                  <a:moveTo>
                    <a:pt x="958" y="322"/>
                  </a:moveTo>
                  <a:lnTo>
                    <a:pt x="958" y="324"/>
                  </a:lnTo>
                  <a:lnTo>
                    <a:pt x="954" y="324"/>
                  </a:lnTo>
                  <a:lnTo>
                    <a:pt x="958" y="324"/>
                  </a:lnTo>
                  <a:lnTo>
                    <a:pt x="958" y="322"/>
                  </a:lnTo>
                  <a:lnTo>
                    <a:pt x="958" y="322"/>
                  </a:lnTo>
                  <a:lnTo>
                    <a:pt x="958" y="322"/>
                  </a:lnTo>
                  <a:close/>
                  <a:moveTo>
                    <a:pt x="962" y="324"/>
                  </a:moveTo>
                  <a:lnTo>
                    <a:pt x="966" y="324"/>
                  </a:lnTo>
                  <a:lnTo>
                    <a:pt x="966" y="322"/>
                  </a:lnTo>
                  <a:lnTo>
                    <a:pt x="966" y="324"/>
                  </a:lnTo>
                  <a:lnTo>
                    <a:pt x="962" y="324"/>
                  </a:lnTo>
                  <a:lnTo>
                    <a:pt x="962" y="324"/>
                  </a:lnTo>
                  <a:lnTo>
                    <a:pt x="962" y="324"/>
                  </a:lnTo>
                  <a:close/>
                  <a:moveTo>
                    <a:pt x="962" y="332"/>
                  </a:moveTo>
                  <a:lnTo>
                    <a:pt x="958" y="332"/>
                  </a:lnTo>
                  <a:lnTo>
                    <a:pt x="958" y="328"/>
                  </a:lnTo>
                  <a:lnTo>
                    <a:pt x="958" y="324"/>
                  </a:lnTo>
                  <a:lnTo>
                    <a:pt x="962" y="324"/>
                  </a:lnTo>
                  <a:lnTo>
                    <a:pt x="962" y="328"/>
                  </a:lnTo>
                  <a:lnTo>
                    <a:pt x="958" y="328"/>
                  </a:lnTo>
                  <a:lnTo>
                    <a:pt x="962" y="328"/>
                  </a:lnTo>
                  <a:lnTo>
                    <a:pt x="962" y="324"/>
                  </a:lnTo>
                  <a:lnTo>
                    <a:pt x="962" y="328"/>
                  </a:lnTo>
                  <a:lnTo>
                    <a:pt x="966" y="328"/>
                  </a:lnTo>
                  <a:lnTo>
                    <a:pt x="962" y="328"/>
                  </a:lnTo>
                  <a:lnTo>
                    <a:pt x="962" y="332"/>
                  </a:lnTo>
                  <a:lnTo>
                    <a:pt x="962" y="332"/>
                  </a:lnTo>
                  <a:lnTo>
                    <a:pt x="962" y="332"/>
                  </a:lnTo>
                  <a:close/>
                  <a:moveTo>
                    <a:pt x="988" y="336"/>
                  </a:moveTo>
                  <a:lnTo>
                    <a:pt x="988" y="340"/>
                  </a:lnTo>
                  <a:lnTo>
                    <a:pt x="988" y="336"/>
                  </a:lnTo>
                  <a:lnTo>
                    <a:pt x="988" y="336"/>
                  </a:lnTo>
                  <a:lnTo>
                    <a:pt x="988" y="336"/>
                  </a:lnTo>
                  <a:close/>
                  <a:moveTo>
                    <a:pt x="980" y="340"/>
                  </a:moveTo>
                  <a:lnTo>
                    <a:pt x="984" y="340"/>
                  </a:lnTo>
                  <a:lnTo>
                    <a:pt x="984" y="344"/>
                  </a:lnTo>
                  <a:lnTo>
                    <a:pt x="980" y="344"/>
                  </a:lnTo>
                  <a:lnTo>
                    <a:pt x="976" y="344"/>
                  </a:lnTo>
                  <a:lnTo>
                    <a:pt x="974" y="344"/>
                  </a:lnTo>
                  <a:lnTo>
                    <a:pt x="976" y="344"/>
                  </a:lnTo>
                  <a:lnTo>
                    <a:pt x="976" y="340"/>
                  </a:lnTo>
                  <a:lnTo>
                    <a:pt x="980" y="340"/>
                  </a:lnTo>
                  <a:lnTo>
                    <a:pt x="980" y="340"/>
                  </a:lnTo>
                  <a:lnTo>
                    <a:pt x="980" y="340"/>
                  </a:lnTo>
                  <a:close/>
                  <a:moveTo>
                    <a:pt x="574" y="348"/>
                  </a:moveTo>
                  <a:lnTo>
                    <a:pt x="574" y="350"/>
                  </a:lnTo>
                  <a:lnTo>
                    <a:pt x="578" y="350"/>
                  </a:lnTo>
                  <a:lnTo>
                    <a:pt x="578" y="354"/>
                  </a:lnTo>
                  <a:lnTo>
                    <a:pt x="574" y="354"/>
                  </a:lnTo>
                  <a:lnTo>
                    <a:pt x="574" y="350"/>
                  </a:lnTo>
                  <a:lnTo>
                    <a:pt x="570" y="350"/>
                  </a:lnTo>
                  <a:lnTo>
                    <a:pt x="570" y="348"/>
                  </a:lnTo>
                  <a:lnTo>
                    <a:pt x="574" y="348"/>
                  </a:lnTo>
                  <a:lnTo>
                    <a:pt x="574" y="348"/>
                  </a:lnTo>
                  <a:lnTo>
                    <a:pt x="574" y="348"/>
                  </a:lnTo>
                  <a:close/>
                  <a:moveTo>
                    <a:pt x="182" y="350"/>
                  </a:moveTo>
                  <a:lnTo>
                    <a:pt x="180" y="350"/>
                  </a:lnTo>
                  <a:lnTo>
                    <a:pt x="180" y="348"/>
                  </a:lnTo>
                  <a:lnTo>
                    <a:pt x="182" y="350"/>
                  </a:lnTo>
                  <a:lnTo>
                    <a:pt x="182" y="350"/>
                  </a:lnTo>
                  <a:lnTo>
                    <a:pt x="182" y="350"/>
                  </a:lnTo>
                  <a:close/>
                  <a:moveTo>
                    <a:pt x="760" y="362"/>
                  </a:moveTo>
                  <a:lnTo>
                    <a:pt x="764" y="362"/>
                  </a:lnTo>
                  <a:lnTo>
                    <a:pt x="768" y="362"/>
                  </a:lnTo>
                  <a:lnTo>
                    <a:pt x="772" y="362"/>
                  </a:lnTo>
                  <a:lnTo>
                    <a:pt x="772" y="366"/>
                  </a:lnTo>
                  <a:lnTo>
                    <a:pt x="768" y="366"/>
                  </a:lnTo>
                  <a:lnTo>
                    <a:pt x="764" y="366"/>
                  </a:lnTo>
                  <a:lnTo>
                    <a:pt x="760" y="366"/>
                  </a:lnTo>
                  <a:lnTo>
                    <a:pt x="760" y="362"/>
                  </a:lnTo>
                  <a:lnTo>
                    <a:pt x="756" y="362"/>
                  </a:lnTo>
                  <a:lnTo>
                    <a:pt x="760" y="362"/>
                  </a:lnTo>
                  <a:lnTo>
                    <a:pt x="760" y="362"/>
                  </a:lnTo>
                  <a:lnTo>
                    <a:pt x="760" y="362"/>
                  </a:lnTo>
                  <a:close/>
                  <a:moveTo>
                    <a:pt x="638" y="396"/>
                  </a:moveTo>
                  <a:lnTo>
                    <a:pt x="642" y="392"/>
                  </a:lnTo>
                  <a:lnTo>
                    <a:pt x="642" y="396"/>
                  </a:lnTo>
                  <a:lnTo>
                    <a:pt x="646" y="396"/>
                  </a:lnTo>
                  <a:lnTo>
                    <a:pt x="646" y="392"/>
                  </a:lnTo>
                  <a:lnTo>
                    <a:pt x="650" y="396"/>
                  </a:lnTo>
                  <a:lnTo>
                    <a:pt x="646" y="396"/>
                  </a:lnTo>
                  <a:lnTo>
                    <a:pt x="646" y="400"/>
                  </a:lnTo>
                  <a:lnTo>
                    <a:pt x="642" y="400"/>
                  </a:lnTo>
                  <a:lnTo>
                    <a:pt x="642" y="396"/>
                  </a:lnTo>
                  <a:lnTo>
                    <a:pt x="638" y="400"/>
                  </a:lnTo>
                  <a:lnTo>
                    <a:pt x="634" y="404"/>
                  </a:lnTo>
                  <a:lnTo>
                    <a:pt x="630" y="404"/>
                  </a:lnTo>
                  <a:lnTo>
                    <a:pt x="626" y="404"/>
                  </a:lnTo>
                  <a:lnTo>
                    <a:pt x="622" y="404"/>
                  </a:lnTo>
                  <a:lnTo>
                    <a:pt x="620" y="404"/>
                  </a:lnTo>
                  <a:lnTo>
                    <a:pt x="616" y="404"/>
                  </a:lnTo>
                  <a:lnTo>
                    <a:pt x="612" y="400"/>
                  </a:lnTo>
                  <a:lnTo>
                    <a:pt x="608" y="400"/>
                  </a:lnTo>
                  <a:lnTo>
                    <a:pt x="604" y="400"/>
                  </a:lnTo>
                  <a:lnTo>
                    <a:pt x="604" y="396"/>
                  </a:lnTo>
                  <a:lnTo>
                    <a:pt x="600" y="396"/>
                  </a:lnTo>
                  <a:lnTo>
                    <a:pt x="596" y="396"/>
                  </a:lnTo>
                  <a:lnTo>
                    <a:pt x="596" y="392"/>
                  </a:lnTo>
                  <a:lnTo>
                    <a:pt x="592" y="392"/>
                  </a:lnTo>
                  <a:lnTo>
                    <a:pt x="592" y="396"/>
                  </a:lnTo>
                  <a:lnTo>
                    <a:pt x="590" y="396"/>
                  </a:lnTo>
                  <a:lnTo>
                    <a:pt x="590" y="392"/>
                  </a:lnTo>
                  <a:lnTo>
                    <a:pt x="586" y="392"/>
                  </a:lnTo>
                  <a:lnTo>
                    <a:pt x="586" y="388"/>
                  </a:lnTo>
                  <a:lnTo>
                    <a:pt x="590" y="388"/>
                  </a:lnTo>
                  <a:lnTo>
                    <a:pt x="592" y="388"/>
                  </a:lnTo>
                  <a:lnTo>
                    <a:pt x="596" y="388"/>
                  </a:lnTo>
                  <a:lnTo>
                    <a:pt x="596" y="384"/>
                  </a:lnTo>
                  <a:lnTo>
                    <a:pt x="600" y="384"/>
                  </a:lnTo>
                  <a:lnTo>
                    <a:pt x="604" y="384"/>
                  </a:lnTo>
                  <a:lnTo>
                    <a:pt x="600" y="380"/>
                  </a:lnTo>
                  <a:lnTo>
                    <a:pt x="604" y="380"/>
                  </a:lnTo>
                  <a:lnTo>
                    <a:pt x="600" y="378"/>
                  </a:lnTo>
                  <a:lnTo>
                    <a:pt x="604" y="378"/>
                  </a:lnTo>
                  <a:lnTo>
                    <a:pt x="608" y="380"/>
                  </a:lnTo>
                  <a:lnTo>
                    <a:pt x="604" y="378"/>
                  </a:lnTo>
                  <a:lnTo>
                    <a:pt x="604" y="374"/>
                  </a:lnTo>
                  <a:lnTo>
                    <a:pt x="604" y="370"/>
                  </a:lnTo>
                  <a:lnTo>
                    <a:pt x="608" y="370"/>
                  </a:lnTo>
                  <a:lnTo>
                    <a:pt x="612" y="370"/>
                  </a:lnTo>
                  <a:lnTo>
                    <a:pt x="616" y="370"/>
                  </a:lnTo>
                  <a:lnTo>
                    <a:pt x="616" y="374"/>
                  </a:lnTo>
                  <a:lnTo>
                    <a:pt x="620" y="374"/>
                  </a:lnTo>
                  <a:lnTo>
                    <a:pt x="616" y="374"/>
                  </a:lnTo>
                  <a:lnTo>
                    <a:pt x="616" y="378"/>
                  </a:lnTo>
                  <a:lnTo>
                    <a:pt x="620" y="374"/>
                  </a:lnTo>
                  <a:lnTo>
                    <a:pt x="620" y="378"/>
                  </a:lnTo>
                  <a:lnTo>
                    <a:pt x="622" y="378"/>
                  </a:lnTo>
                  <a:lnTo>
                    <a:pt x="626" y="380"/>
                  </a:lnTo>
                  <a:lnTo>
                    <a:pt x="630" y="380"/>
                  </a:lnTo>
                  <a:lnTo>
                    <a:pt x="634" y="380"/>
                  </a:lnTo>
                  <a:lnTo>
                    <a:pt x="634" y="384"/>
                  </a:lnTo>
                  <a:lnTo>
                    <a:pt x="634" y="388"/>
                  </a:lnTo>
                  <a:lnTo>
                    <a:pt x="634" y="392"/>
                  </a:lnTo>
                  <a:lnTo>
                    <a:pt x="634" y="388"/>
                  </a:lnTo>
                  <a:lnTo>
                    <a:pt x="634" y="384"/>
                  </a:lnTo>
                  <a:lnTo>
                    <a:pt x="638" y="384"/>
                  </a:lnTo>
                  <a:lnTo>
                    <a:pt x="638" y="388"/>
                  </a:lnTo>
                  <a:lnTo>
                    <a:pt x="638" y="392"/>
                  </a:lnTo>
                  <a:lnTo>
                    <a:pt x="638" y="396"/>
                  </a:lnTo>
                  <a:lnTo>
                    <a:pt x="638" y="396"/>
                  </a:lnTo>
                  <a:lnTo>
                    <a:pt x="638" y="396"/>
                  </a:lnTo>
                  <a:close/>
                  <a:moveTo>
                    <a:pt x="824" y="370"/>
                  </a:moveTo>
                  <a:lnTo>
                    <a:pt x="828" y="370"/>
                  </a:lnTo>
                  <a:lnTo>
                    <a:pt x="824" y="370"/>
                  </a:lnTo>
                  <a:lnTo>
                    <a:pt x="824" y="370"/>
                  </a:lnTo>
                  <a:lnTo>
                    <a:pt x="824" y="370"/>
                  </a:lnTo>
                  <a:close/>
                  <a:moveTo>
                    <a:pt x="812" y="370"/>
                  </a:moveTo>
                  <a:lnTo>
                    <a:pt x="808" y="374"/>
                  </a:lnTo>
                  <a:lnTo>
                    <a:pt x="812" y="374"/>
                  </a:lnTo>
                  <a:lnTo>
                    <a:pt x="808" y="374"/>
                  </a:lnTo>
                  <a:lnTo>
                    <a:pt x="808" y="370"/>
                  </a:lnTo>
                  <a:lnTo>
                    <a:pt x="812" y="370"/>
                  </a:lnTo>
                  <a:lnTo>
                    <a:pt x="812" y="370"/>
                  </a:lnTo>
                  <a:lnTo>
                    <a:pt x="812" y="370"/>
                  </a:lnTo>
                  <a:close/>
                  <a:moveTo>
                    <a:pt x="864" y="374"/>
                  </a:moveTo>
                  <a:lnTo>
                    <a:pt x="864" y="370"/>
                  </a:lnTo>
                  <a:lnTo>
                    <a:pt x="868" y="370"/>
                  </a:lnTo>
                  <a:lnTo>
                    <a:pt x="872" y="370"/>
                  </a:lnTo>
                  <a:lnTo>
                    <a:pt x="872" y="374"/>
                  </a:lnTo>
                  <a:lnTo>
                    <a:pt x="868" y="374"/>
                  </a:lnTo>
                  <a:lnTo>
                    <a:pt x="868" y="378"/>
                  </a:lnTo>
                  <a:lnTo>
                    <a:pt x="864" y="378"/>
                  </a:lnTo>
                  <a:lnTo>
                    <a:pt x="864" y="374"/>
                  </a:lnTo>
                  <a:lnTo>
                    <a:pt x="862" y="374"/>
                  </a:lnTo>
                  <a:lnTo>
                    <a:pt x="862" y="378"/>
                  </a:lnTo>
                  <a:lnTo>
                    <a:pt x="864" y="378"/>
                  </a:lnTo>
                  <a:lnTo>
                    <a:pt x="862" y="378"/>
                  </a:lnTo>
                  <a:lnTo>
                    <a:pt x="858" y="378"/>
                  </a:lnTo>
                  <a:lnTo>
                    <a:pt x="858" y="374"/>
                  </a:lnTo>
                  <a:lnTo>
                    <a:pt x="854" y="374"/>
                  </a:lnTo>
                  <a:lnTo>
                    <a:pt x="850" y="374"/>
                  </a:lnTo>
                  <a:lnTo>
                    <a:pt x="854" y="374"/>
                  </a:lnTo>
                  <a:lnTo>
                    <a:pt x="858" y="374"/>
                  </a:lnTo>
                  <a:lnTo>
                    <a:pt x="858" y="370"/>
                  </a:lnTo>
                  <a:lnTo>
                    <a:pt x="862" y="370"/>
                  </a:lnTo>
                  <a:lnTo>
                    <a:pt x="862" y="374"/>
                  </a:lnTo>
                  <a:lnTo>
                    <a:pt x="864" y="374"/>
                  </a:lnTo>
                  <a:lnTo>
                    <a:pt x="864" y="374"/>
                  </a:lnTo>
                  <a:lnTo>
                    <a:pt x="864" y="374"/>
                  </a:lnTo>
                  <a:close/>
                  <a:moveTo>
                    <a:pt x="824" y="370"/>
                  </a:moveTo>
                  <a:lnTo>
                    <a:pt x="828" y="370"/>
                  </a:lnTo>
                  <a:lnTo>
                    <a:pt x="828" y="374"/>
                  </a:lnTo>
                  <a:lnTo>
                    <a:pt x="824" y="374"/>
                  </a:lnTo>
                  <a:lnTo>
                    <a:pt x="820" y="370"/>
                  </a:lnTo>
                  <a:lnTo>
                    <a:pt x="824" y="370"/>
                  </a:lnTo>
                  <a:lnTo>
                    <a:pt x="824" y="370"/>
                  </a:lnTo>
                  <a:lnTo>
                    <a:pt x="824" y="370"/>
                  </a:lnTo>
                  <a:close/>
                  <a:moveTo>
                    <a:pt x="888" y="374"/>
                  </a:moveTo>
                  <a:lnTo>
                    <a:pt x="890" y="374"/>
                  </a:lnTo>
                  <a:lnTo>
                    <a:pt x="890" y="378"/>
                  </a:lnTo>
                  <a:lnTo>
                    <a:pt x="888" y="378"/>
                  </a:lnTo>
                  <a:lnTo>
                    <a:pt x="884" y="378"/>
                  </a:lnTo>
                  <a:lnTo>
                    <a:pt x="880" y="378"/>
                  </a:lnTo>
                  <a:lnTo>
                    <a:pt x="880" y="380"/>
                  </a:lnTo>
                  <a:lnTo>
                    <a:pt x="880" y="378"/>
                  </a:lnTo>
                  <a:lnTo>
                    <a:pt x="884" y="378"/>
                  </a:lnTo>
                  <a:lnTo>
                    <a:pt x="884" y="374"/>
                  </a:lnTo>
                  <a:lnTo>
                    <a:pt x="888" y="374"/>
                  </a:lnTo>
                  <a:lnTo>
                    <a:pt x="888" y="374"/>
                  </a:lnTo>
                  <a:lnTo>
                    <a:pt x="888" y="374"/>
                  </a:lnTo>
                  <a:close/>
                  <a:moveTo>
                    <a:pt x="76" y="392"/>
                  </a:moveTo>
                  <a:lnTo>
                    <a:pt x="80" y="392"/>
                  </a:lnTo>
                  <a:lnTo>
                    <a:pt x="76" y="388"/>
                  </a:lnTo>
                  <a:lnTo>
                    <a:pt x="72" y="388"/>
                  </a:lnTo>
                  <a:lnTo>
                    <a:pt x="72" y="384"/>
                  </a:lnTo>
                  <a:lnTo>
                    <a:pt x="76" y="384"/>
                  </a:lnTo>
                  <a:lnTo>
                    <a:pt x="76" y="388"/>
                  </a:lnTo>
                  <a:lnTo>
                    <a:pt x="80" y="388"/>
                  </a:lnTo>
                  <a:lnTo>
                    <a:pt x="76" y="388"/>
                  </a:lnTo>
                  <a:lnTo>
                    <a:pt x="76" y="384"/>
                  </a:lnTo>
                  <a:lnTo>
                    <a:pt x="72" y="384"/>
                  </a:lnTo>
                  <a:lnTo>
                    <a:pt x="76" y="384"/>
                  </a:lnTo>
                  <a:lnTo>
                    <a:pt x="80" y="380"/>
                  </a:lnTo>
                  <a:lnTo>
                    <a:pt x="80" y="384"/>
                  </a:lnTo>
                  <a:lnTo>
                    <a:pt x="82" y="384"/>
                  </a:lnTo>
                  <a:lnTo>
                    <a:pt x="82" y="380"/>
                  </a:lnTo>
                  <a:lnTo>
                    <a:pt x="86" y="378"/>
                  </a:lnTo>
                  <a:lnTo>
                    <a:pt x="90" y="378"/>
                  </a:lnTo>
                  <a:lnTo>
                    <a:pt x="90" y="380"/>
                  </a:lnTo>
                  <a:lnTo>
                    <a:pt x="94" y="380"/>
                  </a:lnTo>
                  <a:lnTo>
                    <a:pt x="94" y="378"/>
                  </a:lnTo>
                  <a:lnTo>
                    <a:pt x="94" y="374"/>
                  </a:lnTo>
                  <a:lnTo>
                    <a:pt x="96" y="374"/>
                  </a:lnTo>
                  <a:lnTo>
                    <a:pt x="96" y="378"/>
                  </a:lnTo>
                  <a:lnTo>
                    <a:pt x="100" y="378"/>
                  </a:lnTo>
                  <a:lnTo>
                    <a:pt x="100" y="380"/>
                  </a:lnTo>
                  <a:lnTo>
                    <a:pt x="96" y="380"/>
                  </a:lnTo>
                  <a:lnTo>
                    <a:pt x="96" y="384"/>
                  </a:lnTo>
                  <a:lnTo>
                    <a:pt x="94" y="384"/>
                  </a:lnTo>
                  <a:lnTo>
                    <a:pt x="94" y="388"/>
                  </a:lnTo>
                  <a:lnTo>
                    <a:pt x="90" y="388"/>
                  </a:lnTo>
                  <a:lnTo>
                    <a:pt x="90" y="392"/>
                  </a:lnTo>
                  <a:lnTo>
                    <a:pt x="94" y="396"/>
                  </a:lnTo>
                  <a:lnTo>
                    <a:pt x="96" y="400"/>
                  </a:lnTo>
                  <a:lnTo>
                    <a:pt x="94" y="400"/>
                  </a:lnTo>
                  <a:lnTo>
                    <a:pt x="90" y="396"/>
                  </a:lnTo>
                  <a:lnTo>
                    <a:pt x="90" y="392"/>
                  </a:lnTo>
                  <a:lnTo>
                    <a:pt x="86" y="392"/>
                  </a:lnTo>
                  <a:lnTo>
                    <a:pt x="82" y="392"/>
                  </a:lnTo>
                  <a:lnTo>
                    <a:pt x="80" y="392"/>
                  </a:lnTo>
                  <a:lnTo>
                    <a:pt x="76" y="392"/>
                  </a:lnTo>
                  <a:lnTo>
                    <a:pt x="72" y="392"/>
                  </a:lnTo>
                  <a:lnTo>
                    <a:pt x="72" y="388"/>
                  </a:lnTo>
                  <a:lnTo>
                    <a:pt x="72" y="392"/>
                  </a:lnTo>
                  <a:lnTo>
                    <a:pt x="76" y="392"/>
                  </a:lnTo>
                  <a:lnTo>
                    <a:pt x="76" y="392"/>
                  </a:lnTo>
                  <a:lnTo>
                    <a:pt x="76" y="392"/>
                  </a:lnTo>
                  <a:close/>
                  <a:moveTo>
                    <a:pt x="1032" y="374"/>
                  </a:moveTo>
                  <a:lnTo>
                    <a:pt x="1036" y="374"/>
                  </a:lnTo>
                  <a:lnTo>
                    <a:pt x="1036" y="378"/>
                  </a:lnTo>
                  <a:lnTo>
                    <a:pt x="1032" y="378"/>
                  </a:lnTo>
                  <a:lnTo>
                    <a:pt x="1030" y="378"/>
                  </a:lnTo>
                  <a:lnTo>
                    <a:pt x="1032" y="374"/>
                  </a:lnTo>
                  <a:lnTo>
                    <a:pt x="1032" y="374"/>
                  </a:lnTo>
                  <a:lnTo>
                    <a:pt x="1032" y="374"/>
                  </a:lnTo>
                  <a:close/>
                  <a:moveTo>
                    <a:pt x="26" y="378"/>
                  </a:moveTo>
                  <a:lnTo>
                    <a:pt x="24" y="378"/>
                  </a:lnTo>
                  <a:lnTo>
                    <a:pt x="26" y="378"/>
                  </a:lnTo>
                  <a:lnTo>
                    <a:pt x="26" y="374"/>
                  </a:lnTo>
                  <a:lnTo>
                    <a:pt x="30" y="378"/>
                  </a:lnTo>
                  <a:lnTo>
                    <a:pt x="26" y="378"/>
                  </a:lnTo>
                  <a:lnTo>
                    <a:pt x="26" y="378"/>
                  </a:lnTo>
                  <a:lnTo>
                    <a:pt x="26" y="378"/>
                  </a:lnTo>
                  <a:close/>
                  <a:moveTo>
                    <a:pt x="646" y="378"/>
                  </a:moveTo>
                  <a:lnTo>
                    <a:pt x="646" y="380"/>
                  </a:lnTo>
                  <a:lnTo>
                    <a:pt x="642" y="384"/>
                  </a:lnTo>
                  <a:lnTo>
                    <a:pt x="642" y="380"/>
                  </a:lnTo>
                  <a:lnTo>
                    <a:pt x="642" y="378"/>
                  </a:lnTo>
                  <a:lnTo>
                    <a:pt x="638" y="378"/>
                  </a:lnTo>
                  <a:lnTo>
                    <a:pt x="638" y="380"/>
                  </a:lnTo>
                  <a:lnTo>
                    <a:pt x="638" y="378"/>
                  </a:lnTo>
                  <a:lnTo>
                    <a:pt x="638" y="374"/>
                  </a:lnTo>
                  <a:lnTo>
                    <a:pt x="642" y="374"/>
                  </a:lnTo>
                  <a:lnTo>
                    <a:pt x="642" y="378"/>
                  </a:lnTo>
                  <a:lnTo>
                    <a:pt x="646" y="378"/>
                  </a:lnTo>
                  <a:lnTo>
                    <a:pt x="646" y="378"/>
                  </a:lnTo>
                  <a:lnTo>
                    <a:pt x="646" y="378"/>
                  </a:lnTo>
                  <a:close/>
                  <a:moveTo>
                    <a:pt x="1040" y="378"/>
                  </a:moveTo>
                  <a:lnTo>
                    <a:pt x="1036" y="378"/>
                  </a:lnTo>
                  <a:lnTo>
                    <a:pt x="1040" y="378"/>
                  </a:lnTo>
                  <a:lnTo>
                    <a:pt x="1044" y="378"/>
                  </a:lnTo>
                  <a:lnTo>
                    <a:pt x="1040" y="378"/>
                  </a:lnTo>
                  <a:lnTo>
                    <a:pt x="1040" y="378"/>
                  </a:lnTo>
                  <a:lnTo>
                    <a:pt x="1040" y="378"/>
                  </a:lnTo>
                  <a:close/>
                  <a:moveTo>
                    <a:pt x="566" y="378"/>
                  </a:moveTo>
                  <a:lnTo>
                    <a:pt x="566" y="380"/>
                  </a:lnTo>
                  <a:lnTo>
                    <a:pt x="564" y="380"/>
                  </a:lnTo>
                  <a:lnTo>
                    <a:pt x="564" y="378"/>
                  </a:lnTo>
                  <a:lnTo>
                    <a:pt x="560" y="378"/>
                  </a:lnTo>
                  <a:lnTo>
                    <a:pt x="564" y="378"/>
                  </a:lnTo>
                  <a:lnTo>
                    <a:pt x="566" y="378"/>
                  </a:lnTo>
                  <a:lnTo>
                    <a:pt x="566" y="378"/>
                  </a:lnTo>
                  <a:lnTo>
                    <a:pt x="566" y="378"/>
                  </a:lnTo>
                  <a:close/>
                  <a:moveTo>
                    <a:pt x="902" y="380"/>
                  </a:moveTo>
                  <a:lnTo>
                    <a:pt x="906" y="380"/>
                  </a:lnTo>
                  <a:lnTo>
                    <a:pt x="910" y="380"/>
                  </a:lnTo>
                  <a:lnTo>
                    <a:pt x="910" y="384"/>
                  </a:lnTo>
                  <a:lnTo>
                    <a:pt x="906" y="384"/>
                  </a:lnTo>
                  <a:lnTo>
                    <a:pt x="906" y="388"/>
                  </a:lnTo>
                  <a:lnTo>
                    <a:pt x="902" y="388"/>
                  </a:lnTo>
                  <a:lnTo>
                    <a:pt x="898" y="384"/>
                  </a:lnTo>
                  <a:lnTo>
                    <a:pt x="898" y="380"/>
                  </a:lnTo>
                  <a:lnTo>
                    <a:pt x="902" y="380"/>
                  </a:lnTo>
                  <a:lnTo>
                    <a:pt x="902" y="380"/>
                  </a:lnTo>
                  <a:lnTo>
                    <a:pt x="902" y="380"/>
                  </a:lnTo>
                  <a:close/>
                  <a:moveTo>
                    <a:pt x="884" y="380"/>
                  </a:moveTo>
                  <a:lnTo>
                    <a:pt x="888" y="380"/>
                  </a:lnTo>
                  <a:lnTo>
                    <a:pt x="888" y="384"/>
                  </a:lnTo>
                  <a:lnTo>
                    <a:pt x="884" y="384"/>
                  </a:lnTo>
                  <a:lnTo>
                    <a:pt x="884" y="388"/>
                  </a:lnTo>
                  <a:lnTo>
                    <a:pt x="880" y="392"/>
                  </a:lnTo>
                  <a:lnTo>
                    <a:pt x="876" y="392"/>
                  </a:lnTo>
                  <a:lnTo>
                    <a:pt x="876" y="396"/>
                  </a:lnTo>
                  <a:lnTo>
                    <a:pt x="872" y="396"/>
                  </a:lnTo>
                  <a:lnTo>
                    <a:pt x="872" y="392"/>
                  </a:lnTo>
                  <a:lnTo>
                    <a:pt x="872" y="388"/>
                  </a:lnTo>
                  <a:lnTo>
                    <a:pt x="876" y="388"/>
                  </a:lnTo>
                  <a:lnTo>
                    <a:pt x="880" y="388"/>
                  </a:lnTo>
                  <a:lnTo>
                    <a:pt x="880" y="384"/>
                  </a:lnTo>
                  <a:lnTo>
                    <a:pt x="880" y="380"/>
                  </a:lnTo>
                  <a:lnTo>
                    <a:pt x="884" y="380"/>
                  </a:lnTo>
                  <a:lnTo>
                    <a:pt x="884" y="380"/>
                  </a:lnTo>
                  <a:lnTo>
                    <a:pt x="884" y="380"/>
                  </a:lnTo>
                  <a:close/>
                  <a:moveTo>
                    <a:pt x="556" y="396"/>
                  </a:moveTo>
                  <a:lnTo>
                    <a:pt x="556" y="400"/>
                  </a:lnTo>
                  <a:lnTo>
                    <a:pt x="556" y="404"/>
                  </a:lnTo>
                  <a:lnTo>
                    <a:pt x="552" y="404"/>
                  </a:lnTo>
                  <a:lnTo>
                    <a:pt x="552" y="400"/>
                  </a:lnTo>
                  <a:lnTo>
                    <a:pt x="548" y="400"/>
                  </a:lnTo>
                  <a:lnTo>
                    <a:pt x="548" y="396"/>
                  </a:lnTo>
                  <a:lnTo>
                    <a:pt x="552" y="396"/>
                  </a:lnTo>
                  <a:lnTo>
                    <a:pt x="556" y="396"/>
                  </a:lnTo>
                  <a:lnTo>
                    <a:pt x="556" y="396"/>
                  </a:lnTo>
                  <a:lnTo>
                    <a:pt x="556" y="396"/>
                  </a:lnTo>
                  <a:close/>
                  <a:moveTo>
                    <a:pt x="932" y="400"/>
                  </a:moveTo>
                  <a:lnTo>
                    <a:pt x="936" y="404"/>
                  </a:lnTo>
                  <a:lnTo>
                    <a:pt x="936" y="408"/>
                  </a:lnTo>
                  <a:lnTo>
                    <a:pt x="932" y="408"/>
                  </a:lnTo>
                  <a:lnTo>
                    <a:pt x="928" y="408"/>
                  </a:lnTo>
                  <a:lnTo>
                    <a:pt x="928" y="404"/>
                  </a:lnTo>
                  <a:lnTo>
                    <a:pt x="928" y="400"/>
                  </a:lnTo>
                  <a:lnTo>
                    <a:pt x="932" y="400"/>
                  </a:lnTo>
                  <a:lnTo>
                    <a:pt x="932" y="400"/>
                  </a:lnTo>
                  <a:lnTo>
                    <a:pt x="932" y="400"/>
                  </a:lnTo>
                  <a:close/>
                  <a:moveTo>
                    <a:pt x="936" y="400"/>
                  </a:moveTo>
                  <a:lnTo>
                    <a:pt x="940" y="400"/>
                  </a:lnTo>
                  <a:lnTo>
                    <a:pt x="940" y="404"/>
                  </a:lnTo>
                  <a:lnTo>
                    <a:pt x="936" y="404"/>
                  </a:lnTo>
                  <a:lnTo>
                    <a:pt x="936" y="400"/>
                  </a:lnTo>
                  <a:lnTo>
                    <a:pt x="936" y="400"/>
                  </a:lnTo>
                  <a:lnTo>
                    <a:pt x="936" y="400"/>
                  </a:lnTo>
                  <a:close/>
                  <a:moveTo>
                    <a:pt x="880" y="408"/>
                  </a:moveTo>
                  <a:lnTo>
                    <a:pt x="880" y="404"/>
                  </a:lnTo>
                  <a:lnTo>
                    <a:pt x="876" y="404"/>
                  </a:lnTo>
                  <a:lnTo>
                    <a:pt x="880" y="404"/>
                  </a:lnTo>
                  <a:lnTo>
                    <a:pt x="880" y="400"/>
                  </a:lnTo>
                  <a:lnTo>
                    <a:pt x="884" y="400"/>
                  </a:lnTo>
                  <a:lnTo>
                    <a:pt x="884" y="404"/>
                  </a:lnTo>
                  <a:lnTo>
                    <a:pt x="880" y="404"/>
                  </a:lnTo>
                  <a:lnTo>
                    <a:pt x="884" y="404"/>
                  </a:lnTo>
                  <a:lnTo>
                    <a:pt x="880" y="404"/>
                  </a:lnTo>
                  <a:lnTo>
                    <a:pt x="880" y="408"/>
                  </a:lnTo>
                  <a:lnTo>
                    <a:pt x="880" y="408"/>
                  </a:lnTo>
                  <a:lnTo>
                    <a:pt x="880" y="408"/>
                  </a:lnTo>
                  <a:close/>
                  <a:moveTo>
                    <a:pt x="514" y="404"/>
                  </a:moveTo>
                  <a:lnTo>
                    <a:pt x="518" y="404"/>
                  </a:lnTo>
                  <a:lnTo>
                    <a:pt x="518" y="408"/>
                  </a:lnTo>
                  <a:lnTo>
                    <a:pt x="514" y="408"/>
                  </a:lnTo>
                  <a:lnTo>
                    <a:pt x="510" y="408"/>
                  </a:lnTo>
                  <a:lnTo>
                    <a:pt x="510" y="404"/>
                  </a:lnTo>
                  <a:lnTo>
                    <a:pt x="508" y="404"/>
                  </a:lnTo>
                  <a:lnTo>
                    <a:pt x="510" y="404"/>
                  </a:lnTo>
                  <a:lnTo>
                    <a:pt x="514" y="404"/>
                  </a:lnTo>
                  <a:lnTo>
                    <a:pt x="514" y="404"/>
                  </a:lnTo>
                  <a:lnTo>
                    <a:pt x="514" y="404"/>
                  </a:lnTo>
                  <a:close/>
                  <a:moveTo>
                    <a:pt x="944" y="404"/>
                  </a:moveTo>
                  <a:lnTo>
                    <a:pt x="944" y="408"/>
                  </a:lnTo>
                  <a:lnTo>
                    <a:pt x="948" y="408"/>
                  </a:lnTo>
                  <a:lnTo>
                    <a:pt x="948" y="410"/>
                  </a:lnTo>
                  <a:lnTo>
                    <a:pt x="944" y="410"/>
                  </a:lnTo>
                  <a:lnTo>
                    <a:pt x="944" y="408"/>
                  </a:lnTo>
                  <a:lnTo>
                    <a:pt x="944" y="404"/>
                  </a:lnTo>
                  <a:lnTo>
                    <a:pt x="944" y="404"/>
                  </a:lnTo>
                  <a:lnTo>
                    <a:pt x="944" y="404"/>
                  </a:lnTo>
                  <a:close/>
                  <a:moveTo>
                    <a:pt x="876" y="408"/>
                  </a:moveTo>
                  <a:lnTo>
                    <a:pt x="880" y="408"/>
                  </a:lnTo>
                  <a:lnTo>
                    <a:pt x="880" y="410"/>
                  </a:lnTo>
                  <a:lnTo>
                    <a:pt x="876" y="410"/>
                  </a:lnTo>
                  <a:lnTo>
                    <a:pt x="872" y="410"/>
                  </a:lnTo>
                  <a:lnTo>
                    <a:pt x="872" y="408"/>
                  </a:lnTo>
                  <a:lnTo>
                    <a:pt x="876" y="408"/>
                  </a:lnTo>
                  <a:lnTo>
                    <a:pt x="876" y="408"/>
                  </a:lnTo>
                  <a:lnTo>
                    <a:pt x="876" y="408"/>
                  </a:lnTo>
                  <a:close/>
                  <a:moveTo>
                    <a:pt x="910" y="436"/>
                  </a:moveTo>
                  <a:lnTo>
                    <a:pt x="906" y="434"/>
                  </a:lnTo>
                  <a:lnTo>
                    <a:pt x="902" y="434"/>
                  </a:lnTo>
                  <a:lnTo>
                    <a:pt x="902" y="430"/>
                  </a:lnTo>
                  <a:lnTo>
                    <a:pt x="902" y="426"/>
                  </a:lnTo>
                  <a:lnTo>
                    <a:pt x="902" y="422"/>
                  </a:lnTo>
                  <a:lnTo>
                    <a:pt x="902" y="418"/>
                  </a:lnTo>
                  <a:lnTo>
                    <a:pt x="906" y="410"/>
                  </a:lnTo>
                  <a:lnTo>
                    <a:pt x="910" y="410"/>
                  </a:lnTo>
                  <a:lnTo>
                    <a:pt x="918" y="408"/>
                  </a:lnTo>
                  <a:lnTo>
                    <a:pt x="920" y="408"/>
                  </a:lnTo>
                  <a:lnTo>
                    <a:pt x="924" y="408"/>
                  </a:lnTo>
                  <a:lnTo>
                    <a:pt x="928" y="410"/>
                  </a:lnTo>
                  <a:lnTo>
                    <a:pt x="932" y="410"/>
                  </a:lnTo>
                  <a:lnTo>
                    <a:pt x="932" y="414"/>
                  </a:lnTo>
                  <a:lnTo>
                    <a:pt x="932" y="418"/>
                  </a:lnTo>
                  <a:lnTo>
                    <a:pt x="932" y="422"/>
                  </a:lnTo>
                  <a:lnTo>
                    <a:pt x="932" y="426"/>
                  </a:lnTo>
                  <a:lnTo>
                    <a:pt x="932" y="430"/>
                  </a:lnTo>
                  <a:lnTo>
                    <a:pt x="928" y="434"/>
                  </a:lnTo>
                  <a:lnTo>
                    <a:pt x="924" y="434"/>
                  </a:lnTo>
                  <a:lnTo>
                    <a:pt x="920" y="434"/>
                  </a:lnTo>
                  <a:lnTo>
                    <a:pt x="918" y="434"/>
                  </a:lnTo>
                  <a:lnTo>
                    <a:pt x="914" y="434"/>
                  </a:lnTo>
                  <a:lnTo>
                    <a:pt x="914" y="436"/>
                  </a:lnTo>
                  <a:lnTo>
                    <a:pt x="910" y="436"/>
                  </a:lnTo>
                  <a:lnTo>
                    <a:pt x="910" y="436"/>
                  </a:lnTo>
                  <a:lnTo>
                    <a:pt x="910" y="436"/>
                  </a:lnTo>
                  <a:close/>
                  <a:moveTo>
                    <a:pt x="772" y="410"/>
                  </a:moveTo>
                  <a:lnTo>
                    <a:pt x="772" y="414"/>
                  </a:lnTo>
                  <a:lnTo>
                    <a:pt x="772" y="418"/>
                  </a:lnTo>
                  <a:lnTo>
                    <a:pt x="772" y="422"/>
                  </a:lnTo>
                  <a:lnTo>
                    <a:pt x="768" y="422"/>
                  </a:lnTo>
                  <a:lnTo>
                    <a:pt x="764" y="422"/>
                  </a:lnTo>
                  <a:lnTo>
                    <a:pt x="764" y="418"/>
                  </a:lnTo>
                  <a:lnTo>
                    <a:pt x="764" y="414"/>
                  </a:lnTo>
                  <a:lnTo>
                    <a:pt x="764" y="410"/>
                  </a:lnTo>
                  <a:lnTo>
                    <a:pt x="768" y="410"/>
                  </a:lnTo>
                  <a:lnTo>
                    <a:pt x="768" y="408"/>
                  </a:lnTo>
                  <a:lnTo>
                    <a:pt x="772" y="410"/>
                  </a:lnTo>
                  <a:lnTo>
                    <a:pt x="772" y="410"/>
                  </a:lnTo>
                  <a:lnTo>
                    <a:pt x="772" y="410"/>
                  </a:lnTo>
                  <a:close/>
                  <a:moveTo>
                    <a:pt x="1066" y="410"/>
                  </a:moveTo>
                  <a:lnTo>
                    <a:pt x="1066" y="414"/>
                  </a:lnTo>
                  <a:lnTo>
                    <a:pt x="1066" y="410"/>
                  </a:lnTo>
                  <a:lnTo>
                    <a:pt x="1066" y="410"/>
                  </a:lnTo>
                  <a:lnTo>
                    <a:pt x="1066" y="410"/>
                  </a:lnTo>
                  <a:close/>
                  <a:moveTo>
                    <a:pt x="950" y="414"/>
                  </a:moveTo>
                  <a:lnTo>
                    <a:pt x="954" y="414"/>
                  </a:lnTo>
                  <a:lnTo>
                    <a:pt x="954" y="418"/>
                  </a:lnTo>
                  <a:lnTo>
                    <a:pt x="958" y="422"/>
                  </a:lnTo>
                  <a:lnTo>
                    <a:pt x="954" y="422"/>
                  </a:lnTo>
                  <a:lnTo>
                    <a:pt x="950" y="422"/>
                  </a:lnTo>
                  <a:lnTo>
                    <a:pt x="948" y="422"/>
                  </a:lnTo>
                  <a:lnTo>
                    <a:pt x="944" y="422"/>
                  </a:lnTo>
                  <a:lnTo>
                    <a:pt x="940" y="422"/>
                  </a:lnTo>
                  <a:lnTo>
                    <a:pt x="940" y="418"/>
                  </a:lnTo>
                  <a:lnTo>
                    <a:pt x="936" y="418"/>
                  </a:lnTo>
                  <a:lnTo>
                    <a:pt x="936" y="414"/>
                  </a:lnTo>
                  <a:lnTo>
                    <a:pt x="940" y="414"/>
                  </a:lnTo>
                  <a:lnTo>
                    <a:pt x="944" y="414"/>
                  </a:lnTo>
                  <a:lnTo>
                    <a:pt x="944" y="410"/>
                  </a:lnTo>
                  <a:lnTo>
                    <a:pt x="944" y="414"/>
                  </a:lnTo>
                  <a:lnTo>
                    <a:pt x="948" y="414"/>
                  </a:lnTo>
                  <a:lnTo>
                    <a:pt x="950" y="414"/>
                  </a:lnTo>
                  <a:lnTo>
                    <a:pt x="950" y="414"/>
                  </a:lnTo>
                  <a:lnTo>
                    <a:pt x="950" y="414"/>
                  </a:lnTo>
                  <a:close/>
                  <a:moveTo>
                    <a:pt x="454" y="418"/>
                  </a:moveTo>
                  <a:lnTo>
                    <a:pt x="450" y="418"/>
                  </a:lnTo>
                  <a:lnTo>
                    <a:pt x="454" y="418"/>
                  </a:lnTo>
                  <a:lnTo>
                    <a:pt x="454" y="418"/>
                  </a:lnTo>
                  <a:lnTo>
                    <a:pt x="454" y="418"/>
                  </a:lnTo>
                  <a:close/>
                  <a:moveTo>
                    <a:pt x="424" y="418"/>
                  </a:moveTo>
                  <a:lnTo>
                    <a:pt x="422" y="418"/>
                  </a:lnTo>
                  <a:lnTo>
                    <a:pt x="424" y="418"/>
                  </a:lnTo>
                  <a:lnTo>
                    <a:pt x="424" y="418"/>
                  </a:lnTo>
                  <a:lnTo>
                    <a:pt x="424" y="418"/>
                  </a:lnTo>
                  <a:close/>
                  <a:moveTo>
                    <a:pt x="462" y="430"/>
                  </a:moveTo>
                  <a:lnTo>
                    <a:pt x="458" y="430"/>
                  </a:lnTo>
                  <a:lnTo>
                    <a:pt x="458" y="426"/>
                  </a:lnTo>
                  <a:lnTo>
                    <a:pt x="462" y="426"/>
                  </a:lnTo>
                  <a:lnTo>
                    <a:pt x="462" y="430"/>
                  </a:lnTo>
                  <a:lnTo>
                    <a:pt x="462" y="430"/>
                  </a:lnTo>
                  <a:lnTo>
                    <a:pt x="462" y="430"/>
                  </a:lnTo>
                  <a:close/>
                  <a:moveTo>
                    <a:pt x="470" y="430"/>
                  </a:moveTo>
                  <a:lnTo>
                    <a:pt x="470" y="434"/>
                  </a:lnTo>
                  <a:lnTo>
                    <a:pt x="466" y="434"/>
                  </a:lnTo>
                  <a:lnTo>
                    <a:pt x="466" y="430"/>
                  </a:lnTo>
                  <a:lnTo>
                    <a:pt x="470" y="430"/>
                  </a:lnTo>
                  <a:lnTo>
                    <a:pt x="470" y="430"/>
                  </a:lnTo>
                  <a:lnTo>
                    <a:pt x="470" y="430"/>
                  </a:lnTo>
                  <a:close/>
                  <a:moveTo>
                    <a:pt x="1104" y="440"/>
                  </a:moveTo>
                  <a:lnTo>
                    <a:pt x="1106" y="440"/>
                  </a:lnTo>
                  <a:lnTo>
                    <a:pt x="1106" y="436"/>
                  </a:lnTo>
                  <a:lnTo>
                    <a:pt x="1110" y="436"/>
                  </a:lnTo>
                  <a:lnTo>
                    <a:pt x="1106" y="436"/>
                  </a:lnTo>
                  <a:lnTo>
                    <a:pt x="1106" y="440"/>
                  </a:lnTo>
                  <a:lnTo>
                    <a:pt x="1104" y="440"/>
                  </a:lnTo>
                  <a:lnTo>
                    <a:pt x="1104" y="440"/>
                  </a:lnTo>
                  <a:lnTo>
                    <a:pt x="1104" y="440"/>
                  </a:lnTo>
                  <a:close/>
                  <a:moveTo>
                    <a:pt x="1048" y="456"/>
                  </a:moveTo>
                  <a:lnTo>
                    <a:pt x="1052" y="456"/>
                  </a:lnTo>
                  <a:lnTo>
                    <a:pt x="1052" y="460"/>
                  </a:lnTo>
                  <a:lnTo>
                    <a:pt x="1048" y="456"/>
                  </a:lnTo>
                  <a:lnTo>
                    <a:pt x="1048" y="456"/>
                  </a:lnTo>
                  <a:lnTo>
                    <a:pt x="1048" y="456"/>
                  </a:lnTo>
                  <a:close/>
                  <a:moveTo>
                    <a:pt x="820" y="460"/>
                  </a:moveTo>
                  <a:lnTo>
                    <a:pt x="816" y="460"/>
                  </a:lnTo>
                  <a:lnTo>
                    <a:pt x="816" y="456"/>
                  </a:lnTo>
                  <a:lnTo>
                    <a:pt x="816" y="460"/>
                  </a:lnTo>
                  <a:lnTo>
                    <a:pt x="820" y="460"/>
                  </a:lnTo>
                  <a:lnTo>
                    <a:pt x="820" y="460"/>
                  </a:lnTo>
                  <a:lnTo>
                    <a:pt x="820" y="460"/>
                  </a:lnTo>
                  <a:close/>
                  <a:moveTo>
                    <a:pt x="808" y="466"/>
                  </a:moveTo>
                  <a:lnTo>
                    <a:pt x="808" y="470"/>
                  </a:lnTo>
                  <a:lnTo>
                    <a:pt x="812" y="470"/>
                  </a:lnTo>
                  <a:lnTo>
                    <a:pt x="816" y="470"/>
                  </a:lnTo>
                  <a:lnTo>
                    <a:pt x="816" y="474"/>
                  </a:lnTo>
                  <a:lnTo>
                    <a:pt x="812" y="474"/>
                  </a:lnTo>
                  <a:lnTo>
                    <a:pt x="808" y="474"/>
                  </a:lnTo>
                  <a:lnTo>
                    <a:pt x="808" y="470"/>
                  </a:lnTo>
                  <a:lnTo>
                    <a:pt x="806" y="470"/>
                  </a:lnTo>
                  <a:lnTo>
                    <a:pt x="806" y="466"/>
                  </a:lnTo>
                  <a:lnTo>
                    <a:pt x="802" y="466"/>
                  </a:lnTo>
                  <a:lnTo>
                    <a:pt x="802" y="464"/>
                  </a:lnTo>
                  <a:lnTo>
                    <a:pt x="798" y="464"/>
                  </a:lnTo>
                  <a:lnTo>
                    <a:pt x="802" y="464"/>
                  </a:lnTo>
                  <a:lnTo>
                    <a:pt x="806" y="464"/>
                  </a:lnTo>
                  <a:lnTo>
                    <a:pt x="808" y="466"/>
                  </a:lnTo>
                  <a:lnTo>
                    <a:pt x="808" y="466"/>
                  </a:lnTo>
                  <a:lnTo>
                    <a:pt x="808" y="466"/>
                  </a:lnTo>
                  <a:close/>
                  <a:moveTo>
                    <a:pt x="794" y="466"/>
                  </a:moveTo>
                  <a:lnTo>
                    <a:pt x="794" y="470"/>
                  </a:lnTo>
                  <a:lnTo>
                    <a:pt x="798" y="470"/>
                  </a:lnTo>
                  <a:lnTo>
                    <a:pt x="798" y="474"/>
                  </a:lnTo>
                  <a:lnTo>
                    <a:pt x="794" y="478"/>
                  </a:lnTo>
                  <a:lnTo>
                    <a:pt x="794" y="474"/>
                  </a:lnTo>
                  <a:lnTo>
                    <a:pt x="790" y="470"/>
                  </a:lnTo>
                  <a:lnTo>
                    <a:pt x="790" y="466"/>
                  </a:lnTo>
                  <a:lnTo>
                    <a:pt x="790" y="464"/>
                  </a:lnTo>
                  <a:lnTo>
                    <a:pt x="794" y="466"/>
                  </a:lnTo>
                  <a:lnTo>
                    <a:pt x="794" y="466"/>
                  </a:lnTo>
                  <a:lnTo>
                    <a:pt x="794" y="466"/>
                  </a:lnTo>
                  <a:close/>
                  <a:moveTo>
                    <a:pt x="772" y="496"/>
                  </a:moveTo>
                  <a:lnTo>
                    <a:pt x="776" y="496"/>
                  </a:lnTo>
                  <a:lnTo>
                    <a:pt x="776" y="494"/>
                  </a:lnTo>
                  <a:lnTo>
                    <a:pt x="776" y="490"/>
                  </a:lnTo>
                  <a:lnTo>
                    <a:pt x="776" y="486"/>
                  </a:lnTo>
                  <a:lnTo>
                    <a:pt x="776" y="482"/>
                  </a:lnTo>
                  <a:lnTo>
                    <a:pt x="776" y="478"/>
                  </a:lnTo>
                  <a:lnTo>
                    <a:pt x="778" y="470"/>
                  </a:lnTo>
                  <a:lnTo>
                    <a:pt x="782" y="470"/>
                  </a:lnTo>
                  <a:lnTo>
                    <a:pt x="782" y="466"/>
                  </a:lnTo>
                  <a:lnTo>
                    <a:pt x="786" y="466"/>
                  </a:lnTo>
                  <a:lnTo>
                    <a:pt x="786" y="470"/>
                  </a:lnTo>
                  <a:lnTo>
                    <a:pt x="782" y="470"/>
                  </a:lnTo>
                  <a:lnTo>
                    <a:pt x="786" y="470"/>
                  </a:lnTo>
                  <a:lnTo>
                    <a:pt x="790" y="470"/>
                  </a:lnTo>
                  <a:lnTo>
                    <a:pt x="790" y="474"/>
                  </a:lnTo>
                  <a:lnTo>
                    <a:pt x="790" y="478"/>
                  </a:lnTo>
                  <a:lnTo>
                    <a:pt x="786" y="474"/>
                  </a:lnTo>
                  <a:lnTo>
                    <a:pt x="786" y="478"/>
                  </a:lnTo>
                  <a:lnTo>
                    <a:pt x="790" y="478"/>
                  </a:lnTo>
                  <a:lnTo>
                    <a:pt x="790" y="482"/>
                  </a:lnTo>
                  <a:lnTo>
                    <a:pt x="794" y="486"/>
                  </a:lnTo>
                  <a:lnTo>
                    <a:pt x="794" y="482"/>
                  </a:lnTo>
                  <a:lnTo>
                    <a:pt x="798" y="478"/>
                  </a:lnTo>
                  <a:lnTo>
                    <a:pt x="802" y="478"/>
                  </a:lnTo>
                  <a:lnTo>
                    <a:pt x="802" y="482"/>
                  </a:lnTo>
                  <a:lnTo>
                    <a:pt x="806" y="482"/>
                  </a:lnTo>
                  <a:lnTo>
                    <a:pt x="802" y="482"/>
                  </a:lnTo>
                  <a:lnTo>
                    <a:pt x="806" y="486"/>
                  </a:lnTo>
                  <a:lnTo>
                    <a:pt x="808" y="486"/>
                  </a:lnTo>
                  <a:lnTo>
                    <a:pt x="812" y="486"/>
                  </a:lnTo>
                  <a:lnTo>
                    <a:pt x="816" y="486"/>
                  </a:lnTo>
                  <a:lnTo>
                    <a:pt x="816" y="490"/>
                  </a:lnTo>
                  <a:lnTo>
                    <a:pt x="820" y="494"/>
                  </a:lnTo>
                  <a:lnTo>
                    <a:pt x="824" y="494"/>
                  </a:lnTo>
                  <a:lnTo>
                    <a:pt x="824" y="496"/>
                  </a:lnTo>
                  <a:lnTo>
                    <a:pt x="828" y="496"/>
                  </a:lnTo>
                  <a:lnTo>
                    <a:pt x="832" y="496"/>
                  </a:lnTo>
                  <a:lnTo>
                    <a:pt x="834" y="496"/>
                  </a:lnTo>
                  <a:lnTo>
                    <a:pt x="834" y="500"/>
                  </a:lnTo>
                  <a:lnTo>
                    <a:pt x="838" y="500"/>
                  </a:lnTo>
                  <a:lnTo>
                    <a:pt x="838" y="504"/>
                  </a:lnTo>
                  <a:lnTo>
                    <a:pt x="838" y="508"/>
                  </a:lnTo>
                  <a:lnTo>
                    <a:pt x="838" y="512"/>
                  </a:lnTo>
                  <a:lnTo>
                    <a:pt x="834" y="512"/>
                  </a:lnTo>
                  <a:lnTo>
                    <a:pt x="834" y="516"/>
                  </a:lnTo>
                  <a:lnTo>
                    <a:pt x="838" y="512"/>
                  </a:lnTo>
                  <a:lnTo>
                    <a:pt x="842" y="512"/>
                  </a:lnTo>
                  <a:lnTo>
                    <a:pt x="846" y="512"/>
                  </a:lnTo>
                  <a:lnTo>
                    <a:pt x="850" y="516"/>
                  </a:lnTo>
                  <a:lnTo>
                    <a:pt x="850" y="512"/>
                  </a:lnTo>
                  <a:lnTo>
                    <a:pt x="854" y="512"/>
                  </a:lnTo>
                  <a:lnTo>
                    <a:pt x="854" y="516"/>
                  </a:lnTo>
                  <a:lnTo>
                    <a:pt x="858" y="516"/>
                  </a:lnTo>
                  <a:lnTo>
                    <a:pt x="854" y="516"/>
                  </a:lnTo>
                  <a:lnTo>
                    <a:pt x="858" y="516"/>
                  </a:lnTo>
                  <a:lnTo>
                    <a:pt x="858" y="520"/>
                  </a:lnTo>
                  <a:lnTo>
                    <a:pt x="862" y="520"/>
                  </a:lnTo>
                  <a:lnTo>
                    <a:pt x="858" y="520"/>
                  </a:lnTo>
                  <a:lnTo>
                    <a:pt x="854" y="522"/>
                  </a:lnTo>
                  <a:lnTo>
                    <a:pt x="850" y="522"/>
                  </a:lnTo>
                  <a:lnTo>
                    <a:pt x="850" y="526"/>
                  </a:lnTo>
                  <a:lnTo>
                    <a:pt x="846" y="526"/>
                  </a:lnTo>
                  <a:lnTo>
                    <a:pt x="842" y="526"/>
                  </a:lnTo>
                  <a:lnTo>
                    <a:pt x="838" y="522"/>
                  </a:lnTo>
                  <a:lnTo>
                    <a:pt x="834" y="522"/>
                  </a:lnTo>
                  <a:lnTo>
                    <a:pt x="834" y="520"/>
                  </a:lnTo>
                  <a:lnTo>
                    <a:pt x="832" y="520"/>
                  </a:lnTo>
                  <a:lnTo>
                    <a:pt x="832" y="522"/>
                  </a:lnTo>
                  <a:lnTo>
                    <a:pt x="828" y="522"/>
                  </a:lnTo>
                  <a:lnTo>
                    <a:pt x="828" y="520"/>
                  </a:lnTo>
                  <a:lnTo>
                    <a:pt x="828" y="516"/>
                  </a:lnTo>
                  <a:lnTo>
                    <a:pt x="824" y="516"/>
                  </a:lnTo>
                  <a:lnTo>
                    <a:pt x="820" y="516"/>
                  </a:lnTo>
                  <a:lnTo>
                    <a:pt x="816" y="512"/>
                  </a:lnTo>
                  <a:lnTo>
                    <a:pt x="820" y="512"/>
                  </a:lnTo>
                  <a:lnTo>
                    <a:pt x="820" y="508"/>
                  </a:lnTo>
                  <a:lnTo>
                    <a:pt x="816" y="508"/>
                  </a:lnTo>
                  <a:lnTo>
                    <a:pt x="816" y="512"/>
                  </a:lnTo>
                  <a:lnTo>
                    <a:pt x="812" y="512"/>
                  </a:lnTo>
                  <a:lnTo>
                    <a:pt x="808" y="512"/>
                  </a:lnTo>
                  <a:lnTo>
                    <a:pt x="808" y="516"/>
                  </a:lnTo>
                  <a:lnTo>
                    <a:pt x="812" y="516"/>
                  </a:lnTo>
                  <a:lnTo>
                    <a:pt x="812" y="520"/>
                  </a:lnTo>
                  <a:lnTo>
                    <a:pt x="808" y="520"/>
                  </a:lnTo>
                  <a:lnTo>
                    <a:pt x="806" y="522"/>
                  </a:lnTo>
                  <a:lnTo>
                    <a:pt x="802" y="522"/>
                  </a:lnTo>
                  <a:lnTo>
                    <a:pt x="802" y="526"/>
                  </a:lnTo>
                  <a:lnTo>
                    <a:pt x="798" y="526"/>
                  </a:lnTo>
                  <a:lnTo>
                    <a:pt x="798" y="530"/>
                  </a:lnTo>
                  <a:lnTo>
                    <a:pt x="794" y="530"/>
                  </a:lnTo>
                  <a:lnTo>
                    <a:pt x="794" y="534"/>
                  </a:lnTo>
                  <a:lnTo>
                    <a:pt x="790" y="534"/>
                  </a:lnTo>
                  <a:lnTo>
                    <a:pt x="786" y="534"/>
                  </a:lnTo>
                  <a:lnTo>
                    <a:pt x="782" y="534"/>
                  </a:lnTo>
                  <a:lnTo>
                    <a:pt x="782" y="530"/>
                  </a:lnTo>
                  <a:lnTo>
                    <a:pt x="782" y="526"/>
                  </a:lnTo>
                  <a:lnTo>
                    <a:pt x="782" y="522"/>
                  </a:lnTo>
                  <a:lnTo>
                    <a:pt x="782" y="520"/>
                  </a:lnTo>
                  <a:lnTo>
                    <a:pt x="778" y="520"/>
                  </a:lnTo>
                  <a:lnTo>
                    <a:pt x="776" y="522"/>
                  </a:lnTo>
                  <a:lnTo>
                    <a:pt x="772" y="522"/>
                  </a:lnTo>
                  <a:lnTo>
                    <a:pt x="768" y="522"/>
                  </a:lnTo>
                  <a:lnTo>
                    <a:pt x="764" y="522"/>
                  </a:lnTo>
                  <a:lnTo>
                    <a:pt x="760" y="522"/>
                  </a:lnTo>
                  <a:lnTo>
                    <a:pt x="760" y="520"/>
                  </a:lnTo>
                  <a:lnTo>
                    <a:pt x="764" y="516"/>
                  </a:lnTo>
                  <a:lnTo>
                    <a:pt x="768" y="516"/>
                  </a:lnTo>
                  <a:lnTo>
                    <a:pt x="772" y="512"/>
                  </a:lnTo>
                  <a:lnTo>
                    <a:pt x="776" y="512"/>
                  </a:lnTo>
                  <a:lnTo>
                    <a:pt x="776" y="508"/>
                  </a:lnTo>
                  <a:lnTo>
                    <a:pt x="772" y="508"/>
                  </a:lnTo>
                  <a:lnTo>
                    <a:pt x="772" y="504"/>
                  </a:lnTo>
                  <a:lnTo>
                    <a:pt x="772" y="500"/>
                  </a:lnTo>
                  <a:lnTo>
                    <a:pt x="772" y="496"/>
                  </a:lnTo>
                  <a:lnTo>
                    <a:pt x="772" y="496"/>
                  </a:lnTo>
                  <a:lnTo>
                    <a:pt x="772" y="496"/>
                  </a:lnTo>
                  <a:close/>
                  <a:moveTo>
                    <a:pt x="816" y="470"/>
                  </a:moveTo>
                  <a:lnTo>
                    <a:pt x="812" y="470"/>
                  </a:lnTo>
                  <a:lnTo>
                    <a:pt x="812" y="466"/>
                  </a:lnTo>
                  <a:lnTo>
                    <a:pt x="816" y="466"/>
                  </a:lnTo>
                  <a:lnTo>
                    <a:pt x="816" y="470"/>
                  </a:lnTo>
                  <a:lnTo>
                    <a:pt x="816" y="470"/>
                  </a:lnTo>
                  <a:lnTo>
                    <a:pt x="816" y="470"/>
                  </a:lnTo>
                  <a:close/>
                  <a:moveTo>
                    <a:pt x="1114" y="470"/>
                  </a:moveTo>
                  <a:lnTo>
                    <a:pt x="1114" y="474"/>
                  </a:lnTo>
                  <a:lnTo>
                    <a:pt x="1114" y="470"/>
                  </a:lnTo>
                  <a:lnTo>
                    <a:pt x="1114" y="474"/>
                  </a:lnTo>
                  <a:lnTo>
                    <a:pt x="1110" y="474"/>
                  </a:lnTo>
                  <a:lnTo>
                    <a:pt x="1110" y="470"/>
                  </a:lnTo>
                  <a:lnTo>
                    <a:pt x="1114" y="470"/>
                  </a:lnTo>
                  <a:lnTo>
                    <a:pt x="1114" y="470"/>
                  </a:lnTo>
                  <a:lnTo>
                    <a:pt x="1114" y="470"/>
                  </a:lnTo>
                  <a:close/>
                  <a:moveTo>
                    <a:pt x="1070" y="496"/>
                  </a:moveTo>
                  <a:lnTo>
                    <a:pt x="1074" y="496"/>
                  </a:lnTo>
                  <a:lnTo>
                    <a:pt x="1070" y="500"/>
                  </a:lnTo>
                  <a:lnTo>
                    <a:pt x="1066" y="500"/>
                  </a:lnTo>
                  <a:lnTo>
                    <a:pt x="1070" y="496"/>
                  </a:lnTo>
                  <a:lnTo>
                    <a:pt x="1070" y="496"/>
                  </a:lnTo>
                  <a:lnTo>
                    <a:pt x="1070" y="496"/>
                  </a:lnTo>
                  <a:close/>
                  <a:moveTo>
                    <a:pt x="894" y="516"/>
                  </a:moveTo>
                  <a:lnTo>
                    <a:pt x="890" y="516"/>
                  </a:lnTo>
                  <a:lnTo>
                    <a:pt x="890" y="512"/>
                  </a:lnTo>
                  <a:lnTo>
                    <a:pt x="894" y="512"/>
                  </a:lnTo>
                  <a:lnTo>
                    <a:pt x="898" y="512"/>
                  </a:lnTo>
                  <a:lnTo>
                    <a:pt x="894" y="516"/>
                  </a:lnTo>
                  <a:lnTo>
                    <a:pt x="894" y="516"/>
                  </a:lnTo>
                  <a:lnTo>
                    <a:pt x="894" y="516"/>
                  </a:lnTo>
                  <a:close/>
                  <a:moveTo>
                    <a:pt x="970" y="520"/>
                  </a:moveTo>
                  <a:lnTo>
                    <a:pt x="970" y="522"/>
                  </a:lnTo>
                  <a:lnTo>
                    <a:pt x="966" y="522"/>
                  </a:lnTo>
                  <a:lnTo>
                    <a:pt x="970" y="520"/>
                  </a:lnTo>
                  <a:lnTo>
                    <a:pt x="970" y="520"/>
                  </a:lnTo>
                  <a:lnTo>
                    <a:pt x="970" y="520"/>
                  </a:lnTo>
                  <a:close/>
                  <a:moveTo>
                    <a:pt x="910" y="526"/>
                  </a:moveTo>
                  <a:lnTo>
                    <a:pt x="914" y="526"/>
                  </a:lnTo>
                  <a:lnTo>
                    <a:pt x="910" y="526"/>
                  </a:lnTo>
                  <a:lnTo>
                    <a:pt x="910" y="530"/>
                  </a:lnTo>
                  <a:lnTo>
                    <a:pt x="906" y="526"/>
                  </a:lnTo>
                  <a:lnTo>
                    <a:pt x="902" y="526"/>
                  </a:lnTo>
                  <a:lnTo>
                    <a:pt x="902" y="522"/>
                  </a:lnTo>
                  <a:lnTo>
                    <a:pt x="898" y="522"/>
                  </a:lnTo>
                  <a:lnTo>
                    <a:pt x="898" y="520"/>
                  </a:lnTo>
                  <a:lnTo>
                    <a:pt x="902" y="522"/>
                  </a:lnTo>
                  <a:lnTo>
                    <a:pt x="906" y="522"/>
                  </a:lnTo>
                  <a:lnTo>
                    <a:pt x="910" y="522"/>
                  </a:lnTo>
                  <a:lnTo>
                    <a:pt x="910" y="526"/>
                  </a:lnTo>
                  <a:lnTo>
                    <a:pt x="910" y="526"/>
                  </a:lnTo>
                  <a:lnTo>
                    <a:pt x="910" y="526"/>
                  </a:lnTo>
                  <a:close/>
                  <a:moveTo>
                    <a:pt x="1084" y="522"/>
                  </a:moveTo>
                  <a:lnTo>
                    <a:pt x="1084" y="526"/>
                  </a:lnTo>
                  <a:lnTo>
                    <a:pt x="1088" y="530"/>
                  </a:lnTo>
                  <a:lnTo>
                    <a:pt x="1084" y="530"/>
                  </a:lnTo>
                  <a:lnTo>
                    <a:pt x="1084" y="526"/>
                  </a:lnTo>
                  <a:lnTo>
                    <a:pt x="1080" y="522"/>
                  </a:lnTo>
                  <a:lnTo>
                    <a:pt x="1084" y="522"/>
                  </a:lnTo>
                  <a:lnTo>
                    <a:pt x="1084" y="522"/>
                  </a:lnTo>
                  <a:lnTo>
                    <a:pt x="1084" y="522"/>
                  </a:lnTo>
                  <a:close/>
                  <a:moveTo>
                    <a:pt x="1076" y="522"/>
                  </a:moveTo>
                  <a:lnTo>
                    <a:pt x="1076" y="526"/>
                  </a:lnTo>
                  <a:lnTo>
                    <a:pt x="1074" y="526"/>
                  </a:lnTo>
                  <a:lnTo>
                    <a:pt x="1074" y="522"/>
                  </a:lnTo>
                  <a:lnTo>
                    <a:pt x="1076" y="522"/>
                  </a:lnTo>
                  <a:lnTo>
                    <a:pt x="1076" y="522"/>
                  </a:lnTo>
                  <a:lnTo>
                    <a:pt x="1076" y="522"/>
                  </a:lnTo>
                  <a:close/>
                  <a:moveTo>
                    <a:pt x="888" y="526"/>
                  </a:moveTo>
                  <a:lnTo>
                    <a:pt x="890" y="526"/>
                  </a:lnTo>
                  <a:lnTo>
                    <a:pt x="894" y="526"/>
                  </a:lnTo>
                  <a:lnTo>
                    <a:pt x="898" y="530"/>
                  </a:lnTo>
                  <a:lnTo>
                    <a:pt x="898" y="534"/>
                  </a:lnTo>
                  <a:lnTo>
                    <a:pt x="894" y="534"/>
                  </a:lnTo>
                  <a:lnTo>
                    <a:pt x="890" y="534"/>
                  </a:lnTo>
                  <a:lnTo>
                    <a:pt x="888" y="530"/>
                  </a:lnTo>
                  <a:lnTo>
                    <a:pt x="884" y="530"/>
                  </a:lnTo>
                  <a:lnTo>
                    <a:pt x="884" y="526"/>
                  </a:lnTo>
                  <a:lnTo>
                    <a:pt x="888" y="526"/>
                  </a:lnTo>
                  <a:lnTo>
                    <a:pt x="888" y="526"/>
                  </a:lnTo>
                  <a:lnTo>
                    <a:pt x="888" y="526"/>
                  </a:lnTo>
                  <a:close/>
                  <a:moveTo>
                    <a:pt x="832" y="538"/>
                  </a:moveTo>
                  <a:lnTo>
                    <a:pt x="834" y="538"/>
                  </a:lnTo>
                  <a:lnTo>
                    <a:pt x="834" y="542"/>
                  </a:lnTo>
                  <a:lnTo>
                    <a:pt x="834" y="546"/>
                  </a:lnTo>
                  <a:lnTo>
                    <a:pt x="832" y="546"/>
                  </a:lnTo>
                  <a:lnTo>
                    <a:pt x="832" y="550"/>
                  </a:lnTo>
                  <a:lnTo>
                    <a:pt x="828" y="550"/>
                  </a:lnTo>
                  <a:lnTo>
                    <a:pt x="828" y="552"/>
                  </a:lnTo>
                  <a:lnTo>
                    <a:pt x="824" y="552"/>
                  </a:lnTo>
                  <a:lnTo>
                    <a:pt x="820" y="556"/>
                  </a:lnTo>
                  <a:lnTo>
                    <a:pt x="816" y="556"/>
                  </a:lnTo>
                  <a:lnTo>
                    <a:pt x="812" y="556"/>
                  </a:lnTo>
                  <a:lnTo>
                    <a:pt x="808" y="556"/>
                  </a:lnTo>
                  <a:lnTo>
                    <a:pt x="808" y="552"/>
                  </a:lnTo>
                  <a:lnTo>
                    <a:pt x="806" y="550"/>
                  </a:lnTo>
                  <a:lnTo>
                    <a:pt x="808" y="550"/>
                  </a:lnTo>
                  <a:lnTo>
                    <a:pt x="812" y="546"/>
                  </a:lnTo>
                  <a:lnTo>
                    <a:pt x="812" y="542"/>
                  </a:lnTo>
                  <a:lnTo>
                    <a:pt x="816" y="538"/>
                  </a:lnTo>
                  <a:lnTo>
                    <a:pt x="816" y="542"/>
                  </a:lnTo>
                  <a:lnTo>
                    <a:pt x="820" y="542"/>
                  </a:lnTo>
                  <a:lnTo>
                    <a:pt x="824" y="542"/>
                  </a:lnTo>
                  <a:lnTo>
                    <a:pt x="824" y="538"/>
                  </a:lnTo>
                  <a:lnTo>
                    <a:pt x="828" y="538"/>
                  </a:lnTo>
                  <a:lnTo>
                    <a:pt x="832" y="538"/>
                  </a:lnTo>
                  <a:lnTo>
                    <a:pt x="832" y="538"/>
                  </a:lnTo>
                  <a:lnTo>
                    <a:pt x="832" y="538"/>
                  </a:lnTo>
                  <a:close/>
                  <a:moveTo>
                    <a:pt x="940" y="542"/>
                  </a:moveTo>
                  <a:lnTo>
                    <a:pt x="944" y="546"/>
                  </a:lnTo>
                  <a:lnTo>
                    <a:pt x="948" y="546"/>
                  </a:lnTo>
                  <a:lnTo>
                    <a:pt x="944" y="546"/>
                  </a:lnTo>
                  <a:lnTo>
                    <a:pt x="940" y="546"/>
                  </a:lnTo>
                  <a:lnTo>
                    <a:pt x="940" y="542"/>
                  </a:lnTo>
                  <a:lnTo>
                    <a:pt x="940" y="542"/>
                  </a:lnTo>
                  <a:lnTo>
                    <a:pt x="940" y="542"/>
                  </a:lnTo>
                  <a:close/>
                  <a:moveTo>
                    <a:pt x="1076" y="546"/>
                  </a:moveTo>
                  <a:lnTo>
                    <a:pt x="1076" y="550"/>
                  </a:lnTo>
                  <a:lnTo>
                    <a:pt x="1074" y="550"/>
                  </a:lnTo>
                  <a:lnTo>
                    <a:pt x="1074" y="546"/>
                  </a:lnTo>
                  <a:lnTo>
                    <a:pt x="1076" y="546"/>
                  </a:lnTo>
                  <a:lnTo>
                    <a:pt x="1076" y="546"/>
                  </a:lnTo>
                  <a:lnTo>
                    <a:pt x="1076" y="546"/>
                  </a:lnTo>
                  <a:close/>
                  <a:moveTo>
                    <a:pt x="1084" y="550"/>
                  </a:moveTo>
                  <a:lnTo>
                    <a:pt x="1080" y="552"/>
                  </a:lnTo>
                  <a:lnTo>
                    <a:pt x="1076" y="552"/>
                  </a:lnTo>
                  <a:lnTo>
                    <a:pt x="1076" y="550"/>
                  </a:lnTo>
                  <a:lnTo>
                    <a:pt x="1074" y="550"/>
                  </a:lnTo>
                  <a:lnTo>
                    <a:pt x="1076" y="550"/>
                  </a:lnTo>
                  <a:lnTo>
                    <a:pt x="1080" y="550"/>
                  </a:lnTo>
                  <a:lnTo>
                    <a:pt x="1084" y="550"/>
                  </a:lnTo>
                  <a:lnTo>
                    <a:pt x="1084" y="550"/>
                  </a:lnTo>
                  <a:lnTo>
                    <a:pt x="1084" y="550"/>
                  </a:lnTo>
                  <a:close/>
                  <a:moveTo>
                    <a:pt x="868" y="564"/>
                  </a:moveTo>
                  <a:lnTo>
                    <a:pt x="868" y="566"/>
                  </a:lnTo>
                  <a:lnTo>
                    <a:pt x="864" y="570"/>
                  </a:lnTo>
                  <a:lnTo>
                    <a:pt x="864" y="566"/>
                  </a:lnTo>
                  <a:lnTo>
                    <a:pt x="862" y="566"/>
                  </a:lnTo>
                  <a:lnTo>
                    <a:pt x="858" y="564"/>
                  </a:lnTo>
                  <a:lnTo>
                    <a:pt x="858" y="560"/>
                  </a:lnTo>
                  <a:lnTo>
                    <a:pt x="858" y="556"/>
                  </a:lnTo>
                  <a:lnTo>
                    <a:pt x="862" y="556"/>
                  </a:lnTo>
                  <a:lnTo>
                    <a:pt x="862" y="552"/>
                  </a:lnTo>
                  <a:lnTo>
                    <a:pt x="864" y="552"/>
                  </a:lnTo>
                  <a:lnTo>
                    <a:pt x="868" y="552"/>
                  </a:lnTo>
                  <a:lnTo>
                    <a:pt x="868" y="550"/>
                  </a:lnTo>
                  <a:lnTo>
                    <a:pt x="868" y="552"/>
                  </a:lnTo>
                  <a:lnTo>
                    <a:pt x="872" y="552"/>
                  </a:lnTo>
                  <a:lnTo>
                    <a:pt x="872" y="556"/>
                  </a:lnTo>
                  <a:lnTo>
                    <a:pt x="872" y="560"/>
                  </a:lnTo>
                  <a:lnTo>
                    <a:pt x="868" y="564"/>
                  </a:lnTo>
                  <a:lnTo>
                    <a:pt x="868" y="564"/>
                  </a:lnTo>
                  <a:lnTo>
                    <a:pt x="868" y="564"/>
                  </a:lnTo>
                  <a:close/>
                  <a:moveTo>
                    <a:pt x="1074" y="564"/>
                  </a:moveTo>
                  <a:lnTo>
                    <a:pt x="1076" y="564"/>
                  </a:lnTo>
                  <a:lnTo>
                    <a:pt x="1076" y="566"/>
                  </a:lnTo>
                  <a:lnTo>
                    <a:pt x="1074" y="564"/>
                  </a:lnTo>
                  <a:lnTo>
                    <a:pt x="1070" y="564"/>
                  </a:lnTo>
                  <a:lnTo>
                    <a:pt x="1074" y="560"/>
                  </a:lnTo>
                  <a:lnTo>
                    <a:pt x="1074" y="564"/>
                  </a:lnTo>
                  <a:lnTo>
                    <a:pt x="1074" y="564"/>
                  </a:lnTo>
                  <a:lnTo>
                    <a:pt x="1074" y="564"/>
                  </a:lnTo>
                  <a:close/>
                  <a:moveTo>
                    <a:pt x="678" y="564"/>
                  </a:moveTo>
                  <a:lnTo>
                    <a:pt x="676" y="564"/>
                  </a:lnTo>
                  <a:lnTo>
                    <a:pt x="678" y="564"/>
                  </a:lnTo>
                  <a:lnTo>
                    <a:pt x="678" y="564"/>
                  </a:lnTo>
                  <a:lnTo>
                    <a:pt x="678" y="564"/>
                  </a:lnTo>
                  <a:close/>
                  <a:moveTo>
                    <a:pt x="1080" y="570"/>
                  </a:moveTo>
                  <a:lnTo>
                    <a:pt x="1076" y="570"/>
                  </a:lnTo>
                  <a:lnTo>
                    <a:pt x="1080" y="570"/>
                  </a:lnTo>
                  <a:lnTo>
                    <a:pt x="1076" y="574"/>
                  </a:lnTo>
                  <a:lnTo>
                    <a:pt x="1074" y="574"/>
                  </a:lnTo>
                  <a:lnTo>
                    <a:pt x="1074" y="570"/>
                  </a:lnTo>
                  <a:lnTo>
                    <a:pt x="1070" y="570"/>
                  </a:lnTo>
                  <a:lnTo>
                    <a:pt x="1066" y="570"/>
                  </a:lnTo>
                  <a:lnTo>
                    <a:pt x="1070" y="566"/>
                  </a:lnTo>
                  <a:lnTo>
                    <a:pt x="1074" y="566"/>
                  </a:lnTo>
                  <a:lnTo>
                    <a:pt x="1076" y="566"/>
                  </a:lnTo>
                  <a:lnTo>
                    <a:pt x="1080" y="570"/>
                  </a:lnTo>
                  <a:lnTo>
                    <a:pt x="1080" y="570"/>
                  </a:lnTo>
                  <a:lnTo>
                    <a:pt x="1080" y="570"/>
                  </a:lnTo>
                  <a:close/>
                  <a:moveTo>
                    <a:pt x="888" y="586"/>
                  </a:moveTo>
                  <a:lnTo>
                    <a:pt x="888" y="590"/>
                  </a:lnTo>
                  <a:lnTo>
                    <a:pt x="884" y="590"/>
                  </a:lnTo>
                  <a:lnTo>
                    <a:pt x="880" y="590"/>
                  </a:lnTo>
                  <a:lnTo>
                    <a:pt x="884" y="590"/>
                  </a:lnTo>
                  <a:lnTo>
                    <a:pt x="884" y="586"/>
                  </a:lnTo>
                  <a:lnTo>
                    <a:pt x="888" y="586"/>
                  </a:lnTo>
                  <a:lnTo>
                    <a:pt x="888" y="586"/>
                  </a:lnTo>
                  <a:lnTo>
                    <a:pt x="888" y="586"/>
                  </a:lnTo>
                  <a:close/>
                  <a:moveTo>
                    <a:pt x="1032" y="594"/>
                  </a:moveTo>
                  <a:lnTo>
                    <a:pt x="1036" y="596"/>
                  </a:lnTo>
                  <a:lnTo>
                    <a:pt x="1032" y="596"/>
                  </a:lnTo>
                  <a:lnTo>
                    <a:pt x="1032" y="600"/>
                  </a:lnTo>
                  <a:lnTo>
                    <a:pt x="1030" y="600"/>
                  </a:lnTo>
                  <a:lnTo>
                    <a:pt x="1026" y="600"/>
                  </a:lnTo>
                  <a:lnTo>
                    <a:pt x="1030" y="600"/>
                  </a:lnTo>
                  <a:lnTo>
                    <a:pt x="1030" y="596"/>
                  </a:lnTo>
                  <a:lnTo>
                    <a:pt x="1030" y="594"/>
                  </a:lnTo>
                  <a:lnTo>
                    <a:pt x="1032" y="594"/>
                  </a:lnTo>
                  <a:lnTo>
                    <a:pt x="1032" y="594"/>
                  </a:lnTo>
                  <a:lnTo>
                    <a:pt x="1032" y="594"/>
                  </a:lnTo>
                  <a:close/>
                  <a:moveTo>
                    <a:pt x="864" y="608"/>
                  </a:moveTo>
                  <a:lnTo>
                    <a:pt x="864" y="612"/>
                  </a:lnTo>
                  <a:lnTo>
                    <a:pt x="862" y="612"/>
                  </a:lnTo>
                  <a:lnTo>
                    <a:pt x="862" y="608"/>
                  </a:lnTo>
                  <a:lnTo>
                    <a:pt x="864" y="608"/>
                  </a:lnTo>
                  <a:lnTo>
                    <a:pt x="864" y="608"/>
                  </a:lnTo>
                  <a:lnTo>
                    <a:pt x="864" y="608"/>
                  </a:lnTo>
                  <a:close/>
                  <a:moveTo>
                    <a:pt x="1014" y="626"/>
                  </a:moveTo>
                  <a:lnTo>
                    <a:pt x="1014" y="630"/>
                  </a:lnTo>
                  <a:lnTo>
                    <a:pt x="1014" y="626"/>
                  </a:lnTo>
                  <a:lnTo>
                    <a:pt x="1014" y="626"/>
                  </a:lnTo>
                  <a:lnTo>
                    <a:pt x="1014" y="626"/>
                  </a:lnTo>
                  <a:close/>
                  <a:moveTo>
                    <a:pt x="1118" y="652"/>
                  </a:moveTo>
                  <a:lnTo>
                    <a:pt x="1118" y="656"/>
                  </a:lnTo>
                  <a:lnTo>
                    <a:pt x="1114" y="656"/>
                  </a:lnTo>
                  <a:lnTo>
                    <a:pt x="1114" y="652"/>
                  </a:lnTo>
                  <a:lnTo>
                    <a:pt x="1118" y="652"/>
                  </a:lnTo>
                  <a:lnTo>
                    <a:pt x="1118" y="652"/>
                  </a:lnTo>
                  <a:lnTo>
                    <a:pt x="1118" y="652"/>
                  </a:lnTo>
                  <a:close/>
                  <a:moveTo>
                    <a:pt x="1122" y="656"/>
                  </a:moveTo>
                  <a:lnTo>
                    <a:pt x="1118" y="656"/>
                  </a:lnTo>
                  <a:lnTo>
                    <a:pt x="1118" y="652"/>
                  </a:lnTo>
                  <a:lnTo>
                    <a:pt x="1122" y="652"/>
                  </a:lnTo>
                  <a:lnTo>
                    <a:pt x="1122" y="656"/>
                  </a:lnTo>
                  <a:lnTo>
                    <a:pt x="1122" y="656"/>
                  </a:lnTo>
                  <a:lnTo>
                    <a:pt x="1122" y="656"/>
                  </a:lnTo>
                  <a:close/>
                  <a:moveTo>
                    <a:pt x="868" y="660"/>
                  </a:moveTo>
                  <a:lnTo>
                    <a:pt x="868" y="664"/>
                  </a:lnTo>
                  <a:lnTo>
                    <a:pt x="864" y="664"/>
                  </a:lnTo>
                  <a:lnTo>
                    <a:pt x="864" y="660"/>
                  </a:lnTo>
                  <a:lnTo>
                    <a:pt x="868" y="660"/>
                  </a:lnTo>
                  <a:lnTo>
                    <a:pt x="868" y="660"/>
                  </a:lnTo>
                  <a:lnTo>
                    <a:pt x="868" y="660"/>
                  </a:lnTo>
                  <a:close/>
                  <a:moveTo>
                    <a:pt x="1122" y="664"/>
                  </a:moveTo>
                  <a:lnTo>
                    <a:pt x="1122" y="668"/>
                  </a:lnTo>
                  <a:lnTo>
                    <a:pt x="1122" y="664"/>
                  </a:lnTo>
                  <a:lnTo>
                    <a:pt x="1122" y="664"/>
                  </a:lnTo>
                  <a:lnTo>
                    <a:pt x="1122" y="664"/>
                  </a:lnTo>
                  <a:close/>
                  <a:moveTo>
                    <a:pt x="1126" y="676"/>
                  </a:moveTo>
                  <a:lnTo>
                    <a:pt x="1126" y="680"/>
                  </a:lnTo>
                  <a:lnTo>
                    <a:pt x="1122" y="680"/>
                  </a:lnTo>
                  <a:lnTo>
                    <a:pt x="1126" y="680"/>
                  </a:lnTo>
                  <a:lnTo>
                    <a:pt x="1126" y="682"/>
                  </a:lnTo>
                  <a:lnTo>
                    <a:pt x="1126" y="680"/>
                  </a:lnTo>
                  <a:lnTo>
                    <a:pt x="1122" y="680"/>
                  </a:lnTo>
                  <a:lnTo>
                    <a:pt x="1122" y="676"/>
                  </a:lnTo>
                  <a:lnTo>
                    <a:pt x="1126" y="676"/>
                  </a:lnTo>
                  <a:lnTo>
                    <a:pt x="1126" y="676"/>
                  </a:lnTo>
                  <a:lnTo>
                    <a:pt x="1126" y="676"/>
                  </a:lnTo>
                  <a:close/>
                  <a:moveTo>
                    <a:pt x="864" y="676"/>
                  </a:moveTo>
                  <a:lnTo>
                    <a:pt x="864" y="680"/>
                  </a:lnTo>
                  <a:lnTo>
                    <a:pt x="864" y="676"/>
                  </a:lnTo>
                  <a:lnTo>
                    <a:pt x="864" y="676"/>
                  </a:lnTo>
                  <a:lnTo>
                    <a:pt x="864" y="676"/>
                  </a:lnTo>
                  <a:close/>
                  <a:moveTo>
                    <a:pt x="868" y="680"/>
                  </a:moveTo>
                  <a:lnTo>
                    <a:pt x="868" y="682"/>
                  </a:lnTo>
                  <a:lnTo>
                    <a:pt x="868" y="680"/>
                  </a:lnTo>
                  <a:lnTo>
                    <a:pt x="868" y="680"/>
                  </a:lnTo>
                  <a:lnTo>
                    <a:pt x="868" y="680"/>
                  </a:lnTo>
                  <a:close/>
                  <a:moveTo>
                    <a:pt x="864" y="702"/>
                  </a:moveTo>
                  <a:lnTo>
                    <a:pt x="864" y="698"/>
                  </a:lnTo>
                  <a:lnTo>
                    <a:pt x="868" y="698"/>
                  </a:lnTo>
                  <a:lnTo>
                    <a:pt x="868" y="694"/>
                  </a:lnTo>
                  <a:lnTo>
                    <a:pt x="864" y="698"/>
                  </a:lnTo>
                  <a:lnTo>
                    <a:pt x="862" y="698"/>
                  </a:lnTo>
                  <a:lnTo>
                    <a:pt x="864" y="698"/>
                  </a:lnTo>
                  <a:lnTo>
                    <a:pt x="864" y="694"/>
                  </a:lnTo>
                  <a:lnTo>
                    <a:pt x="868" y="690"/>
                  </a:lnTo>
                  <a:lnTo>
                    <a:pt x="868" y="686"/>
                  </a:lnTo>
                  <a:lnTo>
                    <a:pt x="868" y="682"/>
                  </a:lnTo>
                  <a:lnTo>
                    <a:pt x="872" y="682"/>
                  </a:lnTo>
                  <a:lnTo>
                    <a:pt x="872" y="686"/>
                  </a:lnTo>
                  <a:lnTo>
                    <a:pt x="868" y="690"/>
                  </a:lnTo>
                  <a:lnTo>
                    <a:pt x="872" y="690"/>
                  </a:lnTo>
                  <a:lnTo>
                    <a:pt x="872" y="686"/>
                  </a:lnTo>
                  <a:lnTo>
                    <a:pt x="872" y="682"/>
                  </a:lnTo>
                  <a:lnTo>
                    <a:pt x="876" y="682"/>
                  </a:lnTo>
                  <a:lnTo>
                    <a:pt x="876" y="686"/>
                  </a:lnTo>
                  <a:lnTo>
                    <a:pt x="880" y="686"/>
                  </a:lnTo>
                  <a:lnTo>
                    <a:pt x="876" y="690"/>
                  </a:lnTo>
                  <a:lnTo>
                    <a:pt x="876" y="694"/>
                  </a:lnTo>
                  <a:lnTo>
                    <a:pt x="876" y="698"/>
                  </a:lnTo>
                  <a:lnTo>
                    <a:pt x="872" y="698"/>
                  </a:lnTo>
                  <a:lnTo>
                    <a:pt x="876" y="698"/>
                  </a:lnTo>
                  <a:lnTo>
                    <a:pt x="876" y="694"/>
                  </a:lnTo>
                  <a:lnTo>
                    <a:pt x="876" y="690"/>
                  </a:lnTo>
                  <a:lnTo>
                    <a:pt x="876" y="686"/>
                  </a:lnTo>
                  <a:lnTo>
                    <a:pt x="876" y="690"/>
                  </a:lnTo>
                  <a:lnTo>
                    <a:pt x="872" y="698"/>
                  </a:lnTo>
                  <a:lnTo>
                    <a:pt x="876" y="694"/>
                  </a:lnTo>
                  <a:lnTo>
                    <a:pt x="876" y="690"/>
                  </a:lnTo>
                  <a:lnTo>
                    <a:pt x="872" y="690"/>
                  </a:lnTo>
                  <a:lnTo>
                    <a:pt x="872" y="694"/>
                  </a:lnTo>
                  <a:lnTo>
                    <a:pt x="872" y="698"/>
                  </a:lnTo>
                  <a:lnTo>
                    <a:pt x="868" y="698"/>
                  </a:lnTo>
                  <a:lnTo>
                    <a:pt x="864" y="702"/>
                  </a:lnTo>
                  <a:lnTo>
                    <a:pt x="864" y="702"/>
                  </a:lnTo>
                  <a:lnTo>
                    <a:pt x="864" y="702"/>
                  </a:lnTo>
                  <a:close/>
                  <a:moveTo>
                    <a:pt x="862" y="690"/>
                  </a:moveTo>
                  <a:lnTo>
                    <a:pt x="864" y="686"/>
                  </a:lnTo>
                  <a:lnTo>
                    <a:pt x="868" y="686"/>
                  </a:lnTo>
                  <a:lnTo>
                    <a:pt x="868" y="682"/>
                  </a:lnTo>
                  <a:lnTo>
                    <a:pt x="868" y="686"/>
                  </a:lnTo>
                  <a:lnTo>
                    <a:pt x="868" y="690"/>
                  </a:lnTo>
                  <a:lnTo>
                    <a:pt x="864" y="690"/>
                  </a:lnTo>
                  <a:lnTo>
                    <a:pt x="862" y="690"/>
                  </a:lnTo>
                  <a:lnTo>
                    <a:pt x="862" y="690"/>
                  </a:lnTo>
                  <a:lnTo>
                    <a:pt x="862" y="690"/>
                  </a:lnTo>
                  <a:close/>
                  <a:moveTo>
                    <a:pt x="876" y="694"/>
                  </a:moveTo>
                  <a:lnTo>
                    <a:pt x="880" y="690"/>
                  </a:lnTo>
                  <a:lnTo>
                    <a:pt x="880" y="686"/>
                  </a:lnTo>
                  <a:lnTo>
                    <a:pt x="884" y="690"/>
                  </a:lnTo>
                  <a:lnTo>
                    <a:pt x="880" y="690"/>
                  </a:lnTo>
                  <a:lnTo>
                    <a:pt x="880" y="694"/>
                  </a:lnTo>
                  <a:lnTo>
                    <a:pt x="876" y="694"/>
                  </a:lnTo>
                  <a:lnTo>
                    <a:pt x="876" y="694"/>
                  </a:lnTo>
                  <a:lnTo>
                    <a:pt x="876" y="694"/>
                  </a:lnTo>
                  <a:close/>
                  <a:moveTo>
                    <a:pt x="1122" y="686"/>
                  </a:moveTo>
                  <a:lnTo>
                    <a:pt x="1126" y="686"/>
                  </a:lnTo>
                  <a:lnTo>
                    <a:pt x="1126" y="690"/>
                  </a:lnTo>
                  <a:lnTo>
                    <a:pt x="1122" y="690"/>
                  </a:lnTo>
                  <a:lnTo>
                    <a:pt x="1122" y="686"/>
                  </a:lnTo>
                  <a:lnTo>
                    <a:pt x="1122" y="686"/>
                  </a:lnTo>
                  <a:lnTo>
                    <a:pt x="1122" y="686"/>
                  </a:lnTo>
                  <a:close/>
                  <a:moveTo>
                    <a:pt x="1130" y="690"/>
                  </a:moveTo>
                  <a:lnTo>
                    <a:pt x="1132" y="694"/>
                  </a:lnTo>
                  <a:lnTo>
                    <a:pt x="1130" y="694"/>
                  </a:lnTo>
                  <a:lnTo>
                    <a:pt x="1130" y="690"/>
                  </a:lnTo>
                  <a:lnTo>
                    <a:pt x="1130" y="690"/>
                  </a:lnTo>
                  <a:lnTo>
                    <a:pt x="1130" y="690"/>
                  </a:lnTo>
                  <a:close/>
                  <a:moveTo>
                    <a:pt x="876" y="694"/>
                  </a:moveTo>
                  <a:lnTo>
                    <a:pt x="876" y="698"/>
                  </a:lnTo>
                  <a:lnTo>
                    <a:pt x="876" y="702"/>
                  </a:lnTo>
                  <a:lnTo>
                    <a:pt x="876" y="698"/>
                  </a:lnTo>
                  <a:lnTo>
                    <a:pt x="876" y="694"/>
                  </a:lnTo>
                  <a:lnTo>
                    <a:pt x="876" y="694"/>
                  </a:lnTo>
                  <a:lnTo>
                    <a:pt x="876" y="694"/>
                  </a:lnTo>
                  <a:close/>
                  <a:moveTo>
                    <a:pt x="152" y="716"/>
                  </a:moveTo>
                  <a:lnTo>
                    <a:pt x="152" y="720"/>
                  </a:lnTo>
                  <a:lnTo>
                    <a:pt x="150" y="724"/>
                  </a:lnTo>
                  <a:lnTo>
                    <a:pt x="150" y="720"/>
                  </a:lnTo>
                  <a:lnTo>
                    <a:pt x="152" y="720"/>
                  </a:lnTo>
                  <a:lnTo>
                    <a:pt x="152" y="716"/>
                  </a:lnTo>
                  <a:lnTo>
                    <a:pt x="152" y="716"/>
                  </a:lnTo>
                  <a:lnTo>
                    <a:pt x="152" y="716"/>
                  </a:lnTo>
                  <a:close/>
                  <a:moveTo>
                    <a:pt x="876" y="720"/>
                  </a:moveTo>
                  <a:lnTo>
                    <a:pt x="872" y="720"/>
                  </a:lnTo>
                  <a:lnTo>
                    <a:pt x="868" y="720"/>
                  </a:lnTo>
                  <a:lnTo>
                    <a:pt x="864" y="724"/>
                  </a:lnTo>
                  <a:lnTo>
                    <a:pt x="864" y="720"/>
                  </a:lnTo>
                  <a:lnTo>
                    <a:pt x="868" y="720"/>
                  </a:lnTo>
                  <a:lnTo>
                    <a:pt x="872" y="720"/>
                  </a:lnTo>
                  <a:lnTo>
                    <a:pt x="876" y="720"/>
                  </a:lnTo>
                  <a:lnTo>
                    <a:pt x="876" y="720"/>
                  </a:lnTo>
                  <a:lnTo>
                    <a:pt x="876" y="720"/>
                  </a:lnTo>
                  <a:close/>
                  <a:moveTo>
                    <a:pt x="146" y="724"/>
                  </a:moveTo>
                  <a:lnTo>
                    <a:pt x="146" y="728"/>
                  </a:lnTo>
                  <a:lnTo>
                    <a:pt x="142" y="728"/>
                  </a:lnTo>
                  <a:lnTo>
                    <a:pt x="142" y="724"/>
                  </a:lnTo>
                  <a:lnTo>
                    <a:pt x="146" y="724"/>
                  </a:lnTo>
                  <a:lnTo>
                    <a:pt x="146" y="724"/>
                  </a:lnTo>
                  <a:lnTo>
                    <a:pt x="146" y="724"/>
                  </a:lnTo>
                  <a:close/>
                  <a:moveTo>
                    <a:pt x="112" y="746"/>
                  </a:moveTo>
                  <a:lnTo>
                    <a:pt x="112" y="742"/>
                  </a:lnTo>
                  <a:lnTo>
                    <a:pt x="112" y="738"/>
                  </a:lnTo>
                  <a:lnTo>
                    <a:pt x="112" y="736"/>
                  </a:lnTo>
                  <a:lnTo>
                    <a:pt x="116" y="736"/>
                  </a:lnTo>
                  <a:lnTo>
                    <a:pt x="120" y="736"/>
                  </a:lnTo>
                  <a:lnTo>
                    <a:pt x="120" y="738"/>
                  </a:lnTo>
                  <a:lnTo>
                    <a:pt x="116" y="738"/>
                  </a:lnTo>
                  <a:lnTo>
                    <a:pt x="120" y="738"/>
                  </a:lnTo>
                  <a:lnTo>
                    <a:pt x="124" y="736"/>
                  </a:lnTo>
                  <a:lnTo>
                    <a:pt x="124" y="738"/>
                  </a:lnTo>
                  <a:lnTo>
                    <a:pt x="126" y="738"/>
                  </a:lnTo>
                  <a:lnTo>
                    <a:pt x="126" y="742"/>
                  </a:lnTo>
                  <a:lnTo>
                    <a:pt x="124" y="742"/>
                  </a:lnTo>
                  <a:lnTo>
                    <a:pt x="120" y="746"/>
                  </a:lnTo>
                  <a:lnTo>
                    <a:pt x="124" y="746"/>
                  </a:lnTo>
                  <a:lnTo>
                    <a:pt x="126" y="742"/>
                  </a:lnTo>
                  <a:lnTo>
                    <a:pt x="126" y="738"/>
                  </a:lnTo>
                  <a:lnTo>
                    <a:pt x="130" y="738"/>
                  </a:lnTo>
                  <a:lnTo>
                    <a:pt x="130" y="736"/>
                  </a:lnTo>
                  <a:lnTo>
                    <a:pt x="130" y="738"/>
                  </a:lnTo>
                  <a:lnTo>
                    <a:pt x="130" y="742"/>
                  </a:lnTo>
                  <a:lnTo>
                    <a:pt x="126" y="746"/>
                  </a:lnTo>
                  <a:lnTo>
                    <a:pt x="126" y="750"/>
                  </a:lnTo>
                  <a:lnTo>
                    <a:pt x="126" y="754"/>
                  </a:lnTo>
                  <a:lnTo>
                    <a:pt x="124" y="754"/>
                  </a:lnTo>
                  <a:lnTo>
                    <a:pt x="124" y="758"/>
                  </a:lnTo>
                  <a:lnTo>
                    <a:pt x="126" y="758"/>
                  </a:lnTo>
                  <a:lnTo>
                    <a:pt x="124" y="758"/>
                  </a:lnTo>
                  <a:lnTo>
                    <a:pt x="120" y="758"/>
                  </a:lnTo>
                  <a:lnTo>
                    <a:pt x="120" y="754"/>
                  </a:lnTo>
                  <a:lnTo>
                    <a:pt x="116" y="754"/>
                  </a:lnTo>
                  <a:lnTo>
                    <a:pt x="120" y="754"/>
                  </a:lnTo>
                  <a:lnTo>
                    <a:pt x="124" y="754"/>
                  </a:lnTo>
                  <a:lnTo>
                    <a:pt x="120" y="750"/>
                  </a:lnTo>
                  <a:lnTo>
                    <a:pt x="116" y="750"/>
                  </a:lnTo>
                  <a:lnTo>
                    <a:pt x="112" y="750"/>
                  </a:lnTo>
                  <a:lnTo>
                    <a:pt x="112" y="746"/>
                  </a:lnTo>
                  <a:lnTo>
                    <a:pt x="116" y="746"/>
                  </a:lnTo>
                  <a:lnTo>
                    <a:pt x="112" y="746"/>
                  </a:lnTo>
                  <a:lnTo>
                    <a:pt x="112" y="746"/>
                  </a:lnTo>
                  <a:lnTo>
                    <a:pt x="112" y="746"/>
                  </a:lnTo>
                  <a:close/>
                  <a:moveTo>
                    <a:pt x="150" y="738"/>
                  </a:moveTo>
                  <a:lnTo>
                    <a:pt x="152" y="738"/>
                  </a:lnTo>
                  <a:lnTo>
                    <a:pt x="150" y="742"/>
                  </a:lnTo>
                  <a:lnTo>
                    <a:pt x="150" y="738"/>
                  </a:lnTo>
                  <a:lnTo>
                    <a:pt x="150" y="742"/>
                  </a:lnTo>
                  <a:lnTo>
                    <a:pt x="150" y="738"/>
                  </a:lnTo>
                  <a:lnTo>
                    <a:pt x="146" y="738"/>
                  </a:lnTo>
                  <a:lnTo>
                    <a:pt x="146" y="742"/>
                  </a:lnTo>
                  <a:lnTo>
                    <a:pt x="146" y="738"/>
                  </a:lnTo>
                  <a:lnTo>
                    <a:pt x="150" y="738"/>
                  </a:lnTo>
                  <a:lnTo>
                    <a:pt x="150" y="736"/>
                  </a:lnTo>
                  <a:lnTo>
                    <a:pt x="150" y="738"/>
                  </a:lnTo>
                  <a:lnTo>
                    <a:pt x="150" y="738"/>
                  </a:lnTo>
                  <a:lnTo>
                    <a:pt x="150" y="738"/>
                  </a:lnTo>
                  <a:close/>
                  <a:moveTo>
                    <a:pt x="152" y="742"/>
                  </a:moveTo>
                  <a:lnTo>
                    <a:pt x="152" y="746"/>
                  </a:lnTo>
                  <a:lnTo>
                    <a:pt x="152" y="750"/>
                  </a:lnTo>
                  <a:lnTo>
                    <a:pt x="152" y="746"/>
                  </a:lnTo>
                  <a:lnTo>
                    <a:pt x="150" y="746"/>
                  </a:lnTo>
                  <a:lnTo>
                    <a:pt x="152" y="742"/>
                  </a:lnTo>
                  <a:lnTo>
                    <a:pt x="152" y="742"/>
                  </a:lnTo>
                  <a:lnTo>
                    <a:pt x="152" y="742"/>
                  </a:lnTo>
                  <a:close/>
                  <a:moveTo>
                    <a:pt x="172" y="746"/>
                  </a:moveTo>
                  <a:lnTo>
                    <a:pt x="168" y="746"/>
                  </a:lnTo>
                  <a:lnTo>
                    <a:pt x="168" y="750"/>
                  </a:lnTo>
                  <a:lnTo>
                    <a:pt x="168" y="754"/>
                  </a:lnTo>
                  <a:lnTo>
                    <a:pt x="168" y="746"/>
                  </a:lnTo>
                  <a:lnTo>
                    <a:pt x="172" y="746"/>
                  </a:lnTo>
                  <a:lnTo>
                    <a:pt x="172" y="746"/>
                  </a:lnTo>
                  <a:lnTo>
                    <a:pt x="172" y="746"/>
                  </a:lnTo>
                  <a:close/>
                  <a:moveTo>
                    <a:pt x="150" y="746"/>
                  </a:moveTo>
                  <a:lnTo>
                    <a:pt x="152" y="746"/>
                  </a:lnTo>
                  <a:lnTo>
                    <a:pt x="152" y="750"/>
                  </a:lnTo>
                  <a:lnTo>
                    <a:pt x="156" y="750"/>
                  </a:lnTo>
                  <a:lnTo>
                    <a:pt x="156" y="754"/>
                  </a:lnTo>
                  <a:lnTo>
                    <a:pt x="160" y="758"/>
                  </a:lnTo>
                  <a:lnTo>
                    <a:pt x="156" y="758"/>
                  </a:lnTo>
                  <a:lnTo>
                    <a:pt x="152" y="754"/>
                  </a:lnTo>
                  <a:lnTo>
                    <a:pt x="150" y="754"/>
                  </a:lnTo>
                  <a:lnTo>
                    <a:pt x="150" y="750"/>
                  </a:lnTo>
                  <a:lnTo>
                    <a:pt x="150" y="746"/>
                  </a:lnTo>
                  <a:lnTo>
                    <a:pt x="150" y="746"/>
                  </a:lnTo>
                  <a:lnTo>
                    <a:pt x="150" y="746"/>
                  </a:lnTo>
                  <a:close/>
                  <a:moveTo>
                    <a:pt x="172" y="750"/>
                  </a:moveTo>
                  <a:lnTo>
                    <a:pt x="172" y="754"/>
                  </a:lnTo>
                  <a:lnTo>
                    <a:pt x="168" y="754"/>
                  </a:lnTo>
                  <a:lnTo>
                    <a:pt x="168" y="750"/>
                  </a:lnTo>
                  <a:lnTo>
                    <a:pt x="172" y="750"/>
                  </a:lnTo>
                  <a:lnTo>
                    <a:pt x="172" y="750"/>
                  </a:lnTo>
                  <a:lnTo>
                    <a:pt x="172" y="750"/>
                  </a:lnTo>
                  <a:close/>
                  <a:moveTo>
                    <a:pt x="864" y="754"/>
                  </a:moveTo>
                  <a:lnTo>
                    <a:pt x="862" y="754"/>
                  </a:lnTo>
                  <a:lnTo>
                    <a:pt x="864" y="754"/>
                  </a:lnTo>
                  <a:lnTo>
                    <a:pt x="864" y="754"/>
                  </a:lnTo>
                  <a:lnTo>
                    <a:pt x="864" y="754"/>
                  </a:lnTo>
                  <a:close/>
                  <a:moveTo>
                    <a:pt x="168" y="754"/>
                  </a:moveTo>
                  <a:lnTo>
                    <a:pt x="168" y="758"/>
                  </a:lnTo>
                  <a:lnTo>
                    <a:pt x="164" y="758"/>
                  </a:lnTo>
                  <a:lnTo>
                    <a:pt x="164" y="754"/>
                  </a:lnTo>
                  <a:lnTo>
                    <a:pt x="168" y="754"/>
                  </a:lnTo>
                  <a:lnTo>
                    <a:pt x="168" y="754"/>
                  </a:lnTo>
                  <a:lnTo>
                    <a:pt x="168" y="754"/>
                  </a:lnTo>
                  <a:close/>
                  <a:moveTo>
                    <a:pt x="846" y="758"/>
                  </a:moveTo>
                  <a:lnTo>
                    <a:pt x="850" y="758"/>
                  </a:lnTo>
                  <a:lnTo>
                    <a:pt x="850" y="762"/>
                  </a:lnTo>
                  <a:lnTo>
                    <a:pt x="854" y="766"/>
                  </a:lnTo>
                  <a:lnTo>
                    <a:pt x="854" y="768"/>
                  </a:lnTo>
                  <a:lnTo>
                    <a:pt x="854" y="766"/>
                  </a:lnTo>
                  <a:lnTo>
                    <a:pt x="850" y="766"/>
                  </a:lnTo>
                  <a:lnTo>
                    <a:pt x="846" y="766"/>
                  </a:lnTo>
                  <a:lnTo>
                    <a:pt x="842" y="766"/>
                  </a:lnTo>
                  <a:lnTo>
                    <a:pt x="838" y="762"/>
                  </a:lnTo>
                  <a:lnTo>
                    <a:pt x="834" y="762"/>
                  </a:lnTo>
                  <a:lnTo>
                    <a:pt x="834" y="758"/>
                  </a:lnTo>
                  <a:lnTo>
                    <a:pt x="838" y="758"/>
                  </a:lnTo>
                  <a:lnTo>
                    <a:pt x="842" y="758"/>
                  </a:lnTo>
                  <a:lnTo>
                    <a:pt x="842" y="754"/>
                  </a:lnTo>
                  <a:lnTo>
                    <a:pt x="842" y="758"/>
                  </a:lnTo>
                  <a:lnTo>
                    <a:pt x="846" y="758"/>
                  </a:lnTo>
                  <a:lnTo>
                    <a:pt x="846" y="758"/>
                  </a:lnTo>
                  <a:lnTo>
                    <a:pt x="846" y="758"/>
                  </a:lnTo>
                  <a:close/>
                  <a:moveTo>
                    <a:pt x="164" y="758"/>
                  </a:moveTo>
                  <a:lnTo>
                    <a:pt x="164" y="762"/>
                  </a:lnTo>
                  <a:lnTo>
                    <a:pt x="164" y="758"/>
                  </a:lnTo>
                  <a:lnTo>
                    <a:pt x="160" y="758"/>
                  </a:lnTo>
                  <a:lnTo>
                    <a:pt x="164" y="758"/>
                  </a:lnTo>
                  <a:lnTo>
                    <a:pt x="164" y="758"/>
                  </a:lnTo>
                  <a:lnTo>
                    <a:pt x="164" y="758"/>
                  </a:lnTo>
                  <a:close/>
                  <a:moveTo>
                    <a:pt x="168" y="766"/>
                  </a:moveTo>
                  <a:lnTo>
                    <a:pt x="172" y="768"/>
                  </a:lnTo>
                  <a:lnTo>
                    <a:pt x="172" y="772"/>
                  </a:lnTo>
                  <a:lnTo>
                    <a:pt x="168" y="768"/>
                  </a:lnTo>
                  <a:lnTo>
                    <a:pt x="164" y="766"/>
                  </a:lnTo>
                  <a:lnTo>
                    <a:pt x="168" y="766"/>
                  </a:lnTo>
                  <a:lnTo>
                    <a:pt x="168" y="766"/>
                  </a:lnTo>
                  <a:lnTo>
                    <a:pt x="168" y="766"/>
                  </a:lnTo>
                  <a:close/>
                  <a:moveTo>
                    <a:pt x="182" y="766"/>
                  </a:moveTo>
                  <a:lnTo>
                    <a:pt x="180" y="766"/>
                  </a:lnTo>
                  <a:lnTo>
                    <a:pt x="180" y="768"/>
                  </a:lnTo>
                  <a:lnTo>
                    <a:pt x="180" y="766"/>
                  </a:lnTo>
                  <a:lnTo>
                    <a:pt x="182" y="766"/>
                  </a:lnTo>
                  <a:lnTo>
                    <a:pt x="182" y="766"/>
                  </a:lnTo>
                  <a:lnTo>
                    <a:pt x="182" y="766"/>
                  </a:lnTo>
                  <a:close/>
                  <a:moveTo>
                    <a:pt x="180" y="766"/>
                  </a:moveTo>
                  <a:lnTo>
                    <a:pt x="180" y="768"/>
                  </a:lnTo>
                  <a:lnTo>
                    <a:pt x="180" y="772"/>
                  </a:lnTo>
                  <a:lnTo>
                    <a:pt x="176" y="772"/>
                  </a:lnTo>
                  <a:lnTo>
                    <a:pt x="180" y="768"/>
                  </a:lnTo>
                  <a:lnTo>
                    <a:pt x="180" y="766"/>
                  </a:lnTo>
                  <a:lnTo>
                    <a:pt x="180" y="766"/>
                  </a:lnTo>
                  <a:lnTo>
                    <a:pt x="180" y="766"/>
                  </a:lnTo>
                  <a:close/>
                  <a:moveTo>
                    <a:pt x="134" y="766"/>
                  </a:moveTo>
                  <a:lnTo>
                    <a:pt x="134" y="768"/>
                  </a:lnTo>
                  <a:lnTo>
                    <a:pt x="130" y="766"/>
                  </a:lnTo>
                  <a:lnTo>
                    <a:pt x="134" y="766"/>
                  </a:lnTo>
                  <a:lnTo>
                    <a:pt x="134" y="766"/>
                  </a:lnTo>
                  <a:lnTo>
                    <a:pt x="134" y="766"/>
                  </a:lnTo>
                  <a:close/>
                  <a:moveTo>
                    <a:pt x="176" y="768"/>
                  </a:moveTo>
                  <a:lnTo>
                    <a:pt x="176" y="772"/>
                  </a:lnTo>
                  <a:lnTo>
                    <a:pt x="172" y="772"/>
                  </a:lnTo>
                  <a:lnTo>
                    <a:pt x="172" y="768"/>
                  </a:lnTo>
                  <a:lnTo>
                    <a:pt x="176" y="768"/>
                  </a:lnTo>
                  <a:lnTo>
                    <a:pt x="176" y="768"/>
                  </a:lnTo>
                  <a:lnTo>
                    <a:pt x="176" y="768"/>
                  </a:lnTo>
                  <a:close/>
                  <a:moveTo>
                    <a:pt x="176" y="772"/>
                  </a:moveTo>
                  <a:lnTo>
                    <a:pt x="176" y="776"/>
                  </a:lnTo>
                  <a:lnTo>
                    <a:pt x="172" y="772"/>
                  </a:lnTo>
                  <a:lnTo>
                    <a:pt x="176" y="772"/>
                  </a:lnTo>
                  <a:lnTo>
                    <a:pt x="176" y="772"/>
                  </a:lnTo>
                  <a:lnTo>
                    <a:pt x="176" y="772"/>
                  </a:lnTo>
                  <a:close/>
                  <a:moveTo>
                    <a:pt x="190" y="780"/>
                  </a:moveTo>
                  <a:lnTo>
                    <a:pt x="186" y="780"/>
                  </a:lnTo>
                  <a:lnTo>
                    <a:pt x="186" y="784"/>
                  </a:lnTo>
                  <a:lnTo>
                    <a:pt x="186" y="780"/>
                  </a:lnTo>
                  <a:lnTo>
                    <a:pt x="186" y="776"/>
                  </a:lnTo>
                  <a:lnTo>
                    <a:pt x="190" y="776"/>
                  </a:lnTo>
                  <a:lnTo>
                    <a:pt x="190" y="772"/>
                  </a:lnTo>
                  <a:lnTo>
                    <a:pt x="194" y="772"/>
                  </a:lnTo>
                  <a:lnTo>
                    <a:pt x="194" y="776"/>
                  </a:lnTo>
                  <a:lnTo>
                    <a:pt x="190" y="776"/>
                  </a:lnTo>
                  <a:lnTo>
                    <a:pt x="190" y="780"/>
                  </a:lnTo>
                  <a:lnTo>
                    <a:pt x="190" y="780"/>
                  </a:lnTo>
                  <a:lnTo>
                    <a:pt x="190" y="780"/>
                  </a:lnTo>
                  <a:close/>
                  <a:moveTo>
                    <a:pt x="182" y="772"/>
                  </a:moveTo>
                  <a:lnTo>
                    <a:pt x="182" y="776"/>
                  </a:lnTo>
                  <a:lnTo>
                    <a:pt x="180" y="776"/>
                  </a:lnTo>
                  <a:lnTo>
                    <a:pt x="182" y="776"/>
                  </a:lnTo>
                  <a:lnTo>
                    <a:pt x="182" y="772"/>
                  </a:lnTo>
                  <a:lnTo>
                    <a:pt x="182" y="772"/>
                  </a:lnTo>
                  <a:lnTo>
                    <a:pt x="182" y="772"/>
                  </a:lnTo>
                  <a:close/>
                  <a:moveTo>
                    <a:pt x="142" y="780"/>
                  </a:moveTo>
                  <a:lnTo>
                    <a:pt x="142" y="784"/>
                  </a:lnTo>
                  <a:lnTo>
                    <a:pt x="138" y="780"/>
                  </a:lnTo>
                  <a:lnTo>
                    <a:pt x="142" y="780"/>
                  </a:lnTo>
                  <a:lnTo>
                    <a:pt x="142" y="780"/>
                  </a:lnTo>
                  <a:lnTo>
                    <a:pt x="142" y="780"/>
                  </a:lnTo>
                  <a:close/>
                  <a:moveTo>
                    <a:pt x="872" y="780"/>
                  </a:moveTo>
                  <a:lnTo>
                    <a:pt x="872" y="784"/>
                  </a:lnTo>
                  <a:lnTo>
                    <a:pt x="868" y="784"/>
                  </a:lnTo>
                  <a:lnTo>
                    <a:pt x="868" y="780"/>
                  </a:lnTo>
                  <a:lnTo>
                    <a:pt x="872" y="780"/>
                  </a:lnTo>
                  <a:lnTo>
                    <a:pt x="872" y="780"/>
                  </a:lnTo>
                  <a:lnTo>
                    <a:pt x="872" y="780"/>
                  </a:lnTo>
                  <a:close/>
                  <a:moveTo>
                    <a:pt x="182" y="788"/>
                  </a:moveTo>
                  <a:lnTo>
                    <a:pt x="182" y="792"/>
                  </a:lnTo>
                  <a:lnTo>
                    <a:pt x="186" y="792"/>
                  </a:lnTo>
                  <a:lnTo>
                    <a:pt x="186" y="794"/>
                  </a:lnTo>
                  <a:lnTo>
                    <a:pt x="182" y="794"/>
                  </a:lnTo>
                  <a:lnTo>
                    <a:pt x="182" y="792"/>
                  </a:lnTo>
                  <a:lnTo>
                    <a:pt x="182" y="788"/>
                  </a:lnTo>
                  <a:lnTo>
                    <a:pt x="182" y="788"/>
                  </a:lnTo>
                  <a:lnTo>
                    <a:pt x="182" y="788"/>
                  </a:lnTo>
                  <a:close/>
                  <a:moveTo>
                    <a:pt x="1188" y="874"/>
                  </a:moveTo>
                  <a:lnTo>
                    <a:pt x="1186" y="874"/>
                  </a:lnTo>
                  <a:lnTo>
                    <a:pt x="1182" y="874"/>
                  </a:lnTo>
                  <a:lnTo>
                    <a:pt x="1178" y="874"/>
                  </a:lnTo>
                  <a:lnTo>
                    <a:pt x="1174" y="874"/>
                  </a:lnTo>
                  <a:lnTo>
                    <a:pt x="1174" y="870"/>
                  </a:lnTo>
                  <a:lnTo>
                    <a:pt x="1170" y="874"/>
                  </a:lnTo>
                  <a:lnTo>
                    <a:pt x="1162" y="874"/>
                  </a:lnTo>
                  <a:lnTo>
                    <a:pt x="1160" y="874"/>
                  </a:lnTo>
                  <a:lnTo>
                    <a:pt x="1156" y="874"/>
                  </a:lnTo>
                  <a:lnTo>
                    <a:pt x="1156" y="870"/>
                  </a:lnTo>
                  <a:lnTo>
                    <a:pt x="1156" y="866"/>
                  </a:lnTo>
                  <a:lnTo>
                    <a:pt x="1160" y="862"/>
                  </a:lnTo>
                  <a:lnTo>
                    <a:pt x="1162" y="858"/>
                  </a:lnTo>
                  <a:lnTo>
                    <a:pt x="1166" y="854"/>
                  </a:lnTo>
                  <a:lnTo>
                    <a:pt x="1166" y="858"/>
                  </a:lnTo>
                  <a:lnTo>
                    <a:pt x="1166" y="854"/>
                  </a:lnTo>
                  <a:lnTo>
                    <a:pt x="1162" y="854"/>
                  </a:lnTo>
                  <a:lnTo>
                    <a:pt x="1160" y="854"/>
                  </a:lnTo>
                  <a:lnTo>
                    <a:pt x="1156" y="854"/>
                  </a:lnTo>
                  <a:lnTo>
                    <a:pt x="1160" y="852"/>
                  </a:lnTo>
                  <a:lnTo>
                    <a:pt x="1162" y="852"/>
                  </a:lnTo>
                  <a:lnTo>
                    <a:pt x="1160" y="852"/>
                  </a:lnTo>
                  <a:lnTo>
                    <a:pt x="1162" y="854"/>
                  </a:lnTo>
                  <a:lnTo>
                    <a:pt x="1162" y="852"/>
                  </a:lnTo>
                  <a:lnTo>
                    <a:pt x="1166" y="848"/>
                  </a:lnTo>
                  <a:lnTo>
                    <a:pt x="1166" y="844"/>
                  </a:lnTo>
                  <a:lnTo>
                    <a:pt x="1170" y="840"/>
                  </a:lnTo>
                  <a:lnTo>
                    <a:pt x="1170" y="844"/>
                  </a:lnTo>
                  <a:lnTo>
                    <a:pt x="1174" y="844"/>
                  </a:lnTo>
                  <a:lnTo>
                    <a:pt x="1174" y="848"/>
                  </a:lnTo>
                  <a:lnTo>
                    <a:pt x="1174" y="844"/>
                  </a:lnTo>
                  <a:lnTo>
                    <a:pt x="1170" y="844"/>
                  </a:lnTo>
                  <a:lnTo>
                    <a:pt x="1174" y="844"/>
                  </a:lnTo>
                  <a:lnTo>
                    <a:pt x="1174" y="840"/>
                  </a:lnTo>
                  <a:lnTo>
                    <a:pt x="1170" y="840"/>
                  </a:lnTo>
                  <a:lnTo>
                    <a:pt x="1170" y="836"/>
                  </a:lnTo>
                  <a:lnTo>
                    <a:pt x="1174" y="832"/>
                  </a:lnTo>
                  <a:lnTo>
                    <a:pt x="1178" y="836"/>
                  </a:lnTo>
                  <a:lnTo>
                    <a:pt x="1174" y="832"/>
                  </a:lnTo>
                  <a:lnTo>
                    <a:pt x="1174" y="828"/>
                  </a:lnTo>
                  <a:lnTo>
                    <a:pt x="1178" y="828"/>
                  </a:lnTo>
                  <a:lnTo>
                    <a:pt x="1178" y="822"/>
                  </a:lnTo>
                  <a:lnTo>
                    <a:pt x="1182" y="818"/>
                  </a:lnTo>
                  <a:lnTo>
                    <a:pt x="1182" y="814"/>
                  </a:lnTo>
                  <a:lnTo>
                    <a:pt x="1182" y="810"/>
                  </a:lnTo>
                  <a:lnTo>
                    <a:pt x="1186" y="810"/>
                  </a:lnTo>
                  <a:lnTo>
                    <a:pt x="1182" y="810"/>
                  </a:lnTo>
                  <a:lnTo>
                    <a:pt x="1186" y="810"/>
                  </a:lnTo>
                  <a:lnTo>
                    <a:pt x="1186" y="806"/>
                  </a:lnTo>
                  <a:lnTo>
                    <a:pt x="1188" y="806"/>
                  </a:lnTo>
                  <a:lnTo>
                    <a:pt x="1188" y="802"/>
                  </a:lnTo>
                  <a:lnTo>
                    <a:pt x="1188" y="798"/>
                  </a:lnTo>
                  <a:lnTo>
                    <a:pt x="1192" y="794"/>
                  </a:lnTo>
                  <a:lnTo>
                    <a:pt x="1196" y="794"/>
                  </a:lnTo>
                  <a:lnTo>
                    <a:pt x="1196" y="792"/>
                  </a:lnTo>
                  <a:lnTo>
                    <a:pt x="1200" y="792"/>
                  </a:lnTo>
                  <a:lnTo>
                    <a:pt x="1204" y="792"/>
                  </a:lnTo>
                  <a:lnTo>
                    <a:pt x="1208" y="792"/>
                  </a:lnTo>
                  <a:lnTo>
                    <a:pt x="1204" y="792"/>
                  </a:lnTo>
                  <a:lnTo>
                    <a:pt x="1208" y="792"/>
                  </a:lnTo>
                  <a:lnTo>
                    <a:pt x="1212" y="792"/>
                  </a:lnTo>
                  <a:lnTo>
                    <a:pt x="1212" y="794"/>
                  </a:lnTo>
                  <a:lnTo>
                    <a:pt x="1208" y="794"/>
                  </a:lnTo>
                  <a:lnTo>
                    <a:pt x="1204" y="794"/>
                  </a:lnTo>
                  <a:lnTo>
                    <a:pt x="1200" y="794"/>
                  </a:lnTo>
                  <a:lnTo>
                    <a:pt x="1200" y="798"/>
                  </a:lnTo>
                  <a:lnTo>
                    <a:pt x="1204" y="798"/>
                  </a:lnTo>
                  <a:lnTo>
                    <a:pt x="1208" y="798"/>
                  </a:lnTo>
                  <a:lnTo>
                    <a:pt x="1208" y="802"/>
                  </a:lnTo>
                  <a:lnTo>
                    <a:pt x="1204" y="802"/>
                  </a:lnTo>
                  <a:lnTo>
                    <a:pt x="1200" y="806"/>
                  </a:lnTo>
                  <a:lnTo>
                    <a:pt x="1200" y="810"/>
                  </a:lnTo>
                  <a:lnTo>
                    <a:pt x="1200" y="806"/>
                  </a:lnTo>
                  <a:lnTo>
                    <a:pt x="1200" y="810"/>
                  </a:lnTo>
                  <a:lnTo>
                    <a:pt x="1200" y="814"/>
                  </a:lnTo>
                  <a:lnTo>
                    <a:pt x="1196" y="814"/>
                  </a:lnTo>
                  <a:lnTo>
                    <a:pt x="1196" y="818"/>
                  </a:lnTo>
                  <a:lnTo>
                    <a:pt x="1196" y="822"/>
                  </a:lnTo>
                  <a:lnTo>
                    <a:pt x="1192" y="822"/>
                  </a:lnTo>
                  <a:lnTo>
                    <a:pt x="1192" y="824"/>
                  </a:lnTo>
                  <a:lnTo>
                    <a:pt x="1192" y="828"/>
                  </a:lnTo>
                  <a:lnTo>
                    <a:pt x="1188" y="828"/>
                  </a:lnTo>
                  <a:lnTo>
                    <a:pt x="1192" y="828"/>
                  </a:lnTo>
                  <a:lnTo>
                    <a:pt x="1188" y="832"/>
                  </a:lnTo>
                  <a:lnTo>
                    <a:pt x="1192" y="832"/>
                  </a:lnTo>
                  <a:lnTo>
                    <a:pt x="1192" y="828"/>
                  </a:lnTo>
                  <a:lnTo>
                    <a:pt x="1196" y="824"/>
                  </a:lnTo>
                  <a:lnTo>
                    <a:pt x="1200" y="822"/>
                  </a:lnTo>
                  <a:lnTo>
                    <a:pt x="1200" y="824"/>
                  </a:lnTo>
                  <a:lnTo>
                    <a:pt x="1204" y="824"/>
                  </a:lnTo>
                  <a:lnTo>
                    <a:pt x="1208" y="824"/>
                  </a:lnTo>
                  <a:lnTo>
                    <a:pt x="1212" y="824"/>
                  </a:lnTo>
                  <a:lnTo>
                    <a:pt x="1208" y="824"/>
                  </a:lnTo>
                  <a:lnTo>
                    <a:pt x="1208" y="828"/>
                  </a:lnTo>
                  <a:lnTo>
                    <a:pt x="1204" y="828"/>
                  </a:lnTo>
                  <a:lnTo>
                    <a:pt x="1200" y="832"/>
                  </a:lnTo>
                  <a:lnTo>
                    <a:pt x="1204" y="828"/>
                  </a:lnTo>
                  <a:lnTo>
                    <a:pt x="1204" y="832"/>
                  </a:lnTo>
                  <a:lnTo>
                    <a:pt x="1200" y="832"/>
                  </a:lnTo>
                  <a:lnTo>
                    <a:pt x="1200" y="836"/>
                  </a:lnTo>
                  <a:lnTo>
                    <a:pt x="1204" y="836"/>
                  </a:lnTo>
                  <a:lnTo>
                    <a:pt x="1204" y="832"/>
                  </a:lnTo>
                  <a:lnTo>
                    <a:pt x="1208" y="836"/>
                  </a:lnTo>
                  <a:lnTo>
                    <a:pt x="1212" y="836"/>
                  </a:lnTo>
                  <a:lnTo>
                    <a:pt x="1212" y="832"/>
                  </a:lnTo>
                  <a:lnTo>
                    <a:pt x="1212" y="836"/>
                  </a:lnTo>
                  <a:lnTo>
                    <a:pt x="1212" y="840"/>
                  </a:lnTo>
                  <a:lnTo>
                    <a:pt x="1212" y="836"/>
                  </a:lnTo>
                  <a:lnTo>
                    <a:pt x="1212" y="832"/>
                  </a:lnTo>
                  <a:lnTo>
                    <a:pt x="1216" y="832"/>
                  </a:lnTo>
                  <a:lnTo>
                    <a:pt x="1216" y="836"/>
                  </a:lnTo>
                  <a:lnTo>
                    <a:pt x="1212" y="840"/>
                  </a:lnTo>
                  <a:lnTo>
                    <a:pt x="1212" y="844"/>
                  </a:lnTo>
                  <a:lnTo>
                    <a:pt x="1212" y="840"/>
                  </a:lnTo>
                  <a:lnTo>
                    <a:pt x="1216" y="840"/>
                  </a:lnTo>
                  <a:lnTo>
                    <a:pt x="1216" y="836"/>
                  </a:lnTo>
                  <a:lnTo>
                    <a:pt x="1216" y="840"/>
                  </a:lnTo>
                  <a:lnTo>
                    <a:pt x="1218" y="840"/>
                  </a:lnTo>
                  <a:lnTo>
                    <a:pt x="1222" y="836"/>
                  </a:lnTo>
                  <a:lnTo>
                    <a:pt x="1222" y="832"/>
                  </a:lnTo>
                  <a:lnTo>
                    <a:pt x="1222" y="836"/>
                  </a:lnTo>
                  <a:lnTo>
                    <a:pt x="1222" y="840"/>
                  </a:lnTo>
                  <a:lnTo>
                    <a:pt x="1226" y="836"/>
                  </a:lnTo>
                  <a:lnTo>
                    <a:pt x="1230" y="836"/>
                  </a:lnTo>
                  <a:lnTo>
                    <a:pt x="1234" y="836"/>
                  </a:lnTo>
                  <a:lnTo>
                    <a:pt x="1238" y="840"/>
                  </a:lnTo>
                  <a:lnTo>
                    <a:pt x="1238" y="844"/>
                  </a:lnTo>
                  <a:lnTo>
                    <a:pt x="1234" y="844"/>
                  </a:lnTo>
                  <a:lnTo>
                    <a:pt x="1234" y="848"/>
                  </a:lnTo>
                  <a:lnTo>
                    <a:pt x="1230" y="848"/>
                  </a:lnTo>
                  <a:lnTo>
                    <a:pt x="1234" y="848"/>
                  </a:lnTo>
                  <a:lnTo>
                    <a:pt x="1234" y="852"/>
                  </a:lnTo>
                  <a:lnTo>
                    <a:pt x="1230" y="852"/>
                  </a:lnTo>
                  <a:lnTo>
                    <a:pt x="1234" y="852"/>
                  </a:lnTo>
                  <a:lnTo>
                    <a:pt x="1230" y="852"/>
                  </a:lnTo>
                  <a:lnTo>
                    <a:pt x="1234" y="852"/>
                  </a:lnTo>
                  <a:lnTo>
                    <a:pt x="1238" y="852"/>
                  </a:lnTo>
                  <a:lnTo>
                    <a:pt x="1234" y="852"/>
                  </a:lnTo>
                  <a:lnTo>
                    <a:pt x="1230" y="854"/>
                  </a:lnTo>
                  <a:lnTo>
                    <a:pt x="1234" y="854"/>
                  </a:lnTo>
                  <a:lnTo>
                    <a:pt x="1238" y="854"/>
                  </a:lnTo>
                  <a:lnTo>
                    <a:pt x="1238" y="852"/>
                  </a:lnTo>
                  <a:lnTo>
                    <a:pt x="1242" y="852"/>
                  </a:lnTo>
                  <a:lnTo>
                    <a:pt x="1242" y="854"/>
                  </a:lnTo>
                  <a:lnTo>
                    <a:pt x="1242" y="852"/>
                  </a:lnTo>
                  <a:lnTo>
                    <a:pt x="1244" y="852"/>
                  </a:lnTo>
                  <a:lnTo>
                    <a:pt x="1244" y="854"/>
                  </a:lnTo>
                  <a:lnTo>
                    <a:pt x="1244" y="858"/>
                  </a:lnTo>
                  <a:lnTo>
                    <a:pt x="1242" y="858"/>
                  </a:lnTo>
                  <a:lnTo>
                    <a:pt x="1238" y="858"/>
                  </a:lnTo>
                  <a:lnTo>
                    <a:pt x="1234" y="862"/>
                  </a:lnTo>
                  <a:lnTo>
                    <a:pt x="1230" y="862"/>
                  </a:lnTo>
                  <a:lnTo>
                    <a:pt x="1234" y="862"/>
                  </a:lnTo>
                  <a:lnTo>
                    <a:pt x="1234" y="866"/>
                  </a:lnTo>
                  <a:lnTo>
                    <a:pt x="1230" y="866"/>
                  </a:lnTo>
                  <a:lnTo>
                    <a:pt x="1234" y="866"/>
                  </a:lnTo>
                  <a:lnTo>
                    <a:pt x="1238" y="866"/>
                  </a:lnTo>
                  <a:lnTo>
                    <a:pt x="1234" y="870"/>
                  </a:lnTo>
                  <a:lnTo>
                    <a:pt x="1234" y="874"/>
                  </a:lnTo>
                  <a:lnTo>
                    <a:pt x="1238" y="874"/>
                  </a:lnTo>
                  <a:lnTo>
                    <a:pt x="1238" y="870"/>
                  </a:lnTo>
                  <a:lnTo>
                    <a:pt x="1242" y="866"/>
                  </a:lnTo>
                  <a:lnTo>
                    <a:pt x="1242" y="862"/>
                  </a:lnTo>
                  <a:lnTo>
                    <a:pt x="1242" y="866"/>
                  </a:lnTo>
                  <a:lnTo>
                    <a:pt x="1244" y="862"/>
                  </a:lnTo>
                  <a:lnTo>
                    <a:pt x="1248" y="862"/>
                  </a:lnTo>
                  <a:lnTo>
                    <a:pt x="1244" y="862"/>
                  </a:lnTo>
                  <a:lnTo>
                    <a:pt x="1244" y="866"/>
                  </a:lnTo>
                  <a:lnTo>
                    <a:pt x="1244" y="870"/>
                  </a:lnTo>
                  <a:lnTo>
                    <a:pt x="1242" y="874"/>
                  </a:lnTo>
                  <a:lnTo>
                    <a:pt x="1242" y="878"/>
                  </a:lnTo>
                  <a:lnTo>
                    <a:pt x="1244" y="878"/>
                  </a:lnTo>
                  <a:lnTo>
                    <a:pt x="1244" y="874"/>
                  </a:lnTo>
                  <a:lnTo>
                    <a:pt x="1248" y="870"/>
                  </a:lnTo>
                  <a:lnTo>
                    <a:pt x="1248" y="874"/>
                  </a:lnTo>
                  <a:lnTo>
                    <a:pt x="1248" y="878"/>
                  </a:lnTo>
                  <a:lnTo>
                    <a:pt x="1248" y="880"/>
                  </a:lnTo>
                  <a:lnTo>
                    <a:pt x="1244" y="880"/>
                  </a:lnTo>
                  <a:lnTo>
                    <a:pt x="1244" y="884"/>
                  </a:lnTo>
                  <a:lnTo>
                    <a:pt x="1244" y="888"/>
                  </a:lnTo>
                  <a:lnTo>
                    <a:pt x="1244" y="892"/>
                  </a:lnTo>
                  <a:lnTo>
                    <a:pt x="1242" y="892"/>
                  </a:lnTo>
                  <a:lnTo>
                    <a:pt x="1238" y="892"/>
                  </a:lnTo>
                  <a:lnTo>
                    <a:pt x="1234" y="892"/>
                  </a:lnTo>
                  <a:lnTo>
                    <a:pt x="1234" y="888"/>
                  </a:lnTo>
                  <a:lnTo>
                    <a:pt x="1238" y="888"/>
                  </a:lnTo>
                  <a:lnTo>
                    <a:pt x="1234" y="884"/>
                  </a:lnTo>
                  <a:lnTo>
                    <a:pt x="1238" y="884"/>
                  </a:lnTo>
                  <a:lnTo>
                    <a:pt x="1238" y="880"/>
                  </a:lnTo>
                  <a:lnTo>
                    <a:pt x="1234" y="884"/>
                  </a:lnTo>
                  <a:lnTo>
                    <a:pt x="1230" y="888"/>
                  </a:lnTo>
                  <a:lnTo>
                    <a:pt x="1226" y="888"/>
                  </a:lnTo>
                  <a:lnTo>
                    <a:pt x="1226" y="884"/>
                  </a:lnTo>
                  <a:lnTo>
                    <a:pt x="1230" y="884"/>
                  </a:lnTo>
                  <a:lnTo>
                    <a:pt x="1230" y="880"/>
                  </a:lnTo>
                  <a:lnTo>
                    <a:pt x="1234" y="878"/>
                  </a:lnTo>
                  <a:lnTo>
                    <a:pt x="1230" y="878"/>
                  </a:lnTo>
                  <a:lnTo>
                    <a:pt x="1230" y="874"/>
                  </a:lnTo>
                  <a:lnTo>
                    <a:pt x="1234" y="874"/>
                  </a:lnTo>
                  <a:lnTo>
                    <a:pt x="1230" y="874"/>
                  </a:lnTo>
                  <a:lnTo>
                    <a:pt x="1230" y="870"/>
                  </a:lnTo>
                  <a:lnTo>
                    <a:pt x="1226" y="870"/>
                  </a:lnTo>
                  <a:lnTo>
                    <a:pt x="1226" y="874"/>
                  </a:lnTo>
                  <a:lnTo>
                    <a:pt x="1222" y="874"/>
                  </a:lnTo>
                  <a:lnTo>
                    <a:pt x="1222" y="878"/>
                  </a:lnTo>
                  <a:lnTo>
                    <a:pt x="1226" y="874"/>
                  </a:lnTo>
                  <a:lnTo>
                    <a:pt x="1222" y="874"/>
                  </a:lnTo>
                  <a:lnTo>
                    <a:pt x="1222" y="878"/>
                  </a:lnTo>
                  <a:lnTo>
                    <a:pt x="1218" y="878"/>
                  </a:lnTo>
                  <a:lnTo>
                    <a:pt x="1216" y="880"/>
                  </a:lnTo>
                  <a:lnTo>
                    <a:pt x="1216" y="884"/>
                  </a:lnTo>
                  <a:lnTo>
                    <a:pt x="1212" y="888"/>
                  </a:lnTo>
                  <a:lnTo>
                    <a:pt x="1208" y="888"/>
                  </a:lnTo>
                  <a:lnTo>
                    <a:pt x="1204" y="888"/>
                  </a:lnTo>
                  <a:lnTo>
                    <a:pt x="1204" y="884"/>
                  </a:lnTo>
                  <a:lnTo>
                    <a:pt x="1208" y="884"/>
                  </a:lnTo>
                  <a:lnTo>
                    <a:pt x="1212" y="880"/>
                  </a:lnTo>
                  <a:lnTo>
                    <a:pt x="1212" y="878"/>
                  </a:lnTo>
                  <a:lnTo>
                    <a:pt x="1216" y="878"/>
                  </a:lnTo>
                  <a:lnTo>
                    <a:pt x="1218" y="874"/>
                  </a:lnTo>
                  <a:lnTo>
                    <a:pt x="1216" y="874"/>
                  </a:lnTo>
                  <a:lnTo>
                    <a:pt x="1216" y="870"/>
                  </a:lnTo>
                  <a:lnTo>
                    <a:pt x="1218" y="870"/>
                  </a:lnTo>
                  <a:lnTo>
                    <a:pt x="1216" y="870"/>
                  </a:lnTo>
                  <a:lnTo>
                    <a:pt x="1216" y="874"/>
                  </a:lnTo>
                  <a:lnTo>
                    <a:pt x="1212" y="874"/>
                  </a:lnTo>
                  <a:lnTo>
                    <a:pt x="1212" y="870"/>
                  </a:lnTo>
                  <a:lnTo>
                    <a:pt x="1212" y="874"/>
                  </a:lnTo>
                  <a:lnTo>
                    <a:pt x="1212" y="878"/>
                  </a:lnTo>
                  <a:lnTo>
                    <a:pt x="1208" y="878"/>
                  </a:lnTo>
                  <a:lnTo>
                    <a:pt x="1204" y="878"/>
                  </a:lnTo>
                  <a:lnTo>
                    <a:pt x="1204" y="874"/>
                  </a:lnTo>
                  <a:lnTo>
                    <a:pt x="1204" y="878"/>
                  </a:lnTo>
                  <a:lnTo>
                    <a:pt x="1200" y="878"/>
                  </a:lnTo>
                  <a:lnTo>
                    <a:pt x="1200" y="874"/>
                  </a:lnTo>
                  <a:lnTo>
                    <a:pt x="1204" y="874"/>
                  </a:lnTo>
                  <a:lnTo>
                    <a:pt x="1208" y="874"/>
                  </a:lnTo>
                  <a:lnTo>
                    <a:pt x="1204" y="874"/>
                  </a:lnTo>
                  <a:lnTo>
                    <a:pt x="1204" y="870"/>
                  </a:lnTo>
                  <a:lnTo>
                    <a:pt x="1204" y="866"/>
                  </a:lnTo>
                  <a:lnTo>
                    <a:pt x="1204" y="870"/>
                  </a:lnTo>
                  <a:lnTo>
                    <a:pt x="1200" y="870"/>
                  </a:lnTo>
                  <a:lnTo>
                    <a:pt x="1200" y="874"/>
                  </a:lnTo>
                  <a:lnTo>
                    <a:pt x="1196" y="874"/>
                  </a:lnTo>
                  <a:lnTo>
                    <a:pt x="1192" y="874"/>
                  </a:lnTo>
                  <a:lnTo>
                    <a:pt x="1188" y="874"/>
                  </a:lnTo>
                  <a:lnTo>
                    <a:pt x="1188" y="874"/>
                  </a:lnTo>
                  <a:lnTo>
                    <a:pt x="1188" y="874"/>
                  </a:lnTo>
                  <a:close/>
                  <a:moveTo>
                    <a:pt x="190" y="818"/>
                  </a:moveTo>
                  <a:lnTo>
                    <a:pt x="190" y="814"/>
                  </a:lnTo>
                  <a:lnTo>
                    <a:pt x="190" y="810"/>
                  </a:lnTo>
                  <a:lnTo>
                    <a:pt x="186" y="810"/>
                  </a:lnTo>
                  <a:lnTo>
                    <a:pt x="190" y="810"/>
                  </a:lnTo>
                  <a:lnTo>
                    <a:pt x="190" y="814"/>
                  </a:lnTo>
                  <a:lnTo>
                    <a:pt x="182" y="814"/>
                  </a:lnTo>
                  <a:lnTo>
                    <a:pt x="180" y="814"/>
                  </a:lnTo>
                  <a:lnTo>
                    <a:pt x="180" y="810"/>
                  </a:lnTo>
                  <a:lnTo>
                    <a:pt x="180" y="806"/>
                  </a:lnTo>
                  <a:lnTo>
                    <a:pt x="182" y="806"/>
                  </a:lnTo>
                  <a:lnTo>
                    <a:pt x="186" y="806"/>
                  </a:lnTo>
                  <a:lnTo>
                    <a:pt x="190" y="806"/>
                  </a:lnTo>
                  <a:lnTo>
                    <a:pt x="190" y="810"/>
                  </a:lnTo>
                  <a:lnTo>
                    <a:pt x="194" y="810"/>
                  </a:lnTo>
                  <a:lnTo>
                    <a:pt x="198" y="810"/>
                  </a:lnTo>
                  <a:lnTo>
                    <a:pt x="202" y="814"/>
                  </a:lnTo>
                  <a:lnTo>
                    <a:pt x="206" y="814"/>
                  </a:lnTo>
                  <a:lnTo>
                    <a:pt x="210" y="814"/>
                  </a:lnTo>
                  <a:lnTo>
                    <a:pt x="212" y="814"/>
                  </a:lnTo>
                  <a:lnTo>
                    <a:pt x="212" y="818"/>
                  </a:lnTo>
                  <a:lnTo>
                    <a:pt x="216" y="818"/>
                  </a:lnTo>
                  <a:lnTo>
                    <a:pt x="220" y="818"/>
                  </a:lnTo>
                  <a:lnTo>
                    <a:pt x="220" y="822"/>
                  </a:lnTo>
                  <a:lnTo>
                    <a:pt x="224" y="822"/>
                  </a:lnTo>
                  <a:lnTo>
                    <a:pt x="224" y="824"/>
                  </a:lnTo>
                  <a:lnTo>
                    <a:pt x="228" y="828"/>
                  </a:lnTo>
                  <a:lnTo>
                    <a:pt x="228" y="832"/>
                  </a:lnTo>
                  <a:lnTo>
                    <a:pt x="228" y="836"/>
                  </a:lnTo>
                  <a:lnTo>
                    <a:pt x="232" y="836"/>
                  </a:lnTo>
                  <a:lnTo>
                    <a:pt x="236" y="840"/>
                  </a:lnTo>
                  <a:lnTo>
                    <a:pt x="238" y="840"/>
                  </a:lnTo>
                  <a:lnTo>
                    <a:pt x="242" y="840"/>
                  </a:lnTo>
                  <a:lnTo>
                    <a:pt x="242" y="844"/>
                  </a:lnTo>
                  <a:lnTo>
                    <a:pt x="246" y="848"/>
                  </a:lnTo>
                  <a:lnTo>
                    <a:pt x="246" y="852"/>
                  </a:lnTo>
                  <a:lnTo>
                    <a:pt x="246" y="854"/>
                  </a:lnTo>
                  <a:lnTo>
                    <a:pt x="246" y="852"/>
                  </a:lnTo>
                  <a:lnTo>
                    <a:pt x="250" y="852"/>
                  </a:lnTo>
                  <a:lnTo>
                    <a:pt x="250" y="854"/>
                  </a:lnTo>
                  <a:lnTo>
                    <a:pt x="250" y="858"/>
                  </a:lnTo>
                  <a:lnTo>
                    <a:pt x="250" y="854"/>
                  </a:lnTo>
                  <a:lnTo>
                    <a:pt x="246" y="858"/>
                  </a:lnTo>
                  <a:lnTo>
                    <a:pt x="242" y="858"/>
                  </a:lnTo>
                  <a:lnTo>
                    <a:pt x="236" y="854"/>
                  </a:lnTo>
                  <a:lnTo>
                    <a:pt x="232" y="854"/>
                  </a:lnTo>
                  <a:lnTo>
                    <a:pt x="232" y="852"/>
                  </a:lnTo>
                  <a:lnTo>
                    <a:pt x="228" y="852"/>
                  </a:lnTo>
                  <a:lnTo>
                    <a:pt x="224" y="852"/>
                  </a:lnTo>
                  <a:lnTo>
                    <a:pt x="224" y="848"/>
                  </a:lnTo>
                  <a:lnTo>
                    <a:pt x="228" y="848"/>
                  </a:lnTo>
                  <a:lnTo>
                    <a:pt x="228" y="844"/>
                  </a:lnTo>
                  <a:lnTo>
                    <a:pt x="228" y="840"/>
                  </a:lnTo>
                  <a:lnTo>
                    <a:pt x="228" y="844"/>
                  </a:lnTo>
                  <a:lnTo>
                    <a:pt x="224" y="844"/>
                  </a:lnTo>
                  <a:lnTo>
                    <a:pt x="224" y="848"/>
                  </a:lnTo>
                  <a:lnTo>
                    <a:pt x="220" y="844"/>
                  </a:lnTo>
                  <a:lnTo>
                    <a:pt x="220" y="848"/>
                  </a:lnTo>
                  <a:lnTo>
                    <a:pt x="216" y="844"/>
                  </a:lnTo>
                  <a:lnTo>
                    <a:pt x="216" y="840"/>
                  </a:lnTo>
                  <a:lnTo>
                    <a:pt x="212" y="840"/>
                  </a:lnTo>
                  <a:lnTo>
                    <a:pt x="212" y="836"/>
                  </a:lnTo>
                  <a:lnTo>
                    <a:pt x="210" y="836"/>
                  </a:lnTo>
                  <a:lnTo>
                    <a:pt x="206" y="836"/>
                  </a:lnTo>
                  <a:lnTo>
                    <a:pt x="206" y="832"/>
                  </a:lnTo>
                  <a:lnTo>
                    <a:pt x="210" y="832"/>
                  </a:lnTo>
                  <a:lnTo>
                    <a:pt x="212" y="832"/>
                  </a:lnTo>
                  <a:lnTo>
                    <a:pt x="210" y="832"/>
                  </a:lnTo>
                  <a:lnTo>
                    <a:pt x="206" y="832"/>
                  </a:lnTo>
                  <a:lnTo>
                    <a:pt x="206" y="828"/>
                  </a:lnTo>
                  <a:lnTo>
                    <a:pt x="202" y="828"/>
                  </a:lnTo>
                  <a:lnTo>
                    <a:pt x="202" y="824"/>
                  </a:lnTo>
                  <a:lnTo>
                    <a:pt x="198" y="824"/>
                  </a:lnTo>
                  <a:lnTo>
                    <a:pt x="198" y="828"/>
                  </a:lnTo>
                  <a:lnTo>
                    <a:pt x="194" y="824"/>
                  </a:lnTo>
                  <a:lnTo>
                    <a:pt x="194" y="822"/>
                  </a:lnTo>
                  <a:lnTo>
                    <a:pt x="198" y="822"/>
                  </a:lnTo>
                  <a:lnTo>
                    <a:pt x="194" y="822"/>
                  </a:lnTo>
                  <a:lnTo>
                    <a:pt x="194" y="824"/>
                  </a:lnTo>
                  <a:lnTo>
                    <a:pt x="190" y="822"/>
                  </a:lnTo>
                  <a:lnTo>
                    <a:pt x="186" y="822"/>
                  </a:lnTo>
                  <a:lnTo>
                    <a:pt x="186" y="818"/>
                  </a:lnTo>
                  <a:lnTo>
                    <a:pt x="182" y="818"/>
                  </a:lnTo>
                  <a:lnTo>
                    <a:pt x="186" y="814"/>
                  </a:lnTo>
                  <a:lnTo>
                    <a:pt x="190" y="814"/>
                  </a:lnTo>
                  <a:lnTo>
                    <a:pt x="190" y="818"/>
                  </a:lnTo>
                  <a:lnTo>
                    <a:pt x="190" y="818"/>
                  </a:lnTo>
                  <a:lnTo>
                    <a:pt x="190" y="818"/>
                  </a:lnTo>
                  <a:close/>
                  <a:moveTo>
                    <a:pt x="210" y="806"/>
                  </a:moveTo>
                  <a:lnTo>
                    <a:pt x="210" y="810"/>
                  </a:lnTo>
                  <a:lnTo>
                    <a:pt x="206" y="810"/>
                  </a:lnTo>
                  <a:lnTo>
                    <a:pt x="206" y="806"/>
                  </a:lnTo>
                  <a:lnTo>
                    <a:pt x="210" y="806"/>
                  </a:lnTo>
                  <a:lnTo>
                    <a:pt x="210" y="806"/>
                  </a:lnTo>
                  <a:lnTo>
                    <a:pt x="210" y="806"/>
                  </a:lnTo>
                  <a:close/>
                  <a:moveTo>
                    <a:pt x="220" y="818"/>
                  </a:moveTo>
                  <a:lnTo>
                    <a:pt x="224" y="818"/>
                  </a:lnTo>
                  <a:lnTo>
                    <a:pt x="224" y="822"/>
                  </a:lnTo>
                  <a:lnTo>
                    <a:pt x="224" y="824"/>
                  </a:lnTo>
                  <a:lnTo>
                    <a:pt x="224" y="822"/>
                  </a:lnTo>
                  <a:lnTo>
                    <a:pt x="220" y="822"/>
                  </a:lnTo>
                  <a:lnTo>
                    <a:pt x="220" y="818"/>
                  </a:lnTo>
                  <a:lnTo>
                    <a:pt x="220" y="818"/>
                  </a:lnTo>
                  <a:lnTo>
                    <a:pt x="220" y="818"/>
                  </a:lnTo>
                  <a:close/>
                  <a:moveTo>
                    <a:pt x="1096" y="828"/>
                  </a:moveTo>
                  <a:lnTo>
                    <a:pt x="1100" y="828"/>
                  </a:lnTo>
                  <a:lnTo>
                    <a:pt x="1104" y="828"/>
                  </a:lnTo>
                  <a:lnTo>
                    <a:pt x="1106" y="832"/>
                  </a:lnTo>
                  <a:lnTo>
                    <a:pt x="1110" y="832"/>
                  </a:lnTo>
                  <a:lnTo>
                    <a:pt x="1110" y="836"/>
                  </a:lnTo>
                  <a:lnTo>
                    <a:pt x="1114" y="836"/>
                  </a:lnTo>
                  <a:lnTo>
                    <a:pt x="1118" y="836"/>
                  </a:lnTo>
                  <a:lnTo>
                    <a:pt x="1118" y="840"/>
                  </a:lnTo>
                  <a:lnTo>
                    <a:pt x="1122" y="840"/>
                  </a:lnTo>
                  <a:lnTo>
                    <a:pt x="1122" y="844"/>
                  </a:lnTo>
                  <a:lnTo>
                    <a:pt x="1118" y="844"/>
                  </a:lnTo>
                  <a:lnTo>
                    <a:pt x="1114" y="844"/>
                  </a:lnTo>
                  <a:lnTo>
                    <a:pt x="1110" y="844"/>
                  </a:lnTo>
                  <a:lnTo>
                    <a:pt x="1106" y="840"/>
                  </a:lnTo>
                  <a:lnTo>
                    <a:pt x="1104" y="840"/>
                  </a:lnTo>
                  <a:lnTo>
                    <a:pt x="1100" y="840"/>
                  </a:lnTo>
                  <a:lnTo>
                    <a:pt x="1096" y="836"/>
                  </a:lnTo>
                  <a:lnTo>
                    <a:pt x="1092" y="832"/>
                  </a:lnTo>
                  <a:lnTo>
                    <a:pt x="1088" y="832"/>
                  </a:lnTo>
                  <a:lnTo>
                    <a:pt x="1088" y="828"/>
                  </a:lnTo>
                  <a:lnTo>
                    <a:pt x="1084" y="828"/>
                  </a:lnTo>
                  <a:lnTo>
                    <a:pt x="1080" y="824"/>
                  </a:lnTo>
                  <a:lnTo>
                    <a:pt x="1084" y="824"/>
                  </a:lnTo>
                  <a:lnTo>
                    <a:pt x="1088" y="824"/>
                  </a:lnTo>
                  <a:lnTo>
                    <a:pt x="1096" y="828"/>
                  </a:lnTo>
                  <a:lnTo>
                    <a:pt x="1096" y="828"/>
                  </a:lnTo>
                  <a:lnTo>
                    <a:pt x="1096" y="828"/>
                  </a:lnTo>
                  <a:close/>
                  <a:moveTo>
                    <a:pt x="202" y="824"/>
                  </a:moveTo>
                  <a:lnTo>
                    <a:pt x="202" y="828"/>
                  </a:lnTo>
                  <a:lnTo>
                    <a:pt x="206" y="832"/>
                  </a:lnTo>
                  <a:lnTo>
                    <a:pt x="202" y="832"/>
                  </a:lnTo>
                  <a:lnTo>
                    <a:pt x="198" y="828"/>
                  </a:lnTo>
                  <a:lnTo>
                    <a:pt x="202" y="824"/>
                  </a:lnTo>
                  <a:lnTo>
                    <a:pt x="202" y="824"/>
                  </a:lnTo>
                  <a:lnTo>
                    <a:pt x="202" y="824"/>
                  </a:lnTo>
                  <a:close/>
                  <a:moveTo>
                    <a:pt x="238" y="836"/>
                  </a:moveTo>
                  <a:lnTo>
                    <a:pt x="236" y="832"/>
                  </a:lnTo>
                  <a:lnTo>
                    <a:pt x="232" y="828"/>
                  </a:lnTo>
                  <a:lnTo>
                    <a:pt x="236" y="828"/>
                  </a:lnTo>
                  <a:lnTo>
                    <a:pt x="238" y="832"/>
                  </a:lnTo>
                  <a:lnTo>
                    <a:pt x="238" y="836"/>
                  </a:lnTo>
                  <a:lnTo>
                    <a:pt x="238" y="836"/>
                  </a:lnTo>
                  <a:lnTo>
                    <a:pt x="238" y="836"/>
                  </a:lnTo>
                  <a:close/>
                  <a:moveTo>
                    <a:pt x="210" y="836"/>
                  </a:moveTo>
                  <a:lnTo>
                    <a:pt x="212" y="836"/>
                  </a:lnTo>
                  <a:lnTo>
                    <a:pt x="212" y="840"/>
                  </a:lnTo>
                  <a:lnTo>
                    <a:pt x="210" y="840"/>
                  </a:lnTo>
                  <a:lnTo>
                    <a:pt x="210" y="836"/>
                  </a:lnTo>
                  <a:lnTo>
                    <a:pt x="210" y="836"/>
                  </a:lnTo>
                  <a:lnTo>
                    <a:pt x="210" y="836"/>
                  </a:lnTo>
                  <a:close/>
                  <a:moveTo>
                    <a:pt x="246" y="844"/>
                  </a:moveTo>
                  <a:lnTo>
                    <a:pt x="246" y="848"/>
                  </a:lnTo>
                  <a:lnTo>
                    <a:pt x="250" y="848"/>
                  </a:lnTo>
                  <a:lnTo>
                    <a:pt x="246" y="848"/>
                  </a:lnTo>
                  <a:lnTo>
                    <a:pt x="246" y="844"/>
                  </a:lnTo>
                  <a:lnTo>
                    <a:pt x="246" y="844"/>
                  </a:lnTo>
                  <a:lnTo>
                    <a:pt x="246" y="844"/>
                  </a:lnTo>
                  <a:close/>
                  <a:moveTo>
                    <a:pt x="246" y="848"/>
                  </a:moveTo>
                  <a:lnTo>
                    <a:pt x="250" y="848"/>
                  </a:lnTo>
                  <a:lnTo>
                    <a:pt x="250" y="852"/>
                  </a:lnTo>
                  <a:lnTo>
                    <a:pt x="246" y="852"/>
                  </a:lnTo>
                  <a:lnTo>
                    <a:pt x="246" y="848"/>
                  </a:lnTo>
                  <a:lnTo>
                    <a:pt x="246" y="848"/>
                  </a:lnTo>
                  <a:lnTo>
                    <a:pt x="246" y="848"/>
                  </a:lnTo>
                  <a:close/>
                  <a:moveTo>
                    <a:pt x="1080" y="866"/>
                  </a:moveTo>
                  <a:lnTo>
                    <a:pt x="1080" y="870"/>
                  </a:lnTo>
                  <a:lnTo>
                    <a:pt x="1076" y="870"/>
                  </a:lnTo>
                  <a:lnTo>
                    <a:pt x="1080" y="870"/>
                  </a:lnTo>
                  <a:lnTo>
                    <a:pt x="1080" y="866"/>
                  </a:lnTo>
                  <a:lnTo>
                    <a:pt x="1080" y="866"/>
                  </a:lnTo>
                  <a:lnTo>
                    <a:pt x="1080" y="866"/>
                  </a:lnTo>
                  <a:close/>
                  <a:moveTo>
                    <a:pt x="1126" y="874"/>
                  </a:moveTo>
                  <a:lnTo>
                    <a:pt x="1122" y="874"/>
                  </a:lnTo>
                  <a:lnTo>
                    <a:pt x="1126" y="874"/>
                  </a:lnTo>
                  <a:lnTo>
                    <a:pt x="1122" y="874"/>
                  </a:lnTo>
                  <a:lnTo>
                    <a:pt x="1118" y="878"/>
                  </a:lnTo>
                  <a:lnTo>
                    <a:pt x="1122" y="878"/>
                  </a:lnTo>
                  <a:lnTo>
                    <a:pt x="1122" y="874"/>
                  </a:lnTo>
                  <a:lnTo>
                    <a:pt x="1122" y="878"/>
                  </a:lnTo>
                  <a:lnTo>
                    <a:pt x="1118" y="878"/>
                  </a:lnTo>
                  <a:lnTo>
                    <a:pt x="1118" y="880"/>
                  </a:lnTo>
                  <a:lnTo>
                    <a:pt x="1122" y="880"/>
                  </a:lnTo>
                  <a:lnTo>
                    <a:pt x="1118" y="880"/>
                  </a:lnTo>
                  <a:lnTo>
                    <a:pt x="1118" y="878"/>
                  </a:lnTo>
                  <a:lnTo>
                    <a:pt x="1122" y="874"/>
                  </a:lnTo>
                  <a:lnTo>
                    <a:pt x="1126" y="874"/>
                  </a:lnTo>
                  <a:lnTo>
                    <a:pt x="1126" y="874"/>
                  </a:lnTo>
                  <a:lnTo>
                    <a:pt x="1126" y="874"/>
                  </a:lnTo>
                  <a:close/>
                  <a:moveTo>
                    <a:pt x="1114" y="900"/>
                  </a:moveTo>
                  <a:lnTo>
                    <a:pt x="1110" y="900"/>
                  </a:lnTo>
                  <a:lnTo>
                    <a:pt x="1110" y="904"/>
                  </a:lnTo>
                  <a:lnTo>
                    <a:pt x="1106" y="904"/>
                  </a:lnTo>
                  <a:lnTo>
                    <a:pt x="1110" y="904"/>
                  </a:lnTo>
                  <a:lnTo>
                    <a:pt x="1110" y="908"/>
                  </a:lnTo>
                  <a:lnTo>
                    <a:pt x="1106" y="908"/>
                  </a:lnTo>
                  <a:lnTo>
                    <a:pt x="1104" y="908"/>
                  </a:lnTo>
                  <a:lnTo>
                    <a:pt x="1104" y="904"/>
                  </a:lnTo>
                  <a:lnTo>
                    <a:pt x="1100" y="904"/>
                  </a:lnTo>
                  <a:lnTo>
                    <a:pt x="1104" y="900"/>
                  </a:lnTo>
                  <a:lnTo>
                    <a:pt x="1100" y="904"/>
                  </a:lnTo>
                  <a:lnTo>
                    <a:pt x="1096" y="904"/>
                  </a:lnTo>
                  <a:lnTo>
                    <a:pt x="1092" y="900"/>
                  </a:lnTo>
                  <a:lnTo>
                    <a:pt x="1088" y="900"/>
                  </a:lnTo>
                  <a:lnTo>
                    <a:pt x="1088" y="896"/>
                  </a:lnTo>
                  <a:lnTo>
                    <a:pt x="1088" y="892"/>
                  </a:lnTo>
                  <a:lnTo>
                    <a:pt x="1084" y="892"/>
                  </a:lnTo>
                  <a:lnTo>
                    <a:pt x="1084" y="888"/>
                  </a:lnTo>
                  <a:lnTo>
                    <a:pt x="1088" y="884"/>
                  </a:lnTo>
                  <a:lnTo>
                    <a:pt x="1088" y="888"/>
                  </a:lnTo>
                  <a:lnTo>
                    <a:pt x="1088" y="892"/>
                  </a:lnTo>
                  <a:lnTo>
                    <a:pt x="1092" y="892"/>
                  </a:lnTo>
                  <a:lnTo>
                    <a:pt x="1092" y="896"/>
                  </a:lnTo>
                  <a:lnTo>
                    <a:pt x="1096" y="896"/>
                  </a:lnTo>
                  <a:lnTo>
                    <a:pt x="1100" y="896"/>
                  </a:lnTo>
                  <a:lnTo>
                    <a:pt x="1104" y="896"/>
                  </a:lnTo>
                  <a:lnTo>
                    <a:pt x="1106" y="896"/>
                  </a:lnTo>
                  <a:lnTo>
                    <a:pt x="1110" y="896"/>
                  </a:lnTo>
                  <a:lnTo>
                    <a:pt x="1114" y="896"/>
                  </a:lnTo>
                  <a:lnTo>
                    <a:pt x="1118" y="896"/>
                  </a:lnTo>
                  <a:lnTo>
                    <a:pt x="1114" y="900"/>
                  </a:lnTo>
                  <a:lnTo>
                    <a:pt x="1114" y="900"/>
                  </a:lnTo>
                  <a:lnTo>
                    <a:pt x="1114" y="900"/>
                  </a:lnTo>
                  <a:close/>
                  <a:moveTo>
                    <a:pt x="1136" y="914"/>
                  </a:moveTo>
                  <a:lnTo>
                    <a:pt x="1132" y="914"/>
                  </a:lnTo>
                  <a:lnTo>
                    <a:pt x="1130" y="914"/>
                  </a:lnTo>
                  <a:lnTo>
                    <a:pt x="1126" y="914"/>
                  </a:lnTo>
                  <a:lnTo>
                    <a:pt x="1126" y="910"/>
                  </a:lnTo>
                  <a:lnTo>
                    <a:pt x="1126" y="908"/>
                  </a:lnTo>
                  <a:lnTo>
                    <a:pt x="1126" y="904"/>
                  </a:lnTo>
                  <a:lnTo>
                    <a:pt x="1126" y="900"/>
                  </a:lnTo>
                  <a:lnTo>
                    <a:pt x="1130" y="896"/>
                  </a:lnTo>
                  <a:lnTo>
                    <a:pt x="1132" y="892"/>
                  </a:lnTo>
                  <a:lnTo>
                    <a:pt x="1132" y="888"/>
                  </a:lnTo>
                  <a:lnTo>
                    <a:pt x="1136" y="888"/>
                  </a:lnTo>
                  <a:lnTo>
                    <a:pt x="1136" y="884"/>
                  </a:lnTo>
                  <a:lnTo>
                    <a:pt x="1140" y="884"/>
                  </a:lnTo>
                  <a:lnTo>
                    <a:pt x="1136" y="888"/>
                  </a:lnTo>
                  <a:lnTo>
                    <a:pt x="1140" y="888"/>
                  </a:lnTo>
                  <a:lnTo>
                    <a:pt x="1140" y="892"/>
                  </a:lnTo>
                  <a:lnTo>
                    <a:pt x="1136" y="900"/>
                  </a:lnTo>
                  <a:lnTo>
                    <a:pt x="1136" y="904"/>
                  </a:lnTo>
                  <a:lnTo>
                    <a:pt x="1136" y="900"/>
                  </a:lnTo>
                  <a:lnTo>
                    <a:pt x="1140" y="900"/>
                  </a:lnTo>
                  <a:lnTo>
                    <a:pt x="1136" y="904"/>
                  </a:lnTo>
                  <a:lnTo>
                    <a:pt x="1132" y="904"/>
                  </a:lnTo>
                  <a:lnTo>
                    <a:pt x="1132" y="908"/>
                  </a:lnTo>
                  <a:lnTo>
                    <a:pt x="1130" y="908"/>
                  </a:lnTo>
                  <a:lnTo>
                    <a:pt x="1132" y="908"/>
                  </a:lnTo>
                  <a:lnTo>
                    <a:pt x="1132" y="904"/>
                  </a:lnTo>
                  <a:lnTo>
                    <a:pt x="1136" y="904"/>
                  </a:lnTo>
                  <a:lnTo>
                    <a:pt x="1132" y="908"/>
                  </a:lnTo>
                  <a:lnTo>
                    <a:pt x="1130" y="908"/>
                  </a:lnTo>
                  <a:lnTo>
                    <a:pt x="1132" y="908"/>
                  </a:lnTo>
                  <a:lnTo>
                    <a:pt x="1132" y="910"/>
                  </a:lnTo>
                  <a:lnTo>
                    <a:pt x="1130" y="910"/>
                  </a:lnTo>
                  <a:lnTo>
                    <a:pt x="1132" y="910"/>
                  </a:lnTo>
                  <a:lnTo>
                    <a:pt x="1136" y="910"/>
                  </a:lnTo>
                  <a:lnTo>
                    <a:pt x="1136" y="908"/>
                  </a:lnTo>
                  <a:lnTo>
                    <a:pt x="1140" y="908"/>
                  </a:lnTo>
                  <a:lnTo>
                    <a:pt x="1136" y="908"/>
                  </a:lnTo>
                  <a:lnTo>
                    <a:pt x="1132" y="908"/>
                  </a:lnTo>
                  <a:lnTo>
                    <a:pt x="1136" y="908"/>
                  </a:lnTo>
                  <a:lnTo>
                    <a:pt x="1136" y="904"/>
                  </a:lnTo>
                  <a:lnTo>
                    <a:pt x="1140" y="904"/>
                  </a:lnTo>
                  <a:lnTo>
                    <a:pt x="1140" y="900"/>
                  </a:lnTo>
                  <a:lnTo>
                    <a:pt x="1140" y="904"/>
                  </a:lnTo>
                  <a:lnTo>
                    <a:pt x="1136" y="904"/>
                  </a:lnTo>
                  <a:lnTo>
                    <a:pt x="1140" y="900"/>
                  </a:lnTo>
                  <a:lnTo>
                    <a:pt x="1144" y="900"/>
                  </a:lnTo>
                  <a:lnTo>
                    <a:pt x="1144" y="904"/>
                  </a:lnTo>
                  <a:lnTo>
                    <a:pt x="1148" y="904"/>
                  </a:lnTo>
                  <a:lnTo>
                    <a:pt x="1148" y="908"/>
                  </a:lnTo>
                  <a:lnTo>
                    <a:pt x="1144" y="908"/>
                  </a:lnTo>
                  <a:lnTo>
                    <a:pt x="1144" y="910"/>
                  </a:lnTo>
                  <a:lnTo>
                    <a:pt x="1140" y="910"/>
                  </a:lnTo>
                  <a:lnTo>
                    <a:pt x="1140" y="914"/>
                  </a:lnTo>
                  <a:lnTo>
                    <a:pt x="1136" y="914"/>
                  </a:lnTo>
                  <a:lnTo>
                    <a:pt x="1136" y="914"/>
                  </a:lnTo>
                  <a:lnTo>
                    <a:pt x="1136" y="914"/>
                  </a:lnTo>
                  <a:close/>
                  <a:moveTo>
                    <a:pt x="992" y="884"/>
                  </a:moveTo>
                  <a:lnTo>
                    <a:pt x="992" y="888"/>
                  </a:lnTo>
                  <a:lnTo>
                    <a:pt x="988" y="888"/>
                  </a:lnTo>
                  <a:lnTo>
                    <a:pt x="992" y="884"/>
                  </a:lnTo>
                  <a:lnTo>
                    <a:pt x="992" y="884"/>
                  </a:lnTo>
                  <a:lnTo>
                    <a:pt x="992" y="884"/>
                  </a:lnTo>
                  <a:close/>
                  <a:moveTo>
                    <a:pt x="1132" y="914"/>
                  </a:moveTo>
                  <a:lnTo>
                    <a:pt x="1132" y="918"/>
                  </a:lnTo>
                  <a:lnTo>
                    <a:pt x="1130" y="918"/>
                  </a:lnTo>
                  <a:lnTo>
                    <a:pt x="1130" y="914"/>
                  </a:lnTo>
                  <a:lnTo>
                    <a:pt x="1132" y="914"/>
                  </a:lnTo>
                  <a:lnTo>
                    <a:pt x="1132" y="914"/>
                  </a:lnTo>
                  <a:lnTo>
                    <a:pt x="1132" y="914"/>
                  </a:lnTo>
                  <a:close/>
                  <a:moveTo>
                    <a:pt x="1052" y="930"/>
                  </a:moveTo>
                  <a:lnTo>
                    <a:pt x="1052" y="934"/>
                  </a:lnTo>
                  <a:lnTo>
                    <a:pt x="1048" y="934"/>
                  </a:lnTo>
                  <a:lnTo>
                    <a:pt x="1048" y="930"/>
                  </a:lnTo>
                  <a:lnTo>
                    <a:pt x="1052" y="930"/>
                  </a:lnTo>
                  <a:lnTo>
                    <a:pt x="1052" y="930"/>
                  </a:lnTo>
                  <a:lnTo>
                    <a:pt x="1052" y="930"/>
                  </a:lnTo>
                  <a:close/>
                  <a:moveTo>
                    <a:pt x="820" y="78"/>
                  </a:moveTo>
                  <a:lnTo>
                    <a:pt x="816" y="78"/>
                  </a:lnTo>
                  <a:lnTo>
                    <a:pt x="816" y="76"/>
                  </a:lnTo>
                  <a:lnTo>
                    <a:pt x="820" y="76"/>
                  </a:lnTo>
                  <a:lnTo>
                    <a:pt x="824" y="76"/>
                  </a:lnTo>
                  <a:lnTo>
                    <a:pt x="828" y="76"/>
                  </a:lnTo>
                  <a:lnTo>
                    <a:pt x="828" y="72"/>
                  </a:lnTo>
                  <a:lnTo>
                    <a:pt x="832" y="72"/>
                  </a:lnTo>
                  <a:lnTo>
                    <a:pt x="834" y="72"/>
                  </a:lnTo>
                  <a:lnTo>
                    <a:pt x="838" y="72"/>
                  </a:lnTo>
                  <a:lnTo>
                    <a:pt x="834" y="68"/>
                  </a:lnTo>
                  <a:lnTo>
                    <a:pt x="834" y="72"/>
                  </a:lnTo>
                  <a:lnTo>
                    <a:pt x="832" y="72"/>
                  </a:lnTo>
                  <a:lnTo>
                    <a:pt x="828" y="72"/>
                  </a:lnTo>
                  <a:lnTo>
                    <a:pt x="820" y="72"/>
                  </a:lnTo>
                  <a:lnTo>
                    <a:pt x="816" y="76"/>
                  </a:lnTo>
                  <a:lnTo>
                    <a:pt x="812" y="76"/>
                  </a:lnTo>
                  <a:lnTo>
                    <a:pt x="812" y="72"/>
                  </a:lnTo>
                  <a:lnTo>
                    <a:pt x="816" y="72"/>
                  </a:lnTo>
                  <a:lnTo>
                    <a:pt x="820" y="72"/>
                  </a:lnTo>
                  <a:lnTo>
                    <a:pt x="816" y="68"/>
                  </a:lnTo>
                  <a:lnTo>
                    <a:pt x="816" y="72"/>
                  </a:lnTo>
                  <a:lnTo>
                    <a:pt x="812" y="72"/>
                  </a:lnTo>
                  <a:lnTo>
                    <a:pt x="808" y="72"/>
                  </a:lnTo>
                  <a:lnTo>
                    <a:pt x="808" y="76"/>
                  </a:lnTo>
                  <a:lnTo>
                    <a:pt x="808" y="78"/>
                  </a:lnTo>
                  <a:lnTo>
                    <a:pt x="806" y="78"/>
                  </a:lnTo>
                  <a:lnTo>
                    <a:pt x="802" y="78"/>
                  </a:lnTo>
                  <a:lnTo>
                    <a:pt x="798" y="78"/>
                  </a:lnTo>
                  <a:lnTo>
                    <a:pt x="794" y="78"/>
                  </a:lnTo>
                  <a:lnTo>
                    <a:pt x="790" y="78"/>
                  </a:lnTo>
                  <a:lnTo>
                    <a:pt x="786" y="78"/>
                  </a:lnTo>
                  <a:lnTo>
                    <a:pt x="782" y="78"/>
                  </a:lnTo>
                  <a:lnTo>
                    <a:pt x="778" y="78"/>
                  </a:lnTo>
                  <a:lnTo>
                    <a:pt x="782" y="76"/>
                  </a:lnTo>
                  <a:lnTo>
                    <a:pt x="778" y="76"/>
                  </a:lnTo>
                  <a:lnTo>
                    <a:pt x="778" y="78"/>
                  </a:lnTo>
                  <a:lnTo>
                    <a:pt x="776" y="78"/>
                  </a:lnTo>
                  <a:lnTo>
                    <a:pt x="772" y="78"/>
                  </a:lnTo>
                  <a:lnTo>
                    <a:pt x="768" y="76"/>
                  </a:lnTo>
                  <a:lnTo>
                    <a:pt x="772" y="72"/>
                  </a:lnTo>
                  <a:lnTo>
                    <a:pt x="776" y="72"/>
                  </a:lnTo>
                  <a:lnTo>
                    <a:pt x="776" y="68"/>
                  </a:lnTo>
                  <a:lnTo>
                    <a:pt x="778" y="68"/>
                  </a:lnTo>
                  <a:lnTo>
                    <a:pt x="782" y="68"/>
                  </a:lnTo>
                  <a:lnTo>
                    <a:pt x="782" y="64"/>
                  </a:lnTo>
                  <a:lnTo>
                    <a:pt x="790" y="64"/>
                  </a:lnTo>
                  <a:lnTo>
                    <a:pt x="794" y="64"/>
                  </a:lnTo>
                  <a:lnTo>
                    <a:pt x="802" y="64"/>
                  </a:lnTo>
                  <a:lnTo>
                    <a:pt x="806" y="64"/>
                  </a:lnTo>
                  <a:lnTo>
                    <a:pt x="808" y="64"/>
                  </a:lnTo>
                  <a:lnTo>
                    <a:pt x="812" y="60"/>
                  </a:lnTo>
                  <a:lnTo>
                    <a:pt x="816" y="60"/>
                  </a:lnTo>
                  <a:lnTo>
                    <a:pt x="820" y="60"/>
                  </a:lnTo>
                  <a:lnTo>
                    <a:pt x="824" y="60"/>
                  </a:lnTo>
                  <a:lnTo>
                    <a:pt x="828" y="60"/>
                  </a:lnTo>
                  <a:lnTo>
                    <a:pt x="824" y="60"/>
                  </a:lnTo>
                  <a:lnTo>
                    <a:pt x="820" y="60"/>
                  </a:lnTo>
                  <a:lnTo>
                    <a:pt x="816" y="60"/>
                  </a:lnTo>
                  <a:lnTo>
                    <a:pt x="812" y="60"/>
                  </a:lnTo>
                  <a:lnTo>
                    <a:pt x="808" y="60"/>
                  </a:lnTo>
                  <a:lnTo>
                    <a:pt x="806" y="60"/>
                  </a:lnTo>
                  <a:lnTo>
                    <a:pt x="802" y="60"/>
                  </a:lnTo>
                  <a:lnTo>
                    <a:pt x="798" y="60"/>
                  </a:lnTo>
                  <a:lnTo>
                    <a:pt x="794" y="64"/>
                  </a:lnTo>
                  <a:lnTo>
                    <a:pt x="790" y="64"/>
                  </a:lnTo>
                  <a:lnTo>
                    <a:pt x="786" y="64"/>
                  </a:lnTo>
                  <a:lnTo>
                    <a:pt x="782" y="64"/>
                  </a:lnTo>
                  <a:lnTo>
                    <a:pt x="778" y="64"/>
                  </a:lnTo>
                  <a:lnTo>
                    <a:pt x="776" y="64"/>
                  </a:lnTo>
                  <a:lnTo>
                    <a:pt x="772" y="68"/>
                  </a:lnTo>
                  <a:lnTo>
                    <a:pt x="764" y="72"/>
                  </a:lnTo>
                  <a:lnTo>
                    <a:pt x="760" y="76"/>
                  </a:lnTo>
                  <a:lnTo>
                    <a:pt x="756" y="76"/>
                  </a:lnTo>
                  <a:lnTo>
                    <a:pt x="752" y="76"/>
                  </a:lnTo>
                  <a:lnTo>
                    <a:pt x="748" y="76"/>
                  </a:lnTo>
                  <a:lnTo>
                    <a:pt x="746" y="76"/>
                  </a:lnTo>
                  <a:lnTo>
                    <a:pt x="746" y="72"/>
                  </a:lnTo>
                  <a:lnTo>
                    <a:pt x="742" y="72"/>
                  </a:lnTo>
                  <a:lnTo>
                    <a:pt x="738" y="72"/>
                  </a:lnTo>
                  <a:lnTo>
                    <a:pt x="734" y="72"/>
                  </a:lnTo>
                  <a:lnTo>
                    <a:pt x="732" y="68"/>
                  </a:lnTo>
                  <a:lnTo>
                    <a:pt x="734" y="68"/>
                  </a:lnTo>
                  <a:lnTo>
                    <a:pt x="738" y="64"/>
                  </a:lnTo>
                  <a:lnTo>
                    <a:pt x="742" y="64"/>
                  </a:lnTo>
                  <a:lnTo>
                    <a:pt x="746" y="64"/>
                  </a:lnTo>
                  <a:lnTo>
                    <a:pt x="748" y="64"/>
                  </a:lnTo>
                  <a:lnTo>
                    <a:pt x="752" y="64"/>
                  </a:lnTo>
                  <a:lnTo>
                    <a:pt x="756" y="64"/>
                  </a:lnTo>
                  <a:lnTo>
                    <a:pt x="760" y="64"/>
                  </a:lnTo>
                  <a:lnTo>
                    <a:pt x="764" y="64"/>
                  </a:lnTo>
                  <a:lnTo>
                    <a:pt x="768" y="64"/>
                  </a:lnTo>
                  <a:lnTo>
                    <a:pt x="772" y="64"/>
                  </a:lnTo>
                  <a:lnTo>
                    <a:pt x="776" y="64"/>
                  </a:lnTo>
                  <a:lnTo>
                    <a:pt x="778" y="60"/>
                  </a:lnTo>
                  <a:lnTo>
                    <a:pt x="782" y="60"/>
                  </a:lnTo>
                  <a:lnTo>
                    <a:pt x="786" y="60"/>
                  </a:lnTo>
                  <a:lnTo>
                    <a:pt x="786" y="56"/>
                  </a:lnTo>
                  <a:lnTo>
                    <a:pt x="790" y="56"/>
                  </a:lnTo>
                  <a:lnTo>
                    <a:pt x="794" y="56"/>
                  </a:lnTo>
                  <a:lnTo>
                    <a:pt x="790" y="56"/>
                  </a:lnTo>
                  <a:lnTo>
                    <a:pt x="786" y="56"/>
                  </a:lnTo>
                  <a:lnTo>
                    <a:pt x="782" y="56"/>
                  </a:lnTo>
                  <a:lnTo>
                    <a:pt x="778" y="56"/>
                  </a:lnTo>
                  <a:lnTo>
                    <a:pt x="776" y="60"/>
                  </a:lnTo>
                  <a:lnTo>
                    <a:pt x="772" y="60"/>
                  </a:lnTo>
                  <a:lnTo>
                    <a:pt x="768" y="60"/>
                  </a:lnTo>
                  <a:lnTo>
                    <a:pt x="764" y="60"/>
                  </a:lnTo>
                  <a:lnTo>
                    <a:pt x="760" y="60"/>
                  </a:lnTo>
                  <a:lnTo>
                    <a:pt x="760" y="64"/>
                  </a:lnTo>
                  <a:lnTo>
                    <a:pt x="752" y="64"/>
                  </a:lnTo>
                  <a:lnTo>
                    <a:pt x="748" y="64"/>
                  </a:lnTo>
                  <a:lnTo>
                    <a:pt x="746" y="64"/>
                  </a:lnTo>
                  <a:lnTo>
                    <a:pt x="742" y="64"/>
                  </a:lnTo>
                  <a:lnTo>
                    <a:pt x="738" y="64"/>
                  </a:lnTo>
                  <a:lnTo>
                    <a:pt x="734" y="64"/>
                  </a:lnTo>
                  <a:lnTo>
                    <a:pt x="732" y="64"/>
                  </a:lnTo>
                  <a:lnTo>
                    <a:pt x="728" y="64"/>
                  </a:lnTo>
                  <a:lnTo>
                    <a:pt x="724" y="64"/>
                  </a:lnTo>
                  <a:lnTo>
                    <a:pt x="720" y="64"/>
                  </a:lnTo>
                  <a:lnTo>
                    <a:pt x="716" y="60"/>
                  </a:lnTo>
                  <a:lnTo>
                    <a:pt x="720" y="56"/>
                  </a:lnTo>
                  <a:lnTo>
                    <a:pt x="724" y="56"/>
                  </a:lnTo>
                  <a:lnTo>
                    <a:pt x="728" y="56"/>
                  </a:lnTo>
                  <a:lnTo>
                    <a:pt x="728" y="60"/>
                  </a:lnTo>
                  <a:lnTo>
                    <a:pt x="732" y="60"/>
                  </a:lnTo>
                  <a:lnTo>
                    <a:pt x="732" y="56"/>
                  </a:lnTo>
                  <a:lnTo>
                    <a:pt x="734" y="56"/>
                  </a:lnTo>
                  <a:lnTo>
                    <a:pt x="732" y="56"/>
                  </a:lnTo>
                  <a:lnTo>
                    <a:pt x="728" y="56"/>
                  </a:lnTo>
                  <a:lnTo>
                    <a:pt x="724" y="56"/>
                  </a:lnTo>
                  <a:lnTo>
                    <a:pt x="724" y="52"/>
                  </a:lnTo>
                  <a:lnTo>
                    <a:pt x="728" y="52"/>
                  </a:lnTo>
                  <a:lnTo>
                    <a:pt x="732" y="52"/>
                  </a:lnTo>
                  <a:lnTo>
                    <a:pt x="734" y="52"/>
                  </a:lnTo>
                  <a:lnTo>
                    <a:pt x="738" y="50"/>
                  </a:lnTo>
                  <a:lnTo>
                    <a:pt x="742" y="50"/>
                  </a:lnTo>
                  <a:lnTo>
                    <a:pt x="746" y="50"/>
                  </a:lnTo>
                  <a:lnTo>
                    <a:pt x="748" y="50"/>
                  </a:lnTo>
                  <a:lnTo>
                    <a:pt x="752" y="50"/>
                  </a:lnTo>
                  <a:lnTo>
                    <a:pt x="756" y="50"/>
                  </a:lnTo>
                  <a:lnTo>
                    <a:pt x="760" y="50"/>
                  </a:lnTo>
                  <a:lnTo>
                    <a:pt x="756" y="50"/>
                  </a:lnTo>
                  <a:lnTo>
                    <a:pt x="752" y="50"/>
                  </a:lnTo>
                  <a:lnTo>
                    <a:pt x="748" y="50"/>
                  </a:lnTo>
                  <a:lnTo>
                    <a:pt x="746" y="50"/>
                  </a:lnTo>
                  <a:lnTo>
                    <a:pt x="742" y="50"/>
                  </a:lnTo>
                  <a:lnTo>
                    <a:pt x="738" y="50"/>
                  </a:lnTo>
                  <a:lnTo>
                    <a:pt x="734" y="50"/>
                  </a:lnTo>
                  <a:lnTo>
                    <a:pt x="732" y="50"/>
                  </a:lnTo>
                  <a:lnTo>
                    <a:pt x="728" y="50"/>
                  </a:lnTo>
                  <a:lnTo>
                    <a:pt x="728" y="52"/>
                  </a:lnTo>
                  <a:lnTo>
                    <a:pt x="720" y="52"/>
                  </a:lnTo>
                  <a:lnTo>
                    <a:pt x="716" y="52"/>
                  </a:lnTo>
                  <a:lnTo>
                    <a:pt x="712" y="52"/>
                  </a:lnTo>
                  <a:lnTo>
                    <a:pt x="716" y="52"/>
                  </a:lnTo>
                  <a:lnTo>
                    <a:pt x="712" y="52"/>
                  </a:lnTo>
                  <a:lnTo>
                    <a:pt x="708" y="52"/>
                  </a:lnTo>
                  <a:lnTo>
                    <a:pt x="708" y="50"/>
                  </a:lnTo>
                  <a:lnTo>
                    <a:pt x="712" y="50"/>
                  </a:lnTo>
                  <a:lnTo>
                    <a:pt x="716" y="50"/>
                  </a:lnTo>
                  <a:lnTo>
                    <a:pt x="720" y="50"/>
                  </a:lnTo>
                  <a:lnTo>
                    <a:pt x="724" y="46"/>
                  </a:lnTo>
                  <a:lnTo>
                    <a:pt x="728" y="46"/>
                  </a:lnTo>
                  <a:lnTo>
                    <a:pt x="724" y="46"/>
                  </a:lnTo>
                  <a:lnTo>
                    <a:pt x="720" y="46"/>
                  </a:lnTo>
                  <a:lnTo>
                    <a:pt x="716" y="46"/>
                  </a:lnTo>
                  <a:lnTo>
                    <a:pt x="712" y="46"/>
                  </a:lnTo>
                  <a:lnTo>
                    <a:pt x="708" y="46"/>
                  </a:lnTo>
                  <a:lnTo>
                    <a:pt x="708" y="50"/>
                  </a:lnTo>
                  <a:lnTo>
                    <a:pt x="706" y="50"/>
                  </a:lnTo>
                  <a:lnTo>
                    <a:pt x="702" y="50"/>
                  </a:lnTo>
                  <a:lnTo>
                    <a:pt x="702" y="46"/>
                  </a:lnTo>
                  <a:lnTo>
                    <a:pt x="698" y="46"/>
                  </a:lnTo>
                  <a:lnTo>
                    <a:pt x="694" y="46"/>
                  </a:lnTo>
                  <a:lnTo>
                    <a:pt x="698" y="46"/>
                  </a:lnTo>
                  <a:lnTo>
                    <a:pt x="698" y="42"/>
                  </a:lnTo>
                  <a:lnTo>
                    <a:pt x="702" y="42"/>
                  </a:lnTo>
                  <a:lnTo>
                    <a:pt x="706" y="42"/>
                  </a:lnTo>
                  <a:lnTo>
                    <a:pt x="708" y="42"/>
                  </a:lnTo>
                  <a:lnTo>
                    <a:pt x="708" y="38"/>
                  </a:lnTo>
                  <a:lnTo>
                    <a:pt x="712" y="38"/>
                  </a:lnTo>
                  <a:lnTo>
                    <a:pt x="716" y="38"/>
                  </a:lnTo>
                  <a:lnTo>
                    <a:pt x="720" y="38"/>
                  </a:lnTo>
                  <a:lnTo>
                    <a:pt x="724" y="38"/>
                  </a:lnTo>
                  <a:lnTo>
                    <a:pt x="728" y="38"/>
                  </a:lnTo>
                  <a:lnTo>
                    <a:pt x="732" y="42"/>
                  </a:lnTo>
                  <a:lnTo>
                    <a:pt x="732" y="38"/>
                  </a:lnTo>
                  <a:lnTo>
                    <a:pt x="734" y="38"/>
                  </a:lnTo>
                  <a:lnTo>
                    <a:pt x="734" y="34"/>
                  </a:lnTo>
                  <a:lnTo>
                    <a:pt x="738" y="34"/>
                  </a:lnTo>
                  <a:lnTo>
                    <a:pt x="742" y="34"/>
                  </a:lnTo>
                  <a:lnTo>
                    <a:pt x="746" y="34"/>
                  </a:lnTo>
                  <a:lnTo>
                    <a:pt x="748" y="30"/>
                  </a:lnTo>
                  <a:lnTo>
                    <a:pt x="752" y="34"/>
                  </a:lnTo>
                  <a:lnTo>
                    <a:pt x="752" y="30"/>
                  </a:lnTo>
                  <a:lnTo>
                    <a:pt x="756" y="30"/>
                  </a:lnTo>
                  <a:lnTo>
                    <a:pt x="756" y="34"/>
                  </a:lnTo>
                  <a:lnTo>
                    <a:pt x="760" y="34"/>
                  </a:lnTo>
                  <a:lnTo>
                    <a:pt x="760" y="38"/>
                  </a:lnTo>
                  <a:lnTo>
                    <a:pt x="764" y="38"/>
                  </a:lnTo>
                  <a:lnTo>
                    <a:pt x="768" y="38"/>
                  </a:lnTo>
                  <a:lnTo>
                    <a:pt x="764" y="38"/>
                  </a:lnTo>
                  <a:lnTo>
                    <a:pt x="760" y="38"/>
                  </a:lnTo>
                  <a:lnTo>
                    <a:pt x="760" y="34"/>
                  </a:lnTo>
                  <a:lnTo>
                    <a:pt x="764" y="34"/>
                  </a:lnTo>
                  <a:lnTo>
                    <a:pt x="768" y="34"/>
                  </a:lnTo>
                  <a:lnTo>
                    <a:pt x="772" y="34"/>
                  </a:lnTo>
                  <a:lnTo>
                    <a:pt x="776" y="34"/>
                  </a:lnTo>
                  <a:lnTo>
                    <a:pt x="778" y="34"/>
                  </a:lnTo>
                  <a:lnTo>
                    <a:pt x="782" y="34"/>
                  </a:lnTo>
                  <a:lnTo>
                    <a:pt x="782" y="38"/>
                  </a:lnTo>
                  <a:lnTo>
                    <a:pt x="786" y="38"/>
                  </a:lnTo>
                  <a:lnTo>
                    <a:pt x="782" y="38"/>
                  </a:lnTo>
                  <a:lnTo>
                    <a:pt x="782" y="34"/>
                  </a:lnTo>
                  <a:lnTo>
                    <a:pt x="786" y="34"/>
                  </a:lnTo>
                  <a:lnTo>
                    <a:pt x="790" y="34"/>
                  </a:lnTo>
                  <a:lnTo>
                    <a:pt x="790" y="38"/>
                  </a:lnTo>
                  <a:lnTo>
                    <a:pt x="794" y="38"/>
                  </a:lnTo>
                  <a:lnTo>
                    <a:pt x="790" y="38"/>
                  </a:lnTo>
                  <a:lnTo>
                    <a:pt x="790" y="34"/>
                  </a:lnTo>
                  <a:lnTo>
                    <a:pt x="794" y="34"/>
                  </a:lnTo>
                  <a:lnTo>
                    <a:pt x="794" y="38"/>
                  </a:lnTo>
                  <a:lnTo>
                    <a:pt x="798" y="38"/>
                  </a:lnTo>
                  <a:lnTo>
                    <a:pt x="794" y="34"/>
                  </a:lnTo>
                  <a:lnTo>
                    <a:pt x="790" y="34"/>
                  </a:lnTo>
                  <a:lnTo>
                    <a:pt x="786" y="34"/>
                  </a:lnTo>
                  <a:lnTo>
                    <a:pt x="782" y="34"/>
                  </a:lnTo>
                  <a:lnTo>
                    <a:pt x="778" y="34"/>
                  </a:lnTo>
                  <a:lnTo>
                    <a:pt x="778" y="30"/>
                  </a:lnTo>
                  <a:lnTo>
                    <a:pt x="776" y="30"/>
                  </a:lnTo>
                  <a:lnTo>
                    <a:pt x="772" y="30"/>
                  </a:lnTo>
                  <a:lnTo>
                    <a:pt x="768" y="30"/>
                  </a:lnTo>
                  <a:lnTo>
                    <a:pt x="764" y="30"/>
                  </a:lnTo>
                  <a:lnTo>
                    <a:pt x="764" y="26"/>
                  </a:lnTo>
                  <a:lnTo>
                    <a:pt x="768" y="26"/>
                  </a:lnTo>
                  <a:lnTo>
                    <a:pt x="772" y="26"/>
                  </a:lnTo>
                  <a:lnTo>
                    <a:pt x="776" y="26"/>
                  </a:lnTo>
                  <a:lnTo>
                    <a:pt x="778" y="26"/>
                  </a:lnTo>
                  <a:lnTo>
                    <a:pt x="782" y="26"/>
                  </a:lnTo>
                  <a:lnTo>
                    <a:pt x="786" y="26"/>
                  </a:lnTo>
                  <a:lnTo>
                    <a:pt x="782" y="22"/>
                  </a:lnTo>
                  <a:lnTo>
                    <a:pt x="786" y="22"/>
                  </a:lnTo>
                  <a:lnTo>
                    <a:pt x="782" y="22"/>
                  </a:lnTo>
                  <a:lnTo>
                    <a:pt x="778" y="22"/>
                  </a:lnTo>
                  <a:lnTo>
                    <a:pt x="778" y="20"/>
                  </a:lnTo>
                  <a:lnTo>
                    <a:pt x="782" y="20"/>
                  </a:lnTo>
                  <a:lnTo>
                    <a:pt x="786" y="20"/>
                  </a:lnTo>
                  <a:lnTo>
                    <a:pt x="790" y="20"/>
                  </a:lnTo>
                  <a:lnTo>
                    <a:pt x="798" y="20"/>
                  </a:lnTo>
                  <a:lnTo>
                    <a:pt x="798" y="22"/>
                  </a:lnTo>
                  <a:lnTo>
                    <a:pt x="794" y="22"/>
                  </a:lnTo>
                  <a:lnTo>
                    <a:pt x="798" y="22"/>
                  </a:lnTo>
                  <a:lnTo>
                    <a:pt x="802" y="22"/>
                  </a:lnTo>
                  <a:lnTo>
                    <a:pt x="806" y="22"/>
                  </a:lnTo>
                  <a:lnTo>
                    <a:pt x="808" y="22"/>
                  </a:lnTo>
                  <a:lnTo>
                    <a:pt x="812" y="26"/>
                  </a:lnTo>
                  <a:lnTo>
                    <a:pt x="816" y="26"/>
                  </a:lnTo>
                  <a:lnTo>
                    <a:pt x="816" y="30"/>
                  </a:lnTo>
                  <a:lnTo>
                    <a:pt x="820" y="30"/>
                  </a:lnTo>
                  <a:lnTo>
                    <a:pt x="820" y="34"/>
                  </a:lnTo>
                  <a:lnTo>
                    <a:pt x="824" y="34"/>
                  </a:lnTo>
                  <a:lnTo>
                    <a:pt x="828" y="34"/>
                  </a:lnTo>
                  <a:lnTo>
                    <a:pt x="832" y="34"/>
                  </a:lnTo>
                  <a:lnTo>
                    <a:pt x="834" y="34"/>
                  </a:lnTo>
                  <a:lnTo>
                    <a:pt x="832" y="34"/>
                  </a:lnTo>
                  <a:lnTo>
                    <a:pt x="828" y="30"/>
                  </a:lnTo>
                  <a:lnTo>
                    <a:pt x="824" y="30"/>
                  </a:lnTo>
                  <a:lnTo>
                    <a:pt x="820" y="30"/>
                  </a:lnTo>
                  <a:lnTo>
                    <a:pt x="820" y="26"/>
                  </a:lnTo>
                  <a:lnTo>
                    <a:pt x="824" y="26"/>
                  </a:lnTo>
                  <a:lnTo>
                    <a:pt x="828" y="26"/>
                  </a:lnTo>
                  <a:lnTo>
                    <a:pt x="832" y="26"/>
                  </a:lnTo>
                  <a:lnTo>
                    <a:pt x="832" y="30"/>
                  </a:lnTo>
                  <a:lnTo>
                    <a:pt x="834" y="30"/>
                  </a:lnTo>
                  <a:lnTo>
                    <a:pt x="838" y="30"/>
                  </a:lnTo>
                  <a:lnTo>
                    <a:pt x="842" y="30"/>
                  </a:lnTo>
                  <a:lnTo>
                    <a:pt x="846" y="34"/>
                  </a:lnTo>
                  <a:lnTo>
                    <a:pt x="850" y="34"/>
                  </a:lnTo>
                  <a:lnTo>
                    <a:pt x="854" y="34"/>
                  </a:lnTo>
                  <a:lnTo>
                    <a:pt x="858" y="34"/>
                  </a:lnTo>
                  <a:lnTo>
                    <a:pt x="862" y="34"/>
                  </a:lnTo>
                  <a:lnTo>
                    <a:pt x="864" y="38"/>
                  </a:lnTo>
                  <a:lnTo>
                    <a:pt x="868" y="38"/>
                  </a:lnTo>
                  <a:lnTo>
                    <a:pt x="868" y="42"/>
                  </a:lnTo>
                  <a:lnTo>
                    <a:pt x="872" y="42"/>
                  </a:lnTo>
                  <a:lnTo>
                    <a:pt x="868" y="38"/>
                  </a:lnTo>
                  <a:lnTo>
                    <a:pt x="864" y="34"/>
                  </a:lnTo>
                  <a:lnTo>
                    <a:pt x="862" y="34"/>
                  </a:lnTo>
                  <a:lnTo>
                    <a:pt x="858" y="34"/>
                  </a:lnTo>
                  <a:lnTo>
                    <a:pt x="854" y="34"/>
                  </a:lnTo>
                  <a:lnTo>
                    <a:pt x="850" y="34"/>
                  </a:lnTo>
                  <a:lnTo>
                    <a:pt x="850" y="30"/>
                  </a:lnTo>
                  <a:lnTo>
                    <a:pt x="846" y="30"/>
                  </a:lnTo>
                  <a:lnTo>
                    <a:pt x="842" y="30"/>
                  </a:lnTo>
                  <a:lnTo>
                    <a:pt x="838" y="26"/>
                  </a:lnTo>
                  <a:lnTo>
                    <a:pt x="834" y="26"/>
                  </a:lnTo>
                  <a:lnTo>
                    <a:pt x="832" y="26"/>
                  </a:lnTo>
                  <a:lnTo>
                    <a:pt x="828" y="26"/>
                  </a:lnTo>
                  <a:lnTo>
                    <a:pt x="828" y="22"/>
                  </a:lnTo>
                  <a:lnTo>
                    <a:pt x="824" y="22"/>
                  </a:lnTo>
                  <a:lnTo>
                    <a:pt x="828" y="20"/>
                  </a:lnTo>
                  <a:lnTo>
                    <a:pt x="832" y="20"/>
                  </a:lnTo>
                  <a:lnTo>
                    <a:pt x="838" y="20"/>
                  </a:lnTo>
                  <a:lnTo>
                    <a:pt x="842" y="20"/>
                  </a:lnTo>
                  <a:lnTo>
                    <a:pt x="838" y="20"/>
                  </a:lnTo>
                  <a:lnTo>
                    <a:pt x="834" y="20"/>
                  </a:lnTo>
                  <a:lnTo>
                    <a:pt x="832" y="20"/>
                  </a:lnTo>
                  <a:lnTo>
                    <a:pt x="832" y="16"/>
                  </a:lnTo>
                  <a:lnTo>
                    <a:pt x="828" y="16"/>
                  </a:lnTo>
                  <a:lnTo>
                    <a:pt x="832" y="16"/>
                  </a:lnTo>
                  <a:lnTo>
                    <a:pt x="834" y="16"/>
                  </a:lnTo>
                  <a:lnTo>
                    <a:pt x="842" y="16"/>
                  </a:lnTo>
                  <a:lnTo>
                    <a:pt x="846" y="20"/>
                  </a:lnTo>
                  <a:lnTo>
                    <a:pt x="850" y="20"/>
                  </a:lnTo>
                  <a:lnTo>
                    <a:pt x="854" y="20"/>
                  </a:lnTo>
                  <a:lnTo>
                    <a:pt x="850" y="16"/>
                  </a:lnTo>
                  <a:lnTo>
                    <a:pt x="846" y="16"/>
                  </a:lnTo>
                  <a:lnTo>
                    <a:pt x="846" y="12"/>
                  </a:lnTo>
                  <a:lnTo>
                    <a:pt x="842" y="12"/>
                  </a:lnTo>
                  <a:lnTo>
                    <a:pt x="838" y="12"/>
                  </a:lnTo>
                  <a:lnTo>
                    <a:pt x="842" y="12"/>
                  </a:lnTo>
                  <a:lnTo>
                    <a:pt x="842" y="8"/>
                  </a:lnTo>
                  <a:lnTo>
                    <a:pt x="850" y="12"/>
                  </a:lnTo>
                  <a:lnTo>
                    <a:pt x="858" y="12"/>
                  </a:lnTo>
                  <a:lnTo>
                    <a:pt x="862" y="12"/>
                  </a:lnTo>
                  <a:lnTo>
                    <a:pt x="862" y="16"/>
                  </a:lnTo>
                  <a:lnTo>
                    <a:pt x="864" y="16"/>
                  </a:lnTo>
                  <a:lnTo>
                    <a:pt x="864" y="12"/>
                  </a:lnTo>
                  <a:lnTo>
                    <a:pt x="868" y="16"/>
                  </a:lnTo>
                  <a:lnTo>
                    <a:pt x="872" y="16"/>
                  </a:lnTo>
                  <a:lnTo>
                    <a:pt x="876" y="16"/>
                  </a:lnTo>
                  <a:lnTo>
                    <a:pt x="880" y="16"/>
                  </a:lnTo>
                  <a:lnTo>
                    <a:pt x="884" y="16"/>
                  </a:lnTo>
                  <a:lnTo>
                    <a:pt x="880" y="16"/>
                  </a:lnTo>
                  <a:lnTo>
                    <a:pt x="876" y="16"/>
                  </a:lnTo>
                  <a:lnTo>
                    <a:pt x="872" y="16"/>
                  </a:lnTo>
                  <a:lnTo>
                    <a:pt x="872" y="12"/>
                  </a:lnTo>
                  <a:lnTo>
                    <a:pt x="868" y="12"/>
                  </a:lnTo>
                  <a:lnTo>
                    <a:pt x="864" y="12"/>
                  </a:lnTo>
                  <a:lnTo>
                    <a:pt x="862" y="12"/>
                  </a:lnTo>
                  <a:lnTo>
                    <a:pt x="864" y="12"/>
                  </a:lnTo>
                  <a:lnTo>
                    <a:pt x="868" y="12"/>
                  </a:lnTo>
                  <a:lnTo>
                    <a:pt x="864" y="8"/>
                  </a:lnTo>
                  <a:lnTo>
                    <a:pt x="862" y="8"/>
                  </a:lnTo>
                  <a:lnTo>
                    <a:pt x="858" y="8"/>
                  </a:lnTo>
                  <a:lnTo>
                    <a:pt x="862" y="8"/>
                  </a:lnTo>
                  <a:lnTo>
                    <a:pt x="864" y="4"/>
                  </a:lnTo>
                  <a:lnTo>
                    <a:pt x="868" y="4"/>
                  </a:lnTo>
                  <a:lnTo>
                    <a:pt x="872" y="4"/>
                  </a:lnTo>
                  <a:lnTo>
                    <a:pt x="876" y="4"/>
                  </a:lnTo>
                  <a:lnTo>
                    <a:pt x="876" y="8"/>
                  </a:lnTo>
                  <a:lnTo>
                    <a:pt x="880" y="8"/>
                  </a:lnTo>
                  <a:lnTo>
                    <a:pt x="884" y="8"/>
                  </a:lnTo>
                  <a:lnTo>
                    <a:pt x="888" y="8"/>
                  </a:lnTo>
                  <a:lnTo>
                    <a:pt x="888" y="12"/>
                  </a:lnTo>
                  <a:lnTo>
                    <a:pt x="890" y="8"/>
                  </a:lnTo>
                  <a:lnTo>
                    <a:pt x="888" y="8"/>
                  </a:lnTo>
                  <a:lnTo>
                    <a:pt x="890" y="8"/>
                  </a:lnTo>
                  <a:lnTo>
                    <a:pt x="894" y="8"/>
                  </a:lnTo>
                  <a:lnTo>
                    <a:pt x="898" y="8"/>
                  </a:lnTo>
                  <a:lnTo>
                    <a:pt x="902" y="8"/>
                  </a:lnTo>
                  <a:lnTo>
                    <a:pt x="906" y="12"/>
                  </a:lnTo>
                  <a:lnTo>
                    <a:pt x="910" y="12"/>
                  </a:lnTo>
                  <a:lnTo>
                    <a:pt x="910" y="16"/>
                  </a:lnTo>
                  <a:lnTo>
                    <a:pt x="914" y="16"/>
                  </a:lnTo>
                  <a:lnTo>
                    <a:pt x="918" y="16"/>
                  </a:lnTo>
                  <a:lnTo>
                    <a:pt x="920" y="16"/>
                  </a:lnTo>
                  <a:lnTo>
                    <a:pt x="920" y="20"/>
                  </a:lnTo>
                  <a:lnTo>
                    <a:pt x="918" y="20"/>
                  </a:lnTo>
                  <a:lnTo>
                    <a:pt x="918" y="22"/>
                  </a:lnTo>
                  <a:lnTo>
                    <a:pt x="918" y="20"/>
                  </a:lnTo>
                  <a:lnTo>
                    <a:pt x="920" y="20"/>
                  </a:lnTo>
                  <a:lnTo>
                    <a:pt x="924" y="16"/>
                  </a:lnTo>
                  <a:lnTo>
                    <a:pt x="928" y="16"/>
                  </a:lnTo>
                  <a:lnTo>
                    <a:pt x="924" y="16"/>
                  </a:lnTo>
                  <a:lnTo>
                    <a:pt x="920" y="16"/>
                  </a:lnTo>
                  <a:lnTo>
                    <a:pt x="918" y="16"/>
                  </a:lnTo>
                  <a:lnTo>
                    <a:pt x="918" y="12"/>
                  </a:lnTo>
                  <a:lnTo>
                    <a:pt x="914" y="12"/>
                  </a:lnTo>
                  <a:lnTo>
                    <a:pt x="918" y="12"/>
                  </a:lnTo>
                  <a:lnTo>
                    <a:pt x="920" y="12"/>
                  </a:lnTo>
                  <a:lnTo>
                    <a:pt x="918" y="12"/>
                  </a:lnTo>
                  <a:lnTo>
                    <a:pt x="914" y="12"/>
                  </a:lnTo>
                  <a:lnTo>
                    <a:pt x="910" y="8"/>
                  </a:lnTo>
                  <a:lnTo>
                    <a:pt x="906" y="8"/>
                  </a:lnTo>
                  <a:lnTo>
                    <a:pt x="902" y="8"/>
                  </a:lnTo>
                  <a:lnTo>
                    <a:pt x="898" y="4"/>
                  </a:lnTo>
                  <a:lnTo>
                    <a:pt x="902" y="4"/>
                  </a:lnTo>
                  <a:lnTo>
                    <a:pt x="906" y="4"/>
                  </a:lnTo>
                  <a:lnTo>
                    <a:pt x="910" y="4"/>
                  </a:lnTo>
                  <a:lnTo>
                    <a:pt x="914" y="4"/>
                  </a:lnTo>
                  <a:lnTo>
                    <a:pt x="918" y="4"/>
                  </a:lnTo>
                  <a:lnTo>
                    <a:pt x="920" y="4"/>
                  </a:lnTo>
                  <a:lnTo>
                    <a:pt x="924" y="4"/>
                  </a:lnTo>
                  <a:lnTo>
                    <a:pt x="928" y="4"/>
                  </a:lnTo>
                  <a:lnTo>
                    <a:pt x="932" y="4"/>
                  </a:lnTo>
                  <a:lnTo>
                    <a:pt x="936" y="4"/>
                  </a:lnTo>
                  <a:lnTo>
                    <a:pt x="940" y="4"/>
                  </a:lnTo>
                  <a:lnTo>
                    <a:pt x="944" y="4"/>
                  </a:lnTo>
                  <a:lnTo>
                    <a:pt x="948" y="4"/>
                  </a:lnTo>
                  <a:lnTo>
                    <a:pt x="950" y="8"/>
                  </a:lnTo>
                  <a:lnTo>
                    <a:pt x="954" y="12"/>
                  </a:lnTo>
                  <a:lnTo>
                    <a:pt x="958" y="12"/>
                  </a:lnTo>
                  <a:lnTo>
                    <a:pt x="962" y="12"/>
                  </a:lnTo>
                  <a:lnTo>
                    <a:pt x="966" y="12"/>
                  </a:lnTo>
                  <a:lnTo>
                    <a:pt x="966" y="16"/>
                  </a:lnTo>
                  <a:lnTo>
                    <a:pt x="970" y="12"/>
                  </a:lnTo>
                  <a:lnTo>
                    <a:pt x="966" y="12"/>
                  </a:lnTo>
                  <a:lnTo>
                    <a:pt x="962" y="12"/>
                  </a:lnTo>
                  <a:lnTo>
                    <a:pt x="958" y="12"/>
                  </a:lnTo>
                  <a:lnTo>
                    <a:pt x="954" y="8"/>
                  </a:lnTo>
                  <a:lnTo>
                    <a:pt x="958" y="4"/>
                  </a:lnTo>
                  <a:lnTo>
                    <a:pt x="962" y="4"/>
                  </a:lnTo>
                  <a:lnTo>
                    <a:pt x="966" y="0"/>
                  </a:lnTo>
                  <a:lnTo>
                    <a:pt x="970" y="0"/>
                  </a:lnTo>
                  <a:lnTo>
                    <a:pt x="974" y="0"/>
                  </a:lnTo>
                  <a:lnTo>
                    <a:pt x="976" y="0"/>
                  </a:lnTo>
                  <a:lnTo>
                    <a:pt x="980" y="0"/>
                  </a:lnTo>
                  <a:lnTo>
                    <a:pt x="980" y="4"/>
                  </a:lnTo>
                  <a:lnTo>
                    <a:pt x="980" y="8"/>
                  </a:lnTo>
                  <a:lnTo>
                    <a:pt x="984" y="8"/>
                  </a:lnTo>
                  <a:lnTo>
                    <a:pt x="988" y="8"/>
                  </a:lnTo>
                  <a:lnTo>
                    <a:pt x="992" y="8"/>
                  </a:lnTo>
                  <a:lnTo>
                    <a:pt x="988" y="8"/>
                  </a:lnTo>
                  <a:lnTo>
                    <a:pt x="984" y="4"/>
                  </a:lnTo>
                  <a:lnTo>
                    <a:pt x="988" y="0"/>
                  </a:lnTo>
                  <a:lnTo>
                    <a:pt x="992" y="0"/>
                  </a:lnTo>
                  <a:lnTo>
                    <a:pt x="996" y="0"/>
                  </a:lnTo>
                  <a:lnTo>
                    <a:pt x="1000" y="0"/>
                  </a:lnTo>
                  <a:lnTo>
                    <a:pt x="1004" y="0"/>
                  </a:lnTo>
                  <a:lnTo>
                    <a:pt x="1006" y="0"/>
                  </a:lnTo>
                  <a:lnTo>
                    <a:pt x="1010" y="0"/>
                  </a:lnTo>
                  <a:lnTo>
                    <a:pt x="1010" y="4"/>
                  </a:lnTo>
                  <a:lnTo>
                    <a:pt x="1006" y="4"/>
                  </a:lnTo>
                  <a:lnTo>
                    <a:pt x="1010" y="4"/>
                  </a:lnTo>
                  <a:lnTo>
                    <a:pt x="1014" y="4"/>
                  </a:lnTo>
                  <a:lnTo>
                    <a:pt x="1018" y="4"/>
                  </a:lnTo>
                  <a:lnTo>
                    <a:pt x="1022" y="4"/>
                  </a:lnTo>
                  <a:lnTo>
                    <a:pt x="1026" y="4"/>
                  </a:lnTo>
                  <a:lnTo>
                    <a:pt x="1030" y="4"/>
                  </a:lnTo>
                  <a:lnTo>
                    <a:pt x="1030" y="8"/>
                  </a:lnTo>
                  <a:lnTo>
                    <a:pt x="1032" y="8"/>
                  </a:lnTo>
                  <a:lnTo>
                    <a:pt x="1032" y="4"/>
                  </a:lnTo>
                  <a:lnTo>
                    <a:pt x="1036" y="4"/>
                  </a:lnTo>
                  <a:lnTo>
                    <a:pt x="1040" y="4"/>
                  </a:lnTo>
                  <a:lnTo>
                    <a:pt x="1040" y="8"/>
                  </a:lnTo>
                  <a:lnTo>
                    <a:pt x="1044" y="8"/>
                  </a:lnTo>
                  <a:lnTo>
                    <a:pt x="1044" y="4"/>
                  </a:lnTo>
                  <a:lnTo>
                    <a:pt x="1048" y="4"/>
                  </a:lnTo>
                  <a:lnTo>
                    <a:pt x="1048" y="8"/>
                  </a:lnTo>
                  <a:lnTo>
                    <a:pt x="1052" y="8"/>
                  </a:lnTo>
                  <a:lnTo>
                    <a:pt x="1056" y="8"/>
                  </a:lnTo>
                  <a:lnTo>
                    <a:pt x="1048" y="12"/>
                  </a:lnTo>
                  <a:lnTo>
                    <a:pt x="1044" y="12"/>
                  </a:lnTo>
                  <a:lnTo>
                    <a:pt x="1040" y="12"/>
                  </a:lnTo>
                  <a:lnTo>
                    <a:pt x="1036" y="12"/>
                  </a:lnTo>
                  <a:lnTo>
                    <a:pt x="1032" y="12"/>
                  </a:lnTo>
                  <a:lnTo>
                    <a:pt x="1032" y="16"/>
                  </a:lnTo>
                  <a:lnTo>
                    <a:pt x="1030" y="16"/>
                  </a:lnTo>
                  <a:lnTo>
                    <a:pt x="1026" y="16"/>
                  </a:lnTo>
                  <a:lnTo>
                    <a:pt x="1022" y="16"/>
                  </a:lnTo>
                  <a:lnTo>
                    <a:pt x="1026" y="16"/>
                  </a:lnTo>
                  <a:lnTo>
                    <a:pt x="1030" y="16"/>
                  </a:lnTo>
                  <a:lnTo>
                    <a:pt x="1032" y="16"/>
                  </a:lnTo>
                  <a:lnTo>
                    <a:pt x="1036" y="16"/>
                  </a:lnTo>
                  <a:lnTo>
                    <a:pt x="1040" y="16"/>
                  </a:lnTo>
                  <a:lnTo>
                    <a:pt x="1044" y="16"/>
                  </a:lnTo>
                  <a:lnTo>
                    <a:pt x="1048" y="12"/>
                  </a:lnTo>
                  <a:lnTo>
                    <a:pt x="1052" y="12"/>
                  </a:lnTo>
                  <a:lnTo>
                    <a:pt x="1060" y="12"/>
                  </a:lnTo>
                  <a:lnTo>
                    <a:pt x="1062" y="8"/>
                  </a:lnTo>
                  <a:lnTo>
                    <a:pt x="1066" y="8"/>
                  </a:lnTo>
                  <a:lnTo>
                    <a:pt x="1070" y="8"/>
                  </a:lnTo>
                  <a:lnTo>
                    <a:pt x="1066" y="12"/>
                  </a:lnTo>
                  <a:lnTo>
                    <a:pt x="1070" y="12"/>
                  </a:lnTo>
                  <a:lnTo>
                    <a:pt x="1074" y="12"/>
                  </a:lnTo>
                  <a:lnTo>
                    <a:pt x="1070" y="12"/>
                  </a:lnTo>
                  <a:lnTo>
                    <a:pt x="1070" y="8"/>
                  </a:lnTo>
                  <a:lnTo>
                    <a:pt x="1074" y="8"/>
                  </a:lnTo>
                  <a:lnTo>
                    <a:pt x="1070" y="8"/>
                  </a:lnTo>
                  <a:lnTo>
                    <a:pt x="1074" y="8"/>
                  </a:lnTo>
                  <a:lnTo>
                    <a:pt x="1076" y="8"/>
                  </a:lnTo>
                  <a:lnTo>
                    <a:pt x="1080" y="8"/>
                  </a:lnTo>
                  <a:lnTo>
                    <a:pt x="1076" y="8"/>
                  </a:lnTo>
                  <a:lnTo>
                    <a:pt x="1076" y="12"/>
                  </a:lnTo>
                  <a:lnTo>
                    <a:pt x="1080" y="12"/>
                  </a:lnTo>
                  <a:lnTo>
                    <a:pt x="1084" y="12"/>
                  </a:lnTo>
                  <a:lnTo>
                    <a:pt x="1088" y="8"/>
                  </a:lnTo>
                  <a:lnTo>
                    <a:pt x="1092" y="8"/>
                  </a:lnTo>
                  <a:lnTo>
                    <a:pt x="1096" y="8"/>
                  </a:lnTo>
                  <a:lnTo>
                    <a:pt x="1096" y="12"/>
                  </a:lnTo>
                  <a:lnTo>
                    <a:pt x="1092" y="12"/>
                  </a:lnTo>
                  <a:lnTo>
                    <a:pt x="1096" y="16"/>
                  </a:lnTo>
                  <a:lnTo>
                    <a:pt x="1100" y="16"/>
                  </a:lnTo>
                  <a:lnTo>
                    <a:pt x="1104" y="16"/>
                  </a:lnTo>
                  <a:lnTo>
                    <a:pt x="1104" y="20"/>
                  </a:lnTo>
                  <a:lnTo>
                    <a:pt x="1100" y="20"/>
                  </a:lnTo>
                  <a:lnTo>
                    <a:pt x="1100" y="22"/>
                  </a:lnTo>
                  <a:lnTo>
                    <a:pt x="1104" y="22"/>
                  </a:lnTo>
                  <a:lnTo>
                    <a:pt x="1104" y="20"/>
                  </a:lnTo>
                  <a:lnTo>
                    <a:pt x="1106" y="20"/>
                  </a:lnTo>
                  <a:lnTo>
                    <a:pt x="1110" y="20"/>
                  </a:lnTo>
                  <a:lnTo>
                    <a:pt x="1114" y="20"/>
                  </a:lnTo>
                  <a:lnTo>
                    <a:pt x="1110" y="20"/>
                  </a:lnTo>
                  <a:lnTo>
                    <a:pt x="1114" y="20"/>
                  </a:lnTo>
                  <a:lnTo>
                    <a:pt x="1118" y="20"/>
                  </a:lnTo>
                  <a:lnTo>
                    <a:pt x="1122" y="20"/>
                  </a:lnTo>
                  <a:lnTo>
                    <a:pt x="1126" y="20"/>
                  </a:lnTo>
                  <a:lnTo>
                    <a:pt x="1126" y="22"/>
                  </a:lnTo>
                  <a:lnTo>
                    <a:pt x="1130" y="22"/>
                  </a:lnTo>
                  <a:lnTo>
                    <a:pt x="1130" y="26"/>
                  </a:lnTo>
                  <a:lnTo>
                    <a:pt x="1126" y="30"/>
                  </a:lnTo>
                  <a:lnTo>
                    <a:pt x="1122" y="30"/>
                  </a:lnTo>
                  <a:lnTo>
                    <a:pt x="1118" y="30"/>
                  </a:lnTo>
                  <a:lnTo>
                    <a:pt x="1114" y="34"/>
                  </a:lnTo>
                  <a:lnTo>
                    <a:pt x="1110" y="34"/>
                  </a:lnTo>
                  <a:lnTo>
                    <a:pt x="1104" y="38"/>
                  </a:lnTo>
                  <a:lnTo>
                    <a:pt x="1100" y="38"/>
                  </a:lnTo>
                  <a:lnTo>
                    <a:pt x="1096" y="38"/>
                  </a:lnTo>
                  <a:lnTo>
                    <a:pt x="1092" y="38"/>
                  </a:lnTo>
                  <a:lnTo>
                    <a:pt x="1092" y="42"/>
                  </a:lnTo>
                  <a:lnTo>
                    <a:pt x="1088" y="42"/>
                  </a:lnTo>
                  <a:lnTo>
                    <a:pt x="1084" y="42"/>
                  </a:lnTo>
                  <a:lnTo>
                    <a:pt x="1088" y="42"/>
                  </a:lnTo>
                  <a:lnTo>
                    <a:pt x="1084" y="42"/>
                  </a:lnTo>
                  <a:lnTo>
                    <a:pt x="1080" y="42"/>
                  </a:lnTo>
                  <a:lnTo>
                    <a:pt x="1076" y="42"/>
                  </a:lnTo>
                  <a:lnTo>
                    <a:pt x="1074" y="42"/>
                  </a:lnTo>
                  <a:lnTo>
                    <a:pt x="1070" y="42"/>
                  </a:lnTo>
                  <a:lnTo>
                    <a:pt x="1066" y="46"/>
                  </a:lnTo>
                  <a:lnTo>
                    <a:pt x="1062" y="46"/>
                  </a:lnTo>
                  <a:lnTo>
                    <a:pt x="1060" y="46"/>
                  </a:lnTo>
                  <a:lnTo>
                    <a:pt x="1062" y="46"/>
                  </a:lnTo>
                  <a:lnTo>
                    <a:pt x="1066" y="46"/>
                  </a:lnTo>
                  <a:lnTo>
                    <a:pt x="1070" y="46"/>
                  </a:lnTo>
                  <a:lnTo>
                    <a:pt x="1066" y="46"/>
                  </a:lnTo>
                  <a:lnTo>
                    <a:pt x="1062" y="46"/>
                  </a:lnTo>
                  <a:lnTo>
                    <a:pt x="1060" y="46"/>
                  </a:lnTo>
                  <a:lnTo>
                    <a:pt x="1056" y="46"/>
                  </a:lnTo>
                  <a:lnTo>
                    <a:pt x="1052" y="46"/>
                  </a:lnTo>
                  <a:lnTo>
                    <a:pt x="1048" y="46"/>
                  </a:lnTo>
                  <a:lnTo>
                    <a:pt x="1044" y="46"/>
                  </a:lnTo>
                  <a:lnTo>
                    <a:pt x="1040" y="46"/>
                  </a:lnTo>
                  <a:lnTo>
                    <a:pt x="1036" y="46"/>
                  </a:lnTo>
                  <a:lnTo>
                    <a:pt x="1032" y="50"/>
                  </a:lnTo>
                  <a:lnTo>
                    <a:pt x="1030" y="50"/>
                  </a:lnTo>
                  <a:lnTo>
                    <a:pt x="1026" y="46"/>
                  </a:lnTo>
                  <a:lnTo>
                    <a:pt x="1022" y="46"/>
                  </a:lnTo>
                  <a:lnTo>
                    <a:pt x="1018" y="46"/>
                  </a:lnTo>
                  <a:lnTo>
                    <a:pt x="1014" y="42"/>
                  </a:lnTo>
                  <a:lnTo>
                    <a:pt x="1014" y="46"/>
                  </a:lnTo>
                  <a:lnTo>
                    <a:pt x="1018" y="46"/>
                  </a:lnTo>
                  <a:lnTo>
                    <a:pt x="1022" y="46"/>
                  </a:lnTo>
                  <a:lnTo>
                    <a:pt x="1026" y="46"/>
                  </a:lnTo>
                  <a:lnTo>
                    <a:pt x="1026" y="50"/>
                  </a:lnTo>
                  <a:lnTo>
                    <a:pt x="1030" y="50"/>
                  </a:lnTo>
                  <a:lnTo>
                    <a:pt x="1026" y="50"/>
                  </a:lnTo>
                  <a:lnTo>
                    <a:pt x="1022" y="50"/>
                  </a:lnTo>
                  <a:lnTo>
                    <a:pt x="1026" y="50"/>
                  </a:lnTo>
                  <a:lnTo>
                    <a:pt x="1030" y="50"/>
                  </a:lnTo>
                  <a:lnTo>
                    <a:pt x="1032" y="50"/>
                  </a:lnTo>
                  <a:lnTo>
                    <a:pt x="1036" y="50"/>
                  </a:lnTo>
                  <a:lnTo>
                    <a:pt x="1040" y="50"/>
                  </a:lnTo>
                  <a:lnTo>
                    <a:pt x="1044" y="50"/>
                  </a:lnTo>
                  <a:lnTo>
                    <a:pt x="1048" y="50"/>
                  </a:lnTo>
                  <a:lnTo>
                    <a:pt x="1052" y="50"/>
                  </a:lnTo>
                  <a:lnTo>
                    <a:pt x="1048" y="50"/>
                  </a:lnTo>
                  <a:lnTo>
                    <a:pt x="1044" y="52"/>
                  </a:lnTo>
                  <a:lnTo>
                    <a:pt x="1040" y="52"/>
                  </a:lnTo>
                  <a:lnTo>
                    <a:pt x="1036" y="52"/>
                  </a:lnTo>
                  <a:lnTo>
                    <a:pt x="1032" y="52"/>
                  </a:lnTo>
                  <a:lnTo>
                    <a:pt x="1030" y="52"/>
                  </a:lnTo>
                  <a:lnTo>
                    <a:pt x="1030" y="56"/>
                  </a:lnTo>
                  <a:lnTo>
                    <a:pt x="1026" y="56"/>
                  </a:lnTo>
                  <a:lnTo>
                    <a:pt x="1022" y="56"/>
                  </a:lnTo>
                  <a:lnTo>
                    <a:pt x="1018" y="56"/>
                  </a:lnTo>
                  <a:lnTo>
                    <a:pt x="1014" y="56"/>
                  </a:lnTo>
                  <a:lnTo>
                    <a:pt x="1010" y="56"/>
                  </a:lnTo>
                  <a:lnTo>
                    <a:pt x="1014" y="56"/>
                  </a:lnTo>
                  <a:lnTo>
                    <a:pt x="1010" y="56"/>
                  </a:lnTo>
                  <a:lnTo>
                    <a:pt x="1006" y="60"/>
                  </a:lnTo>
                  <a:lnTo>
                    <a:pt x="1004" y="60"/>
                  </a:lnTo>
                  <a:lnTo>
                    <a:pt x="1006" y="60"/>
                  </a:lnTo>
                  <a:lnTo>
                    <a:pt x="1010" y="60"/>
                  </a:lnTo>
                  <a:lnTo>
                    <a:pt x="1006" y="60"/>
                  </a:lnTo>
                  <a:lnTo>
                    <a:pt x="1004" y="60"/>
                  </a:lnTo>
                  <a:lnTo>
                    <a:pt x="1006" y="60"/>
                  </a:lnTo>
                  <a:lnTo>
                    <a:pt x="1010" y="60"/>
                  </a:lnTo>
                  <a:lnTo>
                    <a:pt x="1014" y="60"/>
                  </a:lnTo>
                  <a:lnTo>
                    <a:pt x="1022" y="56"/>
                  </a:lnTo>
                  <a:lnTo>
                    <a:pt x="1030" y="56"/>
                  </a:lnTo>
                  <a:lnTo>
                    <a:pt x="1032" y="56"/>
                  </a:lnTo>
                  <a:lnTo>
                    <a:pt x="1036" y="56"/>
                  </a:lnTo>
                  <a:lnTo>
                    <a:pt x="1036" y="52"/>
                  </a:lnTo>
                  <a:lnTo>
                    <a:pt x="1040" y="52"/>
                  </a:lnTo>
                  <a:lnTo>
                    <a:pt x="1044" y="52"/>
                  </a:lnTo>
                  <a:lnTo>
                    <a:pt x="1048" y="52"/>
                  </a:lnTo>
                  <a:lnTo>
                    <a:pt x="1052" y="52"/>
                  </a:lnTo>
                  <a:lnTo>
                    <a:pt x="1056" y="52"/>
                  </a:lnTo>
                  <a:lnTo>
                    <a:pt x="1060" y="52"/>
                  </a:lnTo>
                  <a:lnTo>
                    <a:pt x="1062" y="50"/>
                  </a:lnTo>
                  <a:lnTo>
                    <a:pt x="1066" y="50"/>
                  </a:lnTo>
                  <a:lnTo>
                    <a:pt x="1070" y="50"/>
                  </a:lnTo>
                  <a:lnTo>
                    <a:pt x="1074" y="50"/>
                  </a:lnTo>
                  <a:lnTo>
                    <a:pt x="1080" y="50"/>
                  </a:lnTo>
                  <a:lnTo>
                    <a:pt x="1080" y="52"/>
                  </a:lnTo>
                  <a:lnTo>
                    <a:pt x="1076" y="52"/>
                  </a:lnTo>
                  <a:lnTo>
                    <a:pt x="1074" y="56"/>
                  </a:lnTo>
                  <a:lnTo>
                    <a:pt x="1070" y="56"/>
                  </a:lnTo>
                  <a:lnTo>
                    <a:pt x="1066" y="56"/>
                  </a:lnTo>
                  <a:lnTo>
                    <a:pt x="1062" y="56"/>
                  </a:lnTo>
                  <a:lnTo>
                    <a:pt x="1060" y="60"/>
                  </a:lnTo>
                  <a:lnTo>
                    <a:pt x="1056" y="60"/>
                  </a:lnTo>
                  <a:lnTo>
                    <a:pt x="1056" y="64"/>
                  </a:lnTo>
                  <a:lnTo>
                    <a:pt x="1052" y="64"/>
                  </a:lnTo>
                  <a:lnTo>
                    <a:pt x="1048" y="64"/>
                  </a:lnTo>
                  <a:lnTo>
                    <a:pt x="1044" y="68"/>
                  </a:lnTo>
                  <a:lnTo>
                    <a:pt x="1040" y="68"/>
                  </a:lnTo>
                  <a:lnTo>
                    <a:pt x="1036" y="68"/>
                  </a:lnTo>
                  <a:lnTo>
                    <a:pt x="1040" y="68"/>
                  </a:lnTo>
                  <a:lnTo>
                    <a:pt x="1036" y="68"/>
                  </a:lnTo>
                  <a:lnTo>
                    <a:pt x="1032" y="68"/>
                  </a:lnTo>
                  <a:lnTo>
                    <a:pt x="1032" y="72"/>
                  </a:lnTo>
                  <a:lnTo>
                    <a:pt x="1030" y="72"/>
                  </a:lnTo>
                  <a:lnTo>
                    <a:pt x="1022" y="76"/>
                  </a:lnTo>
                  <a:lnTo>
                    <a:pt x="1018" y="76"/>
                  </a:lnTo>
                  <a:lnTo>
                    <a:pt x="1018" y="78"/>
                  </a:lnTo>
                  <a:lnTo>
                    <a:pt x="1014" y="78"/>
                  </a:lnTo>
                  <a:lnTo>
                    <a:pt x="1014" y="82"/>
                  </a:lnTo>
                  <a:lnTo>
                    <a:pt x="1010" y="82"/>
                  </a:lnTo>
                  <a:lnTo>
                    <a:pt x="1006" y="82"/>
                  </a:lnTo>
                  <a:lnTo>
                    <a:pt x="1004" y="82"/>
                  </a:lnTo>
                  <a:lnTo>
                    <a:pt x="1000" y="82"/>
                  </a:lnTo>
                  <a:lnTo>
                    <a:pt x="1000" y="78"/>
                  </a:lnTo>
                  <a:lnTo>
                    <a:pt x="996" y="78"/>
                  </a:lnTo>
                  <a:lnTo>
                    <a:pt x="992" y="78"/>
                  </a:lnTo>
                  <a:lnTo>
                    <a:pt x="996" y="78"/>
                  </a:lnTo>
                  <a:lnTo>
                    <a:pt x="1000" y="78"/>
                  </a:lnTo>
                  <a:lnTo>
                    <a:pt x="1000" y="82"/>
                  </a:lnTo>
                  <a:lnTo>
                    <a:pt x="1000" y="86"/>
                  </a:lnTo>
                  <a:lnTo>
                    <a:pt x="1004" y="86"/>
                  </a:lnTo>
                  <a:lnTo>
                    <a:pt x="1006" y="86"/>
                  </a:lnTo>
                  <a:lnTo>
                    <a:pt x="1004" y="86"/>
                  </a:lnTo>
                  <a:lnTo>
                    <a:pt x="1004" y="90"/>
                  </a:lnTo>
                  <a:lnTo>
                    <a:pt x="1000" y="90"/>
                  </a:lnTo>
                  <a:lnTo>
                    <a:pt x="996" y="86"/>
                  </a:lnTo>
                  <a:lnTo>
                    <a:pt x="992" y="90"/>
                  </a:lnTo>
                  <a:lnTo>
                    <a:pt x="988" y="90"/>
                  </a:lnTo>
                  <a:lnTo>
                    <a:pt x="984" y="90"/>
                  </a:lnTo>
                  <a:lnTo>
                    <a:pt x="980" y="90"/>
                  </a:lnTo>
                  <a:lnTo>
                    <a:pt x="976" y="90"/>
                  </a:lnTo>
                  <a:lnTo>
                    <a:pt x="974" y="90"/>
                  </a:lnTo>
                  <a:lnTo>
                    <a:pt x="974" y="86"/>
                  </a:lnTo>
                  <a:lnTo>
                    <a:pt x="970" y="86"/>
                  </a:lnTo>
                  <a:lnTo>
                    <a:pt x="974" y="90"/>
                  </a:lnTo>
                  <a:lnTo>
                    <a:pt x="976" y="90"/>
                  </a:lnTo>
                  <a:lnTo>
                    <a:pt x="974" y="90"/>
                  </a:lnTo>
                  <a:lnTo>
                    <a:pt x="970" y="90"/>
                  </a:lnTo>
                  <a:lnTo>
                    <a:pt x="970" y="94"/>
                  </a:lnTo>
                  <a:lnTo>
                    <a:pt x="974" y="94"/>
                  </a:lnTo>
                  <a:lnTo>
                    <a:pt x="976" y="94"/>
                  </a:lnTo>
                  <a:lnTo>
                    <a:pt x="980" y="94"/>
                  </a:lnTo>
                  <a:lnTo>
                    <a:pt x="984" y="94"/>
                  </a:lnTo>
                  <a:lnTo>
                    <a:pt x="984" y="90"/>
                  </a:lnTo>
                  <a:lnTo>
                    <a:pt x="988" y="90"/>
                  </a:lnTo>
                  <a:lnTo>
                    <a:pt x="992" y="90"/>
                  </a:lnTo>
                  <a:lnTo>
                    <a:pt x="996" y="90"/>
                  </a:lnTo>
                  <a:lnTo>
                    <a:pt x="996" y="94"/>
                  </a:lnTo>
                  <a:lnTo>
                    <a:pt x="992" y="94"/>
                  </a:lnTo>
                  <a:lnTo>
                    <a:pt x="988" y="94"/>
                  </a:lnTo>
                  <a:lnTo>
                    <a:pt x="984" y="98"/>
                  </a:lnTo>
                  <a:lnTo>
                    <a:pt x="988" y="98"/>
                  </a:lnTo>
                  <a:lnTo>
                    <a:pt x="992" y="98"/>
                  </a:lnTo>
                  <a:lnTo>
                    <a:pt x="988" y="102"/>
                  </a:lnTo>
                  <a:lnTo>
                    <a:pt x="984" y="102"/>
                  </a:lnTo>
                  <a:lnTo>
                    <a:pt x="980" y="102"/>
                  </a:lnTo>
                  <a:lnTo>
                    <a:pt x="976" y="102"/>
                  </a:lnTo>
                  <a:lnTo>
                    <a:pt x="974" y="106"/>
                  </a:lnTo>
                  <a:lnTo>
                    <a:pt x="970" y="106"/>
                  </a:lnTo>
                  <a:lnTo>
                    <a:pt x="970" y="102"/>
                  </a:lnTo>
                  <a:lnTo>
                    <a:pt x="970" y="106"/>
                  </a:lnTo>
                  <a:lnTo>
                    <a:pt x="966" y="106"/>
                  </a:lnTo>
                  <a:lnTo>
                    <a:pt x="962" y="102"/>
                  </a:lnTo>
                  <a:lnTo>
                    <a:pt x="962" y="98"/>
                  </a:lnTo>
                  <a:lnTo>
                    <a:pt x="958" y="98"/>
                  </a:lnTo>
                  <a:lnTo>
                    <a:pt x="954" y="98"/>
                  </a:lnTo>
                  <a:lnTo>
                    <a:pt x="950" y="98"/>
                  </a:lnTo>
                  <a:lnTo>
                    <a:pt x="948" y="98"/>
                  </a:lnTo>
                  <a:lnTo>
                    <a:pt x="944" y="98"/>
                  </a:lnTo>
                  <a:lnTo>
                    <a:pt x="940" y="98"/>
                  </a:lnTo>
                  <a:lnTo>
                    <a:pt x="936" y="98"/>
                  </a:lnTo>
                  <a:lnTo>
                    <a:pt x="936" y="102"/>
                  </a:lnTo>
                  <a:lnTo>
                    <a:pt x="940" y="102"/>
                  </a:lnTo>
                  <a:lnTo>
                    <a:pt x="944" y="102"/>
                  </a:lnTo>
                  <a:lnTo>
                    <a:pt x="948" y="102"/>
                  </a:lnTo>
                  <a:lnTo>
                    <a:pt x="950" y="102"/>
                  </a:lnTo>
                  <a:lnTo>
                    <a:pt x="954" y="102"/>
                  </a:lnTo>
                  <a:lnTo>
                    <a:pt x="958" y="102"/>
                  </a:lnTo>
                  <a:lnTo>
                    <a:pt x="958" y="106"/>
                  </a:lnTo>
                  <a:lnTo>
                    <a:pt x="958" y="108"/>
                  </a:lnTo>
                  <a:lnTo>
                    <a:pt x="954" y="108"/>
                  </a:lnTo>
                  <a:lnTo>
                    <a:pt x="950" y="108"/>
                  </a:lnTo>
                  <a:lnTo>
                    <a:pt x="948" y="108"/>
                  </a:lnTo>
                  <a:lnTo>
                    <a:pt x="944" y="108"/>
                  </a:lnTo>
                  <a:lnTo>
                    <a:pt x="940" y="108"/>
                  </a:lnTo>
                  <a:lnTo>
                    <a:pt x="936" y="108"/>
                  </a:lnTo>
                  <a:lnTo>
                    <a:pt x="932" y="108"/>
                  </a:lnTo>
                  <a:lnTo>
                    <a:pt x="936" y="108"/>
                  </a:lnTo>
                  <a:lnTo>
                    <a:pt x="936" y="112"/>
                  </a:lnTo>
                  <a:lnTo>
                    <a:pt x="932" y="112"/>
                  </a:lnTo>
                  <a:lnTo>
                    <a:pt x="928" y="112"/>
                  </a:lnTo>
                  <a:lnTo>
                    <a:pt x="924" y="112"/>
                  </a:lnTo>
                  <a:lnTo>
                    <a:pt x="920" y="108"/>
                  </a:lnTo>
                  <a:lnTo>
                    <a:pt x="920" y="112"/>
                  </a:lnTo>
                  <a:lnTo>
                    <a:pt x="920" y="108"/>
                  </a:lnTo>
                  <a:lnTo>
                    <a:pt x="918" y="108"/>
                  </a:lnTo>
                  <a:lnTo>
                    <a:pt x="914" y="108"/>
                  </a:lnTo>
                  <a:lnTo>
                    <a:pt x="910" y="108"/>
                  </a:lnTo>
                  <a:lnTo>
                    <a:pt x="906" y="108"/>
                  </a:lnTo>
                  <a:lnTo>
                    <a:pt x="902" y="108"/>
                  </a:lnTo>
                  <a:lnTo>
                    <a:pt x="906" y="108"/>
                  </a:lnTo>
                  <a:lnTo>
                    <a:pt x="910" y="108"/>
                  </a:lnTo>
                  <a:lnTo>
                    <a:pt x="914" y="108"/>
                  </a:lnTo>
                  <a:lnTo>
                    <a:pt x="918" y="108"/>
                  </a:lnTo>
                  <a:lnTo>
                    <a:pt x="918" y="112"/>
                  </a:lnTo>
                  <a:lnTo>
                    <a:pt x="920" y="112"/>
                  </a:lnTo>
                  <a:lnTo>
                    <a:pt x="918" y="112"/>
                  </a:lnTo>
                  <a:lnTo>
                    <a:pt x="914" y="112"/>
                  </a:lnTo>
                  <a:lnTo>
                    <a:pt x="910" y="112"/>
                  </a:lnTo>
                  <a:lnTo>
                    <a:pt x="906" y="112"/>
                  </a:lnTo>
                  <a:lnTo>
                    <a:pt x="902" y="112"/>
                  </a:lnTo>
                  <a:lnTo>
                    <a:pt x="902" y="108"/>
                  </a:lnTo>
                  <a:lnTo>
                    <a:pt x="898" y="108"/>
                  </a:lnTo>
                  <a:lnTo>
                    <a:pt x="902" y="112"/>
                  </a:lnTo>
                  <a:lnTo>
                    <a:pt x="898" y="112"/>
                  </a:lnTo>
                  <a:lnTo>
                    <a:pt x="894" y="112"/>
                  </a:lnTo>
                  <a:lnTo>
                    <a:pt x="890" y="112"/>
                  </a:lnTo>
                  <a:lnTo>
                    <a:pt x="894" y="112"/>
                  </a:lnTo>
                  <a:lnTo>
                    <a:pt x="898" y="112"/>
                  </a:lnTo>
                  <a:lnTo>
                    <a:pt x="898" y="116"/>
                  </a:lnTo>
                  <a:lnTo>
                    <a:pt x="902" y="116"/>
                  </a:lnTo>
                  <a:lnTo>
                    <a:pt x="898" y="116"/>
                  </a:lnTo>
                  <a:lnTo>
                    <a:pt x="902" y="116"/>
                  </a:lnTo>
                  <a:lnTo>
                    <a:pt x="906" y="116"/>
                  </a:lnTo>
                  <a:lnTo>
                    <a:pt x="910" y="116"/>
                  </a:lnTo>
                  <a:lnTo>
                    <a:pt x="918" y="116"/>
                  </a:lnTo>
                  <a:lnTo>
                    <a:pt x="920" y="116"/>
                  </a:lnTo>
                  <a:lnTo>
                    <a:pt x="924" y="116"/>
                  </a:lnTo>
                  <a:lnTo>
                    <a:pt x="928" y="116"/>
                  </a:lnTo>
                  <a:lnTo>
                    <a:pt x="932" y="116"/>
                  </a:lnTo>
                  <a:lnTo>
                    <a:pt x="936" y="116"/>
                  </a:lnTo>
                  <a:lnTo>
                    <a:pt x="940" y="116"/>
                  </a:lnTo>
                  <a:lnTo>
                    <a:pt x="936" y="116"/>
                  </a:lnTo>
                  <a:lnTo>
                    <a:pt x="936" y="120"/>
                  </a:lnTo>
                  <a:lnTo>
                    <a:pt x="940" y="120"/>
                  </a:lnTo>
                  <a:lnTo>
                    <a:pt x="944" y="120"/>
                  </a:lnTo>
                  <a:lnTo>
                    <a:pt x="940" y="120"/>
                  </a:lnTo>
                  <a:lnTo>
                    <a:pt x="940" y="124"/>
                  </a:lnTo>
                  <a:lnTo>
                    <a:pt x="936" y="124"/>
                  </a:lnTo>
                  <a:lnTo>
                    <a:pt x="932" y="124"/>
                  </a:lnTo>
                  <a:lnTo>
                    <a:pt x="928" y="120"/>
                  </a:lnTo>
                  <a:lnTo>
                    <a:pt x="924" y="120"/>
                  </a:lnTo>
                  <a:lnTo>
                    <a:pt x="920" y="120"/>
                  </a:lnTo>
                  <a:lnTo>
                    <a:pt x="920" y="116"/>
                  </a:lnTo>
                  <a:lnTo>
                    <a:pt x="918" y="116"/>
                  </a:lnTo>
                  <a:lnTo>
                    <a:pt x="914" y="116"/>
                  </a:lnTo>
                  <a:lnTo>
                    <a:pt x="906" y="116"/>
                  </a:lnTo>
                  <a:lnTo>
                    <a:pt x="902" y="116"/>
                  </a:lnTo>
                  <a:lnTo>
                    <a:pt x="898" y="116"/>
                  </a:lnTo>
                  <a:lnTo>
                    <a:pt x="894" y="116"/>
                  </a:lnTo>
                  <a:lnTo>
                    <a:pt x="888" y="116"/>
                  </a:lnTo>
                  <a:lnTo>
                    <a:pt x="888" y="120"/>
                  </a:lnTo>
                  <a:lnTo>
                    <a:pt x="890" y="116"/>
                  </a:lnTo>
                  <a:lnTo>
                    <a:pt x="894" y="116"/>
                  </a:lnTo>
                  <a:lnTo>
                    <a:pt x="898" y="116"/>
                  </a:lnTo>
                  <a:lnTo>
                    <a:pt x="902" y="120"/>
                  </a:lnTo>
                  <a:lnTo>
                    <a:pt x="906" y="120"/>
                  </a:lnTo>
                  <a:lnTo>
                    <a:pt x="910" y="120"/>
                  </a:lnTo>
                  <a:lnTo>
                    <a:pt x="914" y="120"/>
                  </a:lnTo>
                  <a:lnTo>
                    <a:pt x="918" y="120"/>
                  </a:lnTo>
                  <a:lnTo>
                    <a:pt x="914" y="120"/>
                  </a:lnTo>
                  <a:lnTo>
                    <a:pt x="910" y="120"/>
                  </a:lnTo>
                  <a:lnTo>
                    <a:pt x="906" y="120"/>
                  </a:lnTo>
                  <a:lnTo>
                    <a:pt x="902" y="120"/>
                  </a:lnTo>
                  <a:lnTo>
                    <a:pt x="898" y="120"/>
                  </a:lnTo>
                  <a:lnTo>
                    <a:pt x="898" y="124"/>
                  </a:lnTo>
                  <a:lnTo>
                    <a:pt x="894" y="124"/>
                  </a:lnTo>
                  <a:lnTo>
                    <a:pt x="894" y="120"/>
                  </a:lnTo>
                  <a:lnTo>
                    <a:pt x="890" y="120"/>
                  </a:lnTo>
                  <a:lnTo>
                    <a:pt x="888" y="120"/>
                  </a:lnTo>
                  <a:lnTo>
                    <a:pt x="884" y="120"/>
                  </a:lnTo>
                  <a:lnTo>
                    <a:pt x="880" y="120"/>
                  </a:lnTo>
                  <a:lnTo>
                    <a:pt x="884" y="120"/>
                  </a:lnTo>
                  <a:lnTo>
                    <a:pt x="888" y="120"/>
                  </a:lnTo>
                  <a:lnTo>
                    <a:pt x="890" y="120"/>
                  </a:lnTo>
                  <a:lnTo>
                    <a:pt x="894" y="120"/>
                  </a:lnTo>
                  <a:lnTo>
                    <a:pt x="894" y="124"/>
                  </a:lnTo>
                  <a:lnTo>
                    <a:pt x="890" y="124"/>
                  </a:lnTo>
                  <a:lnTo>
                    <a:pt x="890" y="128"/>
                  </a:lnTo>
                  <a:lnTo>
                    <a:pt x="888" y="128"/>
                  </a:lnTo>
                  <a:lnTo>
                    <a:pt x="888" y="132"/>
                  </a:lnTo>
                  <a:lnTo>
                    <a:pt x="888" y="128"/>
                  </a:lnTo>
                  <a:lnTo>
                    <a:pt x="890" y="128"/>
                  </a:lnTo>
                  <a:lnTo>
                    <a:pt x="890" y="124"/>
                  </a:lnTo>
                  <a:lnTo>
                    <a:pt x="894" y="124"/>
                  </a:lnTo>
                  <a:lnTo>
                    <a:pt x="898" y="124"/>
                  </a:lnTo>
                  <a:lnTo>
                    <a:pt x="902" y="124"/>
                  </a:lnTo>
                  <a:lnTo>
                    <a:pt x="906" y="124"/>
                  </a:lnTo>
                  <a:lnTo>
                    <a:pt x="910" y="124"/>
                  </a:lnTo>
                  <a:lnTo>
                    <a:pt x="914" y="124"/>
                  </a:lnTo>
                  <a:lnTo>
                    <a:pt x="920" y="124"/>
                  </a:lnTo>
                  <a:lnTo>
                    <a:pt x="924" y="124"/>
                  </a:lnTo>
                  <a:lnTo>
                    <a:pt x="920" y="124"/>
                  </a:lnTo>
                  <a:lnTo>
                    <a:pt x="918" y="124"/>
                  </a:lnTo>
                  <a:lnTo>
                    <a:pt x="918" y="128"/>
                  </a:lnTo>
                  <a:lnTo>
                    <a:pt x="914" y="128"/>
                  </a:lnTo>
                  <a:lnTo>
                    <a:pt x="918" y="128"/>
                  </a:lnTo>
                  <a:lnTo>
                    <a:pt x="920" y="128"/>
                  </a:lnTo>
                  <a:lnTo>
                    <a:pt x="928" y="128"/>
                  </a:lnTo>
                  <a:lnTo>
                    <a:pt x="932" y="128"/>
                  </a:lnTo>
                  <a:lnTo>
                    <a:pt x="936" y="128"/>
                  </a:lnTo>
                  <a:lnTo>
                    <a:pt x="936" y="132"/>
                  </a:lnTo>
                  <a:lnTo>
                    <a:pt x="936" y="136"/>
                  </a:lnTo>
                  <a:lnTo>
                    <a:pt x="932" y="136"/>
                  </a:lnTo>
                  <a:lnTo>
                    <a:pt x="928" y="136"/>
                  </a:lnTo>
                  <a:lnTo>
                    <a:pt x="928" y="138"/>
                  </a:lnTo>
                  <a:lnTo>
                    <a:pt x="920" y="138"/>
                  </a:lnTo>
                  <a:lnTo>
                    <a:pt x="918" y="136"/>
                  </a:lnTo>
                  <a:lnTo>
                    <a:pt x="914" y="136"/>
                  </a:lnTo>
                  <a:lnTo>
                    <a:pt x="910" y="136"/>
                  </a:lnTo>
                  <a:lnTo>
                    <a:pt x="910" y="138"/>
                  </a:lnTo>
                  <a:lnTo>
                    <a:pt x="914" y="138"/>
                  </a:lnTo>
                  <a:lnTo>
                    <a:pt x="918" y="138"/>
                  </a:lnTo>
                  <a:lnTo>
                    <a:pt x="920" y="138"/>
                  </a:lnTo>
                  <a:lnTo>
                    <a:pt x="924" y="138"/>
                  </a:lnTo>
                  <a:lnTo>
                    <a:pt x="928" y="138"/>
                  </a:lnTo>
                  <a:lnTo>
                    <a:pt x="932" y="142"/>
                  </a:lnTo>
                  <a:lnTo>
                    <a:pt x="928" y="142"/>
                  </a:lnTo>
                  <a:lnTo>
                    <a:pt x="928" y="146"/>
                  </a:lnTo>
                  <a:lnTo>
                    <a:pt x="924" y="146"/>
                  </a:lnTo>
                  <a:lnTo>
                    <a:pt x="920" y="146"/>
                  </a:lnTo>
                  <a:lnTo>
                    <a:pt x="918" y="146"/>
                  </a:lnTo>
                  <a:lnTo>
                    <a:pt x="914" y="146"/>
                  </a:lnTo>
                  <a:lnTo>
                    <a:pt x="910" y="146"/>
                  </a:lnTo>
                  <a:lnTo>
                    <a:pt x="906" y="146"/>
                  </a:lnTo>
                  <a:lnTo>
                    <a:pt x="910" y="146"/>
                  </a:lnTo>
                  <a:lnTo>
                    <a:pt x="914" y="146"/>
                  </a:lnTo>
                  <a:lnTo>
                    <a:pt x="920" y="146"/>
                  </a:lnTo>
                  <a:lnTo>
                    <a:pt x="924" y="146"/>
                  </a:lnTo>
                  <a:lnTo>
                    <a:pt x="924" y="150"/>
                  </a:lnTo>
                  <a:lnTo>
                    <a:pt x="920" y="150"/>
                  </a:lnTo>
                  <a:lnTo>
                    <a:pt x="920" y="154"/>
                  </a:lnTo>
                  <a:lnTo>
                    <a:pt x="918" y="150"/>
                  </a:lnTo>
                  <a:lnTo>
                    <a:pt x="914" y="150"/>
                  </a:lnTo>
                  <a:lnTo>
                    <a:pt x="914" y="154"/>
                  </a:lnTo>
                  <a:lnTo>
                    <a:pt x="910" y="154"/>
                  </a:lnTo>
                  <a:lnTo>
                    <a:pt x="906" y="154"/>
                  </a:lnTo>
                  <a:lnTo>
                    <a:pt x="902" y="154"/>
                  </a:lnTo>
                  <a:lnTo>
                    <a:pt x="894" y="154"/>
                  </a:lnTo>
                  <a:lnTo>
                    <a:pt x="890" y="154"/>
                  </a:lnTo>
                  <a:lnTo>
                    <a:pt x="888" y="154"/>
                  </a:lnTo>
                  <a:lnTo>
                    <a:pt x="888" y="150"/>
                  </a:lnTo>
                  <a:lnTo>
                    <a:pt x="884" y="154"/>
                  </a:lnTo>
                  <a:lnTo>
                    <a:pt x="888" y="154"/>
                  </a:lnTo>
                  <a:lnTo>
                    <a:pt x="888" y="158"/>
                  </a:lnTo>
                  <a:lnTo>
                    <a:pt x="890" y="158"/>
                  </a:lnTo>
                  <a:lnTo>
                    <a:pt x="890" y="160"/>
                  </a:lnTo>
                  <a:lnTo>
                    <a:pt x="894" y="160"/>
                  </a:lnTo>
                  <a:lnTo>
                    <a:pt x="890" y="164"/>
                  </a:lnTo>
                  <a:lnTo>
                    <a:pt x="888" y="168"/>
                  </a:lnTo>
                  <a:lnTo>
                    <a:pt x="880" y="172"/>
                  </a:lnTo>
                  <a:lnTo>
                    <a:pt x="880" y="168"/>
                  </a:lnTo>
                  <a:lnTo>
                    <a:pt x="876" y="168"/>
                  </a:lnTo>
                  <a:lnTo>
                    <a:pt x="876" y="172"/>
                  </a:lnTo>
                  <a:lnTo>
                    <a:pt x="872" y="172"/>
                  </a:lnTo>
                  <a:lnTo>
                    <a:pt x="868" y="172"/>
                  </a:lnTo>
                  <a:lnTo>
                    <a:pt x="864" y="172"/>
                  </a:lnTo>
                  <a:lnTo>
                    <a:pt x="862" y="172"/>
                  </a:lnTo>
                  <a:lnTo>
                    <a:pt x="858" y="172"/>
                  </a:lnTo>
                  <a:lnTo>
                    <a:pt x="854" y="168"/>
                  </a:lnTo>
                  <a:lnTo>
                    <a:pt x="850" y="168"/>
                  </a:lnTo>
                  <a:lnTo>
                    <a:pt x="846" y="168"/>
                  </a:lnTo>
                  <a:lnTo>
                    <a:pt x="842" y="168"/>
                  </a:lnTo>
                  <a:lnTo>
                    <a:pt x="842" y="164"/>
                  </a:lnTo>
                  <a:lnTo>
                    <a:pt x="838" y="164"/>
                  </a:lnTo>
                  <a:lnTo>
                    <a:pt x="834" y="160"/>
                  </a:lnTo>
                  <a:lnTo>
                    <a:pt x="838" y="164"/>
                  </a:lnTo>
                  <a:lnTo>
                    <a:pt x="838" y="168"/>
                  </a:lnTo>
                  <a:lnTo>
                    <a:pt x="842" y="168"/>
                  </a:lnTo>
                  <a:lnTo>
                    <a:pt x="846" y="168"/>
                  </a:lnTo>
                  <a:lnTo>
                    <a:pt x="846" y="172"/>
                  </a:lnTo>
                  <a:lnTo>
                    <a:pt x="842" y="172"/>
                  </a:lnTo>
                  <a:lnTo>
                    <a:pt x="834" y="172"/>
                  </a:lnTo>
                  <a:lnTo>
                    <a:pt x="832" y="172"/>
                  </a:lnTo>
                  <a:lnTo>
                    <a:pt x="834" y="172"/>
                  </a:lnTo>
                  <a:lnTo>
                    <a:pt x="834" y="176"/>
                  </a:lnTo>
                  <a:lnTo>
                    <a:pt x="838" y="176"/>
                  </a:lnTo>
                  <a:lnTo>
                    <a:pt x="838" y="172"/>
                  </a:lnTo>
                  <a:lnTo>
                    <a:pt x="842" y="172"/>
                  </a:lnTo>
                  <a:lnTo>
                    <a:pt x="846" y="172"/>
                  </a:lnTo>
                  <a:lnTo>
                    <a:pt x="850" y="172"/>
                  </a:lnTo>
                  <a:lnTo>
                    <a:pt x="854" y="172"/>
                  </a:lnTo>
                  <a:lnTo>
                    <a:pt x="858" y="172"/>
                  </a:lnTo>
                  <a:lnTo>
                    <a:pt x="862" y="172"/>
                  </a:lnTo>
                  <a:lnTo>
                    <a:pt x="862" y="176"/>
                  </a:lnTo>
                  <a:lnTo>
                    <a:pt x="858" y="176"/>
                  </a:lnTo>
                  <a:lnTo>
                    <a:pt x="862" y="176"/>
                  </a:lnTo>
                  <a:lnTo>
                    <a:pt x="864" y="172"/>
                  </a:lnTo>
                  <a:lnTo>
                    <a:pt x="868" y="172"/>
                  </a:lnTo>
                  <a:lnTo>
                    <a:pt x="872" y="172"/>
                  </a:lnTo>
                  <a:lnTo>
                    <a:pt x="876" y="176"/>
                  </a:lnTo>
                  <a:lnTo>
                    <a:pt x="876" y="180"/>
                  </a:lnTo>
                  <a:lnTo>
                    <a:pt x="872" y="180"/>
                  </a:lnTo>
                  <a:lnTo>
                    <a:pt x="872" y="182"/>
                  </a:lnTo>
                  <a:lnTo>
                    <a:pt x="872" y="180"/>
                  </a:lnTo>
                  <a:lnTo>
                    <a:pt x="876" y="180"/>
                  </a:lnTo>
                  <a:lnTo>
                    <a:pt x="880" y="182"/>
                  </a:lnTo>
                  <a:lnTo>
                    <a:pt x="884" y="182"/>
                  </a:lnTo>
                  <a:lnTo>
                    <a:pt x="884" y="180"/>
                  </a:lnTo>
                  <a:lnTo>
                    <a:pt x="888" y="180"/>
                  </a:lnTo>
                  <a:lnTo>
                    <a:pt x="890" y="180"/>
                  </a:lnTo>
                  <a:lnTo>
                    <a:pt x="894" y="186"/>
                  </a:lnTo>
                  <a:lnTo>
                    <a:pt x="894" y="190"/>
                  </a:lnTo>
                  <a:lnTo>
                    <a:pt x="890" y="190"/>
                  </a:lnTo>
                  <a:lnTo>
                    <a:pt x="888" y="190"/>
                  </a:lnTo>
                  <a:lnTo>
                    <a:pt x="888" y="194"/>
                  </a:lnTo>
                  <a:lnTo>
                    <a:pt x="884" y="194"/>
                  </a:lnTo>
                  <a:lnTo>
                    <a:pt x="884" y="190"/>
                  </a:lnTo>
                  <a:lnTo>
                    <a:pt x="880" y="190"/>
                  </a:lnTo>
                  <a:lnTo>
                    <a:pt x="880" y="194"/>
                  </a:lnTo>
                  <a:lnTo>
                    <a:pt x="876" y="194"/>
                  </a:lnTo>
                  <a:lnTo>
                    <a:pt x="872" y="194"/>
                  </a:lnTo>
                  <a:lnTo>
                    <a:pt x="872" y="198"/>
                  </a:lnTo>
                  <a:lnTo>
                    <a:pt x="868" y="198"/>
                  </a:lnTo>
                  <a:lnTo>
                    <a:pt x="864" y="198"/>
                  </a:lnTo>
                  <a:lnTo>
                    <a:pt x="864" y="202"/>
                  </a:lnTo>
                  <a:lnTo>
                    <a:pt x="862" y="202"/>
                  </a:lnTo>
                  <a:lnTo>
                    <a:pt x="858" y="202"/>
                  </a:lnTo>
                  <a:lnTo>
                    <a:pt x="854" y="202"/>
                  </a:lnTo>
                  <a:lnTo>
                    <a:pt x="850" y="202"/>
                  </a:lnTo>
                  <a:lnTo>
                    <a:pt x="846" y="202"/>
                  </a:lnTo>
                  <a:lnTo>
                    <a:pt x="850" y="198"/>
                  </a:lnTo>
                  <a:lnTo>
                    <a:pt x="854" y="194"/>
                  </a:lnTo>
                  <a:lnTo>
                    <a:pt x="850" y="194"/>
                  </a:lnTo>
                  <a:lnTo>
                    <a:pt x="846" y="194"/>
                  </a:lnTo>
                  <a:lnTo>
                    <a:pt x="846" y="190"/>
                  </a:lnTo>
                  <a:lnTo>
                    <a:pt x="842" y="194"/>
                  </a:lnTo>
                  <a:lnTo>
                    <a:pt x="838" y="194"/>
                  </a:lnTo>
                  <a:lnTo>
                    <a:pt x="834" y="194"/>
                  </a:lnTo>
                  <a:lnTo>
                    <a:pt x="834" y="190"/>
                  </a:lnTo>
                  <a:lnTo>
                    <a:pt x="838" y="190"/>
                  </a:lnTo>
                  <a:lnTo>
                    <a:pt x="838" y="186"/>
                  </a:lnTo>
                  <a:lnTo>
                    <a:pt x="834" y="186"/>
                  </a:lnTo>
                  <a:lnTo>
                    <a:pt x="834" y="190"/>
                  </a:lnTo>
                  <a:lnTo>
                    <a:pt x="832" y="190"/>
                  </a:lnTo>
                  <a:lnTo>
                    <a:pt x="828" y="190"/>
                  </a:lnTo>
                  <a:lnTo>
                    <a:pt x="828" y="186"/>
                  </a:lnTo>
                  <a:lnTo>
                    <a:pt x="824" y="182"/>
                  </a:lnTo>
                  <a:lnTo>
                    <a:pt x="824" y="186"/>
                  </a:lnTo>
                  <a:lnTo>
                    <a:pt x="828" y="186"/>
                  </a:lnTo>
                  <a:lnTo>
                    <a:pt x="828" y="190"/>
                  </a:lnTo>
                  <a:lnTo>
                    <a:pt x="832" y="190"/>
                  </a:lnTo>
                  <a:lnTo>
                    <a:pt x="832" y="194"/>
                  </a:lnTo>
                  <a:lnTo>
                    <a:pt x="828" y="194"/>
                  </a:lnTo>
                  <a:lnTo>
                    <a:pt x="824" y="198"/>
                  </a:lnTo>
                  <a:lnTo>
                    <a:pt x="824" y="194"/>
                  </a:lnTo>
                  <a:lnTo>
                    <a:pt x="820" y="194"/>
                  </a:lnTo>
                  <a:lnTo>
                    <a:pt x="820" y="190"/>
                  </a:lnTo>
                  <a:lnTo>
                    <a:pt x="816" y="190"/>
                  </a:lnTo>
                  <a:lnTo>
                    <a:pt x="816" y="186"/>
                  </a:lnTo>
                  <a:lnTo>
                    <a:pt x="812" y="186"/>
                  </a:lnTo>
                  <a:lnTo>
                    <a:pt x="816" y="190"/>
                  </a:lnTo>
                  <a:lnTo>
                    <a:pt x="816" y="194"/>
                  </a:lnTo>
                  <a:lnTo>
                    <a:pt x="812" y="194"/>
                  </a:lnTo>
                  <a:lnTo>
                    <a:pt x="808" y="194"/>
                  </a:lnTo>
                  <a:lnTo>
                    <a:pt x="806" y="194"/>
                  </a:lnTo>
                  <a:lnTo>
                    <a:pt x="806" y="190"/>
                  </a:lnTo>
                  <a:lnTo>
                    <a:pt x="802" y="190"/>
                  </a:lnTo>
                  <a:lnTo>
                    <a:pt x="802" y="194"/>
                  </a:lnTo>
                  <a:lnTo>
                    <a:pt x="806" y="194"/>
                  </a:lnTo>
                  <a:lnTo>
                    <a:pt x="802" y="194"/>
                  </a:lnTo>
                  <a:lnTo>
                    <a:pt x="798" y="194"/>
                  </a:lnTo>
                  <a:lnTo>
                    <a:pt x="794" y="194"/>
                  </a:lnTo>
                  <a:lnTo>
                    <a:pt x="794" y="190"/>
                  </a:lnTo>
                  <a:lnTo>
                    <a:pt x="790" y="190"/>
                  </a:lnTo>
                  <a:lnTo>
                    <a:pt x="790" y="194"/>
                  </a:lnTo>
                  <a:lnTo>
                    <a:pt x="794" y="194"/>
                  </a:lnTo>
                  <a:lnTo>
                    <a:pt x="802" y="198"/>
                  </a:lnTo>
                  <a:lnTo>
                    <a:pt x="798" y="198"/>
                  </a:lnTo>
                  <a:lnTo>
                    <a:pt x="794" y="198"/>
                  </a:lnTo>
                  <a:lnTo>
                    <a:pt x="790" y="198"/>
                  </a:lnTo>
                  <a:lnTo>
                    <a:pt x="786" y="198"/>
                  </a:lnTo>
                  <a:lnTo>
                    <a:pt x="782" y="198"/>
                  </a:lnTo>
                  <a:lnTo>
                    <a:pt x="778" y="198"/>
                  </a:lnTo>
                  <a:lnTo>
                    <a:pt x="776" y="198"/>
                  </a:lnTo>
                  <a:lnTo>
                    <a:pt x="772" y="198"/>
                  </a:lnTo>
                  <a:lnTo>
                    <a:pt x="772" y="194"/>
                  </a:lnTo>
                  <a:lnTo>
                    <a:pt x="776" y="194"/>
                  </a:lnTo>
                  <a:lnTo>
                    <a:pt x="772" y="190"/>
                  </a:lnTo>
                  <a:lnTo>
                    <a:pt x="768" y="190"/>
                  </a:lnTo>
                  <a:lnTo>
                    <a:pt x="772" y="190"/>
                  </a:lnTo>
                  <a:lnTo>
                    <a:pt x="772" y="194"/>
                  </a:lnTo>
                  <a:lnTo>
                    <a:pt x="768" y="194"/>
                  </a:lnTo>
                  <a:lnTo>
                    <a:pt x="768" y="198"/>
                  </a:lnTo>
                  <a:lnTo>
                    <a:pt x="764" y="198"/>
                  </a:lnTo>
                  <a:lnTo>
                    <a:pt x="760" y="194"/>
                  </a:lnTo>
                  <a:lnTo>
                    <a:pt x="756" y="194"/>
                  </a:lnTo>
                  <a:lnTo>
                    <a:pt x="756" y="190"/>
                  </a:lnTo>
                  <a:lnTo>
                    <a:pt x="756" y="194"/>
                  </a:lnTo>
                  <a:lnTo>
                    <a:pt x="756" y="198"/>
                  </a:lnTo>
                  <a:lnTo>
                    <a:pt x="752" y="198"/>
                  </a:lnTo>
                  <a:lnTo>
                    <a:pt x="752" y="194"/>
                  </a:lnTo>
                  <a:lnTo>
                    <a:pt x="752" y="198"/>
                  </a:lnTo>
                  <a:lnTo>
                    <a:pt x="748" y="198"/>
                  </a:lnTo>
                  <a:lnTo>
                    <a:pt x="746" y="198"/>
                  </a:lnTo>
                  <a:lnTo>
                    <a:pt x="742" y="194"/>
                  </a:lnTo>
                  <a:lnTo>
                    <a:pt x="746" y="194"/>
                  </a:lnTo>
                  <a:lnTo>
                    <a:pt x="742" y="190"/>
                  </a:lnTo>
                  <a:lnTo>
                    <a:pt x="742" y="186"/>
                  </a:lnTo>
                  <a:lnTo>
                    <a:pt x="742" y="182"/>
                  </a:lnTo>
                  <a:lnTo>
                    <a:pt x="738" y="186"/>
                  </a:lnTo>
                  <a:lnTo>
                    <a:pt x="742" y="186"/>
                  </a:lnTo>
                  <a:lnTo>
                    <a:pt x="742" y="190"/>
                  </a:lnTo>
                  <a:lnTo>
                    <a:pt x="742" y="194"/>
                  </a:lnTo>
                  <a:lnTo>
                    <a:pt x="738" y="194"/>
                  </a:lnTo>
                  <a:lnTo>
                    <a:pt x="742" y="194"/>
                  </a:lnTo>
                  <a:lnTo>
                    <a:pt x="742" y="190"/>
                  </a:lnTo>
                  <a:lnTo>
                    <a:pt x="738" y="190"/>
                  </a:lnTo>
                  <a:lnTo>
                    <a:pt x="738" y="194"/>
                  </a:lnTo>
                  <a:lnTo>
                    <a:pt x="734" y="194"/>
                  </a:lnTo>
                  <a:lnTo>
                    <a:pt x="732" y="194"/>
                  </a:lnTo>
                  <a:lnTo>
                    <a:pt x="728" y="190"/>
                  </a:lnTo>
                  <a:lnTo>
                    <a:pt x="732" y="186"/>
                  </a:lnTo>
                  <a:lnTo>
                    <a:pt x="728" y="186"/>
                  </a:lnTo>
                  <a:lnTo>
                    <a:pt x="728" y="182"/>
                  </a:lnTo>
                  <a:lnTo>
                    <a:pt x="732" y="182"/>
                  </a:lnTo>
                  <a:lnTo>
                    <a:pt x="734" y="182"/>
                  </a:lnTo>
                  <a:lnTo>
                    <a:pt x="734" y="180"/>
                  </a:lnTo>
                  <a:lnTo>
                    <a:pt x="738" y="180"/>
                  </a:lnTo>
                  <a:lnTo>
                    <a:pt x="742" y="176"/>
                  </a:lnTo>
                  <a:lnTo>
                    <a:pt x="746" y="176"/>
                  </a:lnTo>
                  <a:lnTo>
                    <a:pt x="748" y="176"/>
                  </a:lnTo>
                  <a:lnTo>
                    <a:pt x="752" y="176"/>
                  </a:lnTo>
                  <a:lnTo>
                    <a:pt x="756" y="176"/>
                  </a:lnTo>
                  <a:lnTo>
                    <a:pt x="760" y="176"/>
                  </a:lnTo>
                  <a:lnTo>
                    <a:pt x="756" y="176"/>
                  </a:lnTo>
                  <a:lnTo>
                    <a:pt x="760" y="176"/>
                  </a:lnTo>
                  <a:lnTo>
                    <a:pt x="764" y="176"/>
                  </a:lnTo>
                  <a:lnTo>
                    <a:pt x="768" y="176"/>
                  </a:lnTo>
                  <a:lnTo>
                    <a:pt x="764" y="172"/>
                  </a:lnTo>
                  <a:lnTo>
                    <a:pt x="760" y="172"/>
                  </a:lnTo>
                  <a:lnTo>
                    <a:pt x="764" y="172"/>
                  </a:lnTo>
                  <a:lnTo>
                    <a:pt x="760" y="172"/>
                  </a:lnTo>
                  <a:lnTo>
                    <a:pt x="760" y="168"/>
                  </a:lnTo>
                  <a:lnTo>
                    <a:pt x="764" y="168"/>
                  </a:lnTo>
                  <a:lnTo>
                    <a:pt x="760" y="168"/>
                  </a:lnTo>
                  <a:lnTo>
                    <a:pt x="756" y="168"/>
                  </a:lnTo>
                  <a:lnTo>
                    <a:pt x="752" y="168"/>
                  </a:lnTo>
                  <a:lnTo>
                    <a:pt x="752" y="164"/>
                  </a:lnTo>
                  <a:lnTo>
                    <a:pt x="748" y="160"/>
                  </a:lnTo>
                  <a:lnTo>
                    <a:pt x="746" y="160"/>
                  </a:lnTo>
                  <a:lnTo>
                    <a:pt x="746" y="158"/>
                  </a:lnTo>
                  <a:lnTo>
                    <a:pt x="748" y="158"/>
                  </a:lnTo>
                  <a:lnTo>
                    <a:pt x="752" y="158"/>
                  </a:lnTo>
                  <a:lnTo>
                    <a:pt x="752" y="154"/>
                  </a:lnTo>
                  <a:lnTo>
                    <a:pt x="760" y="154"/>
                  </a:lnTo>
                  <a:lnTo>
                    <a:pt x="764" y="154"/>
                  </a:lnTo>
                  <a:lnTo>
                    <a:pt x="768" y="154"/>
                  </a:lnTo>
                  <a:lnTo>
                    <a:pt x="772" y="158"/>
                  </a:lnTo>
                  <a:lnTo>
                    <a:pt x="776" y="158"/>
                  </a:lnTo>
                  <a:lnTo>
                    <a:pt x="778" y="160"/>
                  </a:lnTo>
                  <a:lnTo>
                    <a:pt x="782" y="164"/>
                  </a:lnTo>
                  <a:lnTo>
                    <a:pt x="782" y="168"/>
                  </a:lnTo>
                  <a:lnTo>
                    <a:pt x="778" y="168"/>
                  </a:lnTo>
                  <a:lnTo>
                    <a:pt x="782" y="168"/>
                  </a:lnTo>
                  <a:lnTo>
                    <a:pt x="782" y="164"/>
                  </a:lnTo>
                  <a:lnTo>
                    <a:pt x="786" y="168"/>
                  </a:lnTo>
                  <a:lnTo>
                    <a:pt x="790" y="168"/>
                  </a:lnTo>
                  <a:lnTo>
                    <a:pt x="794" y="168"/>
                  </a:lnTo>
                  <a:lnTo>
                    <a:pt x="794" y="172"/>
                  </a:lnTo>
                  <a:lnTo>
                    <a:pt x="798" y="172"/>
                  </a:lnTo>
                  <a:lnTo>
                    <a:pt x="798" y="168"/>
                  </a:lnTo>
                  <a:lnTo>
                    <a:pt x="802" y="168"/>
                  </a:lnTo>
                  <a:lnTo>
                    <a:pt x="806" y="168"/>
                  </a:lnTo>
                  <a:lnTo>
                    <a:pt x="808" y="168"/>
                  </a:lnTo>
                  <a:lnTo>
                    <a:pt x="812" y="168"/>
                  </a:lnTo>
                  <a:lnTo>
                    <a:pt x="808" y="168"/>
                  </a:lnTo>
                  <a:lnTo>
                    <a:pt x="808" y="164"/>
                  </a:lnTo>
                  <a:lnTo>
                    <a:pt x="812" y="164"/>
                  </a:lnTo>
                  <a:lnTo>
                    <a:pt x="816" y="164"/>
                  </a:lnTo>
                  <a:lnTo>
                    <a:pt x="820" y="160"/>
                  </a:lnTo>
                  <a:lnTo>
                    <a:pt x="824" y="158"/>
                  </a:lnTo>
                  <a:lnTo>
                    <a:pt x="828" y="154"/>
                  </a:lnTo>
                  <a:lnTo>
                    <a:pt x="828" y="150"/>
                  </a:lnTo>
                  <a:lnTo>
                    <a:pt x="832" y="150"/>
                  </a:lnTo>
                  <a:lnTo>
                    <a:pt x="828" y="150"/>
                  </a:lnTo>
                  <a:lnTo>
                    <a:pt x="824" y="150"/>
                  </a:lnTo>
                  <a:lnTo>
                    <a:pt x="824" y="154"/>
                  </a:lnTo>
                  <a:lnTo>
                    <a:pt x="820" y="154"/>
                  </a:lnTo>
                  <a:lnTo>
                    <a:pt x="820" y="158"/>
                  </a:lnTo>
                  <a:lnTo>
                    <a:pt x="816" y="158"/>
                  </a:lnTo>
                  <a:lnTo>
                    <a:pt x="816" y="160"/>
                  </a:lnTo>
                  <a:lnTo>
                    <a:pt x="812" y="160"/>
                  </a:lnTo>
                  <a:lnTo>
                    <a:pt x="812" y="164"/>
                  </a:lnTo>
                  <a:lnTo>
                    <a:pt x="808" y="164"/>
                  </a:lnTo>
                  <a:lnTo>
                    <a:pt x="806" y="164"/>
                  </a:lnTo>
                  <a:lnTo>
                    <a:pt x="802" y="164"/>
                  </a:lnTo>
                  <a:lnTo>
                    <a:pt x="798" y="164"/>
                  </a:lnTo>
                  <a:lnTo>
                    <a:pt x="794" y="164"/>
                  </a:lnTo>
                  <a:lnTo>
                    <a:pt x="794" y="160"/>
                  </a:lnTo>
                  <a:lnTo>
                    <a:pt x="798" y="160"/>
                  </a:lnTo>
                  <a:lnTo>
                    <a:pt x="802" y="160"/>
                  </a:lnTo>
                  <a:lnTo>
                    <a:pt x="798" y="158"/>
                  </a:lnTo>
                  <a:lnTo>
                    <a:pt x="798" y="160"/>
                  </a:lnTo>
                  <a:lnTo>
                    <a:pt x="794" y="160"/>
                  </a:lnTo>
                  <a:lnTo>
                    <a:pt x="790" y="160"/>
                  </a:lnTo>
                  <a:lnTo>
                    <a:pt x="786" y="160"/>
                  </a:lnTo>
                  <a:lnTo>
                    <a:pt x="786" y="158"/>
                  </a:lnTo>
                  <a:lnTo>
                    <a:pt x="790" y="158"/>
                  </a:lnTo>
                  <a:lnTo>
                    <a:pt x="786" y="158"/>
                  </a:lnTo>
                  <a:lnTo>
                    <a:pt x="786" y="154"/>
                  </a:lnTo>
                  <a:lnTo>
                    <a:pt x="790" y="154"/>
                  </a:lnTo>
                  <a:lnTo>
                    <a:pt x="794" y="154"/>
                  </a:lnTo>
                  <a:lnTo>
                    <a:pt x="798" y="154"/>
                  </a:lnTo>
                  <a:lnTo>
                    <a:pt x="802" y="154"/>
                  </a:lnTo>
                  <a:lnTo>
                    <a:pt x="798" y="154"/>
                  </a:lnTo>
                  <a:lnTo>
                    <a:pt x="794" y="154"/>
                  </a:lnTo>
                  <a:lnTo>
                    <a:pt x="790" y="154"/>
                  </a:lnTo>
                  <a:lnTo>
                    <a:pt x="786" y="154"/>
                  </a:lnTo>
                  <a:lnTo>
                    <a:pt x="782" y="154"/>
                  </a:lnTo>
                  <a:lnTo>
                    <a:pt x="786" y="150"/>
                  </a:lnTo>
                  <a:lnTo>
                    <a:pt x="790" y="150"/>
                  </a:lnTo>
                  <a:lnTo>
                    <a:pt x="794" y="150"/>
                  </a:lnTo>
                  <a:lnTo>
                    <a:pt x="798" y="150"/>
                  </a:lnTo>
                  <a:lnTo>
                    <a:pt x="802" y="150"/>
                  </a:lnTo>
                  <a:lnTo>
                    <a:pt x="798" y="150"/>
                  </a:lnTo>
                  <a:lnTo>
                    <a:pt x="794" y="150"/>
                  </a:lnTo>
                  <a:lnTo>
                    <a:pt x="790" y="150"/>
                  </a:lnTo>
                  <a:lnTo>
                    <a:pt x="790" y="146"/>
                  </a:lnTo>
                  <a:lnTo>
                    <a:pt x="794" y="146"/>
                  </a:lnTo>
                  <a:lnTo>
                    <a:pt x="798" y="146"/>
                  </a:lnTo>
                  <a:lnTo>
                    <a:pt x="802" y="146"/>
                  </a:lnTo>
                  <a:lnTo>
                    <a:pt x="806" y="146"/>
                  </a:lnTo>
                  <a:lnTo>
                    <a:pt x="802" y="146"/>
                  </a:lnTo>
                  <a:lnTo>
                    <a:pt x="798" y="146"/>
                  </a:lnTo>
                  <a:lnTo>
                    <a:pt x="794" y="146"/>
                  </a:lnTo>
                  <a:lnTo>
                    <a:pt x="794" y="142"/>
                  </a:lnTo>
                  <a:lnTo>
                    <a:pt x="798" y="142"/>
                  </a:lnTo>
                  <a:lnTo>
                    <a:pt x="794" y="142"/>
                  </a:lnTo>
                  <a:lnTo>
                    <a:pt x="794" y="138"/>
                  </a:lnTo>
                  <a:lnTo>
                    <a:pt x="794" y="136"/>
                  </a:lnTo>
                  <a:lnTo>
                    <a:pt x="798" y="136"/>
                  </a:lnTo>
                  <a:lnTo>
                    <a:pt x="794" y="138"/>
                  </a:lnTo>
                  <a:lnTo>
                    <a:pt x="794" y="142"/>
                  </a:lnTo>
                  <a:lnTo>
                    <a:pt x="790" y="142"/>
                  </a:lnTo>
                  <a:lnTo>
                    <a:pt x="790" y="146"/>
                  </a:lnTo>
                  <a:lnTo>
                    <a:pt x="786" y="150"/>
                  </a:lnTo>
                  <a:lnTo>
                    <a:pt x="782" y="150"/>
                  </a:lnTo>
                  <a:lnTo>
                    <a:pt x="778" y="150"/>
                  </a:lnTo>
                  <a:lnTo>
                    <a:pt x="776" y="150"/>
                  </a:lnTo>
                  <a:lnTo>
                    <a:pt x="776" y="146"/>
                  </a:lnTo>
                  <a:lnTo>
                    <a:pt x="778" y="146"/>
                  </a:lnTo>
                  <a:lnTo>
                    <a:pt x="778" y="142"/>
                  </a:lnTo>
                  <a:lnTo>
                    <a:pt x="776" y="142"/>
                  </a:lnTo>
                  <a:lnTo>
                    <a:pt x="776" y="146"/>
                  </a:lnTo>
                  <a:lnTo>
                    <a:pt x="772" y="146"/>
                  </a:lnTo>
                  <a:lnTo>
                    <a:pt x="768" y="146"/>
                  </a:lnTo>
                  <a:lnTo>
                    <a:pt x="768" y="150"/>
                  </a:lnTo>
                  <a:lnTo>
                    <a:pt x="764" y="150"/>
                  </a:lnTo>
                  <a:lnTo>
                    <a:pt x="760" y="150"/>
                  </a:lnTo>
                  <a:lnTo>
                    <a:pt x="756" y="150"/>
                  </a:lnTo>
                  <a:lnTo>
                    <a:pt x="756" y="146"/>
                  </a:lnTo>
                  <a:lnTo>
                    <a:pt x="760" y="146"/>
                  </a:lnTo>
                  <a:lnTo>
                    <a:pt x="756" y="146"/>
                  </a:lnTo>
                  <a:lnTo>
                    <a:pt x="756" y="142"/>
                  </a:lnTo>
                  <a:lnTo>
                    <a:pt x="756" y="138"/>
                  </a:lnTo>
                  <a:lnTo>
                    <a:pt x="760" y="138"/>
                  </a:lnTo>
                  <a:lnTo>
                    <a:pt x="760" y="136"/>
                  </a:lnTo>
                  <a:lnTo>
                    <a:pt x="764" y="136"/>
                  </a:lnTo>
                  <a:lnTo>
                    <a:pt x="760" y="136"/>
                  </a:lnTo>
                  <a:lnTo>
                    <a:pt x="764" y="132"/>
                  </a:lnTo>
                  <a:lnTo>
                    <a:pt x="768" y="128"/>
                  </a:lnTo>
                  <a:lnTo>
                    <a:pt x="772" y="128"/>
                  </a:lnTo>
                  <a:lnTo>
                    <a:pt x="776" y="128"/>
                  </a:lnTo>
                  <a:lnTo>
                    <a:pt x="778" y="128"/>
                  </a:lnTo>
                  <a:lnTo>
                    <a:pt x="782" y="128"/>
                  </a:lnTo>
                  <a:lnTo>
                    <a:pt x="786" y="128"/>
                  </a:lnTo>
                  <a:lnTo>
                    <a:pt x="786" y="124"/>
                  </a:lnTo>
                  <a:lnTo>
                    <a:pt x="790" y="124"/>
                  </a:lnTo>
                  <a:lnTo>
                    <a:pt x="794" y="128"/>
                  </a:lnTo>
                  <a:lnTo>
                    <a:pt x="798" y="128"/>
                  </a:lnTo>
                  <a:lnTo>
                    <a:pt x="802" y="128"/>
                  </a:lnTo>
                  <a:lnTo>
                    <a:pt x="806" y="128"/>
                  </a:lnTo>
                  <a:lnTo>
                    <a:pt x="808" y="128"/>
                  </a:lnTo>
                  <a:lnTo>
                    <a:pt x="812" y="128"/>
                  </a:lnTo>
                  <a:lnTo>
                    <a:pt x="816" y="128"/>
                  </a:lnTo>
                  <a:lnTo>
                    <a:pt x="816" y="132"/>
                  </a:lnTo>
                  <a:lnTo>
                    <a:pt x="820" y="132"/>
                  </a:lnTo>
                  <a:lnTo>
                    <a:pt x="824" y="132"/>
                  </a:lnTo>
                  <a:lnTo>
                    <a:pt x="828" y="136"/>
                  </a:lnTo>
                  <a:lnTo>
                    <a:pt x="832" y="136"/>
                  </a:lnTo>
                  <a:lnTo>
                    <a:pt x="828" y="136"/>
                  </a:lnTo>
                  <a:lnTo>
                    <a:pt x="828" y="132"/>
                  </a:lnTo>
                  <a:lnTo>
                    <a:pt x="832" y="132"/>
                  </a:lnTo>
                  <a:lnTo>
                    <a:pt x="828" y="132"/>
                  </a:lnTo>
                  <a:lnTo>
                    <a:pt x="824" y="132"/>
                  </a:lnTo>
                  <a:lnTo>
                    <a:pt x="820" y="132"/>
                  </a:lnTo>
                  <a:lnTo>
                    <a:pt x="820" y="128"/>
                  </a:lnTo>
                  <a:lnTo>
                    <a:pt x="816" y="128"/>
                  </a:lnTo>
                  <a:lnTo>
                    <a:pt x="820" y="128"/>
                  </a:lnTo>
                  <a:lnTo>
                    <a:pt x="824" y="128"/>
                  </a:lnTo>
                  <a:lnTo>
                    <a:pt x="828" y="128"/>
                  </a:lnTo>
                  <a:lnTo>
                    <a:pt x="832" y="128"/>
                  </a:lnTo>
                  <a:lnTo>
                    <a:pt x="834" y="128"/>
                  </a:lnTo>
                  <a:lnTo>
                    <a:pt x="838" y="128"/>
                  </a:lnTo>
                  <a:lnTo>
                    <a:pt x="834" y="128"/>
                  </a:lnTo>
                  <a:lnTo>
                    <a:pt x="838" y="128"/>
                  </a:lnTo>
                  <a:lnTo>
                    <a:pt x="838" y="124"/>
                  </a:lnTo>
                  <a:lnTo>
                    <a:pt x="842" y="124"/>
                  </a:lnTo>
                  <a:lnTo>
                    <a:pt x="842" y="120"/>
                  </a:lnTo>
                  <a:lnTo>
                    <a:pt x="838" y="120"/>
                  </a:lnTo>
                  <a:lnTo>
                    <a:pt x="834" y="124"/>
                  </a:lnTo>
                  <a:lnTo>
                    <a:pt x="832" y="124"/>
                  </a:lnTo>
                  <a:lnTo>
                    <a:pt x="832" y="128"/>
                  </a:lnTo>
                  <a:lnTo>
                    <a:pt x="828" y="128"/>
                  </a:lnTo>
                  <a:lnTo>
                    <a:pt x="824" y="128"/>
                  </a:lnTo>
                  <a:lnTo>
                    <a:pt x="824" y="124"/>
                  </a:lnTo>
                  <a:lnTo>
                    <a:pt x="820" y="124"/>
                  </a:lnTo>
                  <a:lnTo>
                    <a:pt x="816" y="124"/>
                  </a:lnTo>
                  <a:lnTo>
                    <a:pt x="812" y="124"/>
                  </a:lnTo>
                  <a:lnTo>
                    <a:pt x="808" y="124"/>
                  </a:lnTo>
                  <a:lnTo>
                    <a:pt x="806" y="124"/>
                  </a:lnTo>
                  <a:lnTo>
                    <a:pt x="802" y="124"/>
                  </a:lnTo>
                  <a:lnTo>
                    <a:pt x="798" y="124"/>
                  </a:lnTo>
                  <a:lnTo>
                    <a:pt x="794" y="124"/>
                  </a:lnTo>
                  <a:lnTo>
                    <a:pt x="794" y="120"/>
                  </a:lnTo>
                  <a:lnTo>
                    <a:pt x="798" y="120"/>
                  </a:lnTo>
                  <a:lnTo>
                    <a:pt x="806" y="120"/>
                  </a:lnTo>
                  <a:lnTo>
                    <a:pt x="808" y="120"/>
                  </a:lnTo>
                  <a:lnTo>
                    <a:pt x="808" y="124"/>
                  </a:lnTo>
                  <a:lnTo>
                    <a:pt x="812" y="124"/>
                  </a:lnTo>
                  <a:lnTo>
                    <a:pt x="816" y="120"/>
                  </a:lnTo>
                  <a:lnTo>
                    <a:pt x="812" y="120"/>
                  </a:lnTo>
                  <a:lnTo>
                    <a:pt x="808" y="120"/>
                  </a:lnTo>
                  <a:lnTo>
                    <a:pt x="806" y="120"/>
                  </a:lnTo>
                  <a:lnTo>
                    <a:pt x="806" y="116"/>
                  </a:lnTo>
                  <a:lnTo>
                    <a:pt x="802" y="116"/>
                  </a:lnTo>
                  <a:lnTo>
                    <a:pt x="802" y="112"/>
                  </a:lnTo>
                  <a:lnTo>
                    <a:pt x="798" y="112"/>
                  </a:lnTo>
                  <a:lnTo>
                    <a:pt x="798" y="108"/>
                  </a:lnTo>
                  <a:lnTo>
                    <a:pt x="794" y="108"/>
                  </a:lnTo>
                  <a:lnTo>
                    <a:pt x="790" y="106"/>
                  </a:lnTo>
                  <a:lnTo>
                    <a:pt x="786" y="106"/>
                  </a:lnTo>
                  <a:lnTo>
                    <a:pt x="786" y="102"/>
                  </a:lnTo>
                  <a:lnTo>
                    <a:pt x="782" y="102"/>
                  </a:lnTo>
                  <a:lnTo>
                    <a:pt x="778" y="102"/>
                  </a:lnTo>
                  <a:lnTo>
                    <a:pt x="776" y="102"/>
                  </a:lnTo>
                  <a:lnTo>
                    <a:pt x="772" y="102"/>
                  </a:lnTo>
                  <a:lnTo>
                    <a:pt x="772" y="98"/>
                  </a:lnTo>
                  <a:lnTo>
                    <a:pt x="772" y="94"/>
                  </a:lnTo>
                  <a:lnTo>
                    <a:pt x="776" y="94"/>
                  </a:lnTo>
                  <a:lnTo>
                    <a:pt x="778" y="94"/>
                  </a:lnTo>
                  <a:lnTo>
                    <a:pt x="778" y="98"/>
                  </a:lnTo>
                  <a:lnTo>
                    <a:pt x="782" y="98"/>
                  </a:lnTo>
                  <a:lnTo>
                    <a:pt x="786" y="98"/>
                  </a:lnTo>
                  <a:lnTo>
                    <a:pt x="782" y="94"/>
                  </a:lnTo>
                  <a:lnTo>
                    <a:pt x="776" y="94"/>
                  </a:lnTo>
                  <a:lnTo>
                    <a:pt x="772" y="94"/>
                  </a:lnTo>
                  <a:lnTo>
                    <a:pt x="768" y="94"/>
                  </a:lnTo>
                  <a:lnTo>
                    <a:pt x="768" y="90"/>
                  </a:lnTo>
                  <a:lnTo>
                    <a:pt x="772" y="86"/>
                  </a:lnTo>
                  <a:lnTo>
                    <a:pt x="776" y="82"/>
                  </a:lnTo>
                  <a:lnTo>
                    <a:pt x="778" y="82"/>
                  </a:lnTo>
                  <a:lnTo>
                    <a:pt x="782" y="86"/>
                  </a:lnTo>
                  <a:lnTo>
                    <a:pt x="786" y="86"/>
                  </a:lnTo>
                  <a:lnTo>
                    <a:pt x="790" y="86"/>
                  </a:lnTo>
                  <a:lnTo>
                    <a:pt x="794" y="86"/>
                  </a:lnTo>
                  <a:lnTo>
                    <a:pt x="798" y="86"/>
                  </a:lnTo>
                  <a:lnTo>
                    <a:pt x="802" y="86"/>
                  </a:lnTo>
                  <a:lnTo>
                    <a:pt x="806" y="86"/>
                  </a:lnTo>
                  <a:lnTo>
                    <a:pt x="808" y="86"/>
                  </a:lnTo>
                  <a:lnTo>
                    <a:pt x="812" y="86"/>
                  </a:lnTo>
                  <a:lnTo>
                    <a:pt x="812" y="90"/>
                  </a:lnTo>
                  <a:lnTo>
                    <a:pt x="816" y="90"/>
                  </a:lnTo>
                  <a:lnTo>
                    <a:pt x="820" y="90"/>
                  </a:lnTo>
                  <a:lnTo>
                    <a:pt x="820" y="94"/>
                  </a:lnTo>
                  <a:lnTo>
                    <a:pt x="824" y="94"/>
                  </a:lnTo>
                  <a:lnTo>
                    <a:pt x="828" y="94"/>
                  </a:lnTo>
                  <a:lnTo>
                    <a:pt x="832" y="98"/>
                  </a:lnTo>
                  <a:lnTo>
                    <a:pt x="834" y="98"/>
                  </a:lnTo>
                  <a:lnTo>
                    <a:pt x="834" y="102"/>
                  </a:lnTo>
                  <a:lnTo>
                    <a:pt x="838" y="102"/>
                  </a:lnTo>
                  <a:lnTo>
                    <a:pt x="838" y="106"/>
                  </a:lnTo>
                  <a:lnTo>
                    <a:pt x="842" y="106"/>
                  </a:lnTo>
                  <a:lnTo>
                    <a:pt x="846" y="106"/>
                  </a:lnTo>
                  <a:lnTo>
                    <a:pt x="850" y="106"/>
                  </a:lnTo>
                  <a:lnTo>
                    <a:pt x="854" y="106"/>
                  </a:lnTo>
                  <a:lnTo>
                    <a:pt x="858" y="106"/>
                  </a:lnTo>
                  <a:lnTo>
                    <a:pt x="862" y="106"/>
                  </a:lnTo>
                  <a:lnTo>
                    <a:pt x="864" y="106"/>
                  </a:lnTo>
                  <a:lnTo>
                    <a:pt x="864" y="102"/>
                  </a:lnTo>
                  <a:lnTo>
                    <a:pt x="862" y="102"/>
                  </a:lnTo>
                  <a:lnTo>
                    <a:pt x="858" y="102"/>
                  </a:lnTo>
                  <a:lnTo>
                    <a:pt x="858" y="106"/>
                  </a:lnTo>
                  <a:lnTo>
                    <a:pt x="854" y="106"/>
                  </a:lnTo>
                  <a:lnTo>
                    <a:pt x="850" y="106"/>
                  </a:lnTo>
                  <a:lnTo>
                    <a:pt x="846" y="102"/>
                  </a:lnTo>
                  <a:lnTo>
                    <a:pt x="842" y="102"/>
                  </a:lnTo>
                  <a:lnTo>
                    <a:pt x="838" y="98"/>
                  </a:lnTo>
                  <a:lnTo>
                    <a:pt x="842" y="98"/>
                  </a:lnTo>
                  <a:lnTo>
                    <a:pt x="842" y="94"/>
                  </a:lnTo>
                  <a:lnTo>
                    <a:pt x="838" y="94"/>
                  </a:lnTo>
                  <a:lnTo>
                    <a:pt x="834" y="94"/>
                  </a:lnTo>
                  <a:lnTo>
                    <a:pt x="832" y="94"/>
                  </a:lnTo>
                  <a:lnTo>
                    <a:pt x="828" y="94"/>
                  </a:lnTo>
                  <a:lnTo>
                    <a:pt x="824" y="90"/>
                  </a:lnTo>
                  <a:lnTo>
                    <a:pt x="820" y="86"/>
                  </a:lnTo>
                  <a:lnTo>
                    <a:pt x="816" y="86"/>
                  </a:lnTo>
                  <a:lnTo>
                    <a:pt x="816" y="82"/>
                  </a:lnTo>
                  <a:lnTo>
                    <a:pt x="820" y="82"/>
                  </a:lnTo>
                  <a:lnTo>
                    <a:pt x="824" y="82"/>
                  </a:lnTo>
                  <a:lnTo>
                    <a:pt x="828" y="82"/>
                  </a:lnTo>
                  <a:lnTo>
                    <a:pt x="832" y="82"/>
                  </a:lnTo>
                  <a:lnTo>
                    <a:pt x="834" y="82"/>
                  </a:lnTo>
                  <a:lnTo>
                    <a:pt x="838" y="82"/>
                  </a:lnTo>
                  <a:lnTo>
                    <a:pt x="842" y="82"/>
                  </a:lnTo>
                  <a:lnTo>
                    <a:pt x="846" y="82"/>
                  </a:lnTo>
                  <a:lnTo>
                    <a:pt x="850" y="82"/>
                  </a:lnTo>
                  <a:lnTo>
                    <a:pt x="850" y="78"/>
                  </a:lnTo>
                  <a:lnTo>
                    <a:pt x="854" y="78"/>
                  </a:lnTo>
                  <a:lnTo>
                    <a:pt x="858" y="78"/>
                  </a:lnTo>
                  <a:lnTo>
                    <a:pt x="862" y="78"/>
                  </a:lnTo>
                  <a:lnTo>
                    <a:pt x="864" y="78"/>
                  </a:lnTo>
                  <a:lnTo>
                    <a:pt x="868" y="78"/>
                  </a:lnTo>
                  <a:lnTo>
                    <a:pt x="872" y="78"/>
                  </a:lnTo>
                  <a:lnTo>
                    <a:pt x="876" y="78"/>
                  </a:lnTo>
                  <a:lnTo>
                    <a:pt x="880" y="78"/>
                  </a:lnTo>
                  <a:lnTo>
                    <a:pt x="884" y="78"/>
                  </a:lnTo>
                  <a:lnTo>
                    <a:pt x="888" y="78"/>
                  </a:lnTo>
                  <a:lnTo>
                    <a:pt x="890" y="78"/>
                  </a:lnTo>
                  <a:lnTo>
                    <a:pt x="890" y="76"/>
                  </a:lnTo>
                  <a:lnTo>
                    <a:pt x="888" y="76"/>
                  </a:lnTo>
                  <a:lnTo>
                    <a:pt x="880" y="76"/>
                  </a:lnTo>
                  <a:lnTo>
                    <a:pt x="876" y="76"/>
                  </a:lnTo>
                  <a:lnTo>
                    <a:pt x="872" y="76"/>
                  </a:lnTo>
                  <a:lnTo>
                    <a:pt x="868" y="76"/>
                  </a:lnTo>
                  <a:lnTo>
                    <a:pt x="864" y="76"/>
                  </a:lnTo>
                  <a:lnTo>
                    <a:pt x="868" y="76"/>
                  </a:lnTo>
                  <a:lnTo>
                    <a:pt x="872" y="76"/>
                  </a:lnTo>
                  <a:lnTo>
                    <a:pt x="876" y="72"/>
                  </a:lnTo>
                  <a:lnTo>
                    <a:pt x="880" y="72"/>
                  </a:lnTo>
                  <a:lnTo>
                    <a:pt x="884" y="72"/>
                  </a:lnTo>
                  <a:lnTo>
                    <a:pt x="888" y="72"/>
                  </a:lnTo>
                  <a:lnTo>
                    <a:pt x="890" y="72"/>
                  </a:lnTo>
                  <a:lnTo>
                    <a:pt x="894" y="72"/>
                  </a:lnTo>
                  <a:lnTo>
                    <a:pt x="902" y="68"/>
                  </a:lnTo>
                  <a:lnTo>
                    <a:pt x="906" y="68"/>
                  </a:lnTo>
                  <a:lnTo>
                    <a:pt x="910" y="68"/>
                  </a:lnTo>
                  <a:lnTo>
                    <a:pt x="914" y="68"/>
                  </a:lnTo>
                  <a:lnTo>
                    <a:pt x="910" y="68"/>
                  </a:lnTo>
                  <a:lnTo>
                    <a:pt x="906" y="68"/>
                  </a:lnTo>
                  <a:lnTo>
                    <a:pt x="902" y="68"/>
                  </a:lnTo>
                  <a:lnTo>
                    <a:pt x="898" y="68"/>
                  </a:lnTo>
                  <a:lnTo>
                    <a:pt x="894" y="68"/>
                  </a:lnTo>
                  <a:lnTo>
                    <a:pt x="890" y="68"/>
                  </a:lnTo>
                  <a:lnTo>
                    <a:pt x="884" y="68"/>
                  </a:lnTo>
                  <a:lnTo>
                    <a:pt x="880" y="68"/>
                  </a:lnTo>
                  <a:lnTo>
                    <a:pt x="876" y="68"/>
                  </a:lnTo>
                  <a:lnTo>
                    <a:pt x="876" y="64"/>
                  </a:lnTo>
                  <a:lnTo>
                    <a:pt x="880" y="64"/>
                  </a:lnTo>
                  <a:lnTo>
                    <a:pt x="884" y="64"/>
                  </a:lnTo>
                  <a:lnTo>
                    <a:pt x="884" y="60"/>
                  </a:lnTo>
                  <a:lnTo>
                    <a:pt x="888" y="60"/>
                  </a:lnTo>
                  <a:lnTo>
                    <a:pt x="890" y="56"/>
                  </a:lnTo>
                  <a:lnTo>
                    <a:pt x="894" y="56"/>
                  </a:lnTo>
                  <a:lnTo>
                    <a:pt x="898" y="56"/>
                  </a:lnTo>
                  <a:lnTo>
                    <a:pt x="902" y="52"/>
                  </a:lnTo>
                  <a:lnTo>
                    <a:pt x="906" y="52"/>
                  </a:lnTo>
                  <a:lnTo>
                    <a:pt x="910" y="52"/>
                  </a:lnTo>
                  <a:lnTo>
                    <a:pt x="906" y="52"/>
                  </a:lnTo>
                  <a:lnTo>
                    <a:pt x="902" y="52"/>
                  </a:lnTo>
                  <a:lnTo>
                    <a:pt x="898" y="52"/>
                  </a:lnTo>
                  <a:lnTo>
                    <a:pt x="894" y="52"/>
                  </a:lnTo>
                  <a:lnTo>
                    <a:pt x="890" y="56"/>
                  </a:lnTo>
                  <a:lnTo>
                    <a:pt x="888" y="56"/>
                  </a:lnTo>
                  <a:lnTo>
                    <a:pt x="884" y="56"/>
                  </a:lnTo>
                  <a:lnTo>
                    <a:pt x="884" y="60"/>
                  </a:lnTo>
                  <a:lnTo>
                    <a:pt x="880" y="60"/>
                  </a:lnTo>
                  <a:lnTo>
                    <a:pt x="876" y="60"/>
                  </a:lnTo>
                  <a:lnTo>
                    <a:pt x="872" y="60"/>
                  </a:lnTo>
                  <a:lnTo>
                    <a:pt x="868" y="60"/>
                  </a:lnTo>
                  <a:lnTo>
                    <a:pt x="872" y="60"/>
                  </a:lnTo>
                  <a:lnTo>
                    <a:pt x="876" y="60"/>
                  </a:lnTo>
                  <a:lnTo>
                    <a:pt x="876" y="64"/>
                  </a:lnTo>
                  <a:lnTo>
                    <a:pt x="872" y="64"/>
                  </a:lnTo>
                  <a:lnTo>
                    <a:pt x="876" y="64"/>
                  </a:lnTo>
                  <a:lnTo>
                    <a:pt x="872" y="68"/>
                  </a:lnTo>
                  <a:lnTo>
                    <a:pt x="868" y="72"/>
                  </a:lnTo>
                  <a:lnTo>
                    <a:pt x="864" y="72"/>
                  </a:lnTo>
                  <a:lnTo>
                    <a:pt x="862" y="72"/>
                  </a:lnTo>
                  <a:lnTo>
                    <a:pt x="858" y="72"/>
                  </a:lnTo>
                  <a:lnTo>
                    <a:pt x="854" y="72"/>
                  </a:lnTo>
                  <a:lnTo>
                    <a:pt x="854" y="76"/>
                  </a:lnTo>
                  <a:lnTo>
                    <a:pt x="850" y="76"/>
                  </a:lnTo>
                  <a:lnTo>
                    <a:pt x="842" y="76"/>
                  </a:lnTo>
                  <a:lnTo>
                    <a:pt x="838" y="76"/>
                  </a:lnTo>
                  <a:lnTo>
                    <a:pt x="834" y="76"/>
                  </a:lnTo>
                  <a:lnTo>
                    <a:pt x="828" y="78"/>
                  </a:lnTo>
                  <a:lnTo>
                    <a:pt x="824" y="78"/>
                  </a:lnTo>
                  <a:lnTo>
                    <a:pt x="820" y="78"/>
                  </a:lnTo>
                  <a:lnTo>
                    <a:pt x="820" y="78"/>
                  </a:lnTo>
                  <a:lnTo>
                    <a:pt x="820" y="7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59" name="Freeform 69">
              <a:extLst>
                <a:ext uri="{FF2B5EF4-FFF2-40B4-BE49-F238E27FC236}">
                  <a16:creationId xmlns:a16="http://schemas.microsoft.com/office/drawing/2014/main" id="{79DED52E-0A08-90A0-9C1B-88CC99DD9D34}"/>
                </a:ext>
              </a:extLst>
            </p:cNvPr>
            <p:cNvSpPr>
              <a:spLocks/>
            </p:cNvSpPr>
            <p:nvPr/>
          </p:nvSpPr>
          <p:spPr bwMode="auto">
            <a:xfrm>
              <a:off x="2466975" y="4254568"/>
              <a:ext cx="76200" cy="88900"/>
            </a:xfrm>
            <a:custGeom>
              <a:avLst/>
              <a:gdLst>
                <a:gd name="T0" fmla="*/ 6 w 48"/>
                <a:gd name="T1" fmla="*/ 22 h 56"/>
                <a:gd name="T2" fmla="*/ 2 w 48"/>
                <a:gd name="T3" fmla="*/ 22 h 56"/>
                <a:gd name="T4" fmla="*/ 2 w 48"/>
                <a:gd name="T5" fmla="*/ 18 h 56"/>
                <a:gd name="T6" fmla="*/ 0 w 48"/>
                <a:gd name="T7" fmla="*/ 16 h 56"/>
                <a:gd name="T8" fmla="*/ 2 w 48"/>
                <a:gd name="T9" fmla="*/ 12 h 56"/>
                <a:gd name="T10" fmla="*/ 0 w 48"/>
                <a:gd name="T11" fmla="*/ 8 h 56"/>
                <a:gd name="T12" fmla="*/ 0 w 48"/>
                <a:gd name="T13" fmla="*/ 4 h 56"/>
                <a:gd name="T14" fmla="*/ 2 w 48"/>
                <a:gd name="T15" fmla="*/ 4 h 56"/>
                <a:gd name="T16" fmla="*/ 2 w 48"/>
                <a:gd name="T17" fmla="*/ 0 h 56"/>
                <a:gd name="T18" fmla="*/ 6 w 48"/>
                <a:gd name="T19" fmla="*/ 4 h 56"/>
                <a:gd name="T20" fmla="*/ 10 w 48"/>
                <a:gd name="T21" fmla="*/ 4 h 56"/>
                <a:gd name="T22" fmla="*/ 18 w 48"/>
                <a:gd name="T23" fmla="*/ 4 h 56"/>
                <a:gd name="T24" fmla="*/ 26 w 48"/>
                <a:gd name="T25" fmla="*/ 8 h 56"/>
                <a:gd name="T26" fmla="*/ 26 w 48"/>
                <a:gd name="T27" fmla="*/ 8 h 56"/>
                <a:gd name="T28" fmla="*/ 28 w 48"/>
                <a:gd name="T29" fmla="*/ 8 h 56"/>
                <a:gd name="T30" fmla="*/ 28 w 48"/>
                <a:gd name="T31" fmla="*/ 8 h 56"/>
                <a:gd name="T32" fmla="*/ 32 w 48"/>
                <a:gd name="T33" fmla="*/ 4 h 56"/>
                <a:gd name="T34" fmla="*/ 32 w 48"/>
                <a:gd name="T35" fmla="*/ 8 h 56"/>
                <a:gd name="T36" fmla="*/ 32 w 48"/>
                <a:gd name="T37" fmla="*/ 8 h 56"/>
                <a:gd name="T38" fmla="*/ 36 w 48"/>
                <a:gd name="T39" fmla="*/ 16 h 56"/>
                <a:gd name="T40" fmla="*/ 40 w 48"/>
                <a:gd name="T41" fmla="*/ 22 h 56"/>
                <a:gd name="T42" fmla="*/ 44 w 48"/>
                <a:gd name="T43" fmla="*/ 26 h 56"/>
                <a:gd name="T44" fmla="*/ 48 w 48"/>
                <a:gd name="T45" fmla="*/ 30 h 56"/>
                <a:gd name="T46" fmla="*/ 44 w 48"/>
                <a:gd name="T47" fmla="*/ 30 h 56"/>
                <a:gd name="T48" fmla="*/ 44 w 48"/>
                <a:gd name="T49" fmla="*/ 26 h 56"/>
                <a:gd name="T50" fmla="*/ 40 w 48"/>
                <a:gd name="T51" fmla="*/ 38 h 56"/>
                <a:gd name="T52" fmla="*/ 44 w 48"/>
                <a:gd name="T53" fmla="*/ 40 h 56"/>
                <a:gd name="T54" fmla="*/ 40 w 48"/>
                <a:gd name="T55" fmla="*/ 40 h 56"/>
                <a:gd name="T56" fmla="*/ 40 w 48"/>
                <a:gd name="T57" fmla="*/ 44 h 56"/>
                <a:gd name="T58" fmla="*/ 40 w 48"/>
                <a:gd name="T59" fmla="*/ 48 h 56"/>
                <a:gd name="T60" fmla="*/ 40 w 48"/>
                <a:gd name="T61" fmla="*/ 48 h 56"/>
                <a:gd name="T62" fmla="*/ 40 w 48"/>
                <a:gd name="T63" fmla="*/ 52 h 56"/>
                <a:gd name="T64" fmla="*/ 40 w 48"/>
                <a:gd name="T65" fmla="*/ 56 h 56"/>
                <a:gd name="T66" fmla="*/ 40 w 48"/>
                <a:gd name="T67" fmla="*/ 52 h 56"/>
                <a:gd name="T68" fmla="*/ 36 w 48"/>
                <a:gd name="T69" fmla="*/ 48 h 56"/>
                <a:gd name="T70" fmla="*/ 36 w 48"/>
                <a:gd name="T71" fmla="*/ 44 h 56"/>
                <a:gd name="T72" fmla="*/ 36 w 48"/>
                <a:gd name="T73" fmla="*/ 40 h 56"/>
                <a:gd name="T74" fmla="*/ 32 w 48"/>
                <a:gd name="T75" fmla="*/ 44 h 56"/>
                <a:gd name="T76" fmla="*/ 36 w 48"/>
                <a:gd name="T77" fmla="*/ 44 h 56"/>
                <a:gd name="T78" fmla="*/ 36 w 48"/>
                <a:gd name="T79" fmla="*/ 48 h 56"/>
                <a:gd name="T80" fmla="*/ 36 w 48"/>
                <a:gd name="T81" fmla="*/ 48 h 56"/>
                <a:gd name="T82" fmla="*/ 32 w 48"/>
                <a:gd name="T83" fmla="*/ 48 h 56"/>
                <a:gd name="T84" fmla="*/ 28 w 48"/>
                <a:gd name="T85" fmla="*/ 44 h 56"/>
                <a:gd name="T86" fmla="*/ 32 w 48"/>
                <a:gd name="T87" fmla="*/ 38 h 56"/>
                <a:gd name="T88" fmla="*/ 28 w 48"/>
                <a:gd name="T89" fmla="*/ 34 h 56"/>
                <a:gd name="T90" fmla="*/ 26 w 48"/>
                <a:gd name="T91" fmla="*/ 30 h 56"/>
                <a:gd name="T92" fmla="*/ 22 w 48"/>
                <a:gd name="T93" fmla="*/ 30 h 56"/>
                <a:gd name="T94" fmla="*/ 18 w 48"/>
                <a:gd name="T95" fmla="*/ 26 h 56"/>
                <a:gd name="T96" fmla="*/ 18 w 48"/>
                <a:gd name="T97" fmla="*/ 26 h 56"/>
                <a:gd name="T98" fmla="*/ 14 w 48"/>
                <a:gd name="T99" fmla="*/ 22 h 56"/>
                <a:gd name="T100" fmla="*/ 10 w 48"/>
                <a:gd name="T101" fmla="*/ 18 h 56"/>
                <a:gd name="T102" fmla="*/ 10 w 48"/>
                <a:gd name="T103" fmla="*/ 18 h 56"/>
                <a:gd name="T104" fmla="*/ 10 w 48"/>
                <a:gd name="T105" fmla="*/ 18 h 56"/>
                <a:gd name="T106" fmla="*/ 14 w 48"/>
                <a:gd name="T107" fmla="*/ 22 h 56"/>
                <a:gd name="T108" fmla="*/ 10 w 48"/>
                <a:gd name="T109"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 h="56">
                  <a:moveTo>
                    <a:pt x="10" y="26"/>
                  </a:moveTo>
                  <a:lnTo>
                    <a:pt x="6" y="26"/>
                  </a:lnTo>
                  <a:lnTo>
                    <a:pt x="6" y="22"/>
                  </a:lnTo>
                  <a:lnTo>
                    <a:pt x="6" y="22"/>
                  </a:lnTo>
                  <a:lnTo>
                    <a:pt x="6" y="22"/>
                  </a:lnTo>
                  <a:lnTo>
                    <a:pt x="2" y="22"/>
                  </a:lnTo>
                  <a:lnTo>
                    <a:pt x="2" y="22"/>
                  </a:lnTo>
                  <a:lnTo>
                    <a:pt x="2" y="22"/>
                  </a:lnTo>
                  <a:lnTo>
                    <a:pt x="2" y="22"/>
                  </a:lnTo>
                  <a:lnTo>
                    <a:pt x="2" y="22"/>
                  </a:lnTo>
                  <a:lnTo>
                    <a:pt x="2" y="22"/>
                  </a:lnTo>
                  <a:lnTo>
                    <a:pt x="2" y="18"/>
                  </a:lnTo>
                  <a:lnTo>
                    <a:pt x="2" y="18"/>
                  </a:lnTo>
                  <a:lnTo>
                    <a:pt x="0" y="18"/>
                  </a:lnTo>
                  <a:lnTo>
                    <a:pt x="0" y="18"/>
                  </a:lnTo>
                  <a:lnTo>
                    <a:pt x="0" y="16"/>
                  </a:lnTo>
                  <a:lnTo>
                    <a:pt x="0" y="16"/>
                  </a:lnTo>
                  <a:lnTo>
                    <a:pt x="0" y="16"/>
                  </a:lnTo>
                  <a:lnTo>
                    <a:pt x="2" y="12"/>
                  </a:lnTo>
                  <a:lnTo>
                    <a:pt x="2" y="12"/>
                  </a:lnTo>
                  <a:lnTo>
                    <a:pt x="2" y="8"/>
                  </a:lnTo>
                  <a:lnTo>
                    <a:pt x="2" y="8"/>
                  </a:lnTo>
                  <a:lnTo>
                    <a:pt x="2" y="8"/>
                  </a:lnTo>
                  <a:lnTo>
                    <a:pt x="0" y="8"/>
                  </a:lnTo>
                  <a:lnTo>
                    <a:pt x="0" y="4"/>
                  </a:lnTo>
                  <a:lnTo>
                    <a:pt x="0" y="4"/>
                  </a:lnTo>
                  <a:lnTo>
                    <a:pt x="0" y="4"/>
                  </a:lnTo>
                  <a:lnTo>
                    <a:pt x="0" y="4"/>
                  </a:lnTo>
                  <a:lnTo>
                    <a:pt x="2" y="4"/>
                  </a:lnTo>
                  <a:lnTo>
                    <a:pt x="2" y="4"/>
                  </a:lnTo>
                  <a:lnTo>
                    <a:pt x="2" y="4"/>
                  </a:lnTo>
                  <a:lnTo>
                    <a:pt x="2" y="4"/>
                  </a:lnTo>
                  <a:lnTo>
                    <a:pt x="2" y="4"/>
                  </a:lnTo>
                  <a:lnTo>
                    <a:pt x="2" y="4"/>
                  </a:lnTo>
                  <a:lnTo>
                    <a:pt x="2" y="0"/>
                  </a:lnTo>
                  <a:lnTo>
                    <a:pt x="2" y="0"/>
                  </a:lnTo>
                  <a:lnTo>
                    <a:pt x="2" y="0"/>
                  </a:lnTo>
                  <a:lnTo>
                    <a:pt x="6" y="0"/>
                  </a:lnTo>
                  <a:lnTo>
                    <a:pt x="6" y="0"/>
                  </a:lnTo>
                  <a:lnTo>
                    <a:pt x="6" y="4"/>
                  </a:lnTo>
                  <a:lnTo>
                    <a:pt x="10" y="4"/>
                  </a:lnTo>
                  <a:lnTo>
                    <a:pt x="10" y="4"/>
                  </a:lnTo>
                  <a:lnTo>
                    <a:pt x="10" y="4"/>
                  </a:lnTo>
                  <a:lnTo>
                    <a:pt x="10" y="4"/>
                  </a:lnTo>
                  <a:lnTo>
                    <a:pt x="10" y="4"/>
                  </a:lnTo>
                  <a:lnTo>
                    <a:pt x="10" y="4"/>
                  </a:lnTo>
                  <a:lnTo>
                    <a:pt x="14" y="4"/>
                  </a:lnTo>
                  <a:lnTo>
                    <a:pt x="18" y="4"/>
                  </a:lnTo>
                  <a:lnTo>
                    <a:pt x="22" y="4"/>
                  </a:lnTo>
                  <a:lnTo>
                    <a:pt x="22" y="4"/>
                  </a:lnTo>
                  <a:lnTo>
                    <a:pt x="22" y="8"/>
                  </a:lnTo>
                  <a:lnTo>
                    <a:pt x="26" y="8"/>
                  </a:lnTo>
                  <a:lnTo>
                    <a:pt x="26" y="8"/>
                  </a:lnTo>
                  <a:lnTo>
                    <a:pt x="26" y="8"/>
                  </a:lnTo>
                  <a:lnTo>
                    <a:pt x="26" y="8"/>
                  </a:lnTo>
                  <a:lnTo>
                    <a:pt x="26" y="8"/>
                  </a:lnTo>
                  <a:lnTo>
                    <a:pt x="26" y="8"/>
                  </a:lnTo>
                  <a:lnTo>
                    <a:pt x="26" y="8"/>
                  </a:lnTo>
                  <a:lnTo>
                    <a:pt x="28" y="8"/>
                  </a:lnTo>
                  <a:lnTo>
                    <a:pt x="28" y="8"/>
                  </a:lnTo>
                  <a:lnTo>
                    <a:pt x="28" y="8"/>
                  </a:lnTo>
                  <a:lnTo>
                    <a:pt x="28" y="8"/>
                  </a:lnTo>
                  <a:lnTo>
                    <a:pt x="28" y="8"/>
                  </a:lnTo>
                  <a:lnTo>
                    <a:pt x="28" y="8"/>
                  </a:lnTo>
                  <a:lnTo>
                    <a:pt x="28" y="8"/>
                  </a:lnTo>
                  <a:lnTo>
                    <a:pt x="32" y="8"/>
                  </a:lnTo>
                  <a:lnTo>
                    <a:pt x="32" y="8"/>
                  </a:lnTo>
                  <a:lnTo>
                    <a:pt x="32" y="4"/>
                  </a:lnTo>
                  <a:lnTo>
                    <a:pt x="32" y="4"/>
                  </a:lnTo>
                  <a:lnTo>
                    <a:pt x="32" y="4"/>
                  </a:lnTo>
                  <a:lnTo>
                    <a:pt x="32" y="4"/>
                  </a:lnTo>
                  <a:lnTo>
                    <a:pt x="32" y="8"/>
                  </a:lnTo>
                  <a:lnTo>
                    <a:pt x="32" y="8"/>
                  </a:lnTo>
                  <a:lnTo>
                    <a:pt x="32" y="8"/>
                  </a:lnTo>
                  <a:lnTo>
                    <a:pt x="32" y="8"/>
                  </a:lnTo>
                  <a:lnTo>
                    <a:pt x="32" y="8"/>
                  </a:lnTo>
                  <a:lnTo>
                    <a:pt x="32" y="12"/>
                  </a:lnTo>
                  <a:lnTo>
                    <a:pt x="32" y="12"/>
                  </a:lnTo>
                  <a:lnTo>
                    <a:pt x="32" y="16"/>
                  </a:lnTo>
                  <a:lnTo>
                    <a:pt x="36" y="16"/>
                  </a:lnTo>
                  <a:lnTo>
                    <a:pt x="40" y="22"/>
                  </a:lnTo>
                  <a:lnTo>
                    <a:pt x="40" y="22"/>
                  </a:lnTo>
                  <a:lnTo>
                    <a:pt x="40" y="22"/>
                  </a:lnTo>
                  <a:lnTo>
                    <a:pt x="40" y="22"/>
                  </a:lnTo>
                  <a:lnTo>
                    <a:pt x="40" y="22"/>
                  </a:lnTo>
                  <a:lnTo>
                    <a:pt x="40" y="22"/>
                  </a:lnTo>
                  <a:lnTo>
                    <a:pt x="44" y="26"/>
                  </a:lnTo>
                  <a:lnTo>
                    <a:pt x="44" y="26"/>
                  </a:lnTo>
                  <a:lnTo>
                    <a:pt x="44" y="26"/>
                  </a:lnTo>
                  <a:lnTo>
                    <a:pt x="44" y="26"/>
                  </a:lnTo>
                  <a:lnTo>
                    <a:pt x="48" y="26"/>
                  </a:lnTo>
                  <a:lnTo>
                    <a:pt x="48" y="30"/>
                  </a:lnTo>
                  <a:lnTo>
                    <a:pt x="48" y="30"/>
                  </a:lnTo>
                  <a:lnTo>
                    <a:pt x="48" y="30"/>
                  </a:lnTo>
                  <a:lnTo>
                    <a:pt x="44" y="30"/>
                  </a:lnTo>
                  <a:lnTo>
                    <a:pt x="44" y="30"/>
                  </a:lnTo>
                  <a:lnTo>
                    <a:pt x="44" y="30"/>
                  </a:lnTo>
                  <a:lnTo>
                    <a:pt x="44" y="26"/>
                  </a:lnTo>
                  <a:lnTo>
                    <a:pt x="44" y="26"/>
                  </a:lnTo>
                  <a:lnTo>
                    <a:pt x="44" y="26"/>
                  </a:lnTo>
                  <a:lnTo>
                    <a:pt x="44" y="26"/>
                  </a:lnTo>
                  <a:lnTo>
                    <a:pt x="40" y="30"/>
                  </a:lnTo>
                  <a:lnTo>
                    <a:pt x="40" y="34"/>
                  </a:lnTo>
                  <a:lnTo>
                    <a:pt x="40" y="38"/>
                  </a:lnTo>
                  <a:lnTo>
                    <a:pt x="40" y="38"/>
                  </a:lnTo>
                  <a:lnTo>
                    <a:pt x="44" y="38"/>
                  </a:lnTo>
                  <a:lnTo>
                    <a:pt x="44" y="40"/>
                  </a:lnTo>
                  <a:lnTo>
                    <a:pt x="44" y="40"/>
                  </a:lnTo>
                  <a:lnTo>
                    <a:pt x="44" y="40"/>
                  </a:lnTo>
                  <a:lnTo>
                    <a:pt x="44" y="40"/>
                  </a:lnTo>
                  <a:lnTo>
                    <a:pt x="44" y="40"/>
                  </a:lnTo>
                  <a:lnTo>
                    <a:pt x="40" y="40"/>
                  </a:lnTo>
                  <a:lnTo>
                    <a:pt x="40" y="40"/>
                  </a:lnTo>
                  <a:lnTo>
                    <a:pt x="40" y="40"/>
                  </a:lnTo>
                  <a:lnTo>
                    <a:pt x="40" y="44"/>
                  </a:lnTo>
                  <a:lnTo>
                    <a:pt x="40" y="44"/>
                  </a:lnTo>
                  <a:lnTo>
                    <a:pt x="44" y="44"/>
                  </a:lnTo>
                  <a:lnTo>
                    <a:pt x="44" y="44"/>
                  </a:lnTo>
                  <a:lnTo>
                    <a:pt x="44" y="48"/>
                  </a:lnTo>
                  <a:lnTo>
                    <a:pt x="40" y="48"/>
                  </a:lnTo>
                  <a:lnTo>
                    <a:pt x="40" y="48"/>
                  </a:lnTo>
                  <a:lnTo>
                    <a:pt x="40" y="48"/>
                  </a:lnTo>
                  <a:lnTo>
                    <a:pt x="40" y="48"/>
                  </a:lnTo>
                  <a:lnTo>
                    <a:pt x="40" y="48"/>
                  </a:lnTo>
                  <a:lnTo>
                    <a:pt x="40" y="48"/>
                  </a:lnTo>
                  <a:lnTo>
                    <a:pt x="40" y="52"/>
                  </a:lnTo>
                  <a:lnTo>
                    <a:pt x="40" y="52"/>
                  </a:lnTo>
                  <a:lnTo>
                    <a:pt x="40" y="52"/>
                  </a:lnTo>
                  <a:lnTo>
                    <a:pt x="40" y="52"/>
                  </a:lnTo>
                  <a:lnTo>
                    <a:pt x="40" y="52"/>
                  </a:lnTo>
                  <a:lnTo>
                    <a:pt x="40" y="56"/>
                  </a:lnTo>
                  <a:lnTo>
                    <a:pt x="40" y="56"/>
                  </a:lnTo>
                  <a:lnTo>
                    <a:pt x="40" y="52"/>
                  </a:lnTo>
                  <a:lnTo>
                    <a:pt x="40" y="52"/>
                  </a:lnTo>
                  <a:lnTo>
                    <a:pt x="40" y="52"/>
                  </a:lnTo>
                  <a:lnTo>
                    <a:pt x="40" y="52"/>
                  </a:lnTo>
                  <a:lnTo>
                    <a:pt x="40" y="48"/>
                  </a:lnTo>
                  <a:lnTo>
                    <a:pt x="40" y="48"/>
                  </a:lnTo>
                  <a:lnTo>
                    <a:pt x="40" y="48"/>
                  </a:lnTo>
                  <a:lnTo>
                    <a:pt x="36" y="48"/>
                  </a:lnTo>
                  <a:lnTo>
                    <a:pt x="40" y="48"/>
                  </a:lnTo>
                  <a:lnTo>
                    <a:pt x="40" y="48"/>
                  </a:lnTo>
                  <a:lnTo>
                    <a:pt x="40" y="48"/>
                  </a:lnTo>
                  <a:lnTo>
                    <a:pt x="36" y="44"/>
                  </a:lnTo>
                  <a:lnTo>
                    <a:pt x="36" y="44"/>
                  </a:lnTo>
                  <a:lnTo>
                    <a:pt x="36" y="44"/>
                  </a:lnTo>
                  <a:lnTo>
                    <a:pt x="36" y="44"/>
                  </a:lnTo>
                  <a:lnTo>
                    <a:pt x="36" y="40"/>
                  </a:lnTo>
                  <a:lnTo>
                    <a:pt x="36" y="40"/>
                  </a:lnTo>
                  <a:lnTo>
                    <a:pt x="32" y="40"/>
                  </a:lnTo>
                  <a:lnTo>
                    <a:pt x="32" y="44"/>
                  </a:lnTo>
                  <a:lnTo>
                    <a:pt x="32" y="44"/>
                  </a:lnTo>
                  <a:lnTo>
                    <a:pt x="36" y="44"/>
                  </a:lnTo>
                  <a:lnTo>
                    <a:pt x="36" y="44"/>
                  </a:lnTo>
                  <a:lnTo>
                    <a:pt x="36" y="44"/>
                  </a:lnTo>
                  <a:lnTo>
                    <a:pt x="36" y="44"/>
                  </a:lnTo>
                  <a:lnTo>
                    <a:pt x="36" y="44"/>
                  </a:lnTo>
                  <a:lnTo>
                    <a:pt x="36" y="48"/>
                  </a:lnTo>
                  <a:lnTo>
                    <a:pt x="36" y="48"/>
                  </a:lnTo>
                  <a:lnTo>
                    <a:pt x="36" y="48"/>
                  </a:lnTo>
                  <a:lnTo>
                    <a:pt x="36" y="48"/>
                  </a:lnTo>
                  <a:lnTo>
                    <a:pt x="36" y="48"/>
                  </a:lnTo>
                  <a:lnTo>
                    <a:pt x="36" y="48"/>
                  </a:lnTo>
                  <a:lnTo>
                    <a:pt x="36" y="48"/>
                  </a:lnTo>
                  <a:lnTo>
                    <a:pt x="32" y="48"/>
                  </a:lnTo>
                  <a:lnTo>
                    <a:pt x="32" y="48"/>
                  </a:lnTo>
                  <a:lnTo>
                    <a:pt x="32" y="48"/>
                  </a:lnTo>
                  <a:lnTo>
                    <a:pt x="32" y="48"/>
                  </a:lnTo>
                  <a:lnTo>
                    <a:pt x="28" y="44"/>
                  </a:lnTo>
                  <a:lnTo>
                    <a:pt x="28" y="44"/>
                  </a:lnTo>
                  <a:lnTo>
                    <a:pt x="28" y="44"/>
                  </a:lnTo>
                  <a:lnTo>
                    <a:pt x="28" y="44"/>
                  </a:lnTo>
                  <a:lnTo>
                    <a:pt x="28" y="44"/>
                  </a:lnTo>
                  <a:lnTo>
                    <a:pt x="32" y="40"/>
                  </a:lnTo>
                  <a:lnTo>
                    <a:pt x="32" y="40"/>
                  </a:lnTo>
                  <a:lnTo>
                    <a:pt x="32" y="38"/>
                  </a:lnTo>
                  <a:lnTo>
                    <a:pt x="32" y="38"/>
                  </a:lnTo>
                  <a:lnTo>
                    <a:pt x="28" y="38"/>
                  </a:lnTo>
                  <a:lnTo>
                    <a:pt x="28" y="38"/>
                  </a:lnTo>
                  <a:lnTo>
                    <a:pt x="28" y="34"/>
                  </a:lnTo>
                  <a:lnTo>
                    <a:pt x="26" y="34"/>
                  </a:lnTo>
                  <a:lnTo>
                    <a:pt x="26" y="34"/>
                  </a:lnTo>
                  <a:lnTo>
                    <a:pt x="26" y="34"/>
                  </a:lnTo>
                  <a:lnTo>
                    <a:pt x="26" y="30"/>
                  </a:lnTo>
                  <a:lnTo>
                    <a:pt x="26" y="30"/>
                  </a:lnTo>
                  <a:lnTo>
                    <a:pt x="26" y="30"/>
                  </a:lnTo>
                  <a:lnTo>
                    <a:pt x="22" y="30"/>
                  </a:lnTo>
                  <a:lnTo>
                    <a:pt x="22" y="30"/>
                  </a:lnTo>
                  <a:lnTo>
                    <a:pt x="18" y="30"/>
                  </a:lnTo>
                  <a:lnTo>
                    <a:pt x="18" y="30"/>
                  </a:lnTo>
                  <a:lnTo>
                    <a:pt x="18" y="30"/>
                  </a:lnTo>
                  <a:lnTo>
                    <a:pt x="18" y="26"/>
                  </a:lnTo>
                  <a:lnTo>
                    <a:pt x="18" y="26"/>
                  </a:lnTo>
                  <a:lnTo>
                    <a:pt x="18" y="26"/>
                  </a:lnTo>
                  <a:lnTo>
                    <a:pt x="18" y="26"/>
                  </a:lnTo>
                  <a:lnTo>
                    <a:pt x="18" y="26"/>
                  </a:lnTo>
                  <a:lnTo>
                    <a:pt x="18" y="26"/>
                  </a:lnTo>
                  <a:lnTo>
                    <a:pt x="18" y="22"/>
                  </a:lnTo>
                  <a:lnTo>
                    <a:pt x="14" y="22"/>
                  </a:lnTo>
                  <a:lnTo>
                    <a:pt x="14" y="22"/>
                  </a:lnTo>
                  <a:lnTo>
                    <a:pt x="14" y="22"/>
                  </a:lnTo>
                  <a:lnTo>
                    <a:pt x="14" y="22"/>
                  </a:lnTo>
                  <a:lnTo>
                    <a:pt x="14" y="18"/>
                  </a:lnTo>
                  <a:lnTo>
                    <a:pt x="10" y="18"/>
                  </a:lnTo>
                  <a:lnTo>
                    <a:pt x="10" y="18"/>
                  </a:lnTo>
                  <a:lnTo>
                    <a:pt x="10" y="18"/>
                  </a:lnTo>
                  <a:lnTo>
                    <a:pt x="10" y="18"/>
                  </a:lnTo>
                  <a:lnTo>
                    <a:pt x="10" y="18"/>
                  </a:lnTo>
                  <a:lnTo>
                    <a:pt x="10" y="18"/>
                  </a:lnTo>
                  <a:lnTo>
                    <a:pt x="10" y="18"/>
                  </a:lnTo>
                  <a:lnTo>
                    <a:pt x="10" y="18"/>
                  </a:lnTo>
                  <a:lnTo>
                    <a:pt x="10" y="18"/>
                  </a:lnTo>
                  <a:lnTo>
                    <a:pt x="10" y="22"/>
                  </a:lnTo>
                  <a:lnTo>
                    <a:pt x="10" y="22"/>
                  </a:lnTo>
                  <a:lnTo>
                    <a:pt x="14" y="22"/>
                  </a:lnTo>
                  <a:lnTo>
                    <a:pt x="14" y="22"/>
                  </a:lnTo>
                  <a:lnTo>
                    <a:pt x="14" y="26"/>
                  </a:lnTo>
                  <a:lnTo>
                    <a:pt x="10" y="26"/>
                  </a:lnTo>
                  <a:lnTo>
                    <a:pt x="10" y="26"/>
                  </a:lnTo>
                  <a:lnTo>
                    <a:pt x="10" y="26"/>
                  </a:lnTo>
                  <a:lnTo>
                    <a:pt x="10" y="2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60" name="Freeform 70">
              <a:extLst>
                <a:ext uri="{FF2B5EF4-FFF2-40B4-BE49-F238E27FC236}">
                  <a16:creationId xmlns:a16="http://schemas.microsoft.com/office/drawing/2014/main" id="{89508623-C61B-A01A-BFDD-C4DB5CAC0C1A}"/>
                </a:ext>
              </a:extLst>
            </p:cNvPr>
            <p:cNvSpPr>
              <a:spLocks noEditPoints="1"/>
            </p:cNvSpPr>
            <p:nvPr/>
          </p:nvSpPr>
          <p:spPr bwMode="auto">
            <a:xfrm>
              <a:off x="2489200" y="3924368"/>
              <a:ext cx="244475" cy="92075"/>
            </a:xfrm>
            <a:custGeom>
              <a:avLst/>
              <a:gdLst>
                <a:gd name="T0" fmla="*/ 82 w 154"/>
                <a:gd name="T1" fmla="*/ 30 h 58"/>
                <a:gd name="T2" fmla="*/ 68 w 154"/>
                <a:gd name="T3" fmla="*/ 26 h 58"/>
                <a:gd name="T4" fmla="*/ 60 w 154"/>
                <a:gd name="T5" fmla="*/ 18 h 58"/>
                <a:gd name="T6" fmla="*/ 44 w 154"/>
                <a:gd name="T7" fmla="*/ 14 h 58"/>
                <a:gd name="T8" fmla="*/ 38 w 154"/>
                <a:gd name="T9" fmla="*/ 14 h 58"/>
                <a:gd name="T10" fmla="*/ 44 w 154"/>
                <a:gd name="T11" fmla="*/ 8 h 58"/>
                <a:gd name="T12" fmla="*/ 30 w 154"/>
                <a:gd name="T13" fmla="*/ 8 h 58"/>
                <a:gd name="T14" fmla="*/ 22 w 154"/>
                <a:gd name="T15" fmla="*/ 14 h 58"/>
                <a:gd name="T16" fmla="*/ 14 w 154"/>
                <a:gd name="T17" fmla="*/ 18 h 58"/>
                <a:gd name="T18" fmla="*/ 8 w 154"/>
                <a:gd name="T19" fmla="*/ 26 h 58"/>
                <a:gd name="T20" fmla="*/ 4 w 154"/>
                <a:gd name="T21" fmla="*/ 18 h 58"/>
                <a:gd name="T22" fmla="*/ 10 w 154"/>
                <a:gd name="T23" fmla="*/ 8 h 58"/>
                <a:gd name="T24" fmla="*/ 26 w 154"/>
                <a:gd name="T25" fmla="*/ 4 h 58"/>
                <a:gd name="T26" fmla="*/ 40 w 154"/>
                <a:gd name="T27" fmla="*/ 0 h 58"/>
                <a:gd name="T28" fmla="*/ 52 w 154"/>
                <a:gd name="T29" fmla="*/ 4 h 58"/>
                <a:gd name="T30" fmla="*/ 60 w 154"/>
                <a:gd name="T31" fmla="*/ 4 h 58"/>
                <a:gd name="T32" fmla="*/ 70 w 154"/>
                <a:gd name="T33" fmla="*/ 8 h 58"/>
                <a:gd name="T34" fmla="*/ 78 w 154"/>
                <a:gd name="T35" fmla="*/ 14 h 58"/>
                <a:gd name="T36" fmla="*/ 94 w 154"/>
                <a:gd name="T37" fmla="*/ 18 h 58"/>
                <a:gd name="T38" fmla="*/ 100 w 154"/>
                <a:gd name="T39" fmla="*/ 26 h 58"/>
                <a:gd name="T40" fmla="*/ 104 w 154"/>
                <a:gd name="T41" fmla="*/ 22 h 58"/>
                <a:gd name="T42" fmla="*/ 104 w 154"/>
                <a:gd name="T43" fmla="*/ 26 h 58"/>
                <a:gd name="T44" fmla="*/ 112 w 154"/>
                <a:gd name="T45" fmla="*/ 30 h 58"/>
                <a:gd name="T46" fmla="*/ 120 w 154"/>
                <a:gd name="T47" fmla="*/ 34 h 58"/>
                <a:gd name="T48" fmla="*/ 130 w 154"/>
                <a:gd name="T49" fmla="*/ 38 h 58"/>
                <a:gd name="T50" fmla="*/ 130 w 154"/>
                <a:gd name="T51" fmla="*/ 44 h 58"/>
                <a:gd name="T52" fmla="*/ 138 w 154"/>
                <a:gd name="T53" fmla="*/ 44 h 58"/>
                <a:gd name="T54" fmla="*/ 150 w 154"/>
                <a:gd name="T55" fmla="*/ 50 h 58"/>
                <a:gd name="T56" fmla="*/ 146 w 154"/>
                <a:gd name="T57" fmla="*/ 54 h 58"/>
                <a:gd name="T58" fmla="*/ 130 w 154"/>
                <a:gd name="T59" fmla="*/ 58 h 58"/>
                <a:gd name="T60" fmla="*/ 120 w 154"/>
                <a:gd name="T61" fmla="*/ 54 h 58"/>
                <a:gd name="T62" fmla="*/ 112 w 154"/>
                <a:gd name="T63" fmla="*/ 54 h 58"/>
                <a:gd name="T64" fmla="*/ 104 w 154"/>
                <a:gd name="T65" fmla="*/ 58 h 58"/>
                <a:gd name="T66" fmla="*/ 104 w 154"/>
                <a:gd name="T67" fmla="*/ 50 h 58"/>
                <a:gd name="T68" fmla="*/ 108 w 154"/>
                <a:gd name="T69" fmla="*/ 44 h 58"/>
                <a:gd name="T70" fmla="*/ 98 w 154"/>
                <a:gd name="T71" fmla="*/ 40 h 58"/>
                <a:gd name="T72" fmla="*/ 90 w 154"/>
                <a:gd name="T73" fmla="*/ 38 h 58"/>
                <a:gd name="T74" fmla="*/ 90 w 154"/>
                <a:gd name="T75" fmla="*/ 30 h 58"/>
                <a:gd name="T76" fmla="*/ 78 w 154"/>
                <a:gd name="T77" fmla="*/ 8 h 58"/>
                <a:gd name="T78" fmla="*/ 90 w 154"/>
                <a:gd name="T79" fmla="*/ 14 h 58"/>
                <a:gd name="T80" fmla="*/ 90 w 154"/>
                <a:gd name="T81" fmla="*/ 10 h 58"/>
                <a:gd name="T82" fmla="*/ 90 w 154"/>
                <a:gd name="T83" fmla="*/ 14 h 58"/>
                <a:gd name="T84" fmla="*/ 94 w 154"/>
                <a:gd name="T85" fmla="*/ 10 h 58"/>
                <a:gd name="T86" fmla="*/ 98 w 154"/>
                <a:gd name="T87" fmla="*/ 14 h 58"/>
                <a:gd name="T88" fmla="*/ 100 w 154"/>
                <a:gd name="T89" fmla="*/ 14 h 58"/>
                <a:gd name="T90" fmla="*/ 100 w 154"/>
                <a:gd name="T91" fmla="*/ 22 h 58"/>
                <a:gd name="T92" fmla="*/ 100 w 154"/>
                <a:gd name="T93" fmla="*/ 22 h 58"/>
                <a:gd name="T94" fmla="*/ 22 w 154"/>
                <a:gd name="T95" fmla="*/ 26 h 58"/>
                <a:gd name="T96" fmla="*/ 26 w 154"/>
                <a:gd name="T97" fmla="*/ 22 h 58"/>
                <a:gd name="T98" fmla="*/ 34 w 154"/>
                <a:gd name="T99" fmla="*/ 30 h 58"/>
                <a:gd name="T100" fmla="*/ 26 w 154"/>
                <a:gd name="T101"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 h="58">
                  <a:moveTo>
                    <a:pt x="90" y="30"/>
                  </a:moveTo>
                  <a:lnTo>
                    <a:pt x="86" y="26"/>
                  </a:lnTo>
                  <a:lnTo>
                    <a:pt x="82" y="26"/>
                  </a:lnTo>
                  <a:lnTo>
                    <a:pt x="82" y="30"/>
                  </a:lnTo>
                  <a:lnTo>
                    <a:pt x="78" y="30"/>
                  </a:lnTo>
                  <a:lnTo>
                    <a:pt x="74" y="26"/>
                  </a:lnTo>
                  <a:lnTo>
                    <a:pt x="70" y="26"/>
                  </a:lnTo>
                  <a:lnTo>
                    <a:pt x="68" y="26"/>
                  </a:lnTo>
                  <a:lnTo>
                    <a:pt x="68" y="22"/>
                  </a:lnTo>
                  <a:lnTo>
                    <a:pt x="64" y="22"/>
                  </a:lnTo>
                  <a:lnTo>
                    <a:pt x="64" y="18"/>
                  </a:lnTo>
                  <a:lnTo>
                    <a:pt x="60" y="18"/>
                  </a:lnTo>
                  <a:lnTo>
                    <a:pt x="56" y="18"/>
                  </a:lnTo>
                  <a:lnTo>
                    <a:pt x="52" y="18"/>
                  </a:lnTo>
                  <a:lnTo>
                    <a:pt x="48" y="18"/>
                  </a:lnTo>
                  <a:lnTo>
                    <a:pt x="44" y="14"/>
                  </a:lnTo>
                  <a:lnTo>
                    <a:pt x="44" y="18"/>
                  </a:lnTo>
                  <a:lnTo>
                    <a:pt x="40" y="18"/>
                  </a:lnTo>
                  <a:lnTo>
                    <a:pt x="40" y="14"/>
                  </a:lnTo>
                  <a:lnTo>
                    <a:pt x="38" y="14"/>
                  </a:lnTo>
                  <a:lnTo>
                    <a:pt x="38" y="10"/>
                  </a:lnTo>
                  <a:lnTo>
                    <a:pt x="40" y="10"/>
                  </a:lnTo>
                  <a:lnTo>
                    <a:pt x="44" y="10"/>
                  </a:lnTo>
                  <a:lnTo>
                    <a:pt x="44" y="8"/>
                  </a:lnTo>
                  <a:lnTo>
                    <a:pt x="40" y="8"/>
                  </a:lnTo>
                  <a:lnTo>
                    <a:pt x="38" y="8"/>
                  </a:lnTo>
                  <a:lnTo>
                    <a:pt x="34" y="8"/>
                  </a:lnTo>
                  <a:lnTo>
                    <a:pt x="30" y="8"/>
                  </a:lnTo>
                  <a:lnTo>
                    <a:pt x="30" y="10"/>
                  </a:lnTo>
                  <a:lnTo>
                    <a:pt x="26" y="10"/>
                  </a:lnTo>
                  <a:lnTo>
                    <a:pt x="26" y="14"/>
                  </a:lnTo>
                  <a:lnTo>
                    <a:pt x="22" y="14"/>
                  </a:lnTo>
                  <a:lnTo>
                    <a:pt x="22" y="18"/>
                  </a:lnTo>
                  <a:lnTo>
                    <a:pt x="18" y="18"/>
                  </a:lnTo>
                  <a:lnTo>
                    <a:pt x="18" y="14"/>
                  </a:lnTo>
                  <a:lnTo>
                    <a:pt x="14" y="18"/>
                  </a:lnTo>
                  <a:lnTo>
                    <a:pt x="10" y="18"/>
                  </a:lnTo>
                  <a:lnTo>
                    <a:pt x="10" y="22"/>
                  </a:lnTo>
                  <a:lnTo>
                    <a:pt x="8" y="22"/>
                  </a:lnTo>
                  <a:lnTo>
                    <a:pt x="8" y="26"/>
                  </a:lnTo>
                  <a:lnTo>
                    <a:pt x="4" y="26"/>
                  </a:lnTo>
                  <a:lnTo>
                    <a:pt x="4" y="22"/>
                  </a:lnTo>
                  <a:lnTo>
                    <a:pt x="0" y="22"/>
                  </a:lnTo>
                  <a:lnTo>
                    <a:pt x="4" y="18"/>
                  </a:lnTo>
                  <a:lnTo>
                    <a:pt x="8" y="18"/>
                  </a:lnTo>
                  <a:lnTo>
                    <a:pt x="8" y="14"/>
                  </a:lnTo>
                  <a:lnTo>
                    <a:pt x="8" y="10"/>
                  </a:lnTo>
                  <a:lnTo>
                    <a:pt x="10" y="8"/>
                  </a:lnTo>
                  <a:lnTo>
                    <a:pt x="14" y="8"/>
                  </a:lnTo>
                  <a:lnTo>
                    <a:pt x="18" y="4"/>
                  </a:lnTo>
                  <a:lnTo>
                    <a:pt x="22" y="4"/>
                  </a:lnTo>
                  <a:lnTo>
                    <a:pt x="26" y="4"/>
                  </a:lnTo>
                  <a:lnTo>
                    <a:pt x="30" y="4"/>
                  </a:lnTo>
                  <a:lnTo>
                    <a:pt x="34" y="0"/>
                  </a:lnTo>
                  <a:lnTo>
                    <a:pt x="38" y="0"/>
                  </a:lnTo>
                  <a:lnTo>
                    <a:pt x="40" y="0"/>
                  </a:lnTo>
                  <a:lnTo>
                    <a:pt x="44" y="0"/>
                  </a:lnTo>
                  <a:lnTo>
                    <a:pt x="48" y="0"/>
                  </a:lnTo>
                  <a:lnTo>
                    <a:pt x="52" y="0"/>
                  </a:lnTo>
                  <a:lnTo>
                    <a:pt x="52" y="4"/>
                  </a:lnTo>
                  <a:lnTo>
                    <a:pt x="52" y="0"/>
                  </a:lnTo>
                  <a:lnTo>
                    <a:pt x="56" y="0"/>
                  </a:lnTo>
                  <a:lnTo>
                    <a:pt x="60" y="0"/>
                  </a:lnTo>
                  <a:lnTo>
                    <a:pt x="60" y="4"/>
                  </a:lnTo>
                  <a:lnTo>
                    <a:pt x="64" y="4"/>
                  </a:lnTo>
                  <a:lnTo>
                    <a:pt x="68" y="4"/>
                  </a:lnTo>
                  <a:lnTo>
                    <a:pt x="70" y="4"/>
                  </a:lnTo>
                  <a:lnTo>
                    <a:pt x="70" y="8"/>
                  </a:lnTo>
                  <a:lnTo>
                    <a:pt x="74" y="8"/>
                  </a:lnTo>
                  <a:lnTo>
                    <a:pt x="74" y="10"/>
                  </a:lnTo>
                  <a:lnTo>
                    <a:pt x="78" y="10"/>
                  </a:lnTo>
                  <a:lnTo>
                    <a:pt x="78" y="14"/>
                  </a:lnTo>
                  <a:lnTo>
                    <a:pt x="82" y="14"/>
                  </a:lnTo>
                  <a:lnTo>
                    <a:pt x="86" y="14"/>
                  </a:lnTo>
                  <a:lnTo>
                    <a:pt x="90" y="14"/>
                  </a:lnTo>
                  <a:lnTo>
                    <a:pt x="94" y="18"/>
                  </a:lnTo>
                  <a:lnTo>
                    <a:pt x="98" y="18"/>
                  </a:lnTo>
                  <a:lnTo>
                    <a:pt x="98" y="22"/>
                  </a:lnTo>
                  <a:lnTo>
                    <a:pt x="100" y="22"/>
                  </a:lnTo>
                  <a:lnTo>
                    <a:pt x="100" y="26"/>
                  </a:lnTo>
                  <a:lnTo>
                    <a:pt x="104" y="26"/>
                  </a:lnTo>
                  <a:lnTo>
                    <a:pt x="108" y="26"/>
                  </a:lnTo>
                  <a:lnTo>
                    <a:pt x="104" y="26"/>
                  </a:lnTo>
                  <a:lnTo>
                    <a:pt x="104" y="22"/>
                  </a:lnTo>
                  <a:lnTo>
                    <a:pt x="100" y="22"/>
                  </a:lnTo>
                  <a:lnTo>
                    <a:pt x="104" y="22"/>
                  </a:lnTo>
                  <a:lnTo>
                    <a:pt x="108" y="26"/>
                  </a:lnTo>
                  <a:lnTo>
                    <a:pt x="104" y="26"/>
                  </a:lnTo>
                  <a:lnTo>
                    <a:pt x="108" y="30"/>
                  </a:lnTo>
                  <a:lnTo>
                    <a:pt x="108" y="26"/>
                  </a:lnTo>
                  <a:lnTo>
                    <a:pt x="112" y="26"/>
                  </a:lnTo>
                  <a:lnTo>
                    <a:pt x="112" y="30"/>
                  </a:lnTo>
                  <a:lnTo>
                    <a:pt x="112" y="34"/>
                  </a:lnTo>
                  <a:lnTo>
                    <a:pt x="116" y="30"/>
                  </a:lnTo>
                  <a:lnTo>
                    <a:pt x="116" y="34"/>
                  </a:lnTo>
                  <a:lnTo>
                    <a:pt x="120" y="34"/>
                  </a:lnTo>
                  <a:lnTo>
                    <a:pt x="124" y="34"/>
                  </a:lnTo>
                  <a:lnTo>
                    <a:pt x="124" y="38"/>
                  </a:lnTo>
                  <a:lnTo>
                    <a:pt x="128" y="38"/>
                  </a:lnTo>
                  <a:lnTo>
                    <a:pt x="130" y="38"/>
                  </a:lnTo>
                  <a:lnTo>
                    <a:pt x="130" y="40"/>
                  </a:lnTo>
                  <a:lnTo>
                    <a:pt x="128" y="40"/>
                  </a:lnTo>
                  <a:lnTo>
                    <a:pt x="128" y="44"/>
                  </a:lnTo>
                  <a:lnTo>
                    <a:pt x="130" y="44"/>
                  </a:lnTo>
                  <a:lnTo>
                    <a:pt x="134" y="44"/>
                  </a:lnTo>
                  <a:lnTo>
                    <a:pt x="134" y="40"/>
                  </a:lnTo>
                  <a:lnTo>
                    <a:pt x="134" y="44"/>
                  </a:lnTo>
                  <a:lnTo>
                    <a:pt x="138" y="44"/>
                  </a:lnTo>
                  <a:lnTo>
                    <a:pt x="142" y="44"/>
                  </a:lnTo>
                  <a:lnTo>
                    <a:pt x="146" y="44"/>
                  </a:lnTo>
                  <a:lnTo>
                    <a:pt x="146" y="48"/>
                  </a:lnTo>
                  <a:lnTo>
                    <a:pt x="150" y="50"/>
                  </a:lnTo>
                  <a:lnTo>
                    <a:pt x="150" y="48"/>
                  </a:lnTo>
                  <a:lnTo>
                    <a:pt x="154" y="50"/>
                  </a:lnTo>
                  <a:lnTo>
                    <a:pt x="150" y="54"/>
                  </a:lnTo>
                  <a:lnTo>
                    <a:pt x="146" y="54"/>
                  </a:lnTo>
                  <a:lnTo>
                    <a:pt x="142" y="54"/>
                  </a:lnTo>
                  <a:lnTo>
                    <a:pt x="138" y="54"/>
                  </a:lnTo>
                  <a:lnTo>
                    <a:pt x="134" y="58"/>
                  </a:lnTo>
                  <a:lnTo>
                    <a:pt x="130" y="58"/>
                  </a:lnTo>
                  <a:lnTo>
                    <a:pt x="130" y="54"/>
                  </a:lnTo>
                  <a:lnTo>
                    <a:pt x="128" y="54"/>
                  </a:lnTo>
                  <a:lnTo>
                    <a:pt x="124" y="54"/>
                  </a:lnTo>
                  <a:lnTo>
                    <a:pt x="120" y="54"/>
                  </a:lnTo>
                  <a:lnTo>
                    <a:pt x="116" y="54"/>
                  </a:lnTo>
                  <a:lnTo>
                    <a:pt x="112" y="54"/>
                  </a:lnTo>
                  <a:lnTo>
                    <a:pt x="112" y="58"/>
                  </a:lnTo>
                  <a:lnTo>
                    <a:pt x="112" y="54"/>
                  </a:lnTo>
                  <a:lnTo>
                    <a:pt x="112" y="58"/>
                  </a:lnTo>
                  <a:lnTo>
                    <a:pt x="108" y="54"/>
                  </a:lnTo>
                  <a:lnTo>
                    <a:pt x="108" y="58"/>
                  </a:lnTo>
                  <a:lnTo>
                    <a:pt x="104" y="58"/>
                  </a:lnTo>
                  <a:lnTo>
                    <a:pt x="100" y="58"/>
                  </a:lnTo>
                  <a:lnTo>
                    <a:pt x="100" y="54"/>
                  </a:lnTo>
                  <a:lnTo>
                    <a:pt x="104" y="54"/>
                  </a:lnTo>
                  <a:lnTo>
                    <a:pt x="104" y="50"/>
                  </a:lnTo>
                  <a:lnTo>
                    <a:pt x="108" y="50"/>
                  </a:lnTo>
                  <a:lnTo>
                    <a:pt x="108" y="48"/>
                  </a:lnTo>
                  <a:lnTo>
                    <a:pt x="112" y="48"/>
                  </a:lnTo>
                  <a:lnTo>
                    <a:pt x="108" y="44"/>
                  </a:lnTo>
                  <a:lnTo>
                    <a:pt x="104" y="44"/>
                  </a:lnTo>
                  <a:lnTo>
                    <a:pt x="100" y="44"/>
                  </a:lnTo>
                  <a:lnTo>
                    <a:pt x="100" y="40"/>
                  </a:lnTo>
                  <a:lnTo>
                    <a:pt x="98" y="40"/>
                  </a:lnTo>
                  <a:lnTo>
                    <a:pt x="98" y="44"/>
                  </a:lnTo>
                  <a:lnTo>
                    <a:pt x="94" y="40"/>
                  </a:lnTo>
                  <a:lnTo>
                    <a:pt x="94" y="38"/>
                  </a:lnTo>
                  <a:lnTo>
                    <a:pt x="90" y="38"/>
                  </a:lnTo>
                  <a:lnTo>
                    <a:pt x="90" y="34"/>
                  </a:lnTo>
                  <a:lnTo>
                    <a:pt x="90" y="30"/>
                  </a:lnTo>
                  <a:lnTo>
                    <a:pt x="90" y="30"/>
                  </a:lnTo>
                  <a:lnTo>
                    <a:pt x="90" y="30"/>
                  </a:lnTo>
                  <a:close/>
                  <a:moveTo>
                    <a:pt x="78" y="10"/>
                  </a:moveTo>
                  <a:lnTo>
                    <a:pt x="78" y="8"/>
                  </a:lnTo>
                  <a:lnTo>
                    <a:pt x="74" y="8"/>
                  </a:lnTo>
                  <a:lnTo>
                    <a:pt x="78" y="8"/>
                  </a:lnTo>
                  <a:lnTo>
                    <a:pt x="78" y="10"/>
                  </a:lnTo>
                  <a:lnTo>
                    <a:pt x="78" y="10"/>
                  </a:lnTo>
                  <a:lnTo>
                    <a:pt x="78" y="10"/>
                  </a:lnTo>
                  <a:close/>
                  <a:moveTo>
                    <a:pt x="90" y="14"/>
                  </a:moveTo>
                  <a:lnTo>
                    <a:pt x="94" y="10"/>
                  </a:lnTo>
                  <a:lnTo>
                    <a:pt x="90" y="10"/>
                  </a:lnTo>
                  <a:lnTo>
                    <a:pt x="86" y="10"/>
                  </a:lnTo>
                  <a:lnTo>
                    <a:pt x="90" y="10"/>
                  </a:lnTo>
                  <a:lnTo>
                    <a:pt x="94" y="10"/>
                  </a:lnTo>
                  <a:lnTo>
                    <a:pt x="90" y="10"/>
                  </a:lnTo>
                  <a:lnTo>
                    <a:pt x="90" y="14"/>
                  </a:lnTo>
                  <a:lnTo>
                    <a:pt x="90" y="14"/>
                  </a:lnTo>
                  <a:lnTo>
                    <a:pt x="90" y="14"/>
                  </a:lnTo>
                  <a:close/>
                  <a:moveTo>
                    <a:pt x="98" y="14"/>
                  </a:moveTo>
                  <a:lnTo>
                    <a:pt x="94" y="14"/>
                  </a:lnTo>
                  <a:lnTo>
                    <a:pt x="94" y="10"/>
                  </a:lnTo>
                  <a:lnTo>
                    <a:pt x="98" y="10"/>
                  </a:lnTo>
                  <a:lnTo>
                    <a:pt x="98" y="14"/>
                  </a:lnTo>
                  <a:lnTo>
                    <a:pt x="98" y="14"/>
                  </a:lnTo>
                  <a:lnTo>
                    <a:pt x="98" y="14"/>
                  </a:lnTo>
                  <a:close/>
                  <a:moveTo>
                    <a:pt x="100" y="18"/>
                  </a:moveTo>
                  <a:lnTo>
                    <a:pt x="98" y="18"/>
                  </a:lnTo>
                  <a:lnTo>
                    <a:pt x="98" y="14"/>
                  </a:lnTo>
                  <a:lnTo>
                    <a:pt x="100" y="14"/>
                  </a:lnTo>
                  <a:lnTo>
                    <a:pt x="100" y="18"/>
                  </a:lnTo>
                  <a:lnTo>
                    <a:pt x="100" y="18"/>
                  </a:lnTo>
                  <a:lnTo>
                    <a:pt x="100" y="18"/>
                  </a:lnTo>
                  <a:close/>
                  <a:moveTo>
                    <a:pt x="100" y="22"/>
                  </a:moveTo>
                  <a:lnTo>
                    <a:pt x="98" y="18"/>
                  </a:lnTo>
                  <a:lnTo>
                    <a:pt x="100" y="18"/>
                  </a:lnTo>
                  <a:lnTo>
                    <a:pt x="100" y="22"/>
                  </a:lnTo>
                  <a:lnTo>
                    <a:pt x="100" y="22"/>
                  </a:lnTo>
                  <a:lnTo>
                    <a:pt x="100" y="22"/>
                  </a:lnTo>
                  <a:close/>
                  <a:moveTo>
                    <a:pt x="26" y="30"/>
                  </a:moveTo>
                  <a:lnTo>
                    <a:pt x="22" y="30"/>
                  </a:lnTo>
                  <a:lnTo>
                    <a:pt x="22" y="26"/>
                  </a:lnTo>
                  <a:lnTo>
                    <a:pt x="26" y="26"/>
                  </a:lnTo>
                  <a:lnTo>
                    <a:pt x="26" y="30"/>
                  </a:lnTo>
                  <a:lnTo>
                    <a:pt x="26" y="26"/>
                  </a:lnTo>
                  <a:lnTo>
                    <a:pt x="26" y="22"/>
                  </a:lnTo>
                  <a:lnTo>
                    <a:pt x="30" y="22"/>
                  </a:lnTo>
                  <a:lnTo>
                    <a:pt x="30" y="26"/>
                  </a:lnTo>
                  <a:lnTo>
                    <a:pt x="34" y="26"/>
                  </a:lnTo>
                  <a:lnTo>
                    <a:pt x="34" y="30"/>
                  </a:lnTo>
                  <a:lnTo>
                    <a:pt x="30" y="30"/>
                  </a:lnTo>
                  <a:lnTo>
                    <a:pt x="26" y="30"/>
                  </a:lnTo>
                  <a:lnTo>
                    <a:pt x="26" y="30"/>
                  </a:lnTo>
                  <a:lnTo>
                    <a:pt x="26" y="3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61" name="Freeform 71">
              <a:extLst>
                <a:ext uri="{FF2B5EF4-FFF2-40B4-BE49-F238E27FC236}">
                  <a16:creationId xmlns:a16="http://schemas.microsoft.com/office/drawing/2014/main" id="{9F1120EF-4F5E-942D-8596-FEAEBD08EF6F}"/>
                </a:ext>
              </a:extLst>
            </p:cNvPr>
            <p:cNvSpPr>
              <a:spLocks noEditPoints="1"/>
            </p:cNvSpPr>
            <p:nvPr/>
          </p:nvSpPr>
          <p:spPr bwMode="auto">
            <a:xfrm>
              <a:off x="2781300" y="4010093"/>
              <a:ext cx="79375" cy="66675"/>
            </a:xfrm>
            <a:custGeom>
              <a:avLst/>
              <a:gdLst>
                <a:gd name="T0" fmla="*/ 24 w 50"/>
                <a:gd name="T1" fmla="*/ 30 h 42"/>
                <a:gd name="T2" fmla="*/ 22 w 50"/>
                <a:gd name="T3" fmla="*/ 30 h 42"/>
                <a:gd name="T4" fmla="*/ 18 w 50"/>
                <a:gd name="T5" fmla="*/ 30 h 42"/>
                <a:gd name="T6" fmla="*/ 18 w 50"/>
                <a:gd name="T7" fmla="*/ 30 h 42"/>
                <a:gd name="T8" fmla="*/ 18 w 50"/>
                <a:gd name="T9" fmla="*/ 26 h 42"/>
                <a:gd name="T10" fmla="*/ 18 w 50"/>
                <a:gd name="T11" fmla="*/ 30 h 42"/>
                <a:gd name="T12" fmla="*/ 14 w 50"/>
                <a:gd name="T13" fmla="*/ 30 h 42"/>
                <a:gd name="T14" fmla="*/ 10 w 50"/>
                <a:gd name="T15" fmla="*/ 30 h 42"/>
                <a:gd name="T16" fmla="*/ 10 w 50"/>
                <a:gd name="T17" fmla="*/ 34 h 42"/>
                <a:gd name="T18" fmla="*/ 10 w 50"/>
                <a:gd name="T19" fmla="*/ 38 h 42"/>
                <a:gd name="T20" fmla="*/ 2 w 50"/>
                <a:gd name="T21" fmla="*/ 38 h 42"/>
                <a:gd name="T22" fmla="*/ 2 w 50"/>
                <a:gd name="T23" fmla="*/ 34 h 42"/>
                <a:gd name="T24" fmla="*/ 2 w 50"/>
                <a:gd name="T25" fmla="*/ 30 h 42"/>
                <a:gd name="T26" fmla="*/ 0 w 50"/>
                <a:gd name="T27" fmla="*/ 26 h 42"/>
                <a:gd name="T28" fmla="*/ 0 w 50"/>
                <a:gd name="T29" fmla="*/ 26 h 42"/>
                <a:gd name="T30" fmla="*/ 0 w 50"/>
                <a:gd name="T31" fmla="*/ 26 h 42"/>
                <a:gd name="T32" fmla="*/ 2 w 50"/>
                <a:gd name="T33" fmla="*/ 24 h 42"/>
                <a:gd name="T34" fmla="*/ 2 w 50"/>
                <a:gd name="T35" fmla="*/ 24 h 42"/>
                <a:gd name="T36" fmla="*/ 2 w 50"/>
                <a:gd name="T37" fmla="*/ 16 h 42"/>
                <a:gd name="T38" fmla="*/ 2 w 50"/>
                <a:gd name="T39" fmla="*/ 16 h 42"/>
                <a:gd name="T40" fmla="*/ 2 w 50"/>
                <a:gd name="T41" fmla="*/ 8 h 42"/>
                <a:gd name="T42" fmla="*/ 2 w 50"/>
                <a:gd name="T43" fmla="*/ 8 h 42"/>
                <a:gd name="T44" fmla="*/ 2 w 50"/>
                <a:gd name="T45" fmla="*/ 4 h 42"/>
                <a:gd name="T46" fmla="*/ 2 w 50"/>
                <a:gd name="T47" fmla="*/ 4 h 42"/>
                <a:gd name="T48" fmla="*/ 6 w 50"/>
                <a:gd name="T49" fmla="*/ 0 h 42"/>
                <a:gd name="T50" fmla="*/ 10 w 50"/>
                <a:gd name="T51" fmla="*/ 4 h 42"/>
                <a:gd name="T52" fmla="*/ 10 w 50"/>
                <a:gd name="T53" fmla="*/ 0 h 42"/>
                <a:gd name="T54" fmla="*/ 14 w 50"/>
                <a:gd name="T55" fmla="*/ 0 h 42"/>
                <a:gd name="T56" fmla="*/ 18 w 50"/>
                <a:gd name="T57" fmla="*/ 4 h 42"/>
                <a:gd name="T58" fmla="*/ 22 w 50"/>
                <a:gd name="T59" fmla="*/ 4 h 42"/>
                <a:gd name="T60" fmla="*/ 24 w 50"/>
                <a:gd name="T61" fmla="*/ 8 h 42"/>
                <a:gd name="T62" fmla="*/ 24 w 50"/>
                <a:gd name="T63" fmla="*/ 4 h 42"/>
                <a:gd name="T64" fmla="*/ 28 w 50"/>
                <a:gd name="T65" fmla="*/ 8 h 42"/>
                <a:gd name="T66" fmla="*/ 28 w 50"/>
                <a:gd name="T67" fmla="*/ 12 h 42"/>
                <a:gd name="T68" fmla="*/ 28 w 50"/>
                <a:gd name="T69" fmla="*/ 12 h 42"/>
                <a:gd name="T70" fmla="*/ 36 w 50"/>
                <a:gd name="T71" fmla="*/ 12 h 42"/>
                <a:gd name="T72" fmla="*/ 40 w 50"/>
                <a:gd name="T73" fmla="*/ 12 h 42"/>
                <a:gd name="T74" fmla="*/ 32 w 50"/>
                <a:gd name="T75" fmla="*/ 16 h 42"/>
                <a:gd name="T76" fmla="*/ 32 w 50"/>
                <a:gd name="T77" fmla="*/ 16 h 42"/>
                <a:gd name="T78" fmla="*/ 36 w 50"/>
                <a:gd name="T79" fmla="*/ 16 h 42"/>
                <a:gd name="T80" fmla="*/ 36 w 50"/>
                <a:gd name="T81" fmla="*/ 16 h 42"/>
                <a:gd name="T82" fmla="*/ 40 w 50"/>
                <a:gd name="T83" fmla="*/ 20 h 42"/>
                <a:gd name="T84" fmla="*/ 44 w 50"/>
                <a:gd name="T85" fmla="*/ 20 h 42"/>
                <a:gd name="T86" fmla="*/ 48 w 50"/>
                <a:gd name="T87" fmla="*/ 24 h 42"/>
                <a:gd name="T88" fmla="*/ 50 w 50"/>
                <a:gd name="T89" fmla="*/ 26 h 42"/>
                <a:gd name="T90" fmla="*/ 48 w 50"/>
                <a:gd name="T91" fmla="*/ 30 h 42"/>
                <a:gd name="T92" fmla="*/ 48 w 50"/>
                <a:gd name="T93" fmla="*/ 30 h 42"/>
                <a:gd name="T94" fmla="*/ 44 w 50"/>
                <a:gd name="T95" fmla="*/ 30 h 42"/>
                <a:gd name="T96" fmla="*/ 44 w 50"/>
                <a:gd name="T97" fmla="*/ 30 h 42"/>
                <a:gd name="T98" fmla="*/ 40 w 50"/>
                <a:gd name="T99" fmla="*/ 30 h 42"/>
                <a:gd name="T100" fmla="*/ 32 w 50"/>
                <a:gd name="T101" fmla="*/ 26 h 42"/>
                <a:gd name="T102" fmla="*/ 28 w 50"/>
                <a:gd name="T103" fmla="*/ 26 h 42"/>
                <a:gd name="T104" fmla="*/ 24 w 50"/>
                <a:gd name="T105" fmla="*/ 26 h 42"/>
                <a:gd name="T106" fmla="*/ 44 w 50"/>
                <a:gd name="T107" fmla="*/ 34 h 42"/>
                <a:gd name="T108" fmla="*/ 44 w 50"/>
                <a:gd name="T109" fmla="*/ 34 h 42"/>
                <a:gd name="T110" fmla="*/ 48 w 50"/>
                <a:gd name="T11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 h="42">
                  <a:moveTo>
                    <a:pt x="24" y="26"/>
                  </a:moveTo>
                  <a:lnTo>
                    <a:pt x="24" y="26"/>
                  </a:lnTo>
                  <a:lnTo>
                    <a:pt x="24" y="26"/>
                  </a:lnTo>
                  <a:lnTo>
                    <a:pt x="24" y="30"/>
                  </a:lnTo>
                  <a:lnTo>
                    <a:pt x="24" y="30"/>
                  </a:lnTo>
                  <a:lnTo>
                    <a:pt x="24" y="30"/>
                  </a:lnTo>
                  <a:lnTo>
                    <a:pt x="24" y="30"/>
                  </a:lnTo>
                  <a:lnTo>
                    <a:pt x="24" y="30"/>
                  </a:lnTo>
                  <a:lnTo>
                    <a:pt x="24" y="30"/>
                  </a:lnTo>
                  <a:lnTo>
                    <a:pt x="22" y="30"/>
                  </a:lnTo>
                  <a:lnTo>
                    <a:pt x="22" y="30"/>
                  </a:lnTo>
                  <a:lnTo>
                    <a:pt x="22" y="30"/>
                  </a:lnTo>
                  <a:lnTo>
                    <a:pt x="22" y="30"/>
                  </a:lnTo>
                  <a:lnTo>
                    <a:pt x="22" y="30"/>
                  </a:lnTo>
                  <a:lnTo>
                    <a:pt x="22" y="30"/>
                  </a:lnTo>
                  <a:lnTo>
                    <a:pt x="22" y="30"/>
                  </a:lnTo>
                  <a:lnTo>
                    <a:pt x="22" y="30"/>
                  </a:lnTo>
                  <a:lnTo>
                    <a:pt x="18" y="30"/>
                  </a:lnTo>
                  <a:lnTo>
                    <a:pt x="18" y="30"/>
                  </a:lnTo>
                  <a:lnTo>
                    <a:pt x="18" y="30"/>
                  </a:lnTo>
                  <a:lnTo>
                    <a:pt x="18" y="30"/>
                  </a:lnTo>
                  <a:lnTo>
                    <a:pt x="18" y="30"/>
                  </a:lnTo>
                  <a:lnTo>
                    <a:pt x="18" y="30"/>
                  </a:lnTo>
                  <a:lnTo>
                    <a:pt x="18" y="30"/>
                  </a:lnTo>
                  <a:lnTo>
                    <a:pt x="18" y="30"/>
                  </a:lnTo>
                  <a:lnTo>
                    <a:pt x="18" y="26"/>
                  </a:lnTo>
                  <a:lnTo>
                    <a:pt x="18" y="26"/>
                  </a:lnTo>
                  <a:lnTo>
                    <a:pt x="18" y="26"/>
                  </a:lnTo>
                  <a:lnTo>
                    <a:pt x="18" y="26"/>
                  </a:lnTo>
                  <a:lnTo>
                    <a:pt x="18" y="26"/>
                  </a:lnTo>
                  <a:lnTo>
                    <a:pt x="18" y="26"/>
                  </a:lnTo>
                  <a:lnTo>
                    <a:pt x="18" y="26"/>
                  </a:lnTo>
                  <a:lnTo>
                    <a:pt x="18" y="26"/>
                  </a:lnTo>
                  <a:lnTo>
                    <a:pt x="18" y="30"/>
                  </a:lnTo>
                  <a:lnTo>
                    <a:pt x="18" y="30"/>
                  </a:lnTo>
                  <a:lnTo>
                    <a:pt x="18" y="30"/>
                  </a:lnTo>
                  <a:lnTo>
                    <a:pt x="18" y="30"/>
                  </a:lnTo>
                  <a:lnTo>
                    <a:pt x="18" y="30"/>
                  </a:lnTo>
                  <a:lnTo>
                    <a:pt x="18" y="30"/>
                  </a:lnTo>
                  <a:lnTo>
                    <a:pt x="14" y="30"/>
                  </a:lnTo>
                  <a:lnTo>
                    <a:pt x="14" y="30"/>
                  </a:lnTo>
                  <a:lnTo>
                    <a:pt x="14" y="30"/>
                  </a:lnTo>
                  <a:lnTo>
                    <a:pt x="10" y="30"/>
                  </a:lnTo>
                  <a:lnTo>
                    <a:pt x="10" y="30"/>
                  </a:lnTo>
                  <a:lnTo>
                    <a:pt x="10" y="30"/>
                  </a:lnTo>
                  <a:lnTo>
                    <a:pt x="10" y="30"/>
                  </a:lnTo>
                  <a:lnTo>
                    <a:pt x="10" y="30"/>
                  </a:lnTo>
                  <a:lnTo>
                    <a:pt x="10" y="30"/>
                  </a:lnTo>
                  <a:lnTo>
                    <a:pt x="10" y="30"/>
                  </a:lnTo>
                  <a:lnTo>
                    <a:pt x="10" y="30"/>
                  </a:lnTo>
                  <a:lnTo>
                    <a:pt x="10" y="30"/>
                  </a:lnTo>
                  <a:lnTo>
                    <a:pt x="10" y="34"/>
                  </a:lnTo>
                  <a:lnTo>
                    <a:pt x="10" y="34"/>
                  </a:lnTo>
                  <a:lnTo>
                    <a:pt x="10" y="34"/>
                  </a:lnTo>
                  <a:lnTo>
                    <a:pt x="10" y="34"/>
                  </a:lnTo>
                  <a:lnTo>
                    <a:pt x="10" y="38"/>
                  </a:lnTo>
                  <a:lnTo>
                    <a:pt x="10" y="38"/>
                  </a:lnTo>
                  <a:lnTo>
                    <a:pt x="10" y="38"/>
                  </a:lnTo>
                  <a:lnTo>
                    <a:pt x="10" y="38"/>
                  </a:lnTo>
                  <a:lnTo>
                    <a:pt x="10" y="38"/>
                  </a:lnTo>
                  <a:lnTo>
                    <a:pt x="10" y="38"/>
                  </a:lnTo>
                  <a:lnTo>
                    <a:pt x="6" y="42"/>
                  </a:lnTo>
                  <a:lnTo>
                    <a:pt x="6" y="42"/>
                  </a:lnTo>
                  <a:lnTo>
                    <a:pt x="6" y="42"/>
                  </a:lnTo>
                  <a:lnTo>
                    <a:pt x="2" y="38"/>
                  </a:lnTo>
                  <a:lnTo>
                    <a:pt x="2" y="38"/>
                  </a:lnTo>
                  <a:lnTo>
                    <a:pt x="2" y="38"/>
                  </a:lnTo>
                  <a:lnTo>
                    <a:pt x="2" y="34"/>
                  </a:lnTo>
                  <a:lnTo>
                    <a:pt x="2" y="34"/>
                  </a:lnTo>
                  <a:lnTo>
                    <a:pt x="2" y="34"/>
                  </a:lnTo>
                  <a:lnTo>
                    <a:pt x="2" y="34"/>
                  </a:lnTo>
                  <a:lnTo>
                    <a:pt x="2" y="34"/>
                  </a:lnTo>
                  <a:lnTo>
                    <a:pt x="2" y="34"/>
                  </a:lnTo>
                  <a:lnTo>
                    <a:pt x="2" y="34"/>
                  </a:lnTo>
                  <a:lnTo>
                    <a:pt x="2" y="34"/>
                  </a:lnTo>
                  <a:lnTo>
                    <a:pt x="2" y="30"/>
                  </a:lnTo>
                  <a:lnTo>
                    <a:pt x="2" y="30"/>
                  </a:lnTo>
                  <a:lnTo>
                    <a:pt x="2" y="30"/>
                  </a:lnTo>
                  <a:lnTo>
                    <a:pt x="2" y="30"/>
                  </a:lnTo>
                  <a:lnTo>
                    <a:pt x="2" y="30"/>
                  </a:lnTo>
                  <a:lnTo>
                    <a:pt x="2" y="30"/>
                  </a:lnTo>
                  <a:lnTo>
                    <a:pt x="2" y="30"/>
                  </a:lnTo>
                  <a:lnTo>
                    <a:pt x="0" y="30"/>
                  </a:lnTo>
                  <a:lnTo>
                    <a:pt x="0" y="26"/>
                  </a:lnTo>
                  <a:lnTo>
                    <a:pt x="0" y="26"/>
                  </a:lnTo>
                  <a:lnTo>
                    <a:pt x="0" y="26"/>
                  </a:lnTo>
                  <a:lnTo>
                    <a:pt x="0" y="26"/>
                  </a:lnTo>
                  <a:lnTo>
                    <a:pt x="0" y="26"/>
                  </a:lnTo>
                  <a:lnTo>
                    <a:pt x="0" y="26"/>
                  </a:lnTo>
                  <a:lnTo>
                    <a:pt x="0" y="26"/>
                  </a:lnTo>
                  <a:lnTo>
                    <a:pt x="0" y="26"/>
                  </a:lnTo>
                  <a:lnTo>
                    <a:pt x="0" y="24"/>
                  </a:lnTo>
                  <a:lnTo>
                    <a:pt x="0" y="24"/>
                  </a:lnTo>
                  <a:lnTo>
                    <a:pt x="0" y="24"/>
                  </a:lnTo>
                  <a:lnTo>
                    <a:pt x="0" y="24"/>
                  </a:lnTo>
                  <a:lnTo>
                    <a:pt x="0" y="26"/>
                  </a:lnTo>
                  <a:lnTo>
                    <a:pt x="0" y="24"/>
                  </a:lnTo>
                  <a:lnTo>
                    <a:pt x="0" y="24"/>
                  </a:lnTo>
                  <a:lnTo>
                    <a:pt x="0" y="24"/>
                  </a:lnTo>
                  <a:lnTo>
                    <a:pt x="2" y="24"/>
                  </a:lnTo>
                  <a:lnTo>
                    <a:pt x="2" y="24"/>
                  </a:lnTo>
                  <a:lnTo>
                    <a:pt x="2" y="24"/>
                  </a:lnTo>
                  <a:lnTo>
                    <a:pt x="2" y="24"/>
                  </a:lnTo>
                  <a:lnTo>
                    <a:pt x="2" y="24"/>
                  </a:lnTo>
                  <a:lnTo>
                    <a:pt x="2" y="24"/>
                  </a:lnTo>
                  <a:lnTo>
                    <a:pt x="2" y="24"/>
                  </a:lnTo>
                  <a:lnTo>
                    <a:pt x="2" y="24"/>
                  </a:lnTo>
                  <a:lnTo>
                    <a:pt x="2" y="24"/>
                  </a:lnTo>
                  <a:lnTo>
                    <a:pt x="2" y="24"/>
                  </a:lnTo>
                  <a:lnTo>
                    <a:pt x="2" y="20"/>
                  </a:lnTo>
                  <a:lnTo>
                    <a:pt x="2" y="20"/>
                  </a:lnTo>
                  <a:lnTo>
                    <a:pt x="2" y="20"/>
                  </a:lnTo>
                  <a:lnTo>
                    <a:pt x="2" y="16"/>
                  </a:lnTo>
                  <a:lnTo>
                    <a:pt x="2" y="16"/>
                  </a:lnTo>
                  <a:lnTo>
                    <a:pt x="2" y="16"/>
                  </a:lnTo>
                  <a:lnTo>
                    <a:pt x="2" y="16"/>
                  </a:lnTo>
                  <a:lnTo>
                    <a:pt x="2" y="16"/>
                  </a:lnTo>
                  <a:lnTo>
                    <a:pt x="2" y="16"/>
                  </a:lnTo>
                  <a:lnTo>
                    <a:pt x="2" y="16"/>
                  </a:lnTo>
                  <a:lnTo>
                    <a:pt x="2" y="16"/>
                  </a:lnTo>
                  <a:lnTo>
                    <a:pt x="2" y="16"/>
                  </a:lnTo>
                  <a:lnTo>
                    <a:pt x="2" y="12"/>
                  </a:lnTo>
                  <a:lnTo>
                    <a:pt x="2" y="12"/>
                  </a:lnTo>
                  <a:lnTo>
                    <a:pt x="2" y="12"/>
                  </a:lnTo>
                  <a:lnTo>
                    <a:pt x="2" y="12"/>
                  </a:lnTo>
                  <a:lnTo>
                    <a:pt x="2" y="8"/>
                  </a:lnTo>
                  <a:lnTo>
                    <a:pt x="2" y="8"/>
                  </a:lnTo>
                  <a:lnTo>
                    <a:pt x="2" y="8"/>
                  </a:lnTo>
                  <a:lnTo>
                    <a:pt x="2" y="8"/>
                  </a:lnTo>
                  <a:lnTo>
                    <a:pt x="2" y="8"/>
                  </a:lnTo>
                  <a:lnTo>
                    <a:pt x="2" y="8"/>
                  </a:lnTo>
                  <a:lnTo>
                    <a:pt x="2" y="8"/>
                  </a:lnTo>
                  <a:lnTo>
                    <a:pt x="2" y="8"/>
                  </a:lnTo>
                  <a:lnTo>
                    <a:pt x="2" y="8"/>
                  </a:lnTo>
                  <a:lnTo>
                    <a:pt x="2" y="8"/>
                  </a:lnTo>
                  <a:lnTo>
                    <a:pt x="2" y="4"/>
                  </a:lnTo>
                  <a:lnTo>
                    <a:pt x="2" y="4"/>
                  </a:lnTo>
                  <a:lnTo>
                    <a:pt x="2" y="4"/>
                  </a:lnTo>
                  <a:lnTo>
                    <a:pt x="2" y="4"/>
                  </a:lnTo>
                  <a:lnTo>
                    <a:pt x="2" y="4"/>
                  </a:lnTo>
                  <a:lnTo>
                    <a:pt x="2" y="4"/>
                  </a:lnTo>
                  <a:lnTo>
                    <a:pt x="2" y="4"/>
                  </a:lnTo>
                  <a:lnTo>
                    <a:pt x="2" y="4"/>
                  </a:lnTo>
                  <a:lnTo>
                    <a:pt x="2" y="4"/>
                  </a:lnTo>
                  <a:lnTo>
                    <a:pt x="2" y="4"/>
                  </a:lnTo>
                  <a:lnTo>
                    <a:pt x="2" y="0"/>
                  </a:lnTo>
                  <a:lnTo>
                    <a:pt x="2" y="0"/>
                  </a:lnTo>
                  <a:lnTo>
                    <a:pt x="2" y="0"/>
                  </a:lnTo>
                  <a:lnTo>
                    <a:pt x="6" y="0"/>
                  </a:lnTo>
                  <a:lnTo>
                    <a:pt x="6" y="0"/>
                  </a:lnTo>
                  <a:lnTo>
                    <a:pt x="6" y="0"/>
                  </a:lnTo>
                  <a:lnTo>
                    <a:pt x="6" y="0"/>
                  </a:lnTo>
                  <a:lnTo>
                    <a:pt x="6" y="4"/>
                  </a:lnTo>
                  <a:lnTo>
                    <a:pt x="6" y="4"/>
                  </a:lnTo>
                  <a:lnTo>
                    <a:pt x="6" y="4"/>
                  </a:lnTo>
                  <a:lnTo>
                    <a:pt x="10" y="4"/>
                  </a:lnTo>
                  <a:lnTo>
                    <a:pt x="10" y="4"/>
                  </a:lnTo>
                  <a:lnTo>
                    <a:pt x="10" y="4"/>
                  </a:lnTo>
                  <a:lnTo>
                    <a:pt x="10" y="4"/>
                  </a:lnTo>
                  <a:lnTo>
                    <a:pt x="10" y="4"/>
                  </a:lnTo>
                  <a:lnTo>
                    <a:pt x="10" y="0"/>
                  </a:lnTo>
                  <a:lnTo>
                    <a:pt x="10" y="0"/>
                  </a:lnTo>
                  <a:lnTo>
                    <a:pt x="10" y="0"/>
                  </a:lnTo>
                  <a:lnTo>
                    <a:pt x="10" y="0"/>
                  </a:lnTo>
                  <a:lnTo>
                    <a:pt x="14" y="0"/>
                  </a:lnTo>
                  <a:lnTo>
                    <a:pt x="14" y="0"/>
                  </a:lnTo>
                  <a:lnTo>
                    <a:pt x="14" y="0"/>
                  </a:lnTo>
                  <a:lnTo>
                    <a:pt x="14" y="0"/>
                  </a:lnTo>
                  <a:lnTo>
                    <a:pt x="14" y="4"/>
                  </a:lnTo>
                  <a:lnTo>
                    <a:pt x="14" y="4"/>
                  </a:lnTo>
                  <a:lnTo>
                    <a:pt x="18" y="4"/>
                  </a:lnTo>
                  <a:lnTo>
                    <a:pt x="18" y="4"/>
                  </a:lnTo>
                  <a:lnTo>
                    <a:pt x="18" y="4"/>
                  </a:lnTo>
                  <a:lnTo>
                    <a:pt x="18" y="4"/>
                  </a:lnTo>
                  <a:lnTo>
                    <a:pt x="22" y="4"/>
                  </a:lnTo>
                  <a:lnTo>
                    <a:pt x="22" y="4"/>
                  </a:lnTo>
                  <a:lnTo>
                    <a:pt x="22" y="4"/>
                  </a:lnTo>
                  <a:lnTo>
                    <a:pt x="22" y="4"/>
                  </a:lnTo>
                  <a:lnTo>
                    <a:pt x="22" y="4"/>
                  </a:lnTo>
                  <a:lnTo>
                    <a:pt x="22" y="4"/>
                  </a:lnTo>
                  <a:lnTo>
                    <a:pt x="22" y="8"/>
                  </a:lnTo>
                  <a:lnTo>
                    <a:pt x="22" y="8"/>
                  </a:lnTo>
                  <a:lnTo>
                    <a:pt x="22" y="8"/>
                  </a:lnTo>
                  <a:lnTo>
                    <a:pt x="22" y="8"/>
                  </a:lnTo>
                  <a:lnTo>
                    <a:pt x="24" y="8"/>
                  </a:lnTo>
                  <a:lnTo>
                    <a:pt x="24" y="8"/>
                  </a:lnTo>
                  <a:lnTo>
                    <a:pt x="24" y="8"/>
                  </a:lnTo>
                  <a:lnTo>
                    <a:pt x="24" y="8"/>
                  </a:lnTo>
                  <a:lnTo>
                    <a:pt x="24" y="8"/>
                  </a:lnTo>
                  <a:lnTo>
                    <a:pt x="24" y="8"/>
                  </a:lnTo>
                  <a:lnTo>
                    <a:pt x="24" y="8"/>
                  </a:lnTo>
                  <a:lnTo>
                    <a:pt x="24" y="4"/>
                  </a:lnTo>
                  <a:lnTo>
                    <a:pt x="24" y="4"/>
                  </a:lnTo>
                  <a:lnTo>
                    <a:pt x="24" y="4"/>
                  </a:lnTo>
                  <a:lnTo>
                    <a:pt x="28" y="4"/>
                  </a:lnTo>
                  <a:lnTo>
                    <a:pt x="28" y="4"/>
                  </a:lnTo>
                  <a:lnTo>
                    <a:pt x="28" y="8"/>
                  </a:lnTo>
                  <a:lnTo>
                    <a:pt x="28" y="8"/>
                  </a:lnTo>
                  <a:lnTo>
                    <a:pt x="28" y="8"/>
                  </a:lnTo>
                  <a:lnTo>
                    <a:pt x="28" y="8"/>
                  </a:lnTo>
                  <a:lnTo>
                    <a:pt x="28" y="8"/>
                  </a:lnTo>
                  <a:lnTo>
                    <a:pt x="28" y="12"/>
                  </a:lnTo>
                  <a:lnTo>
                    <a:pt x="28" y="12"/>
                  </a:lnTo>
                  <a:lnTo>
                    <a:pt x="28" y="12"/>
                  </a:lnTo>
                  <a:lnTo>
                    <a:pt x="28" y="12"/>
                  </a:lnTo>
                  <a:lnTo>
                    <a:pt x="28" y="12"/>
                  </a:lnTo>
                  <a:lnTo>
                    <a:pt x="28" y="12"/>
                  </a:lnTo>
                  <a:lnTo>
                    <a:pt x="28" y="12"/>
                  </a:lnTo>
                  <a:lnTo>
                    <a:pt x="28" y="12"/>
                  </a:lnTo>
                  <a:lnTo>
                    <a:pt x="28" y="12"/>
                  </a:lnTo>
                  <a:lnTo>
                    <a:pt x="28" y="12"/>
                  </a:lnTo>
                  <a:lnTo>
                    <a:pt x="32" y="12"/>
                  </a:lnTo>
                  <a:lnTo>
                    <a:pt x="32" y="12"/>
                  </a:lnTo>
                  <a:lnTo>
                    <a:pt x="32" y="12"/>
                  </a:lnTo>
                  <a:lnTo>
                    <a:pt x="32" y="12"/>
                  </a:lnTo>
                  <a:lnTo>
                    <a:pt x="36" y="12"/>
                  </a:lnTo>
                  <a:lnTo>
                    <a:pt x="36" y="12"/>
                  </a:lnTo>
                  <a:lnTo>
                    <a:pt x="36" y="12"/>
                  </a:lnTo>
                  <a:lnTo>
                    <a:pt x="36" y="12"/>
                  </a:lnTo>
                  <a:lnTo>
                    <a:pt x="36" y="12"/>
                  </a:lnTo>
                  <a:lnTo>
                    <a:pt x="40" y="12"/>
                  </a:lnTo>
                  <a:lnTo>
                    <a:pt x="40" y="12"/>
                  </a:lnTo>
                  <a:lnTo>
                    <a:pt x="40" y="12"/>
                  </a:lnTo>
                  <a:lnTo>
                    <a:pt x="36" y="16"/>
                  </a:lnTo>
                  <a:lnTo>
                    <a:pt x="36" y="16"/>
                  </a:lnTo>
                  <a:lnTo>
                    <a:pt x="36" y="16"/>
                  </a:lnTo>
                  <a:lnTo>
                    <a:pt x="36" y="16"/>
                  </a:lnTo>
                  <a:lnTo>
                    <a:pt x="32" y="16"/>
                  </a:lnTo>
                  <a:lnTo>
                    <a:pt x="32" y="16"/>
                  </a:lnTo>
                  <a:lnTo>
                    <a:pt x="32" y="16"/>
                  </a:lnTo>
                  <a:lnTo>
                    <a:pt x="32" y="16"/>
                  </a:lnTo>
                  <a:lnTo>
                    <a:pt x="32" y="16"/>
                  </a:lnTo>
                  <a:lnTo>
                    <a:pt x="32" y="16"/>
                  </a:lnTo>
                  <a:lnTo>
                    <a:pt x="32" y="16"/>
                  </a:lnTo>
                  <a:lnTo>
                    <a:pt x="32" y="16"/>
                  </a:lnTo>
                  <a:lnTo>
                    <a:pt x="32" y="16"/>
                  </a:lnTo>
                  <a:lnTo>
                    <a:pt x="32" y="16"/>
                  </a:lnTo>
                  <a:lnTo>
                    <a:pt x="32" y="16"/>
                  </a:lnTo>
                  <a:lnTo>
                    <a:pt x="32" y="16"/>
                  </a:lnTo>
                  <a:lnTo>
                    <a:pt x="36" y="16"/>
                  </a:lnTo>
                  <a:lnTo>
                    <a:pt x="36" y="16"/>
                  </a:lnTo>
                  <a:lnTo>
                    <a:pt x="36" y="16"/>
                  </a:lnTo>
                  <a:lnTo>
                    <a:pt x="36" y="16"/>
                  </a:lnTo>
                  <a:lnTo>
                    <a:pt x="36" y="16"/>
                  </a:lnTo>
                  <a:lnTo>
                    <a:pt x="36" y="16"/>
                  </a:lnTo>
                  <a:lnTo>
                    <a:pt x="36" y="16"/>
                  </a:lnTo>
                  <a:lnTo>
                    <a:pt x="36" y="16"/>
                  </a:lnTo>
                  <a:lnTo>
                    <a:pt x="36" y="16"/>
                  </a:lnTo>
                  <a:lnTo>
                    <a:pt x="36" y="20"/>
                  </a:lnTo>
                  <a:lnTo>
                    <a:pt x="36" y="20"/>
                  </a:lnTo>
                  <a:lnTo>
                    <a:pt x="36" y="20"/>
                  </a:lnTo>
                  <a:lnTo>
                    <a:pt x="40" y="20"/>
                  </a:lnTo>
                  <a:lnTo>
                    <a:pt x="40" y="20"/>
                  </a:lnTo>
                  <a:lnTo>
                    <a:pt x="40" y="20"/>
                  </a:lnTo>
                  <a:lnTo>
                    <a:pt x="44" y="20"/>
                  </a:lnTo>
                  <a:lnTo>
                    <a:pt x="44" y="20"/>
                  </a:lnTo>
                  <a:lnTo>
                    <a:pt x="44" y="20"/>
                  </a:lnTo>
                  <a:lnTo>
                    <a:pt x="44" y="20"/>
                  </a:lnTo>
                  <a:lnTo>
                    <a:pt x="44" y="20"/>
                  </a:lnTo>
                  <a:lnTo>
                    <a:pt x="44" y="20"/>
                  </a:lnTo>
                  <a:lnTo>
                    <a:pt x="44" y="20"/>
                  </a:lnTo>
                  <a:lnTo>
                    <a:pt x="48" y="24"/>
                  </a:lnTo>
                  <a:lnTo>
                    <a:pt x="48" y="24"/>
                  </a:lnTo>
                  <a:lnTo>
                    <a:pt x="48" y="24"/>
                  </a:lnTo>
                  <a:lnTo>
                    <a:pt x="48" y="24"/>
                  </a:lnTo>
                  <a:lnTo>
                    <a:pt x="50" y="24"/>
                  </a:lnTo>
                  <a:lnTo>
                    <a:pt x="50" y="24"/>
                  </a:lnTo>
                  <a:lnTo>
                    <a:pt x="50" y="24"/>
                  </a:lnTo>
                  <a:lnTo>
                    <a:pt x="50" y="26"/>
                  </a:lnTo>
                  <a:lnTo>
                    <a:pt x="50" y="26"/>
                  </a:lnTo>
                  <a:lnTo>
                    <a:pt x="48" y="30"/>
                  </a:lnTo>
                  <a:lnTo>
                    <a:pt x="48" y="30"/>
                  </a:lnTo>
                  <a:lnTo>
                    <a:pt x="48" y="30"/>
                  </a:lnTo>
                  <a:lnTo>
                    <a:pt x="48" y="30"/>
                  </a:lnTo>
                  <a:lnTo>
                    <a:pt x="48" y="30"/>
                  </a:lnTo>
                  <a:lnTo>
                    <a:pt x="48" y="30"/>
                  </a:lnTo>
                  <a:lnTo>
                    <a:pt x="48" y="30"/>
                  </a:lnTo>
                  <a:lnTo>
                    <a:pt x="48" y="30"/>
                  </a:lnTo>
                  <a:lnTo>
                    <a:pt x="48" y="30"/>
                  </a:lnTo>
                  <a:lnTo>
                    <a:pt x="48" y="30"/>
                  </a:lnTo>
                  <a:lnTo>
                    <a:pt x="48" y="30"/>
                  </a:lnTo>
                  <a:lnTo>
                    <a:pt x="48" y="30"/>
                  </a:lnTo>
                  <a:lnTo>
                    <a:pt x="44" y="30"/>
                  </a:lnTo>
                  <a:lnTo>
                    <a:pt x="44" y="30"/>
                  </a:lnTo>
                  <a:lnTo>
                    <a:pt x="44" y="30"/>
                  </a:lnTo>
                  <a:lnTo>
                    <a:pt x="44" y="30"/>
                  </a:lnTo>
                  <a:lnTo>
                    <a:pt x="44" y="30"/>
                  </a:lnTo>
                  <a:lnTo>
                    <a:pt x="44" y="30"/>
                  </a:lnTo>
                  <a:lnTo>
                    <a:pt x="44" y="30"/>
                  </a:lnTo>
                  <a:lnTo>
                    <a:pt x="44" y="30"/>
                  </a:lnTo>
                  <a:lnTo>
                    <a:pt x="44" y="30"/>
                  </a:lnTo>
                  <a:lnTo>
                    <a:pt x="44" y="30"/>
                  </a:lnTo>
                  <a:lnTo>
                    <a:pt x="44" y="30"/>
                  </a:lnTo>
                  <a:lnTo>
                    <a:pt x="44" y="30"/>
                  </a:lnTo>
                  <a:lnTo>
                    <a:pt x="44" y="26"/>
                  </a:lnTo>
                  <a:lnTo>
                    <a:pt x="44" y="26"/>
                  </a:lnTo>
                  <a:lnTo>
                    <a:pt x="40" y="26"/>
                  </a:lnTo>
                  <a:lnTo>
                    <a:pt x="40" y="26"/>
                  </a:lnTo>
                  <a:lnTo>
                    <a:pt x="40" y="30"/>
                  </a:lnTo>
                  <a:lnTo>
                    <a:pt x="40" y="30"/>
                  </a:lnTo>
                  <a:lnTo>
                    <a:pt x="40" y="30"/>
                  </a:lnTo>
                  <a:lnTo>
                    <a:pt x="40" y="26"/>
                  </a:lnTo>
                  <a:lnTo>
                    <a:pt x="36" y="26"/>
                  </a:lnTo>
                  <a:lnTo>
                    <a:pt x="36" y="26"/>
                  </a:lnTo>
                  <a:lnTo>
                    <a:pt x="32" y="26"/>
                  </a:lnTo>
                  <a:lnTo>
                    <a:pt x="32" y="26"/>
                  </a:lnTo>
                  <a:lnTo>
                    <a:pt x="32" y="26"/>
                  </a:lnTo>
                  <a:lnTo>
                    <a:pt x="32" y="26"/>
                  </a:lnTo>
                  <a:lnTo>
                    <a:pt x="28" y="26"/>
                  </a:lnTo>
                  <a:lnTo>
                    <a:pt x="28" y="26"/>
                  </a:lnTo>
                  <a:lnTo>
                    <a:pt x="28" y="26"/>
                  </a:lnTo>
                  <a:lnTo>
                    <a:pt x="28" y="26"/>
                  </a:lnTo>
                  <a:lnTo>
                    <a:pt x="28" y="26"/>
                  </a:lnTo>
                  <a:lnTo>
                    <a:pt x="28" y="26"/>
                  </a:lnTo>
                  <a:lnTo>
                    <a:pt x="28" y="26"/>
                  </a:lnTo>
                  <a:lnTo>
                    <a:pt x="24" y="26"/>
                  </a:lnTo>
                  <a:lnTo>
                    <a:pt x="24" y="26"/>
                  </a:lnTo>
                  <a:lnTo>
                    <a:pt x="24" y="26"/>
                  </a:lnTo>
                  <a:close/>
                  <a:moveTo>
                    <a:pt x="48" y="34"/>
                  </a:moveTo>
                  <a:lnTo>
                    <a:pt x="48" y="34"/>
                  </a:lnTo>
                  <a:lnTo>
                    <a:pt x="48" y="34"/>
                  </a:lnTo>
                  <a:lnTo>
                    <a:pt x="48" y="34"/>
                  </a:lnTo>
                  <a:lnTo>
                    <a:pt x="44" y="34"/>
                  </a:lnTo>
                  <a:lnTo>
                    <a:pt x="44" y="34"/>
                  </a:lnTo>
                  <a:lnTo>
                    <a:pt x="44" y="34"/>
                  </a:lnTo>
                  <a:lnTo>
                    <a:pt x="44" y="34"/>
                  </a:lnTo>
                  <a:lnTo>
                    <a:pt x="44" y="34"/>
                  </a:lnTo>
                  <a:lnTo>
                    <a:pt x="44" y="34"/>
                  </a:lnTo>
                  <a:lnTo>
                    <a:pt x="44" y="34"/>
                  </a:lnTo>
                  <a:lnTo>
                    <a:pt x="44" y="34"/>
                  </a:lnTo>
                  <a:lnTo>
                    <a:pt x="44" y="30"/>
                  </a:lnTo>
                  <a:lnTo>
                    <a:pt x="48" y="34"/>
                  </a:lnTo>
                  <a:lnTo>
                    <a:pt x="48" y="34"/>
                  </a:lnTo>
                  <a:lnTo>
                    <a:pt x="48" y="34"/>
                  </a:lnTo>
                  <a:lnTo>
                    <a:pt x="48" y="34"/>
                  </a:lnTo>
                  <a:lnTo>
                    <a:pt x="48" y="34"/>
                  </a:lnTo>
                  <a:lnTo>
                    <a:pt x="48" y="34"/>
                  </a:lnTo>
                  <a:lnTo>
                    <a:pt x="48" y="34"/>
                  </a:lnTo>
                  <a:lnTo>
                    <a:pt x="48" y="3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62" name="Freeform 72">
              <a:extLst>
                <a:ext uri="{FF2B5EF4-FFF2-40B4-BE49-F238E27FC236}">
                  <a16:creationId xmlns:a16="http://schemas.microsoft.com/office/drawing/2014/main" id="{A261D1B3-EAC1-FF58-AF74-B19126194F2E}"/>
                </a:ext>
              </a:extLst>
            </p:cNvPr>
            <p:cNvSpPr>
              <a:spLocks/>
            </p:cNvSpPr>
            <p:nvPr/>
          </p:nvSpPr>
          <p:spPr bwMode="auto">
            <a:xfrm>
              <a:off x="2371725" y="4165668"/>
              <a:ext cx="50800" cy="34925"/>
            </a:xfrm>
            <a:custGeom>
              <a:avLst/>
              <a:gdLst>
                <a:gd name="T0" fmla="*/ 32 w 32"/>
                <a:gd name="T1" fmla="*/ 16 h 22"/>
                <a:gd name="T2" fmla="*/ 32 w 32"/>
                <a:gd name="T3" fmla="*/ 16 h 22"/>
                <a:gd name="T4" fmla="*/ 32 w 32"/>
                <a:gd name="T5" fmla="*/ 18 h 22"/>
                <a:gd name="T6" fmla="*/ 32 w 32"/>
                <a:gd name="T7" fmla="*/ 18 h 22"/>
                <a:gd name="T8" fmla="*/ 32 w 32"/>
                <a:gd name="T9" fmla="*/ 18 h 22"/>
                <a:gd name="T10" fmla="*/ 32 w 32"/>
                <a:gd name="T11" fmla="*/ 22 h 22"/>
                <a:gd name="T12" fmla="*/ 28 w 32"/>
                <a:gd name="T13" fmla="*/ 22 h 22"/>
                <a:gd name="T14" fmla="*/ 28 w 32"/>
                <a:gd name="T15" fmla="*/ 22 h 22"/>
                <a:gd name="T16" fmla="*/ 22 w 32"/>
                <a:gd name="T17" fmla="*/ 22 h 22"/>
                <a:gd name="T18" fmla="*/ 22 w 32"/>
                <a:gd name="T19" fmla="*/ 18 h 22"/>
                <a:gd name="T20" fmla="*/ 22 w 32"/>
                <a:gd name="T21" fmla="*/ 18 h 22"/>
                <a:gd name="T22" fmla="*/ 22 w 32"/>
                <a:gd name="T23" fmla="*/ 22 h 22"/>
                <a:gd name="T24" fmla="*/ 18 w 32"/>
                <a:gd name="T25" fmla="*/ 22 h 22"/>
                <a:gd name="T26" fmla="*/ 18 w 32"/>
                <a:gd name="T27" fmla="*/ 18 h 22"/>
                <a:gd name="T28" fmla="*/ 14 w 32"/>
                <a:gd name="T29" fmla="*/ 18 h 22"/>
                <a:gd name="T30" fmla="*/ 14 w 32"/>
                <a:gd name="T31" fmla="*/ 18 h 22"/>
                <a:gd name="T32" fmla="*/ 10 w 32"/>
                <a:gd name="T33" fmla="*/ 16 h 22"/>
                <a:gd name="T34" fmla="*/ 8 w 32"/>
                <a:gd name="T35" fmla="*/ 16 h 22"/>
                <a:gd name="T36" fmla="*/ 4 w 32"/>
                <a:gd name="T37" fmla="*/ 16 h 22"/>
                <a:gd name="T38" fmla="*/ 4 w 32"/>
                <a:gd name="T39" fmla="*/ 16 h 22"/>
                <a:gd name="T40" fmla="*/ 4 w 32"/>
                <a:gd name="T41" fmla="*/ 16 h 22"/>
                <a:gd name="T42" fmla="*/ 0 w 32"/>
                <a:gd name="T43" fmla="*/ 12 h 22"/>
                <a:gd name="T44" fmla="*/ 0 w 32"/>
                <a:gd name="T45" fmla="*/ 8 h 22"/>
                <a:gd name="T46" fmla="*/ 4 w 32"/>
                <a:gd name="T47" fmla="*/ 8 h 22"/>
                <a:gd name="T48" fmla="*/ 8 w 32"/>
                <a:gd name="T49" fmla="*/ 4 h 22"/>
                <a:gd name="T50" fmla="*/ 8 w 32"/>
                <a:gd name="T51" fmla="*/ 4 h 22"/>
                <a:gd name="T52" fmla="*/ 8 w 32"/>
                <a:gd name="T53" fmla="*/ 4 h 22"/>
                <a:gd name="T54" fmla="*/ 8 w 32"/>
                <a:gd name="T55" fmla="*/ 4 h 22"/>
                <a:gd name="T56" fmla="*/ 8 w 32"/>
                <a:gd name="T57" fmla="*/ 0 h 22"/>
                <a:gd name="T58" fmla="*/ 10 w 32"/>
                <a:gd name="T59" fmla="*/ 0 h 22"/>
                <a:gd name="T60" fmla="*/ 10 w 32"/>
                <a:gd name="T61" fmla="*/ 0 h 22"/>
                <a:gd name="T62" fmla="*/ 14 w 32"/>
                <a:gd name="T63" fmla="*/ 0 h 22"/>
                <a:gd name="T64" fmla="*/ 14 w 32"/>
                <a:gd name="T65" fmla="*/ 4 h 22"/>
                <a:gd name="T66" fmla="*/ 14 w 32"/>
                <a:gd name="T67" fmla="*/ 4 h 22"/>
                <a:gd name="T68" fmla="*/ 18 w 32"/>
                <a:gd name="T69" fmla="*/ 4 h 22"/>
                <a:gd name="T70" fmla="*/ 18 w 32"/>
                <a:gd name="T71" fmla="*/ 4 h 22"/>
                <a:gd name="T72" fmla="*/ 18 w 32"/>
                <a:gd name="T73" fmla="*/ 8 h 22"/>
                <a:gd name="T74" fmla="*/ 18 w 32"/>
                <a:gd name="T75" fmla="*/ 8 h 22"/>
                <a:gd name="T76" fmla="*/ 22 w 32"/>
                <a:gd name="T77" fmla="*/ 8 h 22"/>
                <a:gd name="T78" fmla="*/ 22 w 32"/>
                <a:gd name="T79" fmla="*/ 8 h 22"/>
                <a:gd name="T80" fmla="*/ 22 w 32"/>
                <a:gd name="T81" fmla="*/ 12 h 22"/>
                <a:gd name="T82" fmla="*/ 24 w 32"/>
                <a:gd name="T83" fmla="*/ 12 h 22"/>
                <a:gd name="T84" fmla="*/ 24 w 32"/>
                <a:gd name="T85" fmla="*/ 12 h 22"/>
                <a:gd name="T86" fmla="*/ 24 w 32"/>
                <a:gd name="T87" fmla="*/ 8 h 22"/>
                <a:gd name="T88" fmla="*/ 28 w 32"/>
                <a:gd name="T89" fmla="*/ 8 h 22"/>
                <a:gd name="T90" fmla="*/ 28 w 32"/>
                <a:gd name="T91" fmla="*/ 12 h 22"/>
                <a:gd name="T92" fmla="*/ 28 w 32"/>
                <a:gd name="T93" fmla="*/ 12 h 22"/>
                <a:gd name="T94" fmla="*/ 32 w 32"/>
                <a:gd name="T95" fmla="*/ 12 h 22"/>
                <a:gd name="T96" fmla="*/ 32 w 32"/>
                <a:gd name="T9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 h="22">
                  <a:moveTo>
                    <a:pt x="32" y="12"/>
                  </a:moveTo>
                  <a:lnTo>
                    <a:pt x="32" y="12"/>
                  </a:lnTo>
                  <a:lnTo>
                    <a:pt x="32" y="16"/>
                  </a:lnTo>
                  <a:lnTo>
                    <a:pt x="32" y="16"/>
                  </a:lnTo>
                  <a:lnTo>
                    <a:pt x="32" y="16"/>
                  </a:lnTo>
                  <a:lnTo>
                    <a:pt x="32" y="16"/>
                  </a:lnTo>
                  <a:lnTo>
                    <a:pt x="32" y="16"/>
                  </a:lnTo>
                  <a:lnTo>
                    <a:pt x="32" y="18"/>
                  </a:lnTo>
                  <a:lnTo>
                    <a:pt x="32" y="18"/>
                  </a:lnTo>
                  <a:lnTo>
                    <a:pt x="32" y="18"/>
                  </a:lnTo>
                  <a:lnTo>
                    <a:pt x="32" y="18"/>
                  </a:lnTo>
                  <a:lnTo>
                    <a:pt x="32" y="18"/>
                  </a:lnTo>
                  <a:lnTo>
                    <a:pt x="32" y="18"/>
                  </a:lnTo>
                  <a:lnTo>
                    <a:pt x="32" y="18"/>
                  </a:lnTo>
                  <a:lnTo>
                    <a:pt x="32" y="18"/>
                  </a:lnTo>
                  <a:lnTo>
                    <a:pt x="32" y="18"/>
                  </a:lnTo>
                  <a:lnTo>
                    <a:pt x="32" y="18"/>
                  </a:lnTo>
                  <a:lnTo>
                    <a:pt x="32" y="22"/>
                  </a:lnTo>
                  <a:lnTo>
                    <a:pt x="28" y="22"/>
                  </a:lnTo>
                  <a:lnTo>
                    <a:pt x="28" y="22"/>
                  </a:lnTo>
                  <a:lnTo>
                    <a:pt x="28" y="22"/>
                  </a:lnTo>
                  <a:lnTo>
                    <a:pt x="28" y="22"/>
                  </a:lnTo>
                  <a:lnTo>
                    <a:pt x="28" y="22"/>
                  </a:lnTo>
                  <a:lnTo>
                    <a:pt x="28" y="22"/>
                  </a:lnTo>
                  <a:lnTo>
                    <a:pt x="24" y="22"/>
                  </a:lnTo>
                  <a:lnTo>
                    <a:pt x="24" y="22"/>
                  </a:lnTo>
                  <a:lnTo>
                    <a:pt x="22" y="22"/>
                  </a:lnTo>
                  <a:lnTo>
                    <a:pt x="22" y="22"/>
                  </a:lnTo>
                  <a:lnTo>
                    <a:pt x="22" y="18"/>
                  </a:lnTo>
                  <a:lnTo>
                    <a:pt x="22" y="18"/>
                  </a:lnTo>
                  <a:lnTo>
                    <a:pt x="18" y="18"/>
                  </a:lnTo>
                  <a:lnTo>
                    <a:pt x="22" y="22"/>
                  </a:lnTo>
                  <a:lnTo>
                    <a:pt x="22" y="18"/>
                  </a:lnTo>
                  <a:lnTo>
                    <a:pt x="22" y="18"/>
                  </a:lnTo>
                  <a:lnTo>
                    <a:pt x="22" y="22"/>
                  </a:lnTo>
                  <a:lnTo>
                    <a:pt x="22" y="22"/>
                  </a:lnTo>
                  <a:lnTo>
                    <a:pt x="22" y="22"/>
                  </a:lnTo>
                  <a:lnTo>
                    <a:pt x="22" y="22"/>
                  </a:lnTo>
                  <a:lnTo>
                    <a:pt x="18" y="22"/>
                  </a:lnTo>
                  <a:lnTo>
                    <a:pt x="18" y="22"/>
                  </a:lnTo>
                  <a:lnTo>
                    <a:pt x="18" y="22"/>
                  </a:lnTo>
                  <a:lnTo>
                    <a:pt x="18" y="18"/>
                  </a:lnTo>
                  <a:lnTo>
                    <a:pt x="18" y="18"/>
                  </a:lnTo>
                  <a:lnTo>
                    <a:pt x="18" y="18"/>
                  </a:lnTo>
                  <a:lnTo>
                    <a:pt x="14" y="18"/>
                  </a:lnTo>
                  <a:lnTo>
                    <a:pt x="14" y="18"/>
                  </a:lnTo>
                  <a:lnTo>
                    <a:pt x="14" y="18"/>
                  </a:lnTo>
                  <a:lnTo>
                    <a:pt x="14" y="18"/>
                  </a:lnTo>
                  <a:lnTo>
                    <a:pt x="14" y="18"/>
                  </a:lnTo>
                  <a:lnTo>
                    <a:pt x="10" y="18"/>
                  </a:lnTo>
                  <a:lnTo>
                    <a:pt x="10" y="16"/>
                  </a:lnTo>
                  <a:lnTo>
                    <a:pt x="10" y="16"/>
                  </a:lnTo>
                  <a:lnTo>
                    <a:pt x="8" y="16"/>
                  </a:lnTo>
                  <a:lnTo>
                    <a:pt x="8" y="16"/>
                  </a:lnTo>
                  <a:lnTo>
                    <a:pt x="8" y="16"/>
                  </a:lnTo>
                  <a:lnTo>
                    <a:pt x="8" y="16"/>
                  </a:lnTo>
                  <a:lnTo>
                    <a:pt x="4" y="16"/>
                  </a:lnTo>
                  <a:lnTo>
                    <a:pt x="4" y="16"/>
                  </a:lnTo>
                  <a:lnTo>
                    <a:pt x="4" y="16"/>
                  </a:lnTo>
                  <a:lnTo>
                    <a:pt x="4" y="16"/>
                  </a:lnTo>
                  <a:lnTo>
                    <a:pt x="4" y="16"/>
                  </a:lnTo>
                  <a:lnTo>
                    <a:pt x="4" y="16"/>
                  </a:lnTo>
                  <a:lnTo>
                    <a:pt x="4" y="16"/>
                  </a:lnTo>
                  <a:lnTo>
                    <a:pt x="0" y="12"/>
                  </a:lnTo>
                  <a:lnTo>
                    <a:pt x="0" y="12"/>
                  </a:lnTo>
                  <a:lnTo>
                    <a:pt x="0" y="12"/>
                  </a:lnTo>
                  <a:lnTo>
                    <a:pt x="0" y="12"/>
                  </a:lnTo>
                  <a:lnTo>
                    <a:pt x="0" y="12"/>
                  </a:lnTo>
                  <a:lnTo>
                    <a:pt x="0" y="8"/>
                  </a:lnTo>
                  <a:lnTo>
                    <a:pt x="4" y="8"/>
                  </a:lnTo>
                  <a:lnTo>
                    <a:pt x="4" y="8"/>
                  </a:lnTo>
                  <a:lnTo>
                    <a:pt x="4" y="8"/>
                  </a:lnTo>
                  <a:lnTo>
                    <a:pt x="4" y="8"/>
                  </a:lnTo>
                  <a:lnTo>
                    <a:pt x="4" y="8"/>
                  </a:lnTo>
                  <a:lnTo>
                    <a:pt x="8" y="4"/>
                  </a:lnTo>
                  <a:lnTo>
                    <a:pt x="8" y="4"/>
                  </a:lnTo>
                  <a:lnTo>
                    <a:pt x="8" y="4"/>
                  </a:lnTo>
                  <a:lnTo>
                    <a:pt x="8" y="4"/>
                  </a:lnTo>
                  <a:lnTo>
                    <a:pt x="8" y="4"/>
                  </a:lnTo>
                  <a:lnTo>
                    <a:pt x="8" y="4"/>
                  </a:lnTo>
                  <a:lnTo>
                    <a:pt x="8" y="4"/>
                  </a:lnTo>
                  <a:lnTo>
                    <a:pt x="8" y="4"/>
                  </a:lnTo>
                  <a:lnTo>
                    <a:pt x="8" y="4"/>
                  </a:lnTo>
                  <a:lnTo>
                    <a:pt x="8" y="4"/>
                  </a:lnTo>
                  <a:lnTo>
                    <a:pt x="8" y="4"/>
                  </a:lnTo>
                  <a:lnTo>
                    <a:pt x="8" y="0"/>
                  </a:lnTo>
                  <a:lnTo>
                    <a:pt x="8" y="0"/>
                  </a:lnTo>
                  <a:lnTo>
                    <a:pt x="8" y="0"/>
                  </a:lnTo>
                  <a:lnTo>
                    <a:pt x="8" y="0"/>
                  </a:lnTo>
                  <a:lnTo>
                    <a:pt x="10" y="0"/>
                  </a:lnTo>
                  <a:lnTo>
                    <a:pt x="10" y="0"/>
                  </a:lnTo>
                  <a:lnTo>
                    <a:pt x="10" y="0"/>
                  </a:lnTo>
                  <a:lnTo>
                    <a:pt x="10" y="0"/>
                  </a:lnTo>
                  <a:lnTo>
                    <a:pt x="10" y="0"/>
                  </a:lnTo>
                  <a:lnTo>
                    <a:pt x="10" y="0"/>
                  </a:lnTo>
                  <a:lnTo>
                    <a:pt x="14" y="0"/>
                  </a:lnTo>
                  <a:lnTo>
                    <a:pt x="14" y="4"/>
                  </a:lnTo>
                  <a:lnTo>
                    <a:pt x="14" y="0"/>
                  </a:lnTo>
                  <a:lnTo>
                    <a:pt x="14" y="4"/>
                  </a:lnTo>
                  <a:lnTo>
                    <a:pt x="14" y="4"/>
                  </a:lnTo>
                  <a:lnTo>
                    <a:pt x="14" y="4"/>
                  </a:lnTo>
                  <a:lnTo>
                    <a:pt x="14" y="4"/>
                  </a:lnTo>
                  <a:lnTo>
                    <a:pt x="14" y="4"/>
                  </a:lnTo>
                  <a:lnTo>
                    <a:pt x="18" y="4"/>
                  </a:lnTo>
                  <a:lnTo>
                    <a:pt x="18" y="4"/>
                  </a:lnTo>
                  <a:lnTo>
                    <a:pt x="18" y="4"/>
                  </a:lnTo>
                  <a:lnTo>
                    <a:pt x="18" y="4"/>
                  </a:lnTo>
                  <a:lnTo>
                    <a:pt x="18" y="4"/>
                  </a:lnTo>
                  <a:lnTo>
                    <a:pt x="18" y="8"/>
                  </a:lnTo>
                  <a:lnTo>
                    <a:pt x="18" y="8"/>
                  </a:lnTo>
                  <a:lnTo>
                    <a:pt x="18" y="8"/>
                  </a:lnTo>
                  <a:lnTo>
                    <a:pt x="18" y="4"/>
                  </a:lnTo>
                  <a:lnTo>
                    <a:pt x="18" y="4"/>
                  </a:lnTo>
                  <a:lnTo>
                    <a:pt x="18" y="8"/>
                  </a:lnTo>
                  <a:lnTo>
                    <a:pt x="18" y="8"/>
                  </a:lnTo>
                  <a:lnTo>
                    <a:pt x="18" y="8"/>
                  </a:lnTo>
                  <a:lnTo>
                    <a:pt x="22" y="8"/>
                  </a:lnTo>
                  <a:lnTo>
                    <a:pt x="22" y="8"/>
                  </a:lnTo>
                  <a:lnTo>
                    <a:pt x="22" y="8"/>
                  </a:lnTo>
                  <a:lnTo>
                    <a:pt x="22" y="8"/>
                  </a:lnTo>
                  <a:lnTo>
                    <a:pt x="22" y="8"/>
                  </a:lnTo>
                  <a:lnTo>
                    <a:pt x="22" y="12"/>
                  </a:lnTo>
                  <a:lnTo>
                    <a:pt x="22" y="12"/>
                  </a:lnTo>
                  <a:lnTo>
                    <a:pt x="22" y="12"/>
                  </a:lnTo>
                  <a:lnTo>
                    <a:pt x="24" y="12"/>
                  </a:lnTo>
                  <a:lnTo>
                    <a:pt x="24" y="12"/>
                  </a:lnTo>
                  <a:lnTo>
                    <a:pt x="24" y="12"/>
                  </a:lnTo>
                  <a:lnTo>
                    <a:pt x="24" y="12"/>
                  </a:lnTo>
                  <a:lnTo>
                    <a:pt x="24" y="12"/>
                  </a:lnTo>
                  <a:lnTo>
                    <a:pt x="24" y="8"/>
                  </a:lnTo>
                  <a:lnTo>
                    <a:pt x="24" y="8"/>
                  </a:lnTo>
                  <a:lnTo>
                    <a:pt x="24" y="8"/>
                  </a:lnTo>
                  <a:lnTo>
                    <a:pt x="24" y="8"/>
                  </a:lnTo>
                  <a:lnTo>
                    <a:pt x="28" y="8"/>
                  </a:lnTo>
                  <a:lnTo>
                    <a:pt x="28" y="8"/>
                  </a:lnTo>
                  <a:lnTo>
                    <a:pt x="28" y="8"/>
                  </a:lnTo>
                  <a:lnTo>
                    <a:pt x="28" y="12"/>
                  </a:lnTo>
                  <a:lnTo>
                    <a:pt x="28" y="12"/>
                  </a:lnTo>
                  <a:lnTo>
                    <a:pt x="28" y="12"/>
                  </a:lnTo>
                  <a:lnTo>
                    <a:pt x="28" y="12"/>
                  </a:lnTo>
                  <a:lnTo>
                    <a:pt x="28" y="12"/>
                  </a:lnTo>
                  <a:lnTo>
                    <a:pt x="32" y="12"/>
                  </a:lnTo>
                  <a:lnTo>
                    <a:pt x="32" y="12"/>
                  </a:lnTo>
                  <a:lnTo>
                    <a:pt x="32" y="12"/>
                  </a:lnTo>
                  <a:lnTo>
                    <a:pt x="32" y="12"/>
                  </a:lnTo>
                  <a:lnTo>
                    <a:pt x="32" y="12"/>
                  </a:lnTo>
                  <a:lnTo>
                    <a:pt x="32" y="12"/>
                  </a:lnTo>
                  <a:lnTo>
                    <a:pt x="32" y="1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63" name="Freeform 73">
              <a:extLst>
                <a:ext uri="{FF2B5EF4-FFF2-40B4-BE49-F238E27FC236}">
                  <a16:creationId xmlns:a16="http://schemas.microsoft.com/office/drawing/2014/main" id="{C5755885-43A5-8009-173B-C25B254337C5}"/>
                </a:ext>
              </a:extLst>
            </p:cNvPr>
            <p:cNvSpPr>
              <a:spLocks noEditPoints="1"/>
            </p:cNvSpPr>
            <p:nvPr/>
          </p:nvSpPr>
          <p:spPr bwMode="auto">
            <a:xfrm>
              <a:off x="2755900" y="1781243"/>
              <a:ext cx="1365250" cy="993775"/>
            </a:xfrm>
            <a:custGeom>
              <a:avLst/>
              <a:gdLst>
                <a:gd name="T0" fmla="*/ 472 w 860"/>
                <a:gd name="T1" fmla="*/ 18 h 626"/>
                <a:gd name="T2" fmla="*/ 342 w 860"/>
                <a:gd name="T3" fmla="*/ 34 h 626"/>
                <a:gd name="T4" fmla="*/ 738 w 860"/>
                <a:gd name="T5" fmla="*/ 60 h 626"/>
                <a:gd name="T6" fmla="*/ 764 w 860"/>
                <a:gd name="T7" fmla="*/ 160 h 626"/>
                <a:gd name="T8" fmla="*/ 734 w 860"/>
                <a:gd name="T9" fmla="*/ 204 h 626"/>
                <a:gd name="T10" fmla="*/ 742 w 860"/>
                <a:gd name="T11" fmla="*/ 256 h 626"/>
                <a:gd name="T12" fmla="*/ 234 w 860"/>
                <a:gd name="T13" fmla="*/ 284 h 626"/>
                <a:gd name="T14" fmla="*/ 246 w 860"/>
                <a:gd name="T15" fmla="*/ 294 h 626"/>
                <a:gd name="T16" fmla="*/ 252 w 860"/>
                <a:gd name="T17" fmla="*/ 314 h 626"/>
                <a:gd name="T18" fmla="*/ 506 w 860"/>
                <a:gd name="T19" fmla="*/ 484 h 626"/>
                <a:gd name="T20" fmla="*/ 332 w 860"/>
                <a:gd name="T21" fmla="*/ 578 h 626"/>
                <a:gd name="T22" fmla="*/ 418 w 860"/>
                <a:gd name="T23" fmla="*/ 622 h 626"/>
                <a:gd name="T24" fmla="*/ 308 w 860"/>
                <a:gd name="T25" fmla="*/ 398 h 626"/>
                <a:gd name="T26" fmla="*/ 312 w 860"/>
                <a:gd name="T27" fmla="*/ 366 h 626"/>
                <a:gd name="T28" fmla="*/ 268 w 860"/>
                <a:gd name="T29" fmla="*/ 320 h 626"/>
                <a:gd name="T30" fmla="*/ 256 w 860"/>
                <a:gd name="T31" fmla="*/ 306 h 626"/>
                <a:gd name="T32" fmla="*/ 200 w 860"/>
                <a:gd name="T33" fmla="*/ 238 h 626"/>
                <a:gd name="T34" fmla="*/ 86 w 860"/>
                <a:gd name="T35" fmla="*/ 216 h 626"/>
                <a:gd name="T36" fmla="*/ 86 w 860"/>
                <a:gd name="T37" fmla="*/ 190 h 626"/>
                <a:gd name="T38" fmla="*/ 30 w 860"/>
                <a:gd name="T39" fmla="*/ 172 h 626"/>
                <a:gd name="T40" fmla="*/ 122 w 860"/>
                <a:gd name="T41" fmla="*/ 104 h 626"/>
                <a:gd name="T42" fmla="*/ 178 w 860"/>
                <a:gd name="T43" fmla="*/ 52 h 626"/>
                <a:gd name="T44" fmla="*/ 276 w 860"/>
                <a:gd name="T45" fmla="*/ 60 h 626"/>
                <a:gd name="T46" fmla="*/ 406 w 860"/>
                <a:gd name="T47" fmla="*/ 56 h 626"/>
                <a:gd name="T48" fmla="*/ 464 w 860"/>
                <a:gd name="T49" fmla="*/ 26 h 626"/>
                <a:gd name="T50" fmla="*/ 418 w 860"/>
                <a:gd name="T51" fmla="*/ 12 h 626"/>
                <a:gd name="T52" fmla="*/ 524 w 860"/>
                <a:gd name="T53" fmla="*/ 4 h 626"/>
                <a:gd name="T54" fmla="*/ 584 w 860"/>
                <a:gd name="T55" fmla="*/ 18 h 626"/>
                <a:gd name="T56" fmla="*/ 678 w 860"/>
                <a:gd name="T57" fmla="*/ 16 h 626"/>
                <a:gd name="T58" fmla="*/ 606 w 860"/>
                <a:gd name="T59" fmla="*/ 44 h 626"/>
                <a:gd name="T60" fmla="*/ 692 w 860"/>
                <a:gd name="T61" fmla="*/ 48 h 626"/>
                <a:gd name="T62" fmla="*/ 786 w 860"/>
                <a:gd name="T63" fmla="*/ 52 h 626"/>
                <a:gd name="T64" fmla="*/ 748 w 860"/>
                <a:gd name="T65" fmla="*/ 90 h 626"/>
                <a:gd name="T66" fmla="*/ 756 w 860"/>
                <a:gd name="T67" fmla="*/ 124 h 626"/>
                <a:gd name="T68" fmla="*/ 744 w 860"/>
                <a:gd name="T69" fmla="*/ 178 h 626"/>
                <a:gd name="T70" fmla="*/ 726 w 860"/>
                <a:gd name="T71" fmla="*/ 208 h 626"/>
                <a:gd name="T72" fmla="*/ 734 w 860"/>
                <a:gd name="T73" fmla="*/ 238 h 626"/>
                <a:gd name="T74" fmla="*/ 738 w 860"/>
                <a:gd name="T75" fmla="*/ 280 h 626"/>
                <a:gd name="T76" fmla="*/ 660 w 860"/>
                <a:gd name="T77" fmla="*/ 294 h 626"/>
                <a:gd name="T78" fmla="*/ 704 w 860"/>
                <a:gd name="T79" fmla="*/ 328 h 626"/>
                <a:gd name="T80" fmla="*/ 688 w 860"/>
                <a:gd name="T81" fmla="*/ 358 h 626"/>
                <a:gd name="T82" fmla="*/ 632 w 860"/>
                <a:gd name="T83" fmla="*/ 358 h 626"/>
                <a:gd name="T84" fmla="*/ 704 w 860"/>
                <a:gd name="T85" fmla="*/ 388 h 626"/>
                <a:gd name="T86" fmla="*/ 580 w 860"/>
                <a:gd name="T87" fmla="*/ 426 h 626"/>
                <a:gd name="T88" fmla="*/ 502 w 860"/>
                <a:gd name="T89" fmla="*/ 484 h 626"/>
                <a:gd name="T90" fmla="*/ 458 w 860"/>
                <a:gd name="T91" fmla="*/ 530 h 626"/>
                <a:gd name="T92" fmla="*/ 436 w 860"/>
                <a:gd name="T93" fmla="*/ 578 h 626"/>
                <a:gd name="T94" fmla="*/ 420 w 860"/>
                <a:gd name="T95" fmla="*/ 618 h 626"/>
                <a:gd name="T96" fmla="*/ 388 w 860"/>
                <a:gd name="T97" fmla="*/ 596 h 626"/>
                <a:gd name="T98" fmla="*/ 332 w 860"/>
                <a:gd name="T99" fmla="*/ 578 h 626"/>
                <a:gd name="T100" fmla="*/ 306 w 860"/>
                <a:gd name="T101" fmla="*/ 534 h 626"/>
                <a:gd name="T102" fmla="*/ 302 w 860"/>
                <a:gd name="T103" fmla="*/ 518 h 626"/>
                <a:gd name="T104" fmla="*/ 286 w 860"/>
                <a:gd name="T105" fmla="*/ 482 h 626"/>
                <a:gd name="T106" fmla="*/ 278 w 860"/>
                <a:gd name="T107" fmla="*/ 462 h 626"/>
                <a:gd name="T108" fmla="*/ 290 w 860"/>
                <a:gd name="T109" fmla="*/ 436 h 626"/>
                <a:gd name="T110" fmla="*/ 278 w 860"/>
                <a:gd name="T111" fmla="*/ 432 h 626"/>
                <a:gd name="T112" fmla="*/ 306 w 860"/>
                <a:gd name="T113" fmla="*/ 418 h 626"/>
                <a:gd name="T114" fmla="*/ 768 w 860"/>
                <a:gd name="T115" fmla="*/ 216 h 626"/>
                <a:gd name="T116" fmla="*/ 712 w 860"/>
                <a:gd name="T117" fmla="*/ 310 h 626"/>
                <a:gd name="T118" fmla="*/ 648 w 860"/>
                <a:gd name="T119" fmla="*/ 358 h 626"/>
                <a:gd name="T120" fmla="*/ 264 w 860"/>
                <a:gd name="T121" fmla="*/ 380 h 626"/>
                <a:gd name="T122" fmla="*/ 610 w 860"/>
                <a:gd name="T123" fmla="*/ 426 h 626"/>
                <a:gd name="T124" fmla="*/ 462 w 860"/>
                <a:gd name="T125" fmla="*/ 518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0" h="626">
                  <a:moveTo>
                    <a:pt x="472" y="8"/>
                  </a:moveTo>
                  <a:lnTo>
                    <a:pt x="476" y="8"/>
                  </a:lnTo>
                  <a:lnTo>
                    <a:pt x="480" y="8"/>
                  </a:lnTo>
                  <a:lnTo>
                    <a:pt x="480" y="12"/>
                  </a:lnTo>
                  <a:lnTo>
                    <a:pt x="476" y="12"/>
                  </a:lnTo>
                  <a:lnTo>
                    <a:pt x="472" y="8"/>
                  </a:lnTo>
                  <a:lnTo>
                    <a:pt x="472" y="8"/>
                  </a:lnTo>
                  <a:lnTo>
                    <a:pt x="472" y="8"/>
                  </a:lnTo>
                  <a:close/>
                  <a:moveTo>
                    <a:pt x="480" y="16"/>
                  </a:moveTo>
                  <a:lnTo>
                    <a:pt x="476" y="16"/>
                  </a:lnTo>
                  <a:lnTo>
                    <a:pt x="472" y="16"/>
                  </a:lnTo>
                  <a:lnTo>
                    <a:pt x="468" y="16"/>
                  </a:lnTo>
                  <a:lnTo>
                    <a:pt x="468" y="12"/>
                  </a:lnTo>
                  <a:lnTo>
                    <a:pt x="464" y="12"/>
                  </a:lnTo>
                  <a:lnTo>
                    <a:pt x="462" y="12"/>
                  </a:lnTo>
                  <a:lnTo>
                    <a:pt x="458" y="12"/>
                  </a:lnTo>
                  <a:lnTo>
                    <a:pt x="458" y="8"/>
                  </a:lnTo>
                  <a:lnTo>
                    <a:pt x="462" y="8"/>
                  </a:lnTo>
                  <a:lnTo>
                    <a:pt x="464" y="12"/>
                  </a:lnTo>
                  <a:lnTo>
                    <a:pt x="468" y="12"/>
                  </a:lnTo>
                  <a:lnTo>
                    <a:pt x="472" y="12"/>
                  </a:lnTo>
                  <a:lnTo>
                    <a:pt x="476" y="12"/>
                  </a:lnTo>
                  <a:lnTo>
                    <a:pt x="476" y="16"/>
                  </a:lnTo>
                  <a:lnTo>
                    <a:pt x="480" y="16"/>
                  </a:lnTo>
                  <a:lnTo>
                    <a:pt x="484" y="16"/>
                  </a:lnTo>
                  <a:lnTo>
                    <a:pt x="480" y="16"/>
                  </a:lnTo>
                  <a:lnTo>
                    <a:pt x="480" y="16"/>
                  </a:lnTo>
                  <a:lnTo>
                    <a:pt x="480" y="16"/>
                  </a:lnTo>
                  <a:close/>
                  <a:moveTo>
                    <a:pt x="446" y="12"/>
                  </a:moveTo>
                  <a:lnTo>
                    <a:pt x="442" y="12"/>
                  </a:lnTo>
                  <a:lnTo>
                    <a:pt x="446" y="8"/>
                  </a:lnTo>
                  <a:lnTo>
                    <a:pt x="450" y="12"/>
                  </a:lnTo>
                  <a:lnTo>
                    <a:pt x="446" y="12"/>
                  </a:lnTo>
                  <a:lnTo>
                    <a:pt x="446" y="12"/>
                  </a:lnTo>
                  <a:lnTo>
                    <a:pt x="446" y="12"/>
                  </a:lnTo>
                  <a:close/>
                  <a:moveTo>
                    <a:pt x="432" y="12"/>
                  </a:moveTo>
                  <a:lnTo>
                    <a:pt x="436" y="12"/>
                  </a:lnTo>
                  <a:lnTo>
                    <a:pt x="440" y="12"/>
                  </a:lnTo>
                  <a:lnTo>
                    <a:pt x="436" y="12"/>
                  </a:lnTo>
                  <a:lnTo>
                    <a:pt x="432" y="12"/>
                  </a:lnTo>
                  <a:lnTo>
                    <a:pt x="432" y="12"/>
                  </a:lnTo>
                  <a:lnTo>
                    <a:pt x="432" y="12"/>
                  </a:lnTo>
                  <a:close/>
                  <a:moveTo>
                    <a:pt x="442" y="12"/>
                  </a:moveTo>
                  <a:lnTo>
                    <a:pt x="446" y="12"/>
                  </a:lnTo>
                  <a:lnTo>
                    <a:pt x="450" y="12"/>
                  </a:lnTo>
                  <a:lnTo>
                    <a:pt x="446" y="12"/>
                  </a:lnTo>
                  <a:lnTo>
                    <a:pt x="442" y="12"/>
                  </a:lnTo>
                  <a:lnTo>
                    <a:pt x="442" y="12"/>
                  </a:lnTo>
                  <a:lnTo>
                    <a:pt x="442" y="12"/>
                  </a:lnTo>
                  <a:close/>
                  <a:moveTo>
                    <a:pt x="488" y="16"/>
                  </a:moveTo>
                  <a:lnTo>
                    <a:pt x="484" y="16"/>
                  </a:lnTo>
                  <a:lnTo>
                    <a:pt x="488" y="16"/>
                  </a:lnTo>
                  <a:lnTo>
                    <a:pt x="490" y="16"/>
                  </a:lnTo>
                  <a:lnTo>
                    <a:pt x="494" y="16"/>
                  </a:lnTo>
                  <a:lnTo>
                    <a:pt x="490" y="16"/>
                  </a:lnTo>
                  <a:lnTo>
                    <a:pt x="488" y="16"/>
                  </a:lnTo>
                  <a:lnTo>
                    <a:pt x="488" y="16"/>
                  </a:lnTo>
                  <a:lnTo>
                    <a:pt x="488" y="16"/>
                  </a:lnTo>
                  <a:close/>
                  <a:moveTo>
                    <a:pt x="468" y="18"/>
                  </a:moveTo>
                  <a:lnTo>
                    <a:pt x="464" y="18"/>
                  </a:lnTo>
                  <a:lnTo>
                    <a:pt x="462" y="18"/>
                  </a:lnTo>
                  <a:lnTo>
                    <a:pt x="458" y="18"/>
                  </a:lnTo>
                  <a:lnTo>
                    <a:pt x="454" y="18"/>
                  </a:lnTo>
                  <a:lnTo>
                    <a:pt x="450" y="16"/>
                  </a:lnTo>
                  <a:lnTo>
                    <a:pt x="446" y="16"/>
                  </a:lnTo>
                  <a:lnTo>
                    <a:pt x="450" y="16"/>
                  </a:lnTo>
                  <a:lnTo>
                    <a:pt x="454" y="16"/>
                  </a:lnTo>
                  <a:lnTo>
                    <a:pt x="458" y="16"/>
                  </a:lnTo>
                  <a:lnTo>
                    <a:pt x="462" y="18"/>
                  </a:lnTo>
                  <a:lnTo>
                    <a:pt x="464" y="18"/>
                  </a:lnTo>
                  <a:lnTo>
                    <a:pt x="468" y="18"/>
                  </a:lnTo>
                  <a:lnTo>
                    <a:pt x="468" y="18"/>
                  </a:lnTo>
                  <a:lnTo>
                    <a:pt x="468" y="18"/>
                  </a:lnTo>
                  <a:close/>
                  <a:moveTo>
                    <a:pt x="472" y="18"/>
                  </a:moveTo>
                  <a:lnTo>
                    <a:pt x="468" y="18"/>
                  </a:lnTo>
                  <a:lnTo>
                    <a:pt x="464" y="18"/>
                  </a:lnTo>
                  <a:lnTo>
                    <a:pt x="464" y="16"/>
                  </a:lnTo>
                  <a:lnTo>
                    <a:pt x="462" y="16"/>
                  </a:lnTo>
                  <a:lnTo>
                    <a:pt x="458" y="16"/>
                  </a:lnTo>
                  <a:lnTo>
                    <a:pt x="462" y="16"/>
                  </a:lnTo>
                  <a:lnTo>
                    <a:pt x="464" y="16"/>
                  </a:lnTo>
                  <a:lnTo>
                    <a:pt x="468" y="16"/>
                  </a:lnTo>
                  <a:lnTo>
                    <a:pt x="472" y="16"/>
                  </a:lnTo>
                  <a:lnTo>
                    <a:pt x="476" y="16"/>
                  </a:lnTo>
                  <a:lnTo>
                    <a:pt x="476" y="18"/>
                  </a:lnTo>
                  <a:lnTo>
                    <a:pt x="472" y="18"/>
                  </a:lnTo>
                  <a:lnTo>
                    <a:pt x="472" y="18"/>
                  </a:lnTo>
                  <a:lnTo>
                    <a:pt x="472" y="18"/>
                  </a:lnTo>
                  <a:close/>
                  <a:moveTo>
                    <a:pt x="368" y="22"/>
                  </a:moveTo>
                  <a:lnTo>
                    <a:pt x="364" y="22"/>
                  </a:lnTo>
                  <a:lnTo>
                    <a:pt x="368" y="22"/>
                  </a:lnTo>
                  <a:lnTo>
                    <a:pt x="372" y="22"/>
                  </a:lnTo>
                  <a:lnTo>
                    <a:pt x="376" y="22"/>
                  </a:lnTo>
                  <a:lnTo>
                    <a:pt x="372" y="22"/>
                  </a:lnTo>
                  <a:lnTo>
                    <a:pt x="368" y="22"/>
                  </a:lnTo>
                  <a:lnTo>
                    <a:pt x="368" y="22"/>
                  </a:lnTo>
                  <a:lnTo>
                    <a:pt x="368" y="22"/>
                  </a:lnTo>
                  <a:close/>
                  <a:moveTo>
                    <a:pt x="350" y="26"/>
                  </a:moveTo>
                  <a:lnTo>
                    <a:pt x="346" y="26"/>
                  </a:lnTo>
                  <a:lnTo>
                    <a:pt x="346" y="22"/>
                  </a:lnTo>
                  <a:lnTo>
                    <a:pt x="350" y="22"/>
                  </a:lnTo>
                  <a:lnTo>
                    <a:pt x="354" y="22"/>
                  </a:lnTo>
                  <a:lnTo>
                    <a:pt x="358" y="22"/>
                  </a:lnTo>
                  <a:lnTo>
                    <a:pt x="362" y="22"/>
                  </a:lnTo>
                  <a:lnTo>
                    <a:pt x="362" y="26"/>
                  </a:lnTo>
                  <a:lnTo>
                    <a:pt x="358" y="26"/>
                  </a:lnTo>
                  <a:lnTo>
                    <a:pt x="354" y="26"/>
                  </a:lnTo>
                  <a:lnTo>
                    <a:pt x="350" y="26"/>
                  </a:lnTo>
                  <a:lnTo>
                    <a:pt x="350" y="26"/>
                  </a:lnTo>
                  <a:lnTo>
                    <a:pt x="350" y="26"/>
                  </a:lnTo>
                  <a:close/>
                  <a:moveTo>
                    <a:pt x="394" y="48"/>
                  </a:moveTo>
                  <a:lnTo>
                    <a:pt x="392" y="44"/>
                  </a:lnTo>
                  <a:lnTo>
                    <a:pt x="388" y="44"/>
                  </a:lnTo>
                  <a:lnTo>
                    <a:pt x="388" y="42"/>
                  </a:lnTo>
                  <a:lnTo>
                    <a:pt x="384" y="42"/>
                  </a:lnTo>
                  <a:lnTo>
                    <a:pt x="380" y="42"/>
                  </a:lnTo>
                  <a:lnTo>
                    <a:pt x="376" y="42"/>
                  </a:lnTo>
                  <a:lnTo>
                    <a:pt x="372" y="42"/>
                  </a:lnTo>
                  <a:lnTo>
                    <a:pt x="368" y="38"/>
                  </a:lnTo>
                  <a:lnTo>
                    <a:pt x="364" y="38"/>
                  </a:lnTo>
                  <a:lnTo>
                    <a:pt x="364" y="34"/>
                  </a:lnTo>
                  <a:lnTo>
                    <a:pt x="362" y="34"/>
                  </a:lnTo>
                  <a:lnTo>
                    <a:pt x="362" y="30"/>
                  </a:lnTo>
                  <a:lnTo>
                    <a:pt x="358" y="30"/>
                  </a:lnTo>
                  <a:lnTo>
                    <a:pt x="362" y="30"/>
                  </a:lnTo>
                  <a:lnTo>
                    <a:pt x="364" y="30"/>
                  </a:lnTo>
                  <a:lnTo>
                    <a:pt x="368" y="30"/>
                  </a:lnTo>
                  <a:lnTo>
                    <a:pt x="372" y="30"/>
                  </a:lnTo>
                  <a:lnTo>
                    <a:pt x="376" y="30"/>
                  </a:lnTo>
                  <a:lnTo>
                    <a:pt x="380" y="30"/>
                  </a:lnTo>
                  <a:lnTo>
                    <a:pt x="384" y="30"/>
                  </a:lnTo>
                  <a:lnTo>
                    <a:pt x="392" y="34"/>
                  </a:lnTo>
                  <a:lnTo>
                    <a:pt x="394" y="34"/>
                  </a:lnTo>
                  <a:lnTo>
                    <a:pt x="398" y="34"/>
                  </a:lnTo>
                  <a:lnTo>
                    <a:pt x="398" y="38"/>
                  </a:lnTo>
                  <a:lnTo>
                    <a:pt x="402" y="38"/>
                  </a:lnTo>
                  <a:lnTo>
                    <a:pt x="402" y="42"/>
                  </a:lnTo>
                  <a:lnTo>
                    <a:pt x="398" y="42"/>
                  </a:lnTo>
                  <a:lnTo>
                    <a:pt x="394" y="42"/>
                  </a:lnTo>
                  <a:lnTo>
                    <a:pt x="394" y="44"/>
                  </a:lnTo>
                  <a:lnTo>
                    <a:pt x="398" y="44"/>
                  </a:lnTo>
                  <a:lnTo>
                    <a:pt x="398" y="48"/>
                  </a:lnTo>
                  <a:lnTo>
                    <a:pt x="394" y="48"/>
                  </a:lnTo>
                  <a:lnTo>
                    <a:pt x="394" y="48"/>
                  </a:lnTo>
                  <a:lnTo>
                    <a:pt x="394" y="48"/>
                  </a:lnTo>
                  <a:close/>
                  <a:moveTo>
                    <a:pt x="350" y="38"/>
                  </a:moveTo>
                  <a:lnTo>
                    <a:pt x="346" y="34"/>
                  </a:lnTo>
                  <a:lnTo>
                    <a:pt x="342" y="34"/>
                  </a:lnTo>
                  <a:lnTo>
                    <a:pt x="346" y="34"/>
                  </a:lnTo>
                  <a:lnTo>
                    <a:pt x="350" y="34"/>
                  </a:lnTo>
                  <a:lnTo>
                    <a:pt x="354" y="34"/>
                  </a:lnTo>
                  <a:lnTo>
                    <a:pt x="350" y="38"/>
                  </a:lnTo>
                  <a:lnTo>
                    <a:pt x="350" y="38"/>
                  </a:lnTo>
                  <a:lnTo>
                    <a:pt x="350" y="38"/>
                  </a:lnTo>
                  <a:close/>
                  <a:moveTo>
                    <a:pt x="308" y="48"/>
                  </a:moveTo>
                  <a:lnTo>
                    <a:pt x="306" y="48"/>
                  </a:lnTo>
                  <a:lnTo>
                    <a:pt x="302" y="48"/>
                  </a:lnTo>
                  <a:lnTo>
                    <a:pt x="298" y="48"/>
                  </a:lnTo>
                  <a:lnTo>
                    <a:pt x="294" y="48"/>
                  </a:lnTo>
                  <a:lnTo>
                    <a:pt x="290" y="48"/>
                  </a:lnTo>
                  <a:lnTo>
                    <a:pt x="286" y="48"/>
                  </a:lnTo>
                  <a:lnTo>
                    <a:pt x="282" y="48"/>
                  </a:lnTo>
                  <a:lnTo>
                    <a:pt x="282" y="44"/>
                  </a:lnTo>
                  <a:lnTo>
                    <a:pt x="278" y="44"/>
                  </a:lnTo>
                  <a:lnTo>
                    <a:pt x="278" y="42"/>
                  </a:lnTo>
                  <a:lnTo>
                    <a:pt x="282" y="42"/>
                  </a:lnTo>
                  <a:lnTo>
                    <a:pt x="286" y="42"/>
                  </a:lnTo>
                  <a:lnTo>
                    <a:pt x="290" y="42"/>
                  </a:lnTo>
                  <a:lnTo>
                    <a:pt x="286" y="42"/>
                  </a:lnTo>
                  <a:lnTo>
                    <a:pt x="290" y="42"/>
                  </a:lnTo>
                  <a:lnTo>
                    <a:pt x="290" y="44"/>
                  </a:lnTo>
                  <a:lnTo>
                    <a:pt x="294" y="44"/>
                  </a:lnTo>
                  <a:lnTo>
                    <a:pt x="298" y="44"/>
                  </a:lnTo>
                  <a:lnTo>
                    <a:pt x="306" y="48"/>
                  </a:lnTo>
                  <a:lnTo>
                    <a:pt x="308" y="48"/>
                  </a:lnTo>
                  <a:lnTo>
                    <a:pt x="308" y="48"/>
                  </a:lnTo>
                  <a:lnTo>
                    <a:pt x="308" y="48"/>
                  </a:lnTo>
                  <a:close/>
                  <a:moveTo>
                    <a:pt x="294" y="42"/>
                  </a:moveTo>
                  <a:lnTo>
                    <a:pt x="298" y="42"/>
                  </a:lnTo>
                  <a:lnTo>
                    <a:pt x="298" y="44"/>
                  </a:lnTo>
                  <a:lnTo>
                    <a:pt x="294" y="44"/>
                  </a:lnTo>
                  <a:lnTo>
                    <a:pt x="294" y="42"/>
                  </a:lnTo>
                  <a:lnTo>
                    <a:pt x="294" y="42"/>
                  </a:lnTo>
                  <a:lnTo>
                    <a:pt x="294" y="42"/>
                  </a:lnTo>
                  <a:close/>
                  <a:moveTo>
                    <a:pt x="764" y="48"/>
                  </a:moveTo>
                  <a:lnTo>
                    <a:pt x="760" y="44"/>
                  </a:lnTo>
                  <a:lnTo>
                    <a:pt x="756" y="44"/>
                  </a:lnTo>
                  <a:lnTo>
                    <a:pt x="756" y="42"/>
                  </a:lnTo>
                  <a:lnTo>
                    <a:pt x="760" y="42"/>
                  </a:lnTo>
                  <a:lnTo>
                    <a:pt x="760" y="44"/>
                  </a:lnTo>
                  <a:lnTo>
                    <a:pt x="764" y="48"/>
                  </a:lnTo>
                  <a:lnTo>
                    <a:pt x="768" y="48"/>
                  </a:lnTo>
                  <a:lnTo>
                    <a:pt x="764" y="48"/>
                  </a:lnTo>
                  <a:lnTo>
                    <a:pt x="764" y="48"/>
                  </a:lnTo>
                  <a:lnTo>
                    <a:pt x="764" y="48"/>
                  </a:lnTo>
                  <a:close/>
                  <a:moveTo>
                    <a:pt x="744" y="52"/>
                  </a:moveTo>
                  <a:lnTo>
                    <a:pt x="742" y="48"/>
                  </a:lnTo>
                  <a:lnTo>
                    <a:pt x="738" y="48"/>
                  </a:lnTo>
                  <a:lnTo>
                    <a:pt x="738" y="44"/>
                  </a:lnTo>
                  <a:lnTo>
                    <a:pt x="742" y="44"/>
                  </a:lnTo>
                  <a:lnTo>
                    <a:pt x="744" y="44"/>
                  </a:lnTo>
                  <a:lnTo>
                    <a:pt x="744" y="48"/>
                  </a:lnTo>
                  <a:lnTo>
                    <a:pt x="748" y="48"/>
                  </a:lnTo>
                  <a:lnTo>
                    <a:pt x="752" y="48"/>
                  </a:lnTo>
                  <a:lnTo>
                    <a:pt x="752" y="52"/>
                  </a:lnTo>
                  <a:lnTo>
                    <a:pt x="748" y="52"/>
                  </a:lnTo>
                  <a:lnTo>
                    <a:pt x="744" y="52"/>
                  </a:lnTo>
                  <a:lnTo>
                    <a:pt x="744" y="52"/>
                  </a:lnTo>
                  <a:lnTo>
                    <a:pt x="744" y="52"/>
                  </a:lnTo>
                  <a:close/>
                  <a:moveTo>
                    <a:pt x="768" y="60"/>
                  </a:moveTo>
                  <a:lnTo>
                    <a:pt x="764" y="60"/>
                  </a:lnTo>
                  <a:lnTo>
                    <a:pt x="760" y="56"/>
                  </a:lnTo>
                  <a:lnTo>
                    <a:pt x="764" y="56"/>
                  </a:lnTo>
                  <a:lnTo>
                    <a:pt x="768" y="56"/>
                  </a:lnTo>
                  <a:lnTo>
                    <a:pt x="770" y="56"/>
                  </a:lnTo>
                  <a:lnTo>
                    <a:pt x="770" y="60"/>
                  </a:lnTo>
                  <a:lnTo>
                    <a:pt x="774" y="60"/>
                  </a:lnTo>
                  <a:lnTo>
                    <a:pt x="770" y="60"/>
                  </a:lnTo>
                  <a:lnTo>
                    <a:pt x="768" y="60"/>
                  </a:lnTo>
                  <a:lnTo>
                    <a:pt x="768" y="60"/>
                  </a:lnTo>
                  <a:lnTo>
                    <a:pt x="768" y="60"/>
                  </a:lnTo>
                  <a:close/>
                  <a:moveTo>
                    <a:pt x="738" y="60"/>
                  </a:moveTo>
                  <a:lnTo>
                    <a:pt x="734" y="56"/>
                  </a:lnTo>
                  <a:lnTo>
                    <a:pt x="738" y="56"/>
                  </a:lnTo>
                  <a:lnTo>
                    <a:pt x="742" y="60"/>
                  </a:lnTo>
                  <a:lnTo>
                    <a:pt x="744" y="60"/>
                  </a:lnTo>
                  <a:lnTo>
                    <a:pt x="742" y="60"/>
                  </a:lnTo>
                  <a:lnTo>
                    <a:pt x="738" y="60"/>
                  </a:lnTo>
                  <a:lnTo>
                    <a:pt x="738" y="60"/>
                  </a:lnTo>
                  <a:lnTo>
                    <a:pt x="738" y="60"/>
                  </a:lnTo>
                  <a:close/>
                  <a:moveTo>
                    <a:pt x="86" y="90"/>
                  </a:moveTo>
                  <a:lnTo>
                    <a:pt x="90" y="90"/>
                  </a:lnTo>
                  <a:lnTo>
                    <a:pt x="94" y="90"/>
                  </a:lnTo>
                  <a:lnTo>
                    <a:pt x="90" y="90"/>
                  </a:lnTo>
                  <a:lnTo>
                    <a:pt x="86" y="90"/>
                  </a:lnTo>
                  <a:lnTo>
                    <a:pt x="86" y="90"/>
                  </a:lnTo>
                  <a:lnTo>
                    <a:pt x="86" y="90"/>
                  </a:lnTo>
                  <a:close/>
                  <a:moveTo>
                    <a:pt x="760" y="130"/>
                  </a:moveTo>
                  <a:lnTo>
                    <a:pt x="760" y="134"/>
                  </a:lnTo>
                  <a:lnTo>
                    <a:pt x="756" y="134"/>
                  </a:lnTo>
                  <a:lnTo>
                    <a:pt x="756" y="130"/>
                  </a:lnTo>
                  <a:lnTo>
                    <a:pt x="760" y="130"/>
                  </a:lnTo>
                  <a:lnTo>
                    <a:pt x="760" y="130"/>
                  </a:lnTo>
                  <a:lnTo>
                    <a:pt x="760" y="130"/>
                  </a:lnTo>
                  <a:close/>
                  <a:moveTo>
                    <a:pt x="782" y="130"/>
                  </a:moveTo>
                  <a:lnTo>
                    <a:pt x="782" y="134"/>
                  </a:lnTo>
                  <a:lnTo>
                    <a:pt x="778" y="134"/>
                  </a:lnTo>
                  <a:lnTo>
                    <a:pt x="778" y="138"/>
                  </a:lnTo>
                  <a:lnTo>
                    <a:pt x="774" y="138"/>
                  </a:lnTo>
                  <a:lnTo>
                    <a:pt x="774" y="134"/>
                  </a:lnTo>
                  <a:lnTo>
                    <a:pt x="778" y="130"/>
                  </a:lnTo>
                  <a:lnTo>
                    <a:pt x="782" y="130"/>
                  </a:lnTo>
                  <a:lnTo>
                    <a:pt x="782" y="130"/>
                  </a:lnTo>
                  <a:lnTo>
                    <a:pt x="782" y="130"/>
                  </a:lnTo>
                  <a:close/>
                  <a:moveTo>
                    <a:pt x="774" y="146"/>
                  </a:moveTo>
                  <a:lnTo>
                    <a:pt x="770" y="142"/>
                  </a:lnTo>
                  <a:lnTo>
                    <a:pt x="774" y="142"/>
                  </a:lnTo>
                  <a:lnTo>
                    <a:pt x="774" y="146"/>
                  </a:lnTo>
                  <a:lnTo>
                    <a:pt x="774" y="146"/>
                  </a:lnTo>
                  <a:lnTo>
                    <a:pt x="774" y="146"/>
                  </a:lnTo>
                  <a:close/>
                  <a:moveTo>
                    <a:pt x="770" y="146"/>
                  </a:moveTo>
                  <a:lnTo>
                    <a:pt x="770" y="150"/>
                  </a:lnTo>
                  <a:lnTo>
                    <a:pt x="768" y="150"/>
                  </a:lnTo>
                  <a:lnTo>
                    <a:pt x="768" y="146"/>
                  </a:lnTo>
                  <a:lnTo>
                    <a:pt x="770" y="146"/>
                  </a:lnTo>
                  <a:lnTo>
                    <a:pt x="770" y="146"/>
                  </a:lnTo>
                  <a:lnTo>
                    <a:pt x="770" y="146"/>
                  </a:lnTo>
                  <a:close/>
                  <a:moveTo>
                    <a:pt x="760" y="154"/>
                  </a:moveTo>
                  <a:lnTo>
                    <a:pt x="764" y="158"/>
                  </a:lnTo>
                  <a:lnTo>
                    <a:pt x="760" y="158"/>
                  </a:lnTo>
                  <a:lnTo>
                    <a:pt x="756" y="158"/>
                  </a:lnTo>
                  <a:lnTo>
                    <a:pt x="756" y="154"/>
                  </a:lnTo>
                  <a:lnTo>
                    <a:pt x="760" y="154"/>
                  </a:lnTo>
                  <a:lnTo>
                    <a:pt x="760" y="154"/>
                  </a:lnTo>
                  <a:lnTo>
                    <a:pt x="760" y="154"/>
                  </a:lnTo>
                  <a:close/>
                  <a:moveTo>
                    <a:pt x="756" y="158"/>
                  </a:moveTo>
                  <a:lnTo>
                    <a:pt x="752" y="158"/>
                  </a:lnTo>
                  <a:lnTo>
                    <a:pt x="752" y="154"/>
                  </a:lnTo>
                  <a:lnTo>
                    <a:pt x="756" y="154"/>
                  </a:lnTo>
                  <a:lnTo>
                    <a:pt x="756" y="158"/>
                  </a:lnTo>
                  <a:lnTo>
                    <a:pt x="756" y="158"/>
                  </a:lnTo>
                  <a:lnTo>
                    <a:pt x="756" y="158"/>
                  </a:lnTo>
                  <a:close/>
                  <a:moveTo>
                    <a:pt x="760" y="160"/>
                  </a:moveTo>
                  <a:lnTo>
                    <a:pt x="760" y="158"/>
                  </a:lnTo>
                  <a:lnTo>
                    <a:pt x="764" y="158"/>
                  </a:lnTo>
                  <a:lnTo>
                    <a:pt x="760" y="160"/>
                  </a:lnTo>
                  <a:lnTo>
                    <a:pt x="760" y="160"/>
                  </a:lnTo>
                  <a:lnTo>
                    <a:pt x="760" y="160"/>
                  </a:lnTo>
                  <a:close/>
                  <a:moveTo>
                    <a:pt x="744" y="160"/>
                  </a:moveTo>
                  <a:lnTo>
                    <a:pt x="742" y="160"/>
                  </a:lnTo>
                  <a:lnTo>
                    <a:pt x="738" y="160"/>
                  </a:lnTo>
                  <a:lnTo>
                    <a:pt x="742" y="160"/>
                  </a:lnTo>
                  <a:lnTo>
                    <a:pt x="744" y="160"/>
                  </a:lnTo>
                  <a:lnTo>
                    <a:pt x="744" y="160"/>
                  </a:lnTo>
                  <a:lnTo>
                    <a:pt x="744" y="160"/>
                  </a:lnTo>
                  <a:close/>
                  <a:moveTo>
                    <a:pt x="764" y="160"/>
                  </a:moveTo>
                  <a:lnTo>
                    <a:pt x="764" y="164"/>
                  </a:lnTo>
                  <a:lnTo>
                    <a:pt x="760" y="164"/>
                  </a:lnTo>
                  <a:lnTo>
                    <a:pt x="760" y="160"/>
                  </a:lnTo>
                  <a:lnTo>
                    <a:pt x="764" y="160"/>
                  </a:lnTo>
                  <a:lnTo>
                    <a:pt x="768" y="160"/>
                  </a:lnTo>
                  <a:lnTo>
                    <a:pt x="764" y="160"/>
                  </a:lnTo>
                  <a:lnTo>
                    <a:pt x="764" y="160"/>
                  </a:lnTo>
                  <a:lnTo>
                    <a:pt x="764" y="160"/>
                  </a:lnTo>
                  <a:close/>
                  <a:moveTo>
                    <a:pt x="734" y="164"/>
                  </a:moveTo>
                  <a:lnTo>
                    <a:pt x="734" y="168"/>
                  </a:lnTo>
                  <a:lnTo>
                    <a:pt x="730" y="168"/>
                  </a:lnTo>
                  <a:lnTo>
                    <a:pt x="730" y="164"/>
                  </a:lnTo>
                  <a:lnTo>
                    <a:pt x="734" y="164"/>
                  </a:lnTo>
                  <a:lnTo>
                    <a:pt x="734" y="164"/>
                  </a:lnTo>
                  <a:lnTo>
                    <a:pt x="734" y="164"/>
                  </a:lnTo>
                  <a:close/>
                  <a:moveTo>
                    <a:pt x="748" y="174"/>
                  </a:moveTo>
                  <a:lnTo>
                    <a:pt x="748" y="178"/>
                  </a:lnTo>
                  <a:lnTo>
                    <a:pt x="744" y="174"/>
                  </a:lnTo>
                  <a:lnTo>
                    <a:pt x="742" y="174"/>
                  </a:lnTo>
                  <a:lnTo>
                    <a:pt x="744" y="174"/>
                  </a:lnTo>
                  <a:lnTo>
                    <a:pt x="748" y="174"/>
                  </a:lnTo>
                  <a:lnTo>
                    <a:pt x="748" y="174"/>
                  </a:lnTo>
                  <a:lnTo>
                    <a:pt x="748" y="174"/>
                  </a:lnTo>
                  <a:close/>
                  <a:moveTo>
                    <a:pt x="752" y="178"/>
                  </a:moveTo>
                  <a:lnTo>
                    <a:pt x="748" y="178"/>
                  </a:lnTo>
                  <a:lnTo>
                    <a:pt x="752" y="178"/>
                  </a:lnTo>
                  <a:lnTo>
                    <a:pt x="752" y="178"/>
                  </a:lnTo>
                  <a:lnTo>
                    <a:pt x="752" y="178"/>
                  </a:lnTo>
                  <a:close/>
                  <a:moveTo>
                    <a:pt x="96" y="178"/>
                  </a:moveTo>
                  <a:lnTo>
                    <a:pt x="94" y="178"/>
                  </a:lnTo>
                  <a:lnTo>
                    <a:pt x="90" y="178"/>
                  </a:lnTo>
                  <a:lnTo>
                    <a:pt x="94" y="178"/>
                  </a:lnTo>
                  <a:lnTo>
                    <a:pt x="96" y="178"/>
                  </a:lnTo>
                  <a:lnTo>
                    <a:pt x="96" y="178"/>
                  </a:lnTo>
                  <a:lnTo>
                    <a:pt x="96" y="178"/>
                  </a:lnTo>
                  <a:close/>
                  <a:moveTo>
                    <a:pt x="26" y="182"/>
                  </a:moveTo>
                  <a:lnTo>
                    <a:pt x="26" y="178"/>
                  </a:lnTo>
                  <a:lnTo>
                    <a:pt x="30" y="178"/>
                  </a:lnTo>
                  <a:lnTo>
                    <a:pt x="34" y="178"/>
                  </a:lnTo>
                  <a:lnTo>
                    <a:pt x="34" y="182"/>
                  </a:lnTo>
                  <a:lnTo>
                    <a:pt x="38" y="182"/>
                  </a:lnTo>
                  <a:lnTo>
                    <a:pt x="40" y="182"/>
                  </a:lnTo>
                  <a:lnTo>
                    <a:pt x="38" y="182"/>
                  </a:lnTo>
                  <a:lnTo>
                    <a:pt x="34" y="182"/>
                  </a:lnTo>
                  <a:lnTo>
                    <a:pt x="30" y="182"/>
                  </a:lnTo>
                  <a:lnTo>
                    <a:pt x="26" y="182"/>
                  </a:lnTo>
                  <a:lnTo>
                    <a:pt x="22" y="182"/>
                  </a:lnTo>
                  <a:lnTo>
                    <a:pt x="26" y="182"/>
                  </a:lnTo>
                  <a:lnTo>
                    <a:pt x="26" y="182"/>
                  </a:lnTo>
                  <a:lnTo>
                    <a:pt x="26" y="182"/>
                  </a:lnTo>
                  <a:close/>
                  <a:moveTo>
                    <a:pt x="10" y="182"/>
                  </a:moveTo>
                  <a:lnTo>
                    <a:pt x="14" y="182"/>
                  </a:lnTo>
                  <a:lnTo>
                    <a:pt x="18" y="182"/>
                  </a:lnTo>
                  <a:lnTo>
                    <a:pt x="22" y="182"/>
                  </a:lnTo>
                  <a:lnTo>
                    <a:pt x="18" y="186"/>
                  </a:lnTo>
                  <a:lnTo>
                    <a:pt x="14" y="186"/>
                  </a:lnTo>
                  <a:lnTo>
                    <a:pt x="10" y="186"/>
                  </a:lnTo>
                  <a:lnTo>
                    <a:pt x="10" y="182"/>
                  </a:lnTo>
                  <a:lnTo>
                    <a:pt x="8" y="182"/>
                  </a:lnTo>
                  <a:lnTo>
                    <a:pt x="10" y="182"/>
                  </a:lnTo>
                  <a:lnTo>
                    <a:pt x="10" y="182"/>
                  </a:lnTo>
                  <a:lnTo>
                    <a:pt x="10" y="182"/>
                  </a:lnTo>
                  <a:close/>
                  <a:moveTo>
                    <a:pt x="752" y="198"/>
                  </a:moveTo>
                  <a:lnTo>
                    <a:pt x="756" y="198"/>
                  </a:lnTo>
                  <a:lnTo>
                    <a:pt x="752" y="200"/>
                  </a:lnTo>
                  <a:lnTo>
                    <a:pt x="752" y="198"/>
                  </a:lnTo>
                  <a:lnTo>
                    <a:pt x="752" y="198"/>
                  </a:lnTo>
                  <a:lnTo>
                    <a:pt x="752" y="198"/>
                  </a:lnTo>
                  <a:close/>
                  <a:moveTo>
                    <a:pt x="752" y="200"/>
                  </a:moveTo>
                  <a:lnTo>
                    <a:pt x="756" y="200"/>
                  </a:lnTo>
                  <a:lnTo>
                    <a:pt x="752" y="200"/>
                  </a:lnTo>
                  <a:lnTo>
                    <a:pt x="752" y="200"/>
                  </a:lnTo>
                  <a:lnTo>
                    <a:pt x="752" y="200"/>
                  </a:lnTo>
                  <a:close/>
                  <a:moveTo>
                    <a:pt x="734" y="204"/>
                  </a:moveTo>
                  <a:lnTo>
                    <a:pt x="730" y="204"/>
                  </a:lnTo>
                  <a:lnTo>
                    <a:pt x="726" y="204"/>
                  </a:lnTo>
                  <a:lnTo>
                    <a:pt x="730" y="204"/>
                  </a:lnTo>
                  <a:lnTo>
                    <a:pt x="734" y="204"/>
                  </a:lnTo>
                  <a:lnTo>
                    <a:pt x="734" y="204"/>
                  </a:lnTo>
                  <a:lnTo>
                    <a:pt x="734" y="204"/>
                  </a:lnTo>
                  <a:close/>
                  <a:moveTo>
                    <a:pt x="48" y="204"/>
                  </a:moveTo>
                  <a:lnTo>
                    <a:pt x="44" y="204"/>
                  </a:lnTo>
                  <a:lnTo>
                    <a:pt x="40" y="204"/>
                  </a:lnTo>
                  <a:lnTo>
                    <a:pt x="44" y="204"/>
                  </a:lnTo>
                  <a:lnTo>
                    <a:pt x="48" y="204"/>
                  </a:lnTo>
                  <a:lnTo>
                    <a:pt x="48" y="204"/>
                  </a:lnTo>
                  <a:lnTo>
                    <a:pt x="48" y="204"/>
                  </a:lnTo>
                  <a:close/>
                  <a:moveTo>
                    <a:pt x="738" y="208"/>
                  </a:moveTo>
                  <a:lnTo>
                    <a:pt x="738" y="212"/>
                  </a:lnTo>
                  <a:lnTo>
                    <a:pt x="738" y="208"/>
                  </a:lnTo>
                  <a:lnTo>
                    <a:pt x="734" y="208"/>
                  </a:lnTo>
                  <a:lnTo>
                    <a:pt x="738" y="208"/>
                  </a:lnTo>
                  <a:lnTo>
                    <a:pt x="738" y="204"/>
                  </a:lnTo>
                  <a:lnTo>
                    <a:pt x="738" y="208"/>
                  </a:lnTo>
                  <a:lnTo>
                    <a:pt x="738" y="208"/>
                  </a:lnTo>
                  <a:lnTo>
                    <a:pt x="738" y="208"/>
                  </a:lnTo>
                  <a:close/>
                  <a:moveTo>
                    <a:pt x="40" y="208"/>
                  </a:moveTo>
                  <a:lnTo>
                    <a:pt x="44" y="208"/>
                  </a:lnTo>
                  <a:lnTo>
                    <a:pt x="40" y="208"/>
                  </a:lnTo>
                  <a:lnTo>
                    <a:pt x="40" y="208"/>
                  </a:lnTo>
                  <a:lnTo>
                    <a:pt x="40" y="208"/>
                  </a:lnTo>
                  <a:close/>
                  <a:moveTo>
                    <a:pt x="744" y="208"/>
                  </a:moveTo>
                  <a:lnTo>
                    <a:pt x="748" y="208"/>
                  </a:lnTo>
                  <a:lnTo>
                    <a:pt x="748" y="212"/>
                  </a:lnTo>
                  <a:lnTo>
                    <a:pt x="744" y="212"/>
                  </a:lnTo>
                  <a:lnTo>
                    <a:pt x="744" y="208"/>
                  </a:lnTo>
                  <a:lnTo>
                    <a:pt x="742" y="212"/>
                  </a:lnTo>
                  <a:lnTo>
                    <a:pt x="742" y="208"/>
                  </a:lnTo>
                  <a:lnTo>
                    <a:pt x="744" y="208"/>
                  </a:lnTo>
                  <a:lnTo>
                    <a:pt x="744" y="208"/>
                  </a:lnTo>
                  <a:lnTo>
                    <a:pt x="744" y="208"/>
                  </a:lnTo>
                  <a:close/>
                  <a:moveTo>
                    <a:pt x="734" y="212"/>
                  </a:moveTo>
                  <a:lnTo>
                    <a:pt x="738" y="212"/>
                  </a:lnTo>
                  <a:lnTo>
                    <a:pt x="742" y="212"/>
                  </a:lnTo>
                  <a:lnTo>
                    <a:pt x="742" y="216"/>
                  </a:lnTo>
                  <a:lnTo>
                    <a:pt x="742" y="212"/>
                  </a:lnTo>
                  <a:lnTo>
                    <a:pt x="738" y="212"/>
                  </a:lnTo>
                  <a:lnTo>
                    <a:pt x="734" y="212"/>
                  </a:lnTo>
                  <a:lnTo>
                    <a:pt x="734" y="212"/>
                  </a:lnTo>
                  <a:lnTo>
                    <a:pt x="734" y="212"/>
                  </a:lnTo>
                  <a:close/>
                  <a:moveTo>
                    <a:pt x="744" y="212"/>
                  </a:moveTo>
                  <a:lnTo>
                    <a:pt x="742" y="212"/>
                  </a:lnTo>
                  <a:lnTo>
                    <a:pt x="744" y="212"/>
                  </a:lnTo>
                  <a:lnTo>
                    <a:pt x="748" y="212"/>
                  </a:lnTo>
                  <a:lnTo>
                    <a:pt x="744" y="212"/>
                  </a:lnTo>
                  <a:lnTo>
                    <a:pt x="744" y="212"/>
                  </a:lnTo>
                  <a:lnTo>
                    <a:pt x="744" y="212"/>
                  </a:lnTo>
                  <a:close/>
                  <a:moveTo>
                    <a:pt x="110" y="220"/>
                  </a:moveTo>
                  <a:lnTo>
                    <a:pt x="114" y="220"/>
                  </a:lnTo>
                  <a:lnTo>
                    <a:pt x="110" y="220"/>
                  </a:lnTo>
                  <a:lnTo>
                    <a:pt x="108" y="220"/>
                  </a:lnTo>
                  <a:lnTo>
                    <a:pt x="110" y="220"/>
                  </a:lnTo>
                  <a:lnTo>
                    <a:pt x="110" y="220"/>
                  </a:lnTo>
                  <a:lnTo>
                    <a:pt x="110" y="220"/>
                  </a:lnTo>
                  <a:close/>
                  <a:moveTo>
                    <a:pt x="748" y="224"/>
                  </a:moveTo>
                  <a:lnTo>
                    <a:pt x="744" y="224"/>
                  </a:lnTo>
                  <a:lnTo>
                    <a:pt x="748" y="220"/>
                  </a:lnTo>
                  <a:lnTo>
                    <a:pt x="748" y="224"/>
                  </a:lnTo>
                  <a:lnTo>
                    <a:pt x="748" y="224"/>
                  </a:lnTo>
                  <a:lnTo>
                    <a:pt x="748" y="224"/>
                  </a:lnTo>
                  <a:close/>
                  <a:moveTo>
                    <a:pt x="744" y="246"/>
                  </a:moveTo>
                  <a:lnTo>
                    <a:pt x="748" y="250"/>
                  </a:lnTo>
                  <a:lnTo>
                    <a:pt x="744" y="250"/>
                  </a:lnTo>
                  <a:lnTo>
                    <a:pt x="748" y="250"/>
                  </a:lnTo>
                  <a:lnTo>
                    <a:pt x="752" y="254"/>
                  </a:lnTo>
                  <a:lnTo>
                    <a:pt x="748" y="256"/>
                  </a:lnTo>
                  <a:lnTo>
                    <a:pt x="744" y="256"/>
                  </a:lnTo>
                  <a:lnTo>
                    <a:pt x="742" y="256"/>
                  </a:lnTo>
                  <a:lnTo>
                    <a:pt x="742" y="254"/>
                  </a:lnTo>
                  <a:lnTo>
                    <a:pt x="742" y="250"/>
                  </a:lnTo>
                  <a:lnTo>
                    <a:pt x="742" y="246"/>
                  </a:lnTo>
                  <a:lnTo>
                    <a:pt x="744" y="246"/>
                  </a:lnTo>
                  <a:lnTo>
                    <a:pt x="744" y="246"/>
                  </a:lnTo>
                  <a:lnTo>
                    <a:pt x="744" y="246"/>
                  </a:lnTo>
                  <a:close/>
                  <a:moveTo>
                    <a:pt x="770" y="256"/>
                  </a:moveTo>
                  <a:lnTo>
                    <a:pt x="768" y="256"/>
                  </a:lnTo>
                  <a:lnTo>
                    <a:pt x="770" y="256"/>
                  </a:lnTo>
                  <a:lnTo>
                    <a:pt x="774" y="256"/>
                  </a:lnTo>
                  <a:lnTo>
                    <a:pt x="770" y="256"/>
                  </a:lnTo>
                  <a:lnTo>
                    <a:pt x="770" y="256"/>
                  </a:lnTo>
                  <a:lnTo>
                    <a:pt x="770" y="256"/>
                  </a:lnTo>
                  <a:close/>
                  <a:moveTo>
                    <a:pt x="768" y="260"/>
                  </a:moveTo>
                  <a:lnTo>
                    <a:pt x="764" y="260"/>
                  </a:lnTo>
                  <a:lnTo>
                    <a:pt x="760" y="260"/>
                  </a:lnTo>
                  <a:lnTo>
                    <a:pt x="764" y="256"/>
                  </a:lnTo>
                  <a:lnTo>
                    <a:pt x="768" y="256"/>
                  </a:lnTo>
                  <a:lnTo>
                    <a:pt x="768" y="260"/>
                  </a:lnTo>
                  <a:lnTo>
                    <a:pt x="768" y="260"/>
                  </a:lnTo>
                  <a:lnTo>
                    <a:pt x="768" y="260"/>
                  </a:lnTo>
                  <a:close/>
                  <a:moveTo>
                    <a:pt x="226" y="260"/>
                  </a:moveTo>
                  <a:lnTo>
                    <a:pt x="222" y="260"/>
                  </a:lnTo>
                  <a:lnTo>
                    <a:pt x="226" y="260"/>
                  </a:lnTo>
                  <a:lnTo>
                    <a:pt x="226" y="260"/>
                  </a:lnTo>
                  <a:lnTo>
                    <a:pt x="226" y="260"/>
                  </a:lnTo>
                  <a:close/>
                  <a:moveTo>
                    <a:pt x="220" y="260"/>
                  </a:moveTo>
                  <a:lnTo>
                    <a:pt x="222" y="260"/>
                  </a:lnTo>
                  <a:lnTo>
                    <a:pt x="226" y="260"/>
                  </a:lnTo>
                  <a:lnTo>
                    <a:pt x="230" y="260"/>
                  </a:lnTo>
                  <a:lnTo>
                    <a:pt x="234" y="260"/>
                  </a:lnTo>
                  <a:lnTo>
                    <a:pt x="230" y="260"/>
                  </a:lnTo>
                  <a:lnTo>
                    <a:pt x="226" y="260"/>
                  </a:lnTo>
                  <a:lnTo>
                    <a:pt x="222" y="264"/>
                  </a:lnTo>
                  <a:lnTo>
                    <a:pt x="220" y="260"/>
                  </a:lnTo>
                  <a:lnTo>
                    <a:pt x="220" y="260"/>
                  </a:lnTo>
                  <a:lnTo>
                    <a:pt x="220" y="260"/>
                  </a:lnTo>
                  <a:close/>
                  <a:moveTo>
                    <a:pt x="734" y="264"/>
                  </a:moveTo>
                  <a:lnTo>
                    <a:pt x="738" y="264"/>
                  </a:lnTo>
                  <a:lnTo>
                    <a:pt x="742" y="264"/>
                  </a:lnTo>
                  <a:lnTo>
                    <a:pt x="742" y="268"/>
                  </a:lnTo>
                  <a:lnTo>
                    <a:pt x="744" y="268"/>
                  </a:lnTo>
                  <a:lnTo>
                    <a:pt x="748" y="268"/>
                  </a:lnTo>
                  <a:lnTo>
                    <a:pt x="748" y="272"/>
                  </a:lnTo>
                  <a:lnTo>
                    <a:pt x="744" y="272"/>
                  </a:lnTo>
                  <a:lnTo>
                    <a:pt x="742" y="272"/>
                  </a:lnTo>
                  <a:lnTo>
                    <a:pt x="738" y="272"/>
                  </a:lnTo>
                  <a:lnTo>
                    <a:pt x="734" y="272"/>
                  </a:lnTo>
                  <a:lnTo>
                    <a:pt x="730" y="272"/>
                  </a:lnTo>
                  <a:lnTo>
                    <a:pt x="726" y="272"/>
                  </a:lnTo>
                  <a:lnTo>
                    <a:pt x="722" y="272"/>
                  </a:lnTo>
                  <a:lnTo>
                    <a:pt x="722" y="268"/>
                  </a:lnTo>
                  <a:lnTo>
                    <a:pt x="722" y="264"/>
                  </a:lnTo>
                  <a:lnTo>
                    <a:pt x="726" y="264"/>
                  </a:lnTo>
                  <a:lnTo>
                    <a:pt x="730" y="264"/>
                  </a:lnTo>
                  <a:lnTo>
                    <a:pt x="734" y="264"/>
                  </a:lnTo>
                  <a:lnTo>
                    <a:pt x="734" y="264"/>
                  </a:lnTo>
                  <a:lnTo>
                    <a:pt x="734" y="264"/>
                  </a:lnTo>
                  <a:close/>
                  <a:moveTo>
                    <a:pt x="234" y="280"/>
                  </a:moveTo>
                  <a:lnTo>
                    <a:pt x="230" y="280"/>
                  </a:lnTo>
                  <a:lnTo>
                    <a:pt x="234" y="280"/>
                  </a:lnTo>
                  <a:lnTo>
                    <a:pt x="238" y="280"/>
                  </a:lnTo>
                  <a:lnTo>
                    <a:pt x="242" y="280"/>
                  </a:lnTo>
                  <a:lnTo>
                    <a:pt x="238" y="280"/>
                  </a:lnTo>
                  <a:lnTo>
                    <a:pt x="234" y="280"/>
                  </a:lnTo>
                  <a:lnTo>
                    <a:pt x="234" y="280"/>
                  </a:lnTo>
                  <a:lnTo>
                    <a:pt x="234" y="280"/>
                  </a:lnTo>
                  <a:close/>
                  <a:moveTo>
                    <a:pt x="234" y="284"/>
                  </a:moveTo>
                  <a:lnTo>
                    <a:pt x="230" y="286"/>
                  </a:lnTo>
                  <a:lnTo>
                    <a:pt x="226" y="286"/>
                  </a:lnTo>
                  <a:lnTo>
                    <a:pt x="226" y="284"/>
                  </a:lnTo>
                  <a:lnTo>
                    <a:pt x="230" y="284"/>
                  </a:lnTo>
                  <a:lnTo>
                    <a:pt x="234" y="284"/>
                  </a:lnTo>
                  <a:lnTo>
                    <a:pt x="234" y="284"/>
                  </a:lnTo>
                  <a:lnTo>
                    <a:pt x="234" y="284"/>
                  </a:lnTo>
                  <a:close/>
                  <a:moveTo>
                    <a:pt x="234" y="286"/>
                  </a:moveTo>
                  <a:lnTo>
                    <a:pt x="230" y="286"/>
                  </a:lnTo>
                  <a:lnTo>
                    <a:pt x="234" y="286"/>
                  </a:lnTo>
                  <a:lnTo>
                    <a:pt x="234" y="284"/>
                  </a:lnTo>
                  <a:lnTo>
                    <a:pt x="238" y="284"/>
                  </a:lnTo>
                  <a:lnTo>
                    <a:pt x="238" y="286"/>
                  </a:lnTo>
                  <a:lnTo>
                    <a:pt x="234" y="286"/>
                  </a:lnTo>
                  <a:lnTo>
                    <a:pt x="234" y="286"/>
                  </a:lnTo>
                  <a:lnTo>
                    <a:pt x="234" y="286"/>
                  </a:lnTo>
                  <a:close/>
                  <a:moveTo>
                    <a:pt x="242" y="286"/>
                  </a:moveTo>
                  <a:lnTo>
                    <a:pt x="246" y="286"/>
                  </a:lnTo>
                  <a:lnTo>
                    <a:pt x="246" y="290"/>
                  </a:lnTo>
                  <a:lnTo>
                    <a:pt x="242" y="290"/>
                  </a:lnTo>
                  <a:lnTo>
                    <a:pt x="246" y="290"/>
                  </a:lnTo>
                  <a:lnTo>
                    <a:pt x="242" y="290"/>
                  </a:lnTo>
                  <a:lnTo>
                    <a:pt x="238" y="286"/>
                  </a:lnTo>
                  <a:lnTo>
                    <a:pt x="242" y="286"/>
                  </a:lnTo>
                  <a:lnTo>
                    <a:pt x="242" y="286"/>
                  </a:lnTo>
                  <a:lnTo>
                    <a:pt x="242" y="286"/>
                  </a:lnTo>
                  <a:close/>
                  <a:moveTo>
                    <a:pt x="242" y="290"/>
                  </a:moveTo>
                  <a:lnTo>
                    <a:pt x="238" y="290"/>
                  </a:lnTo>
                  <a:lnTo>
                    <a:pt x="242" y="290"/>
                  </a:lnTo>
                  <a:lnTo>
                    <a:pt x="242" y="290"/>
                  </a:lnTo>
                  <a:lnTo>
                    <a:pt x="242" y="290"/>
                  </a:lnTo>
                  <a:close/>
                  <a:moveTo>
                    <a:pt x="686" y="290"/>
                  </a:moveTo>
                  <a:lnTo>
                    <a:pt x="688" y="290"/>
                  </a:lnTo>
                  <a:lnTo>
                    <a:pt x="692" y="294"/>
                  </a:lnTo>
                  <a:lnTo>
                    <a:pt x="696" y="294"/>
                  </a:lnTo>
                  <a:lnTo>
                    <a:pt x="700" y="294"/>
                  </a:lnTo>
                  <a:lnTo>
                    <a:pt x="704" y="294"/>
                  </a:lnTo>
                  <a:lnTo>
                    <a:pt x="704" y="298"/>
                  </a:lnTo>
                  <a:lnTo>
                    <a:pt x="696" y="298"/>
                  </a:lnTo>
                  <a:lnTo>
                    <a:pt x="696" y="294"/>
                  </a:lnTo>
                  <a:lnTo>
                    <a:pt x="692" y="294"/>
                  </a:lnTo>
                  <a:lnTo>
                    <a:pt x="688" y="294"/>
                  </a:lnTo>
                  <a:lnTo>
                    <a:pt x="686" y="294"/>
                  </a:lnTo>
                  <a:lnTo>
                    <a:pt x="682" y="294"/>
                  </a:lnTo>
                  <a:lnTo>
                    <a:pt x="678" y="294"/>
                  </a:lnTo>
                  <a:lnTo>
                    <a:pt x="682" y="294"/>
                  </a:lnTo>
                  <a:lnTo>
                    <a:pt x="686" y="294"/>
                  </a:lnTo>
                  <a:lnTo>
                    <a:pt x="688" y="294"/>
                  </a:lnTo>
                  <a:lnTo>
                    <a:pt x="692" y="294"/>
                  </a:lnTo>
                  <a:lnTo>
                    <a:pt x="692" y="298"/>
                  </a:lnTo>
                  <a:lnTo>
                    <a:pt x="696" y="298"/>
                  </a:lnTo>
                  <a:lnTo>
                    <a:pt x="700" y="298"/>
                  </a:lnTo>
                  <a:lnTo>
                    <a:pt x="704" y="298"/>
                  </a:lnTo>
                  <a:lnTo>
                    <a:pt x="708" y="298"/>
                  </a:lnTo>
                  <a:lnTo>
                    <a:pt x="704" y="298"/>
                  </a:lnTo>
                  <a:lnTo>
                    <a:pt x="700" y="298"/>
                  </a:lnTo>
                  <a:lnTo>
                    <a:pt x="700" y="302"/>
                  </a:lnTo>
                  <a:lnTo>
                    <a:pt x="696" y="302"/>
                  </a:lnTo>
                  <a:lnTo>
                    <a:pt x="692" y="302"/>
                  </a:lnTo>
                  <a:lnTo>
                    <a:pt x="688" y="302"/>
                  </a:lnTo>
                  <a:lnTo>
                    <a:pt x="686" y="302"/>
                  </a:lnTo>
                  <a:lnTo>
                    <a:pt x="682" y="302"/>
                  </a:lnTo>
                  <a:lnTo>
                    <a:pt x="678" y="298"/>
                  </a:lnTo>
                  <a:lnTo>
                    <a:pt x="674" y="298"/>
                  </a:lnTo>
                  <a:lnTo>
                    <a:pt x="670" y="298"/>
                  </a:lnTo>
                  <a:lnTo>
                    <a:pt x="666" y="298"/>
                  </a:lnTo>
                  <a:lnTo>
                    <a:pt x="670" y="294"/>
                  </a:lnTo>
                  <a:lnTo>
                    <a:pt x="674" y="294"/>
                  </a:lnTo>
                  <a:lnTo>
                    <a:pt x="674" y="290"/>
                  </a:lnTo>
                  <a:lnTo>
                    <a:pt x="678" y="290"/>
                  </a:lnTo>
                  <a:lnTo>
                    <a:pt x="682" y="290"/>
                  </a:lnTo>
                  <a:lnTo>
                    <a:pt x="686" y="290"/>
                  </a:lnTo>
                  <a:lnTo>
                    <a:pt x="686" y="290"/>
                  </a:lnTo>
                  <a:lnTo>
                    <a:pt x="686" y="290"/>
                  </a:lnTo>
                  <a:close/>
                  <a:moveTo>
                    <a:pt x="246" y="294"/>
                  </a:moveTo>
                  <a:lnTo>
                    <a:pt x="250" y="290"/>
                  </a:lnTo>
                  <a:lnTo>
                    <a:pt x="250" y="294"/>
                  </a:lnTo>
                  <a:lnTo>
                    <a:pt x="246" y="294"/>
                  </a:lnTo>
                  <a:lnTo>
                    <a:pt x="246" y="294"/>
                  </a:lnTo>
                  <a:lnTo>
                    <a:pt x="246" y="294"/>
                  </a:lnTo>
                  <a:close/>
                  <a:moveTo>
                    <a:pt x="242" y="290"/>
                  </a:moveTo>
                  <a:lnTo>
                    <a:pt x="242" y="294"/>
                  </a:lnTo>
                  <a:lnTo>
                    <a:pt x="238" y="294"/>
                  </a:lnTo>
                  <a:lnTo>
                    <a:pt x="238" y="290"/>
                  </a:lnTo>
                  <a:lnTo>
                    <a:pt x="242" y="290"/>
                  </a:lnTo>
                  <a:lnTo>
                    <a:pt x="242" y="290"/>
                  </a:lnTo>
                  <a:lnTo>
                    <a:pt x="242" y="290"/>
                  </a:lnTo>
                  <a:close/>
                  <a:moveTo>
                    <a:pt x="246" y="294"/>
                  </a:moveTo>
                  <a:lnTo>
                    <a:pt x="242" y="294"/>
                  </a:lnTo>
                  <a:lnTo>
                    <a:pt x="246" y="294"/>
                  </a:lnTo>
                  <a:lnTo>
                    <a:pt x="246" y="294"/>
                  </a:lnTo>
                  <a:lnTo>
                    <a:pt x="246" y="294"/>
                  </a:lnTo>
                  <a:close/>
                  <a:moveTo>
                    <a:pt x="242" y="294"/>
                  </a:moveTo>
                  <a:lnTo>
                    <a:pt x="242" y="298"/>
                  </a:lnTo>
                  <a:lnTo>
                    <a:pt x="238" y="298"/>
                  </a:lnTo>
                  <a:lnTo>
                    <a:pt x="238" y="294"/>
                  </a:lnTo>
                  <a:lnTo>
                    <a:pt x="242" y="294"/>
                  </a:lnTo>
                  <a:lnTo>
                    <a:pt x="242" y="294"/>
                  </a:lnTo>
                  <a:lnTo>
                    <a:pt x="242" y="294"/>
                  </a:lnTo>
                  <a:close/>
                  <a:moveTo>
                    <a:pt x="250" y="306"/>
                  </a:moveTo>
                  <a:lnTo>
                    <a:pt x="250" y="302"/>
                  </a:lnTo>
                  <a:lnTo>
                    <a:pt x="246" y="302"/>
                  </a:lnTo>
                  <a:lnTo>
                    <a:pt x="250" y="302"/>
                  </a:lnTo>
                  <a:lnTo>
                    <a:pt x="252" y="302"/>
                  </a:lnTo>
                  <a:lnTo>
                    <a:pt x="252" y="306"/>
                  </a:lnTo>
                  <a:lnTo>
                    <a:pt x="250" y="306"/>
                  </a:lnTo>
                  <a:lnTo>
                    <a:pt x="250" y="306"/>
                  </a:lnTo>
                  <a:lnTo>
                    <a:pt x="250" y="306"/>
                  </a:lnTo>
                  <a:close/>
                  <a:moveTo>
                    <a:pt x="682" y="306"/>
                  </a:moveTo>
                  <a:lnTo>
                    <a:pt x="682" y="310"/>
                  </a:lnTo>
                  <a:lnTo>
                    <a:pt x="678" y="310"/>
                  </a:lnTo>
                  <a:lnTo>
                    <a:pt x="674" y="306"/>
                  </a:lnTo>
                  <a:lnTo>
                    <a:pt x="678" y="306"/>
                  </a:lnTo>
                  <a:lnTo>
                    <a:pt x="682" y="306"/>
                  </a:lnTo>
                  <a:lnTo>
                    <a:pt x="682" y="306"/>
                  </a:lnTo>
                  <a:lnTo>
                    <a:pt x="682" y="306"/>
                  </a:lnTo>
                  <a:close/>
                  <a:moveTo>
                    <a:pt x="246" y="306"/>
                  </a:moveTo>
                  <a:lnTo>
                    <a:pt x="250" y="306"/>
                  </a:lnTo>
                  <a:lnTo>
                    <a:pt x="246" y="306"/>
                  </a:lnTo>
                  <a:lnTo>
                    <a:pt x="246" y="306"/>
                  </a:lnTo>
                  <a:lnTo>
                    <a:pt x="246" y="306"/>
                  </a:lnTo>
                  <a:close/>
                  <a:moveTo>
                    <a:pt x="252" y="306"/>
                  </a:moveTo>
                  <a:lnTo>
                    <a:pt x="252" y="310"/>
                  </a:lnTo>
                  <a:lnTo>
                    <a:pt x="250" y="310"/>
                  </a:lnTo>
                  <a:lnTo>
                    <a:pt x="250" y="314"/>
                  </a:lnTo>
                  <a:lnTo>
                    <a:pt x="246" y="314"/>
                  </a:lnTo>
                  <a:lnTo>
                    <a:pt x="242" y="314"/>
                  </a:lnTo>
                  <a:lnTo>
                    <a:pt x="246" y="310"/>
                  </a:lnTo>
                  <a:lnTo>
                    <a:pt x="250" y="310"/>
                  </a:lnTo>
                  <a:lnTo>
                    <a:pt x="250" y="306"/>
                  </a:lnTo>
                  <a:lnTo>
                    <a:pt x="252" y="306"/>
                  </a:lnTo>
                  <a:lnTo>
                    <a:pt x="252" y="306"/>
                  </a:lnTo>
                  <a:lnTo>
                    <a:pt x="252" y="306"/>
                  </a:lnTo>
                  <a:close/>
                  <a:moveTo>
                    <a:pt x="246" y="310"/>
                  </a:moveTo>
                  <a:lnTo>
                    <a:pt x="242" y="310"/>
                  </a:lnTo>
                  <a:lnTo>
                    <a:pt x="238" y="314"/>
                  </a:lnTo>
                  <a:lnTo>
                    <a:pt x="238" y="310"/>
                  </a:lnTo>
                  <a:lnTo>
                    <a:pt x="242" y="310"/>
                  </a:lnTo>
                  <a:lnTo>
                    <a:pt x="246" y="310"/>
                  </a:lnTo>
                  <a:lnTo>
                    <a:pt x="246" y="310"/>
                  </a:lnTo>
                  <a:lnTo>
                    <a:pt x="246" y="310"/>
                  </a:lnTo>
                  <a:close/>
                  <a:moveTo>
                    <a:pt x="252" y="310"/>
                  </a:moveTo>
                  <a:lnTo>
                    <a:pt x="256" y="310"/>
                  </a:lnTo>
                  <a:lnTo>
                    <a:pt x="252" y="310"/>
                  </a:lnTo>
                  <a:lnTo>
                    <a:pt x="252" y="310"/>
                  </a:lnTo>
                  <a:lnTo>
                    <a:pt x="252" y="310"/>
                  </a:lnTo>
                  <a:close/>
                  <a:moveTo>
                    <a:pt x="252" y="310"/>
                  </a:moveTo>
                  <a:lnTo>
                    <a:pt x="252" y="314"/>
                  </a:lnTo>
                  <a:lnTo>
                    <a:pt x="250" y="314"/>
                  </a:lnTo>
                  <a:lnTo>
                    <a:pt x="250" y="310"/>
                  </a:lnTo>
                  <a:lnTo>
                    <a:pt x="252" y="310"/>
                  </a:lnTo>
                  <a:lnTo>
                    <a:pt x="252" y="310"/>
                  </a:lnTo>
                  <a:lnTo>
                    <a:pt x="252" y="310"/>
                  </a:lnTo>
                  <a:close/>
                  <a:moveTo>
                    <a:pt x="252" y="314"/>
                  </a:moveTo>
                  <a:lnTo>
                    <a:pt x="250" y="314"/>
                  </a:lnTo>
                  <a:lnTo>
                    <a:pt x="252" y="314"/>
                  </a:lnTo>
                  <a:lnTo>
                    <a:pt x="252" y="314"/>
                  </a:lnTo>
                  <a:lnTo>
                    <a:pt x="252" y="314"/>
                  </a:lnTo>
                  <a:close/>
                  <a:moveTo>
                    <a:pt x="252" y="316"/>
                  </a:moveTo>
                  <a:lnTo>
                    <a:pt x="252" y="320"/>
                  </a:lnTo>
                  <a:lnTo>
                    <a:pt x="250" y="320"/>
                  </a:lnTo>
                  <a:lnTo>
                    <a:pt x="250" y="324"/>
                  </a:lnTo>
                  <a:lnTo>
                    <a:pt x="246" y="324"/>
                  </a:lnTo>
                  <a:lnTo>
                    <a:pt x="246" y="320"/>
                  </a:lnTo>
                  <a:lnTo>
                    <a:pt x="250" y="320"/>
                  </a:lnTo>
                  <a:lnTo>
                    <a:pt x="252" y="320"/>
                  </a:lnTo>
                  <a:lnTo>
                    <a:pt x="252" y="316"/>
                  </a:lnTo>
                  <a:lnTo>
                    <a:pt x="252" y="316"/>
                  </a:lnTo>
                  <a:lnTo>
                    <a:pt x="252" y="316"/>
                  </a:lnTo>
                  <a:close/>
                  <a:moveTo>
                    <a:pt x="670" y="350"/>
                  </a:moveTo>
                  <a:lnTo>
                    <a:pt x="674" y="354"/>
                  </a:lnTo>
                  <a:lnTo>
                    <a:pt x="670" y="350"/>
                  </a:lnTo>
                  <a:lnTo>
                    <a:pt x="670" y="350"/>
                  </a:lnTo>
                  <a:lnTo>
                    <a:pt x="670" y="350"/>
                  </a:lnTo>
                  <a:close/>
                  <a:moveTo>
                    <a:pt x="308" y="370"/>
                  </a:moveTo>
                  <a:lnTo>
                    <a:pt x="306" y="370"/>
                  </a:lnTo>
                  <a:lnTo>
                    <a:pt x="306" y="366"/>
                  </a:lnTo>
                  <a:lnTo>
                    <a:pt x="302" y="366"/>
                  </a:lnTo>
                  <a:lnTo>
                    <a:pt x="306" y="366"/>
                  </a:lnTo>
                  <a:lnTo>
                    <a:pt x="308" y="370"/>
                  </a:lnTo>
                  <a:lnTo>
                    <a:pt x="308" y="370"/>
                  </a:lnTo>
                  <a:lnTo>
                    <a:pt x="308" y="370"/>
                  </a:lnTo>
                  <a:close/>
                  <a:moveTo>
                    <a:pt x="704" y="388"/>
                  </a:moveTo>
                  <a:lnTo>
                    <a:pt x="700" y="388"/>
                  </a:lnTo>
                  <a:lnTo>
                    <a:pt x="696" y="388"/>
                  </a:lnTo>
                  <a:lnTo>
                    <a:pt x="700" y="388"/>
                  </a:lnTo>
                  <a:lnTo>
                    <a:pt x="704" y="388"/>
                  </a:lnTo>
                  <a:lnTo>
                    <a:pt x="704" y="388"/>
                  </a:lnTo>
                  <a:lnTo>
                    <a:pt x="704" y="388"/>
                  </a:lnTo>
                  <a:close/>
                  <a:moveTo>
                    <a:pt x="298" y="414"/>
                  </a:moveTo>
                  <a:lnTo>
                    <a:pt x="294" y="418"/>
                  </a:lnTo>
                  <a:lnTo>
                    <a:pt x="290" y="418"/>
                  </a:lnTo>
                  <a:lnTo>
                    <a:pt x="290" y="414"/>
                  </a:lnTo>
                  <a:lnTo>
                    <a:pt x="294" y="414"/>
                  </a:lnTo>
                  <a:lnTo>
                    <a:pt x="298" y="414"/>
                  </a:lnTo>
                  <a:lnTo>
                    <a:pt x="294" y="414"/>
                  </a:lnTo>
                  <a:lnTo>
                    <a:pt x="294" y="418"/>
                  </a:lnTo>
                  <a:lnTo>
                    <a:pt x="298" y="414"/>
                  </a:lnTo>
                  <a:lnTo>
                    <a:pt x="298" y="414"/>
                  </a:lnTo>
                  <a:lnTo>
                    <a:pt x="298" y="414"/>
                  </a:lnTo>
                  <a:close/>
                  <a:moveTo>
                    <a:pt x="282" y="418"/>
                  </a:moveTo>
                  <a:lnTo>
                    <a:pt x="282" y="422"/>
                  </a:lnTo>
                  <a:lnTo>
                    <a:pt x="278" y="422"/>
                  </a:lnTo>
                  <a:lnTo>
                    <a:pt x="282" y="418"/>
                  </a:lnTo>
                  <a:lnTo>
                    <a:pt x="282" y="418"/>
                  </a:lnTo>
                  <a:lnTo>
                    <a:pt x="282" y="418"/>
                  </a:lnTo>
                  <a:close/>
                  <a:moveTo>
                    <a:pt x="584" y="426"/>
                  </a:moveTo>
                  <a:lnTo>
                    <a:pt x="580" y="426"/>
                  </a:lnTo>
                  <a:lnTo>
                    <a:pt x="584" y="426"/>
                  </a:lnTo>
                  <a:lnTo>
                    <a:pt x="580" y="426"/>
                  </a:lnTo>
                  <a:lnTo>
                    <a:pt x="584" y="426"/>
                  </a:lnTo>
                  <a:lnTo>
                    <a:pt x="584" y="426"/>
                  </a:lnTo>
                  <a:lnTo>
                    <a:pt x="584" y="426"/>
                  </a:lnTo>
                  <a:close/>
                  <a:moveTo>
                    <a:pt x="282" y="458"/>
                  </a:moveTo>
                  <a:lnTo>
                    <a:pt x="278" y="458"/>
                  </a:lnTo>
                  <a:lnTo>
                    <a:pt x="276" y="458"/>
                  </a:lnTo>
                  <a:lnTo>
                    <a:pt x="278" y="458"/>
                  </a:lnTo>
                  <a:lnTo>
                    <a:pt x="282" y="458"/>
                  </a:lnTo>
                  <a:lnTo>
                    <a:pt x="282" y="458"/>
                  </a:lnTo>
                  <a:lnTo>
                    <a:pt x="282" y="458"/>
                  </a:lnTo>
                  <a:close/>
                  <a:moveTo>
                    <a:pt x="510" y="484"/>
                  </a:moveTo>
                  <a:lnTo>
                    <a:pt x="510" y="482"/>
                  </a:lnTo>
                  <a:lnTo>
                    <a:pt x="510" y="484"/>
                  </a:lnTo>
                  <a:lnTo>
                    <a:pt x="510" y="484"/>
                  </a:lnTo>
                  <a:lnTo>
                    <a:pt x="510" y="484"/>
                  </a:lnTo>
                  <a:close/>
                  <a:moveTo>
                    <a:pt x="510" y="488"/>
                  </a:moveTo>
                  <a:lnTo>
                    <a:pt x="506" y="488"/>
                  </a:lnTo>
                  <a:lnTo>
                    <a:pt x="506" y="484"/>
                  </a:lnTo>
                  <a:lnTo>
                    <a:pt x="510" y="488"/>
                  </a:lnTo>
                  <a:lnTo>
                    <a:pt x="510" y="488"/>
                  </a:lnTo>
                  <a:lnTo>
                    <a:pt x="510" y="488"/>
                  </a:lnTo>
                  <a:close/>
                  <a:moveTo>
                    <a:pt x="278" y="488"/>
                  </a:moveTo>
                  <a:lnTo>
                    <a:pt x="282" y="488"/>
                  </a:lnTo>
                  <a:lnTo>
                    <a:pt x="282" y="492"/>
                  </a:lnTo>
                  <a:lnTo>
                    <a:pt x="278" y="488"/>
                  </a:lnTo>
                  <a:lnTo>
                    <a:pt x="278" y="488"/>
                  </a:lnTo>
                  <a:lnTo>
                    <a:pt x="278" y="488"/>
                  </a:lnTo>
                  <a:close/>
                  <a:moveTo>
                    <a:pt x="450" y="522"/>
                  </a:moveTo>
                  <a:lnTo>
                    <a:pt x="454" y="522"/>
                  </a:lnTo>
                  <a:lnTo>
                    <a:pt x="458" y="522"/>
                  </a:lnTo>
                  <a:lnTo>
                    <a:pt x="454" y="522"/>
                  </a:lnTo>
                  <a:lnTo>
                    <a:pt x="450" y="522"/>
                  </a:lnTo>
                  <a:lnTo>
                    <a:pt x="450" y="522"/>
                  </a:lnTo>
                  <a:lnTo>
                    <a:pt x="450" y="522"/>
                  </a:lnTo>
                  <a:close/>
                  <a:moveTo>
                    <a:pt x="450" y="548"/>
                  </a:moveTo>
                  <a:lnTo>
                    <a:pt x="450" y="544"/>
                  </a:lnTo>
                  <a:lnTo>
                    <a:pt x="446" y="544"/>
                  </a:lnTo>
                  <a:lnTo>
                    <a:pt x="442" y="544"/>
                  </a:lnTo>
                  <a:lnTo>
                    <a:pt x="442" y="540"/>
                  </a:lnTo>
                  <a:lnTo>
                    <a:pt x="440" y="540"/>
                  </a:lnTo>
                  <a:lnTo>
                    <a:pt x="442" y="540"/>
                  </a:lnTo>
                  <a:lnTo>
                    <a:pt x="446" y="540"/>
                  </a:lnTo>
                  <a:lnTo>
                    <a:pt x="446" y="544"/>
                  </a:lnTo>
                  <a:lnTo>
                    <a:pt x="450" y="544"/>
                  </a:lnTo>
                  <a:lnTo>
                    <a:pt x="450" y="548"/>
                  </a:lnTo>
                  <a:lnTo>
                    <a:pt x="450" y="548"/>
                  </a:lnTo>
                  <a:lnTo>
                    <a:pt x="450" y="548"/>
                  </a:lnTo>
                  <a:close/>
                  <a:moveTo>
                    <a:pt x="450" y="548"/>
                  </a:moveTo>
                  <a:lnTo>
                    <a:pt x="446" y="548"/>
                  </a:lnTo>
                  <a:lnTo>
                    <a:pt x="450" y="548"/>
                  </a:lnTo>
                  <a:lnTo>
                    <a:pt x="450" y="548"/>
                  </a:lnTo>
                  <a:lnTo>
                    <a:pt x="450" y="548"/>
                  </a:lnTo>
                  <a:close/>
                  <a:moveTo>
                    <a:pt x="312" y="548"/>
                  </a:moveTo>
                  <a:lnTo>
                    <a:pt x="316" y="548"/>
                  </a:lnTo>
                  <a:lnTo>
                    <a:pt x="312" y="548"/>
                  </a:lnTo>
                  <a:lnTo>
                    <a:pt x="312" y="548"/>
                  </a:lnTo>
                  <a:lnTo>
                    <a:pt x="312" y="548"/>
                  </a:lnTo>
                  <a:close/>
                  <a:moveTo>
                    <a:pt x="446" y="548"/>
                  </a:moveTo>
                  <a:lnTo>
                    <a:pt x="442" y="548"/>
                  </a:lnTo>
                  <a:lnTo>
                    <a:pt x="446" y="548"/>
                  </a:lnTo>
                  <a:lnTo>
                    <a:pt x="446" y="552"/>
                  </a:lnTo>
                  <a:lnTo>
                    <a:pt x="446" y="548"/>
                  </a:lnTo>
                  <a:lnTo>
                    <a:pt x="446" y="548"/>
                  </a:lnTo>
                  <a:lnTo>
                    <a:pt x="446" y="548"/>
                  </a:lnTo>
                  <a:close/>
                  <a:moveTo>
                    <a:pt x="442" y="556"/>
                  </a:moveTo>
                  <a:lnTo>
                    <a:pt x="442" y="552"/>
                  </a:lnTo>
                  <a:lnTo>
                    <a:pt x="446" y="552"/>
                  </a:lnTo>
                  <a:lnTo>
                    <a:pt x="442" y="556"/>
                  </a:lnTo>
                  <a:lnTo>
                    <a:pt x="442" y="556"/>
                  </a:lnTo>
                  <a:lnTo>
                    <a:pt x="442" y="556"/>
                  </a:lnTo>
                  <a:close/>
                  <a:moveTo>
                    <a:pt x="432" y="560"/>
                  </a:moveTo>
                  <a:lnTo>
                    <a:pt x="432" y="556"/>
                  </a:lnTo>
                  <a:lnTo>
                    <a:pt x="436" y="556"/>
                  </a:lnTo>
                  <a:lnTo>
                    <a:pt x="440" y="556"/>
                  </a:lnTo>
                  <a:lnTo>
                    <a:pt x="440" y="560"/>
                  </a:lnTo>
                  <a:lnTo>
                    <a:pt x="440" y="556"/>
                  </a:lnTo>
                  <a:lnTo>
                    <a:pt x="436" y="556"/>
                  </a:lnTo>
                  <a:lnTo>
                    <a:pt x="436" y="560"/>
                  </a:lnTo>
                  <a:lnTo>
                    <a:pt x="440" y="560"/>
                  </a:lnTo>
                  <a:lnTo>
                    <a:pt x="436" y="560"/>
                  </a:lnTo>
                  <a:lnTo>
                    <a:pt x="432" y="560"/>
                  </a:lnTo>
                  <a:lnTo>
                    <a:pt x="432" y="560"/>
                  </a:lnTo>
                  <a:lnTo>
                    <a:pt x="432" y="560"/>
                  </a:lnTo>
                  <a:close/>
                  <a:moveTo>
                    <a:pt x="436" y="564"/>
                  </a:moveTo>
                  <a:lnTo>
                    <a:pt x="432" y="564"/>
                  </a:lnTo>
                  <a:lnTo>
                    <a:pt x="436" y="560"/>
                  </a:lnTo>
                  <a:lnTo>
                    <a:pt x="436" y="564"/>
                  </a:lnTo>
                  <a:lnTo>
                    <a:pt x="436" y="564"/>
                  </a:lnTo>
                  <a:lnTo>
                    <a:pt x="436" y="564"/>
                  </a:lnTo>
                  <a:close/>
                  <a:moveTo>
                    <a:pt x="332" y="578"/>
                  </a:moveTo>
                  <a:lnTo>
                    <a:pt x="332" y="574"/>
                  </a:lnTo>
                  <a:lnTo>
                    <a:pt x="332" y="578"/>
                  </a:lnTo>
                  <a:lnTo>
                    <a:pt x="332" y="578"/>
                  </a:lnTo>
                  <a:lnTo>
                    <a:pt x="332" y="578"/>
                  </a:lnTo>
                  <a:close/>
                  <a:moveTo>
                    <a:pt x="436" y="582"/>
                  </a:moveTo>
                  <a:lnTo>
                    <a:pt x="436" y="578"/>
                  </a:lnTo>
                  <a:lnTo>
                    <a:pt x="436" y="582"/>
                  </a:lnTo>
                  <a:lnTo>
                    <a:pt x="436" y="582"/>
                  </a:lnTo>
                  <a:lnTo>
                    <a:pt x="436" y="582"/>
                  </a:lnTo>
                  <a:close/>
                  <a:moveTo>
                    <a:pt x="346" y="588"/>
                  </a:moveTo>
                  <a:lnTo>
                    <a:pt x="342" y="588"/>
                  </a:lnTo>
                  <a:lnTo>
                    <a:pt x="346" y="588"/>
                  </a:lnTo>
                  <a:lnTo>
                    <a:pt x="346" y="588"/>
                  </a:lnTo>
                  <a:lnTo>
                    <a:pt x="346" y="588"/>
                  </a:lnTo>
                  <a:close/>
                  <a:moveTo>
                    <a:pt x="350" y="596"/>
                  </a:moveTo>
                  <a:lnTo>
                    <a:pt x="354" y="596"/>
                  </a:lnTo>
                  <a:lnTo>
                    <a:pt x="350" y="596"/>
                  </a:lnTo>
                  <a:lnTo>
                    <a:pt x="346" y="596"/>
                  </a:lnTo>
                  <a:lnTo>
                    <a:pt x="350" y="596"/>
                  </a:lnTo>
                  <a:lnTo>
                    <a:pt x="350" y="596"/>
                  </a:lnTo>
                  <a:lnTo>
                    <a:pt x="350" y="596"/>
                  </a:lnTo>
                  <a:close/>
                  <a:moveTo>
                    <a:pt x="380" y="600"/>
                  </a:moveTo>
                  <a:lnTo>
                    <a:pt x="376" y="600"/>
                  </a:lnTo>
                  <a:lnTo>
                    <a:pt x="376" y="604"/>
                  </a:lnTo>
                  <a:lnTo>
                    <a:pt x="372" y="604"/>
                  </a:lnTo>
                  <a:lnTo>
                    <a:pt x="368" y="604"/>
                  </a:lnTo>
                  <a:lnTo>
                    <a:pt x="372" y="604"/>
                  </a:lnTo>
                  <a:lnTo>
                    <a:pt x="372" y="600"/>
                  </a:lnTo>
                  <a:lnTo>
                    <a:pt x="376" y="600"/>
                  </a:lnTo>
                  <a:lnTo>
                    <a:pt x="380" y="600"/>
                  </a:lnTo>
                  <a:lnTo>
                    <a:pt x="380" y="600"/>
                  </a:lnTo>
                  <a:lnTo>
                    <a:pt x="380" y="600"/>
                  </a:lnTo>
                  <a:close/>
                  <a:moveTo>
                    <a:pt x="424" y="600"/>
                  </a:moveTo>
                  <a:lnTo>
                    <a:pt x="428" y="600"/>
                  </a:lnTo>
                  <a:lnTo>
                    <a:pt x="424" y="600"/>
                  </a:lnTo>
                  <a:lnTo>
                    <a:pt x="424" y="600"/>
                  </a:lnTo>
                  <a:lnTo>
                    <a:pt x="424" y="600"/>
                  </a:lnTo>
                  <a:close/>
                  <a:moveTo>
                    <a:pt x="358" y="604"/>
                  </a:moveTo>
                  <a:lnTo>
                    <a:pt x="354" y="604"/>
                  </a:lnTo>
                  <a:lnTo>
                    <a:pt x="350" y="604"/>
                  </a:lnTo>
                  <a:lnTo>
                    <a:pt x="354" y="600"/>
                  </a:lnTo>
                  <a:lnTo>
                    <a:pt x="358" y="600"/>
                  </a:lnTo>
                  <a:lnTo>
                    <a:pt x="358" y="604"/>
                  </a:lnTo>
                  <a:lnTo>
                    <a:pt x="358" y="604"/>
                  </a:lnTo>
                  <a:lnTo>
                    <a:pt x="358" y="604"/>
                  </a:lnTo>
                  <a:close/>
                  <a:moveTo>
                    <a:pt x="384" y="604"/>
                  </a:moveTo>
                  <a:lnTo>
                    <a:pt x="380" y="604"/>
                  </a:lnTo>
                  <a:lnTo>
                    <a:pt x="380" y="608"/>
                  </a:lnTo>
                  <a:lnTo>
                    <a:pt x="380" y="604"/>
                  </a:lnTo>
                  <a:lnTo>
                    <a:pt x="384" y="604"/>
                  </a:lnTo>
                  <a:lnTo>
                    <a:pt x="384" y="604"/>
                  </a:lnTo>
                  <a:lnTo>
                    <a:pt x="384" y="604"/>
                  </a:lnTo>
                  <a:close/>
                  <a:moveTo>
                    <a:pt x="384" y="604"/>
                  </a:moveTo>
                  <a:lnTo>
                    <a:pt x="384" y="608"/>
                  </a:lnTo>
                  <a:lnTo>
                    <a:pt x="380" y="608"/>
                  </a:lnTo>
                  <a:lnTo>
                    <a:pt x="384" y="604"/>
                  </a:lnTo>
                  <a:lnTo>
                    <a:pt x="384" y="604"/>
                  </a:lnTo>
                  <a:lnTo>
                    <a:pt x="384" y="604"/>
                  </a:lnTo>
                  <a:close/>
                  <a:moveTo>
                    <a:pt x="394" y="612"/>
                  </a:moveTo>
                  <a:lnTo>
                    <a:pt x="394" y="614"/>
                  </a:lnTo>
                  <a:lnTo>
                    <a:pt x="392" y="614"/>
                  </a:lnTo>
                  <a:lnTo>
                    <a:pt x="392" y="612"/>
                  </a:lnTo>
                  <a:lnTo>
                    <a:pt x="394" y="612"/>
                  </a:lnTo>
                  <a:lnTo>
                    <a:pt x="394" y="612"/>
                  </a:lnTo>
                  <a:lnTo>
                    <a:pt x="394" y="612"/>
                  </a:lnTo>
                  <a:close/>
                  <a:moveTo>
                    <a:pt x="418" y="622"/>
                  </a:moveTo>
                  <a:lnTo>
                    <a:pt x="414" y="622"/>
                  </a:lnTo>
                  <a:lnTo>
                    <a:pt x="410" y="618"/>
                  </a:lnTo>
                  <a:lnTo>
                    <a:pt x="410" y="614"/>
                  </a:lnTo>
                  <a:lnTo>
                    <a:pt x="414" y="618"/>
                  </a:lnTo>
                  <a:lnTo>
                    <a:pt x="418" y="618"/>
                  </a:lnTo>
                  <a:lnTo>
                    <a:pt x="420" y="618"/>
                  </a:lnTo>
                  <a:lnTo>
                    <a:pt x="420" y="622"/>
                  </a:lnTo>
                  <a:lnTo>
                    <a:pt x="420" y="618"/>
                  </a:lnTo>
                  <a:lnTo>
                    <a:pt x="418" y="618"/>
                  </a:lnTo>
                  <a:lnTo>
                    <a:pt x="418" y="622"/>
                  </a:lnTo>
                  <a:lnTo>
                    <a:pt x="418" y="622"/>
                  </a:lnTo>
                  <a:lnTo>
                    <a:pt x="418" y="622"/>
                  </a:lnTo>
                  <a:close/>
                  <a:moveTo>
                    <a:pt x="406" y="614"/>
                  </a:moveTo>
                  <a:lnTo>
                    <a:pt x="406" y="618"/>
                  </a:lnTo>
                  <a:lnTo>
                    <a:pt x="410" y="618"/>
                  </a:lnTo>
                  <a:lnTo>
                    <a:pt x="406" y="618"/>
                  </a:lnTo>
                  <a:lnTo>
                    <a:pt x="406" y="614"/>
                  </a:lnTo>
                  <a:lnTo>
                    <a:pt x="406" y="614"/>
                  </a:lnTo>
                  <a:lnTo>
                    <a:pt x="406" y="614"/>
                  </a:lnTo>
                  <a:close/>
                  <a:moveTo>
                    <a:pt x="406" y="618"/>
                  </a:moveTo>
                  <a:lnTo>
                    <a:pt x="406" y="622"/>
                  </a:lnTo>
                  <a:lnTo>
                    <a:pt x="402" y="622"/>
                  </a:lnTo>
                  <a:lnTo>
                    <a:pt x="402" y="618"/>
                  </a:lnTo>
                  <a:lnTo>
                    <a:pt x="406" y="618"/>
                  </a:lnTo>
                  <a:lnTo>
                    <a:pt x="406" y="618"/>
                  </a:lnTo>
                  <a:lnTo>
                    <a:pt x="406" y="618"/>
                  </a:lnTo>
                  <a:close/>
                  <a:moveTo>
                    <a:pt x="418" y="622"/>
                  </a:moveTo>
                  <a:lnTo>
                    <a:pt x="418" y="618"/>
                  </a:lnTo>
                  <a:lnTo>
                    <a:pt x="420" y="618"/>
                  </a:lnTo>
                  <a:lnTo>
                    <a:pt x="418" y="622"/>
                  </a:lnTo>
                  <a:lnTo>
                    <a:pt x="418" y="622"/>
                  </a:lnTo>
                  <a:lnTo>
                    <a:pt x="418" y="622"/>
                  </a:lnTo>
                  <a:close/>
                  <a:moveTo>
                    <a:pt x="406" y="622"/>
                  </a:moveTo>
                  <a:lnTo>
                    <a:pt x="406" y="618"/>
                  </a:lnTo>
                  <a:lnTo>
                    <a:pt x="410" y="618"/>
                  </a:lnTo>
                  <a:lnTo>
                    <a:pt x="410" y="622"/>
                  </a:lnTo>
                  <a:lnTo>
                    <a:pt x="406" y="622"/>
                  </a:lnTo>
                  <a:lnTo>
                    <a:pt x="406" y="622"/>
                  </a:lnTo>
                  <a:lnTo>
                    <a:pt x="406" y="622"/>
                  </a:lnTo>
                  <a:close/>
                  <a:moveTo>
                    <a:pt x="410" y="626"/>
                  </a:moveTo>
                  <a:lnTo>
                    <a:pt x="410" y="622"/>
                  </a:lnTo>
                  <a:lnTo>
                    <a:pt x="414" y="622"/>
                  </a:lnTo>
                  <a:lnTo>
                    <a:pt x="414" y="626"/>
                  </a:lnTo>
                  <a:lnTo>
                    <a:pt x="410" y="626"/>
                  </a:lnTo>
                  <a:lnTo>
                    <a:pt x="410" y="626"/>
                  </a:lnTo>
                  <a:lnTo>
                    <a:pt x="410" y="626"/>
                  </a:lnTo>
                  <a:close/>
                  <a:moveTo>
                    <a:pt x="312" y="414"/>
                  </a:moveTo>
                  <a:lnTo>
                    <a:pt x="312" y="410"/>
                  </a:lnTo>
                  <a:lnTo>
                    <a:pt x="316" y="410"/>
                  </a:lnTo>
                  <a:lnTo>
                    <a:pt x="312" y="410"/>
                  </a:lnTo>
                  <a:lnTo>
                    <a:pt x="308" y="410"/>
                  </a:lnTo>
                  <a:lnTo>
                    <a:pt x="308" y="414"/>
                  </a:lnTo>
                  <a:lnTo>
                    <a:pt x="308" y="410"/>
                  </a:lnTo>
                  <a:lnTo>
                    <a:pt x="306" y="410"/>
                  </a:lnTo>
                  <a:lnTo>
                    <a:pt x="308" y="410"/>
                  </a:lnTo>
                  <a:lnTo>
                    <a:pt x="312" y="406"/>
                  </a:lnTo>
                  <a:lnTo>
                    <a:pt x="308" y="406"/>
                  </a:lnTo>
                  <a:lnTo>
                    <a:pt x="308" y="402"/>
                  </a:lnTo>
                  <a:lnTo>
                    <a:pt x="312" y="402"/>
                  </a:lnTo>
                  <a:lnTo>
                    <a:pt x="312" y="406"/>
                  </a:lnTo>
                  <a:lnTo>
                    <a:pt x="312" y="402"/>
                  </a:lnTo>
                  <a:lnTo>
                    <a:pt x="316" y="402"/>
                  </a:lnTo>
                  <a:lnTo>
                    <a:pt x="316" y="406"/>
                  </a:lnTo>
                  <a:lnTo>
                    <a:pt x="320" y="406"/>
                  </a:lnTo>
                  <a:lnTo>
                    <a:pt x="316" y="406"/>
                  </a:lnTo>
                  <a:lnTo>
                    <a:pt x="320" y="406"/>
                  </a:lnTo>
                  <a:lnTo>
                    <a:pt x="320" y="402"/>
                  </a:lnTo>
                  <a:lnTo>
                    <a:pt x="320" y="406"/>
                  </a:lnTo>
                  <a:lnTo>
                    <a:pt x="324" y="406"/>
                  </a:lnTo>
                  <a:lnTo>
                    <a:pt x="324" y="402"/>
                  </a:lnTo>
                  <a:lnTo>
                    <a:pt x="320" y="402"/>
                  </a:lnTo>
                  <a:lnTo>
                    <a:pt x="316" y="402"/>
                  </a:lnTo>
                  <a:lnTo>
                    <a:pt x="320" y="402"/>
                  </a:lnTo>
                  <a:lnTo>
                    <a:pt x="324" y="402"/>
                  </a:lnTo>
                  <a:lnTo>
                    <a:pt x="324" y="398"/>
                  </a:lnTo>
                  <a:lnTo>
                    <a:pt x="320" y="398"/>
                  </a:lnTo>
                  <a:lnTo>
                    <a:pt x="316" y="398"/>
                  </a:lnTo>
                  <a:lnTo>
                    <a:pt x="320" y="398"/>
                  </a:lnTo>
                  <a:lnTo>
                    <a:pt x="320" y="396"/>
                  </a:lnTo>
                  <a:lnTo>
                    <a:pt x="316" y="396"/>
                  </a:lnTo>
                  <a:lnTo>
                    <a:pt x="316" y="398"/>
                  </a:lnTo>
                  <a:lnTo>
                    <a:pt x="312" y="402"/>
                  </a:lnTo>
                  <a:lnTo>
                    <a:pt x="308" y="402"/>
                  </a:lnTo>
                  <a:lnTo>
                    <a:pt x="308" y="398"/>
                  </a:lnTo>
                  <a:lnTo>
                    <a:pt x="312" y="398"/>
                  </a:lnTo>
                  <a:lnTo>
                    <a:pt x="312" y="396"/>
                  </a:lnTo>
                  <a:lnTo>
                    <a:pt x="316" y="392"/>
                  </a:lnTo>
                  <a:lnTo>
                    <a:pt x="320" y="392"/>
                  </a:lnTo>
                  <a:lnTo>
                    <a:pt x="316" y="392"/>
                  </a:lnTo>
                  <a:lnTo>
                    <a:pt x="312" y="392"/>
                  </a:lnTo>
                  <a:lnTo>
                    <a:pt x="312" y="388"/>
                  </a:lnTo>
                  <a:lnTo>
                    <a:pt x="316" y="388"/>
                  </a:lnTo>
                  <a:lnTo>
                    <a:pt x="316" y="392"/>
                  </a:lnTo>
                  <a:lnTo>
                    <a:pt x="320" y="392"/>
                  </a:lnTo>
                  <a:lnTo>
                    <a:pt x="320" y="388"/>
                  </a:lnTo>
                  <a:lnTo>
                    <a:pt x="316" y="388"/>
                  </a:lnTo>
                  <a:lnTo>
                    <a:pt x="312" y="388"/>
                  </a:lnTo>
                  <a:lnTo>
                    <a:pt x="316" y="388"/>
                  </a:lnTo>
                  <a:lnTo>
                    <a:pt x="316" y="384"/>
                  </a:lnTo>
                  <a:lnTo>
                    <a:pt x="320" y="388"/>
                  </a:lnTo>
                  <a:lnTo>
                    <a:pt x="324" y="388"/>
                  </a:lnTo>
                  <a:lnTo>
                    <a:pt x="320" y="384"/>
                  </a:lnTo>
                  <a:lnTo>
                    <a:pt x="316" y="384"/>
                  </a:lnTo>
                  <a:lnTo>
                    <a:pt x="316" y="380"/>
                  </a:lnTo>
                  <a:lnTo>
                    <a:pt x="320" y="380"/>
                  </a:lnTo>
                  <a:lnTo>
                    <a:pt x="316" y="380"/>
                  </a:lnTo>
                  <a:lnTo>
                    <a:pt x="312" y="380"/>
                  </a:lnTo>
                  <a:lnTo>
                    <a:pt x="308" y="380"/>
                  </a:lnTo>
                  <a:lnTo>
                    <a:pt x="306" y="380"/>
                  </a:lnTo>
                  <a:lnTo>
                    <a:pt x="308" y="380"/>
                  </a:lnTo>
                  <a:lnTo>
                    <a:pt x="312" y="380"/>
                  </a:lnTo>
                  <a:lnTo>
                    <a:pt x="308" y="376"/>
                  </a:lnTo>
                  <a:lnTo>
                    <a:pt x="306" y="376"/>
                  </a:lnTo>
                  <a:lnTo>
                    <a:pt x="306" y="380"/>
                  </a:lnTo>
                  <a:lnTo>
                    <a:pt x="302" y="380"/>
                  </a:lnTo>
                  <a:lnTo>
                    <a:pt x="298" y="380"/>
                  </a:lnTo>
                  <a:lnTo>
                    <a:pt x="294" y="380"/>
                  </a:lnTo>
                  <a:lnTo>
                    <a:pt x="290" y="380"/>
                  </a:lnTo>
                  <a:lnTo>
                    <a:pt x="290" y="376"/>
                  </a:lnTo>
                  <a:lnTo>
                    <a:pt x="286" y="376"/>
                  </a:lnTo>
                  <a:lnTo>
                    <a:pt x="286" y="372"/>
                  </a:lnTo>
                  <a:lnTo>
                    <a:pt x="282" y="372"/>
                  </a:lnTo>
                  <a:lnTo>
                    <a:pt x="278" y="372"/>
                  </a:lnTo>
                  <a:lnTo>
                    <a:pt x="276" y="370"/>
                  </a:lnTo>
                  <a:lnTo>
                    <a:pt x="272" y="370"/>
                  </a:lnTo>
                  <a:lnTo>
                    <a:pt x="268" y="370"/>
                  </a:lnTo>
                  <a:lnTo>
                    <a:pt x="264" y="370"/>
                  </a:lnTo>
                  <a:lnTo>
                    <a:pt x="264" y="366"/>
                  </a:lnTo>
                  <a:lnTo>
                    <a:pt x="260" y="362"/>
                  </a:lnTo>
                  <a:lnTo>
                    <a:pt x="264" y="362"/>
                  </a:lnTo>
                  <a:lnTo>
                    <a:pt x="264" y="358"/>
                  </a:lnTo>
                  <a:lnTo>
                    <a:pt x="268" y="358"/>
                  </a:lnTo>
                  <a:lnTo>
                    <a:pt x="272" y="358"/>
                  </a:lnTo>
                  <a:lnTo>
                    <a:pt x="276" y="362"/>
                  </a:lnTo>
                  <a:lnTo>
                    <a:pt x="278" y="362"/>
                  </a:lnTo>
                  <a:lnTo>
                    <a:pt x="282" y="362"/>
                  </a:lnTo>
                  <a:lnTo>
                    <a:pt x="286" y="362"/>
                  </a:lnTo>
                  <a:lnTo>
                    <a:pt x="290" y="362"/>
                  </a:lnTo>
                  <a:lnTo>
                    <a:pt x="294" y="366"/>
                  </a:lnTo>
                  <a:lnTo>
                    <a:pt x="298" y="366"/>
                  </a:lnTo>
                  <a:lnTo>
                    <a:pt x="302" y="370"/>
                  </a:lnTo>
                  <a:lnTo>
                    <a:pt x="306" y="370"/>
                  </a:lnTo>
                  <a:lnTo>
                    <a:pt x="308" y="370"/>
                  </a:lnTo>
                  <a:lnTo>
                    <a:pt x="312" y="370"/>
                  </a:lnTo>
                  <a:lnTo>
                    <a:pt x="312" y="372"/>
                  </a:lnTo>
                  <a:lnTo>
                    <a:pt x="316" y="372"/>
                  </a:lnTo>
                  <a:lnTo>
                    <a:pt x="316" y="370"/>
                  </a:lnTo>
                  <a:lnTo>
                    <a:pt x="316" y="366"/>
                  </a:lnTo>
                  <a:lnTo>
                    <a:pt x="316" y="370"/>
                  </a:lnTo>
                  <a:lnTo>
                    <a:pt x="312" y="370"/>
                  </a:lnTo>
                  <a:lnTo>
                    <a:pt x="308" y="370"/>
                  </a:lnTo>
                  <a:lnTo>
                    <a:pt x="312" y="370"/>
                  </a:lnTo>
                  <a:lnTo>
                    <a:pt x="308" y="366"/>
                  </a:lnTo>
                  <a:lnTo>
                    <a:pt x="306" y="366"/>
                  </a:lnTo>
                  <a:lnTo>
                    <a:pt x="308" y="366"/>
                  </a:lnTo>
                  <a:lnTo>
                    <a:pt x="312" y="366"/>
                  </a:lnTo>
                  <a:lnTo>
                    <a:pt x="312" y="362"/>
                  </a:lnTo>
                  <a:lnTo>
                    <a:pt x="312" y="366"/>
                  </a:lnTo>
                  <a:lnTo>
                    <a:pt x="316" y="366"/>
                  </a:lnTo>
                  <a:lnTo>
                    <a:pt x="312" y="362"/>
                  </a:lnTo>
                  <a:lnTo>
                    <a:pt x="308" y="362"/>
                  </a:lnTo>
                  <a:lnTo>
                    <a:pt x="306" y="362"/>
                  </a:lnTo>
                  <a:lnTo>
                    <a:pt x="306" y="358"/>
                  </a:lnTo>
                  <a:lnTo>
                    <a:pt x="308" y="358"/>
                  </a:lnTo>
                  <a:lnTo>
                    <a:pt x="312" y="362"/>
                  </a:lnTo>
                  <a:lnTo>
                    <a:pt x="316" y="362"/>
                  </a:lnTo>
                  <a:lnTo>
                    <a:pt x="312" y="362"/>
                  </a:lnTo>
                  <a:lnTo>
                    <a:pt x="312" y="358"/>
                  </a:lnTo>
                  <a:lnTo>
                    <a:pt x="308" y="358"/>
                  </a:lnTo>
                  <a:lnTo>
                    <a:pt x="306" y="358"/>
                  </a:lnTo>
                  <a:lnTo>
                    <a:pt x="302" y="358"/>
                  </a:lnTo>
                  <a:lnTo>
                    <a:pt x="302" y="354"/>
                  </a:lnTo>
                  <a:lnTo>
                    <a:pt x="298" y="354"/>
                  </a:lnTo>
                  <a:lnTo>
                    <a:pt x="302" y="354"/>
                  </a:lnTo>
                  <a:lnTo>
                    <a:pt x="306" y="354"/>
                  </a:lnTo>
                  <a:lnTo>
                    <a:pt x="308" y="354"/>
                  </a:lnTo>
                  <a:lnTo>
                    <a:pt x="312" y="354"/>
                  </a:lnTo>
                  <a:lnTo>
                    <a:pt x="308" y="354"/>
                  </a:lnTo>
                  <a:lnTo>
                    <a:pt x="306" y="354"/>
                  </a:lnTo>
                  <a:lnTo>
                    <a:pt x="306" y="350"/>
                  </a:lnTo>
                  <a:lnTo>
                    <a:pt x="308" y="350"/>
                  </a:lnTo>
                  <a:lnTo>
                    <a:pt x="306" y="350"/>
                  </a:lnTo>
                  <a:lnTo>
                    <a:pt x="302" y="350"/>
                  </a:lnTo>
                  <a:lnTo>
                    <a:pt x="298" y="350"/>
                  </a:lnTo>
                  <a:lnTo>
                    <a:pt x="294" y="350"/>
                  </a:lnTo>
                  <a:lnTo>
                    <a:pt x="298" y="350"/>
                  </a:lnTo>
                  <a:lnTo>
                    <a:pt x="298" y="346"/>
                  </a:lnTo>
                  <a:lnTo>
                    <a:pt x="302" y="346"/>
                  </a:lnTo>
                  <a:lnTo>
                    <a:pt x="298" y="346"/>
                  </a:lnTo>
                  <a:lnTo>
                    <a:pt x="294" y="346"/>
                  </a:lnTo>
                  <a:lnTo>
                    <a:pt x="294" y="350"/>
                  </a:lnTo>
                  <a:lnTo>
                    <a:pt x="290" y="350"/>
                  </a:lnTo>
                  <a:lnTo>
                    <a:pt x="290" y="346"/>
                  </a:lnTo>
                  <a:lnTo>
                    <a:pt x="294" y="346"/>
                  </a:lnTo>
                  <a:lnTo>
                    <a:pt x="294" y="342"/>
                  </a:lnTo>
                  <a:lnTo>
                    <a:pt x="298" y="342"/>
                  </a:lnTo>
                  <a:lnTo>
                    <a:pt x="302" y="342"/>
                  </a:lnTo>
                  <a:lnTo>
                    <a:pt x="306" y="342"/>
                  </a:lnTo>
                  <a:lnTo>
                    <a:pt x="302" y="342"/>
                  </a:lnTo>
                  <a:lnTo>
                    <a:pt x="298" y="342"/>
                  </a:lnTo>
                  <a:lnTo>
                    <a:pt x="294" y="342"/>
                  </a:lnTo>
                  <a:lnTo>
                    <a:pt x="290" y="342"/>
                  </a:lnTo>
                  <a:lnTo>
                    <a:pt x="286" y="342"/>
                  </a:lnTo>
                  <a:lnTo>
                    <a:pt x="282" y="342"/>
                  </a:lnTo>
                  <a:lnTo>
                    <a:pt x="286" y="342"/>
                  </a:lnTo>
                  <a:lnTo>
                    <a:pt x="286" y="340"/>
                  </a:lnTo>
                  <a:lnTo>
                    <a:pt x="290" y="340"/>
                  </a:lnTo>
                  <a:lnTo>
                    <a:pt x="294" y="340"/>
                  </a:lnTo>
                  <a:lnTo>
                    <a:pt x="298" y="340"/>
                  </a:lnTo>
                  <a:lnTo>
                    <a:pt x="302" y="340"/>
                  </a:lnTo>
                  <a:lnTo>
                    <a:pt x="302" y="336"/>
                  </a:lnTo>
                  <a:lnTo>
                    <a:pt x="298" y="336"/>
                  </a:lnTo>
                  <a:lnTo>
                    <a:pt x="298" y="340"/>
                  </a:lnTo>
                  <a:lnTo>
                    <a:pt x="294" y="340"/>
                  </a:lnTo>
                  <a:lnTo>
                    <a:pt x="290" y="340"/>
                  </a:lnTo>
                  <a:lnTo>
                    <a:pt x="286" y="340"/>
                  </a:lnTo>
                  <a:lnTo>
                    <a:pt x="286" y="336"/>
                  </a:lnTo>
                  <a:lnTo>
                    <a:pt x="282" y="336"/>
                  </a:lnTo>
                  <a:lnTo>
                    <a:pt x="278" y="336"/>
                  </a:lnTo>
                  <a:lnTo>
                    <a:pt x="282" y="336"/>
                  </a:lnTo>
                  <a:lnTo>
                    <a:pt x="282" y="332"/>
                  </a:lnTo>
                  <a:lnTo>
                    <a:pt x="286" y="328"/>
                  </a:lnTo>
                  <a:lnTo>
                    <a:pt x="282" y="332"/>
                  </a:lnTo>
                  <a:lnTo>
                    <a:pt x="278" y="332"/>
                  </a:lnTo>
                  <a:lnTo>
                    <a:pt x="276" y="332"/>
                  </a:lnTo>
                  <a:lnTo>
                    <a:pt x="276" y="328"/>
                  </a:lnTo>
                  <a:lnTo>
                    <a:pt x="276" y="324"/>
                  </a:lnTo>
                  <a:lnTo>
                    <a:pt x="272" y="324"/>
                  </a:lnTo>
                  <a:lnTo>
                    <a:pt x="272" y="320"/>
                  </a:lnTo>
                  <a:lnTo>
                    <a:pt x="276" y="320"/>
                  </a:lnTo>
                  <a:lnTo>
                    <a:pt x="272" y="320"/>
                  </a:lnTo>
                  <a:lnTo>
                    <a:pt x="268" y="320"/>
                  </a:lnTo>
                  <a:lnTo>
                    <a:pt x="272" y="324"/>
                  </a:lnTo>
                  <a:lnTo>
                    <a:pt x="272" y="328"/>
                  </a:lnTo>
                  <a:lnTo>
                    <a:pt x="276" y="328"/>
                  </a:lnTo>
                  <a:lnTo>
                    <a:pt x="276" y="332"/>
                  </a:lnTo>
                  <a:lnTo>
                    <a:pt x="276" y="336"/>
                  </a:lnTo>
                  <a:lnTo>
                    <a:pt x="272" y="336"/>
                  </a:lnTo>
                  <a:lnTo>
                    <a:pt x="268" y="336"/>
                  </a:lnTo>
                  <a:lnTo>
                    <a:pt x="272" y="336"/>
                  </a:lnTo>
                  <a:lnTo>
                    <a:pt x="272" y="340"/>
                  </a:lnTo>
                  <a:lnTo>
                    <a:pt x="268" y="340"/>
                  </a:lnTo>
                  <a:lnTo>
                    <a:pt x="268" y="336"/>
                  </a:lnTo>
                  <a:lnTo>
                    <a:pt x="268" y="340"/>
                  </a:lnTo>
                  <a:lnTo>
                    <a:pt x="272" y="340"/>
                  </a:lnTo>
                  <a:lnTo>
                    <a:pt x="272" y="342"/>
                  </a:lnTo>
                  <a:lnTo>
                    <a:pt x="268" y="342"/>
                  </a:lnTo>
                  <a:lnTo>
                    <a:pt x="264" y="342"/>
                  </a:lnTo>
                  <a:lnTo>
                    <a:pt x="264" y="346"/>
                  </a:lnTo>
                  <a:lnTo>
                    <a:pt x="260" y="346"/>
                  </a:lnTo>
                  <a:lnTo>
                    <a:pt x="256" y="346"/>
                  </a:lnTo>
                  <a:lnTo>
                    <a:pt x="252" y="342"/>
                  </a:lnTo>
                  <a:lnTo>
                    <a:pt x="250" y="342"/>
                  </a:lnTo>
                  <a:lnTo>
                    <a:pt x="252" y="342"/>
                  </a:lnTo>
                  <a:lnTo>
                    <a:pt x="250" y="342"/>
                  </a:lnTo>
                  <a:lnTo>
                    <a:pt x="246" y="342"/>
                  </a:lnTo>
                  <a:lnTo>
                    <a:pt x="246" y="340"/>
                  </a:lnTo>
                  <a:lnTo>
                    <a:pt x="242" y="336"/>
                  </a:lnTo>
                  <a:lnTo>
                    <a:pt x="246" y="336"/>
                  </a:lnTo>
                  <a:lnTo>
                    <a:pt x="250" y="336"/>
                  </a:lnTo>
                  <a:lnTo>
                    <a:pt x="250" y="332"/>
                  </a:lnTo>
                  <a:lnTo>
                    <a:pt x="252" y="332"/>
                  </a:lnTo>
                  <a:lnTo>
                    <a:pt x="256" y="332"/>
                  </a:lnTo>
                  <a:lnTo>
                    <a:pt x="260" y="328"/>
                  </a:lnTo>
                  <a:lnTo>
                    <a:pt x="260" y="324"/>
                  </a:lnTo>
                  <a:lnTo>
                    <a:pt x="264" y="324"/>
                  </a:lnTo>
                  <a:lnTo>
                    <a:pt x="260" y="324"/>
                  </a:lnTo>
                  <a:lnTo>
                    <a:pt x="260" y="328"/>
                  </a:lnTo>
                  <a:lnTo>
                    <a:pt x="256" y="328"/>
                  </a:lnTo>
                  <a:lnTo>
                    <a:pt x="256" y="332"/>
                  </a:lnTo>
                  <a:lnTo>
                    <a:pt x="252" y="332"/>
                  </a:lnTo>
                  <a:lnTo>
                    <a:pt x="250" y="332"/>
                  </a:lnTo>
                  <a:lnTo>
                    <a:pt x="250" y="328"/>
                  </a:lnTo>
                  <a:lnTo>
                    <a:pt x="246" y="328"/>
                  </a:lnTo>
                  <a:lnTo>
                    <a:pt x="250" y="328"/>
                  </a:lnTo>
                  <a:lnTo>
                    <a:pt x="250" y="324"/>
                  </a:lnTo>
                  <a:lnTo>
                    <a:pt x="256" y="320"/>
                  </a:lnTo>
                  <a:lnTo>
                    <a:pt x="252" y="320"/>
                  </a:lnTo>
                  <a:lnTo>
                    <a:pt x="256" y="320"/>
                  </a:lnTo>
                  <a:lnTo>
                    <a:pt x="256" y="316"/>
                  </a:lnTo>
                  <a:lnTo>
                    <a:pt x="252" y="316"/>
                  </a:lnTo>
                  <a:lnTo>
                    <a:pt x="256" y="316"/>
                  </a:lnTo>
                  <a:lnTo>
                    <a:pt x="252" y="316"/>
                  </a:lnTo>
                  <a:lnTo>
                    <a:pt x="250" y="320"/>
                  </a:lnTo>
                  <a:lnTo>
                    <a:pt x="250" y="316"/>
                  </a:lnTo>
                  <a:lnTo>
                    <a:pt x="246" y="316"/>
                  </a:lnTo>
                  <a:lnTo>
                    <a:pt x="246" y="314"/>
                  </a:lnTo>
                  <a:lnTo>
                    <a:pt x="250" y="314"/>
                  </a:lnTo>
                  <a:lnTo>
                    <a:pt x="250" y="316"/>
                  </a:lnTo>
                  <a:lnTo>
                    <a:pt x="252" y="316"/>
                  </a:lnTo>
                  <a:lnTo>
                    <a:pt x="260" y="316"/>
                  </a:lnTo>
                  <a:lnTo>
                    <a:pt x="264" y="316"/>
                  </a:lnTo>
                  <a:lnTo>
                    <a:pt x="260" y="316"/>
                  </a:lnTo>
                  <a:lnTo>
                    <a:pt x="256" y="316"/>
                  </a:lnTo>
                  <a:lnTo>
                    <a:pt x="256" y="314"/>
                  </a:lnTo>
                  <a:lnTo>
                    <a:pt x="252" y="316"/>
                  </a:lnTo>
                  <a:lnTo>
                    <a:pt x="252" y="314"/>
                  </a:lnTo>
                  <a:lnTo>
                    <a:pt x="256" y="314"/>
                  </a:lnTo>
                  <a:lnTo>
                    <a:pt x="260" y="314"/>
                  </a:lnTo>
                  <a:lnTo>
                    <a:pt x="256" y="314"/>
                  </a:lnTo>
                  <a:lnTo>
                    <a:pt x="256" y="310"/>
                  </a:lnTo>
                  <a:lnTo>
                    <a:pt x="260" y="310"/>
                  </a:lnTo>
                  <a:lnTo>
                    <a:pt x="256" y="310"/>
                  </a:lnTo>
                  <a:lnTo>
                    <a:pt x="256" y="306"/>
                  </a:lnTo>
                  <a:lnTo>
                    <a:pt x="260" y="306"/>
                  </a:lnTo>
                  <a:lnTo>
                    <a:pt x="256" y="306"/>
                  </a:lnTo>
                  <a:lnTo>
                    <a:pt x="256" y="302"/>
                  </a:lnTo>
                  <a:lnTo>
                    <a:pt x="252" y="302"/>
                  </a:lnTo>
                  <a:lnTo>
                    <a:pt x="250" y="302"/>
                  </a:lnTo>
                  <a:lnTo>
                    <a:pt x="246" y="302"/>
                  </a:lnTo>
                  <a:lnTo>
                    <a:pt x="246" y="298"/>
                  </a:lnTo>
                  <a:lnTo>
                    <a:pt x="250" y="298"/>
                  </a:lnTo>
                  <a:lnTo>
                    <a:pt x="252" y="298"/>
                  </a:lnTo>
                  <a:lnTo>
                    <a:pt x="250" y="294"/>
                  </a:lnTo>
                  <a:lnTo>
                    <a:pt x="250" y="290"/>
                  </a:lnTo>
                  <a:lnTo>
                    <a:pt x="252" y="290"/>
                  </a:lnTo>
                  <a:lnTo>
                    <a:pt x="252" y="294"/>
                  </a:lnTo>
                  <a:lnTo>
                    <a:pt x="252" y="290"/>
                  </a:lnTo>
                  <a:lnTo>
                    <a:pt x="250" y="290"/>
                  </a:lnTo>
                  <a:lnTo>
                    <a:pt x="246" y="290"/>
                  </a:lnTo>
                  <a:lnTo>
                    <a:pt x="246" y="286"/>
                  </a:lnTo>
                  <a:lnTo>
                    <a:pt x="242" y="286"/>
                  </a:lnTo>
                  <a:lnTo>
                    <a:pt x="238" y="286"/>
                  </a:lnTo>
                  <a:lnTo>
                    <a:pt x="238" y="284"/>
                  </a:lnTo>
                  <a:lnTo>
                    <a:pt x="242" y="284"/>
                  </a:lnTo>
                  <a:lnTo>
                    <a:pt x="238" y="284"/>
                  </a:lnTo>
                  <a:lnTo>
                    <a:pt x="242" y="284"/>
                  </a:lnTo>
                  <a:lnTo>
                    <a:pt x="246" y="284"/>
                  </a:lnTo>
                  <a:lnTo>
                    <a:pt x="242" y="284"/>
                  </a:lnTo>
                  <a:lnTo>
                    <a:pt x="242" y="280"/>
                  </a:lnTo>
                  <a:lnTo>
                    <a:pt x="246" y="280"/>
                  </a:lnTo>
                  <a:lnTo>
                    <a:pt x="242" y="280"/>
                  </a:lnTo>
                  <a:lnTo>
                    <a:pt x="242" y="276"/>
                  </a:lnTo>
                  <a:lnTo>
                    <a:pt x="238" y="276"/>
                  </a:lnTo>
                  <a:lnTo>
                    <a:pt x="242" y="276"/>
                  </a:lnTo>
                  <a:lnTo>
                    <a:pt x="238" y="276"/>
                  </a:lnTo>
                  <a:lnTo>
                    <a:pt x="234" y="276"/>
                  </a:lnTo>
                  <a:lnTo>
                    <a:pt x="234" y="272"/>
                  </a:lnTo>
                  <a:lnTo>
                    <a:pt x="238" y="272"/>
                  </a:lnTo>
                  <a:lnTo>
                    <a:pt x="238" y="268"/>
                  </a:lnTo>
                  <a:lnTo>
                    <a:pt x="234" y="268"/>
                  </a:lnTo>
                  <a:lnTo>
                    <a:pt x="230" y="272"/>
                  </a:lnTo>
                  <a:lnTo>
                    <a:pt x="226" y="272"/>
                  </a:lnTo>
                  <a:lnTo>
                    <a:pt x="222" y="272"/>
                  </a:lnTo>
                  <a:lnTo>
                    <a:pt x="220" y="272"/>
                  </a:lnTo>
                  <a:lnTo>
                    <a:pt x="222" y="272"/>
                  </a:lnTo>
                  <a:lnTo>
                    <a:pt x="226" y="272"/>
                  </a:lnTo>
                  <a:lnTo>
                    <a:pt x="230" y="272"/>
                  </a:lnTo>
                  <a:lnTo>
                    <a:pt x="230" y="268"/>
                  </a:lnTo>
                  <a:lnTo>
                    <a:pt x="234" y="268"/>
                  </a:lnTo>
                  <a:lnTo>
                    <a:pt x="230" y="268"/>
                  </a:lnTo>
                  <a:lnTo>
                    <a:pt x="230" y="264"/>
                  </a:lnTo>
                  <a:lnTo>
                    <a:pt x="234" y="264"/>
                  </a:lnTo>
                  <a:lnTo>
                    <a:pt x="238" y="264"/>
                  </a:lnTo>
                  <a:lnTo>
                    <a:pt x="234" y="264"/>
                  </a:lnTo>
                  <a:lnTo>
                    <a:pt x="230" y="264"/>
                  </a:lnTo>
                  <a:lnTo>
                    <a:pt x="226" y="264"/>
                  </a:lnTo>
                  <a:lnTo>
                    <a:pt x="230" y="264"/>
                  </a:lnTo>
                  <a:lnTo>
                    <a:pt x="234" y="264"/>
                  </a:lnTo>
                  <a:lnTo>
                    <a:pt x="238" y="260"/>
                  </a:lnTo>
                  <a:lnTo>
                    <a:pt x="234" y="260"/>
                  </a:lnTo>
                  <a:lnTo>
                    <a:pt x="230" y="260"/>
                  </a:lnTo>
                  <a:lnTo>
                    <a:pt x="230" y="256"/>
                  </a:lnTo>
                  <a:lnTo>
                    <a:pt x="226" y="256"/>
                  </a:lnTo>
                  <a:lnTo>
                    <a:pt x="222" y="256"/>
                  </a:lnTo>
                  <a:lnTo>
                    <a:pt x="222" y="254"/>
                  </a:lnTo>
                  <a:lnTo>
                    <a:pt x="226" y="254"/>
                  </a:lnTo>
                  <a:lnTo>
                    <a:pt x="226" y="250"/>
                  </a:lnTo>
                  <a:lnTo>
                    <a:pt x="222" y="250"/>
                  </a:lnTo>
                  <a:lnTo>
                    <a:pt x="220" y="250"/>
                  </a:lnTo>
                  <a:lnTo>
                    <a:pt x="216" y="250"/>
                  </a:lnTo>
                  <a:lnTo>
                    <a:pt x="212" y="250"/>
                  </a:lnTo>
                  <a:lnTo>
                    <a:pt x="212" y="246"/>
                  </a:lnTo>
                  <a:lnTo>
                    <a:pt x="208" y="246"/>
                  </a:lnTo>
                  <a:lnTo>
                    <a:pt x="212" y="246"/>
                  </a:lnTo>
                  <a:lnTo>
                    <a:pt x="212" y="242"/>
                  </a:lnTo>
                  <a:lnTo>
                    <a:pt x="208" y="242"/>
                  </a:lnTo>
                  <a:lnTo>
                    <a:pt x="208" y="238"/>
                  </a:lnTo>
                  <a:lnTo>
                    <a:pt x="204" y="238"/>
                  </a:lnTo>
                  <a:lnTo>
                    <a:pt x="200" y="238"/>
                  </a:lnTo>
                  <a:lnTo>
                    <a:pt x="204" y="238"/>
                  </a:lnTo>
                  <a:lnTo>
                    <a:pt x="208" y="238"/>
                  </a:lnTo>
                  <a:lnTo>
                    <a:pt x="208" y="234"/>
                  </a:lnTo>
                  <a:lnTo>
                    <a:pt x="204" y="234"/>
                  </a:lnTo>
                  <a:lnTo>
                    <a:pt x="204" y="230"/>
                  </a:lnTo>
                  <a:lnTo>
                    <a:pt x="208" y="230"/>
                  </a:lnTo>
                  <a:lnTo>
                    <a:pt x="204" y="230"/>
                  </a:lnTo>
                  <a:lnTo>
                    <a:pt x="204" y="228"/>
                  </a:lnTo>
                  <a:lnTo>
                    <a:pt x="200" y="228"/>
                  </a:lnTo>
                  <a:lnTo>
                    <a:pt x="200" y="230"/>
                  </a:lnTo>
                  <a:lnTo>
                    <a:pt x="196" y="230"/>
                  </a:lnTo>
                  <a:lnTo>
                    <a:pt x="194" y="228"/>
                  </a:lnTo>
                  <a:lnTo>
                    <a:pt x="196" y="228"/>
                  </a:lnTo>
                  <a:lnTo>
                    <a:pt x="196" y="224"/>
                  </a:lnTo>
                  <a:lnTo>
                    <a:pt x="194" y="224"/>
                  </a:lnTo>
                  <a:lnTo>
                    <a:pt x="190" y="224"/>
                  </a:lnTo>
                  <a:lnTo>
                    <a:pt x="190" y="228"/>
                  </a:lnTo>
                  <a:lnTo>
                    <a:pt x="186" y="228"/>
                  </a:lnTo>
                  <a:lnTo>
                    <a:pt x="186" y="224"/>
                  </a:lnTo>
                  <a:lnTo>
                    <a:pt x="190" y="224"/>
                  </a:lnTo>
                  <a:lnTo>
                    <a:pt x="186" y="224"/>
                  </a:lnTo>
                  <a:lnTo>
                    <a:pt x="182" y="224"/>
                  </a:lnTo>
                  <a:lnTo>
                    <a:pt x="182" y="220"/>
                  </a:lnTo>
                  <a:lnTo>
                    <a:pt x="178" y="220"/>
                  </a:lnTo>
                  <a:lnTo>
                    <a:pt x="174" y="220"/>
                  </a:lnTo>
                  <a:lnTo>
                    <a:pt x="170" y="220"/>
                  </a:lnTo>
                  <a:lnTo>
                    <a:pt x="170" y="216"/>
                  </a:lnTo>
                  <a:lnTo>
                    <a:pt x="164" y="216"/>
                  </a:lnTo>
                  <a:lnTo>
                    <a:pt x="160" y="216"/>
                  </a:lnTo>
                  <a:lnTo>
                    <a:pt x="156" y="216"/>
                  </a:lnTo>
                  <a:lnTo>
                    <a:pt x="152" y="216"/>
                  </a:lnTo>
                  <a:lnTo>
                    <a:pt x="152" y="212"/>
                  </a:lnTo>
                  <a:lnTo>
                    <a:pt x="148" y="212"/>
                  </a:lnTo>
                  <a:lnTo>
                    <a:pt x="148" y="216"/>
                  </a:lnTo>
                  <a:lnTo>
                    <a:pt x="148" y="212"/>
                  </a:lnTo>
                  <a:lnTo>
                    <a:pt x="144" y="212"/>
                  </a:lnTo>
                  <a:lnTo>
                    <a:pt x="144" y="216"/>
                  </a:lnTo>
                  <a:lnTo>
                    <a:pt x="140" y="216"/>
                  </a:lnTo>
                  <a:lnTo>
                    <a:pt x="144" y="212"/>
                  </a:lnTo>
                  <a:lnTo>
                    <a:pt x="140" y="212"/>
                  </a:lnTo>
                  <a:lnTo>
                    <a:pt x="136" y="212"/>
                  </a:lnTo>
                  <a:lnTo>
                    <a:pt x="134" y="212"/>
                  </a:lnTo>
                  <a:lnTo>
                    <a:pt x="130" y="216"/>
                  </a:lnTo>
                  <a:lnTo>
                    <a:pt x="126" y="216"/>
                  </a:lnTo>
                  <a:lnTo>
                    <a:pt x="122" y="216"/>
                  </a:lnTo>
                  <a:lnTo>
                    <a:pt x="122" y="212"/>
                  </a:lnTo>
                  <a:lnTo>
                    <a:pt x="118" y="216"/>
                  </a:lnTo>
                  <a:lnTo>
                    <a:pt x="118" y="212"/>
                  </a:lnTo>
                  <a:lnTo>
                    <a:pt x="118" y="216"/>
                  </a:lnTo>
                  <a:lnTo>
                    <a:pt x="114" y="216"/>
                  </a:lnTo>
                  <a:lnTo>
                    <a:pt x="118" y="216"/>
                  </a:lnTo>
                  <a:lnTo>
                    <a:pt x="118" y="220"/>
                  </a:lnTo>
                  <a:lnTo>
                    <a:pt x="114" y="220"/>
                  </a:lnTo>
                  <a:lnTo>
                    <a:pt x="114" y="216"/>
                  </a:lnTo>
                  <a:lnTo>
                    <a:pt x="110" y="216"/>
                  </a:lnTo>
                  <a:lnTo>
                    <a:pt x="110" y="220"/>
                  </a:lnTo>
                  <a:lnTo>
                    <a:pt x="110" y="216"/>
                  </a:lnTo>
                  <a:lnTo>
                    <a:pt x="108" y="216"/>
                  </a:lnTo>
                  <a:lnTo>
                    <a:pt x="110" y="216"/>
                  </a:lnTo>
                  <a:lnTo>
                    <a:pt x="108" y="216"/>
                  </a:lnTo>
                  <a:lnTo>
                    <a:pt x="108" y="220"/>
                  </a:lnTo>
                  <a:lnTo>
                    <a:pt x="104" y="220"/>
                  </a:lnTo>
                  <a:lnTo>
                    <a:pt x="100" y="220"/>
                  </a:lnTo>
                  <a:lnTo>
                    <a:pt x="100" y="216"/>
                  </a:lnTo>
                  <a:lnTo>
                    <a:pt x="104" y="216"/>
                  </a:lnTo>
                  <a:lnTo>
                    <a:pt x="100" y="216"/>
                  </a:lnTo>
                  <a:lnTo>
                    <a:pt x="104" y="216"/>
                  </a:lnTo>
                  <a:lnTo>
                    <a:pt x="104" y="212"/>
                  </a:lnTo>
                  <a:lnTo>
                    <a:pt x="100" y="212"/>
                  </a:lnTo>
                  <a:lnTo>
                    <a:pt x="96" y="212"/>
                  </a:lnTo>
                  <a:lnTo>
                    <a:pt x="94" y="216"/>
                  </a:lnTo>
                  <a:lnTo>
                    <a:pt x="94" y="220"/>
                  </a:lnTo>
                  <a:lnTo>
                    <a:pt x="90" y="216"/>
                  </a:lnTo>
                  <a:lnTo>
                    <a:pt x="86" y="216"/>
                  </a:lnTo>
                  <a:lnTo>
                    <a:pt x="86" y="212"/>
                  </a:lnTo>
                  <a:lnTo>
                    <a:pt x="82" y="216"/>
                  </a:lnTo>
                  <a:lnTo>
                    <a:pt x="86" y="216"/>
                  </a:lnTo>
                  <a:lnTo>
                    <a:pt x="86" y="220"/>
                  </a:lnTo>
                  <a:lnTo>
                    <a:pt x="90" y="220"/>
                  </a:lnTo>
                  <a:lnTo>
                    <a:pt x="94" y="224"/>
                  </a:lnTo>
                  <a:lnTo>
                    <a:pt x="90" y="224"/>
                  </a:lnTo>
                  <a:lnTo>
                    <a:pt x="86" y="224"/>
                  </a:lnTo>
                  <a:lnTo>
                    <a:pt x="82" y="220"/>
                  </a:lnTo>
                  <a:lnTo>
                    <a:pt x="78" y="220"/>
                  </a:lnTo>
                  <a:lnTo>
                    <a:pt x="74" y="220"/>
                  </a:lnTo>
                  <a:lnTo>
                    <a:pt x="70" y="220"/>
                  </a:lnTo>
                  <a:lnTo>
                    <a:pt x="66" y="220"/>
                  </a:lnTo>
                  <a:lnTo>
                    <a:pt x="64" y="220"/>
                  </a:lnTo>
                  <a:lnTo>
                    <a:pt x="64" y="216"/>
                  </a:lnTo>
                  <a:lnTo>
                    <a:pt x="60" y="216"/>
                  </a:lnTo>
                  <a:lnTo>
                    <a:pt x="56" y="216"/>
                  </a:lnTo>
                  <a:lnTo>
                    <a:pt x="56" y="212"/>
                  </a:lnTo>
                  <a:lnTo>
                    <a:pt x="52" y="212"/>
                  </a:lnTo>
                  <a:lnTo>
                    <a:pt x="48" y="212"/>
                  </a:lnTo>
                  <a:lnTo>
                    <a:pt x="48" y="208"/>
                  </a:lnTo>
                  <a:lnTo>
                    <a:pt x="52" y="208"/>
                  </a:lnTo>
                  <a:lnTo>
                    <a:pt x="56" y="208"/>
                  </a:lnTo>
                  <a:lnTo>
                    <a:pt x="60" y="204"/>
                  </a:lnTo>
                  <a:lnTo>
                    <a:pt x="64" y="204"/>
                  </a:lnTo>
                  <a:lnTo>
                    <a:pt x="70" y="204"/>
                  </a:lnTo>
                  <a:lnTo>
                    <a:pt x="70" y="200"/>
                  </a:lnTo>
                  <a:lnTo>
                    <a:pt x="66" y="200"/>
                  </a:lnTo>
                  <a:lnTo>
                    <a:pt x="64" y="200"/>
                  </a:lnTo>
                  <a:lnTo>
                    <a:pt x="64" y="204"/>
                  </a:lnTo>
                  <a:lnTo>
                    <a:pt x="60" y="204"/>
                  </a:lnTo>
                  <a:lnTo>
                    <a:pt x="60" y="200"/>
                  </a:lnTo>
                  <a:lnTo>
                    <a:pt x="56" y="200"/>
                  </a:lnTo>
                  <a:lnTo>
                    <a:pt x="52" y="200"/>
                  </a:lnTo>
                  <a:lnTo>
                    <a:pt x="48" y="200"/>
                  </a:lnTo>
                  <a:lnTo>
                    <a:pt x="44" y="200"/>
                  </a:lnTo>
                  <a:lnTo>
                    <a:pt x="40" y="200"/>
                  </a:lnTo>
                  <a:lnTo>
                    <a:pt x="40" y="198"/>
                  </a:lnTo>
                  <a:lnTo>
                    <a:pt x="44" y="198"/>
                  </a:lnTo>
                  <a:lnTo>
                    <a:pt x="44" y="194"/>
                  </a:lnTo>
                  <a:lnTo>
                    <a:pt x="48" y="194"/>
                  </a:lnTo>
                  <a:lnTo>
                    <a:pt x="44" y="194"/>
                  </a:lnTo>
                  <a:lnTo>
                    <a:pt x="40" y="198"/>
                  </a:lnTo>
                  <a:lnTo>
                    <a:pt x="38" y="198"/>
                  </a:lnTo>
                  <a:lnTo>
                    <a:pt x="38" y="200"/>
                  </a:lnTo>
                  <a:lnTo>
                    <a:pt x="34" y="200"/>
                  </a:lnTo>
                  <a:lnTo>
                    <a:pt x="34" y="198"/>
                  </a:lnTo>
                  <a:lnTo>
                    <a:pt x="30" y="198"/>
                  </a:lnTo>
                  <a:lnTo>
                    <a:pt x="34" y="194"/>
                  </a:lnTo>
                  <a:lnTo>
                    <a:pt x="30" y="198"/>
                  </a:lnTo>
                  <a:lnTo>
                    <a:pt x="30" y="194"/>
                  </a:lnTo>
                  <a:lnTo>
                    <a:pt x="26" y="194"/>
                  </a:lnTo>
                  <a:lnTo>
                    <a:pt x="22" y="194"/>
                  </a:lnTo>
                  <a:lnTo>
                    <a:pt x="22" y="190"/>
                  </a:lnTo>
                  <a:lnTo>
                    <a:pt x="26" y="190"/>
                  </a:lnTo>
                  <a:lnTo>
                    <a:pt x="30" y="190"/>
                  </a:lnTo>
                  <a:lnTo>
                    <a:pt x="34" y="186"/>
                  </a:lnTo>
                  <a:lnTo>
                    <a:pt x="38" y="186"/>
                  </a:lnTo>
                  <a:lnTo>
                    <a:pt x="40" y="186"/>
                  </a:lnTo>
                  <a:lnTo>
                    <a:pt x="44" y="186"/>
                  </a:lnTo>
                  <a:lnTo>
                    <a:pt x="48" y="186"/>
                  </a:lnTo>
                  <a:lnTo>
                    <a:pt x="52" y="186"/>
                  </a:lnTo>
                  <a:lnTo>
                    <a:pt x="56" y="186"/>
                  </a:lnTo>
                  <a:lnTo>
                    <a:pt x="56" y="190"/>
                  </a:lnTo>
                  <a:lnTo>
                    <a:pt x="60" y="190"/>
                  </a:lnTo>
                  <a:lnTo>
                    <a:pt x="64" y="190"/>
                  </a:lnTo>
                  <a:lnTo>
                    <a:pt x="66" y="190"/>
                  </a:lnTo>
                  <a:lnTo>
                    <a:pt x="70" y="190"/>
                  </a:lnTo>
                  <a:lnTo>
                    <a:pt x="70" y="186"/>
                  </a:lnTo>
                  <a:lnTo>
                    <a:pt x="74" y="186"/>
                  </a:lnTo>
                  <a:lnTo>
                    <a:pt x="74" y="190"/>
                  </a:lnTo>
                  <a:lnTo>
                    <a:pt x="78" y="190"/>
                  </a:lnTo>
                  <a:lnTo>
                    <a:pt x="82" y="190"/>
                  </a:lnTo>
                  <a:lnTo>
                    <a:pt x="86" y="190"/>
                  </a:lnTo>
                  <a:lnTo>
                    <a:pt x="90" y="190"/>
                  </a:lnTo>
                  <a:lnTo>
                    <a:pt x="94" y="190"/>
                  </a:lnTo>
                  <a:lnTo>
                    <a:pt x="96" y="190"/>
                  </a:lnTo>
                  <a:lnTo>
                    <a:pt x="96" y="186"/>
                  </a:lnTo>
                  <a:lnTo>
                    <a:pt x="94" y="190"/>
                  </a:lnTo>
                  <a:lnTo>
                    <a:pt x="90" y="190"/>
                  </a:lnTo>
                  <a:lnTo>
                    <a:pt x="86" y="190"/>
                  </a:lnTo>
                  <a:lnTo>
                    <a:pt x="82" y="190"/>
                  </a:lnTo>
                  <a:lnTo>
                    <a:pt x="78" y="190"/>
                  </a:lnTo>
                  <a:lnTo>
                    <a:pt x="78" y="186"/>
                  </a:lnTo>
                  <a:lnTo>
                    <a:pt x="74" y="186"/>
                  </a:lnTo>
                  <a:lnTo>
                    <a:pt x="70" y="186"/>
                  </a:lnTo>
                  <a:lnTo>
                    <a:pt x="66" y="186"/>
                  </a:lnTo>
                  <a:lnTo>
                    <a:pt x="64" y="186"/>
                  </a:lnTo>
                  <a:lnTo>
                    <a:pt x="60" y="186"/>
                  </a:lnTo>
                  <a:lnTo>
                    <a:pt x="56" y="186"/>
                  </a:lnTo>
                  <a:lnTo>
                    <a:pt x="60" y="186"/>
                  </a:lnTo>
                  <a:lnTo>
                    <a:pt x="64" y="182"/>
                  </a:lnTo>
                  <a:lnTo>
                    <a:pt x="66" y="182"/>
                  </a:lnTo>
                  <a:lnTo>
                    <a:pt x="70" y="182"/>
                  </a:lnTo>
                  <a:lnTo>
                    <a:pt x="74" y="182"/>
                  </a:lnTo>
                  <a:lnTo>
                    <a:pt x="78" y="182"/>
                  </a:lnTo>
                  <a:lnTo>
                    <a:pt x="82" y="182"/>
                  </a:lnTo>
                  <a:lnTo>
                    <a:pt x="86" y="182"/>
                  </a:lnTo>
                  <a:lnTo>
                    <a:pt x="90" y="182"/>
                  </a:lnTo>
                  <a:lnTo>
                    <a:pt x="90" y="186"/>
                  </a:lnTo>
                  <a:lnTo>
                    <a:pt x="94" y="186"/>
                  </a:lnTo>
                  <a:lnTo>
                    <a:pt x="96" y="186"/>
                  </a:lnTo>
                  <a:lnTo>
                    <a:pt x="94" y="186"/>
                  </a:lnTo>
                  <a:lnTo>
                    <a:pt x="90" y="182"/>
                  </a:lnTo>
                  <a:lnTo>
                    <a:pt x="94" y="182"/>
                  </a:lnTo>
                  <a:lnTo>
                    <a:pt x="96" y="182"/>
                  </a:lnTo>
                  <a:lnTo>
                    <a:pt x="96" y="178"/>
                  </a:lnTo>
                  <a:lnTo>
                    <a:pt x="96" y="174"/>
                  </a:lnTo>
                  <a:lnTo>
                    <a:pt x="94" y="174"/>
                  </a:lnTo>
                  <a:lnTo>
                    <a:pt x="90" y="174"/>
                  </a:lnTo>
                  <a:lnTo>
                    <a:pt x="86" y="174"/>
                  </a:lnTo>
                  <a:lnTo>
                    <a:pt x="82" y="174"/>
                  </a:lnTo>
                  <a:lnTo>
                    <a:pt x="82" y="178"/>
                  </a:lnTo>
                  <a:lnTo>
                    <a:pt x="78" y="178"/>
                  </a:lnTo>
                  <a:lnTo>
                    <a:pt x="74" y="178"/>
                  </a:lnTo>
                  <a:lnTo>
                    <a:pt x="70" y="178"/>
                  </a:lnTo>
                  <a:lnTo>
                    <a:pt x="66" y="178"/>
                  </a:lnTo>
                  <a:lnTo>
                    <a:pt x="64" y="178"/>
                  </a:lnTo>
                  <a:lnTo>
                    <a:pt x="66" y="178"/>
                  </a:lnTo>
                  <a:lnTo>
                    <a:pt x="64" y="178"/>
                  </a:lnTo>
                  <a:lnTo>
                    <a:pt x="64" y="174"/>
                  </a:lnTo>
                  <a:lnTo>
                    <a:pt x="60" y="174"/>
                  </a:lnTo>
                  <a:lnTo>
                    <a:pt x="60" y="178"/>
                  </a:lnTo>
                  <a:lnTo>
                    <a:pt x="64" y="178"/>
                  </a:lnTo>
                  <a:lnTo>
                    <a:pt x="60" y="178"/>
                  </a:lnTo>
                  <a:lnTo>
                    <a:pt x="56" y="178"/>
                  </a:lnTo>
                  <a:lnTo>
                    <a:pt x="56" y="182"/>
                  </a:lnTo>
                  <a:lnTo>
                    <a:pt x="52" y="182"/>
                  </a:lnTo>
                  <a:lnTo>
                    <a:pt x="52" y="178"/>
                  </a:lnTo>
                  <a:lnTo>
                    <a:pt x="48" y="178"/>
                  </a:lnTo>
                  <a:lnTo>
                    <a:pt x="44" y="178"/>
                  </a:lnTo>
                  <a:lnTo>
                    <a:pt x="40" y="178"/>
                  </a:lnTo>
                  <a:lnTo>
                    <a:pt x="38" y="178"/>
                  </a:lnTo>
                  <a:lnTo>
                    <a:pt x="40" y="174"/>
                  </a:lnTo>
                  <a:lnTo>
                    <a:pt x="44" y="174"/>
                  </a:lnTo>
                  <a:lnTo>
                    <a:pt x="48" y="174"/>
                  </a:lnTo>
                  <a:lnTo>
                    <a:pt x="48" y="172"/>
                  </a:lnTo>
                  <a:lnTo>
                    <a:pt x="48" y="174"/>
                  </a:lnTo>
                  <a:lnTo>
                    <a:pt x="44" y="174"/>
                  </a:lnTo>
                  <a:lnTo>
                    <a:pt x="40" y="174"/>
                  </a:lnTo>
                  <a:lnTo>
                    <a:pt x="38" y="174"/>
                  </a:lnTo>
                  <a:lnTo>
                    <a:pt x="34" y="174"/>
                  </a:lnTo>
                  <a:lnTo>
                    <a:pt x="34" y="172"/>
                  </a:lnTo>
                  <a:lnTo>
                    <a:pt x="38" y="172"/>
                  </a:lnTo>
                  <a:lnTo>
                    <a:pt x="40" y="172"/>
                  </a:lnTo>
                  <a:lnTo>
                    <a:pt x="38" y="172"/>
                  </a:lnTo>
                  <a:lnTo>
                    <a:pt x="34" y="172"/>
                  </a:lnTo>
                  <a:lnTo>
                    <a:pt x="30" y="172"/>
                  </a:lnTo>
                  <a:lnTo>
                    <a:pt x="26" y="172"/>
                  </a:lnTo>
                  <a:lnTo>
                    <a:pt x="22" y="172"/>
                  </a:lnTo>
                  <a:lnTo>
                    <a:pt x="26" y="172"/>
                  </a:lnTo>
                  <a:lnTo>
                    <a:pt x="26" y="168"/>
                  </a:lnTo>
                  <a:lnTo>
                    <a:pt x="22" y="168"/>
                  </a:lnTo>
                  <a:lnTo>
                    <a:pt x="22" y="172"/>
                  </a:lnTo>
                  <a:lnTo>
                    <a:pt x="18" y="172"/>
                  </a:lnTo>
                  <a:lnTo>
                    <a:pt x="18" y="168"/>
                  </a:lnTo>
                  <a:lnTo>
                    <a:pt x="14" y="168"/>
                  </a:lnTo>
                  <a:lnTo>
                    <a:pt x="10" y="168"/>
                  </a:lnTo>
                  <a:lnTo>
                    <a:pt x="8" y="164"/>
                  </a:lnTo>
                  <a:lnTo>
                    <a:pt x="10" y="164"/>
                  </a:lnTo>
                  <a:lnTo>
                    <a:pt x="8" y="164"/>
                  </a:lnTo>
                  <a:lnTo>
                    <a:pt x="4" y="164"/>
                  </a:lnTo>
                  <a:lnTo>
                    <a:pt x="0" y="160"/>
                  </a:lnTo>
                  <a:lnTo>
                    <a:pt x="4" y="160"/>
                  </a:lnTo>
                  <a:lnTo>
                    <a:pt x="4" y="158"/>
                  </a:lnTo>
                  <a:lnTo>
                    <a:pt x="8" y="158"/>
                  </a:lnTo>
                  <a:lnTo>
                    <a:pt x="4" y="158"/>
                  </a:lnTo>
                  <a:lnTo>
                    <a:pt x="4" y="154"/>
                  </a:lnTo>
                  <a:lnTo>
                    <a:pt x="8" y="154"/>
                  </a:lnTo>
                  <a:lnTo>
                    <a:pt x="4" y="154"/>
                  </a:lnTo>
                  <a:lnTo>
                    <a:pt x="8" y="150"/>
                  </a:lnTo>
                  <a:lnTo>
                    <a:pt x="10" y="150"/>
                  </a:lnTo>
                  <a:lnTo>
                    <a:pt x="14" y="150"/>
                  </a:lnTo>
                  <a:lnTo>
                    <a:pt x="18" y="150"/>
                  </a:lnTo>
                  <a:lnTo>
                    <a:pt x="22" y="150"/>
                  </a:lnTo>
                  <a:lnTo>
                    <a:pt x="26" y="150"/>
                  </a:lnTo>
                  <a:lnTo>
                    <a:pt x="30" y="150"/>
                  </a:lnTo>
                  <a:lnTo>
                    <a:pt x="30" y="146"/>
                  </a:lnTo>
                  <a:lnTo>
                    <a:pt x="34" y="146"/>
                  </a:lnTo>
                  <a:lnTo>
                    <a:pt x="38" y="146"/>
                  </a:lnTo>
                  <a:lnTo>
                    <a:pt x="40" y="146"/>
                  </a:lnTo>
                  <a:lnTo>
                    <a:pt x="44" y="146"/>
                  </a:lnTo>
                  <a:lnTo>
                    <a:pt x="40" y="146"/>
                  </a:lnTo>
                  <a:lnTo>
                    <a:pt x="40" y="142"/>
                  </a:lnTo>
                  <a:lnTo>
                    <a:pt x="44" y="142"/>
                  </a:lnTo>
                  <a:lnTo>
                    <a:pt x="48" y="142"/>
                  </a:lnTo>
                  <a:lnTo>
                    <a:pt x="52" y="142"/>
                  </a:lnTo>
                  <a:lnTo>
                    <a:pt x="56" y="142"/>
                  </a:lnTo>
                  <a:lnTo>
                    <a:pt x="60" y="142"/>
                  </a:lnTo>
                  <a:lnTo>
                    <a:pt x="56" y="142"/>
                  </a:lnTo>
                  <a:lnTo>
                    <a:pt x="56" y="138"/>
                  </a:lnTo>
                  <a:lnTo>
                    <a:pt x="60" y="138"/>
                  </a:lnTo>
                  <a:lnTo>
                    <a:pt x="66" y="134"/>
                  </a:lnTo>
                  <a:lnTo>
                    <a:pt x="70" y="134"/>
                  </a:lnTo>
                  <a:lnTo>
                    <a:pt x="74" y="138"/>
                  </a:lnTo>
                  <a:lnTo>
                    <a:pt x="74" y="134"/>
                  </a:lnTo>
                  <a:lnTo>
                    <a:pt x="78" y="134"/>
                  </a:lnTo>
                  <a:lnTo>
                    <a:pt x="82" y="134"/>
                  </a:lnTo>
                  <a:lnTo>
                    <a:pt x="86" y="134"/>
                  </a:lnTo>
                  <a:lnTo>
                    <a:pt x="90" y="134"/>
                  </a:lnTo>
                  <a:lnTo>
                    <a:pt x="94" y="134"/>
                  </a:lnTo>
                  <a:lnTo>
                    <a:pt x="96" y="134"/>
                  </a:lnTo>
                  <a:lnTo>
                    <a:pt x="100" y="134"/>
                  </a:lnTo>
                  <a:lnTo>
                    <a:pt x="104" y="130"/>
                  </a:lnTo>
                  <a:lnTo>
                    <a:pt x="108" y="128"/>
                  </a:lnTo>
                  <a:lnTo>
                    <a:pt x="110" y="128"/>
                  </a:lnTo>
                  <a:lnTo>
                    <a:pt x="110" y="124"/>
                  </a:lnTo>
                  <a:lnTo>
                    <a:pt x="114" y="124"/>
                  </a:lnTo>
                  <a:lnTo>
                    <a:pt x="114" y="120"/>
                  </a:lnTo>
                  <a:lnTo>
                    <a:pt x="110" y="120"/>
                  </a:lnTo>
                  <a:lnTo>
                    <a:pt x="110" y="116"/>
                  </a:lnTo>
                  <a:lnTo>
                    <a:pt x="110" y="112"/>
                  </a:lnTo>
                  <a:lnTo>
                    <a:pt x="110" y="108"/>
                  </a:lnTo>
                  <a:lnTo>
                    <a:pt x="114" y="108"/>
                  </a:lnTo>
                  <a:lnTo>
                    <a:pt x="122" y="108"/>
                  </a:lnTo>
                  <a:lnTo>
                    <a:pt x="122" y="104"/>
                  </a:lnTo>
                  <a:lnTo>
                    <a:pt x="126" y="104"/>
                  </a:lnTo>
                  <a:lnTo>
                    <a:pt x="130" y="104"/>
                  </a:lnTo>
                  <a:lnTo>
                    <a:pt x="126" y="104"/>
                  </a:lnTo>
                  <a:lnTo>
                    <a:pt x="122" y="104"/>
                  </a:lnTo>
                  <a:lnTo>
                    <a:pt x="122" y="100"/>
                  </a:lnTo>
                  <a:lnTo>
                    <a:pt x="122" y="104"/>
                  </a:lnTo>
                  <a:lnTo>
                    <a:pt x="118" y="104"/>
                  </a:lnTo>
                  <a:lnTo>
                    <a:pt x="114" y="104"/>
                  </a:lnTo>
                  <a:lnTo>
                    <a:pt x="114" y="108"/>
                  </a:lnTo>
                  <a:lnTo>
                    <a:pt x="110" y="108"/>
                  </a:lnTo>
                  <a:lnTo>
                    <a:pt x="110" y="104"/>
                  </a:lnTo>
                  <a:lnTo>
                    <a:pt x="108" y="104"/>
                  </a:lnTo>
                  <a:lnTo>
                    <a:pt x="108" y="108"/>
                  </a:lnTo>
                  <a:lnTo>
                    <a:pt x="104" y="108"/>
                  </a:lnTo>
                  <a:lnTo>
                    <a:pt x="100" y="108"/>
                  </a:lnTo>
                  <a:lnTo>
                    <a:pt x="96" y="108"/>
                  </a:lnTo>
                  <a:lnTo>
                    <a:pt x="96" y="104"/>
                  </a:lnTo>
                  <a:lnTo>
                    <a:pt x="94" y="104"/>
                  </a:lnTo>
                  <a:lnTo>
                    <a:pt x="90" y="104"/>
                  </a:lnTo>
                  <a:lnTo>
                    <a:pt x="90" y="108"/>
                  </a:lnTo>
                  <a:lnTo>
                    <a:pt x="86" y="108"/>
                  </a:lnTo>
                  <a:lnTo>
                    <a:pt x="82" y="108"/>
                  </a:lnTo>
                  <a:lnTo>
                    <a:pt x="82" y="104"/>
                  </a:lnTo>
                  <a:lnTo>
                    <a:pt x="78" y="104"/>
                  </a:lnTo>
                  <a:lnTo>
                    <a:pt x="78" y="100"/>
                  </a:lnTo>
                  <a:lnTo>
                    <a:pt x="78" y="98"/>
                  </a:lnTo>
                  <a:lnTo>
                    <a:pt x="82" y="98"/>
                  </a:lnTo>
                  <a:lnTo>
                    <a:pt x="86" y="98"/>
                  </a:lnTo>
                  <a:lnTo>
                    <a:pt x="90" y="94"/>
                  </a:lnTo>
                  <a:lnTo>
                    <a:pt x="94" y="94"/>
                  </a:lnTo>
                  <a:lnTo>
                    <a:pt x="94" y="90"/>
                  </a:lnTo>
                  <a:lnTo>
                    <a:pt x="96" y="90"/>
                  </a:lnTo>
                  <a:lnTo>
                    <a:pt x="100" y="90"/>
                  </a:lnTo>
                  <a:lnTo>
                    <a:pt x="104" y="90"/>
                  </a:lnTo>
                  <a:lnTo>
                    <a:pt x="104" y="86"/>
                  </a:lnTo>
                  <a:lnTo>
                    <a:pt x="108" y="86"/>
                  </a:lnTo>
                  <a:lnTo>
                    <a:pt x="110" y="86"/>
                  </a:lnTo>
                  <a:lnTo>
                    <a:pt x="110" y="82"/>
                  </a:lnTo>
                  <a:lnTo>
                    <a:pt x="114" y="82"/>
                  </a:lnTo>
                  <a:lnTo>
                    <a:pt x="114" y="78"/>
                  </a:lnTo>
                  <a:lnTo>
                    <a:pt x="118" y="78"/>
                  </a:lnTo>
                  <a:lnTo>
                    <a:pt x="122" y="78"/>
                  </a:lnTo>
                  <a:lnTo>
                    <a:pt x="126" y="78"/>
                  </a:lnTo>
                  <a:lnTo>
                    <a:pt x="130" y="78"/>
                  </a:lnTo>
                  <a:lnTo>
                    <a:pt x="130" y="74"/>
                  </a:lnTo>
                  <a:lnTo>
                    <a:pt x="134" y="74"/>
                  </a:lnTo>
                  <a:lnTo>
                    <a:pt x="134" y="78"/>
                  </a:lnTo>
                  <a:lnTo>
                    <a:pt x="136" y="82"/>
                  </a:lnTo>
                  <a:lnTo>
                    <a:pt x="140" y="86"/>
                  </a:lnTo>
                  <a:lnTo>
                    <a:pt x="144" y="86"/>
                  </a:lnTo>
                  <a:lnTo>
                    <a:pt x="140" y="86"/>
                  </a:lnTo>
                  <a:lnTo>
                    <a:pt x="140" y="82"/>
                  </a:lnTo>
                  <a:lnTo>
                    <a:pt x="136" y="82"/>
                  </a:lnTo>
                  <a:lnTo>
                    <a:pt x="136" y="78"/>
                  </a:lnTo>
                  <a:lnTo>
                    <a:pt x="136" y="74"/>
                  </a:lnTo>
                  <a:lnTo>
                    <a:pt x="140" y="72"/>
                  </a:lnTo>
                  <a:lnTo>
                    <a:pt x="144" y="72"/>
                  </a:lnTo>
                  <a:lnTo>
                    <a:pt x="144" y="74"/>
                  </a:lnTo>
                  <a:lnTo>
                    <a:pt x="148" y="74"/>
                  </a:lnTo>
                  <a:lnTo>
                    <a:pt x="152" y="74"/>
                  </a:lnTo>
                  <a:lnTo>
                    <a:pt x="156" y="74"/>
                  </a:lnTo>
                  <a:lnTo>
                    <a:pt x="160" y="78"/>
                  </a:lnTo>
                  <a:lnTo>
                    <a:pt x="164" y="78"/>
                  </a:lnTo>
                  <a:lnTo>
                    <a:pt x="164" y="74"/>
                  </a:lnTo>
                  <a:lnTo>
                    <a:pt x="166" y="74"/>
                  </a:lnTo>
                  <a:lnTo>
                    <a:pt x="170" y="74"/>
                  </a:lnTo>
                  <a:lnTo>
                    <a:pt x="166" y="74"/>
                  </a:lnTo>
                  <a:lnTo>
                    <a:pt x="166" y="72"/>
                  </a:lnTo>
                  <a:lnTo>
                    <a:pt x="164" y="68"/>
                  </a:lnTo>
                  <a:lnTo>
                    <a:pt x="166" y="68"/>
                  </a:lnTo>
                  <a:lnTo>
                    <a:pt x="170" y="68"/>
                  </a:lnTo>
                  <a:lnTo>
                    <a:pt x="170" y="64"/>
                  </a:lnTo>
                  <a:lnTo>
                    <a:pt x="166" y="64"/>
                  </a:lnTo>
                  <a:lnTo>
                    <a:pt x="166" y="60"/>
                  </a:lnTo>
                  <a:lnTo>
                    <a:pt x="164" y="60"/>
                  </a:lnTo>
                  <a:lnTo>
                    <a:pt x="164" y="56"/>
                  </a:lnTo>
                  <a:lnTo>
                    <a:pt x="166" y="56"/>
                  </a:lnTo>
                  <a:lnTo>
                    <a:pt x="170" y="52"/>
                  </a:lnTo>
                  <a:lnTo>
                    <a:pt x="174" y="52"/>
                  </a:lnTo>
                  <a:lnTo>
                    <a:pt x="178" y="52"/>
                  </a:lnTo>
                  <a:lnTo>
                    <a:pt x="182" y="52"/>
                  </a:lnTo>
                  <a:lnTo>
                    <a:pt x="186" y="52"/>
                  </a:lnTo>
                  <a:lnTo>
                    <a:pt x="190" y="52"/>
                  </a:lnTo>
                  <a:lnTo>
                    <a:pt x="194" y="52"/>
                  </a:lnTo>
                  <a:lnTo>
                    <a:pt x="196" y="52"/>
                  </a:lnTo>
                  <a:lnTo>
                    <a:pt x="200" y="52"/>
                  </a:lnTo>
                  <a:lnTo>
                    <a:pt x="200" y="56"/>
                  </a:lnTo>
                  <a:lnTo>
                    <a:pt x="200" y="60"/>
                  </a:lnTo>
                  <a:lnTo>
                    <a:pt x="204" y="60"/>
                  </a:lnTo>
                  <a:lnTo>
                    <a:pt x="212" y="60"/>
                  </a:lnTo>
                  <a:lnTo>
                    <a:pt x="212" y="64"/>
                  </a:lnTo>
                  <a:lnTo>
                    <a:pt x="216" y="64"/>
                  </a:lnTo>
                  <a:lnTo>
                    <a:pt x="216" y="60"/>
                  </a:lnTo>
                  <a:lnTo>
                    <a:pt x="216" y="64"/>
                  </a:lnTo>
                  <a:lnTo>
                    <a:pt x="220" y="64"/>
                  </a:lnTo>
                  <a:lnTo>
                    <a:pt x="222" y="64"/>
                  </a:lnTo>
                  <a:lnTo>
                    <a:pt x="222" y="68"/>
                  </a:lnTo>
                  <a:lnTo>
                    <a:pt x="226" y="68"/>
                  </a:lnTo>
                  <a:lnTo>
                    <a:pt x="230" y="68"/>
                  </a:lnTo>
                  <a:lnTo>
                    <a:pt x="230" y="72"/>
                  </a:lnTo>
                  <a:lnTo>
                    <a:pt x="234" y="72"/>
                  </a:lnTo>
                  <a:lnTo>
                    <a:pt x="234" y="68"/>
                  </a:lnTo>
                  <a:lnTo>
                    <a:pt x="230" y="68"/>
                  </a:lnTo>
                  <a:lnTo>
                    <a:pt x="226" y="68"/>
                  </a:lnTo>
                  <a:lnTo>
                    <a:pt x="222" y="68"/>
                  </a:lnTo>
                  <a:lnTo>
                    <a:pt x="222" y="64"/>
                  </a:lnTo>
                  <a:lnTo>
                    <a:pt x="220" y="64"/>
                  </a:lnTo>
                  <a:lnTo>
                    <a:pt x="216" y="60"/>
                  </a:lnTo>
                  <a:lnTo>
                    <a:pt x="212" y="60"/>
                  </a:lnTo>
                  <a:lnTo>
                    <a:pt x="208" y="60"/>
                  </a:lnTo>
                  <a:lnTo>
                    <a:pt x="208" y="56"/>
                  </a:lnTo>
                  <a:lnTo>
                    <a:pt x="204" y="52"/>
                  </a:lnTo>
                  <a:lnTo>
                    <a:pt x="200" y="52"/>
                  </a:lnTo>
                  <a:lnTo>
                    <a:pt x="196" y="52"/>
                  </a:lnTo>
                  <a:lnTo>
                    <a:pt x="194" y="52"/>
                  </a:lnTo>
                  <a:lnTo>
                    <a:pt x="194" y="48"/>
                  </a:lnTo>
                  <a:lnTo>
                    <a:pt x="190" y="48"/>
                  </a:lnTo>
                  <a:lnTo>
                    <a:pt x="194" y="48"/>
                  </a:lnTo>
                  <a:lnTo>
                    <a:pt x="196" y="48"/>
                  </a:lnTo>
                  <a:lnTo>
                    <a:pt x="200" y="44"/>
                  </a:lnTo>
                  <a:lnTo>
                    <a:pt x="204" y="44"/>
                  </a:lnTo>
                  <a:lnTo>
                    <a:pt x="208" y="44"/>
                  </a:lnTo>
                  <a:lnTo>
                    <a:pt x="212" y="44"/>
                  </a:lnTo>
                  <a:lnTo>
                    <a:pt x="216" y="44"/>
                  </a:lnTo>
                  <a:lnTo>
                    <a:pt x="220" y="44"/>
                  </a:lnTo>
                  <a:lnTo>
                    <a:pt x="222" y="44"/>
                  </a:lnTo>
                  <a:lnTo>
                    <a:pt x="226" y="44"/>
                  </a:lnTo>
                  <a:lnTo>
                    <a:pt x="230" y="42"/>
                  </a:lnTo>
                  <a:lnTo>
                    <a:pt x="234" y="42"/>
                  </a:lnTo>
                  <a:lnTo>
                    <a:pt x="234" y="44"/>
                  </a:lnTo>
                  <a:lnTo>
                    <a:pt x="238" y="44"/>
                  </a:lnTo>
                  <a:lnTo>
                    <a:pt x="238" y="42"/>
                  </a:lnTo>
                  <a:lnTo>
                    <a:pt x="242" y="42"/>
                  </a:lnTo>
                  <a:lnTo>
                    <a:pt x="246" y="42"/>
                  </a:lnTo>
                  <a:lnTo>
                    <a:pt x="250" y="42"/>
                  </a:lnTo>
                  <a:lnTo>
                    <a:pt x="250" y="44"/>
                  </a:lnTo>
                  <a:lnTo>
                    <a:pt x="252" y="44"/>
                  </a:lnTo>
                  <a:lnTo>
                    <a:pt x="252" y="42"/>
                  </a:lnTo>
                  <a:lnTo>
                    <a:pt x="250" y="42"/>
                  </a:lnTo>
                  <a:lnTo>
                    <a:pt x="246" y="42"/>
                  </a:lnTo>
                  <a:lnTo>
                    <a:pt x="252" y="42"/>
                  </a:lnTo>
                  <a:lnTo>
                    <a:pt x="256" y="38"/>
                  </a:lnTo>
                  <a:lnTo>
                    <a:pt x="260" y="38"/>
                  </a:lnTo>
                  <a:lnTo>
                    <a:pt x="264" y="38"/>
                  </a:lnTo>
                  <a:lnTo>
                    <a:pt x="268" y="42"/>
                  </a:lnTo>
                  <a:lnTo>
                    <a:pt x="272" y="42"/>
                  </a:lnTo>
                  <a:lnTo>
                    <a:pt x="276" y="44"/>
                  </a:lnTo>
                  <a:lnTo>
                    <a:pt x="276" y="52"/>
                  </a:lnTo>
                  <a:lnTo>
                    <a:pt x="276" y="56"/>
                  </a:lnTo>
                  <a:lnTo>
                    <a:pt x="272" y="56"/>
                  </a:lnTo>
                  <a:lnTo>
                    <a:pt x="272" y="60"/>
                  </a:lnTo>
                  <a:lnTo>
                    <a:pt x="272" y="64"/>
                  </a:lnTo>
                  <a:lnTo>
                    <a:pt x="276" y="64"/>
                  </a:lnTo>
                  <a:lnTo>
                    <a:pt x="276" y="60"/>
                  </a:lnTo>
                  <a:lnTo>
                    <a:pt x="278" y="56"/>
                  </a:lnTo>
                  <a:lnTo>
                    <a:pt x="282" y="56"/>
                  </a:lnTo>
                  <a:lnTo>
                    <a:pt x="282" y="52"/>
                  </a:lnTo>
                  <a:lnTo>
                    <a:pt x="282" y="48"/>
                  </a:lnTo>
                  <a:lnTo>
                    <a:pt x="286" y="48"/>
                  </a:lnTo>
                  <a:lnTo>
                    <a:pt x="290" y="48"/>
                  </a:lnTo>
                  <a:lnTo>
                    <a:pt x="298" y="52"/>
                  </a:lnTo>
                  <a:lnTo>
                    <a:pt x="302" y="52"/>
                  </a:lnTo>
                  <a:lnTo>
                    <a:pt x="306" y="52"/>
                  </a:lnTo>
                  <a:lnTo>
                    <a:pt x="308" y="52"/>
                  </a:lnTo>
                  <a:lnTo>
                    <a:pt x="312" y="56"/>
                  </a:lnTo>
                  <a:lnTo>
                    <a:pt x="316" y="56"/>
                  </a:lnTo>
                  <a:lnTo>
                    <a:pt x="320" y="56"/>
                  </a:lnTo>
                  <a:lnTo>
                    <a:pt x="320" y="60"/>
                  </a:lnTo>
                  <a:lnTo>
                    <a:pt x="324" y="60"/>
                  </a:lnTo>
                  <a:lnTo>
                    <a:pt x="328" y="60"/>
                  </a:lnTo>
                  <a:lnTo>
                    <a:pt x="332" y="60"/>
                  </a:lnTo>
                  <a:lnTo>
                    <a:pt x="328" y="60"/>
                  </a:lnTo>
                  <a:lnTo>
                    <a:pt x="324" y="56"/>
                  </a:lnTo>
                  <a:lnTo>
                    <a:pt x="320" y="56"/>
                  </a:lnTo>
                  <a:lnTo>
                    <a:pt x="316" y="56"/>
                  </a:lnTo>
                  <a:lnTo>
                    <a:pt x="316" y="52"/>
                  </a:lnTo>
                  <a:lnTo>
                    <a:pt x="312" y="52"/>
                  </a:lnTo>
                  <a:lnTo>
                    <a:pt x="308" y="52"/>
                  </a:lnTo>
                  <a:lnTo>
                    <a:pt x="312" y="52"/>
                  </a:lnTo>
                  <a:lnTo>
                    <a:pt x="316" y="52"/>
                  </a:lnTo>
                  <a:lnTo>
                    <a:pt x="320" y="52"/>
                  </a:lnTo>
                  <a:lnTo>
                    <a:pt x="324" y="52"/>
                  </a:lnTo>
                  <a:lnTo>
                    <a:pt x="328" y="52"/>
                  </a:lnTo>
                  <a:lnTo>
                    <a:pt x="332" y="52"/>
                  </a:lnTo>
                  <a:lnTo>
                    <a:pt x="328" y="48"/>
                  </a:lnTo>
                  <a:lnTo>
                    <a:pt x="324" y="48"/>
                  </a:lnTo>
                  <a:lnTo>
                    <a:pt x="320" y="48"/>
                  </a:lnTo>
                  <a:lnTo>
                    <a:pt x="320" y="44"/>
                  </a:lnTo>
                  <a:lnTo>
                    <a:pt x="316" y="44"/>
                  </a:lnTo>
                  <a:lnTo>
                    <a:pt x="312" y="44"/>
                  </a:lnTo>
                  <a:lnTo>
                    <a:pt x="312" y="42"/>
                  </a:lnTo>
                  <a:lnTo>
                    <a:pt x="312" y="38"/>
                  </a:lnTo>
                  <a:lnTo>
                    <a:pt x="308" y="38"/>
                  </a:lnTo>
                  <a:lnTo>
                    <a:pt x="308" y="34"/>
                  </a:lnTo>
                  <a:lnTo>
                    <a:pt x="312" y="34"/>
                  </a:lnTo>
                  <a:lnTo>
                    <a:pt x="316" y="34"/>
                  </a:lnTo>
                  <a:lnTo>
                    <a:pt x="320" y="34"/>
                  </a:lnTo>
                  <a:lnTo>
                    <a:pt x="324" y="34"/>
                  </a:lnTo>
                  <a:lnTo>
                    <a:pt x="328" y="34"/>
                  </a:lnTo>
                  <a:lnTo>
                    <a:pt x="332" y="34"/>
                  </a:lnTo>
                  <a:lnTo>
                    <a:pt x="334" y="34"/>
                  </a:lnTo>
                  <a:lnTo>
                    <a:pt x="338" y="34"/>
                  </a:lnTo>
                  <a:lnTo>
                    <a:pt x="338" y="38"/>
                  </a:lnTo>
                  <a:lnTo>
                    <a:pt x="342" y="38"/>
                  </a:lnTo>
                  <a:lnTo>
                    <a:pt x="346" y="38"/>
                  </a:lnTo>
                  <a:lnTo>
                    <a:pt x="346" y="42"/>
                  </a:lnTo>
                  <a:lnTo>
                    <a:pt x="350" y="42"/>
                  </a:lnTo>
                  <a:lnTo>
                    <a:pt x="354" y="42"/>
                  </a:lnTo>
                  <a:lnTo>
                    <a:pt x="358" y="42"/>
                  </a:lnTo>
                  <a:lnTo>
                    <a:pt x="362" y="42"/>
                  </a:lnTo>
                  <a:lnTo>
                    <a:pt x="362" y="44"/>
                  </a:lnTo>
                  <a:lnTo>
                    <a:pt x="364" y="44"/>
                  </a:lnTo>
                  <a:lnTo>
                    <a:pt x="368" y="44"/>
                  </a:lnTo>
                  <a:lnTo>
                    <a:pt x="372" y="44"/>
                  </a:lnTo>
                  <a:lnTo>
                    <a:pt x="376" y="44"/>
                  </a:lnTo>
                  <a:lnTo>
                    <a:pt x="376" y="48"/>
                  </a:lnTo>
                  <a:lnTo>
                    <a:pt x="380" y="48"/>
                  </a:lnTo>
                  <a:lnTo>
                    <a:pt x="384" y="48"/>
                  </a:lnTo>
                  <a:lnTo>
                    <a:pt x="384" y="52"/>
                  </a:lnTo>
                  <a:lnTo>
                    <a:pt x="380" y="52"/>
                  </a:lnTo>
                  <a:lnTo>
                    <a:pt x="384" y="52"/>
                  </a:lnTo>
                  <a:lnTo>
                    <a:pt x="388" y="52"/>
                  </a:lnTo>
                  <a:lnTo>
                    <a:pt x="392" y="52"/>
                  </a:lnTo>
                  <a:lnTo>
                    <a:pt x="392" y="56"/>
                  </a:lnTo>
                  <a:lnTo>
                    <a:pt x="394" y="56"/>
                  </a:lnTo>
                  <a:lnTo>
                    <a:pt x="398" y="56"/>
                  </a:lnTo>
                  <a:lnTo>
                    <a:pt x="402" y="56"/>
                  </a:lnTo>
                  <a:lnTo>
                    <a:pt x="406" y="56"/>
                  </a:lnTo>
                  <a:lnTo>
                    <a:pt x="406" y="52"/>
                  </a:lnTo>
                  <a:lnTo>
                    <a:pt x="402" y="52"/>
                  </a:lnTo>
                  <a:lnTo>
                    <a:pt x="398" y="52"/>
                  </a:lnTo>
                  <a:lnTo>
                    <a:pt x="402" y="52"/>
                  </a:lnTo>
                  <a:lnTo>
                    <a:pt x="402" y="48"/>
                  </a:lnTo>
                  <a:lnTo>
                    <a:pt x="398" y="48"/>
                  </a:lnTo>
                  <a:lnTo>
                    <a:pt x="394" y="48"/>
                  </a:lnTo>
                  <a:lnTo>
                    <a:pt x="398" y="48"/>
                  </a:lnTo>
                  <a:lnTo>
                    <a:pt x="402" y="48"/>
                  </a:lnTo>
                  <a:lnTo>
                    <a:pt x="402" y="44"/>
                  </a:lnTo>
                  <a:lnTo>
                    <a:pt x="398" y="44"/>
                  </a:lnTo>
                  <a:lnTo>
                    <a:pt x="398" y="42"/>
                  </a:lnTo>
                  <a:lnTo>
                    <a:pt x="402" y="42"/>
                  </a:lnTo>
                  <a:lnTo>
                    <a:pt x="406" y="42"/>
                  </a:lnTo>
                  <a:lnTo>
                    <a:pt x="410" y="42"/>
                  </a:lnTo>
                  <a:lnTo>
                    <a:pt x="414" y="42"/>
                  </a:lnTo>
                  <a:lnTo>
                    <a:pt x="418" y="42"/>
                  </a:lnTo>
                  <a:lnTo>
                    <a:pt x="420" y="42"/>
                  </a:lnTo>
                  <a:lnTo>
                    <a:pt x="424" y="42"/>
                  </a:lnTo>
                  <a:lnTo>
                    <a:pt x="428" y="42"/>
                  </a:lnTo>
                  <a:lnTo>
                    <a:pt x="432" y="42"/>
                  </a:lnTo>
                  <a:lnTo>
                    <a:pt x="428" y="42"/>
                  </a:lnTo>
                  <a:lnTo>
                    <a:pt x="424" y="42"/>
                  </a:lnTo>
                  <a:lnTo>
                    <a:pt x="420" y="42"/>
                  </a:lnTo>
                  <a:lnTo>
                    <a:pt x="418" y="42"/>
                  </a:lnTo>
                  <a:lnTo>
                    <a:pt x="414" y="42"/>
                  </a:lnTo>
                  <a:lnTo>
                    <a:pt x="414" y="38"/>
                  </a:lnTo>
                  <a:lnTo>
                    <a:pt x="410" y="38"/>
                  </a:lnTo>
                  <a:lnTo>
                    <a:pt x="414" y="38"/>
                  </a:lnTo>
                  <a:lnTo>
                    <a:pt x="410" y="38"/>
                  </a:lnTo>
                  <a:lnTo>
                    <a:pt x="406" y="34"/>
                  </a:lnTo>
                  <a:lnTo>
                    <a:pt x="402" y="34"/>
                  </a:lnTo>
                  <a:lnTo>
                    <a:pt x="398" y="34"/>
                  </a:lnTo>
                  <a:lnTo>
                    <a:pt x="398" y="30"/>
                  </a:lnTo>
                  <a:lnTo>
                    <a:pt x="394" y="30"/>
                  </a:lnTo>
                  <a:lnTo>
                    <a:pt x="392" y="30"/>
                  </a:lnTo>
                  <a:lnTo>
                    <a:pt x="388" y="26"/>
                  </a:lnTo>
                  <a:lnTo>
                    <a:pt x="384" y="26"/>
                  </a:lnTo>
                  <a:lnTo>
                    <a:pt x="388" y="26"/>
                  </a:lnTo>
                  <a:lnTo>
                    <a:pt x="392" y="26"/>
                  </a:lnTo>
                  <a:lnTo>
                    <a:pt x="394" y="26"/>
                  </a:lnTo>
                  <a:lnTo>
                    <a:pt x="398" y="26"/>
                  </a:lnTo>
                  <a:lnTo>
                    <a:pt x="402" y="26"/>
                  </a:lnTo>
                  <a:lnTo>
                    <a:pt x="406" y="26"/>
                  </a:lnTo>
                  <a:lnTo>
                    <a:pt x="410" y="26"/>
                  </a:lnTo>
                  <a:lnTo>
                    <a:pt x="414" y="26"/>
                  </a:lnTo>
                  <a:lnTo>
                    <a:pt x="418" y="26"/>
                  </a:lnTo>
                  <a:lnTo>
                    <a:pt x="420" y="26"/>
                  </a:lnTo>
                  <a:lnTo>
                    <a:pt x="424" y="26"/>
                  </a:lnTo>
                  <a:lnTo>
                    <a:pt x="428" y="26"/>
                  </a:lnTo>
                  <a:lnTo>
                    <a:pt x="432" y="26"/>
                  </a:lnTo>
                  <a:lnTo>
                    <a:pt x="436" y="26"/>
                  </a:lnTo>
                  <a:lnTo>
                    <a:pt x="436" y="30"/>
                  </a:lnTo>
                  <a:lnTo>
                    <a:pt x="440" y="30"/>
                  </a:lnTo>
                  <a:lnTo>
                    <a:pt x="440" y="34"/>
                  </a:lnTo>
                  <a:lnTo>
                    <a:pt x="442" y="34"/>
                  </a:lnTo>
                  <a:lnTo>
                    <a:pt x="442" y="30"/>
                  </a:lnTo>
                  <a:lnTo>
                    <a:pt x="440" y="26"/>
                  </a:lnTo>
                  <a:lnTo>
                    <a:pt x="442" y="26"/>
                  </a:lnTo>
                  <a:lnTo>
                    <a:pt x="446" y="26"/>
                  </a:lnTo>
                  <a:lnTo>
                    <a:pt x="446" y="30"/>
                  </a:lnTo>
                  <a:lnTo>
                    <a:pt x="454" y="30"/>
                  </a:lnTo>
                  <a:lnTo>
                    <a:pt x="458" y="30"/>
                  </a:lnTo>
                  <a:lnTo>
                    <a:pt x="458" y="34"/>
                  </a:lnTo>
                  <a:lnTo>
                    <a:pt x="462" y="34"/>
                  </a:lnTo>
                  <a:lnTo>
                    <a:pt x="464" y="34"/>
                  </a:lnTo>
                  <a:lnTo>
                    <a:pt x="464" y="38"/>
                  </a:lnTo>
                  <a:lnTo>
                    <a:pt x="468" y="38"/>
                  </a:lnTo>
                  <a:lnTo>
                    <a:pt x="468" y="34"/>
                  </a:lnTo>
                  <a:lnTo>
                    <a:pt x="464" y="34"/>
                  </a:lnTo>
                  <a:lnTo>
                    <a:pt x="464" y="30"/>
                  </a:lnTo>
                  <a:lnTo>
                    <a:pt x="468" y="30"/>
                  </a:lnTo>
                  <a:lnTo>
                    <a:pt x="464" y="30"/>
                  </a:lnTo>
                  <a:lnTo>
                    <a:pt x="464" y="26"/>
                  </a:lnTo>
                  <a:lnTo>
                    <a:pt x="462" y="26"/>
                  </a:lnTo>
                  <a:lnTo>
                    <a:pt x="458" y="26"/>
                  </a:lnTo>
                  <a:lnTo>
                    <a:pt x="454" y="26"/>
                  </a:lnTo>
                  <a:lnTo>
                    <a:pt x="450" y="26"/>
                  </a:lnTo>
                  <a:lnTo>
                    <a:pt x="446" y="26"/>
                  </a:lnTo>
                  <a:lnTo>
                    <a:pt x="442" y="26"/>
                  </a:lnTo>
                  <a:lnTo>
                    <a:pt x="442" y="22"/>
                  </a:lnTo>
                  <a:lnTo>
                    <a:pt x="436" y="22"/>
                  </a:lnTo>
                  <a:lnTo>
                    <a:pt x="432" y="22"/>
                  </a:lnTo>
                  <a:lnTo>
                    <a:pt x="428" y="22"/>
                  </a:lnTo>
                  <a:lnTo>
                    <a:pt x="424" y="22"/>
                  </a:lnTo>
                  <a:lnTo>
                    <a:pt x="418" y="22"/>
                  </a:lnTo>
                  <a:lnTo>
                    <a:pt x="414" y="22"/>
                  </a:lnTo>
                  <a:lnTo>
                    <a:pt x="410" y="22"/>
                  </a:lnTo>
                  <a:lnTo>
                    <a:pt x="406" y="22"/>
                  </a:lnTo>
                  <a:lnTo>
                    <a:pt x="402" y="22"/>
                  </a:lnTo>
                  <a:lnTo>
                    <a:pt x="398" y="22"/>
                  </a:lnTo>
                  <a:lnTo>
                    <a:pt x="394" y="22"/>
                  </a:lnTo>
                  <a:lnTo>
                    <a:pt x="398" y="22"/>
                  </a:lnTo>
                  <a:lnTo>
                    <a:pt x="394" y="22"/>
                  </a:lnTo>
                  <a:lnTo>
                    <a:pt x="392" y="22"/>
                  </a:lnTo>
                  <a:lnTo>
                    <a:pt x="388" y="22"/>
                  </a:lnTo>
                  <a:lnTo>
                    <a:pt x="384" y="22"/>
                  </a:lnTo>
                  <a:lnTo>
                    <a:pt x="380" y="22"/>
                  </a:lnTo>
                  <a:lnTo>
                    <a:pt x="376" y="22"/>
                  </a:lnTo>
                  <a:lnTo>
                    <a:pt x="372" y="22"/>
                  </a:lnTo>
                  <a:lnTo>
                    <a:pt x="368" y="18"/>
                  </a:lnTo>
                  <a:lnTo>
                    <a:pt x="376" y="18"/>
                  </a:lnTo>
                  <a:lnTo>
                    <a:pt x="380" y="22"/>
                  </a:lnTo>
                  <a:lnTo>
                    <a:pt x="380" y="18"/>
                  </a:lnTo>
                  <a:lnTo>
                    <a:pt x="376" y="18"/>
                  </a:lnTo>
                  <a:lnTo>
                    <a:pt x="372" y="18"/>
                  </a:lnTo>
                  <a:lnTo>
                    <a:pt x="376" y="18"/>
                  </a:lnTo>
                  <a:lnTo>
                    <a:pt x="380" y="18"/>
                  </a:lnTo>
                  <a:lnTo>
                    <a:pt x="380" y="16"/>
                  </a:lnTo>
                  <a:lnTo>
                    <a:pt x="384" y="16"/>
                  </a:lnTo>
                  <a:lnTo>
                    <a:pt x="384" y="18"/>
                  </a:lnTo>
                  <a:lnTo>
                    <a:pt x="388" y="18"/>
                  </a:lnTo>
                  <a:lnTo>
                    <a:pt x="392" y="18"/>
                  </a:lnTo>
                  <a:lnTo>
                    <a:pt x="394" y="18"/>
                  </a:lnTo>
                  <a:lnTo>
                    <a:pt x="394" y="22"/>
                  </a:lnTo>
                  <a:lnTo>
                    <a:pt x="398" y="22"/>
                  </a:lnTo>
                  <a:lnTo>
                    <a:pt x="398" y="18"/>
                  </a:lnTo>
                  <a:lnTo>
                    <a:pt x="402" y="18"/>
                  </a:lnTo>
                  <a:lnTo>
                    <a:pt x="402" y="22"/>
                  </a:lnTo>
                  <a:lnTo>
                    <a:pt x="410" y="22"/>
                  </a:lnTo>
                  <a:lnTo>
                    <a:pt x="414" y="22"/>
                  </a:lnTo>
                  <a:lnTo>
                    <a:pt x="418" y="22"/>
                  </a:lnTo>
                  <a:lnTo>
                    <a:pt x="414" y="22"/>
                  </a:lnTo>
                  <a:lnTo>
                    <a:pt x="410" y="22"/>
                  </a:lnTo>
                  <a:lnTo>
                    <a:pt x="406" y="22"/>
                  </a:lnTo>
                  <a:lnTo>
                    <a:pt x="406" y="18"/>
                  </a:lnTo>
                  <a:lnTo>
                    <a:pt x="402" y="18"/>
                  </a:lnTo>
                  <a:lnTo>
                    <a:pt x="398" y="18"/>
                  </a:lnTo>
                  <a:lnTo>
                    <a:pt x="394" y="18"/>
                  </a:lnTo>
                  <a:lnTo>
                    <a:pt x="392" y="18"/>
                  </a:lnTo>
                  <a:lnTo>
                    <a:pt x="388" y="16"/>
                  </a:lnTo>
                  <a:lnTo>
                    <a:pt x="392" y="16"/>
                  </a:lnTo>
                  <a:lnTo>
                    <a:pt x="394" y="16"/>
                  </a:lnTo>
                  <a:lnTo>
                    <a:pt x="398" y="16"/>
                  </a:lnTo>
                  <a:lnTo>
                    <a:pt x="402" y="16"/>
                  </a:lnTo>
                  <a:lnTo>
                    <a:pt x="406" y="16"/>
                  </a:lnTo>
                  <a:lnTo>
                    <a:pt x="410" y="16"/>
                  </a:lnTo>
                  <a:lnTo>
                    <a:pt x="414" y="16"/>
                  </a:lnTo>
                  <a:lnTo>
                    <a:pt x="418" y="16"/>
                  </a:lnTo>
                  <a:lnTo>
                    <a:pt x="420" y="16"/>
                  </a:lnTo>
                  <a:lnTo>
                    <a:pt x="424" y="16"/>
                  </a:lnTo>
                  <a:lnTo>
                    <a:pt x="420" y="16"/>
                  </a:lnTo>
                  <a:lnTo>
                    <a:pt x="418" y="16"/>
                  </a:lnTo>
                  <a:lnTo>
                    <a:pt x="414" y="16"/>
                  </a:lnTo>
                  <a:lnTo>
                    <a:pt x="410" y="16"/>
                  </a:lnTo>
                  <a:lnTo>
                    <a:pt x="410" y="12"/>
                  </a:lnTo>
                  <a:lnTo>
                    <a:pt x="414" y="12"/>
                  </a:lnTo>
                  <a:lnTo>
                    <a:pt x="418" y="12"/>
                  </a:lnTo>
                  <a:lnTo>
                    <a:pt x="420" y="12"/>
                  </a:lnTo>
                  <a:lnTo>
                    <a:pt x="424" y="12"/>
                  </a:lnTo>
                  <a:lnTo>
                    <a:pt x="420" y="12"/>
                  </a:lnTo>
                  <a:lnTo>
                    <a:pt x="424" y="12"/>
                  </a:lnTo>
                  <a:lnTo>
                    <a:pt x="428" y="12"/>
                  </a:lnTo>
                  <a:lnTo>
                    <a:pt x="432" y="12"/>
                  </a:lnTo>
                  <a:lnTo>
                    <a:pt x="436" y="12"/>
                  </a:lnTo>
                  <a:lnTo>
                    <a:pt x="440" y="12"/>
                  </a:lnTo>
                  <a:lnTo>
                    <a:pt x="442" y="16"/>
                  </a:lnTo>
                  <a:lnTo>
                    <a:pt x="440" y="16"/>
                  </a:lnTo>
                  <a:lnTo>
                    <a:pt x="442" y="16"/>
                  </a:lnTo>
                  <a:lnTo>
                    <a:pt x="446" y="16"/>
                  </a:lnTo>
                  <a:lnTo>
                    <a:pt x="450" y="16"/>
                  </a:lnTo>
                  <a:lnTo>
                    <a:pt x="450" y="18"/>
                  </a:lnTo>
                  <a:lnTo>
                    <a:pt x="454" y="18"/>
                  </a:lnTo>
                  <a:lnTo>
                    <a:pt x="458" y="18"/>
                  </a:lnTo>
                  <a:lnTo>
                    <a:pt x="464" y="18"/>
                  </a:lnTo>
                  <a:lnTo>
                    <a:pt x="468" y="18"/>
                  </a:lnTo>
                  <a:lnTo>
                    <a:pt x="472" y="18"/>
                  </a:lnTo>
                  <a:lnTo>
                    <a:pt x="480" y="22"/>
                  </a:lnTo>
                  <a:lnTo>
                    <a:pt x="480" y="26"/>
                  </a:lnTo>
                  <a:lnTo>
                    <a:pt x="484" y="26"/>
                  </a:lnTo>
                  <a:lnTo>
                    <a:pt x="488" y="26"/>
                  </a:lnTo>
                  <a:lnTo>
                    <a:pt x="484" y="26"/>
                  </a:lnTo>
                  <a:lnTo>
                    <a:pt x="484" y="22"/>
                  </a:lnTo>
                  <a:lnTo>
                    <a:pt x="480" y="22"/>
                  </a:lnTo>
                  <a:lnTo>
                    <a:pt x="476" y="18"/>
                  </a:lnTo>
                  <a:lnTo>
                    <a:pt x="480" y="18"/>
                  </a:lnTo>
                  <a:lnTo>
                    <a:pt x="484" y="18"/>
                  </a:lnTo>
                  <a:lnTo>
                    <a:pt x="488" y="18"/>
                  </a:lnTo>
                  <a:lnTo>
                    <a:pt x="490" y="18"/>
                  </a:lnTo>
                  <a:lnTo>
                    <a:pt x="498" y="18"/>
                  </a:lnTo>
                  <a:lnTo>
                    <a:pt x="502" y="18"/>
                  </a:lnTo>
                  <a:lnTo>
                    <a:pt x="506" y="18"/>
                  </a:lnTo>
                  <a:lnTo>
                    <a:pt x="502" y="18"/>
                  </a:lnTo>
                  <a:lnTo>
                    <a:pt x="498" y="18"/>
                  </a:lnTo>
                  <a:lnTo>
                    <a:pt x="490" y="18"/>
                  </a:lnTo>
                  <a:lnTo>
                    <a:pt x="488" y="18"/>
                  </a:lnTo>
                  <a:lnTo>
                    <a:pt x="484" y="18"/>
                  </a:lnTo>
                  <a:lnTo>
                    <a:pt x="484" y="16"/>
                  </a:lnTo>
                  <a:lnTo>
                    <a:pt x="488" y="16"/>
                  </a:lnTo>
                  <a:lnTo>
                    <a:pt x="490" y="16"/>
                  </a:lnTo>
                  <a:lnTo>
                    <a:pt x="494" y="16"/>
                  </a:lnTo>
                  <a:lnTo>
                    <a:pt x="498" y="16"/>
                  </a:lnTo>
                  <a:lnTo>
                    <a:pt x="502" y="16"/>
                  </a:lnTo>
                  <a:lnTo>
                    <a:pt x="506" y="16"/>
                  </a:lnTo>
                  <a:lnTo>
                    <a:pt x="510" y="16"/>
                  </a:lnTo>
                  <a:lnTo>
                    <a:pt x="506" y="16"/>
                  </a:lnTo>
                  <a:lnTo>
                    <a:pt x="502" y="16"/>
                  </a:lnTo>
                  <a:lnTo>
                    <a:pt x="498" y="16"/>
                  </a:lnTo>
                  <a:lnTo>
                    <a:pt x="494" y="12"/>
                  </a:lnTo>
                  <a:lnTo>
                    <a:pt x="490" y="12"/>
                  </a:lnTo>
                  <a:lnTo>
                    <a:pt x="488" y="12"/>
                  </a:lnTo>
                  <a:lnTo>
                    <a:pt x="484" y="12"/>
                  </a:lnTo>
                  <a:lnTo>
                    <a:pt x="484" y="8"/>
                  </a:lnTo>
                  <a:lnTo>
                    <a:pt x="488" y="8"/>
                  </a:lnTo>
                  <a:lnTo>
                    <a:pt x="490" y="8"/>
                  </a:lnTo>
                  <a:lnTo>
                    <a:pt x="494" y="8"/>
                  </a:lnTo>
                  <a:lnTo>
                    <a:pt x="498" y="8"/>
                  </a:lnTo>
                  <a:lnTo>
                    <a:pt x="494" y="8"/>
                  </a:lnTo>
                  <a:lnTo>
                    <a:pt x="494" y="4"/>
                  </a:lnTo>
                  <a:lnTo>
                    <a:pt x="498" y="4"/>
                  </a:lnTo>
                  <a:lnTo>
                    <a:pt x="502" y="4"/>
                  </a:lnTo>
                  <a:lnTo>
                    <a:pt x="506" y="4"/>
                  </a:lnTo>
                  <a:lnTo>
                    <a:pt x="510" y="8"/>
                  </a:lnTo>
                  <a:lnTo>
                    <a:pt x="514" y="8"/>
                  </a:lnTo>
                  <a:lnTo>
                    <a:pt x="518" y="8"/>
                  </a:lnTo>
                  <a:lnTo>
                    <a:pt x="514" y="8"/>
                  </a:lnTo>
                  <a:lnTo>
                    <a:pt x="514" y="4"/>
                  </a:lnTo>
                  <a:lnTo>
                    <a:pt x="510" y="4"/>
                  </a:lnTo>
                  <a:lnTo>
                    <a:pt x="514" y="4"/>
                  </a:lnTo>
                  <a:lnTo>
                    <a:pt x="518" y="4"/>
                  </a:lnTo>
                  <a:lnTo>
                    <a:pt x="520" y="4"/>
                  </a:lnTo>
                  <a:lnTo>
                    <a:pt x="524" y="4"/>
                  </a:lnTo>
                  <a:lnTo>
                    <a:pt x="528" y="4"/>
                  </a:lnTo>
                  <a:lnTo>
                    <a:pt x="532" y="4"/>
                  </a:lnTo>
                  <a:lnTo>
                    <a:pt x="536" y="0"/>
                  </a:lnTo>
                  <a:lnTo>
                    <a:pt x="540" y="0"/>
                  </a:lnTo>
                  <a:lnTo>
                    <a:pt x="544" y="0"/>
                  </a:lnTo>
                  <a:lnTo>
                    <a:pt x="544" y="4"/>
                  </a:lnTo>
                  <a:lnTo>
                    <a:pt x="544" y="0"/>
                  </a:lnTo>
                  <a:lnTo>
                    <a:pt x="546" y="0"/>
                  </a:lnTo>
                  <a:lnTo>
                    <a:pt x="546" y="4"/>
                  </a:lnTo>
                  <a:lnTo>
                    <a:pt x="550" y="4"/>
                  </a:lnTo>
                  <a:lnTo>
                    <a:pt x="554" y="4"/>
                  </a:lnTo>
                  <a:lnTo>
                    <a:pt x="550" y="4"/>
                  </a:lnTo>
                  <a:lnTo>
                    <a:pt x="550" y="0"/>
                  </a:lnTo>
                  <a:lnTo>
                    <a:pt x="554" y="0"/>
                  </a:lnTo>
                  <a:lnTo>
                    <a:pt x="558" y="0"/>
                  </a:lnTo>
                  <a:lnTo>
                    <a:pt x="562" y="0"/>
                  </a:lnTo>
                  <a:lnTo>
                    <a:pt x="566" y="0"/>
                  </a:lnTo>
                  <a:lnTo>
                    <a:pt x="570" y="0"/>
                  </a:lnTo>
                  <a:lnTo>
                    <a:pt x="574" y="0"/>
                  </a:lnTo>
                  <a:lnTo>
                    <a:pt x="576" y="0"/>
                  </a:lnTo>
                  <a:lnTo>
                    <a:pt x="574" y="0"/>
                  </a:lnTo>
                  <a:lnTo>
                    <a:pt x="576" y="0"/>
                  </a:lnTo>
                  <a:lnTo>
                    <a:pt x="580" y="0"/>
                  </a:lnTo>
                  <a:lnTo>
                    <a:pt x="584" y="0"/>
                  </a:lnTo>
                  <a:lnTo>
                    <a:pt x="588" y="0"/>
                  </a:lnTo>
                  <a:lnTo>
                    <a:pt x="592" y="0"/>
                  </a:lnTo>
                  <a:lnTo>
                    <a:pt x="596" y="0"/>
                  </a:lnTo>
                  <a:lnTo>
                    <a:pt x="600" y="0"/>
                  </a:lnTo>
                  <a:lnTo>
                    <a:pt x="604" y="0"/>
                  </a:lnTo>
                  <a:lnTo>
                    <a:pt x="610" y="0"/>
                  </a:lnTo>
                  <a:lnTo>
                    <a:pt x="614" y="4"/>
                  </a:lnTo>
                  <a:lnTo>
                    <a:pt x="618" y="4"/>
                  </a:lnTo>
                  <a:lnTo>
                    <a:pt x="622" y="4"/>
                  </a:lnTo>
                  <a:lnTo>
                    <a:pt x="626" y="4"/>
                  </a:lnTo>
                  <a:lnTo>
                    <a:pt x="630" y="4"/>
                  </a:lnTo>
                  <a:lnTo>
                    <a:pt x="626" y="4"/>
                  </a:lnTo>
                  <a:lnTo>
                    <a:pt x="622" y="4"/>
                  </a:lnTo>
                  <a:lnTo>
                    <a:pt x="626" y="8"/>
                  </a:lnTo>
                  <a:lnTo>
                    <a:pt x="630" y="8"/>
                  </a:lnTo>
                  <a:lnTo>
                    <a:pt x="632" y="8"/>
                  </a:lnTo>
                  <a:lnTo>
                    <a:pt x="630" y="4"/>
                  </a:lnTo>
                  <a:lnTo>
                    <a:pt x="632" y="4"/>
                  </a:lnTo>
                  <a:lnTo>
                    <a:pt x="636" y="4"/>
                  </a:lnTo>
                  <a:lnTo>
                    <a:pt x="640" y="4"/>
                  </a:lnTo>
                  <a:lnTo>
                    <a:pt x="644" y="4"/>
                  </a:lnTo>
                  <a:lnTo>
                    <a:pt x="648" y="4"/>
                  </a:lnTo>
                  <a:lnTo>
                    <a:pt x="652" y="8"/>
                  </a:lnTo>
                  <a:lnTo>
                    <a:pt x="660" y="8"/>
                  </a:lnTo>
                  <a:lnTo>
                    <a:pt x="662" y="8"/>
                  </a:lnTo>
                  <a:lnTo>
                    <a:pt x="666" y="8"/>
                  </a:lnTo>
                  <a:lnTo>
                    <a:pt x="670" y="12"/>
                  </a:lnTo>
                  <a:lnTo>
                    <a:pt x="666" y="12"/>
                  </a:lnTo>
                  <a:lnTo>
                    <a:pt x="662" y="12"/>
                  </a:lnTo>
                  <a:lnTo>
                    <a:pt x="660" y="12"/>
                  </a:lnTo>
                  <a:lnTo>
                    <a:pt x="656" y="16"/>
                  </a:lnTo>
                  <a:lnTo>
                    <a:pt x="652" y="16"/>
                  </a:lnTo>
                  <a:lnTo>
                    <a:pt x="648" y="16"/>
                  </a:lnTo>
                  <a:lnTo>
                    <a:pt x="644" y="16"/>
                  </a:lnTo>
                  <a:lnTo>
                    <a:pt x="640" y="16"/>
                  </a:lnTo>
                  <a:lnTo>
                    <a:pt x="636" y="16"/>
                  </a:lnTo>
                  <a:lnTo>
                    <a:pt x="632" y="16"/>
                  </a:lnTo>
                  <a:lnTo>
                    <a:pt x="630" y="16"/>
                  </a:lnTo>
                  <a:lnTo>
                    <a:pt x="626" y="16"/>
                  </a:lnTo>
                  <a:lnTo>
                    <a:pt x="618" y="16"/>
                  </a:lnTo>
                  <a:lnTo>
                    <a:pt x="614" y="16"/>
                  </a:lnTo>
                  <a:lnTo>
                    <a:pt x="610" y="16"/>
                  </a:lnTo>
                  <a:lnTo>
                    <a:pt x="606" y="16"/>
                  </a:lnTo>
                  <a:lnTo>
                    <a:pt x="604" y="16"/>
                  </a:lnTo>
                  <a:lnTo>
                    <a:pt x="600" y="16"/>
                  </a:lnTo>
                  <a:lnTo>
                    <a:pt x="596" y="16"/>
                  </a:lnTo>
                  <a:lnTo>
                    <a:pt x="592" y="16"/>
                  </a:lnTo>
                  <a:lnTo>
                    <a:pt x="588" y="16"/>
                  </a:lnTo>
                  <a:lnTo>
                    <a:pt x="584" y="16"/>
                  </a:lnTo>
                  <a:lnTo>
                    <a:pt x="584" y="18"/>
                  </a:lnTo>
                  <a:lnTo>
                    <a:pt x="580" y="18"/>
                  </a:lnTo>
                  <a:lnTo>
                    <a:pt x="576" y="18"/>
                  </a:lnTo>
                  <a:lnTo>
                    <a:pt x="574" y="16"/>
                  </a:lnTo>
                  <a:lnTo>
                    <a:pt x="570" y="16"/>
                  </a:lnTo>
                  <a:lnTo>
                    <a:pt x="562" y="16"/>
                  </a:lnTo>
                  <a:lnTo>
                    <a:pt x="558" y="16"/>
                  </a:lnTo>
                  <a:lnTo>
                    <a:pt x="562" y="16"/>
                  </a:lnTo>
                  <a:lnTo>
                    <a:pt x="566" y="16"/>
                  </a:lnTo>
                  <a:lnTo>
                    <a:pt x="570" y="16"/>
                  </a:lnTo>
                  <a:lnTo>
                    <a:pt x="574" y="18"/>
                  </a:lnTo>
                  <a:lnTo>
                    <a:pt x="570" y="18"/>
                  </a:lnTo>
                  <a:lnTo>
                    <a:pt x="566" y="18"/>
                  </a:lnTo>
                  <a:lnTo>
                    <a:pt x="562" y="18"/>
                  </a:lnTo>
                  <a:lnTo>
                    <a:pt x="558" y="18"/>
                  </a:lnTo>
                  <a:lnTo>
                    <a:pt x="554" y="18"/>
                  </a:lnTo>
                  <a:lnTo>
                    <a:pt x="550" y="22"/>
                  </a:lnTo>
                  <a:lnTo>
                    <a:pt x="546" y="22"/>
                  </a:lnTo>
                  <a:lnTo>
                    <a:pt x="544" y="22"/>
                  </a:lnTo>
                  <a:lnTo>
                    <a:pt x="540" y="22"/>
                  </a:lnTo>
                  <a:lnTo>
                    <a:pt x="536" y="22"/>
                  </a:lnTo>
                  <a:lnTo>
                    <a:pt x="532" y="22"/>
                  </a:lnTo>
                  <a:lnTo>
                    <a:pt x="528" y="22"/>
                  </a:lnTo>
                  <a:lnTo>
                    <a:pt x="532" y="22"/>
                  </a:lnTo>
                  <a:lnTo>
                    <a:pt x="528" y="26"/>
                  </a:lnTo>
                  <a:lnTo>
                    <a:pt x="532" y="26"/>
                  </a:lnTo>
                  <a:lnTo>
                    <a:pt x="532" y="22"/>
                  </a:lnTo>
                  <a:lnTo>
                    <a:pt x="536" y="22"/>
                  </a:lnTo>
                  <a:lnTo>
                    <a:pt x="540" y="22"/>
                  </a:lnTo>
                  <a:lnTo>
                    <a:pt x="544" y="22"/>
                  </a:lnTo>
                  <a:lnTo>
                    <a:pt x="546" y="22"/>
                  </a:lnTo>
                  <a:lnTo>
                    <a:pt x="550" y="22"/>
                  </a:lnTo>
                  <a:lnTo>
                    <a:pt x="554" y="22"/>
                  </a:lnTo>
                  <a:lnTo>
                    <a:pt x="554" y="26"/>
                  </a:lnTo>
                  <a:lnTo>
                    <a:pt x="550" y="26"/>
                  </a:lnTo>
                  <a:lnTo>
                    <a:pt x="554" y="26"/>
                  </a:lnTo>
                  <a:lnTo>
                    <a:pt x="554" y="22"/>
                  </a:lnTo>
                  <a:lnTo>
                    <a:pt x="558" y="22"/>
                  </a:lnTo>
                  <a:lnTo>
                    <a:pt x="558" y="18"/>
                  </a:lnTo>
                  <a:lnTo>
                    <a:pt x="562" y="18"/>
                  </a:lnTo>
                  <a:lnTo>
                    <a:pt x="566" y="18"/>
                  </a:lnTo>
                  <a:lnTo>
                    <a:pt x="574" y="18"/>
                  </a:lnTo>
                  <a:lnTo>
                    <a:pt x="576" y="18"/>
                  </a:lnTo>
                  <a:lnTo>
                    <a:pt x="580" y="18"/>
                  </a:lnTo>
                  <a:lnTo>
                    <a:pt x="584" y="18"/>
                  </a:lnTo>
                  <a:lnTo>
                    <a:pt x="584" y="22"/>
                  </a:lnTo>
                  <a:lnTo>
                    <a:pt x="584" y="18"/>
                  </a:lnTo>
                  <a:lnTo>
                    <a:pt x="588" y="18"/>
                  </a:lnTo>
                  <a:lnTo>
                    <a:pt x="592" y="18"/>
                  </a:lnTo>
                  <a:lnTo>
                    <a:pt x="596" y="18"/>
                  </a:lnTo>
                  <a:lnTo>
                    <a:pt x="596" y="16"/>
                  </a:lnTo>
                  <a:lnTo>
                    <a:pt x="600" y="16"/>
                  </a:lnTo>
                  <a:lnTo>
                    <a:pt x="604" y="16"/>
                  </a:lnTo>
                  <a:lnTo>
                    <a:pt x="606" y="16"/>
                  </a:lnTo>
                  <a:lnTo>
                    <a:pt x="610" y="16"/>
                  </a:lnTo>
                  <a:lnTo>
                    <a:pt x="614" y="16"/>
                  </a:lnTo>
                  <a:lnTo>
                    <a:pt x="618" y="16"/>
                  </a:lnTo>
                  <a:lnTo>
                    <a:pt x="622" y="16"/>
                  </a:lnTo>
                  <a:lnTo>
                    <a:pt x="626" y="16"/>
                  </a:lnTo>
                  <a:lnTo>
                    <a:pt x="630" y="16"/>
                  </a:lnTo>
                  <a:lnTo>
                    <a:pt x="632" y="18"/>
                  </a:lnTo>
                  <a:lnTo>
                    <a:pt x="636" y="18"/>
                  </a:lnTo>
                  <a:lnTo>
                    <a:pt x="636" y="16"/>
                  </a:lnTo>
                  <a:lnTo>
                    <a:pt x="640" y="18"/>
                  </a:lnTo>
                  <a:lnTo>
                    <a:pt x="648" y="18"/>
                  </a:lnTo>
                  <a:lnTo>
                    <a:pt x="656" y="18"/>
                  </a:lnTo>
                  <a:lnTo>
                    <a:pt x="656" y="16"/>
                  </a:lnTo>
                  <a:lnTo>
                    <a:pt x="660" y="16"/>
                  </a:lnTo>
                  <a:lnTo>
                    <a:pt x="662" y="16"/>
                  </a:lnTo>
                  <a:lnTo>
                    <a:pt x="666" y="16"/>
                  </a:lnTo>
                  <a:lnTo>
                    <a:pt x="670" y="16"/>
                  </a:lnTo>
                  <a:lnTo>
                    <a:pt x="674" y="16"/>
                  </a:lnTo>
                  <a:lnTo>
                    <a:pt x="678" y="16"/>
                  </a:lnTo>
                  <a:lnTo>
                    <a:pt x="682" y="16"/>
                  </a:lnTo>
                  <a:lnTo>
                    <a:pt x="678" y="16"/>
                  </a:lnTo>
                  <a:lnTo>
                    <a:pt x="678" y="18"/>
                  </a:lnTo>
                  <a:lnTo>
                    <a:pt x="682" y="18"/>
                  </a:lnTo>
                  <a:lnTo>
                    <a:pt x="678" y="22"/>
                  </a:lnTo>
                  <a:lnTo>
                    <a:pt x="674" y="22"/>
                  </a:lnTo>
                  <a:lnTo>
                    <a:pt x="670" y="26"/>
                  </a:lnTo>
                  <a:lnTo>
                    <a:pt x="666" y="26"/>
                  </a:lnTo>
                  <a:lnTo>
                    <a:pt x="670" y="26"/>
                  </a:lnTo>
                  <a:lnTo>
                    <a:pt x="674" y="26"/>
                  </a:lnTo>
                  <a:lnTo>
                    <a:pt x="678" y="26"/>
                  </a:lnTo>
                  <a:lnTo>
                    <a:pt x="678" y="22"/>
                  </a:lnTo>
                  <a:lnTo>
                    <a:pt x="682" y="22"/>
                  </a:lnTo>
                  <a:lnTo>
                    <a:pt x="686" y="22"/>
                  </a:lnTo>
                  <a:lnTo>
                    <a:pt x="688" y="22"/>
                  </a:lnTo>
                  <a:lnTo>
                    <a:pt x="692" y="22"/>
                  </a:lnTo>
                  <a:lnTo>
                    <a:pt x="696" y="22"/>
                  </a:lnTo>
                  <a:lnTo>
                    <a:pt x="692" y="22"/>
                  </a:lnTo>
                  <a:lnTo>
                    <a:pt x="692" y="26"/>
                  </a:lnTo>
                  <a:lnTo>
                    <a:pt x="696" y="26"/>
                  </a:lnTo>
                  <a:lnTo>
                    <a:pt x="696" y="22"/>
                  </a:lnTo>
                  <a:lnTo>
                    <a:pt x="700" y="22"/>
                  </a:lnTo>
                  <a:lnTo>
                    <a:pt x="704" y="22"/>
                  </a:lnTo>
                  <a:lnTo>
                    <a:pt x="704" y="26"/>
                  </a:lnTo>
                  <a:lnTo>
                    <a:pt x="708" y="26"/>
                  </a:lnTo>
                  <a:lnTo>
                    <a:pt x="712" y="26"/>
                  </a:lnTo>
                  <a:lnTo>
                    <a:pt x="716" y="26"/>
                  </a:lnTo>
                  <a:lnTo>
                    <a:pt x="718" y="26"/>
                  </a:lnTo>
                  <a:lnTo>
                    <a:pt x="722" y="30"/>
                  </a:lnTo>
                  <a:lnTo>
                    <a:pt x="726" y="30"/>
                  </a:lnTo>
                  <a:lnTo>
                    <a:pt x="730" y="30"/>
                  </a:lnTo>
                  <a:lnTo>
                    <a:pt x="730" y="34"/>
                  </a:lnTo>
                  <a:lnTo>
                    <a:pt x="722" y="34"/>
                  </a:lnTo>
                  <a:lnTo>
                    <a:pt x="718" y="34"/>
                  </a:lnTo>
                  <a:lnTo>
                    <a:pt x="718" y="38"/>
                  </a:lnTo>
                  <a:lnTo>
                    <a:pt x="716" y="38"/>
                  </a:lnTo>
                  <a:lnTo>
                    <a:pt x="718" y="38"/>
                  </a:lnTo>
                  <a:lnTo>
                    <a:pt x="716" y="38"/>
                  </a:lnTo>
                  <a:lnTo>
                    <a:pt x="716" y="42"/>
                  </a:lnTo>
                  <a:lnTo>
                    <a:pt x="712" y="42"/>
                  </a:lnTo>
                  <a:lnTo>
                    <a:pt x="708" y="42"/>
                  </a:lnTo>
                  <a:lnTo>
                    <a:pt x="704" y="42"/>
                  </a:lnTo>
                  <a:lnTo>
                    <a:pt x="700" y="42"/>
                  </a:lnTo>
                  <a:lnTo>
                    <a:pt x="696" y="42"/>
                  </a:lnTo>
                  <a:lnTo>
                    <a:pt x="688" y="42"/>
                  </a:lnTo>
                  <a:lnTo>
                    <a:pt x="686" y="42"/>
                  </a:lnTo>
                  <a:lnTo>
                    <a:pt x="686" y="44"/>
                  </a:lnTo>
                  <a:lnTo>
                    <a:pt x="682" y="44"/>
                  </a:lnTo>
                  <a:lnTo>
                    <a:pt x="678" y="44"/>
                  </a:lnTo>
                  <a:lnTo>
                    <a:pt x="674" y="44"/>
                  </a:lnTo>
                  <a:lnTo>
                    <a:pt x="666" y="44"/>
                  </a:lnTo>
                  <a:lnTo>
                    <a:pt x="662" y="44"/>
                  </a:lnTo>
                  <a:lnTo>
                    <a:pt x="656" y="44"/>
                  </a:lnTo>
                  <a:lnTo>
                    <a:pt x="652" y="44"/>
                  </a:lnTo>
                  <a:lnTo>
                    <a:pt x="648" y="44"/>
                  </a:lnTo>
                  <a:lnTo>
                    <a:pt x="644" y="44"/>
                  </a:lnTo>
                  <a:lnTo>
                    <a:pt x="640" y="44"/>
                  </a:lnTo>
                  <a:lnTo>
                    <a:pt x="636" y="44"/>
                  </a:lnTo>
                  <a:lnTo>
                    <a:pt x="632" y="44"/>
                  </a:lnTo>
                  <a:lnTo>
                    <a:pt x="630" y="44"/>
                  </a:lnTo>
                  <a:lnTo>
                    <a:pt x="626" y="44"/>
                  </a:lnTo>
                  <a:lnTo>
                    <a:pt x="622" y="44"/>
                  </a:lnTo>
                  <a:lnTo>
                    <a:pt x="618" y="44"/>
                  </a:lnTo>
                  <a:lnTo>
                    <a:pt x="614" y="44"/>
                  </a:lnTo>
                  <a:lnTo>
                    <a:pt x="610" y="44"/>
                  </a:lnTo>
                  <a:lnTo>
                    <a:pt x="606" y="44"/>
                  </a:lnTo>
                  <a:lnTo>
                    <a:pt x="604" y="44"/>
                  </a:lnTo>
                  <a:lnTo>
                    <a:pt x="600" y="44"/>
                  </a:lnTo>
                  <a:lnTo>
                    <a:pt x="596" y="44"/>
                  </a:lnTo>
                  <a:lnTo>
                    <a:pt x="592" y="44"/>
                  </a:lnTo>
                  <a:lnTo>
                    <a:pt x="588" y="44"/>
                  </a:lnTo>
                  <a:lnTo>
                    <a:pt x="584" y="44"/>
                  </a:lnTo>
                  <a:lnTo>
                    <a:pt x="588" y="44"/>
                  </a:lnTo>
                  <a:lnTo>
                    <a:pt x="592" y="44"/>
                  </a:lnTo>
                  <a:lnTo>
                    <a:pt x="600" y="44"/>
                  </a:lnTo>
                  <a:lnTo>
                    <a:pt x="606" y="44"/>
                  </a:lnTo>
                  <a:lnTo>
                    <a:pt x="610" y="44"/>
                  </a:lnTo>
                  <a:lnTo>
                    <a:pt x="606" y="44"/>
                  </a:lnTo>
                  <a:lnTo>
                    <a:pt x="604" y="48"/>
                  </a:lnTo>
                  <a:lnTo>
                    <a:pt x="600" y="48"/>
                  </a:lnTo>
                  <a:lnTo>
                    <a:pt x="596" y="48"/>
                  </a:lnTo>
                  <a:lnTo>
                    <a:pt x="592" y="48"/>
                  </a:lnTo>
                  <a:lnTo>
                    <a:pt x="588" y="48"/>
                  </a:lnTo>
                  <a:lnTo>
                    <a:pt x="584" y="52"/>
                  </a:lnTo>
                  <a:lnTo>
                    <a:pt x="580" y="52"/>
                  </a:lnTo>
                  <a:lnTo>
                    <a:pt x="576" y="52"/>
                  </a:lnTo>
                  <a:lnTo>
                    <a:pt x="574" y="52"/>
                  </a:lnTo>
                  <a:lnTo>
                    <a:pt x="570" y="52"/>
                  </a:lnTo>
                  <a:lnTo>
                    <a:pt x="566" y="52"/>
                  </a:lnTo>
                  <a:lnTo>
                    <a:pt x="566" y="56"/>
                  </a:lnTo>
                  <a:lnTo>
                    <a:pt x="562" y="56"/>
                  </a:lnTo>
                  <a:lnTo>
                    <a:pt x="566" y="60"/>
                  </a:lnTo>
                  <a:lnTo>
                    <a:pt x="570" y="60"/>
                  </a:lnTo>
                  <a:lnTo>
                    <a:pt x="574" y="60"/>
                  </a:lnTo>
                  <a:lnTo>
                    <a:pt x="574" y="56"/>
                  </a:lnTo>
                  <a:lnTo>
                    <a:pt x="580" y="56"/>
                  </a:lnTo>
                  <a:lnTo>
                    <a:pt x="584" y="56"/>
                  </a:lnTo>
                  <a:lnTo>
                    <a:pt x="588" y="52"/>
                  </a:lnTo>
                  <a:lnTo>
                    <a:pt x="592" y="52"/>
                  </a:lnTo>
                  <a:lnTo>
                    <a:pt x="596" y="52"/>
                  </a:lnTo>
                  <a:lnTo>
                    <a:pt x="600" y="52"/>
                  </a:lnTo>
                  <a:lnTo>
                    <a:pt x="604" y="52"/>
                  </a:lnTo>
                  <a:lnTo>
                    <a:pt x="610" y="52"/>
                  </a:lnTo>
                  <a:lnTo>
                    <a:pt x="614" y="52"/>
                  </a:lnTo>
                  <a:lnTo>
                    <a:pt x="622" y="48"/>
                  </a:lnTo>
                  <a:lnTo>
                    <a:pt x="626" y="48"/>
                  </a:lnTo>
                  <a:lnTo>
                    <a:pt x="630" y="48"/>
                  </a:lnTo>
                  <a:lnTo>
                    <a:pt x="636" y="48"/>
                  </a:lnTo>
                  <a:lnTo>
                    <a:pt x="640" y="48"/>
                  </a:lnTo>
                  <a:lnTo>
                    <a:pt x="644" y="48"/>
                  </a:lnTo>
                  <a:lnTo>
                    <a:pt x="648" y="48"/>
                  </a:lnTo>
                  <a:lnTo>
                    <a:pt x="652" y="48"/>
                  </a:lnTo>
                  <a:lnTo>
                    <a:pt x="656" y="48"/>
                  </a:lnTo>
                  <a:lnTo>
                    <a:pt x="660" y="48"/>
                  </a:lnTo>
                  <a:lnTo>
                    <a:pt x="662" y="48"/>
                  </a:lnTo>
                  <a:lnTo>
                    <a:pt x="670" y="48"/>
                  </a:lnTo>
                  <a:lnTo>
                    <a:pt x="674" y="48"/>
                  </a:lnTo>
                  <a:lnTo>
                    <a:pt x="674" y="56"/>
                  </a:lnTo>
                  <a:lnTo>
                    <a:pt x="670" y="56"/>
                  </a:lnTo>
                  <a:lnTo>
                    <a:pt x="666" y="60"/>
                  </a:lnTo>
                  <a:lnTo>
                    <a:pt x="662" y="60"/>
                  </a:lnTo>
                  <a:lnTo>
                    <a:pt x="660" y="60"/>
                  </a:lnTo>
                  <a:lnTo>
                    <a:pt x="656" y="60"/>
                  </a:lnTo>
                  <a:lnTo>
                    <a:pt x="656" y="64"/>
                  </a:lnTo>
                  <a:lnTo>
                    <a:pt x="652" y="64"/>
                  </a:lnTo>
                  <a:lnTo>
                    <a:pt x="648" y="64"/>
                  </a:lnTo>
                  <a:lnTo>
                    <a:pt x="644" y="64"/>
                  </a:lnTo>
                  <a:lnTo>
                    <a:pt x="640" y="64"/>
                  </a:lnTo>
                  <a:lnTo>
                    <a:pt x="644" y="68"/>
                  </a:lnTo>
                  <a:lnTo>
                    <a:pt x="648" y="68"/>
                  </a:lnTo>
                  <a:lnTo>
                    <a:pt x="644" y="68"/>
                  </a:lnTo>
                  <a:lnTo>
                    <a:pt x="640" y="68"/>
                  </a:lnTo>
                  <a:lnTo>
                    <a:pt x="644" y="68"/>
                  </a:lnTo>
                  <a:lnTo>
                    <a:pt x="648" y="68"/>
                  </a:lnTo>
                  <a:lnTo>
                    <a:pt x="652" y="68"/>
                  </a:lnTo>
                  <a:lnTo>
                    <a:pt x="656" y="68"/>
                  </a:lnTo>
                  <a:lnTo>
                    <a:pt x="656" y="64"/>
                  </a:lnTo>
                  <a:lnTo>
                    <a:pt x="660" y="64"/>
                  </a:lnTo>
                  <a:lnTo>
                    <a:pt x="662" y="64"/>
                  </a:lnTo>
                  <a:lnTo>
                    <a:pt x="670" y="60"/>
                  </a:lnTo>
                  <a:lnTo>
                    <a:pt x="674" y="60"/>
                  </a:lnTo>
                  <a:lnTo>
                    <a:pt x="678" y="60"/>
                  </a:lnTo>
                  <a:lnTo>
                    <a:pt x="682" y="60"/>
                  </a:lnTo>
                  <a:lnTo>
                    <a:pt x="686" y="56"/>
                  </a:lnTo>
                  <a:lnTo>
                    <a:pt x="688" y="60"/>
                  </a:lnTo>
                  <a:lnTo>
                    <a:pt x="688" y="56"/>
                  </a:lnTo>
                  <a:lnTo>
                    <a:pt x="692" y="56"/>
                  </a:lnTo>
                  <a:lnTo>
                    <a:pt x="688" y="56"/>
                  </a:lnTo>
                  <a:lnTo>
                    <a:pt x="688" y="52"/>
                  </a:lnTo>
                  <a:lnTo>
                    <a:pt x="692" y="48"/>
                  </a:lnTo>
                  <a:lnTo>
                    <a:pt x="696" y="48"/>
                  </a:lnTo>
                  <a:lnTo>
                    <a:pt x="700" y="48"/>
                  </a:lnTo>
                  <a:lnTo>
                    <a:pt x="704" y="48"/>
                  </a:lnTo>
                  <a:lnTo>
                    <a:pt x="708" y="48"/>
                  </a:lnTo>
                  <a:lnTo>
                    <a:pt x="712" y="48"/>
                  </a:lnTo>
                  <a:lnTo>
                    <a:pt x="716" y="48"/>
                  </a:lnTo>
                  <a:lnTo>
                    <a:pt x="718" y="48"/>
                  </a:lnTo>
                  <a:lnTo>
                    <a:pt x="718" y="52"/>
                  </a:lnTo>
                  <a:lnTo>
                    <a:pt x="722" y="56"/>
                  </a:lnTo>
                  <a:lnTo>
                    <a:pt x="718" y="64"/>
                  </a:lnTo>
                  <a:lnTo>
                    <a:pt x="716" y="68"/>
                  </a:lnTo>
                  <a:lnTo>
                    <a:pt x="716" y="72"/>
                  </a:lnTo>
                  <a:lnTo>
                    <a:pt x="712" y="72"/>
                  </a:lnTo>
                  <a:lnTo>
                    <a:pt x="708" y="72"/>
                  </a:lnTo>
                  <a:lnTo>
                    <a:pt x="712" y="72"/>
                  </a:lnTo>
                  <a:lnTo>
                    <a:pt x="708" y="74"/>
                  </a:lnTo>
                  <a:lnTo>
                    <a:pt x="704" y="74"/>
                  </a:lnTo>
                  <a:lnTo>
                    <a:pt x="700" y="78"/>
                  </a:lnTo>
                  <a:lnTo>
                    <a:pt x="696" y="78"/>
                  </a:lnTo>
                  <a:lnTo>
                    <a:pt x="692" y="82"/>
                  </a:lnTo>
                  <a:lnTo>
                    <a:pt x="696" y="82"/>
                  </a:lnTo>
                  <a:lnTo>
                    <a:pt x="696" y="86"/>
                  </a:lnTo>
                  <a:lnTo>
                    <a:pt x="692" y="86"/>
                  </a:lnTo>
                  <a:lnTo>
                    <a:pt x="688" y="86"/>
                  </a:lnTo>
                  <a:lnTo>
                    <a:pt x="686" y="90"/>
                  </a:lnTo>
                  <a:lnTo>
                    <a:pt x="688" y="90"/>
                  </a:lnTo>
                  <a:lnTo>
                    <a:pt x="692" y="90"/>
                  </a:lnTo>
                  <a:lnTo>
                    <a:pt x="688" y="90"/>
                  </a:lnTo>
                  <a:lnTo>
                    <a:pt x="686" y="94"/>
                  </a:lnTo>
                  <a:lnTo>
                    <a:pt x="688" y="94"/>
                  </a:lnTo>
                  <a:lnTo>
                    <a:pt x="688" y="90"/>
                  </a:lnTo>
                  <a:lnTo>
                    <a:pt x="692" y="90"/>
                  </a:lnTo>
                  <a:lnTo>
                    <a:pt x="696" y="90"/>
                  </a:lnTo>
                  <a:lnTo>
                    <a:pt x="696" y="86"/>
                  </a:lnTo>
                  <a:lnTo>
                    <a:pt x="700" y="86"/>
                  </a:lnTo>
                  <a:lnTo>
                    <a:pt x="700" y="82"/>
                  </a:lnTo>
                  <a:lnTo>
                    <a:pt x="704" y="82"/>
                  </a:lnTo>
                  <a:lnTo>
                    <a:pt x="708" y="82"/>
                  </a:lnTo>
                  <a:lnTo>
                    <a:pt x="712" y="78"/>
                  </a:lnTo>
                  <a:lnTo>
                    <a:pt x="716" y="74"/>
                  </a:lnTo>
                  <a:lnTo>
                    <a:pt x="718" y="74"/>
                  </a:lnTo>
                  <a:lnTo>
                    <a:pt x="718" y="72"/>
                  </a:lnTo>
                  <a:lnTo>
                    <a:pt x="722" y="72"/>
                  </a:lnTo>
                  <a:lnTo>
                    <a:pt x="726" y="72"/>
                  </a:lnTo>
                  <a:lnTo>
                    <a:pt x="730" y="68"/>
                  </a:lnTo>
                  <a:lnTo>
                    <a:pt x="734" y="64"/>
                  </a:lnTo>
                  <a:lnTo>
                    <a:pt x="738" y="64"/>
                  </a:lnTo>
                  <a:lnTo>
                    <a:pt x="742" y="60"/>
                  </a:lnTo>
                  <a:lnTo>
                    <a:pt x="744" y="60"/>
                  </a:lnTo>
                  <a:lnTo>
                    <a:pt x="748" y="60"/>
                  </a:lnTo>
                  <a:lnTo>
                    <a:pt x="744" y="60"/>
                  </a:lnTo>
                  <a:lnTo>
                    <a:pt x="744" y="64"/>
                  </a:lnTo>
                  <a:lnTo>
                    <a:pt x="744" y="68"/>
                  </a:lnTo>
                  <a:lnTo>
                    <a:pt x="748" y="68"/>
                  </a:lnTo>
                  <a:lnTo>
                    <a:pt x="748" y="64"/>
                  </a:lnTo>
                  <a:lnTo>
                    <a:pt x="756" y="64"/>
                  </a:lnTo>
                  <a:lnTo>
                    <a:pt x="760" y="64"/>
                  </a:lnTo>
                  <a:lnTo>
                    <a:pt x="764" y="64"/>
                  </a:lnTo>
                  <a:lnTo>
                    <a:pt x="768" y="64"/>
                  </a:lnTo>
                  <a:lnTo>
                    <a:pt x="770" y="64"/>
                  </a:lnTo>
                  <a:lnTo>
                    <a:pt x="770" y="68"/>
                  </a:lnTo>
                  <a:lnTo>
                    <a:pt x="774" y="68"/>
                  </a:lnTo>
                  <a:lnTo>
                    <a:pt x="778" y="64"/>
                  </a:lnTo>
                  <a:lnTo>
                    <a:pt x="782" y="64"/>
                  </a:lnTo>
                  <a:lnTo>
                    <a:pt x="782" y="60"/>
                  </a:lnTo>
                  <a:lnTo>
                    <a:pt x="778" y="60"/>
                  </a:lnTo>
                  <a:lnTo>
                    <a:pt x="778" y="56"/>
                  </a:lnTo>
                  <a:lnTo>
                    <a:pt x="782" y="56"/>
                  </a:lnTo>
                  <a:lnTo>
                    <a:pt x="782" y="60"/>
                  </a:lnTo>
                  <a:lnTo>
                    <a:pt x="786" y="60"/>
                  </a:lnTo>
                  <a:lnTo>
                    <a:pt x="786" y="56"/>
                  </a:lnTo>
                  <a:lnTo>
                    <a:pt x="782" y="56"/>
                  </a:lnTo>
                  <a:lnTo>
                    <a:pt x="782" y="52"/>
                  </a:lnTo>
                  <a:lnTo>
                    <a:pt x="786" y="52"/>
                  </a:lnTo>
                  <a:lnTo>
                    <a:pt x="786" y="56"/>
                  </a:lnTo>
                  <a:lnTo>
                    <a:pt x="786" y="52"/>
                  </a:lnTo>
                  <a:lnTo>
                    <a:pt x="788" y="52"/>
                  </a:lnTo>
                  <a:lnTo>
                    <a:pt x="792" y="52"/>
                  </a:lnTo>
                  <a:lnTo>
                    <a:pt x="796" y="52"/>
                  </a:lnTo>
                  <a:lnTo>
                    <a:pt x="800" y="52"/>
                  </a:lnTo>
                  <a:lnTo>
                    <a:pt x="804" y="52"/>
                  </a:lnTo>
                  <a:lnTo>
                    <a:pt x="808" y="52"/>
                  </a:lnTo>
                  <a:lnTo>
                    <a:pt x="812" y="52"/>
                  </a:lnTo>
                  <a:lnTo>
                    <a:pt x="816" y="52"/>
                  </a:lnTo>
                  <a:lnTo>
                    <a:pt x="818" y="52"/>
                  </a:lnTo>
                  <a:lnTo>
                    <a:pt x="822" y="52"/>
                  </a:lnTo>
                  <a:lnTo>
                    <a:pt x="826" y="52"/>
                  </a:lnTo>
                  <a:lnTo>
                    <a:pt x="830" y="52"/>
                  </a:lnTo>
                  <a:lnTo>
                    <a:pt x="834" y="52"/>
                  </a:lnTo>
                  <a:lnTo>
                    <a:pt x="834" y="56"/>
                  </a:lnTo>
                  <a:lnTo>
                    <a:pt x="838" y="56"/>
                  </a:lnTo>
                  <a:lnTo>
                    <a:pt x="842" y="56"/>
                  </a:lnTo>
                  <a:lnTo>
                    <a:pt x="844" y="56"/>
                  </a:lnTo>
                  <a:lnTo>
                    <a:pt x="848" y="56"/>
                  </a:lnTo>
                  <a:lnTo>
                    <a:pt x="852" y="56"/>
                  </a:lnTo>
                  <a:lnTo>
                    <a:pt x="852" y="60"/>
                  </a:lnTo>
                  <a:lnTo>
                    <a:pt x="856" y="60"/>
                  </a:lnTo>
                  <a:lnTo>
                    <a:pt x="860" y="60"/>
                  </a:lnTo>
                  <a:lnTo>
                    <a:pt x="856" y="64"/>
                  </a:lnTo>
                  <a:lnTo>
                    <a:pt x="852" y="64"/>
                  </a:lnTo>
                  <a:lnTo>
                    <a:pt x="852" y="68"/>
                  </a:lnTo>
                  <a:lnTo>
                    <a:pt x="848" y="68"/>
                  </a:lnTo>
                  <a:lnTo>
                    <a:pt x="844" y="68"/>
                  </a:lnTo>
                  <a:lnTo>
                    <a:pt x="844" y="72"/>
                  </a:lnTo>
                  <a:lnTo>
                    <a:pt x="842" y="72"/>
                  </a:lnTo>
                  <a:lnTo>
                    <a:pt x="838" y="72"/>
                  </a:lnTo>
                  <a:lnTo>
                    <a:pt x="834" y="74"/>
                  </a:lnTo>
                  <a:lnTo>
                    <a:pt x="830" y="74"/>
                  </a:lnTo>
                  <a:lnTo>
                    <a:pt x="826" y="74"/>
                  </a:lnTo>
                  <a:lnTo>
                    <a:pt x="822" y="74"/>
                  </a:lnTo>
                  <a:lnTo>
                    <a:pt x="818" y="74"/>
                  </a:lnTo>
                  <a:lnTo>
                    <a:pt x="818" y="78"/>
                  </a:lnTo>
                  <a:lnTo>
                    <a:pt x="822" y="78"/>
                  </a:lnTo>
                  <a:lnTo>
                    <a:pt x="822" y="82"/>
                  </a:lnTo>
                  <a:lnTo>
                    <a:pt x="818" y="82"/>
                  </a:lnTo>
                  <a:lnTo>
                    <a:pt x="816" y="82"/>
                  </a:lnTo>
                  <a:lnTo>
                    <a:pt x="812" y="82"/>
                  </a:lnTo>
                  <a:lnTo>
                    <a:pt x="808" y="86"/>
                  </a:lnTo>
                  <a:lnTo>
                    <a:pt x="804" y="86"/>
                  </a:lnTo>
                  <a:lnTo>
                    <a:pt x="800" y="86"/>
                  </a:lnTo>
                  <a:lnTo>
                    <a:pt x="796" y="86"/>
                  </a:lnTo>
                  <a:lnTo>
                    <a:pt x="792" y="86"/>
                  </a:lnTo>
                  <a:lnTo>
                    <a:pt x="788" y="86"/>
                  </a:lnTo>
                  <a:lnTo>
                    <a:pt x="786" y="86"/>
                  </a:lnTo>
                  <a:lnTo>
                    <a:pt x="782" y="86"/>
                  </a:lnTo>
                  <a:lnTo>
                    <a:pt x="778" y="86"/>
                  </a:lnTo>
                  <a:lnTo>
                    <a:pt x="774" y="86"/>
                  </a:lnTo>
                  <a:lnTo>
                    <a:pt x="774" y="90"/>
                  </a:lnTo>
                  <a:lnTo>
                    <a:pt x="770" y="90"/>
                  </a:lnTo>
                  <a:lnTo>
                    <a:pt x="768" y="90"/>
                  </a:lnTo>
                  <a:lnTo>
                    <a:pt x="764" y="90"/>
                  </a:lnTo>
                  <a:lnTo>
                    <a:pt x="760" y="90"/>
                  </a:lnTo>
                  <a:lnTo>
                    <a:pt x="756" y="90"/>
                  </a:lnTo>
                  <a:lnTo>
                    <a:pt x="752" y="90"/>
                  </a:lnTo>
                  <a:lnTo>
                    <a:pt x="748" y="90"/>
                  </a:lnTo>
                  <a:lnTo>
                    <a:pt x="744" y="90"/>
                  </a:lnTo>
                  <a:lnTo>
                    <a:pt x="742" y="90"/>
                  </a:lnTo>
                  <a:lnTo>
                    <a:pt x="738" y="94"/>
                  </a:lnTo>
                  <a:lnTo>
                    <a:pt x="734" y="94"/>
                  </a:lnTo>
                  <a:lnTo>
                    <a:pt x="734" y="90"/>
                  </a:lnTo>
                  <a:lnTo>
                    <a:pt x="730" y="90"/>
                  </a:lnTo>
                  <a:lnTo>
                    <a:pt x="730" y="94"/>
                  </a:lnTo>
                  <a:lnTo>
                    <a:pt x="734" y="94"/>
                  </a:lnTo>
                  <a:lnTo>
                    <a:pt x="738" y="94"/>
                  </a:lnTo>
                  <a:lnTo>
                    <a:pt x="742" y="94"/>
                  </a:lnTo>
                  <a:lnTo>
                    <a:pt x="744" y="94"/>
                  </a:lnTo>
                  <a:lnTo>
                    <a:pt x="744" y="90"/>
                  </a:lnTo>
                  <a:lnTo>
                    <a:pt x="748" y="90"/>
                  </a:lnTo>
                  <a:lnTo>
                    <a:pt x="752" y="90"/>
                  </a:lnTo>
                  <a:lnTo>
                    <a:pt x="756" y="90"/>
                  </a:lnTo>
                  <a:lnTo>
                    <a:pt x="760" y="90"/>
                  </a:lnTo>
                  <a:lnTo>
                    <a:pt x="764" y="90"/>
                  </a:lnTo>
                  <a:lnTo>
                    <a:pt x="768" y="94"/>
                  </a:lnTo>
                  <a:lnTo>
                    <a:pt x="770" y="94"/>
                  </a:lnTo>
                  <a:lnTo>
                    <a:pt x="774" y="94"/>
                  </a:lnTo>
                  <a:lnTo>
                    <a:pt x="778" y="94"/>
                  </a:lnTo>
                  <a:lnTo>
                    <a:pt x="782" y="90"/>
                  </a:lnTo>
                  <a:lnTo>
                    <a:pt x="786" y="90"/>
                  </a:lnTo>
                  <a:lnTo>
                    <a:pt x="788" y="90"/>
                  </a:lnTo>
                  <a:lnTo>
                    <a:pt x="788" y="94"/>
                  </a:lnTo>
                  <a:lnTo>
                    <a:pt x="792" y="94"/>
                  </a:lnTo>
                  <a:lnTo>
                    <a:pt x="796" y="94"/>
                  </a:lnTo>
                  <a:lnTo>
                    <a:pt x="800" y="94"/>
                  </a:lnTo>
                  <a:lnTo>
                    <a:pt x="804" y="94"/>
                  </a:lnTo>
                  <a:lnTo>
                    <a:pt x="800" y="94"/>
                  </a:lnTo>
                  <a:lnTo>
                    <a:pt x="800" y="98"/>
                  </a:lnTo>
                  <a:lnTo>
                    <a:pt x="796" y="98"/>
                  </a:lnTo>
                  <a:lnTo>
                    <a:pt x="792" y="98"/>
                  </a:lnTo>
                  <a:lnTo>
                    <a:pt x="796" y="98"/>
                  </a:lnTo>
                  <a:lnTo>
                    <a:pt x="792" y="100"/>
                  </a:lnTo>
                  <a:lnTo>
                    <a:pt x="788" y="100"/>
                  </a:lnTo>
                  <a:lnTo>
                    <a:pt x="786" y="100"/>
                  </a:lnTo>
                  <a:lnTo>
                    <a:pt x="782" y="100"/>
                  </a:lnTo>
                  <a:lnTo>
                    <a:pt x="778" y="100"/>
                  </a:lnTo>
                  <a:lnTo>
                    <a:pt x="774" y="100"/>
                  </a:lnTo>
                  <a:lnTo>
                    <a:pt x="770" y="100"/>
                  </a:lnTo>
                  <a:lnTo>
                    <a:pt x="768" y="100"/>
                  </a:lnTo>
                  <a:lnTo>
                    <a:pt x="764" y="100"/>
                  </a:lnTo>
                  <a:lnTo>
                    <a:pt x="760" y="100"/>
                  </a:lnTo>
                  <a:lnTo>
                    <a:pt x="756" y="100"/>
                  </a:lnTo>
                  <a:lnTo>
                    <a:pt x="752" y="100"/>
                  </a:lnTo>
                  <a:lnTo>
                    <a:pt x="748" y="100"/>
                  </a:lnTo>
                  <a:lnTo>
                    <a:pt x="748" y="104"/>
                  </a:lnTo>
                  <a:lnTo>
                    <a:pt x="744" y="104"/>
                  </a:lnTo>
                  <a:lnTo>
                    <a:pt x="742" y="104"/>
                  </a:lnTo>
                  <a:lnTo>
                    <a:pt x="744" y="104"/>
                  </a:lnTo>
                  <a:lnTo>
                    <a:pt x="742" y="108"/>
                  </a:lnTo>
                  <a:lnTo>
                    <a:pt x="738" y="112"/>
                  </a:lnTo>
                  <a:lnTo>
                    <a:pt x="742" y="112"/>
                  </a:lnTo>
                  <a:lnTo>
                    <a:pt x="744" y="112"/>
                  </a:lnTo>
                  <a:lnTo>
                    <a:pt x="744" y="116"/>
                  </a:lnTo>
                  <a:lnTo>
                    <a:pt x="748" y="116"/>
                  </a:lnTo>
                  <a:lnTo>
                    <a:pt x="748" y="112"/>
                  </a:lnTo>
                  <a:lnTo>
                    <a:pt x="752" y="112"/>
                  </a:lnTo>
                  <a:lnTo>
                    <a:pt x="748" y="112"/>
                  </a:lnTo>
                  <a:lnTo>
                    <a:pt x="744" y="112"/>
                  </a:lnTo>
                  <a:lnTo>
                    <a:pt x="748" y="108"/>
                  </a:lnTo>
                  <a:lnTo>
                    <a:pt x="752" y="108"/>
                  </a:lnTo>
                  <a:lnTo>
                    <a:pt x="756" y="108"/>
                  </a:lnTo>
                  <a:lnTo>
                    <a:pt x="756" y="104"/>
                  </a:lnTo>
                  <a:lnTo>
                    <a:pt x="760" y="104"/>
                  </a:lnTo>
                  <a:lnTo>
                    <a:pt x="764" y="104"/>
                  </a:lnTo>
                  <a:lnTo>
                    <a:pt x="768" y="104"/>
                  </a:lnTo>
                  <a:lnTo>
                    <a:pt x="770" y="104"/>
                  </a:lnTo>
                  <a:lnTo>
                    <a:pt x="774" y="104"/>
                  </a:lnTo>
                  <a:lnTo>
                    <a:pt x="778" y="104"/>
                  </a:lnTo>
                  <a:lnTo>
                    <a:pt x="782" y="104"/>
                  </a:lnTo>
                  <a:lnTo>
                    <a:pt x="786" y="104"/>
                  </a:lnTo>
                  <a:lnTo>
                    <a:pt x="786" y="108"/>
                  </a:lnTo>
                  <a:lnTo>
                    <a:pt x="782" y="108"/>
                  </a:lnTo>
                  <a:lnTo>
                    <a:pt x="778" y="112"/>
                  </a:lnTo>
                  <a:lnTo>
                    <a:pt x="778" y="116"/>
                  </a:lnTo>
                  <a:lnTo>
                    <a:pt x="774" y="116"/>
                  </a:lnTo>
                  <a:lnTo>
                    <a:pt x="770" y="116"/>
                  </a:lnTo>
                  <a:lnTo>
                    <a:pt x="768" y="116"/>
                  </a:lnTo>
                  <a:lnTo>
                    <a:pt x="764" y="116"/>
                  </a:lnTo>
                  <a:lnTo>
                    <a:pt x="760" y="116"/>
                  </a:lnTo>
                  <a:lnTo>
                    <a:pt x="756" y="116"/>
                  </a:lnTo>
                  <a:lnTo>
                    <a:pt x="756" y="120"/>
                  </a:lnTo>
                  <a:lnTo>
                    <a:pt x="752" y="120"/>
                  </a:lnTo>
                  <a:lnTo>
                    <a:pt x="756" y="120"/>
                  </a:lnTo>
                  <a:lnTo>
                    <a:pt x="756" y="124"/>
                  </a:lnTo>
                  <a:lnTo>
                    <a:pt x="752" y="124"/>
                  </a:lnTo>
                  <a:lnTo>
                    <a:pt x="752" y="128"/>
                  </a:lnTo>
                  <a:lnTo>
                    <a:pt x="752" y="130"/>
                  </a:lnTo>
                  <a:lnTo>
                    <a:pt x="752" y="134"/>
                  </a:lnTo>
                  <a:lnTo>
                    <a:pt x="752" y="130"/>
                  </a:lnTo>
                  <a:lnTo>
                    <a:pt x="756" y="128"/>
                  </a:lnTo>
                  <a:lnTo>
                    <a:pt x="760" y="128"/>
                  </a:lnTo>
                  <a:lnTo>
                    <a:pt x="764" y="128"/>
                  </a:lnTo>
                  <a:lnTo>
                    <a:pt x="764" y="130"/>
                  </a:lnTo>
                  <a:lnTo>
                    <a:pt x="760" y="130"/>
                  </a:lnTo>
                  <a:lnTo>
                    <a:pt x="764" y="130"/>
                  </a:lnTo>
                  <a:lnTo>
                    <a:pt x="760" y="130"/>
                  </a:lnTo>
                  <a:lnTo>
                    <a:pt x="756" y="130"/>
                  </a:lnTo>
                  <a:lnTo>
                    <a:pt x="756" y="134"/>
                  </a:lnTo>
                  <a:lnTo>
                    <a:pt x="752" y="134"/>
                  </a:lnTo>
                  <a:lnTo>
                    <a:pt x="748" y="134"/>
                  </a:lnTo>
                  <a:lnTo>
                    <a:pt x="748" y="138"/>
                  </a:lnTo>
                  <a:lnTo>
                    <a:pt x="748" y="142"/>
                  </a:lnTo>
                  <a:lnTo>
                    <a:pt x="744" y="142"/>
                  </a:lnTo>
                  <a:lnTo>
                    <a:pt x="742" y="142"/>
                  </a:lnTo>
                  <a:lnTo>
                    <a:pt x="738" y="142"/>
                  </a:lnTo>
                  <a:lnTo>
                    <a:pt x="734" y="142"/>
                  </a:lnTo>
                  <a:lnTo>
                    <a:pt x="734" y="146"/>
                  </a:lnTo>
                  <a:lnTo>
                    <a:pt x="738" y="146"/>
                  </a:lnTo>
                  <a:lnTo>
                    <a:pt x="734" y="146"/>
                  </a:lnTo>
                  <a:lnTo>
                    <a:pt x="730" y="146"/>
                  </a:lnTo>
                  <a:lnTo>
                    <a:pt x="730" y="150"/>
                  </a:lnTo>
                  <a:lnTo>
                    <a:pt x="734" y="150"/>
                  </a:lnTo>
                  <a:lnTo>
                    <a:pt x="734" y="146"/>
                  </a:lnTo>
                  <a:lnTo>
                    <a:pt x="738" y="146"/>
                  </a:lnTo>
                  <a:lnTo>
                    <a:pt x="738" y="150"/>
                  </a:lnTo>
                  <a:lnTo>
                    <a:pt x="734" y="150"/>
                  </a:lnTo>
                  <a:lnTo>
                    <a:pt x="734" y="154"/>
                  </a:lnTo>
                  <a:lnTo>
                    <a:pt x="730" y="158"/>
                  </a:lnTo>
                  <a:lnTo>
                    <a:pt x="730" y="160"/>
                  </a:lnTo>
                  <a:lnTo>
                    <a:pt x="726" y="160"/>
                  </a:lnTo>
                  <a:lnTo>
                    <a:pt x="722" y="160"/>
                  </a:lnTo>
                  <a:lnTo>
                    <a:pt x="726" y="164"/>
                  </a:lnTo>
                  <a:lnTo>
                    <a:pt x="730" y="164"/>
                  </a:lnTo>
                  <a:lnTo>
                    <a:pt x="726" y="164"/>
                  </a:lnTo>
                  <a:lnTo>
                    <a:pt x="722" y="168"/>
                  </a:lnTo>
                  <a:lnTo>
                    <a:pt x="726" y="168"/>
                  </a:lnTo>
                  <a:lnTo>
                    <a:pt x="722" y="172"/>
                  </a:lnTo>
                  <a:lnTo>
                    <a:pt x="718" y="174"/>
                  </a:lnTo>
                  <a:lnTo>
                    <a:pt x="722" y="174"/>
                  </a:lnTo>
                  <a:lnTo>
                    <a:pt x="726" y="174"/>
                  </a:lnTo>
                  <a:lnTo>
                    <a:pt x="730" y="174"/>
                  </a:lnTo>
                  <a:lnTo>
                    <a:pt x="726" y="174"/>
                  </a:lnTo>
                  <a:lnTo>
                    <a:pt x="726" y="178"/>
                  </a:lnTo>
                  <a:lnTo>
                    <a:pt x="730" y="174"/>
                  </a:lnTo>
                  <a:lnTo>
                    <a:pt x="730" y="172"/>
                  </a:lnTo>
                  <a:lnTo>
                    <a:pt x="734" y="168"/>
                  </a:lnTo>
                  <a:lnTo>
                    <a:pt x="738" y="164"/>
                  </a:lnTo>
                  <a:lnTo>
                    <a:pt x="742" y="168"/>
                  </a:lnTo>
                  <a:lnTo>
                    <a:pt x="744" y="168"/>
                  </a:lnTo>
                  <a:lnTo>
                    <a:pt x="748" y="172"/>
                  </a:lnTo>
                  <a:lnTo>
                    <a:pt x="752" y="172"/>
                  </a:lnTo>
                  <a:lnTo>
                    <a:pt x="756" y="172"/>
                  </a:lnTo>
                  <a:lnTo>
                    <a:pt x="760" y="172"/>
                  </a:lnTo>
                  <a:lnTo>
                    <a:pt x="764" y="174"/>
                  </a:lnTo>
                  <a:lnTo>
                    <a:pt x="760" y="174"/>
                  </a:lnTo>
                  <a:lnTo>
                    <a:pt x="760" y="178"/>
                  </a:lnTo>
                  <a:lnTo>
                    <a:pt x="756" y="174"/>
                  </a:lnTo>
                  <a:lnTo>
                    <a:pt x="748" y="174"/>
                  </a:lnTo>
                  <a:lnTo>
                    <a:pt x="748" y="172"/>
                  </a:lnTo>
                  <a:lnTo>
                    <a:pt x="744" y="172"/>
                  </a:lnTo>
                  <a:lnTo>
                    <a:pt x="744" y="174"/>
                  </a:lnTo>
                  <a:lnTo>
                    <a:pt x="742" y="174"/>
                  </a:lnTo>
                  <a:lnTo>
                    <a:pt x="738" y="174"/>
                  </a:lnTo>
                  <a:lnTo>
                    <a:pt x="742" y="174"/>
                  </a:lnTo>
                  <a:lnTo>
                    <a:pt x="744" y="174"/>
                  </a:lnTo>
                  <a:lnTo>
                    <a:pt x="744" y="178"/>
                  </a:lnTo>
                  <a:lnTo>
                    <a:pt x="742" y="178"/>
                  </a:lnTo>
                  <a:lnTo>
                    <a:pt x="744" y="178"/>
                  </a:lnTo>
                  <a:lnTo>
                    <a:pt x="742" y="178"/>
                  </a:lnTo>
                  <a:lnTo>
                    <a:pt x="738" y="178"/>
                  </a:lnTo>
                  <a:lnTo>
                    <a:pt x="734" y="178"/>
                  </a:lnTo>
                  <a:lnTo>
                    <a:pt x="738" y="178"/>
                  </a:lnTo>
                  <a:lnTo>
                    <a:pt x="742" y="178"/>
                  </a:lnTo>
                  <a:lnTo>
                    <a:pt x="744" y="178"/>
                  </a:lnTo>
                  <a:lnTo>
                    <a:pt x="748" y="182"/>
                  </a:lnTo>
                  <a:lnTo>
                    <a:pt x="744" y="182"/>
                  </a:lnTo>
                  <a:lnTo>
                    <a:pt x="742" y="182"/>
                  </a:lnTo>
                  <a:lnTo>
                    <a:pt x="738" y="182"/>
                  </a:lnTo>
                  <a:lnTo>
                    <a:pt x="742" y="182"/>
                  </a:lnTo>
                  <a:lnTo>
                    <a:pt x="744" y="182"/>
                  </a:lnTo>
                  <a:lnTo>
                    <a:pt x="748" y="182"/>
                  </a:lnTo>
                  <a:lnTo>
                    <a:pt x="752" y="182"/>
                  </a:lnTo>
                  <a:lnTo>
                    <a:pt x="756" y="182"/>
                  </a:lnTo>
                  <a:lnTo>
                    <a:pt x="756" y="186"/>
                  </a:lnTo>
                  <a:lnTo>
                    <a:pt x="760" y="186"/>
                  </a:lnTo>
                  <a:lnTo>
                    <a:pt x="764" y="186"/>
                  </a:lnTo>
                  <a:lnTo>
                    <a:pt x="764" y="182"/>
                  </a:lnTo>
                  <a:lnTo>
                    <a:pt x="768" y="182"/>
                  </a:lnTo>
                  <a:lnTo>
                    <a:pt x="770" y="182"/>
                  </a:lnTo>
                  <a:lnTo>
                    <a:pt x="774" y="186"/>
                  </a:lnTo>
                  <a:lnTo>
                    <a:pt x="774" y="190"/>
                  </a:lnTo>
                  <a:lnTo>
                    <a:pt x="774" y="194"/>
                  </a:lnTo>
                  <a:lnTo>
                    <a:pt x="774" y="198"/>
                  </a:lnTo>
                  <a:lnTo>
                    <a:pt x="770" y="198"/>
                  </a:lnTo>
                  <a:lnTo>
                    <a:pt x="770" y="200"/>
                  </a:lnTo>
                  <a:lnTo>
                    <a:pt x="768" y="198"/>
                  </a:lnTo>
                  <a:lnTo>
                    <a:pt x="764" y="198"/>
                  </a:lnTo>
                  <a:lnTo>
                    <a:pt x="760" y="198"/>
                  </a:lnTo>
                  <a:lnTo>
                    <a:pt x="756" y="198"/>
                  </a:lnTo>
                  <a:lnTo>
                    <a:pt x="752" y="194"/>
                  </a:lnTo>
                  <a:lnTo>
                    <a:pt x="748" y="194"/>
                  </a:lnTo>
                  <a:lnTo>
                    <a:pt x="744" y="194"/>
                  </a:lnTo>
                  <a:lnTo>
                    <a:pt x="738" y="194"/>
                  </a:lnTo>
                  <a:lnTo>
                    <a:pt x="734" y="194"/>
                  </a:lnTo>
                  <a:lnTo>
                    <a:pt x="738" y="194"/>
                  </a:lnTo>
                  <a:lnTo>
                    <a:pt x="742" y="194"/>
                  </a:lnTo>
                  <a:lnTo>
                    <a:pt x="742" y="198"/>
                  </a:lnTo>
                  <a:lnTo>
                    <a:pt x="738" y="198"/>
                  </a:lnTo>
                  <a:lnTo>
                    <a:pt x="734" y="198"/>
                  </a:lnTo>
                  <a:lnTo>
                    <a:pt x="730" y="198"/>
                  </a:lnTo>
                  <a:lnTo>
                    <a:pt x="726" y="198"/>
                  </a:lnTo>
                  <a:lnTo>
                    <a:pt x="730" y="198"/>
                  </a:lnTo>
                  <a:lnTo>
                    <a:pt x="734" y="198"/>
                  </a:lnTo>
                  <a:lnTo>
                    <a:pt x="738" y="198"/>
                  </a:lnTo>
                  <a:lnTo>
                    <a:pt x="734" y="198"/>
                  </a:lnTo>
                  <a:lnTo>
                    <a:pt x="734" y="200"/>
                  </a:lnTo>
                  <a:lnTo>
                    <a:pt x="734" y="198"/>
                  </a:lnTo>
                  <a:lnTo>
                    <a:pt x="730" y="198"/>
                  </a:lnTo>
                  <a:lnTo>
                    <a:pt x="730" y="200"/>
                  </a:lnTo>
                  <a:lnTo>
                    <a:pt x="726" y="204"/>
                  </a:lnTo>
                  <a:lnTo>
                    <a:pt x="722" y="204"/>
                  </a:lnTo>
                  <a:lnTo>
                    <a:pt x="722" y="200"/>
                  </a:lnTo>
                  <a:lnTo>
                    <a:pt x="718" y="198"/>
                  </a:lnTo>
                  <a:lnTo>
                    <a:pt x="716" y="198"/>
                  </a:lnTo>
                  <a:lnTo>
                    <a:pt x="716" y="200"/>
                  </a:lnTo>
                  <a:lnTo>
                    <a:pt x="712" y="200"/>
                  </a:lnTo>
                  <a:lnTo>
                    <a:pt x="716" y="204"/>
                  </a:lnTo>
                  <a:lnTo>
                    <a:pt x="716" y="208"/>
                  </a:lnTo>
                  <a:lnTo>
                    <a:pt x="716" y="204"/>
                  </a:lnTo>
                  <a:lnTo>
                    <a:pt x="718" y="204"/>
                  </a:lnTo>
                  <a:lnTo>
                    <a:pt x="722" y="204"/>
                  </a:lnTo>
                  <a:lnTo>
                    <a:pt x="726" y="208"/>
                  </a:lnTo>
                  <a:lnTo>
                    <a:pt x="722" y="208"/>
                  </a:lnTo>
                  <a:lnTo>
                    <a:pt x="718" y="208"/>
                  </a:lnTo>
                  <a:lnTo>
                    <a:pt x="722" y="208"/>
                  </a:lnTo>
                  <a:lnTo>
                    <a:pt x="726" y="208"/>
                  </a:lnTo>
                  <a:lnTo>
                    <a:pt x="722" y="208"/>
                  </a:lnTo>
                  <a:lnTo>
                    <a:pt x="718" y="208"/>
                  </a:lnTo>
                  <a:lnTo>
                    <a:pt x="716" y="208"/>
                  </a:lnTo>
                  <a:lnTo>
                    <a:pt x="718" y="208"/>
                  </a:lnTo>
                  <a:lnTo>
                    <a:pt x="722" y="208"/>
                  </a:lnTo>
                  <a:lnTo>
                    <a:pt x="726" y="208"/>
                  </a:lnTo>
                  <a:lnTo>
                    <a:pt x="726" y="212"/>
                  </a:lnTo>
                  <a:lnTo>
                    <a:pt x="726" y="216"/>
                  </a:lnTo>
                  <a:lnTo>
                    <a:pt x="730" y="212"/>
                  </a:lnTo>
                  <a:lnTo>
                    <a:pt x="734" y="212"/>
                  </a:lnTo>
                  <a:lnTo>
                    <a:pt x="734" y="216"/>
                  </a:lnTo>
                  <a:lnTo>
                    <a:pt x="738" y="216"/>
                  </a:lnTo>
                  <a:lnTo>
                    <a:pt x="742" y="216"/>
                  </a:lnTo>
                  <a:lnTo>
                    <a:pt x="744" y="216"/>
                  </a:lnTo>
                  <a:lnTo>
                    <a:pt x="742" y="216"/>
                  </a:lnTo>
                  <a:lnTo>
                    <a:pt x="738" y="216"/>
                  </a:lnTo>
                  <a:lnTo>
                    <a:pt x="734" y="212"/>
                  </a:lnTo>
                  <a:lnTo>
                    <a:pt x="738" y="212"/>
                  </a:lnTo>
                  <a:lnTo>
                    <a:pt x="742" y="212"/>
                  </a:lnTo>
                  <a:lnTo>
                    <a:pt x="742" y="216"/>
                  </a:lnTo>
                  <a:lnTo>
                    <a:pt x="744" y="216"/>
                  </a:lnTo>
                  <a:lnTo>
                    <a:pt x="748" y="216"/>
                  </a:lnTo>
                  <a:lnTo>
                    <a:pt x="748" y="212"/>
                  </a:lnTo>
                  <a:lnTo>
                    <a:pt x="752" y="216"/>
                  </a:lnTo>
                  <a:lnTo>
                    <a:pt x="752" y="220"/>
                  </a:lnTo>
                  <a:lnTo>
                    <a:pt x="748" y="220"/>
                  </a:lnTo>
                  <a:lnTo>
                    <a:pt x="744" y="220"/>
                  </a:lnTo>
                  <a:lnTo>
                    <a:pt x="744" y="224"/>
                  </a:lnTo>
                  <a:lnTo>
                    <a:pt x="742" y="224"/>
                  </a:lnTo>
                  <a:lnTo>
                    <a:pt x="738" y="220"/>
                  </a:lnTo>
                  <a:lnTo>
                    <a:pt x="730" y="220"/>
                  </a:lnTo>
                  <a:lnTo>
                    <a:pt x="730" y="224"/>
                  </a:lnTo>
                  <a:lnTo>
                    <a:pt x="726" y="224"/>
                  </a:lnTo>
                  <a:lnTo>
                    <a:pt x="722" y="224"/>
                  </a:lnTo>
                  <a:lnTo>
                    <a:pt x="722" y="220"/>
                  </a:lnTo>
                  <a:lnTo>
                    <a:pt x="722" y="224"/>
                  </a:lnTo>
                  <a:lnTo>
                    <a:pt x="726" y="224"/>
                  </a:lnTo>
                  <a:lnTo>
                    <a:pt x="730" y="224"/>
                  </a:lnTo>
                  <a:lnTo>
                    <a:pt x="734" y="224"/>
                  </a:lnTo>
                  <a:lnTo>
                    <a:pt x="738" y="224"/>
                  </a:lnTo>
                  <a:lnTo>
                    <a:pt x="742" y="224"/>
                  </a:lnTo>
                  <a:lnTo>
                    <a:pt x="744" y="224"/>
                  </a:lnTo>
                  <a:lnTo>
                    <a:pt x="748" y="224"/>
                  </a:lnTo>
                  <a:lnTo>
                    <a:pt x="752" y="224"/>
                  </a:lnTo>
                  <a:lnTo>
                    <a:pt x="756" y="228"/>
                  </a:lnTo>
                  <a:lnTo>
                    <a:pt x="756" y="230"/>
                  </a:lnTo>
                  <a:lnTo>
                    <a:pt x="756" y="234"/>
                  </a:lnTo>
                  <a:lnTo>
                    <a:pt x="760" y="238"/>
                  </a:lnTo>
                  <a:lnTo>
                    <a:pt x="756" y="238"/>
                  </a:lnTo>
                  <a:lnTo>
                    <a:pt x="756" y="242"/>
                  </a:lnTo>
                  <a:lnTo>
                    <a:pt x="756" y="246"/>
                  </a:lnTo>
                  <a:lnTo>
                    <a:pt x="752" y="246"/>
                  </a:lnTo>
                  <a:lnTo>
                    <a:pt x="748" y="246"/>
                  </a:lnTo>
                  <a:lnTo>
                    <a:pt x="748" y="242"/>
                  </a:lnTo>
                  <a:lnTo>
                    <a:pt x="748" y="238"/>
                  </a:lnTo>
                  <a:lnTo>
                    <a:pt x="744" y="238"/>
                  </a:lnTo>
                  <a:lnTo>
                    <a:pt x="742" y="238"/>
                  </a:lnTo>
                  <a:lnTo>
                    <a:pt x="742" y="242"/>
                  </a:lnTo>
                  <a:lnTo>
                    <a:pt x="738" y="242"/>
                  </a:lnTo>
                  <a:lnTo>
                    <a:pt x="734" y="238"/>
                  </a:lnTo>
                  <a:lnTo>
                    <a:pt x="730" y="234"/>
                  </a:lnTo>
                  <a:lnTo>
                    <a:pt x="726" y="234"/>
                  </a:lnTo>
                  <a:lnTo>
                    <a:pt x="726" y="230"/>
                  </a:lnTo>
                  <a:lnTo>
                    <a:pt x="722" y="230"/>
                  </a:lnTo>
                  <a:lnTo>
                    <a:pt x="718" y="230"/>
                  </a:lnTo>
                  <a:lnTo>
                    <a:pt x="716" y="230"/>
                  </a:lnTo>
                  <a:lnTo>
                    <a:pt x="718" y="230"/>
                  </a:lnTo>
                  <a:lnTo>
                    <a:pt x="722" y="230"/>
                  </a:lnTo>
                  <a:lnTo>
                    <a:pt x="722" y="234"/>
                  </a:lnTo>
                  <a:lnTo>
                    <a:pt x="726" y="234"/>
                  </a:lnTo>
                  <a:lnTo>
                    <a:pt x="730" y="234"/>
                  </a:lnTo>
                  <a:lnTo>
                    <a:pt x="726" y="234"/>
                  </a:lnTo>
                  <a:lnTo>
                    <a:pt x="722" y="234"/>
                  </a:lnTo>
                  <a:lnTo>
                    <a:pt x="718" y="234"/>
                  </a:lnTo>
                  <a:lnTo>
                    <a:pt x="716" y="234"/>
                  </a:lnTo>
                  <a:lnTo>
                    <a:pt x="718" y="234"/>
                  </a:lnTo>
                  <a:lnTo>
                    <a:pt x="722" y="234"/>
                  </a:lnTo>
                  <a:lnTo>
                    <a:pt x="726" y="234"/>
                  </a:lnTo>
                  <a:lnTo>
                    <a:pt x="730" y="238"/>
                  </a:lnTo>
                  <a:lnTo>
                    <a:pt x="734" y="238"/>
                  </a:lnTo>
                  <a:lnTo>
                    <a:pt x="738" y="242"/>
                  </a:lnTo>
                  <a:lnTo>
                    <a:pt x="742" y="242"/>
                  </a:lnTo>
                  <a:lnTo>
                    <a:pt x="742" y="246"/>
                  </a:lnTo>
                  <a:lnTo>
                    <a:pt x="738" y="246"/>
                  </a:lnTo>
                  <a:lnTo>
                    <a:pt x="734" y="246"/>
                  </a:lnTo>
                  <a:lnTo>
                    <a:pt x="730" y="246"/>
                  </a:lnTo>
                  <a:lnTo>
                    <a:pt x="730" y="250"/>
                  </a:lnTo>
                  <a:lnTo>
                    <a:pt x="726" y="250"/>
                  </a:lnTo>
                  <a:lnTo>
                    <a:pt x="722" y="250"/>
                  </a:lnTo>
                  <a:lnTo>
                    <a:pt x="722" y="246"/>
                  </a:lnTo>
                  <a:lnTo>
                    <a:pt x="718" y="246"/>
                  </a:lnTo>
                  <a:lnTo>
                    <a:pt x="716" y="246"/>
                  </a:lnTo>
                  <a:lnTo>
                    <a:pt x="716" y="242"/>
                  </a:lnTo>
                  <a:lnTo>
                    <a:pt x="716" y="246"/>
                  </a:lnTo>
                  <a:lnTo>
                    <a:pt x="718" y="246"/>
                  </a:lnTo>
                  <a:lnTo>
                    <a:pt x="722" y="246"/>
                  </a:lnTo>
                  <a:lnTo>
                    <a:pt x="722" y="250"/>
                  </a:lnTo>
                  <a:lnTo>
                    <a:pt x="726" y="250"/>
                  </a:lnTo>
                  <a:lnTo>
                    <a:pt x="730" y="250"/>
                  </a:lnTo>
                  <a:lnTo>
                    <a:pt x="730" y="246"/>
                  </a:lnTo>
                  <a:lnTo>
                    <a:pt x="734" y="246"/>
                  </a:lnTo>
                  <a:lnTo>
                    <a:pt x="738" y="246"/>
                  </a:lnTo>
                  <a:lnTo>
                    <a:pt x="742" y="246"/>
                  </a:lnTo>
                  <a:lnTo>
                    <a:pt x="742" y="250"/>
                  </a:lnTo>
                  <a:lnTo>
                    <a:pt x="738" y="254"/>
                  </a:lnTo>
                  <a:lnTo>
                    <a:pt x="742" y="254"/>
                  </a:lnTo>
                  <a:lnTo>
                    <a:pt x="742" y="256"/>
                  </a:lnTo>
                  <a:lnTo>
                    <a:pt x="738" y="256"/>
                  </a:lnTo>
                  <a:lnTo>
                    <a:pt x="734" y="256"/>
                  </a:lnTo>
                  <a:lnTo>
                    <a:pt x="738" y="256"/>
                  </a:lnTo>
                  <a:lnTo>
                    <a:pt x="742" y="256"/>
                  </a:lnTo>
                  <a:lnTo>
                    <a:pt x="744" y="256"/>
                  </a:lnTo>
                  <a:lnTo>
                    <a:pt x="748" y="256"/>
                  </a:lnTo>
                  <a:lnTo>
                    <a:pt x="752" y="260"/>
                  </a:lnTo>
                  <a:lnTo>
                    <a:pt x="756" y="256"/>
                  </a:lnTo>
                  <a:lnTo>
                    <a:pt x="760" y="256"/>
                  </a:lnTo>
                  <a:lnTo>
                    <a:pt x="760" y="260"/>
                  </a:lnTo>
                  <a:lnTo>
                    <a:pt x="764" y="260"/>
                  </a:lnTo>
                  <a:lnTo>
                    <a:pt x="764" y="264"/>
                  </a:lnTo>
                  <a:lnTo>
                    <a:pt x="760" y="264"/>
                  </a:lnTo>
                  <a:lnTo>
                    <a:pt x="760" y="268"/>
                  </a:lnTo>
                  <a:lnTo>
                    <a:pt x="756" y="268"/>
                  </a:lnTo>
                  <a:lnTo>
                    <a:pt x="752" y="268"/>
                  </a:lnTo>
                  <a:lnTo>
                    <a:pt x="748" y="268"/>
                  </a:lnTo>
                  <a:lnTo>
                    <a:pt x="744" y="268"/>
                  </a:lnTo>
                  <a:lnTo>
                    <a:pt x="744" y="264"/>
                  </a:lnTo>
                  <a:lnTo>
                    <a:pt x="742" y="264"/>
                  </a:lnTo>
                  <a:lnTo>
                    <a:pt x="738" y="264"/>
                  </a:lnTo>
                  <a:lnTo>
                    <a:pt x="734" y="264"/>
                  </a:lnTo>
                  <a:lnTo>
                    <a:pt x="730" y="264"/>
                  </a:lnTo>
                  <a:lnTo>
                    <a:pt x="726" y="264"/>
                  </a:lnTo>
                  <a:lnTo>
                    <a:pt x="722" y="264"/>
                  </a:lnTo>
                  <a:lnTo>
                    <a:pt x="722" y="260"/>
                  </a:lnTo>
                  <a:lnTo>
                    <a:pt x="718" y="260"/>
                  </a:lnTo>
                  <a:lnTo>
                    <a:pt x="722" y="260"/>
                  </a:lnTo>
                  <a:lnTo>
                    <a:pt x="722" y="264"/>
                  </a:lnTo>
                  <a:lnTo>
                    <a:pt x="722" y="268"/>
                  </a:lnTo>
                  <a:lnTo>
                    <a:pt x="718" y="268"/>
                  </a:lnTo>
                  <a:lnTo>
                    <a:pt x="716" y="268"/>
                  </a:lnTo>
                  <a:lnTo>
                    <a:pt x="718" y="268"/>
                  </a:lnTo>
                  <a:lnTo>
                    <a:pt x="718" y="272"/>
                  </a:lnTo>
                  <a:lnTo>
                    <a:pt x="716" y="272"/>
                  </a:lnTo>
                  <a:lnTo>
                    <a:pt x="718" y="276"/>
                  </a:lnTo>
                  <a:lnTo>
                    <a:pt x="722" y="276"/>
                  </a:lnTo>
                  <a:lnTo>
                    <a:pt x="722" y="280"/>
                  </a:lnTo>
                  <a:lnTo>
                    <a:pt x="722" y="284"/>
                  </a:lnTo>
                  <a:lnTo>
                    <a:pt x="726" y="284"/>
                  </a:lnTo>
                  <a:lnTo>
                    <a:pt x="722" y="280"/>
                  </a:lnTo>
                  <a:lnTo>
                    <a:pt x="722" y="276"/>
                  </a:lnTo>
                  <a:lnTo>
                    <a:pt x="726" y="272"/>
                  </a:lnTo>
                  <a:lnTo>
                    <a:pt x="726" y="276"/>
                  </a:lnTo>
                  <a:lnTo>
                    <a:pt x="730" y="276"/>
                  </a:lnTo>
                  <a:lnTo>
                    <a:pt x="734" y="276"/>
                  </a:lnTo>
                  <a:lnTo>
                    <a:pt x="738" y="280"/>
                  </a:lnTo>
                  <a:lnTo>
                    <a:pt x="742" y="280"/>
                  </a:lnTo>
                  <a:lnTo>
                    <a:pt x="744" y="280"/>
                  </a:lnTo>
                  <a:lnTo>
                    <a:pt x="744" y="284"/>
                  </a:lnTo>
                  <a:lnTo>
                    <a:pt x="742" y="284"/>
                  </a:lnTo>
                  <a:lnTo>
                    <a:pt x="742" y="286"/>
                  </a:lnTo>
                  <a:lnTo>
                    <a:pt x="744" y="286"/>
                  </a:lnTo>
                  <a:lnTo>
                    <a:pt x="742" y="290"/>
                  </a:lnTo>
                  <a:lnTo>
                    <a:pt x="738" y="290"/>
                  </a:lnTo>
                  <a:lnTo>
                    <a:pt x="734" y="290"/>
                  </a:lnTo>
                  <a:lnTo>
                    <a:pt x="730" y="290"/>
                  </a:lnTo>
                  <a:lnTo>
                    <a:pt x="726" y="290"/>
                  </a:lnTo>
                  <a:lnTo>
                    <a:pt x="722" y="290"/>
                  </a:lnTo>
                  <a:lnTo>
                    <a:pt x="722" y="294"/>
                  </a:lnTo>
                  <a:lnTo>
                    <a:pt x="718" y="294"/>
                  </a:lnTo>
                  <a:lnTo>
                    <a:pt x="716" y="294"/>
                  </a:lnTo>
                  <a:lnTo>
                    <a:pt x="712" y="294"/>
                  </a:lnTo>
                  <a:lnTo>
                    <a:pt x="708" y="294"/>
                  </a:lnTo>
                  <a:lnTo>
                    <a:pt x="704" y="294"/>
                  </a:lnTo>
                  <a:lnTo>
                    <a:pt x="704" y="290"/>
                  </a:lnTo>
                  <a:lnTo>
                    <a:pt x="700" y="290"/>
                  </a:lnTo>
                  <a:lnTo>
                    <a:pt x="696" y="290"/>
                  </a:lnTo>
                  <a:lnTo>
                    <a:pt x="696" y="286"/>
                  </a:lnTo>
                  <a:lnTo>
                    <a:pt x="692" y="286"/>
                  </a:lnTo>
                  <a:lnTo>
                    <a:pt x="692" y="284"/>
                  </a:lnTo>
                  <a:lnTo>
                    <a:pt x="696" y="284"/>
                  </a:lnTo>
                  <a:lnTo>
                    <a:pt x="700" y="284"/>
                  </a:lnTo>
                  <a:lnTo>
                    <a:pt x="704" y="286"/>
                  </a:lnTo>
                  <a:lnTo>
                    <a:pt x="708" y="286"/>
                  </a:lnTo>
                  <a:lnTo>
                    <a:pt x="712" y="286"/>
                  </a:lnTo>
                  <a:lnTo>
                    <a:pt x="716" y="286"/>
                  </a:lnTo>
                  <a:lnTo>
                    <a:pt x="718" y="286"/>
                  </a:lnTo>
                  <a:lnTo>
                    <a:pt x="716" y="286"/>
                  </a:lnTo>
                  <a:lnTo>
                    <a:pt x="712" y="286"/>
                  </a:lnTo>
                  <a:lnTo>
                    <a:pt x="708" y="286"/>
                  </a:lnTo>
                  <a:lnTo>
                    <a:pt x="704" y="284"/>
                  </a:lnTo>
                  <a:lnTo>
                    <a:pt x="700" y="284"/>
                  </a:lnTo>
                  <a:lnTo>
                    <a:pt x="696" y="284"/>
                  </a:lnTo>
                  <a:lnTo>
                    <a:pt x="692" y="284"/>
                  </a:lnTo>
                  <a:lnTo>
                    <a:pt x="692" y="280"/>
                  </a:lnTo>
                  <a:lnTo>
                    <a:pt x="688" y="280"/>
                  </a:lnTo>
                  <a:lnTo>
                    <a:pt x="688" y="284"/>
                  </a:lnTo>
                  <a:lnTo>
                    <a:pt x="686" y="284"/>
                  </a:lnTo>
                  <a:lnTo>
                    <a:pt x="686" y="286"/>
                  </a:lnTo>
                  <a:lnTo>
                    <a:pt x="682" y="286"/>
                  </a:lnTo>
                  <a:lnTo>
                    <a:pt x="678" y="286"/>
                  </a:lnTo>
                  <a:lnTo>
                    <a:pt x="678" y="284"/>
                  </a:lnTo>
                  <a:lnTo>
                    <a:pt x="674" y="284"/>
                  </a:lnTo>
                  <a:lnTo>
                    <a:pt x="674" y="280"/>
                  </a:lnTo>
                  <a:lnTo>
                    <a:pt x="670" y="280"/>
                  </a:lnTo>
                  <a:lnTo>
                    <a:pt x="670" y="276"/>
                  </a:lnTo>
                  <a:lnTo>
                    <a:pt x="666" y="276"/>
                  </a:lnTo>
                  <a:lnTo>
                    <a:pt x="666" y="280"/>
                  </a:lnTo>
                  <a:lnTo>
                    <a:pt x="670" y="280"/>
                  </a:lnTo>
                  <a:lnTo>
                    <a:pt x="674" y="284"/>
                  </a:lnTo>
                  <a:lnTo>
                    <a:pt x="678" y="284"/>
                  </a:lnTo>
                  <a:lnTo>
                    <a:pt x="678" y="286"/>
                  </a:lnTo>
                  <a:lnTo>
                    <a:pt x="682" y="286"/>
                  </a:lnTo>
                  <a:lnTo>
                    <a:pt x="682" y="290"/>
                  </a:lnTo>
                  <a:lnTo>
                    <a:pt x="678" y="290"/>
                  </a:lnTo>
                  <a:lnTo>
                    <a:pt x="674" y="290"/>
                  </a:lnTo>
                  <a:lnTo>
                    <a:pt x="670" y="290"/>
                  </a:lnTo>
                  <a:lnTo>
                    <a:pt x="670" y="294"/>
                  </a:lnTo>
                  <a:lnTo>
                    <a:pt x="666" y="294"/>
                  </a:lnTo>
                  <a:lnTo>
                    <a:pt x="662" y="294"/>
                  </a:lnTo>
                  <a:lnTo>
                    <a:pt x="660" y="294"/>
                  </a:lnTo>
                  <a:lnTo>
                    <a:pt x="656" y="294"/>
                  </a:lnTo>
                  <a:lnTo>
                    <a:pt x="652" y="294"/>
                  </a:lnTo>
                  <a:lnTo>
                    <a:pt x="652" y="290"/>
                  </a:lnTo>
                  <a:lnTo>
                    <a:pt x="648" y="290"/>
                  </a:lnTo>
                  <a:lnTo>
                    <a:pt x="644" y="290"/>
                  </a:lnTo>
                  <a:lnTo>
                    <a:pt x="648" y="294"/>
                  </a:lnTo>
                  <a:lnTo>
                    <a:pt x="652" y="294"/>
                  </a:lnTo>
                  <a:lnTo>
                    <a:pt x="656" y="294"/>
                  </a:lnTo>
                  <a:lnTo>
                    <a:pt x="660" y="294"/>
                  </a:lnTo>
                  <a:lnTo>
                    <a:pt x="656" y="294"/>
                  </a:lnTo>
                  <a:lnTo>
                    <a:pt x="656" y="298"/>
                  </a:lnTo>
                  <a:lnTo>
                    <a:pt x="652" y="298"/>
                  </a:lnTo>
                  <a:lnTo>
                    <a:pt x="648" y="298"/>
                  </a:lnTo>
                  <a:lnTo>
                    <a:pt x="644" y="298"/>
                  </a:lnTo>
                  <a:lnTo>
                    <a:pt x="640" y="298"/>
                  </a:lnTo>
                  <a:lnTo>
                    <a:pt x="644" y="298"/>
                  </a:lnTo>
                  <a:lnTo>
                    <a:pt x="644" y="302"/>
                  </a:lnTo>
                  <a:lnTo>
                    <a:pt x="644" y="306"/>
                  </a:lnTo>
                  <a:lnTo>
                    <a:pt x="644" y="302"/>
                  </a:lnTo>
                  <a:lnTo>
                    <a:pt x="644" y="298"/>
                  </a:lnTo>
                  <a:lnTo>
                    <a:pt x="648" y="298"/>
                  </a:lnTo>
                  <a:lnTo>
                    <a:pt x="652" y="298"/>
                  </a:lnTo>
                  <a:lnTo>
                    <a:pt x="656" y="298"/>
                  </a:lnTo>
                  <a:lnTo>
                    <a:pt x="660" y="298"/>
                  </a:lnTo>
                  <a:lnTo>
                    <a:pt x="662" y="298"/>
                  </a:lnTo>
                  <a:lnTo>
                    <a:pt x="666" y="298"/>
                  </a:lnTo>
                  <a:lnTo>
                    <a:pt x="670" y="298"/>
                  </a:lnTo>
                  <a:lnTo>
                    <a:pt x="674" y="298"/>
                  </a:lnTo>
                  <a:lnTo>
                    <a:pt x="674" y="302"/>
                  </a:lnTo>
                  <a:lnTo>
                    <a:pt x="678" y="298"/>
                  </a:lnTo>
                  <a:lnTo>
                    <a:pt x="678" y="302"/>
                  </a:lnTo>
                  <a:lnTo>
                    <a:pt x="678" y="306"/>
                  </a:lnTo>
                  <a:lnTo>
                    <a:pt x="674" y="306"/>
                  </a:lnTo>
                  <a:lnTo>
                    <a:pt x="670" y="306"/>
                  </a:lnTo>
                  <a:lnTo>
                    <a:pt x="666" y="306"/>
                  </a:lnTo>
                  <a:lnTo>
                    <a:pt x="662" y="310"/>
                  </a:lnTo>
                  <a:lnTo>
                    <a:pt x="660" y="310"/>
                  </a:lnTo>
                  <a:lnTo>
                    <a:pt x="656" y="306"/>
                  </a:lnTo>
                  <a:lnTo>
                    <a:pt x="652" y="306"/>
                  </a:lnTo>
                  <a:lnTo>
                    <a:pt x="648" y="306"/>
                  </a:lnTo>
                  <a:lnTo>
                    <a:pt x="644" y="306"/>
                  </a:lnTo>
                  <a:lnTo>
                    <a:pt x="648" y="306"/>
                  </a:lnTo>
                  <a:lnTo>
                    <a:pt x="652" y="306"/>
                  </a:lnTo>
                  <a:lnTo>
                    <a:pt x="656" y="306"/>
                  </a:lnTo>
                  <a:lnTo>
                    <a:pt x="660" y="310"/>
                  </a:lnTo>
                  <a:lnTo>
                    <a:pt x="656" y="310"/>
                  </a:lnTo>
                  <a:lnTo>
                    <a:pt x="652" y="310"/>
                  </a:lnTo>
                  <a:lnTo>
                    <a:pt x="656" y="310"/>
                  </a:lnTo>
                  <a:lnTo>
                    <a:pt x="660" y="310"/>
                  </a:lnTo>
                  <a:lnTo>
                    <a:pt x="660" y="314"/>
                  </a:lnTo>
                  <a:lnTo>
                    <a:pt x="660" y="310"/>
                  </a:lnTo>
                  <a:lnTo>
                    <a:pt x="662" y="310"/>
                  </a:lnTo>
                  <a:lnTo>
                    <a:pt x="666" y="310"/>
                  </a:lnTo>
                  <a:lnTo>
                    <a:pt x="670" y="306"/>
                  </a:lnTo>
                  <a:lnTo>
                    <a:pt x="674" y="310"/>
                  </a:lnTo>
                  <a:lnTo>
                    <a:pt x="678" y="310"/>
                  </a:lnTo>
                  <a:lnTo>
                    <a:pt x="682" y="310"/>
                  </a:lnTo>
                  <a:lnTo>
                    <a:pt x="682" y="314"/>
                  </a:lnTo>
                  <a:lnTo>
                    <a:pt x="686" y="314"/>
                  </a:lnTo>
                  <a:lnTo>
                    <a:pt x="682" y="316"/>
                  </a:lnTo>
                  <a:lnTo>
                    <a:pt x="678" y="316"/>
                  </a:lnTo>
                  <a:lnTo>
                    <a:pt x="674" y="316"/>
                  </a:lnTo>
                  <a:lnTo>
                    <a:pt x="670" y="316"/>
                  </a:lnTo>
                  <a:lnTo>
                    <a:pt x="666" y="316"/>
                  </a:lnTo>
                  <a:lnTo>
                    <a:pt x="670" y="316"/>
                  </a:lnTo>
                  <a:lnTo>
                    <a:pt x="674" y="316"/>
                  </a:lnTo>
                  <a:lnTo>
                    <a:pt x="674" y="320"/>
                  </a:lnTo>
                  <a:lnTo>
                    <a:pt x="670" y="320"/>
                  </a:lnTo>
                  <a:lnTo>
                    <a:pt x="670" y="324"/>
                  </a:lnTo>
                  <a:lnTo>
                    <a:pt x="674" y="324"/>
                  </a:lnTo>
                  <a:lnTo>
                    <a:pt x="674" y="320"/>
                  </a:lnTo>
                  <a:lnTo>
                    <a:pt x="678" y="320"/>
                  </a:lnTo>
                  <a:lnTo>
                    <a:pt x="678" y="316"/>
                  </a:lnTo>
                  <a:lnTo>
                    <a:pt x="682" y="316"/>
                  </a:lnTo>
                  <a:lnTo>
                    <a:pt x="686" y="316"/>
                  </a:lnTo>
                  <a:lnTo>
                    <a:pt x="686" y="320"/>
                  </a:lnTo>
                  <a:lnTo>
                    <a:pt x="688" y="320"/>
                  </a:lnTo>
                  <a:lnTo>
                    <a:pt x="692" y="320"/>
                  </a:lnTo>
                  <a:lnTo>
                    <a:pt x="696" y="320"/>
                  </a:lnTo>
                  <a:lnTo>
                    <a:pt x="696" y="324"/>
                  </a:lnTo>
                  <a:lnTo>
                    <a:pt x="700" y="324"/>
                  </a:lnTo>
                  <a:lnTo>
                    <a:pt x="704" y="324"/>
                  </a:lnTo>
                  <a:lnTo>
                    <a:pt x="704" y="328"/>
                  </a:lnTo>
                  <a:lnTo>
                    <a:pt x="708" y="328"/>
                  </a:lnTo>
                  <a:lnTo>
                    <a:pt x="712" y="328"/>
                  </a:lnTo>
                  <a:lnTo>
                    <a:pt x="712" y="332"/>
                  </a:lnTo>
                  <a:lnTo>
                    <a:pt x="716" y="332"/>
                  </a:lnTo>
                  <a:lnTo>
                    <a:pt x="712" y="332"/>
                  </a:lnTo>
                  <a:lnTo>
                    <a:pt x="712" y="336"/>
                  </a:lnTo>
                  <a:lnTo>
                    <a:pt x="708" y="336"/>
                  </a:lnTo>
                  <a:lnTo>
                    <a:pt x="704" y="336"/>
                  </a:lnTo>
                  <a:lnTo>
                    <a:pt x="704" y="340"/>
                  </a:lnTo>
                  <a:lnTo>
                    <a:pt x="708" y="340"/>
                  </a:lnTo>
                  <a:lnTo>
                    <a:pt x="708" y="336"/>
                  </a:lnTo>
                  <a:lnTo>
                    <a:pt x="712" y="336"/>
                  </a:lnTo>
                  <a:lnTo>
                    <a:pt x="716" y="336"/>
                  </a:lnTo>
                  <a:lnTo>
                    <a:pt x="712" y="336"/>
                  </a:lnTo>
                  <a:lnTo>
                    <a:pt x="712" y="340"/>
                  </a:lnTo>
                  <a:lnTo>
                    <a:pt x="716" y="340"/>
                  </a:lnTo>
                  <a:lnTo>
                    <a:pt x="716" y="336"/>
                  </a:lnTo>
                  <a:lnTo>
                    <a:pt x="718" y="336"/>
                  </a:lnTo>
                  <a:lnTo>
                    <a:pt x="722" y="336"/>
                  </a:lnTo>
                  <a:lnTo>
                    <a:pt x="718" y="336"/>
                  </a:lnTo>
                  <a:lnTo>
                    <a:pt x="718" y="340"/>
                  </a:lnTo>
                  <a:lnTo>
                    <a:pt x="716" y="340"/>
                  </a:lnTo>
                  <a:lnTo>
                    <a:pt x="712" y="342"/>
                  </a:lnTo>
                  <a:lnTo>
                    <a:pt x="716" y="342"/>
                  </a:lnTo>
                  <a:lnTo>
                    <a:pt x="716" y="346"/>
                  </a:lnTo>
                  <a:lnTo>
                    <a:pt x="716" y="342"/>
                  </a:lnTo>
                  <a:lnTo>
                    <a:pt x="718" y="342"/>
                  </a:lnTo>
                  <a:lnTo>
                    <a:pt x="722" y="342"/>
                  </a:lnTo>
                  <a:lnTo>
                    <a:pt x="726" y="342"/>
                  </a:lnTo>
                  <a:lnTo>
                    <a:pt x="722" y="342"/>
                  </a:lnTo>
                  <a:lnTo>
                    <a:pt x="722" y="346"/>
                  </a:lnTo>
                  <a:lnTo>
                    <a:pt x="726" y="346"/>
                  </a:lnTo>
                  <a:lnTo>
                    <a:pt x="722" y="346"/>
                  </a:lnTo>
                  <a:lnTo>
                    <a:pt x="726" y="346"/>
                  </a:lnTo>
                  <a:lnTo>
                    <a:pt x="726" y="350"/>
                  </a:lnTo>
                  <a:lnTo>
                    <a:pt x="722" y="350"/>
                  </a:lnTo>
                  <a:lnTo>
                    <a:pt x="722" y="354"/>
                  </a:lnTo>
                  <a:lnTo>
                    <a:pt x="718" y="354"/>
                  </a:lnTo>
                  <a:lnTo>
                    <a:pt x="716" y="354"/>
                  </a:lnTo>
                  <a:lnTo>
                    <a:pt x="718" y="354"/>
                  </a:lnTo>
                  <a:lnTo>
                    <a:pt x="722" y="354"/>
                  </a:lnTo>
                  <a:lnTo>
                    <a:pt x="726" y="354"/>
                  </a:lnTo>
                  <a:lnTo>
                    <a:pt x="726" y="358"/>
                  </a:lnTo>
                  <a:lnTo>
                    <a:pt x="722" y="358"/>
                  </a:lnTo>
                  <a:lnTo>
                    <a:pt x="722" y="362"/>
                  </a:lnTo>
                  <a:lnTo>
                    <a:pt x="722" y="358"/>
                  </a:lnTo>
                  <a:lnTo>
                    <a:pt x="722" y="362"/>
                  </a:lnTo>
                  <a:lnTo>
                    <a:pt x="726" y="362"/>
                  </a:lnTo>
                  <a:lnTo>
                    <a:pt x="726" y="358"/>
                  </a:lnTo>
                  <a:lnTo>
                    <a:pt x="726" y="362"/>
                  </a:lnTo>
                  <a:lnTo>
                    <a:pt x="722" y="362"/>
                  </a:lnTo>
                  <a:lnTo>
                    <a:pt x="726" y="362"/>
                  </a:lnTo>
                  <a:lnTo>
                    <a:pt x="722" y="366"/>
                  </a:lnTo>
                  <a:lnTo>
                    <a:pt x="726" y="366"/>
                  </a:lnTo>
                  <a:lnTo>
                    <a:pt x="730" y="366"/>
                  </a:lnTo>
                  <a:lnTo>
                    <a:pt x="726" y="370"/>
                  </a:lnTo>
                  <a:lnTo>
                    <a:pt x="722" y="370"/>
                  </a:lnTo>
                  <a:lnTo>
                    <a:pt x="718" y="370"/>
                  </a:lnTo>
                  <a:lnTo>
                    <a:pt x="716" y="370"/>
                  </a:lnTo>
                  <a:lnTo>
                    <a:pt x="716" y="366"/>
                  </a:lnTo>
                  <a:lnTo>
                    <a:pt x="716" y="362"/>
                  </a:lnTo>
                  <a:lnTo>
                    <a:pt x="716" y="358"/>
                  </a:lnTo>
                  <a:lnTo>
                    <a:pt x="712" y="358"/>
                  </a:lnTo>
                  <a:lnTo>
                    <a:pt x="712" y="362"/>
                  </a:lnTo>
                  <a:lnTo>
                    <a:pt x="712" y="366"/>
                  </a:lnTo>
                  <a:lnTo>
                    <a:pt x="712" y="370"/>
                  </a:lnTo>
                  <a:lnTo>
                    <a:pt x="708" y="370"/>
                  </a:lnTo>
                  <a:lnTo>
                    <a:pt x="704" y="370"/>
                  </a:lnTo>
                  <a:lnTo>
                    <a:pt x="700" y="370"/>
                  </a:lnTo>
                  <a:lnTo>
                    <a:pt x="696" y="366"/>
                  </a:lnTo>
                  <a:lnTo>
                    <a:pt x="692" y="366"/>
                  </a:lnTo>
                  <a:lnTo>
                    <a:pt x="692" y="362"/>
                  </a:lnTo>
                  <a:lnTo>
                    <a:pt x="688" y="362"/>
                  </a:lnTo>
                  <a:lnTo>
                    <a:pt x="688" y="358"/>
                  </a:lnTo>
                  <a:lnTo>
                    <a:pt x="688" y="354"/>
                  </a:lnTo>
                  <a:lnTo>
                    <a:pt x="688" y="350"/>
                  </a:lnTo>
                  <a:lnTo>
                    <a:pt x="686" y="350"/>
                  </a:lnTo>
                  <a:lnTo>
                    <a:pt x="682" y="346"/>
                  </a:lnTo>
                  <a:lnTo>
                    <a:pt x="678" y="346"/>
                  </a:lnTo>
                  <a:lnTo>
                    <a:pt x="674" y="346"/>
                  </a:lnTo>
                  <a:lnTo>
                    <a:pt x="674" y="342"/>
                  </a:lnTo>
                  <a:lnTo>
                    <a:pt x="670" y="342"/>
                  </a:lnTo>
                  <a:lnTo>
                    <a:pt x="670" y="340"/>
                  </a:lnTo>
                  <a:lnTo>
                    <a:pt x="666" y="340"/>
                  </a:lnTo>
                  <a:lnTo>
                    <a:pt x="660" y="340"/>
                  </a:lnTo>
                  <a:lnTo>
                    <a:pt x="656" y="340"/>
                  </a:lnTo>
                  <a:lnTo>
                    <a:pt x="652" y="340"/>
                  </a:lnTo>
                  <a:lnTo>
                    <a:pt x="648" y="336"/>
                  </a:lnTo>
                  <a:lnTo>
                    <a:pt x="644" y="336"/>
                  </a:lnTo>
                  <a:lnTo>
                    <a:pt x="644" y="332"/>
                  </a:lnTo>
                  <a:lnTo>
                    <a:pt x="640" y="332"/>
                  </a:lnTo>
                  <a:lnTo>
                    <a:pt x="640" y="328"/>
                  </a:lnTo>
                  <a:lnTo>
                    <a:pt x="636" y="328"/>
                  </a:lnTo>
                  <a:lnTo>
                    <a:pt x="632" y="328"/>
                  </a:lnTo>
                  <a:lnTo>
                    <a:pt x="630" y="324"/>
                  </a:lnTo>
                  <a:lnTo>
                    <a:pt x="626" y="324"/>
                  </a:lnTo>
                  <a:lnTo>
                    <a:pt x="626" y="328"/>
                  </a:lnTo>
                  <a:lnTo>
                    <a:pt x="630" y="328"/>
                  </a:lnTo>
                  <a:lnTo>
                    <a:pt x="630" y="332"/>
                  </a:lnTo>
                  <a:lnTo>
                    <a:pt x="632" y="332"/>
                  </a:lnTo>
                  <a:lnTo>
                    <a:pt x="636" y="332"/>
                  </a:lnTo>
                  <a:lnTo>
                    <a:pt x="640" y="336"/>
                  </a:lnTo>
                  <a:lnTo>
                    <a:pt x="644" y="336"/>
                  </a:lnTo>
                  <a:lnTo>
                    <a:pt x="644" y="340"/>
                  </a:lnTo>
                  <a:lnTo>
                    <a:pt x="640" y="340"/>
                  </a:lnTo>
                  <a:lnTo>
                    <a:pt x="636" y="340"/>
                  </a:lnTo>
                  <a:lnTo>
                    <a:pt x="632" y="340"/>
                  </a:lnTo>
                  <a:lnTo>
                    <a:pt x="630" y="340"/>
                  </a:lnTo>
                  <a:lnTo>
                    <a:pt x="632" y="340"/>
                  </a:lnTo>
                  <a:lnTo>
                    <a:pt x="636" y="340"/>
                  </a:lnTo>
                  <a:lnTo>
                    <a:pt x="640" y="340"/>
                  </a:lnTo>
                  <a:lnTo>
                    <a:pt x="644" y="340"/>
                  </a:lnTo>
                  <a:lnTo>
                    <a:pt x="648" y="340"/>
                  </a:lnTo>
                  <a:lnTo>
                    <a:pt x="644" y="340"/>
                  </a:lnTo>
                  <a:lnTo>
                    <a:pt x="644" y="342"/>
                  </a:lnTo>
                  <a:lnTo>
                    <a:pt x="648" y="342"/>
                  </a:lnTo>
                  <a:lnTo>
                    <a:pt x="648" y="340"/>
                  </a:lnTo>
                  <a:lnTo>
                    <a:pt x="652" y="340"/>
                  </a:lnTo>
                  <a:lnTo>
                    <a:pt x="652" y="342"/>
                  </a:lnTo>
                  <a:lnTo>
                    <a:pt x="656" y="342"/>
                  </a:lnTo>
                  <a:lnTo>
                    <a:pt x="660" y="342"/>
                  </a:lnTo>
                  <a:lnTo>
                    <a:pt x="662" y="342"/>
                  </a:lnTo>
                  <a:lnTo>
                    <a:pt x="666" y="342"/>
                  </a:lnTo>
                  <a:lnTo>
                    <a:pt x="670" y="342"/>
                  </a:lnTo>
                  <a:lnTo>
                    <a:pt x="674" y="346"/>
                  </a:lnTo>
                  <a:lnTo>
                    <a:pt x="670" y="350"/>
                  </a:lnTo>
                  <a:lnTo>
                    <a:pt x="670" y="346"/>
                  </a:lnTo>
                  <a:lnTo>
                    <a:pt x="666" y="346"/>
                  </a:lnTo>
                  <a:lnTo>
                    <a:pt x="670" y="350"/>
                  </a:lnTo>
                  <a:lnTo>
                    <a:pt x="662" y="354"/>
                  </a:lnTo>
                  <a:lnTo>
                    <a:pt x="660" y="354"/>
                  </a:lnTo>
                  <a:lnTo>
                    <a:pt x="652" y="358"/>
                  </a:lnTo>
                  <a:lnTo>
                    <a:pt x="652" y="354"/>
                  </a:lnTo>
                  <a:lnTo>
                    <a:pt x="648" y="358"/>
                  </a:lnTo>
                  <a:lnTo>
                    <a:pt x="644" y="358"/>
                  </a:lnTo>
                  <a:lnTo>
                    <a:pt x="644" y="354"/>
                  </a:lnTo>
                  <a:lnTo>
                    <a:pt x="640" y="354"/>
                  </a:lnTo>
                  <a:lnTo>
                    <a:pt x="640" y="350"/>
                  </a:lnTo>
                  <a:lnTo>
                    <a:pt x="636" y="350"/>
                  </a:lnTo>
                  <a:lnTo>
                    <a:pt x="636" y="354"/>
                  </a:lnTo>
                  <a:lnTo>
                    <a:pt x="640" y="354"/>
                  </a:lnTo>
                  <a:lnTo>
                    <a:pt x="640" y="358"/>
                  </a:lnTo>
                  <a:lnTo>
                    <a:pt x="640" y="354"/>
                  </a:lnTo>
                  <a:lnTo>
                    <a:pt x="636" y="354"/>
                  </a:lnTo>
                  <a:lnTo>
                    <a:pt x="632" y="354"/>
                  </a:lnTo>
                  <a:lnTo>
                    <a:pt x="630" y="354"/>
                  </a:lnTo>
                  <a:lnTo>
                    <a:pt x="632" y="354"/>
                  </a:lnTo>
                  <a:lnTo>
                    <a:pt x="632" y="358"/>
                  </a:lnTo>
                  <a:lnTo>
                    <a:pt x="636" y="358"/>
                  </a:lnTo>
                  <a:lnTo>
                    <a:pt x="636" y="362"/>
                  </a:lnTo>
                  <a:lnTo>
                    <a:pt x="632" y="366"/>
                  </a:lnTo>
                  <a:lnTo>
                    <a:pt x="630" y="366"/>
                  </a:lnTo>
                  <a:lnTo>
                    <a:pt x="626" y="366"/>
                  </a:lnTo>
                  <a:lnTo>
                    <a:pt x="622" y="370"/>
                  </a:lnTo>
                  <a:lnTo>
                    <a:pt x="618" y="370"/>
                  </a:lnTo>
                  <a:lnTo>
                    <a:pt x="622" y="370"/>
                  </a:lnTo>
                  <a:lnTo>
                    <a:pt x="626" y="370"/>
                  </a:lnTo>
                  <a:lnTo>
                    <a:pt x="630" y="370"/>
                  </a:lnTo>
                  <a:lnTo>
                    <a:pt x="632" y="366"/>
                  </a:lnTo>
                  <a:lnTo>
                    <a:pt x="632" y="370"/>
                  </a:lnTo>
                  <a:lnTo>
                    <a:pt x="630" y="370"/>
                  </a:lnTo>
                  <a:lnTo>
                    <a:pt x="632" y="370"/>
                  </a:lnTo>
                  <a:lnTo>
                    <a:pt x="636" y="370"/>
                  </a:lnTo>
                  <a:lnTo>
                    <a:pt x="640" y="370"/>
                  </a:lnTo>
                  <a:lnTo>
                    <a:pt x="648" y="370"/>
                  </a:lnTo>
                  <a:lnTo>
                    <a:pt x="652" y="370"/>
                  </a:lnTo>
                  <a:lnTo>
                    <a:pt x="656" y="370"/>
                  </a:lnTo>
                  <a:lnTo>
                    <a:pt x="660" y="370"/>
                  </a:lnTo>
                  <a:lnTo>
                    <a:pt x="660" y="372"/>
                  </a:lnTo>
                  <a:lnTo>
                    <a:pt x="656" y="372"/>
                  </a:lnTo>
                  <a:lnTo>
                    <a:pt x="652" y="372"/>
                  </a:lnTo>
                  <a:lnTo>
                    <a:pt x="648" y="372"/>
                  </a:lnTo>
                  <a:lnTo>
                    <a:pt x="644" y="372"/>
                  </a:lnTo>
                  <a:lnTo>
                    <a:pt x="644" y="376"/>
                  </a:lnTo>
                  <a:lnTo>
                    <a:pt x="640" y="376"/>
                  </a:lnTo>
                  <a:lnTo>
                    <a:pt x="636" y="376"/>
                  </a:lnTo>
                  <a:lnTo>
                    <a:pt x="632" y="376"/>
                  </a:lnTo>
                  <a:lnTo>
                    <a:pt x="630" y="376"/>
                  </a:lnTo>
                  <a:lnTo>
                    <a:pt x="630" y="380"/>
                  </a:lnTo>
                  <a:lnTo>
                    <a:pt x="632" y="376"/>
                  </a:lnTo>
                  <a:lnTo>
                    <a:pt x="632" y="380"/>
                  </a:lnTo>
                  <a:lnTo>
                    <a:pt x="636" y="380"/>
                  </a:lnTo>
                  <a:lnTo>
                    <a:pt x="640" y="380"/>
                  </a:lnTo>
                  <a:lnTo>
                    <a:pt x="644" y="380"/>
                  </a:lnTo>
                  <a:lnTo>
                    <a:pt x="648" y="376"/>
                  </a:lnTo>
                  <a:lnTo>
                    <a:pt x="652" y="372"/>
                  </a:lnTo>
                  <a:lnTo>
                    <a:pt x="656" y="372"/>
                  </a:lnTo>
                  <a:lnTo>
                    <a:pt x="656" y="376"/>
                  </a:lnTo>
                  <a:lnTo>
                    <a:pt x="660" y="376"/>
                  </a:lnTo>
                  <a:lnTo>
                    <a:pt x="662" y="372"/>
                  </a:lnTo>
                  <a:lnTo>
                    <a:pt x="666" y="372"/>
                  </a:lnTo>
                  <a:lnTo>
                    <a:pt x="670" y="372"/>
                  </a:lnTo>
                  <a:lnTo>
                    <a:pt x="674" y="370"/>
                  </a:lnTo>
                  <a:lnTo>
                    <a:pt x="674" y="372"/>
                  </a:lnTo>
                  <a:lnTo>
                    <a:pt x="678" y="372"/>
                  </a:lnTo>
                  <a:lnTo>
                    <a:pt x="678" y="370"/>
                  </a:lnTo>
                  <a:lnTo>
                    <a:pt x="678" y="372"/>
                  </a:lnTo>
                  <a:lnTo>
                    <a:pt x="682" y="372"/>
                  </a:lnTo>
                  <a:lnTo>
                    <a:pt x="686" y="372"/>
                  </a:lnTo>
                  <a:lnTo>
                    <a:pt x="692" y="376"/>
                  </a:lnTo>
                  <a:lnTo>
                    <a:pt x="696" y="376"/>
                  </a:lnTo>
                  <a:lnTo>
                    <a:pt x="700" y="376"/>
                  </a:lnTo>
                  <a:lnTo>
                    <a:pt x="704" y="376"/>
                  </a:lnTo>
                  <a:lnTo>
                    <a:pt x="708" y="376"/>
                  </a:lnTo>
                  <a:lnTo>
                    <a:pt x="712" y="376"/>
                  </a:lnTo>
                  <a:lnTo>
                    <a:pt x="716" y="376"/>
                  </a:lnTo>
                  <a:lnTo>
                    <a:pt x="718" y="376"/>
                  </a:lnTo>
                  <a:lnTo>
                    <a:pt x="718" y="380"/>
                  </a:lnTo>
                  <a:lnTo>
                    <a:pt x="716" y="380"/>
                  </a:lnTo>
                  <a:lnTo>
                    <a:pt x="712" y="380"/>
                  </a:lnTo>
                  <a:lnTo>
                    <a:pt x="708" y="380"/>
                  </a:lnTo>
                  <a:lnTo>
                    <a:pt x="708" y="384"/>
                  </a:lnTo>
                  <a:lnTo>
                    <a:pt x="712" y="384"/>
                  </a:lnTo>
                  <a:lnTo>
                    <a:pt x="708" y="384"/>
                  </a:lnTo>
                  <a:lnTo>
                    <a:pt x="708" y="380"/>
                  </a:lnTo>
                  <a:lnTo>
                    <a:pt x="704" y="380"/>
                  </a:lnTo>
                  <a:lnTo>
                    <a:pt x="704" y="384"/>
                  </a:lnTo>
                  <a:lnTo>
                    <a:pt x="708" y="384"/>
                  </a:lnTo>
                  <a:lnTo>
                    <a:pt x="704" y="384"/>
                  </a:lnTo>
                  <a:lnTo>
                    <a:pt x="708" y="384"/>
                  </a:lnTo>
                  <a:lnTo>
                    <a:pt x="708" y="388"/>
                  </a:lnTo>
                  <a:lnTo>
                    <a:pt x="704" y="388"/>
                  </a:lnTo>
                  <a:lnTo>
                    <a:pt x="704" y="384"/>
                  </a:lnTo>
                  <a:lnTo>
                    <a:pt x="700" y="384"/>
                  </a:lnTo>
                  <a:lnTo>
                    <a:pt x="704" y="384"/>
                  </a:lnTo>
                  <a:lnTo>
                    <a:pt x="704" y="388"/>
                  </a:lnTo>
                  <a:lnTo>
                    <a:pt x="700" y="388"/>
                  </a:lnTo>
                  <a:lnTo>
                    <a:pt x="696" y="388"/>
                  </a:lnTo>
                  <a:lnTo>
                    <a:pt x="692" y="388"/>
                  </a:lnTo>
                  <a:lnTo>
                    <a:pt x="696" y="388"/>
                  </a:lnTo>
                  <a:lnTo>
                    <a:pt x="700" y="388"/>
                  </a:lnTo>
                  <a:lnTo>
                    <a:pt x="696" y="392"/>
                  </a:lnTo>
                  <a:lnTo>
                    <a:pt x="692" y="392"/>
                  </a:lnTo>
                  <a:lnTo>
                    <a:pt x="688" y="392"/>
                  </a:lnTo>
                  <a:lnTo>
                    <a:pt x="692" y="392"/>
                  </a:lnTo>
                  <a:lnTo>
                    <a:pt x="688" y="396"/>
                  </a:lnTo>
                  <a:lnTo>
                    <a:pt x="686" y="396"/>
                  </a:lnTo>
                  <a:lnTo>
                    <a:pt x="682" y="396"/>
                  </a:lnTo>
                  <a:lnTo>
                    <a:pt x="686" y="398"/>
                  </a:lnTo>
                  <a:lnTo>
                    <a:pt x="682" y="398"/>
                  </a:lnTo>
                  <a:lnTo>
                    <a:pt x="678" y="398"/>
                  </a:lnTo>
                  <a:lnTo>
                    <a:pt x="674" y="398"/>
                  </a:lnTo>
                  <a:lnTo>
                    <a:pt x="678" y="398"/>
                  </a:lnTo>
                  <a:lnTo>
                    <a:pt x="678" y="402"/>
                  </a:lnTo>
                  <a:lnTo>
                    <a:pt x="674" y="402"/>
                  </a:lnTo>
                  <a:lnTo>
                    <a:pt x="674" y="406"/>
                  </a:lnTo>
                  <a:lnTo>
                    <a:pt x="670" y="402"/>
                  </a:lnTo>
                  <a:lnTo>
                    <a:pt x="670" y="406"/>
                  </a:lnTo>
                  <a:lnTo>
                    <a:pt x="666" y="406"/>
                  </a:lnTo>
                  <a:lnTo>
                    <a:pt x="670" y="406"/>
                  </a:lnTo>
                  <a:lnTo>
                    <a:pt x="670" y="410"/>
                  </a:lnTo>
                  <a:lnTo>
                    <a:pt x="666" y="410"/>
                  </a:lnTo>
                  <a:lnTo>
                    <a:pt x="662" y="410"/>
                  </a:lnTo>
                  <a:lnTo>
                    <a:pt x="660" y="414"/>
                  </a:lnTo>
                  <a:lnTo>
                    <a:pt x="656" y="414"/>
                  </a:lnTo>
                  <a:lnTo>
                    <a:pt x="652" y="414"/>
                  </a:lnTo>
                  <a:lnTo>
                    <a:pt x="648" y="418"/>
                  </a:lnTo>
                  <a:lnTo>
                    <a:pt x="648" y="414"/>
                  </a:lnTo>
                  <a:lnTo>
                    <a:pt x="644" y="414"/>
                  </a:lnTo>
                  <a:lnTo>
                    <a:pt x="644" y="418"/>
                  </a:lnTo>
                  <a:lnTo>
                    <a:pt x="648" y="418"/>
                  </a:lnTo>
                  <a:lnTo>
                    <a:pt x="644" y="418"/>
                  </a:lnTo>
                  <a:lnTo>
                    <a:pt x="640" y="418"/>
                  </a:lnTo>
                  <a:lnTo>
                    <a:pt x="636" y="418"/>
                  </a:lnTo>
                  <a:lnTo>
                    <a:pt x="632" y="422"/>
                  </a:lnTo>
                  <a:lnTo>
                    <a:pt x="630" y="418"/>
                  </a:lnTo>
                  <a:lnTo>
                    <a:pt x="626" y="422"/>
                  </a:lnTo>
                  <a:lnTo>
                    <a:pt x="622" y="422"/>
                  </a:lnTo>
                  <a:lnTo>
                    <a:pt x="618" y="422"/>
                  </a:lnTo>
                  <a:lnTo>
                    <a:pt x="622" y="422"/>
                  </a:lnTo>
                  <a:lnTo>
                    <a:pt x="622" y="426"/>
                  </a:lnTo>
                  <a:lnTo>
                    <a:pt x="618" y="426"/>
                  </a:lnTo>
                  <a:lnTo>
                    <a:pt x="618" y="422"/>
                  </a:lnTo>
                  <a:lnTo>
                    <a:pt x="618" y="426"/>
                  </a:lnTo>
                  <a:lnTo>
                    <a:pt x="614" y="426"/>
                  </a:lnTo>
                  <a:lnTo>
                    <a:pt x="610" y="422"/>
                  </a:lnTo>
                  <a:lnTo>
                    <a:pt x="606" y="422"/>
                  </a:lnTo>
                  <a:lnTo>
                    <a:pt x="604" y="426"/>
                  </a:lnTo>
                  <a:lnTo>
                    <a:pt x="606" y="426"/>
                  </a:lnTo>
                  <a:lnTo>
                    <a:pt x="606" y="428"/>
                  </a:lnTo>
                  <a:lnTo>
                    <a:pt x="604" y="428"/>
                  </a:lnTo>
                  <a:lnTo>
                    <a:pt x="604" y="426"/>
                  </a:lnTo>
                  <a:lnTo>
                    <a:pt x="600" y="426"/>
                  </a:lnTo>
                  <a:lnTo>
                    <a:pt x="596" y="426"/>
                  </a:lnTo>
                  <a:lnTo>
                    <a:pt x="600" y="426"/>
                  </a:lnTo>
                  <a:lnTo>
                    <a:pt x="604" y="428"/>
                  </a:lnTo>
                  <a:lnTo>
                    <a:pt x="600" y="428"/>
                  </a:lnTo>
                  <a:lnTo>
                    <a:pt x="596" y="428"/>
                  </a:lnTo>
                  <a:lnTo>
                    <a:pt x="592" y="428"/>
                  </a:lnTo>
                  <a:lnTo>
                    <a:pt x="588" y="428"/>
                  </a:lnTo>
                  <a:lnTo>
                    <a:pt x="588" y="426"/>
                  </a:lnTo>
                  <a:lnTo>
                    <a:pt x="584" y="428"/>
                  </a:lnTo>
                  <a:lnTo>
                    <a:pt x="588" y="428"/>
                  </a:lnTo>
                  <a:lnTo>
                    <a:pt x="584" y="428"/>
                  </a:lnTo>
                  <a:lnTo>
                    <a:pt x="584" y="426"/>
                  </a:lnTo>
                  <a:lnTo>
                    <a:pt x="580" y="426"/>
                  </a:lnTo>
                  <a:lnTo>
                    <a:pt x="576" y="426"/>
                  </a:lnTo>
                  <a:lnTo>
                    <a:pt x="576" y="422"/>
                  </a:lnTo>
                  <a:lnTo>
                    <a:pt x="574" y="422"/>
                  </a:lnTo>
                  <a:lnTo>
                    <a:pt x="574" y="418"/>
                  </a:lnTo>
                  <a:lnTo>
                    <a:pt x="574" y="414"/>
                  </a:lnTo>
                  <a:lnTo>
                    <a:pt x="574" y="418"/>
                  </a:lnTo>
                  <a:lnTo>
                    <a:pt x="570" y="418"/>
                  </a:lnTo>
                  <a:lnTo>
                    <a:pt x="574" y="418"/>
                  </a:lnTo>
                  <a:lnTo>
                    <a:pt x="574" y="422"/>
                  </a:lnTo>
                  <a:lnTo>
                    <a:pt x="576" y="422"/>
                  </a:lnTo>
                  <a:lnTo>
                    <a:pt x="576" y="426"/>
                  </a:lnTo>
                  <a:lnTo>
                    <a:pt x="574" y="426"/>
                  </a:lnTo>
                  <a:lnTo>
                    <a:pt x="576" y="426"/>
                  </a:lnTo>
                  <a:lnTo>
                    <a:pt x="580" y="428"/>
                  </a:lnTo>
                  <a:lnTo>
                    <a:pt x="576" y="428"/>
                  </a:lnTo>
                  <a:lnTo>
                    <a:pt x="576" y="432"/>
                  </a:lnTo>
                  <a:lnTo>
                    <a:pt x="574" y="432"/>
                  </a:lnTo>
                  <a:lnTo>
                    <a:pt x="570" y="432"/>
                  </a:lnTo>
                  <a:lnTo>
                    <a:pt x="574" y="432"/>
                  </a:lnTo>
                  <a:lnTo>
                    <a:pt x="574" y="436"/>
                  </a:lnTo>
                  <a:lnTo>
                    <a:pt x="570" y="436"/>
                  </a:lnTo>
                  <a:lnTo>
                    <a:pt x="566" y="436"/>
                  </a:lnTo>
                  <a:lnTo>
                    <a:pt x="566" y="440"/>
                  </a:lnTo>
                  <a:lnTo>
                    <a:pt x="562" y="440"/>
                  </a:lnTo>
                  <a:lnTo>
                    <a:pt x="562" y="436"/>
                  </a:lnTo>
                  <a:lnTo>
                    <a:pt x="562" y="440"/>
                  </a:lnTo>
                  <a:lnTo>
                    <a:pt x="566" y="440"/>
                  </a:lnTo>
                  <a:lnTo>
                    <a:pt x="562" y="440"/>
                  </a:lnTo>
                  <a:lnTo>
                    <a:pt x="562" y="444"/>
                  </a:lnTo>
                  <a:lnTo>
                    <a:pt x="562" y="448"/>
                  </a:lnTo>
                  <a:lnTo>
                    <a:pt x="558" y="448"/>
                  </a:lnTo>
                  <a:lnTo>
                    <a:pt x="558" y="452"/>
                  </a:lnTo>
                  <a:lnTo>
                    <a:pt x="554" y="452"/>
                  </a:lnTo>
                  <a:lnTo>
                    <a:pt x="554" y="456"/>
                  </a:lnTo>
                  <a:lnTo>
                    <a:pt x="550" y="456"/>
                  </a:lnTo>
                  <a:lnTo>
                    <a:pt x="550" y="458"/>
                  </a:lnTo>
                  <a:lnTo>
                    <a:pt x="550" y="462"/>
                  </a:lnTo>
                  <a:lnTo>
                    <a:pt x="546" y="466"/>
                  </a:lnTo>
                  <a:lnTo>
                    <a:pt x="546" y="462"/>
                  </a:lnTo>
                  <a:lnTo>
                    <a:pt x="546" y="466"/>
                  </a:lnTo>
                  <a:lnTo>
                    <a:pt x="544" y="466"/>
                  </a:lnTo>
                  <a:lnTo>
                    <a:pt x="544" y="462"/>
                  </a:lnTo>
                  <a:lnTo>
                    <a:pt x="546" y="462"/>
                  </a:lnTo>
                  <a:lnTo>
                    <a:pt x="544" y="462"/>
                  </a:lnTo>
                  <a:lnTo>
                    <a:pt x="544" y="466"/>
                  </a:lnTo>
                  <a:lnTo>
                    <a:pt x="544" y="470"/>
                  </a:lnTo>
                  <a:lnTo>
                    <a:pt x="540" y="470"/>
                  </a:lnTo>
                  <a:lnTo>
                    <a:pt x="540" y="474"/>
                  </a:lnTo>
                  <a:lnTo>
                    <a:pt x="536" y="474"/>
                  </a:lnTo>
                  <a:lnTo>
                    <a:pt x="536" y="470"/>
                  </a:lnTo>
                  <a:lnTo>
                    <a:pt x="532" y="470"/>
                  </a:lnTo>
                  <a:lnTo>
                    <a:pt x="532" y="474"/>
                  </a:lnTo>
                  <a:lnTo>
                    <a:pt x="536" y="474"/>
                  </a:lnTo>
                  <a:lnTo>
                    <a:pt x="532" y="474"/>
                  </a:lnTo>
                  <a:lnTo>
                    <a:pt x="528" y="474"/>
                  </a:lnTo>
                  <a:lnTo>
                    <a:pt x="524" y="470"/>
                  </a:lnTo>
                  <a:lnTo>
                    <a:pt x="528" y="474"/>
                  </a:lnTo>
                  <a:lnTo>
                    <a:pt x="528" y="478"/>
                  </a:lnTo>
                  <a:lnTo>
                    <a:pt x="524" y="478"/>
                  </a:lnTo>
                  <a:lnTo>
                    <a:pt x="524" y="482"/>
                  </a:lnTo>
                  <a:lnTo>
                    <a:pt x="520" y="482"/>
                  </a:lnTo>
                  <a:lnTo>
                    <a:pt x="518" y="482"/>
                  </a:lnTo>
                  <a:lnTo>
                    <a:pt x="518" y="478"/>
                  </a:lnTo>
                  <a:lnTo>
                    <a:pt x="514" y="478"/>
                  </a:lnTo>
                  <a:lnTo>
                    <a:pt x="518" y="478"/>
                  </a:lnTo>
                  <a:lnTo>
                    <a:pt x="514" y="482"/>
                  </a:lnTo>
                  <a:lnTo>
                    <a:pt x="510" y="482"/>
                  </a:lnTo>
                  <a:lnTo>
                    <a:pt x="510" y="484"/>
                  </a:lnTo>
                  <a:lnTo>
                    <a:pt x="506" y="484"/>
                  </a:lnTo>
                  <a:lnTo>
                    <a:pt x="506" y="482"/>
                  </a:lnTo>
                  <a:lnTo>
                    <a:pt x="506" y="478"/>
                  </a:lnTo>
                  <a:lnTo>
                    <a:pt x="506" y="482"/>
                  </a:lnTo>
                  <a:lnTo>
                    <a:pt x="506" y="484"/>
                  </a:lnTo>
                  <a:lnTo>
                    <a:pt x="502" y="484"/>
                  </a:lnTo>
                  <a:lnTo>
                    <a:pt x="502" y="482"/>
                  </a:lnTo>
                  <a:lnTo>
                    <a:pt x="498" y="482"/>
                  </a:lnTo>
                  <a:lnTo>
                    <a:pt x="498" y="478"/>
                  </a:lnTo>
                  <a:lnTo>
                    <a:pt x="502" y="474"/>
                  </a:lnTo>
                  <a:lnTo>
                    <a:pt x="506" y="474"/>
                  </a:lnTo>
                  <a:lnTo>
                    <a:pt x="506" y="470"/>
                  </a:lnTo>
                  <a:lnTo>
                    <a:pt x="502" y="470"/>
                  </a:lnTo>
                  <a:lnTo>
                    <a:pt x="502" y="474"/>
                  </a:lnTo>
                  <a:lnTo>
                    <a:pt x="498" y="474"/>
                  </a:lnTo>
                  <a:lnTo>
                    <a:pt x="498" y="470"/>
                  </a:lnTo>
                  <a:lnTo>
                    <a:pt x="494" y="470"/>
                  </a:lnTo>
                  <a:lnTo>
                    <a:pt x="490" y="470"/>
                  </a:lnTo>
                  <a:lnTo>
                    <a:pt x="494" y="470"/>
                  </a:lnTo>
                  <a:lnTo>
                    <a:pt x="494" y="474"/>
                  </a:lnTo>
                  <a:lnTo>
                    <a:pt x="498" y="474"/>
                  </a:lnTo>
                  <a:lnTo>
                    <a:pt x="494" y="474"/>
                  </a:lnTo>
                  <a:lnTo>
                    <a:pt x="494" y="478"/>
                  </a:lnTo>
                  <a:lnTo>
                    <a:pt x="494" y="482"/>
                  </a:lnTo>
                  <a:lnTo>
                    <a:pt x="490" y="482"/>
                  </a:lnTo>
                  <a:lnTo>
                    <a:pt x="488" y="482"/>
                  </a:lnTo>
                  <a:lnTo>
                    <a:pt x="488" y="478"/>
                  </a:lnTo>
                  <a:lnTo>
                    <a:pt x="488" y="482"/>
                  </a:lnTo>
                  <a:lnTo>
                    <a:pt x="490" y="484"/>
                  </a:lnTo>
                  <a:lnTo>
                    <a:pt x="490" y="488"/>
                  </a:lnTo>
                  <a:lnTo>
                    <a:pt x="488" y="488"/>
                  </a:lnTo>
                  <a:lnTo>
                    <a:pt x="484" y="488"/>
                  </a:lnTo>
                  <a:lnTo>
                    <a:pt x="488" y="488"/>
                  </a:lnTo>
                  <a:lnTo>
                    <a:pt x="484" y="488"/>
                  </a:lnTo>
                  <a:lnTo>
                    <a:pt x="480" y="488"/>
                  </a:lnTo>
                  <a:lnTo>
                    <a:pt x="476" y="488"/>
                  </a:lnTo>
                  <a:lnTo>
                    <a:pt x="476" y="484"/>
                  </a:lnTo>
                  <a:lnTo>
                    <a:pt x="476" y="488"/>
                  </a:lnTo>
                  <a:lnTo>
                    <a:pt x="476" y="492"/>
                  </a:lnTo>
                  <a:lnTo>
                    <a:pt x="472" y="492"/>
                  </a:lnTo>
                  <a:lnTo>
                    <a:pt x="472" y="488"/>
                  </a:lnTo>
                  <a:lnTo>
                    <a:pt x="468" y="488"/>
                  </a:lnTo>
                  <a:lnTo>
                    <a:pt x="468" y="492"/>
                  </a:lnTo>
                  <a:lnTo>
                    <a:pt x="464" y="492"/>
                  </a:lnTo>
                  <a:lnTo>
                    <a:pt x="464" y="488"/>
                  </a:lnTo>
                  <a:lnTo>
                    <a:pt x="462" y="492"/>
                  </a:lnTo>
                  <a:lnTo>
                    <a:pt x="464" y="492"/>
                  </a:lnTo>
                  <a:lnTo>
                    <a:pt x="468" y="492"/>
                  </a:lnTo>
                  <a:lnTo>
                    <a:pt x="468" y="496"/>
                  </a:lnTo>
                  <a:lnTo>
                    <a:pt x="468" y="492"/>
                  </a:lnTo>
                  <a:lnTo>
                    <a:pt x="464" y="496"/>
                  </a:lnTo>
                  <a:lnTo>
                    <a:pt x="468" y="496"/>
                  </a:lnTo>
                  <a:lnTo>
                    <a:pt x="468" y="500"/>
                  </a:lnTo>
                  <a:lnTo>
                    <a:pt x="464" y="500"/>
                  </a:lnTo>
                  <a:lnTo>
                    <a:pt x="464" y="504"/>
                  </a:lnTo>
                  <a:lnTo>
                    <a:pt x="462" y="504"/>
                  </a:lnTo>
                  <a:lnTo>
                    <a:pt x="458" y="504"/>
                  </a:lnTo>
                  <a:lnTo>
                    <a:pt x="458" y="500"/>
                  </a:lnTo>
                  <a:lnTo>
                    <a:pt x="458" y="504"/>
                  </a:lnTo>
                  <a:lnTo>
                    <a:pt x="450" y="504"/>
                  </a:lnTo>
                  <a:lnTo>
                    <a:pt x="450" y="508"/>
                  </a:lnTo>
                  <a:lnTo>
                    <a:pt x="454" y="508"/>
                  </a:lnTo>
                  <a:lnTo>
                    <a:pt x="454" y="512"/>
                  </a:lnTo>
                  <a:lnTo>
                    <a:pt x="458" y="512"/>
                  </a:lnTo>
                  <a:lnTo>
                    <a:pt x="458" y="514"/>
                  </a:lnTo>
                  <a:lnTo>
                    <a:pt x="458" y="518"/>
                  </a:lnTo>
                  <a:lnTo>
                    <a:pt x="462" y="518"/>
                  </a:lnTo>
                  <a:lnTo>
                    <a:pt x="458" y="518"/>
                  </a:lnTo>
                  <a:lnTo>
                    <a:pt x="454" y="518"/>
                  </a:lnTo>
                  <a:lnTo>
                    <a:pt x="450" y="522"/>
                  </a:lnTo>
                  <a:lnTo>
                    <a:pt x="446" y="518"/>
                  </a:lnTo>
                  <a:lnTo>
                    <a:pt x="442" y="518"/>
                  </a:lnTo>
                  <a:lnTo>
                    <a:pt x="442" y="522"/>
                  </a:lnTo>
                  <a:lnTo>
                    <a:pt x="446" y="522"/>
                  </a:lnTo>
                  <a:lnTo>
                    <a:pt x="450" y="526"/>
                  </a:lnTo>
                  <a:lnTo>
                    <a:pt x="454" y="526"/>
                  </a:lnTo>
                  <a:lnTo>
                    <a:pt x="454" y="522"/>
                  </a:lnTo>
                  <a:lnTo>
                    <a:pt x="458" y="526"/>
                  </a:lnTo>
                  <a:lnTo>
                    <a:pt x="454" y="530"/>
                  </a:lnTo>
                  <a:lnTo>
                    <a:pt x="458" y="530"/>
                  </a:lnTo>
                  <a:lnTo>
                    <a:pt x="458" y="534"/>
                  </a:lnTo>
                  <a:lnTo>
                    <a:pt x="458" y="538"/>
                  </a:lnTo>
                  <a:lnTo>
                    <a:pt x="454" y="538"/>
                  </a:lnTo>
                  <a:lnTo>
                    <a:pt x="454" y="534"/>
                  </a:lnTo>
                  <a:lnTo>
                    <a:pt x="450" y="534"/>
                  </a:lnTo>
                  <a:lnTo>
                    <a:pt x="446" y="534"/>
                  </a:lnTo>
                  <a:lnTo>
                    <a:pt x="442" y="534"/>
                  </a:lnTo>
                  <a:lnTo>
                    <a:pt x="446" y="534"/>
                  </a:lnTo>
                  <a:lnTo>
                    <a:pt x="450" y="534"/>
                  </a:lnTo>
                  <a:lnTo>
                    <a:pt x="450" y="538"/>
                  </a:lnTo>
                  <a:lnTo>
                    <a:pt x="454" y="538"/>
                  </a:lnTo>
                  <a:lnTo>
                    <a:pt x="454" y="540"/>
                  </a:lnTo>
                  <a:lnTo>
                    <a:pt x="454" y="538"/>
                  </a:lnTo>
                  <a:lnTo>
                    <a:pt x="450" y="538"/>
                  </a:lnTo>
                  <a:lnTo>
                    <a:pt x="450" y="540"/>
                  </a:lnTo>
                  <a:lnTo>
                    <a:pt x="446" y="540"/>
                  </a:lnTo>
                  <a:lnTo>
                    <a:pt x="446" y="538"/>
                  </a:lnTo>
                  <a:lnTo>
                    <a:pt x="446" y="540"/>
                  </a:lnTo>
                  <a:lnTo>
                    <a:pt x="450" y="540"/>
                  </a:lnTo>
                  <a:lnTo>
                    <a:pt x="446" y="540"/>
                  </a:lnTo>
                  <a:lnTo>
                    <a:pt x="442" y="540"/>
                  </a:lnTo>
                  <a:lnTo>
                    <a:pt x="446" y="540"/>
                  </a:lnTo>
                  <a:lnTo>
                    <a:pt x="450" y="544"/>
                  </a:lnTo>
                  <a:lnTo>
                    <a:pt x="446" y="544"/>
                  </a:lnTo>
                  <a:lnTo>
                    <a:pt x="446" y="540"/>
                  </a:lnTo>
                  <a:lnTo>
                    <a:pt x="442" y="540"/>
                  </a:lnTo>
                  <a:lnTo>
                    <a:pt x="440" y="540"/>
                  </a:lnTo>
                  <a:lnTo>
                    <a:pt x="442" y="544"/>
                  </a:lnTo>
                  <a:lnTo>
                    <a:pt x="446" y="544"/>
                  </a:lnTo>
                  <a:lnTo>
                    <a:pt x="446" y="548"/>
                  </a:lnTo>
                  <a:lnTo>
                    <a:pt x="442" y="548"/>
                  </a:lnTo>
                  <a:lnTo>
                    <a:pt x="440" y="548"/>
                  </a:lnTo>
                  <a:lnTo>
                    <a:pt x="440" y="544"/>
                  </a:lnTo>
                  <a:lnTo>
                    <a:pt x="440" y="548"/>
                  </a:lnTo>
                  <a:lnTo>
                    <a:pt x="442" y="548"/>
                  </a:lnTo>
                  <a:lnTo>
                    <a:pt x="442" y="552"/>
                  </a:lnTo>
                  <a:lnTo>
                    <a:pt x="440" y="552"/>
                  </a:lnTo>
                  <a:lnTo>
                    <a:pt x="440" y="548"/>
                  </a:lnTo>
                  <a:lnTo>
                    <a:pt x="436" y="548"/>
                  </a:lnTo>
                  <a:lnTo>
                    <a:pt x="440" y="552"/>
                  </a:lnTo>
                  <a:lnTo>
                    <a:pt x="442" y="552"/>
                  </a:lnTo>
                  <a:lnTo>
                    <a:pt x="442" y="556"/>
                  </a:lnTo>
                  <a:lnTo>
                    <a:pt x="440" y="556"/>
                  </a:lnTo>
                  <a:lnTo>
                    <a:pt x="436" y="556"/>
                  </a:lnTo>
                  <a:lnTo>
                    <a:pt x="432" y="556"/>
                  </a:lnTo>
                  <a:lnTo>
                    <a:pt x="432" y="552"/>
                  </a:lnTo>
                  <a:lnTo>
                    <a:pt x="436" y="552"/>
                  </a:lnTo>
                  <a:lnTo>
                    <a:pt x="432" y="552"/>
                  </a:lnTo>
                  <a:lnTo>
                    <a:pt x="432" y="556"/>
                  </a:lnTo>
                  <a:lnTo>
                    <a:pt x="432" y="560"/>
                  </a:lnTo>
                  <a:lnTo>
                    <a:pt x="428" y="556"/>
                  </a:lnTo>
                  <a:lnTo>
                    <a:pt x="428" y="560"/>
                  </a:lnTo>
                  <a:lnTo>
                    <a:pt x="424" y="560"/>
                  </a:lnTo>
                  <a:lnTo>
                    <a:pt x="420" y="556"/>
                  </a:lnTo>
                  <a:lnTo>
                    <a:pt x="420" y="560"/>
                  </a:lnTo>
                  <a:lnTo>
                    <a:pt x="424" y="560"/>
                  </a:lnTo>
                  <a:lnTo>
                    <a:pt x="428" y="560"/>
                  </a:lnTo>
                  <a:lnTo>
                    <a:pt x="432" y="564"/>
                  </a:lnTo>
                  <a:lnTo>
                    <a:pt x="436" y="564"/>
                  </a:lnTo>
                  <a:lnTo>
                    <a:pt x="436" y="568"/>
                  </a:lnTo>
                  <a:lnTo>
                    <a:pt x="432" y="568"/>
                  </a:lnTo>
                  <a:lnTo>
                    <a:pt x="432" y="564"/>
                  </a:lnTo>
                  <a:lnTo>
                    <a:pt x="428" y="564"/>
                  </a:lnTo>
                  <a:lnTo>
                    <a:pt x="424" y="564"/>
                  </a:lnTo>
                  <a:lnTo>
                    <a:pt x="428" y="564"/>
                  </a:lnTo>
                  <a:lnTo>
                    <a:pt x="428" y="568"/>
                  </a:lnTo>
                  <a:lnTo>
                    <a:pt x="432" y="568"/>
                  </a:lnTo>
                  <a:lnTo>
                    <a:pt x="436" y="570"/>
                  </a:lnTo>
                  <a:lnTo>
                    <a:pt x="432" y="570"/>
                  </a:lnTo>
                  <a:lnTo>
                    <a:pt x="432" y="574"/>
                  </a:lnTo>
                  <a:lnTo>
                    <a:pt x="436" y="574"/>
                  </a:lnTo>
                  <a:lnTo>
                    <a:pt x="436" y="578"/>
                  </a:lnTo>
                  <a:lnTo>
                    <a:pt x="432" y="578"/>
                  </a:lnTo>
                  <a:lnTo>
                    <a:pt x="436" y="578"/>
                  </a:lnTo>
                  <a:lnTo>
                    <a:pt x="432" y="582"/>
                  </a:lnTo>
                  <a:lnTo>
                    <a:pt x="428" y="582"/>
                  </a:lnTo>
                  <a:lnTo>
                    <a:pt x="428" y="578"/>
                  </a:lnTo>
                  <a:lnTo>
                    <a:pt x="424" y="578"/>
                  </a:lnTo>
                  <a:lnTo>
                    <a:pt x="424" y="582"/>
                  </a:lnTo>
                  <a:lnTo>
                    <a:pt x="428" y="578"/>
                  </a:lnTo>
                  <a:lnTo>
                    <a:pt x="428" y="582"/>
                  </a:lnTo>
                  <a:lnTo>
                    <a:pt x="432" y="582"/>
                  </a:lnTo>
                  <a:lnTo>
                    <a:pt x="432" y="584"/>
                  </a:lnTo>
                  <a:lnTo>
                    <a:pt x="428" y="584"/>
                  </a:lnTo>
                  <a:lnTo>
                    <a:pt x="424" y="584"/>
                  </a:lnTo>
                  <a:lnTo>
                    <a:pt x="428" y="584"/>
                  </a:lnTo>
                  <a:lnTo>
                    <a:pt x="432" y="584"/>
                  </a:lnTo>
                  <a:lnTo>
                    <a:pt x="432" y="588"/>
                  </a:lnTo>
                  <a:lnTo>
                    <a:pt x="428" y="588"/>
                  </a:lnTo>
                  <a:lnTo>
                    <a:pt x="428" y="592"/>
                  </a:lnTo>
                  <a:lnTo>
                    <a:pt x="428" y="588"/>
                  </a:lnTo>
                  <a:lnTo>
                    <a:pt x="424" y="588"/>
                  </a:lnTo>
                  <a:lnTo>
                    <a:pt x="420" y="588"/>
                  </a:lnTo>
                  <a:lnTo>
                    <a:pt x="424" y="588"/>
                  </a:lnTo>
                  <a:lnTo>
                    <a:pt x="428" y="592"/>
                  </a:lnTo>
                  <a:lnTo>
                    <a:pt x="424" y="592"/>
                  </a:lnTo>
                  <a:lnTo>
                    <a:pt x="428" y="592"/>
                  </a:lnTo>
                  <a:lnTo>
                    <a:pt x="424" y="592"/>
                  </a:lnTo>
                  <a:lnTo>
                    <a:pt x="420" y="592"/>
                  </a:lnTo>
                  <a:lnTo>
                    <a:pt x="424" y="592"/>
                  </a:lnTo>
                  <a:lnTo>
                    <a:pt x="428" y="592"/>
                  </a:lnTo>
                  <a:lnTo>
                    <a:pt x="428" y="596"/>
                  </a:lnTo>
                  <a:lnTo>
                    <a:pt x="424" y="596"/>
                  </a:lnTo>
                  <a:lnTo>
                    <a:pt x="420" y="596"/>
                  </a:lnTo>
                  <a:lnTo>
                    <a:pt x="418" y="592"/>
                  </a:lnTo>
                  <a:lnTo>
                    <a:pt x="418" y="596"/>
                  </a:lnTo>
                  <a:lnTo>
                    <a:pt x="420" y="596"/>
                  </a:lnTo>
                  <a:lnTo>
                    <a:pt x="424" y="596"/>
                  </a:lnTo>
                  <a:lnTo>
                    <a:pt x="428" y="596"/>
                  </a:lnTo>
                  <a:lnTo>
                    <a:pt x="428" y="600"/>
                  </a:lnTo>
                  <a:lnTo>
                    <a:pt x="424" y="600"/>
                  </a:lnTo>
                  <a:lnTo>
                    <a:pt x="420" y="600"/>
                  </a:lnTo>
                  <a:lnTo>
                    <a:pt x="418" y="600"/>
                  </a:lnTo>
                  <a:lnTo>
                    <a:pt x="420" y="600"/>
                  </a:lnTo>
                  <a:lnTo>
                    <a:pt x="424" y="600"/>
                  </a:lnTo>
                  <a:lnTo>
                    <a:pt x="428" y="600"/>
                  </a:lnTo>
                  <a:lnTo>
                    <a:pt x="428" y="604"/>
                  </a:lnTo>
                  <a:lnTo>
                    <a:pt x="424" y="604"/>
                  </a:lnTo>
                  <a:lnTo>
                    <a:pt x="424" y="600"/>
                  </a:lnTo>
                  <a:lnTo>
                    <a:pt x="420" y="600"/>
                  </a:lnTo>
                  <a:lnTo>
                    <a:pt x="418" y="600"/>
                  </a:lnTo>
                  <a:lnTo>
                    <a:pt x="420" y="604"/>
                  </a:lnTo>
                  <a:lnTo>
                    <a:pt x="424" y="604"/>
                  </a:lnTo>
                  <a:lnTo>
                    <a:pt x="428" y="604"/>
                  </a:lnTo>
                  <a:lnTo>
                    <a:pt x="424" y="604"/>
                  </a:lnTo>
                  <a:lnTo>
                    <a:pt x="420" y="604"/>
                  </a:lnTo>
                  <a:lnTo>
                    <a:pt x="424" y="604"/>
                  </a:lnTo>
                  <a:lnTo>
                    <a:pt x="424" y="608"/>
                  </a:lnTo>
                  <a:lnTo>
                    <a:pt x="424" y="604"/>
                  </a:lnTo>
                  <a:lnTo>
                    <a:pt x="428" y="604"/>
                  </a:lnTo>
                  <a:lnTo>
                    <a:pt x="424" y="608"/>
                  </a:lnTo>
                  <a:lnTo>
                    <a:pt x="420" y="608"/>
                  </a:lnTo>
                  <a:lnTo>
                    <a:pt x="420" y="612"/>
                  </a:lnTo>
                  <a:lnTo>
                    <a:pt x="418" y="608"/>
                  </a:lnTo>
                  <a:lnTo>
                    <a:pt x="414" y="608"/>
                  </a:lnTo>
                  <a:lnTo>
                    <a:pt x="414" y="604"/>
                  </a:lnTo>
                  <a:lnTo>
                    <a:pt x="414" y="608"/>
                  </a:lnTo>
                  <a:lnTo>
                    <a:pt x="410" y="608"/>
                  </a:lnTo>
                  <a:lnTo>
                    <a:pt x="406" y="608"/>
                  </a:lnTo>
                  <a:lnTo>
                    <a:pt x="410" y="608"/>
                  </a:lnTo>
                  <a:lnTo>
                    <a:pt x="418" y="608"/>
                  </a:lnTo>
                  <a:lnTo>
                    <a:pt x="420" y="612"/>
                  </a:lnTo>
                  <a:lnTo>
                    <a:pt x="418" y="612"/>
                  </a:lnTo>
                  <a:lnTo>
                    <a:pt x="418" y="614"/>
                  </a:lnTo>
                  <a:lnTo>
                    <a:pt x="418" y="612"/>
                  </a:lnTo>
                  <a:lnTo>
                    <a:pt x="420" y="612"/>
                  </a:lnTo>
                  <a:lnTo>
                    <a:pt x="420" y="614"/>
                  </a:lnTo>
                  <a:lnTo>
                    <a:pt x="420" y="618"/>
                  </a:lnTo>
                  <a:lnTo>
                    <a:pt x="418" y="618"/>
                  </a:lnTo>
                  <a:lnTo>
                    <a:pt x="414" y="618"/>
                  </a:lnTo>
                  <a:lnTo>
                    <a:pt x="414" y="614"/>
                  </a:lnTo>
                  <a:lnTo>
                    <a:pt x="410" y="614"/>
                  </a:lnTo>
                  <a:lnTo>
                    <a:pt x="410" y="612"/>
                  </a:lnTo>
                  <a:lnTo>
                    <a:pt x="410" y="614"/>
                  </a:lnTo>
                  <a:lnTo>
                    <a:pt x="406" y="614"/>
                  </a:lnTo>
                  <a:lnTo>
                    <a:pt x="406" y="618"/>
                  </a:lnTo>
                  <a:lnTo>
                    <a:pt x="402" y="614"/>
                  </a:lnTo>
                  <a:lnTo>
                    <a:pt x="402" y="618"/>
                  </a:lnTo>
                  <a:lnTo>
                    <a:pt x="402" y="622"/>
                  </a:lnTo>
                  <a:lnTo>
                    <a:pt x="398" y="618"/>
                  </a:lnTo>
                  <a:lnTo>
                    <a:pt x="394" y="618"/>
                  </a:lnTo>
                  <a:lnTo>
                    <a:pt x="394" y="614"/>
                  </a:lnTo>
                  <a:lnTo>
                    <a:pt x="398" y="614"/>
                  </a:lnTo>
                  <a:lnTo>
                    <a:pt x="398" y="612"/>
                  </a:lnTo>
                  <a:lnTo>
                    <a:pt x="402" y="612"/>
                  </a:lnTo>
                  <a:lnTo>
                    <a:pt x="402" y="608"/>
                  </a:lnTo>
                  <a:lnTo>
                    <a:pt x="398" y="614"/>
                  </a:lnTo>
                  <a:lnTo>
                    <a:pt x="394" y="614"/>
                  </a:lnTo>
                  <a:lnTo>
                    <a:pt x="394" y="618"/>
                  </a:lnTo>
                  <a:lnTo>
                    <a:pt x="392" y="618"/>
                  </a:lnTo>
                  <a:lnTo>
                    <a:pt x="394" y="614"/>
                  </a:lnTo>
                  <a:lnTo>
                    <a:pt x="392" y="614"/>
                  </a:lnTo>
                  <a:lnTo>
                    <a:pt x="394" y="614"/>
                  </a:lnTo>
                  <a:lnTo>
                    <a:pt x="394" y="612"/>
                  </a:lnTo>
                  <a:lnTo>
                    <a:pt x="398" y="612"/>
                  </a:lnTo>
                  <a:lnTo>
                    <a:pt x="398" y="604"/>
                  </a:lnTo>
                  <a:lnTo>
                    <a:pt x="402" y="604"/>
                  </a:lnTo>
                  <a:lnTo>
                    <a:pt x="398" y="604"/>
                  </a:lnTo>
                  <a:lnTo>
                    <a:pt x="398" y="608"/>
                  </a:lnTo>
                  <a:lnTo>
                    <a:pt x="394" y="608"/>
                  </a:lnTo>
                  <a:lnTo>
                    <a:pt x="394" y="612"/>
                  </a:lnTo>
                  <a:lnTo>
                    <a:pt x="392" y="612"/>
                  </a:lnTo>
                  <a:lnTo>
                    <a:pt x="392" y="608"/>
                  </a:lnTo>
                  <a:lnTo>
                    <a:pt x="394" y="608"/>
                  </a:lnTo>
                  <a:lnTo>
                    <a:pt x="394" y="604"/>
                  </a:lnTo>
                  <a:lnTo>
                    <a:pt x="394" y="608"/>
                  </a:lnTo>
                  <a:lnTo>
                    <a:pt x="392" y="608"/>
                  </a:lnTo>
                  <a:lnTo>
                    <a:pt x="388" y="608"/>
                  </a:lnTo>
                  <a:lnTo>
                    <a:pt x="392" y="608"/>
                  </a:lnTo>
                  <a:lnTo>
                    <a:pt x="392" y="604"/>
                  </a:lnTo>
                  <a:lnTo>
                    <a:pt x="392" y="608"/>
                  </a:lnTo>
                  <a:lnTo>
                    <a:pt x="388" y="608"/>
                  </a:lnTo>
                  <a:lnTo>
                    <a:pt x="388" y="612"/>
                  </a:lnTo>
                  <a:lnTo>
                    <a:pt x="384" y="608"/>
                  </a:lnTo>
                  <a:lnTo>
                    <a:pt x="388" y="608"/>
                  </a:lnTo>
                  <a:lnTo>
                    <a:pt x="384" y="608"/>
                  </a:lnTo>
                  <a:lnTo>
                    <a:pt x="388" y="604"/>
                  </a:lnTo>
                  <a:lnTo>
                    <a:pt x="384" y="604"/>
                  </a:lnTo>
                  <a:lnTo>
                    <a:pt x="388" y="604"/>
                  </a:lnTo>
                  <a:lnTo>
                    <a:pt x="392" y="600"/>
                  </a:lnTo>
                  <a:lnTo>
                    <a:pt x="392" y="596"/>
                  </a:lnTo>
                  <a:lnTo>
                    <a:pt x="392" y="600"/>
                  </a:lnTo>
                  <a:lnTo>
                    <a:pt x="388" y="600"/>
                  </a:lnTo>
                  <a:lnTo>
                    <a:pt x="388" y="604"/>
                  </a:lnTo>
                  <a:lnTo>
                    <a:pt x="384" y="604"/>
                  </a:lnTo>
                  <a:lnTo>
                    <a:pt x="384" y="600"/>
                  </a:lnTo>
                  <a:lnTo>
                    <a:pt x="384" y="604"/>
                  </a:lnTo>
                  <a:lnTo>
                    <a:pt x="380" y="604"/>
                  </a:lnTo>
                  <a:lnTo>
                    <a:pt x="380" y="600"/>
                  </a:lnTo>
                  <a:lnTo>
                    <a:pt x="384" y="600"/>
                  </a:lnTo>
                  <a:lnTo>
                    <a:pt x="380" y="600"/>
                  </a:lnTo>
                  <a:lnTo>
                    <a:pt x="380" y="604"/>
                  </a:lnTo>
                  <a:lnTo>
                    <a:pt x="380" y="600"/>
                  </a:lnTo>
                  <a:lnTo>
                    <a:pt x="384" y="600"/>
                  </a:lnTo>
                  <a:lnTo>
                    <a:pt x="388" y="600"/>
                  </a:lnTo>
                  <a:lnTo>
                    <a:pt x="388" y="596"/>
                  </a:lnTo>
                  <a:lnTo>
                    <a:pt x="392" y="596"/>
                  </a:lnTo>
                  <a:lnTo>
                    <a:pt x="392" y="592"/>
                  </a:lnTo>
                  <a:lnTo>
                    <a:pt x="392" y="596"/>
                  </a:lnTo>
                  <a:lnTo>
                    <a:pt x="392" y="592"/>
                  </a:lnTo>
                  <a:lnTo>
                    <a:pt x="388" y="592"/>
                  </a:lnTo>
                  <a:lnTo>
                    <a:pt x="388" y="596"/>
                  </a:lnTo>
                  <a:lnTo>
                    <a:pt x="384" y="600"/>
                  </a:lnTo>
                  <a:lnTo>
                    <a:pt x="384" y="596"/>
                  </a:lnTo>
                  <a:lnTo>
                    <a:pt x="384" y="600"/>
                  </a:lnTo>
                  <a:lnTo>
                    <a:pt x="380" y="600"/>
                  </a:lnTo>
                  <a:lnTo>
                    <a:pt x="380" y="596"/>
                  </a:lnTo>
                  <a:lnTo>
                    <a:pt x="384" y="596"/>
                  </a:lnTo>
                  <a:lnTo>
                    <a:pt x="388" y="592"/>
                  </a:lnTo>
                  <a:lnTo>
                    <a:pt x="384" y="592"/>
                  </a:lnTo>
                  <a:lnTo>
                    <a:pt x="384" y="588"/>
                  </a:lnTo>
                  <a:lnTo>
                    <a:pt x="388" y="588"/>
                  </a:lnTo>
                  <a:lnTo>
                    <a:pt x="384" y="588"/>
                  </a:lnTo>
                  <a:lnTo>
                    <a:pt x="380" y="592"/>
                  </a:lnTo>
                  <a:lnTo>
                    <a:pt x="384" y="592"/>
                  </a:lnTo>
                  <a:lnTo>
                    <a:pt x="384" y="596"/>
                  </a:lnTo>
                  <a:lnTo>
                    <a:pt x="380" y="596"/>
                  </a:lnTo>
                  <a:lnTo>
                    <a:pt x="376" y="596"/>
                  </a:lnTo>
                  <a:lnTo>
                    <a:pt x="372" y="596"/>
                  </a:lnTo>
                  <a:lnTo>
                    <a:pt x="372" y="600"/>
                  </a:lnTo>
                  <a:lnTo>
                    <a:pt x="368" y="600"/>
                  </a:lnTo>
                  <a:lnTo>
                    <a:pt x="372" y="600"/>
                  </a:lnTo>
                  <a:lnTo>
                    <a:pt x="368" y="604"/>
                  </a:lnTo>
                  <a:lnTo>
                    <a:pt x="368" y="600"/>
                  </a:lnTo>
                  <a:lnTo>
                    <a:pt x="368" y="596"/>
                  </a:lnTo>
                  <a:lnTo>
                    <a:pt x="364" y="600"/>
                  </a:lnTo>
                  <a:lnTo>
                    <a:pt x="362" y="600"/>
                  </a:lnTo>
                  <a:lnTo>
                    <a:pt x="358" y="600"/>
                  </a:lnTo>
                  <a:lnTo>
                    <a:pt x="362" y="600"/>
                  </a:lnTo>
                  <a:lnTo>
                    <a:pt x="358" y="600"/>
                  </a:lnTo>
                  <a:lnTo>
                    <a:pt x="354" y="600"/>
                  </a:lnTo>
                  <a:lnTo>
                    <a:pt x="350" y="600"/>
                  </a:lnTo>
                  <a:lnTo>
                    <a:pt x="354" y="600"/>
                  </a:lnTo>
                  <a:lnTo>
                    <a:pt x="358" y="596"/>
                  </a:lnTo>
                  <a:lnTo>
                    <a:pt x="354" y="596"/>
                  </a:lnTo>
                  <a:lnTo>
                    <a:pt x="350" y="600"/>
                  </a:lnTo>
                  <a:lnTo>
                    <a:pt x="350" y="596"/>
                  </a:lnTo>
                  <a:lnTo>
                    <a:pt x="346" y="596"/>
                  </a:lnTo>
                  <a:lnTo>
                    <a:pt x="350" y="596"/>
                  </a:lnTo>
                  <a:lnTo>
                    <a:pt x="354" y="596"/>
                  </a:lnTo>
                  <a:lnTo>
                    <a:pt x="350" y="596"/>
                  </a:lnTo>
                  <a:lnTo>
                    <a:pt x="350" y="592"/>
                  </a:lnTo>
                  <a:lnTo>
                    <a:pt x="354" y="588"/>
                  </a:lnTo>
                  <a:lnTo>
                    <a:pt x="350" y="588"/>
                  </a:lnTo>
                  <a:lnTo>
                    <a:pt x="350" y="592"/>
                  </a:lnTo>
                  <a:lnTo>
                    <a:pt x="350" y="596"/>
                  </a:lnTo>
                  <a:lnTo>
                    <a:pt x="346" y="592"/>
                  </a:lnTo>
                  <a:lnTo>
                    <a:pt x="350" y="592"/>
                  </a:lnTo>
                  <a:lnTo>
                    <a:pt x="346" y="592"/>
                  </a:lnTo>
                  <a:lnTo>
                    <a:pt x="342" y="592"/>
                  </a:lnTo>
                  <a:lnTo>
                    <a:pt x="346" y="592"/>
                  </a:lnTo>
                  <a:lnTo>
                    <a:pt x="346" y="588"/>
                  </a:lnTo>
                  <a:lnTo>
                    <a:pt x="342" y="588"/>
                  </a:lnTo>
                  <a:lnTo>
                    <a:pt x="338" y="588"/>
                  </a:lnTo>
                  <a:lnTo>
                    <a:pt x="342" y="584"/>
                  </a:lnTo>
                  <a:lnTo>
                    <a:pt x="346" y="584"/>
                  </a:lnTo>
                  <a:lnTo>
                    <a:pt x="350" y="584"/>
                  </a:lnTo>
                  <a:lnTo>
                    <a:pt x="346" y="584"/>
                  </a:lnTo>
                  <a:lnTo>
                    <a:pt x="342" y="584"/>
                  </a:lnTo>
                  <a:lnTo>
                    <a:pt x="338" y="584"/>
                  </a:lnTo>
                  <a:lnTo>
                    <a:pt x="334" y="584"/>
                  </a:lnTo>
                  <a:lnTo>
                    <a:pt x="338" y="584"/>
                  </a:lnTo>
                  <a:lnTo>
                    <a:pt x="342" y="584"/>
                  </a:lnTo>
                  <a:lnTo>
                    <a:pt x="346" y="582"/>
                  </a:lnTo>
                  <a:lnTo>
                    <a:pt x="342" y="582"/>
                  </a:lnTo>
                  <a:lnTo>
                    <a:pt x="338" y="584"/>
                  </a:lnTo>
                  <a:lnTo>
                    <a:pt x="338" y="582"/>
                  </a:lnTo>
                  <a:lnTo>
                    <a:pt x="334" y="582"/>
                  </a:lnTo>
                  <a:lnTo>
                    <a:pt x="338" y="578"/>
                  </a:lnTo>
                  <a:lnTo>
                    <a:pt x="338" y="574"/>
                  </a:lnTo>
                  <a:lnTo>
                    <a:pt x="342" y="574"/>
                  </a:lnTo>
                  <a:lnTo>
                    <a:pt x="338" y="574"/>
                  </a:lnTo>
                  <a:lnTo>
                    <a:pt x="334" y="578"/>
                  </a:lnTo>
                  <a:lnTo>
                    <a:pt x="334" y="582"/>
                  </a:lnTo>
                  <a:lnTo>
                    <a:pt x="334" y="578"/>
                  </a:lnTo>
                  <a:lnTo>
                    <a:pt x="332" y="578"/>
                  </a:lnTo>
                  <a:lnTo>
                    <a:pt x="334" y="574"/>
                  </a:lnTo>
                  <a:lnTo>
                    <a:pt x="338" y="574"/>
                  </a:lnTo>
                  <a:lnTo>
                    <a:pt x="342" y="574"/>
                  </a:lnTo>
                  <a:lnTo>
                    <a:pt x="338" y="574"/>
                  </a:lnTo>
                  <a:lnTo>
                    <a:pt x="338" y="570"/>
                  </a:lnTo>
                  <a:lnTo>
                    <a:pt x="334" y="570"/>
                  </a:lnTo>
                  <a:lnTo>
                    <a:pt x="334" y="574"/>
                  </a:lnTo>
                  <a:lnTo>
                    <a:pt x="332" y="574"/>
                  </a:lnTo>
                  <a:lnTo>
                    <a:pt x="328" y="574"/>
                  </a:lnTo>
                  <a:lnTo>
                    <a:pt x="328" y="570"/>
                  </a:lnTo>
                  <a:lnTo>
                    <a:pt x="332" y="570"/>
                  </a:lnTo>
                  <a:lnTo>
                    <a:pt x="332" y="574"/>
                  </a:lnTo>
                  <a:lnTo>
                    <a:pt x="334" y="570"/>
                  </a:lnTo>
                  <a:lnTo>
                    <a:pt x="332" y="570"/>
                  </a:lnTo>
                  <a:lnTo>
                    <a:pt x="334" y="570"/>
                  </a:lnTo>
                  <a:lnTo>
                    <a:pt x="334" y="568"/>
                  </a:lnTo>
                  <a:lnTo>
                    <a:pt x="332" y="570"/>
                  </a:lnTo>
                  <a:lnTo>
                    <a:pt x="328" y="568"/>
                  </a:lnTo>
                  <a:lnTo>
                    <a:pt x="328" y="570"/>
                  </a:lnTo>
                  <a:lnTo>
                    <a:pt x="328" y="568"/>
                  </a:lnTo>
                  <a:lnTo>
                    <a:pt x="324" y="568"/>
                  </a:lnTo>
                  <a:lnTo>
                    <a:pt x="320" y="564"/>
                  </a:lnTo>
                  <a:lnTo>
                    <a:pt x="320" y="560"/>
                  </a:lnTo>
                  <a:lnTo>
                    <a:pt x="324" y="556"/>
                  </a:lnTo>
                  <a:lnTo>
                    <a:pt x="320" y="560"/>
                  </a:lnTo>
                  <a:lnTo>
                    <a:pt x="320" y="556"/>
                  </a:lnTo>
                  <a:lnTo>
                    <a:pt x="324" y="552"/>
                  </a:lnTo>
                  <a:lnTo>
                    <a:pt x="328" y="552"/>
                  </a:lnTo>
                  <a:lnTo>
                    <a:pt x="328" y="548"/>
                  </a:lnTo>
                  <a:lnTo>
                    <a:pt x="328" y="552"/>
                  </a:lnTo>
                  <a:lnTo>
                    <a:pt x="324" y="552"/>
                  </a:lnTo>
                  <a:lnTo>
                    <a:pt x="320" y="556"/>
                  </a:lnTo>
                  <a:lnTo>
                    <a:pt x="320" y="552"/>
                  </a:lnTo>
                  <a:lnTo>
                    <a:pt x="324" y="552"/>
                  </a:lnTo>
                  <a:lnTo>
                    <a:pt x="320" y="552"/>
                  </a:lnTo>
                  <a:lnTo>
                    <a:pt x="316" y="552"/>
                  </a:lnTo>
                  <a:lnTo>
                    <a:pt x="316" y="548"/>
                  </a:lnTo>
                  <a:lnTo>
                    <a:pt x="320" y="548"/>
                  </a:lnTo>
                  <a:lnTo>
                    <a:pt x="324" y="544"/>
                  </a:lnTo>
                  <a:lnTo>
                    <a:pt x="320" y="544"/>
                  </a:lnTo>
                  <a:lnTo>
                    <a:pt x="320" y="548"/>
                  </a:lnTo>
                  <a:lnTo>
                    <a:pt x="316" y="548"/>
                  </a:lnTo>
                  <a:lnTo>
                    <a:pt x="316" y="544"/>
                  </a:lnTo>
                  <a:lnTo>
                    <a:pt x="312" y="548"/>
                  </a:lnTo>
                  <a:lnTo>
                    <a:pt x="312" y="544"/>
                  </a:lnTo>
                  <a:lnTo>
                    <a:pt x="312" y="548"/>
                  </a:lnTo>
                  <a:lnTo>
                    <a:pt x="308" y="548"/>
                  </a:lnTo>
                  <a:lnTo>
                    <a:pt x="308" y="544"/>
                  </a:lnTo>
                  <a:lnTo>
                    <a:pt x="312" y="544"/>
                  </a:lnTo>
                  <a:lnTo>
                    <a:pt x="316" y="544"/>
                  </a:lnTo>
                  <a:lnTo>
                    <a:pt x="320" y="540"/>
                  </a:lnTo>
                  <a:lnTo>
                    <a:pt x="316" y="540"/>
                  </a:lnTo>
                  <a:lnTo>
                    <a:pt x="312" y="540"/>
                  </a:lnTo>
                  <a:lnTo>
                    <a:pt x="308" y="540"/>
                  </a:lnTo>
                  <a:lnTo>
                    <a:pt x="312" y="540"/>
                  </a:lnTo>
                  <a:lnTo>
                    <a:pt x="312" y="538"/>
                  </a:lnTo>
                  <a:lnTo>
                    <a:pt x="308" y="538"/>
                  </a:lnTo>
                  <a:lnTo>
                    <a:pt x="308" y="540"/>
                  </a:lnTo>
                  <a:lnTo>
                    <a:pt x="308" y="538"/>
                  </a:lnTo>
                  <a:lnTo>
                    <a:pt x="312" y="538"/>
                  </a:lnTo>
                  <a:lnTo>
                    <a:pt x="316" y="538"/>
                  </a:lnTo>
                  <a:lnTo>
                    <a:pt x="312" y="538"/>
                  </a:lnTo>
                  <a:lnTo>
                    <a:pt x="308" y="538"/>
                  </a:lnTo>
                  <a:lnTo>
                    <a:pt x="308" y="540"/>
                  </a:lnTo>
                  <a:lnTo>
                    <a:pt x="306" y="538"/>
                  </a:lnTo>
                  <a:lnTo>
                    <a:pt x="302" y="538"/>
                  </a:lnTo>
                  <a:lnTo>
                    <a:pt x="302" y="534"/>
                  </a:lnTo>
                  <a:lnTo>
                    <a:pt x="306" y="534"/>
                  </a:lnTo>
                  <a:lnTo>
                    <a:pt x="308" y="534"/>
                  </a:lnTo>
                  <a:lnTo>
                    <a:pt x="308" y="530"/>
                  </a:lnTo>
                  <a:lnTo>
                    <a:pt x="312" y="530"/>
                  </a:lnTo>
                  <a:lnTo>
                    <a:pt x="308" y="530"/>
                  </a:lnTo>
                  <a:lnTo>
                    <a:pt x="306" y="530"/>
                  </a:lnTo>
                  <a:lnTo>
                    <a:pt x="306" y="534"/>
                  </a:lnTo>
                  <a:lnTo>
                    <a:pt x="306" y="530"/>
                  </a:lnTo>
                  <a:lnTo>
                    <a:pt x="302" y="530"/>
                  </a:lnTo>
                  <a:lnTo>
                    <a:pt x="302" y="526"/>
                  </a:lnTo>
                  <a:lnTo>
                    <a:pt x="306" y="526"/>
                  </a:lnTo>
                  <a:lnTo>
                    <a:pt x="312" y="526"/>
                  </a:lnTo>
                  <a:lnTo>
                    <a:pt x="316" y="526"/>
                  </a:lnTo>
                  <a:lnTo>
                    <a:pt x="316" y="522"/>
                  </a:lnTo>
                  <a:lnTo>
                    <a:pt x="316" y="526"/>
                  </a:lnTo>
                  <a:lnTo>
                    <a:pt x="320" y="522"/>
                  </a:lnTo>
                  <a:lnTo>
                    <a:pt x="324" y="522"/>
                  </a:lnTo>
                  <a:lnTo>
                    <a:pt x="320" y="522"/>
                  </a:lnTo>
                  <a:lnTo>
                    <a:pt x="316" y="522"/>
                  </a:lnTo>
                  <a:lnTo>
                    <a:pt x="312" y="522"/>
                  </a:lnTo>
                  <a:lnTo>
                    <a:pt x="312" y="526"/>
                  </a:lnTo>
                  <a:lnTo>
                    <a:pt x="308" y="526"/>
                  </a:lnTo>
                  <a:lnTo>
                    <a:pt x="306" y="526"/>
                  </a:lnTo>
                  <a:lnTo>
                    <a:pt x="302" y="526"/>
                  </a:lnTo>
                  <a:lnTo>
                    <a:pt x="302" y="522"/>
                  </a:lnTo>
                  <a:lnTo>
                    <a:pt x="306" y="522"/>
                  </a:lnTo>
                  <a:lnTo>
                    <a:pt x="306" y="526"/>
                  </a:lnTo>
                  <a:lnTo>
                    <a:pt x="306" y="522"/>
                  </a:lnTo>
                  <a:lnTo>
                    <a:pt x="302" y="522"/>
                  </a:lnTo>
                  <a:lnTo>
                    <a:pt x="302" y="526"/>
                  </a:lnTo>
                  <a:lnTo>
                    <a:pt x="302" y="522"/>
                  </a:lnTo>
                  <a:lnTo>
                    <a:pt x="306" y="522"/>
                  </a:lnTo>
                  <a:lnTo>
                    <a:pt x="308" y="522"/>
                  </a:lnTo>
                  <a:lnTo>
                    <a:pt x="312" y="522"/>
                  </a:lnTo>
                  <a:lnTo>
                    <a:pt x="308" y="522"/>
                  </a:lnTo>
                  <a:lnTo>
                    <a:pt x="312" y="518"/>
                  </a:lnTo>
                  <a:lnTo>
                    <a:pt x="316" y="518"/>
                  </a:lnTo>
                  <a:lnTo>
                    <a:pt x="320" y="518"/>
                  </a:lnTo>
                  <a:lnTo>
                    <a:pt x="324" y="518"/>
                  </a:lnTo>
                  <a:lnTo>
                    <a:pt x="324" y="514"/>
                  </a:lnTo>
                  <a:lnTo>
                    <a:pt x="320" y="514"/>
                  </a:lnTo>
                  <a:lnTo>
                    <a:pt x="320" y="518"/>
                  </a:lnTo>
                  <a:lnTo>
                    <a:pt x="316" y="518"/>
                  </a:lnTo>
                  <a:lnTo>
                    <a:pt x="316" y="514"/>
                  </a:lnTo>
                  <a:lnTo>
                    <a:pt x="320" y="514"/>
                  </a:lnTo>
                  <a:lnTo>
                    <a:pt x="316" y="514"/>
                  </a:lnTo>
                  <a:lnTo>
                    <a:pt x="312" y="514"/>
                  </a:lnTo>
                  <a:lnTo>
                    <a:pt x="312" y="512"/>
                  </a:lnTo>
                  <a:lnTo>
                    <a:pt x="316" y="512"/>
                  </a:lnTo>
                  <a:lnTo>
                    <a:pt x="320" y="512"/>
                  </a:lnTo>
                  <a:lnTo>
                    <a:pt x="316" y="512"/>
                  </a:lnTo>
                  <a:lnTo>
                    <a:pt x="320" y="512"/>
                  </a:lnTo>
                  <a:lnTo>
                    <a:pt x="320" y="514"/>
                  </a:lnTo>
                  <a:lnTo>
                    <a:pt x="324" y="514"/>
                  </a:lnTo>
                  <a:lnTo>
                    <a:pt x="324" y="518"/>
                  </a:lnTo>
                  <a:lnTo>
                    <a:pt x="328" y="518"/>
                  </a:lnTo>
                  <a:lnTo>
                    <a:pt x="332" y="518"/>
                  </a:lnTo>
                  <a:lnTo>
                    <a:pt x="328" y="518"/>
                  </a:lnTo>
                  <a:lnTo>
                    <a:pt x="324" y="514"/>
                  </a:lnTo>
                  <a:lnTo>
                    <a:pt x="324" y="512"/>
                  </a:lnTo>
                  <a:lnTo>
                    <a:pt x="320" y="512"/>
                  </a:lnTo>
                  <a:lnTo>
                    <a:pt x="324" y="508"/>
                  </a:lnTo>
                  <a:lnTo>
                    <a:pt x="320" y="508"/>
                  </a:lnTo>
                  <a:lnTo>
                    <a:pt x="320" y="512"/>
                  </a:lnTo>
                  <a:lnTo>
                    <a:pt x="316" y="512"/>
                  </a:lnTo>
                  <a:lnTo>
                    <a:pt x="316" y="508"/>
                  </a:lnTo>
                  <a:lnTo>
                    <a:pt x="316" y="504"/>
                  </a:lnTo>
                  <a:lnTo>
                    <a:pt x="312" y="504"/>
                  </a:lnTo>
                  <a:lnTo>
                    <a:pt x="312" y="500"/>
                  </a:lnTo>
                  <a:lnTo>
                    <a:pt x="312" y="504"/>
                  </a:lnTo>
                  <a:lnTo>
                    <a:pt x="316" y="508"/>
                  </a:lnTo>
                  <a:lnTo>
                    <a:pt x="316" y="512"/>
                  </a:lnTo>
                  <a:lnTo>
                    <a:pt x="312" y="512"/>
                  </a:lnTo>
                  <a:lnTo>
                    <a:pt x="308" y="512"/>
                  </a:lnTo>
                  <a:lnTo>
                    <a:pt x="308" y="514"/>
                  </a:lnTo>
                  <a:lnTo>
                    <a:pt x="308" y="512"/>
                  </a:lnTo>
                  <a:lnTo>
                    <a:pt x="308" y="508"/>
                  </a:lnTo>
                  <a:lnTo>
                    <a:pt x="308" y="512"/>
                  </a:lnTo>
                  <a:lnTo>
                    <a:pt x="306" y="512"/>
                  </a:lnTo>
                  <a:lnTo>
                    <a:pt x="306" y="514"/>
                  </a:lnTo>
                  <a:lnTo>
                    <a:pt x="302" y="518"/>
                  </a:lnTo>
                  <a:lnTo>
                    <a:pt x="302" y="522"/>
                  </a:lnTo>
                  <a:lnTo>
                    <a:pt x="298" y="522"/>
                  </a:lnTo>
                  <a:lnTo>
                    <a:pt x="298" y="518"/>
                  </a:lnTo>
                  <a:lnTo>
                    <a:pt x="294" y="518"/>
                  </a:lnTo>
                  <a:lnTo>
                    <a:pt x="294" y="514"/>
                  </a:lnTo>
                  <a:lnTo>
                    <a:pt x="294" y="512"/>
                  </a:lnTo>
                  <a:lnTo>
                    <a:pt x="298" y="508"/>
                  </a:lnTo>
                  <a:lnTo>
                    <a:pt x="302" y="508"/>
                  </a:lnTo>
                  <a:lnTo>
                    <a:pt x="306" y="508"/>
                  </a:lnTo>
                  <a:lnTo>
                    <a:pt x="306" y="504"/>
                  </a:lnTo>
                  <a:lnTo>
                    <a:pt x="308" y="504"/>
                  </a:lnTo>
                  <a:lnTo>
                    <a:pt x="306" y="504"/>
                  </a:lnTo>
                  <a:lnTo>
                    <a:pt x="302" y="508"/>
                  </a:lnTo>
                  <a:lnTo>
                    <a:pt x="302" y="504"/>
                  </a:lnTo>
                  <a:lnTo>
                    <a:pt x="298" y="508"/>
                  </a:lnTo>
                  <a:lnTo>
                    <a:pt x="294" y="508"/>
                  </a:lnTo>
                  <a:lnTo>
                    <a:pt x="298" y="508"/>
                  </a:lnTo>
                  <a:lnTo>
                    <a:pt x="294" y="508"/>
                  </a:lnTo>
                  <a:lnTo>
                    <a:pt x="294" y="504"/>
                  </a:lnTo>
                  <a:lnTo>
                    <a:pt x="298" y="504"/>
                  </a:lnTo>
                  <a:lnTo>
                    <a:pt x="294" y="504"/>
                  </a:lnTo>
                  <a:lnTo>
                    <a:pt x="294" y="500"/>
                  </a:lnTo>
                  <a:lnTo>
                    <a:pt x="294" y="496"/>
                  </a:lnTo>
                  <a:lnTo>
                    <a:pt x="294" y="500"/>
                  </a:lnTo>
                  <a:lnTo>
                    <a:pt x="290" y="500"/>
                  </a:lnTo>
                  <a:lnTo>
                    <a:pt x="294" y="500"/>
                  </a:lnTo>
                  <a:lnTo>
                    <a:pt x="294" y="496"/>
                  </a:lnTo>
                  <a:lnTo>
                    <a:pt x="290" y="496"/>
                  </a:lnTo>
                  <a:lnTo>
                    <a:pt x="290" y="500"/>
                  </a:lnTo>
                  <a:lnTo>
                    <a:pt x="290" y="496"/>
                  </a:lnTo>
                  <a:lnTo>
                    <a:pt x="294" y="492"/>
                  </a:lnTo>
                  <a:lnTo>
                    <a:pt x="298" y="492"/>
                  </a:lnTo>
                  <a:lnTo>
                    <a:pt x="298" y="488"/>
                  </a:lnTo>
                  <a:lnTo>
                    <a:pt x="302" y="488"/>
                  </a:lnTo>
                  <a:lnTo>
                    <a:pt x="298" y="488"/>
                  </a:lnTo>
                  <a:lnTo>
                    <a:pt x="302" y="488"/>
                  </a:lnTo>
                  <a:lnTo>
                    <a:pt x="302" y="484"/>
                  </a:lnTo>
                  <a:lnTo>
                    <a:pt x="306" y="484"/>
                  </a:lnTo>
                  <a:lnTo>
                    <a:pt x="308" y="484"/>
                  </a:lnTo>
                  <a:lnTo>
                    <a:pt x="312" y="484"/>
                  </a:lnTo>
                  <a:lnTo>
                    <a:pt x="312" y="488"/>
                  </a:lnTo>
                  <a:lnTo>
                    <a:pt x="316" y="488"/>
                  </a:lnTo>
                  <a:lnTo>
                    <a:pt x="316" y="484"/>
                  </a:lnTo>
                  <a:lnTo>
                    <a:pt x="312" y="484"/>
                  </a:lnTo>
                  <a:lnTo>
                    <a:pt x="308" y="484"/>
                  </a:lnTo>
                  <a:lnTo>
                    <a:pt x="306" y="484"/>
                  </a:lnTo>
                  <a:lnTo>
                    <a:pt x="302" y="484"/>
                  </a:lnTo>
                  <a:lnTo>
                    <a:pt x="298" y="488"/>
                  </a:lnTo>
                  <a:lnTo>
                    <a:pt x="298" y="492"/>
                  </a:lnTo>
                  <a:lnTo>
                    <a:pt x="294" y="492"/>
                  </a:lnTo>
                  <a:lnTo>
                    <a:pt x="290" y="492"/>
                  </a:lnTo>
                  <a:lnTo>
                    <a:pt x="290" y="496"/>
                  </a:lnTo>
                  <a:lnTo>
                    <a:pt x="286" y="492"/>
                  </a:lnTo>
                  <a:lnTo>
                    <a:pt x="290" y="488"/>
                  </a:lnTo>
                  <a:lnTo>
                    <a:pt x="286" y="488"/>
                  </a:lnTo>
                  <a:lnTo>
                    <a:pt x="286" y="492"/>
                  </a:lnTo>
                  <a:lnTo>
                    <a:pt x="286" y="488"/>
                  </a:lnTo>
                  <a:lnTo>
                    <a:pt x="286" y="484"/>
                  </a:lnTo>
                  <a:lnTo>
                    <a:pt x="286" y="488"/>
                  </a:lnTo>
                  <a:lnTo>
                    <a:pt x="282" y="488"/>
                  </a:lnTo>
                  <a:lnTo>
                    <a:pt x="278" y="488"/>
                  </a:lnTo>
                  <a:lnTo>
                    <a:pt x="278" y="484"/>
                  </a:lnTo>
                  <a:lnTo>
                    <a:pt x="282" y="484"/>
                  </a:lnTo>
                  <a:lnTo>
                    <a:pt x="278" y="484"/>
                  </a:lnTo>
                  <a:lnTo>
                    <a:pt x="282" y="484"/>
                  </a:lnTo>
                  <a:lnTo>
                    <a:pt x="282" y="482"/>
                  </a:lnTo>
                  <a:lnTo>
                    <a:pt x="286" y="482"/>
                  </a:lnTo>
                  <a:lnTo>
                    <a:pt x="290" y="482"/>
                  </a:lnTo>
                  <a:lnTo>
                    <a:pt x="294" y="482"/>
                  </a:lnTo>
                  <a:lnTo>
                    <a:pt x="298" y="482"/>
                  </a:lnTo>
                  <a:lnTo>
                    <a:pt x="298" y="478"/>
                  </a:lnTo>
                  <a:lnTo>
                    <a:pt x="294" y="482"/>
                  </a:lnTo>
                  <a:lnTo>
                    <a:pt x="290" y="482"/>
                  </a:lnTo>
                  <a:lnTo>
                    <a:pt x="286" y="482"/>
                  </a:lnTo>
                  <a:lnTo>
                    <a:pt x="282" y="482"/>
                  </a:lnTo>
                  <a:lnTo>
                    <a:pt x="278" y="484"/>
                  </a:lnTo>
                  <a:lnTo>
                    <a:pt x="278" y="482"/>
                  </a:lnTo>
                  <a:lnTo>
                    <a:pt x="282" y="482"/>
                  </a:lnTo>
                  <a:lnTo>
                    <a:pt x="282" y="478"/>
                  </a:lnTo>
                  <a:lnTo>
                    <a:pt x="282" y="482"/>
                  </a:lnTo>
                  <a:lnTo>
                    <a:pt x="278" y="482"/>
                  </a:lnTo>
                  <a:lnTo>
                    <a:pt x="276" y="482"/>
                  </a:lnTo>
                  <a:lnTo>
                    <a:pt x="278" y="482"/>
                  </a:lnTo>
                  <a:lnTo>
                    <a:pt x="278" y="478"/>
                  </a:lnTo>
                  <a:lnTo>
                    <a:pt x="278" y="482"/>
                  </a:lnTo>
                  <a:lnTo>
                    <a:pt x="278" y="478"/>
                  </a:lnTo>
                  <a:lnTo>
                    <a:pt x="276" y="478"/>
                  </a:lnTo>
                  <a:lnTo>
                    <a:pt x="278" y="478"/>
                  </a:lnTo>
                  <a:lnTo>
                    <a:pt x="282" y="478"/>
                  </a:lnTo>
                  <a:lnTo>
                    <a:pt x="282" y="474"/>
                  </a:lnTo>
                  <a:lnTo>
                    <a:pt x="286" y="474"/>
                  </a:lnTo>
                  <a:lnTo>
                    <a:pt x="286" y="470"/>
                  </a:lnTo>
                  <a:lnTo>
                    <a:pt x="290" y="470"/>
                  </a:lnTo>
                  <a:lnTo>
                    <a:pt x="294" y="470"/>
                  </a:lnTo>
                  <a:lnTo>
                    <a:pt x="294" y="466"/>
                  </a:lnTo>
                  <a:lnTo>
                    <a:pt x="298" y="466"/>
                  </a:lnTo>
                  <a:lnTo>
                    <a:pt x="298" y="462"/>
                  </a:lnTo>
                  <a:lnTo>
                    <a:pt x="302" y="462"/>
                  </a:lnTo>
                  <a:lnTo>
                    <a:pt x="306" y="462"/>
                  </a:lnTo>
                  <a:lnTo>
                    <a:pt x="306" y="458"/>
                  </a:lnTo>
                  <a:lnTo>
                    <a:pt x="308" y="458"/>
                  </a:lnTo>
                  <a:lnTo>
                    <a:pt x="312" y="458"/>
                  </a:lnTo>
                  <a:lnTo>
                    <a:pt x="316" y="458"/>
                  </a:lnTo>
                  <a:lnTo>
                    <a:pt x="320" y="458"/>
                  </a:lnTo>
                  <a:lnTo>
                    <a:pt x="316" y="458"/>
                  </a:lnTo>
                  <a:lnTo>
                    <a:pt x="312" y="458"/>
                  </a:lnTo>
                  <a:lnTo>
                    <a:pt x="308" y="458"/>
                  </a:lnTo>
                  <a:lnTo>
                    <a:pt x="312" y="458"/>
                  </a:lnTo>
                  <a:lnTo>
                    <a:pt x="312" y="456"/>
                  </a:lnTo>
                  <a:lnTo>
                    <a:pt x="316" y="456"/>
                  </a:lnTo>
                  <a:lnTo>
                    <a:pt x="320" y="456"/>
                  </a:lnTo>
                  <a:lnTo>
                    <a:pt x="324" y="456"/>
                  </a:lnTo>
                  <a:lnTo>
                    <a:pt x="320" y="456"/>
                  </a:lnTo>
                  <a:lnTo>
                    <a:pt x="316" y="456"/>
                  </a:lnTo>
                  <a:lnTo>
                    <a:pt x="320" y="456"/>
                  </a:lnTo>
                  <a:lnTo>
                    <a:pt x="316" y="456"/>
                  </a:lnTo>
                  <a:lnTo>
                    <a:pt x="312" y="456"/>
                  </a:lnTo>
                  <a:lnTo>
                    <a:pt x="308" y="456"/>
                  </a:lnTo>
                  <a:lnTo>
                    <a:pt x="308" y="458"/>
                  </a:lnTo>
                  <a:lnTo>
                    <a:pt x="306" y="458"/>
                  </a:lnTo>
                  <a:lnTo>
                    <a:pt x="302" y="458"/>
                  </a:lnTo>
                  <a:lnTo>
                    <a:pt x="302" y="462"/>
                  </a:lnTo>
                  <a:lnTo>
                    <a:pt x="298" y="462"/>
                  </a:lnTo>
                  <a:lnTo>
                    <a:pt x="298" y="466"/>
                  </a:lnTo>
                  <a:lnTo>
                    <a:pt x="294" y="466"/>
                  </a:lnTo>
                  <a:lnTo>
                    <a:pt x="290" y="470"/>
                  </a:lnTo>
                  <a:lnTo>
                    <a:pt x="286" y="470"/>
                  </a:lnTo>
                  <a:lnTo>
                    <a:pt x="286" y="474"/>
                  </a:lnTo>
                  <a:lnTo>
                    <a:pt x="282" y="474"/>
                  </a:lnTo>
                  <a:lnTo>
                    <a:pt x="278" y="478"/>
                  </a:lnTo>
                  <a:lnTo>
                    <a:pt x="276" y="478"/>
                  </a:lnTo>
                  <a:lnTo>
                    <a:pt x="276" y="474"/>
                  </a:lnTo>
                  <a:lnTo>
                    <a:pt x="278" y="474"/>
                  </a:lnTo>
                  <a:lnTo>
                    <a:pt x="276" y="474"/>
                  </a:lnTo>
                  <a:lnTo>
                    <a:pt x="272" y="474"/>
                  </a:lnTo>
                  <a:lnTo>
                    <a:pt x="272" y="470"/>
                  </a:lnTo>
                  <a:lnTo>
                    <a:pt x="272" y="466"/>
                  </a:lnTo>
                  <a:lnTo>
                    <a:pt x="276" y="466"/>
                  </a:lnTo>
                  <a:lnTo>
                    <a:pt x="278" y="466"/>
                  </a:lnTo>
                  <a:lnTo>
                    <a:pt x="282" y="466"/>
                  </a:lnTo>
                  <a:lnTo>
                    <a:pt x="286" y="466"/>
                  </a:lnTo>
                  <a:lnTo>
                    <a:pt x="290" y="466"/>
                  </a:lnTo>
                  <a:lnTo>
                    <a:pt x="286" y="466"/>
                  </a:lnTo>
                  <a:lnTo>
                    <a:pt x="282" y="466"/>
                  </a:lnTo>
                  <a:lnTo>
                    <a:pt x="278" y="466"/>
                  </a:lnTo>
                  <a:lnTo>
                    <a:pt x="276" y="466"/>
                  </a:lnTo>
                  <a:lnTo>
                    <a:pt x="276" y="462"/>
                  </a:lnTo>
                  <a:lnTo>
                    <a:pt x="278" y="462"/>
                  </a:lnTo>
                  <a:lnTo>
                    <a:pt x="282" y="462"/>
                  </a:lnTo>
                  <a:lnTo>
                    <a:pt x="286" y="462"/>
                  </a:lnTo>
                  <a:lnTo>
                    <a:pt x="282" y="462"/>
                  </a:lnTo>
                  <a:lnTo>
                    <a:pt x="278" y="462"/>
                  </a:lnTo>
                  <a:lnTo>
                    <a:pt x="282" y="462"/>
                  </a:lnTo>
                  <a:lnTo>
                    <a:pt x="282" y="458"/>
                  </a:lnTo>
                  <a:lnTo>
                    <a:pt x="282" y="462"/>
                  </a:lnTo>
                  <a:lnTo>
                    <a:pt x="278" y="462"/>
                  </a:lnTo>
                  <a:lnTo>
                    <a:pt x="282" y="462"/>
                  </a:lnTo>
                  <a:lnTo>
                    <a:pt x="282" y="458"/>
                  </a:lnTo>
                  <a:lnTo>
                    <a:pt x="286" y="458"/>
                  </a:lnTo>
                  <a:lnTo>
                    <a:pt x="290" y="458"/>
                  </a:lnTo>
                  <a:lnTo>
                    <a:pt x="294" y="458"/>
                  </a:lnTo>
                  <a:lnTo>
                    <a:pt x="290" y="458"/>
                  </a:lnTo>
                  <a:lnTo>
                    <a:pt x="286" y="458"/>
                  </a:lnTo>
                  <a:lnTo>
                    <a:pt x="282" y="458"/>
                  </a:lnTo>
                  <a:lnTo>
                    <a:pt x="278" y="458"/>
                  </a:lnTo>
                  <a:lnTo>
                    <a:pt x="276" y="458"/>
                  </a:lnTo>
                  <a:lnTo>
                    <a:pt x="272" y="458"/>
                  </a:lnTo>
                  <a:lnTo>
                    <a:pt x="272" y="456"/>
                  </a:lnTo>
                  <a:lnTo>
                    <a:pt x="276" y="456"/>
                  </a:lnTo>
                  <a:lnTo>
                    <a:pt x="278" y="456"/>
                  </a:lnTo>
                  <a:lnTo>
                    <a:pt x="276" y="456"/>
                  </a:lnTo>
                  <a:lnTo>
                    <a:pt x="272" y="456"/>
                  </a:lnTo>
                  <a:lnTo>
                    <a:pt x="276" y="456"/>
                  </a:lnTo>
                  <a:lnTo>
                    <a:pt x="276" y="452"/>
                  </a:lnTo>
                  <a:lnTo>
                    <a:pt x="272" y="456"/>
                  </a:lnTo>
                  <a:lnTo>
                    <a:pt x="268" y="456"/>
                  </a:lnTo>
                  <a:lnTo>
                    <a:pt x="268" y="452"/>
                  </a:lnTo>
                  <a:lnTo>
                    <a:pt x="272" y="452"/>
                  </a:lnTo>
                  <a:lnTo>
                    <a:pt x="276" y="452"/>
                  </a:lnTo>
                  <a:lnTo>
                    <a:pt x="276" y="448"/>
                  </a:lnTo>
                  <a:lnTo>
                    <a:pt x="278" y="448"/>
                  </a:lnTo>
                  <a:lnTo>
                    <a:pt x="282" y="448"/>
                  </a:lnTo>
                  <a:lnTo>
                    <a:pt x="286" y="448"/>
                  </a:lnTo>
                  <a:lnTo>
                    <a:pt x="290" y="448"/>
                  </a:lnTo>
                  <a:lnTo>
                    <a:pt x="294" y="448"/>
                  </a:lnTo>
                  <a:lnTo>
                    <a:pt x="298" y="448"/>
                  </a:lnTo>
                  <a:lnTo>
                    <a:pt x="302" y="448"/>
                  </a:lnTo>
                  <a:lnTo>
                    <a:pt x="306" y="448"/>
                  </a:lnTo>
                  <a:lnTo>
                    <a:pt x="306" y="452"/>
                  </a:lnTo>
                  <a:lnTo>
                    <a:pt x="308" y="452"/>
                  </a:lnTo>
                  <a:lnTo>
                    <a:pt x="312" y="452"/>
                  </a:lnTo>
                  <a:lnTo>
                    <a:pt x="316" y="452"/>
                  </a:lnTo>
                  <a:lnTo>
                    <a:pt x="320" y="452"/>
                  </a:lnTo>
                  <a:lnTo>
                    <a:pt x="316" y="452"/>
                  </a:lnTo>
                  <a:lnTo>
                    <a:pt x="312" y="452"/>
                  </a:lnTo>
                  <a:lnTo>
                    <a:pt x="308" y="452"/>
                  </a:lnTo>
                  <a:lnTo>
                    <a:pt x="306" y="448"/>
                  </a:lnTo>
                  <a:lnTo>
                    <a:pt x="302" y="448"/>
                  </a:lnTo>
                  <a:lnTo>
                    <a:pt x="306" y="448"/>
                  </a:lnTo>
                  <a:lnTo>
                    <a:pt x="308" y="444"/>
                  </a:lnTo>
                  <a:lnTo>
                    <a:pt x="306" y="444"/>
                  </a:lnTo>
                  <a:lnTo>
                    <a:pt x="302" y="448"/>
                  </a:lnTo>
                  <a:lnTo>
                    <a:pt x="298" y="448"/>
                  </a:lnTo>
                  <a:lnTo>
                    <a:pt x="294" y="448"/>
                  </a:lnTo>
                  <a:lnTo>
                    <a:pt x="294" y="444"/>
                  </a:lnTo>
                  <a:lnTo>
                    <a:pt x="286" y="448"/>
                  </a:lnTo>
                  <a:lnTo>
                    <a:pt x="282" y="448"/>
                  </a:lnTo>
                  <a:lnTo>
                    <a:pt x="278" y="448"/>
                  </a:lnTo>
                  <a:lnTo>
                    <a:pt x="276" y="448"/>
                  </a:lnTo>
                  <a:lnTo>
                    <a:pt x="272" y="452"/>
                  </a:lnTo>
                  <a:lnTo>
                    <a:pt x="272" y="448"/>
                  </a:lnTo>
                  <a:lnTo>
                    <a:pt x="272" y="444"/>
                  </a:lnTo>
                  <a:lnTo>
                    <a:pt x="276" y="444"/>
                  </a:lnTo>
                  <a:lnTo>
                    <a:pt x="278" y="440"/>
                  </a:lnTo>
                  <a:lnTo>
                    <a:pt x="282" y="440"/>
                  </a:lnTo>
                  <a:lnTo>
                    <a:pt x="278" y="440"/>
                  </a:lnTo>
                  <a:lnTo>
                    <a:pt x="282" y="440"/>
                  </a:lnTo>
                  <a:lnTo>
                    <a:pt x="282" y="436"/>
                  </a:lnTo>
                  <a:lnTo>
                    <a:pt x="286" y="436"/>
                  </a:lnTo>
                  <a:lnTo>
                    <a:pt x="290" y="436"/>
                  </a:lnTo>
                  <a:lnTo>
                    <a:pt x="286" y="436"/>
                  </a:lnTo>
                  <a:lnTo>
                    <a:pt x="290" y="436"/>
                  </a:lnTo>
                  <a:lnTo>
                    <a:pt x="294" y="436"/>
                  </a:lnTo>
                  <a:lnTo>
                    <a:pt x="298" y="436"/>
                  </a:lnTo>
                  <a:lnTo>
                    <a:pt x="298" y="440"/>
                  </a:lnTo>
                  <a:lnTo>
                    <a:pt x="302" y="440"/>
                  </a:lnTo>
                  <a:lnTo>
                    <a:pt x="306" y="440"/>
                  </a:lnTo>
                  <a:lnTo>
                    <a:pt x="308" y="440"/>
                  </a:lnTo>
                  <a:lnTo>
                    <a:pt x="312" y="440"/>
                  </a:lnTo>
                  <a:lnTo>
                    <a:pt x="312" y="444"/>
                  </a:lnTo>
                  <a:lnTo>
                    <a:pt x="316" y="444"/>
                  </a:lnTo>
                  <a:lnTo>
                    <a:pt x="320" y="444"/>
                  </a:lnTo>
                  <a:lnTo>
                    <a:pt x="324" y="444"/>
                  </a:lnTo>
                  <a:lnTo>
                    <a:pt x="320" y="444"/>
                  </a:lnTo>
                  <a:lnTo>
                    <a:pt x="316" y="444"/>
                  </a:lnTo>
                  <a:lnTo>
                    <a:pt x="316" y="440"/>
                  </a:lnTo>
                  <a:lnTo>
                    <a:pt x="312" y="440"/>
                  </a:lnTo>
                  <a:lnTo>
                    <a:pt x="316" y="440"/>
                  </a:lnTo>
                  <a:lnTo>
                    <a:pt x="320" y="440"/>
                  </a:lnTo>
                  <a:lnTo>
                    <a:pt x="320" y="436"/>
                  </a:lnTo>
                  <a:lnTo>
                    <a:pt x="324" y="436"/>
                  </a:lnTo>
                  <a:lnTo>
                    <a:pt x="324" y="440"/>
                  </a:lnTo>
                  <a:lnTo>
                    <a:pt x="324" y="436"/>
                  </a:lnTo>
                  <a:lnTo>
                    <a:pt x="320" y="436"/>
                  </a:lnTo>
                  <a:lnTo>
                    <a:pt x="316" y="436"/>
                  </a:lnTo>
                  <a:lnTo>
                    <a:pt x="316" y="440"/>
                  </a:lnTo>
                  <a:lnTo>
                    <a:pt x="312" y="440"/>
                  </a:lnTo>
                  <a:lnTo>
                    <a:pt x="308" y="440"/>
                  </a:lnTo>
                  <a:lnTo>
                    <a:pt x="308" y="436"/>
                  </a:lnTo>
                  <a:lnTo>
                    <a:pt x="312" y="436"/>
                  </a:lnTo>
                  <a:lnTo>
                    <a:pt x="316" y="436"/>
                  </a:lnTo>
                  <a:lnTo>
                    <a:pt x="320" y="436"/>
                  </a:lnTo>
                  <a:lnTo>
                    <a:pt x="320" y="432"/>
                  </a:lnTo>
                  <a:lnTo>
                    <a:pt x="312" y="432"/>
                  </a:lnTo>
                  <a:lnTo>
                    <a:pt x="316" y="432"/>
                  </a:lnTo>
                  <a:lnTo>
                    <a:pt x="316" y="436"/>
                  </a:lnTo>
                  <a:lnTo>
                    <a:pt x="312" y="436"/>
                  </a:lnTo>
                  <a:lnTo>
                    <a:pt x="308" y="436"/>
                  </a:lnTo>
                  <a:lnTo>
                    <a:pt x="306" y="432"/>
                  </a:lnTo>
                  <a:lnTo>
                    <a:pt x="308" y="432"/>
                  </a:lnTo>
                  <a:lnTo>
                    <a:pt x="312" y="432"/>
                  </a:lnTo>
                  <a:lnTo>
                    <a:pt x="308" y="432"/>
                  </a:lnTo>
                  <a:lnTo>
                    <a:pt x="306" y="432"/>
                  </a:lnTo>
                  <a:lnTo>
                    <a:pt x="302" y="432"/>
                  </a:lnTo>
                  <a:lnTo>
                    <a:pt x="306" y="432"/>
                  </a:lnTo>
                  <a:lnTo>
                    <a:pt x="306" y="436"/>
                  </a:lnTo>
                  <a:lnTo>
                    <a:pt x="302" y="436"/>
                  </a:lnTo>
                  <a:lnTo>
                    <a:pt x="306" y="436"/>
                  </a:lnTo>
                  <a:lnTo>
                    <a:pt x="302" y="436"/>
                  </a:lnTo>
                  <a:lnTo>
                    <a:pt x="298" y="436"/>
                  </a:lnTo>
                  <a:lnTo>
                    <a:pt x="302" y="436"/>
                  </a:lnTo>
                  <a:lnTo>
                    <a:pt x="298" y="436"/>
                  </a:lnTo>
                  <a:lnTo>
                    <a:pt x="294" y="436"/>
                  </a:lnTo>
                  <a:lnTo>
                    <a:pt x="290" y="436"/>
                  </a:lnTo>
                  <a:lnTo>
                    <a:pt x="294" y="432"/>
                  </a:lnTo>
                  <a:lnTo>
                    <a:pt x="298" y="432"/>
                  </a:lnTo>
                  <a:lnTo>
                    <a:pt x="302" y="432"/>
                  </a:lnTo>
                  <a:lnTo>
                    <a:pt x="298" y="432"/>
                  </a:lnTo>
                  <a:lnTo>
                    <a:pt x="294" y="432"/>
                  </a:lnTo>
                  <a:lnTo>
                    <a:pt x="290" y="432"/>
                  </a:lnTo>
                  <a:lnTo>
                    <a:pt x="290" y="436"/>
                  </a:lnTo>
                  <a:lnTo>
                    <a:pt x="286" y="436"/>
                  </a:lnTo>
                  <a:lnTo>
                    <a:pt x="282" y="436"/>
                  </a:lnTo>
                  <a:lnTo>
                    <a:pt x="278" y="440"/>
                  </a:lnTo>
                  <a:lnTo>
                    <a:pt x="276" y="444"/>
                  </a:lnTo>
                  <a:lnTo>
                    <a:pt x="272" y="444"/>
                  </a:lnTo>
                  <a:lnTo>
                    <a:pt x="272" y="440"/>
                  </a:lnTo>
                  <a:lnTo>
                    <a:pt x="276" y="440"/>
                  </a:lnTo>
                  <a:lnTo>
                    <a:pt x="276" y="436"/>
                  </a:lnTo>
                  <a:lnTo>
                    <a:pt x="272" y="436"/>
                  </a:lnTo>
                  <a:lnTo>
                    <a:pt x="276" y="432"/>
                  </a:lnTo>
                  <a:lnTo>
                    <a:pt x="276" y="436"/>
                  </a:lnTo>
                  <a:lnTo>
                    <a:pt x="278" y="436"/>
                  </a:lnTo>
                  <a:lnTo>
                    <a:pt x="276" y="436"/>
                  </a:lnTo>
                  <a:lnTo>
                    <a:pt x="276" y="432"/>
                  </a:lnTo>
                  <a:lnTo>
                    <a:pt x="278" y="432"/>
                  </a:lnTo>
                  <a:lnTo>
                    <a:pt x="278" y="436"/>
                  </a:lnTo>
                  <a:lnTo>
                    <a:pt x="278" y="432"/>
                  </a:lnTo>
                  <a:lnTo>
                    <a:pt x="282" y="432"/>
                  </a:lnTo>
                  <a:lnTo>
                    <a:pt x="278" y="432"/>
                  </a:lnTo>
                  <a:lnTo>
                    <a:pt x="282" y="432"/>
                  </a:lnTo>
                  <a:lnTo>
                    <a:pt x="282" y="428"/>
                  </a:lnTo>
                  <a:lnTo>
                    <a:pt x="278" y="432"/>
                  </a:lnTo>
                  <a:lnTo>
                    <a:pt x="278" y="428"/>
                  </a:lnTo>
                  <a:lnTo>
                    <a:pt x="282" y="428"/>
                  </a:lnTo>
                  <a:lnTo>
                    <a:pt x="286" y="432"/>
                  </a:lnTo>
                  <a:lnTo>
                    <a:pt x="290" y="432"/>
                  </a:lnTo>
                  <a:lnTo>
                    <a:pt x="294" y="432"/>
                  </a:lnTo>
                  <a:lnTo>
                    <a:pt x="290" y="432"/>
                  </a:lnTo>
                  <a:lnTo>
                    <a:pt x="286" y="432"/>
                  </a:lnTo>
                  <a:lnTo>
                    <a:pt x="286" y="428"/>
                  </a:lnTo>
                  <a:lnTo>
                    <a:pt x="282" y="428"/>
                  </a:lnTo>
                  <a:lnTo>
                    <a:pt x="278" y="428"/>
                  </a:lnTo>
                  <a:lnTo>
                    <a:pt x="276" y="426"/>
                  </a:lnTo>
                  <a:lnTo>
                    <a:pt x="278" y="426"/>
                  </a:lnTo>
                  <a:lnTo>
                    <a:pt x="282" y="426"/>
                  </a:lnTo>
                  <a:lnTo>
                    <a:pt x="286" y="428"/>
                  </a:lnTo>
                  <a:lnTo>
                    <a:pt x="290" y="428"/>
                  </a:lnTo>
                  <a:lnTo>
                    <a:pt x="286" y="428"/>
                  </a:lnTo>
                  <a:lnTo>
                    <a:pt x="286" y="426"/>
                  </a:lnTo>
                  <a:lnTo>
                    <a:pt x="290" y="426"/>
                  </a:lnTo>
                  <a:lnTo>
                    <a:pt x="290" y="428"/>
                  </a:lnTo>
                  <a:lnTo>
                    <a:pt x="294" y="428"/>
                  </a:lnTo>
                  <a:lnTo>
                    <a:pt x="298" y="428"/>
                  </a:lnTo>
                  <a:lnTo>
                    <a:pt x="302" y="428"/>
                  </a:lnTo>
                  <a:lnTo>
                    <a:pt x="306" y="428"/>
                  </a:lnTo>
                  <a:lnTo>
                    <a:pt x="308" y="428"/>
                  </a:lnTo>
                  <a:lnTo>
                    <a:pt x="316" y="432"/>
                  </a:lnTo>
                  <a:lnTo>
                    <a:pt x="320" y="432"/>
                  </a:lnTo>
                  <a:lnTo>
                    <a:pt x="324" y="432"/>
                  </a:lnTo>
                  <a:lnTo>
                    <a:pt x="320" y="432"/>
                  </a:lnTo>
                  <a:lnTo>
                    <a:pt x="316" y="432"/>
                  </a:lnTo>
                  <a:lnTo>
                    <a:pt x="316" y="428"/>
                  </a:lnTo>
                  <a:lnTo>
                    <a:pt x="312" y="428"/>
                  </a:lnTo>
                  <a:lnTo>
                    <a:pt x="308" y="428"/>
                  </a:lnTo>
                  <a:lnTo>
                    <a:pt x="306" y="426"/>
                  </a:lnTo>
                  <a:lnTo>
                    <a:pt x="308" y="426"/>
                  </a:lnTo>
                  <a:lnTo>
                    <a:pt x="312" y="426"/>
                  </a:lnTo>
                  <a:lnTo>
                    <a:pt x="308" y="426"/>
                  </a:lnTo>
                  <a:lnTo>
                    <a:pt x="308" y="422"/>
                  </a:lnTo>
                  <a:lnTo>
                    <a:pt x="312" y="418"/>
                  </a:lnTo>
                  <a:lnTo>
                    <a:pt x="308" y="422"/>
                  </a:lnTo>
                  <a:lnTo>
                    <a:pt x="306" y="422"/>
                  </a:lnTo>
                  <a:lnTo>
                    <a:pt x="302" y="422"/>
                  </a:lnTo>
                  <a:lnTo>
                    <a:pt x="306" y="422"/>
                  </a:lnTo>
                  <a:lnTo>
                    <a:pt x="308" y="422"/>
                  </a:lnTo>
                  <a:lnTo>
                    <a:pt x="306" y="426"/>
                  </a:lnTo>
                  <a:lnTo>
                    <a:pt x="302" y="426"/>
                  </a:lnTo>
                  <a:lnTo>
                    <a:pt x="298" y="426"/>
                  </a:lnTo>
                  <a:lnTo>
                    <a:pt x="294" y="426"/>
                  </a:lnTo>
                  <a:lnTo>
                    <a:pt x="290" y="426"/>
                  </a:lnTo>
                  <a:lnTo>
                    <a:pt x="286" y="426"/>
                  </a:lnTo>
                  <a:lnTo>
                    <a:pt x="282" y="426"/>
                  </a:lnTo>
                  <a:lnTo>
                    <a:pt x="282" y="422"/>
                  </a:lnTo>
                  <a:lnTo>
                    <a:pt x="286" y="422"/>
                  </a:lnTo>
                  <a:lnTo>
                    <a:pt x="282" y="422"/>
                  </a:lnTo>
                  <a:lnTo>
                    <a:pt x="282" y="426"/>
                  </a:lnTo>
                  <a:lnTo>
                    <a:pt x="278" y="426"/>
                  </a:lnTo>
                  <a:lnTo>
                    <a:pt x="278" y="422"/>
                  </a:lnTo>
                  <a:lnTo>
                    <a:pt x="278" y="426"/>
                  </a:lnTo>
                  <a:lnTo>
                    <a:pt x="276" y="426"/>
                  </a:lnTo>
                  <a:lnTo>
                    <a:pt x="276" y="422"/>
                  </a:lnTo>
                  <a:lnTo>
                    <a:pt x="278" y="422"/>
                  </a:lnTo>
                  <a:lnTo>
                    <a:pt x="282" y="422"/>
                  </a:lnTo>
                  <a:lnTo>
                    <a:pt x="286" y="418"/>
                  </a:lnTo>
                  <a:lnTo>
                    <a:pt x="290" y="418"/>
                  </a:lnTo>
                  <a:lnTo>
                    <a:pt x="294" y="418"/>
                  </a:lnTo>
                  <a:lnTo>
                    <a:pt x="298" y="418"/>
                  </a:lnTo>
                  <a:lnTo>
                    <a:pt x="302" y="418"/>
                  </a:lnTo>
                  <a:lnTo>
                    <a:pt x="306" y="418"/>
                  </a:lnTo>
                  <a:lnTo>
                    <a:pt x="308" y="418"/>
                  </a:lnTo>
                  <a:lnTo>
                    <a:pt x="308" y="414"/>
                  </a:lnTo>
                  <a:lnTo>
                    <a:pt x="312" y="414"/>
                  </a:lnTo>
                  <a:lnTo>
                    <a:pt x="312" y="414"/>
                  </a:lnTo>
                  <a:lnTo>
                    <a:pt x="312" y="414"/>
                  </a:lnTo>
                  <a:close/>
                  <a:moveTo>
                    <a:pt x="764" y="104"/>
                  </a:moveTo>
                  <a:lnTo>
                    <a:pt x="760" y="104"/>
                  </a:lnTo>
                  <a:lnTo>
                    <a:pt x="756" y="104"/>
                  </a:lnTo>
                  <a:lnTo>
                    <a:pt x="752" y="104"/>
                  </a:lnTo>
                  <a:lnTo>
                    <a:pt x="748" y="108"/>
                  </a:lnTo>
                  <a:lnTo>
                    <a:pt x="748" y="104"/>
                  </a:lnTo>
                  <a:lnTo>
                    <a:pt x="752" y="100"/>
                  </a:lnTo>
                  <a:lnTo>
                    <a:pt x="756" y="100"/>
                  </a:lnTo>
                  <a:lnTo>
                    <a:pt x="764" y="104"/>
                  </a:lnTo>
                  <a:lnTo>
                    <a:pt x="764" y="104"/>
                  </a:lnTo>
                  <a:lnTo>
                    <a:pt x="764" y="104"/>
                  </a:lnTo>
                  <a:close/>
                  <a:moveTo>
                    <a:pt x="756" y="146"/>
                  </a:moveTo>
                  <a:lnTo>
                    <a:pt x="752" y="146"/>
                  </a:lnTo>
                  <a:lnTo>
                    <a:pt x="752" y="142"/>
                  </a:lnTo>
                  <a:lnTo>
                    <a:pt x="756" y="138"/>
                  </a:lnTo>
                  <a:lnTo>
                    <a:pt x="760" y="138"/>
                  </a:lnTo>
                  <a:lnTo>
                    <a:pt x="760" y="142"/>
                  </a:lnTo>
                  <a:lnTo>
                    <a:pt x="756" y="142"/>
                  </a:lnTo>
                  <a:lnTo>
                    <a:pt x="760" y="142"/>
                  </a:lnTo>
                  <a:lnTo>
                    <a:pt x="760" y="146"/>
                  </a:lnTo>
                  <a:lnTo>
                    <a:pt x="756" y="146"/>
                  </a:lnTo>
                  <a:lnTo>
                    <a:pt x="756" y="146"/>
                  </a:lnTo>
                  <a:lnTo>
                    <a:pt x="756" y="146"/>
                  </a:lnTo>
                  <a:close/>
                  <a:moveTo>
                    <a:pt x="752" y="168"/>
                  </a:moveTo>
                  <a:lnTo>
                    <a:pt x="756" y="168"/>
                  </a:lnTo>
                  <a:lnTo>
                    <a:pt x="760" y="168"/>
                  </a:lnTo>
                  <a:lnTo>
                    <a:pt x="760" y="172"/>
                  </a:lnTo>
                  <a:lnTo>
                    <a:pt x="756" y="172"/>
                  </a:lnTo>
                  <a:lnTo>
                    <a:pt x="752" y="172"/>
                  </a:lnTo>
                  <a:lnTo>
                    <a:pt x="748" y="168"/>
                  </a:lnTo>
                  <a:lnTo>
                    <a:pt x="744" y="168"/>
                  </a:lnTo>
                  <a:lnTo>
                    <a:pt x="742" y="168"/>
                  </a:lnTo>
                  <a:lnTo>
                    <a:pt x="744" y="168"/>
                  </a:lnTo>
                  <a:lnTo>
                    <a:pt x="748" y="168"/>
                  </a:lnTo>
                  <a:lnTo>
                    <a:pt x="752" y="168"/>
                  </a:lnTo>
                  <a:lnTo>
                    <a:pt x="752" y="168"/>
                  </a:lnTo>
                  <a:lnTo>
                    <a:pt x="752" y="168"/>
                  </a:lnTo>
                  <a:close/>
                  <a:moveTo>
                    <a:pt x="782" y="168"/>
                  </a:moveTo>
                  <a:lnTo>
                    <a:pt x="782" y="172"/>
                  </a:lnTo>
                  <a:lnTo>
                    <a:pt x="782" y="174"/>
                  </a:lnTo>
                  <a:lnTo>
                    <a:pt x="778" y="174"/>
                  </a:lnTo>
                  <a:lnTo>
                    <a:pt x="774" y="174"/>
                  </a:lnTo>
                  <a:lnTo>
                    <a:pt x="774" y="172"/>
                  </a:lnTo>
                  <a:lnTo>
                    <a:pt x="778" y="172"/>
                  </a:lnTo>
                  <a:lnTo>
                    <a:pt x="778" y="168"/>
                  </a:lnTo>
                  <a:lnTo>
                    <a:pt x="782" y="168"/>
                  </a:lnTo>
                  <a:lnTo>
                    <a:pt x="782" y="168"/>
                  </a:lnTo>
                  <a:lnTo>
                    <a:pt x="782" y="168"/>
                  </a:lnTo>
                  <a:close/>
                  <a:moveTo>
                    <a:pt x="768" y="216"/>
                  </a:moveTo>
                  <a:lnTo>
                    <a:pt x="770" y="220"/>
                  </a:lnTo>
                  <a:lnTo>
                    <a:pt x="770" y="224"/>
                  </a:lnTo>
                  <a:lnTo>
                    <a:pt x="768" y="224"/>
                  </a:lnTo>
                  <a:lnTo>
                    <a:pt x="768" y="220"/>
                  </a:lnTo>
                  <a:lnTo>
                    <a:pt x="768" y="216"/>
                  </a:lnTo>
                  <a:lnTo>
                    <a:pt x="764" y="216"/>
                  </a:lnTo>
                  <a:lnTo>
                    <a:pt x="764" y="212"/>
                  </a:lnTo>
                  <a:lnTo>
                    <a:pt x="764" y="208"/>
                  </a:lnTo>
                  <a:lnTo>
                    <a:pt x="760" y="208"/>
                  </a:lnTo>
                  <a:lnTo>
                    <a:pt x="760" y="204"/>
                  </a:lnTo>
                  <a:lnTo>
                    <a:pt x="764" y="204"/>
                  </a:lnTo>
                  <a:lnTo>
                    <a:pt x="768" y="204"/>
                  </a:lnTo>
                  <a:lnTo>
                    <a:pt x="764" y="204"/>
                  </a:lnTo>
                  <a:lnTo>
                    <a:pt x="764" y="200"/>
                  </a:lnTo>
                  <a:lnTo>
                    <a:pt x="768" y="200"/>
                  </a:lnTo>
                  <a:lnTo>
                    <a:pt x="768" y="204"/>
                  </a:lnTo>
                  <a:lnTo>
                    <a:pt x="768" y="208"/>
                  </a:lnTo>
                  <a:lnTo>
                    <a:pt x="768" y="212"/>
                  </a:lnTo>
                  <a:lnTo>
                    <a:pt x="768" y="216"/>
                  </a:lnTo>
                  <a:lnTo>
                    <a:pt x="768" y="216"/>
                  </a:lnTo>
                  <a:lnTo>
                    <a:pt x="768" y="216"/>
                  </a:lnTo>
                  <a:close/>
                  <a:moveTo>
                    <a:pt x="778" y="238"/>
                  </a:moveTo>
                  <a:lnTo>
                    <a:pt x="778" y="242"/>
                  </a:lnTo>
                  <a:lnTo>
                    <a:pt x="774" y="242"/>
                  </a:lnTo>
                  <a:lnTo>
                    <a:pt x="778" y="246"/>
                  </a:lnTo>
                  <a:lnTo>
                    <a:pt x="782" y="246"/>
                  </a:lnTo>
                  <a:lnTo>
                    <a:pt x="786" y="246"/>
                  </a:lnTo>
                  <a:lnTo>
                    <a:pt x="786" y="250"/>
                  </a:lnTo>
                  <a:lnTo>
                    <a:pt x="782" y="250"/>
                  </a:lnTo>
                  <a:lnTo>
                    <a:pt x="778" y="250"/>
                  </a:lnTo>
                  <a:lnTo>
                    <a:pt x="778" y="246"/>
                  </a:lnTo>
                  <a:lnTo>
                    <a:pt x="774" y="246"/>
                  </a:lnTo>
                  <a:lnTo>
                    <a:pt x="774" y="250"/>
                  </a:lnTo>
                  <a:lnTo>
                    <a:pt x="770" y="250"/>
                  </a:lnTo>
                  <a:lnTo>
                    <a:pt x="768" y="250"/>
                  </a:lnTo>
                  <a:lnTo>
                    <a:pt x="764" y="250"/>
                  </a:lnTo>
                  <a:lnTo>
                    <a:pt x="764" y="246"/>
                  </a:lnTo>
                  <a:lnTo>
                    <a:pt x="768" y="246"/>
                  </a:lnTo>
                  <a:lnTo>
                    <a:pt x="768" y="242"/>
                  </a:lnTo>
                  <a:lnTo>
                    <a:pt x="764" y="242"/>
                  </a:lnTo>
                  <a:lnTo>
                    <a:pt x="768" y="238"/>
                  </a:lnTo>
                  <a:lnTo>
                    <a:pt x="770" y="238"/>
                  </a:lnTo>
                  <a:lnTo>
                    <a:pt x="770" y="242"/>
                  </a:lnTo>
                  <a:lnTo>
                    <a:pt x="774" y="242"/>
                  </a:lnTo>
                  <a:lnTo>
                    <a:pt x="774" y="238"/>
                  </a:lnTo>
                  <a:lnTo>
                    <a:pt x="778" y="238"/>
                  </a:lnTo>
                  <a:lnTo>
                    <a:pt x="778" y="238"/>
                  </a:lnTo>
                  <a:lnTo>
                    <a:pt x="778" y="238"/>
                  </a:lnTo>
                  <a:close/>
                  <a:moveTo>
                    <a:pt x="722" y="310"/>
                  </a:moveTo>
                  <a:lnTo>
                    <a:pt x="718" y="310"/>
                  </a:lnTo>
                  <a:lnTo>
                    <a:pt x="716" y="310"/>
                  </a:lnTo>
                  <a:lnTo>
                    <a:pt x="712" y="310"/>
                  </a:lnTo>
                  <a:lnTo>
                    <a:pt x="712" y="306"/>
                  </a:lnTo>
                  <a:lnTo>
                    <a:pt x="708" y="306"/>
                  </a:lnTo>
                  <a:lnTo>
                    <a:pt x="704" y="306"/>
                  </a:lnTo>
                  <a:lnTo>
                    <a:pt x="700" y="306"/>
                  </a:lnTo>
                  <a:lnTo>
                    <a:pt x="696" y="306"/>
                  </a:lnTo>
                  <a:lnTo>
                    <a:pt x="692" y="306"/>
                  </a:lnTo>
                  <a:lnTo>
                    <a:pt x="688" y="306"/>
                  </a:lnTo>
                  <a:lnTo>
                    <a:pt x="686" y="306"/>
                  </a:lnTo>
                  <a:lnTo>
                    <a:pt x="686" y="302"/>
                  </a:lnTo>
                  <a:lnTo>
                    <a:pt x="688" y="302"/>
                  </a:lnTo>
                  <a:lnTo>
                    <a:pt x="692" y="302"/>
                  </a:lnTo>
                  <a:lnTo>
                    <a:pt x="696" y="302"/>
                  </a:lnTo>
                  <a:lnTo>
                    <a:pt x="700" y="302"/>
                  </a:lnTo>
                  <a:lnTo>
                    <a:pt x="704" y="302"/>
                  </a:lnTo>
                  <a:lnTo>
                    <a:pt x="708" y="302"/>
                  </a:lnTo>
                  <a:lnTo>
                    <a:pt x="712" y="302"/>
                  </a:lnTo>
                  <a:lnTo>
                    <a:pt x="716" y="302"/>
                  </a:lnTo>
                  <a:lnTo>
                    <a:pt x="718" y="302"/>
                  </a:lnTo>
                  <a:lnTo>
                    <a:pt x="718" y="306"/>
                  </a:lnTo>
                  <a:lnTo>
                    <a:pt x="722" y="306"/>
                  </a:lnTo>
                  <a:lnTo>
                    <a:pt x="718" y="306"/>
                  </a:lnTo>
                  <a:lnTo>
                    <a:pt x="718" y="310"/>
                  </a:lnTo>
                  <a:lnTo>
                    <a:pt x="722" y="310"/>
                  </a:lnTo>
                  <a:lnTo>
                    <a:pt x="722" y="310"/>
                  </a:lnTo>
                  <a:lnTo>
                    <a:pt x="722" y="310"/>
                  </a:lnTo>
                  <a:close/>
                  <a:moveTo>
                    <a:pt x="716" y="324"/>
                  </a:moveTo>
                  <a:lnTo>
                    <a:pt x="712" y="324"/>
                  </a:lnTo>
                  <a:lnTo>
                    <a:pt x="708" y="320"/>
                  </a:lnTo>
                  <a:lnTo>
                    <a:pt x="704" y="320"/>
                  </a:lnTo>
                  <a:lnTo>
                    <a:pt x="700" y="316"/>
                  </a:lnTo>
                  <a:lnTo>
                    <a:pt x="692" y="316"/>
                  </a:lnTo>
                  <a:lnTo>
                    <a:pt x="692" y="314"/>
                  </a:lnTo>
                  <a:lnTo>
                    <a:pt x="688" y="314"/>
                  </a:lnTo>
                  <a:lnTo>
                    <a:pt x="686" y="306"/>
                  </a:lnTo>
                  <a:lnTo>
                    <a:pt x="688" y="306"/>
                  </a:lnTo>
                  <a:lnTo>
                    <a:pt x="692" y="306"/>
                  </a:lnTo>
                  <a:lnTo>
                    <a:pt x="696" y="306"/>
                  </a:lnTo>
                  <a:lnTo>
                    <a:pt x="700" y="306"/>
                  </a:lnTo>
                  <a:lnTo>
                    <a:pt x="704" y="306"/>
                  </a:lnTo>
                  <a:lnTo>
                    <a:pt x="704" y="310"/>
                  </a:lnTo>
                  <a:lnTo>
                    <a:pt x="708" y="310"/>
                  </a:lnTo>
                  <a:lnTo>
                    <a:pt x="712" y="310"/>
                  </a:lnTo>
                  <a:lnTo>
                    <a:pt x="712" y="314"/>
                  </a:lnTo>
                  <a:lnTo>
                    <a:pt x="716" y="314"/>
                  </a:lnTo>
                  <a:lnTo>
                    <a:pt x="718" y="314"/>
                  </a:lnTo>
                  <a:lnTo>
                    <a:pt x="722" y="316"/>
                  </a:lnTo>
                  <a:lnTo>
                    <a:pt x="718" y="316"/>
                  </a:lnTo>
                  <a:lnTo>
                    <a:pt x="716" y="316"/>
                  </a:lnTo>
                  <a:lnTo>
                    <a:pt x="712" y="316"/>
                  </a:lnTo>
                  <a:lnTo>
                    <a:pt x="712" y="320"/>
                  </a:lnTo>
                  <a:lnTo>
                    <a:pt x="716" y="320"/>
                  </a:lnTo>
                  <a:lnTo>
                    <a:pt x="718" y="320"/>
                  </a:lnTo>
                  <a:lnTo>
                    <a:pt x="718" y="324"/>
                  </a:lnTo>
                  <a:lnTo>
                    <a:pt x="716" y="324"/>
                  </a:lnTo>
                  <a:lnTo>
                    <a:pt x="716" y="324"/>
                  </a:lnTo>
                  <a:lnTo>
                    <a:pt x="716" y="324"/>
                  </a:lnTo>
                  <a:close/>
                  <a:moveTo>
                    <a:pt x="246" y="332"/>
                  </a:moveTo>
                  <a:lnTo>
                    <a:pt x="250" y="332"/>
                  </a:lnTo>
                  <a:lnTo>
                    <a:pt x="246" y="332"/>
                  </a:lnTo>
                  <a:lnTo>
                    <a:pt x="242" y="332"/>
                  </a:lnTo>
                  <a:lnTo>
                    <a:pt x="246" y="332"/>
                  </a:lnTo>
                  <a:lnTo>
                    <a:pt x="246" y="332"/>
                  </a:lnTo>
                  <a:lnTo>
                    <a:pt x="246" y="332"/>
                  </a:lnTo>
                  <a:close/>
                  <a:moveTo>
                    <a:pt x="278" y="340"/>
                  </a:moveTo>
                  <a:lnTo>
                    <a:pt x="276" y="340"/>
                  </a:lnTo>
                  <a:lnTo>
                    <a:pt x="276" y="336"/>
                  </a:lnTo>
                  <a:lnTo>
                    <a:pt x="278" y="336"/>
                  </a:lnTo>
                  <a:lnTo>
                    <a:pt x="282" y="340"/>
                  </a:lnTo>
                  <a:lnTo>
                    <a:pt x="286" y="340"/>
                  </a:lnTo>
                  <a:lnTo>
                    <a:pt x="286" y="336"/>
                  </a:lnTo>
                  <a:lnTo>
                    <a:pt x="286" y="340"/>
                  </a:lnTo>
                  <a:lnTo>
                    <a:pt x="282" y="340"/>
                  </a:lnTo>
                  <a:lnTo>
                    <a:pt x="278" y="340"/>
                  </a:lnTo>
                  <a:lnTo>
                    <a:pt x="278" y="340"/>
                  </a:lnTo>
                  <a:lnTo>
                    <a:pt x="278" y="340"/>
                  </a:lnTo>
                  <a:close/>
                  <a:moveTo>
                    <a:pt x="278" y="346"/>
                  </a:moveTo>
                  <a:lnTo>
                    <a:pt x="282" y="346"/>
                  </a:lnTo>
                  <a:lnTo>
                    <a:pt x="282" y="342"/>
                  </a:lnTo>
                  <a:lnTo>
                    <a:pt x="286" y="346"/>
                  </a:lnTo>
                  <a:lnTo>
                    <a:pt x="290" y="346"/>
                  </a:lnTo>
                  <a:lnTo>
                    <a:pt x="286" y="346"/>
                  </a:lnTo>
                  <a:lnTo>
                    <a:pt x="286" y="350"/>
                  </a:lnTo>
                  <a:lnTo>
                    <a:pt x="282" y="350"/>
                  </a:lnTo>
                  <a:lnTo>
                    <a:pt x="278" y="350"/>
                  </a:lnTo>
                  <a:lnTo>
                    <a:pt x="278" y="346"/>
                  </a:lnTo>
                  <a:lnTo>
                    <a:pt x="278" y="346"/>
                  </a:lnTo>
                  <a:lnTo>
                    <a:pt x="278" y="346"/>
                  </a:lnTo>
                  <a:close/>
                  <a:moveTo>
                    <a:pt x="276" y="346"/>
                  </a:moveTo>
                  <a:lnTo>
                    <a:pt x="276" y="350"/>
                  </a:lnTo>
                  <a:lnTo>
                    <a:pt x="276" y="354"/>
                  </a:lnTo>
                  <a:lnTo>
                    <a:pt x="272" y="354"/>
                  </a:lnTo>
                  <a:lnTo>
                    <a:pt x="268" y="350"/>
                  </a:lnTo>
                  <a:lnTo>
                    <a:pt x="272" y="350"/>
                  </a:lnTo>
                  <a:lnTo>
                    <a:pt x="272" y="346"/>
                  </a:lnTo>
                  <a:lnTo>
                    <a:pt x="276" y="346"/>
                  </a:lnTo>
                  <a:lnTo>
                    <a:pt x="276" y="346"/>
                  </a:lnTo>
                  <a:lnTo>
                    <a:pt x="276" y="346"/>
                  </a:lnTo>
                  <a:close/>
                  <a:moveTo>
                    <a:pt x="670" y="354"/>
                  </a:moveTo>
                  <a:lnTo>
                    <a:pt x="674" y="358"/>
                  </a:lnTo>
                  <a:lnTo>
                    <a:pt x="674" y="362"/>
                  </a:lnTo>
                  <a:lnTo>
                    <a:pt x="670" y="366"/>
                  </a:lnTo>
                  <a:lnTo>
                    <a:pt x="666" y="366"/>
                  </a:lnTo>
                  <a:lnTo>
                    <a:pt x="662" y="366"/>
                  </a:lnTo>
                  <a:lnTo>
                    <a:pt x="660" y="366"/>
                  </a:lnTo>
                  <a:lnTo>
                    <a:pt x="656" y="366"/>
                  </a:lnTo>
                  <a:lnTo>
                    <a:pt x="652" y="366"/>
                  </a:lnTo>
                  <a:lnTo>
                    <a:pt x="648" y="370"/>
                  </a:lnTo>
                  <a:lnTo>
                    <a:pt x="640" y="370"/>
                  </a:lnTo>
                  <a:lnTo>
                    <a:pt x="636" y="370"/>
                  </a:lnTo>
                  <a:lnTo>
                    <a:pt x="632" y="370"/>
                  </a:lnTo>
                  <a:lnTo>
                    <a:pt x="632" y="366"/>
                  </a:lnTo>
                  <a:lnTo>
                    <a:pt x="636" y="366"/>
                  </a:lnTo>
                  <a:lnTo>
                    <a:pt x="640" y="366"/>
                  </a:lnTo>
                  <a:lnTo>
                    <a:pt x="640" y="362"/>
                  </a:lnTo>
                  <a:lnTo>
                    <a:pt x="644" y="362"/>
                  </a:lnTo>
                  <a:lnTo>
                    <a:pt x="648" y="358"/>
                  </a:lnTo>
                  <a:lnTo>
                    <a:pt x="652" y="358"/>
                  </a:lnTo>
                  <a:lnTo>
                    <a:pt x="656" y="358"/>
                  </a:lnTo>
                  <a:lnTo>
                    <a:pt x="660" y="358"/>
                  </a:lnTo>
                  <a:lnTo>
                    <a:pt x="660" y="354"/>
                  </a:lnTo>
                  <a:lnTo>
                    <a:pt x="662" y="354"/>
                  </a:lnTo>
                  <a:lnTo>
                    <a:pt x="666" y="354"/>
                  </a:lnTo>
                  <a:lnTo>
                    <a:pt x="670" y="354"/>
                  </a:lnTo>
                  <a:lnTo>
                    <a:pt x="670" y="354"/>
                  </a:lnTo>
                  <a:lnTo>
                    <a:pt x="670" y="354"/>
                  </a:lnTo>
                  <a:close/>
                  <a:moveTo>
                    <a:pt x="298" y="354"/>
                  </a:moveTo>
                  <a:lnTo>
                    <a:pt x="302" y="358"/>
                  </a:lnTo>
                  <a:lnTo>
                    <a:pt x="298" y="358"/>
                  </a:lnTo>
                  <a:lnTo>
                    <a:pt x="294" y="358"/>
                  </a:lnTo>
                  <a:lnTo>
                    <a:pt x="294" y="354"/>
                  </a:lnTo>
                  <a:lnTo>
                    <a:pt x="298" y="354"/>
                  </a:lnTo>
                  <a:lnTo>
                    <a:pt x="298" y="354"/>
                  </a:lnTo>
                  <a:lnTo>
                    <a:pt x="298" y="354"/>
                  </a:lnTo>
                  <a:close/>
                  <a:moveTo>
                    <a:pt x="648" y="358"/>
                  </a:moveTo>
                  <a:lnTo>
                    <a:pt x="644" y="358"/>
                  </a:lnTo>
                  <a:lnTo>
                    <a:pt x="640" y="362"/>
                  </a:lnTo>
                  <a:lnTo>
                    <a:pt x="640" y="358"/>
                  </a:lnTo>
                  <a:lnTo>
                    <a:pt x="644" y="358"/>
                  </a:lnTo>
                  <a:lnTo>
                    <a:pt x="648" y="358"/>
                  </a:lnTo>
                  <a:lnTo>
                    <a:pt x="648" y="358"/>
                  </a:lnTo>
                  <a:lnTo>
                    <a:pt x="648" y="358"/>
                  </a:lnTo>
                  <a:close/>
                  <a:moveTo>
                    <a:pt x="302" y="366"/>
                  </a:moveTo>
                  <a:lnTo>
                    <a:pt x="302" y="362"/>
                  </a:lnTo>
                  <a:lnTo>
                    <a:pt x="298" y="362"/>
                  </a:lnTo>
                  <a:lnTo>
                    <a:pt x="302" y="362"/>
                  </a:lnTo>
                  <a:lnTo>
                    <a:pt x="306" y="362"/>
                  </a:lnTo>
                  <a:lnTo>
                    <a:pt x="302" y="366"/>
                  </a:lnTo>
                  <a:lnTo>
                    <a:pt x="302" y="366"/>
                  </a:lnTo>
                  <a:lnTo>
                    <a:pt x="302" y="366"/>
                  </a:lnTo>
                  <a:close/>
                  <a:moveTo>
                    <a:pt x="662" y="366"/>
                  </a:moveTo>
                  <a:lnTo>
                    <a:pt x="662" y="370"/>
                  </a:lnTo>
                  <a:lnTo>
                    <a:pt x="660" y="370"/>
                  </a:lnTo>
                  <a:lnTo>
                    <a:pt x="660" y="366"/>
                  </a:lnTo>
                  <a:lnTo>
                    <a:pt x="662" y="366"/>
                  </a:lnTo>
                  <a:lnTo>
                    <a:pt x="662" y="366"/>
                  </a:lnTo>
                  <a:lnTo>
                    <a:pt x="662" y="366"/>
                  </a:lnTo>
                  <a:close/>
                  <a:moveTo>
                    <a:pt x="252" y="370"/>
                  </a:moveTo>
                  <a:lnTo>
                    <a:pt x="256" y="370"/>
                  </a:lnTo>
                  <a:lnTo>
                    <a:pt x="260" y="370"/>
                  </a:lnTo>
                  <a:lnTo>
                    <a:pt x="256" y="370"/>
                  </a:lnTo>
                  <a:lnTo>
                    <a:pt x="252" y="370"/>
                  </a:lnTo>
                  <a:lnTo>
                    <a:pt x="252" y="370"/>
                  </a:lnTo>
                  <a:lnTo>
                    <a:pt x="252" y="370"/>
                  </a:lnTo>
                  <a:close/>
                  <a:moveTo>
                    <a:pt x="264" y="396"/>
                  </a:moveTo>
                  <a:lnTo>
                    <a:pt x="268" y="396"/>
                  </a:lnTo>
                  <a:lnTo>
                    <a:pt x="272" y="396"/>
                  </a:lnTo>
                  <a:lnTo>
                    <a:pt x="276" y="396"/>
                  </a:lnTo>
                  <a:lnTo>
                    <a:pt x="276" y="392"/>
                  </a:lnTo>
                  <a:lnTo>
                    <a:pt x="278" y="392"/>
                  </a:lnTo>
                  <a:lnTo>
                    <a:pt x="276" y="392"/>
                  </a:lnTo>
                  <a:lnTo>
                    <a:pt x="272" y="392"/>
                  </a:lnTo>
                  <a:lnTo>
                    <a:pt x="272" y="396"/>
                  </a:lnTo>
                  <a:lnTo>
                    <a:pt x="272" y="392"/>
                  </a:lnTo>
                  <a:lnTo>
                    <a:pt x="268" y="392"/>
                  </a:lnTo>
                  <a:lnTo>
                    <a:pt x="272" y="392"/>
                  </a:lnTo>
                  <a:lnTo>
                    <a:pt x="268" y="392"/>
                  </a:lnTo>
                  <a:lnTo>
                    <a:pt x="260" y="392"/>
                  </a:lnTo>
                  <a:lnTo>
                    <a:pt x="256" y="392"/>
                  </a:lnTo>
                  <a:lnTo>
                    <a:pt x="252" y="388"/>
                  </a:lnTo>
                  <a:lnTo>
                    <a:pt x="256" y="388"/>
                  </a:lnTo>
                  <a:lnTo>
                    <a:pt x="260" y="388"/>
                  </a:lnTo>
                  <a:lnTo>
                    <a:pt x="264" y="388"/>
                  </a:lnTo>
                  <a:lnTo>
                    <a:pt x="260" y="388"/>
                  </a:lnTo>
                  <a:lnTo>
                    <a:pt x="260" y="384"/>
                  </a:lnTo>
                  <a:lnTo>
                    <a:pt x="256" y="384"/>
                  </a:lnTo>
                  <a:lnTo>
                    <a:pt x="256" y="380"/>
                  </a:lnTo>
                  <a:lnTo>
                    <a:pt x="260" y="380"/>
                  </a:lnTo>
                  <a:lnTo>
                    <a:pt x="264" y="380"/>
                  </a:lnTo>
                  <a:lnTo>
                    <a:pt x="264" y="384"/>
                  </a:lnTo>
                  <a:lnTo>
                    <a:pt x="264" y="380"/>
                  </a:lnTo>
                  <a:lnTo>
                    <a:pt x="260" y="380"/>
                  </a:lnTo>
                  <a:lnTo>
                    <a:pt x="256" y="380"/>
                  </a:lnTo>
                  <a:lnTo>
                    <a:pt x="256" y="376"/>
                  </a:lnTo>
                  <a:lnTo>
                    <a:pt x="256" y="372"/>
                  </a:lnTo>
                  <a:lnTo>
                    <a:pt x="260" y="372"/>
                  </a:lnTo>
                  <a:lnTo>
                    <a:pt x="264" y="372"/>
                  </a:lnTo>
                  <a:lnTo>
                    <a:pt x="268" y="372"/>
                  </a:lnTo>
                  <a:lnTo>
                    <a:pt x="272" y="372"/>
                  </a:lnTo>
                  <a:lnTo>
                    <a:pt x="276" y="372"/>
                  </a:lnTo>
                  <a:lnTo>
                    <a:pt x="278" y="376"/>
                  </a:lnTo>
                  <a:lnTo>
                    <a:pt x="282" y="376"/>
                  </a:lnTo>
                  <a:lnTo>
                    <a:pt x="282" y="380"/>
                  </a:lnTo>
                  <a:lnTo>
                    <a:pt x="286" y="380"/>
                  </a:lnTo>
                  <a:lnTo>
                    <a:pt x="286" y="384"/>
                  </a:lnTo>
                  <a:lnTo>
                    <a:pt x="290" y="384"/>
                  </a:lnTo>
                  <a:lnTo>
                    <a:pt x="294" y="384"/>
                  </a:lnTo>
                  <a:lnTo>
                    <a:pt x="298" y="384"/>
                  </a:lnTo>
                  <a:lnTo>
                    <a:pt x="298" y="388"/>
                  </a:lnTo>
                  <a:lnTo>
                    <a:pt x="298" y="392"/>
                  </a:lnTo>
                  <a:lnTo>
                    <a:pt x="294" y="392"/>
                  </a:lnTo>
                  <a:lnTo>
                    <a:pt x="294" y="396"/>
                  </a:lnTo>
                  <a:lnTo>
                    <a:pt x="290" y="396"/>
                  </a:lnTo>
                  <a:lnTo>
                    <a:pt x="286" y="396"/>
                  </a:lnTo>
                  <a:lnTo>
                    <a:pt x="282" y="396"/>
                  </a:lnTo>
                  <a:lnTo>
                    <a:pt x="278" y="398"/>
                  </a:lnTo>
                  <a:lnTo>
                    <a:pt x="276" y="398"/>
                  </a:lnTo>
                  <a:lnTo>
                    <a:pt x="272" y="398"/>
                  </a:lnTo>
                  <a:lnTo>
                    <a:pt x="268" y="398"/>
                  </a:lnTo>
                  <a:lnTo>
                    <a:pt x="268" y="396"/>
                  </a:lnTo>
                  <a:lnTo>
                    <a:pt x="264" y="396"/>
                  </a:lnTo>
                  <a:lnTo>
                    <a:pt x="264" y="396"/>
                  </a:lnTo>
                  <a:lnTo>
                    <a:pt x="264" y="396"/>
                  </a:lnTo>
                  <a:close/>
                  <a:moveTo>
                    <a:pt x="308" y="384"/>
                  </a:moveTo>
                  <a:lnTo>
                    <a:pt x="312" y="384"/>
                  </a:lnTo>
                  <a:lnTo>
                    <a:pt x="316" y="384"/>
                  </a:lnTo>
                  <a:lnTo>
                    <a:pt x="312" y="388"/>
                  </a:lnTo>
                  <a:lnTo>
                    <a:pt x="312" y="392"/>
                  </a:lnTo>
                  <a:lnTo>
                    <a:pt x="308" y="392"/>
                  </a:lnTo>
                  <a:lnTo>
                    <a:pt x="306" y="388"/>
                  </a:lnTo>
                  <a:lnTo>
                    <a:pt x="306" y="384"/>
                  </a:lnTo>
                  <a:lnTo>
                    <a:pt x="308" y="384"/>
                  </a:lnTo>
                  <a:lnTo>
                    <a:pt x="306" y="384"/>
                  </a:lnTo>
                  <a:lnTo>
                    <a:pt x="308" y="384"/>
                  </a:lnTo>
                  <a:lnTo>
                    <a:pt x="308" y="380"/>
                  </a:lnTo>
                  <a:lnTo>
                    <a:pt x="308" y="384"/>
                  </a:lnTo>
                  <a:lnTo>
                    <a:pt x="308" y="384"/>
                  </a:lnTo>
                  <a:lnTo>
                    <a:pt x="308" y="384"/>
                  </a:lnTo>
                  <a:close/>
                  <a:moveTo>
                    <a:pt x="294" y="414"/>
                  </a:moveTo>
                  <a:lnTo>
                    <a:pt x="290" y="414"/>
                  </a:lnTo>
                  <a:lnTo>
                    <a:pt x="286" y="414"/>
                  </a:lnTo>
                  <a:lnTo>
                    <a:pt x="282" y="414"/>
                  </a:lnTo>
                  <a:lnTo>
                    <a:pt x="282" y="418"/>
                  </a:lnTo>
                  <a:lnTo>
                    <a:pt x="278" y="418"/>
                  </a:lnTo>
                  <a:lnTo>
                    <a:pt x="282" y="414"/>
                  </a:lnTo>
                  <a:lnTo>
                    <a:pt x="286" y="414"/>
                  </a:lnTo>
                  <a:lnTo>
                    <a:pt x="282" y="414"/>
                  </a:lnTo>
                  <a:lnTo>
                    <a:pt x="286" y="414"/>
                  </a:lnTo>
                  <a:lnTo>
                    <a:pt x="290" y="414"/>
                  </a:lnTo>
                  <a:lnTo>
                    <a:pt x="294" y="414"/>
                  </a:lnTo>
                  <a:lnTo>
                    <a:pt x="294" y="414"/>
                  </a:lnTo>
                  <a:lnTo>
                    <a:pt x="294" y="414"/>
                  </a:lnTo>
                  <a:close/>
                  <a:moveTo>
                    <a:pt x="294" y="426"/>
                  </a:moveTo>
                  <a:lnTo>
                    <a:pt x="298" y="426"/>
                  </a:lnTo>
                  <a:lnTo>
                    <a:pt x="302" y="426"/>
                  </a:lnTo>
                  <a:lnTo>
                    <a:pt x="306" y="426"/>
                  </a:lnTo>
                  <a:lnTo>
                    <a:pt x="302" y="426"/>
                  </a:lnTo>
                  <a:lnTo>
                    <a:pt x="298" y="426"/>
                  </a:lnTo>
                  <a:lnTo>
                    <a:pt x="298" y="428"/>
                  </a:lnTo>
                  <a:lnTo>
                    <a:pt x="294" y="428"/>
                  </a:lnTo>
                  <a:lnTo>
                    <a:pt x="290" y="426"/>
                  </a:lnTo>
                  <a:lnTo>
                    <a:pt x="294" y="426"/>
                  </a:lnTo>
                  <a:lnTo>
                    <a:pt x="294" y="426"/>
                  </a:lnTo>
                  <a:lnTo>
                    <a:pt x="294" y="426"/>
                  </a:lnTo>
                  <a:close/>
                  <a:moveTo>
                    <a:pt x="610" y="426"/>
                  </a:moveTo>
                  <a:lnTo>
                    <a:pt x="610" y="428"/>
                  </a:lnTo>
                  <a:lnTo>
                    <a:pt x="610" y="426"/>
                  </a:lnTo>
                  <a:lnTo>
                    <a:pt x="606" y="426"/>
                  </a:lnTo>
                  <a:lnTo>
                    <a:pt x="610" y="426"/>
                  </a:lnTo>
                  <a:lnTo>
                    <a:pt x="610" y="426"/>
                  </a:lnTo>
                  <a:lnTo>
                    <a:pt x="610" y="426"/>
                  </a:lnTo>
                  <a:close/>
                  <a:moveTo>
                    <a:pt x="298" y="428"/>
                  </a:moveTo>
                  <a:lnTo>
                    <a:pt x="306" y="426"/>
                  </a:lnTo>
                  <a:lnTo>
                    <a:pt x="308" y="428"/>
                  </a:lnTo>
                  <a:lnTo>
                    <a:pt x="306" y="428"/>
                  </a:lnTo>
                  <a:lnTo>
                    <a:pt x="302" y="428"/>
                  </a:lnTo>
                  <a:lnTo>
                    <a:pt x="298" y="428"/>
                  </a:lnTo>
                  <a:lnTo>
                    <a:pt x="298" y="428"/>
                  </a:lnTo>
                  <a:lnTo>
                    <a:pt x="298" y="428"/>
                  </a:lnTo>
                  <a:close/>
                  <a:moveTo>
                    <a:pt x="276" y="428"/>
                  </a:moveTo>
                  <a:lnTo>
                    <a:pt x="278" y="428"/>
                  </a:lnTo>
                  <a:lnTo>
                    <a:pt x="276" y="428"/>
                  </a:lnTo>
                  <a:lnTo>
                    <a:pt x="276" y="428"/>
                  </a:lnTo>
                  <a:lnTo>
                    <a:pt x="276" y="428"/>
                  </a:lnTo>
                  <a:close/>
                  <a:moveTo>
                    <a:pt x="272" y="440"/>
                  </a:moveTo>
                  <a:lnTo>
                    <a:pt x="272" y="436"/>
                  </a:lnTo>
                  <a:lnTo>
                    <a:pt x="276" y="436"/>
                  </a:lnTo>
                  <a:lnTo>
                    <a:pt x="272" y="440"/>
                  </a:lnTo>
                  <a:lnTo>
                    <a:pt x="272" y="440"/>
                  </a:lnTo>
                  <a:lnTo>
                    <a:pt x="272" y="440"/>
                  </a:lnTo>
                  <a:close/>
                  <a:moveTo>
                    <a:pt x="272" y="478"/>
                  </a:moveTo>
                  <a:lnTo>
                    <a:pt x="276" y="478"/>
                  </a:lnTo>
                  <a:lnTo>
                    <a:pt x="272" y="478"/>
                  </a:lnTo>
                  <a:lnTo>
                    <a:pt x="272" y="478"/>
                  </a:lnTo>
                  <a:lnTo>
                    <a:pt x="272" y="478"/>
                  </a:lnTo>
                  <a:close/>
                  <a:moveTo>
                    <a:pt x="514" y="484"/>
                  </a:moveTo>
                  <a:lnTo>
                    <a:pt x="514" y="482"/>
                  </a:lnTo>
                  <a:lnTo>
                    <a:pt x="514" y="484"/>
                  </a:lnTo>
                  <a:lnTo>
                    <a:pt x="514" y="484"/>
                  </a:lnTo>
                  <a:lnTo>
                    <a:pt x="514" y="484"/>
                  </a:lnTo>
                  <a:close/>
                  <a:moveTo>
                    <a:pt x="518" y="484"/>
                  </a:moveTo>
                  <a:lnTo>
                    <a:pt x="518" y="482"/>
                  </a:lnTo>
                  <a:lnTo>
                    <a:pt x="520" y="482"/>
                  </a:lnTo>
                  <a:lnTo>
                    <a:pt x="520" y="484"/>
                  </a:lnTo>
                  <a:lnTo>
                    <a:pt x="518" y="484"/>
                  </a:lnTo>
                  <a:lnTo>
                    <a:pt x="518" y="484"/>
                  </a:lnTo>
                  <a:lnTo>
                    <a:pt x="518" y="484"/>
                  </a:lnTo>
                  <a:close/>
                  <a:moveTo>
                    <a:pt x="498" y="488"/>
                  </a:moveTo>
                  <a:lnTo>
                    <a:pt x="494" y="488"/>
                  </a:lnTo>
                  <a:lnTo>
                    <a:pt x="494" y="484"/>
                  </a:lnTo>
                  <a:lnTo>
                    <a:pt x="494" y="482"/>
                  </a:lnTo>
                  <a:lnTo>
                    <a:pt x="498" y="482"/>
                  </a:lnTo>
                  <a:lnTo>
                    <a:pt x="502" y="482"/>
                  </a:lnTo>
                  <a:lnTo>
                    <a:pt x="502" y="484"/>
                  </a:lnTo>
                  <a:lnTo>
                    <a:pt x="506" y="484"/>
                  </a:lnTo>
                  <a:lnTo>
                    <a:pt x="502" y="484"/>
                  </a:lnTo>
                  <a:lnTo>
                    <a:pt x="502" y="488"/>
                  </a:lnTo>
                  <a:lnTo>
                    <a:pt x="498" y="488"/>
                  </a:lnTo>
                  <a:lnTo>
                    <a:pt x="498" y="488"/>
                  </a:lnTo>
                  <a:lnTo>
                    <a:pt x="498" y="488"/>
                  </a:lnTo>
                  <a:close/>
                  <a:moveTo>
                    <a:pt x="472" y="496"/>
                  </a:moveTo>
                  <a:lnTo>
                    <a:pt x="468" y="496"/>
                  </a:lnTo>
                  <a:lnTo>
                    <a:pt x="472" y="496"/>
                  </a:lnTo>
                  <a:lnTo>
                    <a:pt x="472" y="496"/>
                  </a:lnTo>
                  <a:lnTo>
                    <a:pt x="472" y="496"/>
                  </a:lnTo>
                  <a:close/>
                  <a:moveTo>
                    <a:pt x="462" y="518"/>
                  </a:moveTo>
                  <a:lnTo>
                    <a:pt x="462" y="514"/>
                  </a:lnTo>
                  <a:lnTo>
                    <a:pt x="458" y="514"/>
                  </a:lnTo>
                  <a:lnTo>
                    <a:pt x="458" y="512"/>
                  </a:lnTo>
                  <a:lnTo>
                    <a:pt x="454" y="508"/>
                  </a:lnTo>
                  <a:lnTo>
                    <a:pt x="458" y="508"/>
                  </a:lnTo>
                  <a:lnTo>
                    <a:pt x="462" y="512"/>
                  </a:lnTo>
                  <a:lnTo>
                    <a:pt x="458" y="512"/>
                  </a:lnTo>
                  <a:lnTo>
                    <a:pt x="462" y="514"/>
                  </a:lnTo>
                  <a:lnTo>
                    <a:pt x="464" y="514"/>
                  </a:lnTo>
                  <a:lnTo>
                    <a:pt x="464" y="518"/>
                  </a:lnTo>
                  <a:lnTo>
                    <a:pt x="462" y="518"/>
                  </a:lnTo>
                  <a:lnTo>
                    <a:pt x="462" y="518"/>
                  </a:lnTo>
                  <a:lnTo>
                    <a:pt x="462" y="518"/>
                  </a:lnTo>
                  <a:close/>
                  <a:moveTo>
                    <a:pt x="308" y="514"/>
                  </a:moveTo>
                  <a:lnTo>
                    <a:pt x="308" y="518"/>
                  </a:lnTo>
                  <a:lnTo>
                    <a:pt x="306" y="518"/>
                  </a:lnTo>
                  <a:lnTo>
                    <a:pt x="306" y="514"/>
                  </a:lnTo>
                  <a:lnTo>
                    <a:pt x="308" y="514"/>
                  </a:lnTo>
                  <a:lnTo>
                    <a:pt x="308" y="514"/>
                  </a:lnTo>
                  <a:lnTo>
                    <a:pt x="308" y="514"/>
                  </a:lnTo>
                  <a:close/>
                  <a:moveTo>
                    <a:pt x="312" y="514"/>
                  </a:moveTo>
                  <a:lnTo>
                    <a:pt x="312" y="518"/>
                  </a:lnTo>
                  <a:lnTo>
                    <a:pt x="308" y="518"/>
                  </a:lnTo>
                  <a:lnTo>
                    <a:pt x="308" y="522"/>
                  </a:lnTo>
                  <a:lnTo>
                    <a:pt x="306" y="522"/>
                  </a:lnTo>
                  <a:lnTo>
                    <a:pt x="308" y="518"/>
                  </a:lnTo>
                  <a:lnTo>
                    <a:pt x="308" y="514"/>
                  </a:lnTo>
                  <a:lnTo>
                    <a:pt x="312" y="514"/>
                  </a:lnTo>
                  <a:lnTo>
                    <a:pt x="312" y="514"/>
                  </a:lnTo>
                  <a:lnTo>
                    <a:pt x="312" y="514"/>
                  </a:lnTo>
                  <a:close/>
                  <a:moveTo>
                    <a:pt x="306" y="518"/>
                  </a:moveTo>
                  <a:lnTo>
                    <a:pt x="306" y="522"/>
                  </a:lnTo>
                  <a:lnTo>
                    <a:pt x="302" y="522"/>
                  </a:lnTo>
                  <a:lnTo>
                    <a:pt x="306" y="518"/>
                  </a:lnTo>
                  <a:lnTo>
                    <a:pt x="306" y="518"/>
                  </a:lnTo>
                  <a:lnTo>
                    <a:pt x="306" y="518"/>
                  </a:lnTo>
                  <a:close/>
                  <a:moveTo>
                    <a:pt x="450" y="522"/>
                  </a:moveTo>
                  <a:lnTo>
                    <a:pt x="446" y="522"/>
                  </a:lnTo>
                  <a:lnTo>
                    <a:pt x="446" y="518"/>
                  </a:lnTo>
                  <a:lnTo>
                    <a:pt x="450" y="522"/>
                  </a:lnTo>
                  <a:lnTo>
                    <a:pt x="450" y="522"/>
                  </a:lnTo>
                  <a:lnTo>
                    <a:pt x="450" y="52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192" name="Freeform 74">
              <a:extLst>
                <a:ext uri="{FF2B5EF4-FFF2-40B4-BE49-F238E27FC236}">
                  <a16:creationId xmlns:a16="http://schemas.microsoft.com/office/drawing/2014/main" id="{E2D33674-7E9D-3E96-4C27-A5DCF8762DA0}"/>
                </a:ext>
              </a:extLst>
            </p:cNvPr>
            <p:cNvSpPr>
              <a:spLocks/>
            </p:cNvSpPr>
            <p:nvPr/>
          </p:nvSpPr>
          <p:spPr bwMode="auto">
            <a:xfrm>
              <a:off x="2324100" y="4070418"/>
              <a:ext cx="88900" cy="114300"/>
            </a:xfrm>
            <a:custGeom>
              <a:avLst/>
              <a:gdLst>
                <a:gd name="T0" fmla="*/ 38 w 56"/>
                <a:gd name="T1" fmla="*/ 60 h 72"/>
                <a:gd name="T2" fmla="*/ 38 w 56"/>
                <a:gd name="T3" fmla="*/ 64 h 72"/>
                <a:gd name="T4" fmla="*/ 38 w 56"/>
                <a:gd name="T5" fmla="*/ 64 h 72"/>
                <a:gd name="T6" fmla="*/ 38 w 56"/>
                <a:gd name="T7" fmla="*/ 64 h 72"/>
                <a:gd name="T8" fmla="*/ 34 w 56"/>
                <a:gd name="T9" fmla="*/ 68 h 72"/>
                <a:gd name="T10" fmla="*/ 30 w 56"/>
                <a:gd name="T11" fmla="*/ 72 h 72"/>
                <a:gd name="T12" fmla="*/ 30 w 56"/>
                <a:gd name="T13" fmla="*/ 72 h 72"/>
                <a:gd name="T14" fmla="*/ 26 w 56"/>
                <a:gd name="T15" fmla="*/ 72 h 72"/>
                <a:gd name="T16" fmla="*/ 22 w 56"/>
                <a:gd name="T17" fmla="*/ 68 h 72"/>
                <a:gd name="T18" fmla="*/ 22 w 56"/>
                <a:gd name="T19" fmla="*/ 68 h 72"/>
                <a:gd name="T20" fmla="*/ 16 w 56"/>
                <a:gd name="T21" fmla="*/ 68 h 72"/>
                <a:gd name="T22" fmla="*/ 12 w 56"/>
                <a:gd name="T23" fmla="*/ 68 h 72"/>
                <a:gd name="T24" fmla="*/ 8 w 56"/>
                <a:gd name="T25" fmla="*/ 68 h 72"/>
                <a:gd name="T26" fmla="*/ 8 w 56"/>
                <a:gd name="T27" fmla="*/ 64 h 72"/>
                <a:gd name="T28" fmla="*/ 4 w 56"/>
                <a:gd name="T29" fmla="*/ 64 h 72"/>
                <a:gd name="T30" fmla="*/ 0 w 56"/>
                <a:gd name="T31" fmla="*/ 60 h 72"/>
                <a:gd name="T32" fmla="*/ 0 w 56"/>
                <a:gd name="T33" fmla="*/ 56 h 72"/>
                <a:gd name="T34" fmla="*/ 0 w 56"/>
                <a:gd name="T35" fmla="*/ 56 h 72"/>
                <a:gd name="T36" fmla="*/ 0 w 56"/>
                <a:gd name="T37" fmla="*/ 52 h 72"/>
                <a:gd name="T38" fmla="*/ 0 w 56"/>
                <a:gd name="T39" fmla="*/ 44 h 72"/>
                <a:gd name="T40" fmla="*/ 8 w 56"/>
                <a:gd name="T41" fmla="*/ 30 h 72"/>
                <a:gd name="T42" fmla="*/ 18 w 56"/>
                <a:gd name="T43" fmla="*/ 30 h 72"/>
                <a:gd name="T44" fmla="*/ 26 w 56"/>
                <a:gd name="T45" fmla="*/ 30 h 72"/>
                <a:gd name="T46" fmla="*/ 26 w 56"/>
                <a:gd name="T47" fmla="*/ 30 h 72"/>
                <a:gd name="T48" fmla="*/ 26 w 56"/>
                <a:gd name="T49" fmla="*/ 26 h 72"/>
                <a:gd name="T50" fmla="*/ 22 w 56"/>
                <a:gd name="T51" fmla="*/ 26 h 72"/>
                <a:gd name="T52" fmla="*/ 22 w 56"/>
                <a:gd name="T53" fmla="*/ 22 h 72"/>
                <a:gd name="T54" fmla="*/ 22 w 56"/>
                <a:gd name="T55" fmla="*/ 18 h 72"/>
                <a:gd name="T56" fmla="*/ 18 w 56"/>
                <a:gd name="T57" fmla="*/ 18 h 72"/>
                <a:gd name="T58" fmla="*/ 16 w 56"/>
                <a:gd name="T59" fmla="*/ 14 h 72"/>
                <a:gd name="T60" fmla="*/ 12 w 56"/>
                <a:gd name="T61" fmla="*/ 12 h 72"/>
                <a:gd name="T62" fmla="*/ 18 w 56"/>
                <a:gd name="T63" fmla="*/ 0 h 72"/>
                <a:gd name="T64" fmla="*/ 22 w 56"/>
                <a:gd name="T65" fmla="*/ 0 h 72"/>
                <a:gd name="T66" fmla="*/ 42 w 56"/>
                <a:gd name="T67" fmla="*/ 0 h 72"/>
                <a:gd name="T68" fmla="*/ 46 w 56"/>
                <a:gd name="T69" fmla="*/ 14 h 72"/>
                <a:gd name="T70" fmla="*/ 42 w 56"/>
                <a:gd name="T71" fmla="*/ 34 h 72"/>
                <a:gd name="T72" fmla="*/ 50 w 56"/>
                <a:gd name="T73" fmla="*/ 34 h 72"/>
                <a:gd name="T74" fmla="*/ 50 w 56"/>
                <a:gd name="T75" fmla="*/ 34 h 72"/>
                <a:gd name="T76" fmla="*/ 52 w 56"/>
                <a:gd name="T77" fmla="*/ 38 h 72"/>
                <a:gd name="T78" fmla="*/ 52 w 56"/>
                <a:gd name="T79" fmla="*/ 34 h 72"/>
                <a:gd name="T80" fmla="*/ 56 w 56"/>
                <a:gd name="T81" fmla="*/ 38 h 72"/>
                <a:gd name="T82" fmla="*/ 56 w 56"/>
                <a:gd name="T83" fmla="*/ 38 h 72"/>
                <a:gd name="T84" fmla="*/ 52 w 56"/>
                <a:gd name="T85" fmla="*/ 44 h 72"/>
                <a:gd name="T86" fmla="*/ 46 w 56"/>
                <a:gd name="T87" fmla="*/ 48 h 72"/>
                <a:gd name="T88" fmla="*/ 46 w 56"/>
                <a:gd name="T89" fmla="*/ 48 h 72"/>
                <a:gd name="T90" fmla="*/ 42 w 56"/>
                <a:gd name="T91" fmla="*/ 52 h 72"/>
                <a:gd name="T92" fmla="*/ 46 w 56"/>
                <a:gd name="T93" fmla="*/ 56 h 72"/>
                <a:gd name="T94" fmla="*/ 42 w 56"/>
                <a:gd name="T95"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72">
                  <a:moveTo>
                    <a:pt x="42" y="60"/>
                  </a:moveTo>
                  <a:lnTo>
                    <a:pt x="42" y="60"/>
                  </a:lnTo>
                  <a:lnTo>
                    <a:pt x="38" y="60"/>
                  </a:lnTo>
                  <a:lnTo>
                    <a:pt x="38" y="60"/>
                  </a:lnTo>
                  <a:lnTo>
                    <a:pt x="38" y="60"/>
                  </a:lnTo>
                  <a:lnTo>
                    <a:pt x="38" y="60"/>
                  </a:lnTo>
                  <a:lnTo>
                    <a:pt x="38" y="64"/>
                  </a:lnTo>
                  <a:lnTo>
                    <a:pt x="38" y="64"/>
                  </a:lnTo>
                  <a:lnTo>
                    <a:pt x="38" y="64"/>
                  </a:lnTo>
                  <a:lnTo>
                    <a:pt x="38" y="64"/>
                  </a:lnTo>
                  <a:lnTo>
                    <a:pt x="38" y="64"/>
                  </a:lnTo>
                  <a:lnTo>
                    <a:pt x="38" y="64"/>
                  </a:lnTo>
                  <a:lnTo>
                    <a:pt x="38" y="64"/>
                  </a:lnTo>
                  <a:lnTo>
                    <a:pt x="38" y="64"/>
                  </a:lnTo>
                  <a:lnTo>
                    <a:pt x="38" y="64"/>
                  </a:lnTo>
                  <a:lnTo>
                    <a:pt x="38" y="64"/>
                  </a:lnTo>
                  <a:lnTo>
                    <a:pt x="38" y="64"/>
                  </a:lnTo>
                  <a:lnTo>
                    <a:pt x="34" y="68"/>
                  </a:lnTo>
                  <a:lnTo>
                    <a:pt x="34" y="68"/>
                  </a:lnTo>
                  <a:lnTo>
                    <a:pt x="34" y="68"/>
                  </a:lnTo>
                  <a:lnTo>
                    <a:pt x="34" y="68"/>
                  </a:lnTo>
                  <a:lnTo>
                    <a:pt x="34" y="68"/>
                  </a:lnTo>
                  <a:lnTo>
                    <a:pt x="30" y="68"/>
                  </a:lnTo>
                  <a:lnTo>
                    <a:pt x="30" y="72"/>
                  </a:lnTo>
                  <a:lnTo>
                    <a:pt x="30" y="72"/>
                  </a:lnTo>
                  <a:lnTo>
                    <a:pt x="30" y="72"/>
                  </a:lnTo>
                  <a:lnTo>
                    <a:pt x="30" y="72"/>
                  </a:lnTo>
                  <a:lnTo>
                    <a:pt x="30" y="72"/>
                  </a:lnTo>
                  <a:lnTo>
                    <a:pt x="30" y="72"/>
                  </a:lnTo>
                  <a:lnTo>
                    <a:pt x="30" y="72"/>
                  </a:lnTo>
                  <a:lnTo>
                    <a:pt x="30" y="72"/>
                  </a:lnTo>
                  <a:lnTo>
                    <a:pt x="26" y="72"/>
                  </a:lnTo>
                  <a:lnTo>
                    <a:pt x="26" y="72"/>
                  </a:lnTo>
                  <a:lnTo>
                    <a:pt x="26" y="72"/>
                  </a:lnTo>
                  <a:lnTo>
                    <a:pt x="26" y="72"/>
                  </a:lnTo>
                  <a:lnTo>
                    <a:pt x="22" y="68"/>
                  </a:lnTo>
                  <a:lnTo>
                    <a:pt x="22" y="68"/>
                  </a:lnTo>
                  <a:lnTo>
                    <a:pt x="22" y="68"/>
                  </a:lnTo>
                  <a:lnTo>
                    <a:pt x="22" y="68"/>
                  </a:lnTo>
                  <a:lnTo>
                    <a:pt x="22" y="68"/>
                  </a:lnTo>
                  <a:lnTo>
                    <a:pt x="18" y="68"/>
                  </a:lnTo>
                  <a:lnTo>
                    <a:pt x="18" y="68"/>
                  </a:lnTo>
                  <a:lnTo>
                    <a:pt x="18" y="68"/>
                  </a:lnTo>
                  <a:lnTo>
                    <a:pt x="16" y="68"/>
                  </a:lnTo>
                  <a:lnTo>
                    <a:pt x="16" y="68"/>
                  </a:lnTo>
                  <a:lnTo>
                    <a:pt x="16" y="68"/>
                  </a:lnTo>
                  <a:lnTo>
                    <a:pt x="16" y="68"/>
                  </a:lnTo>
                  <a:lnTo>
                    <a:pt x="12" y="68"/>
                  </a:lnTo>
                  <a:lnTo>
                    <a:pt x="12" y="68"/>
                  </a:lnTo>
                  <a:lnTo>
                    <a:pt x="12" y="68"/>
                  </a:lnTo>
                  <a:lnTo>
                    <a:pt x="12" y="68"/>
                  </a:lnTo>
                  <a:lnTo>
                    <a:pt x="8" y="68"/>
                  </a:lnTo>
                  <a:lnTo>
                    <a:pt x="8" y="68"/>
                  </a:lnTo>
                  <a:lnTo>
                    <a:pt x="8" y="68"/>
                  </a:lnTo>
                  <a:lnTo>
                    <a:pt x="8" y="64"/>
                  </a:lnTo>
                  <a:lnTo>
                    <a:pt x="8" y="64"/>
                  </a:lnTo>
                  <a:lnTo>
                    <a:pt x="8" y="64"/>
                  </a:lnTo>
                  <a:lnTo>
                    <a:pt x="8" y="64"/>
                  </a:lnTo>
                  <a:lnTo>
                    <a:pt x="8" y="64"/>
                  </a:lnTo>
                  <a:lnTo>
                    <a:pt x="4" y="64"/>
                  </a:lnTo>
                  <a:lnTo>
                    <a:pt x="4" y="64"/>
                  </a:lnTo>
                  <a:lnTo>
                    <a:pt x="4" y="60"/>
                  </a:lnTo>
                  <a:lnTo>
                    <a:pt x="4" y="60"/>
                  </a:lnTo>
                  <a:lnTo>
                    <a:pt x="0" y="60"/>
                  </a:lnTo>
                  <a:lnTo>
                    <a:pt x="0" y="60"/>
                  </a:lnTo>
                  <a:lnTo>
                    <a:pt x="0" y="60"/>
                  </a:lnTo>
                  <a:lnTo>
                    <a:pt x="0" y="56"/>
                  </a:lnTo>
                  <a:lnTo>
                    <a:pt x="0" y="56"/>
                  </a:lnTo>
                  <a:lnTo>
                    <a:pt x="0" y="56"/>
                  </a:lnTo>
                  <a:lnTo>
                    <a:pt x="0" y="56"/>
                  </a:lnTo>
                  <a:lnTo>
                    <a:pt x="0" y="56"/>
                  </a:lnTo>
                  <a:lnTo>
                    <a:pt x="0" y="56"/>
                  </a:lnTo>
                  <a:lnTo>
                    <a:pt x="0" y="56"/>
                  </a:lnTo>
                  <a:lnTo>
                    <a:pt x="0" y="52"/>
                  </a:lnTo>
                  <a:lnTo>
                    <a:pt x="0" y="52"/>
                  </a:lnTo>
                  <a:lnTo>
                    <a:pt x="0" y="52"/>
                  </a:lnTo>
                  <a:lnTo>
                    <a:pt x="0" y="52"/>
                  </a:lnTo>
                  <a:lnTo>
                    <a:pt x="4" y="48"/>
                  </a:lnTo>
                  <a:lnTo>
                    <a:pt x="4" y="48"/>
                  </a:lnTo>
                  <a:lnTo>
                    <a:pt x="0" y="44"/>
                  </a:lnTo>
                  <a:lnTo>
                    <a:pt x="0" y="42"/>
                  </a:lnTo>
                  <a:lnTo>
                    <a:pt x="8" y="34"/>
                  </a:lnTo>
                  <a:lnTo>
                    <a:pt x="8" y="34"/>
                  </a:lnTo>
                  <a:lnTo>
                    <a:pt x="8" y="30"/>
                  </a:lnTo>
                  <a:lnTo>
                    <a:pt x="8" y="30"/>
                  </a:lnTo>
                  <a:lnTo>
                    <a:pt x="12" y="30"/>
                  </a:lnTo>
                  <a:lnTo>
                    <a:pt x="18" y="30"/>
                  </a:lnTo>
                  <a:lnTo>
                    <a:pt x="18" y="30"/>
                  </a:lnTo>
                  <a:lnTo>
                    <a:pt x="22" y="30"/>
                  </a:lnTo>
                  <a:lnTo>
                    <a:pt x="26" y="30"/>
                  </a:lnTo>
                  <a:lnTo>
                    <a:pt x="26" y="30"/>
                  </a:lnTo>
                  <a:lnTo>
                    <a:pt x="26" y="30"/>
                  </a:lnTo>
                  <a:lnTo>
                    <a:pt x="26" y="30"/>
                  </a:lnTo>
                  <a:lnTo>
                    <a:pt x="26" y="30"/>
                  </a:lnTo>
                  <a:lnTo>
                    <a:pt x="26" y="30"/>
                  </a:lnTo>
                  <a:lnTo>
                    <a:pt x="26" y="30"/>
                  </a:lnTo>
                  <a:lnTo>
                    <a:pt x="26" y="26"/>
                  </a:lnTo>
                  <a:lnTo>
                    <a:pt x="26" y="26"/>
                  </a:lnTo>
                  <a:lnTo>
                    <a:pt x="26" y="26"/>
                  </a:lnTo>
                  <a:lnTo>
                    <a:pt x="26" y="26"/>
                  </a:lnTo>
                  <a:lnTo>
                    <a:pt x="26" y="26"/>
                  </a:lnTo>
                  <a:lnTo>
                    <a:pt x="26" y="26"/>
                  </a:lnTo>
                  <a:lnTo>
                    <a:pt x="26" y="26"/>
                  </a:lnTo>
                  <a:lnTo>
                    <a:pt x="22" y="26"/>
                  </a:lnTo>
                  <a:lnTo>
                    <a:pt x="22" y="26"/>
                  </a:lnTo>
                  <a:lnTo>
                    <a:pt x="22" y="22"/>
                  </a:lnTo>
                  <a:lnTo>
                    <a:pt x="22" y="22"/>
                  </a:lnTo>
                  <a:lnTo>
                    <a:pt x="22" y="22"/>
                  </a:lnTo>
                  <a:lnTo>
                    <a:pt x="22" y="22"/>
                  </a:lnTo>
                  <a:lnTo>
                    <a:pt x="22" y="22"/>
                  </a:lnTo>
                  <a:lnTo>
                    <a:pt x="22" y="22"/>
                  </a:lnTo>
                  <a:lnTo>
                    <a:pt x="22" y="18"/>
                  </a:lnTo>
                  <a:lnTo>
                    <a:pt x="22" y="18"/>
                  </a:lnTo>
                  <a:lnTo>
                    <a:pt x="18" y="18"/>
                  </a:lnTo>
                  <a:lnTo>
                    <a:pt x="18" y="18"/>
                  </a:lnTo>
                  <a:lnTo>
                    <a:pt x="18" y="18"/>
                  </a:lnTo>
                  <a:lnTo>
                    <a:pt x="18" y="18"/>
                  </a:lnTo>
                  <a:lnTo>
                    <a:pt x="18" y="18"/>
                  </a:lnTo>
                  <a:lnTo>
                    <a:pt x="16" y="14"/>
                  </a:lnTo>
                  <a:lnTo>
                    <a:pt x="16" y="14"/>
                  </a:lnTo>
                  <a:lnTo>
                    <a:pt x="16" y="12"/>
                  </a:lnTo>
                  <a:lnTo>
                    <a:pt x="12" y="12"/>
                  </a:lnTo>
                  <a:lnTo>
                    <a:pt x="12" y="12"/>
                  </a:lnTo>
                  <a:lnTo>
                    <a:pt x="12" y="12"/>
                  </a:lnTo>
                  <a:lnTo>
                    <a:pt x="18" y="12"/>
                  </a:lnTo>
                  <a:lnTo>
                    <a:pt x="18" y="4"/>
                  </a:lnTo>
                  <a:lnTo>
                    <a:pt x="18" y="0"/>
                  </a:lnTo>
                  <a:lnTo>
                    <a:pt x="18" y="0"/>
                  </a:lnTo>
                  <a:lnTo>
                    <a:pt x="18" y="0"/>
                  </a:lnTo>
                  <a:lnTo>
                    <a:pt x="18" y="0"/>
                  </a:lnTo>
                  <a:lnTo>
                    <a:pt x="22" y="0"/>
                  </a:lnTo>
                  <a:lnTo>
                    <a:pt x="22" y="0"/>
                  </a:lnTo>
                  <a:lnTo>
                    <a:pt x="30" y="0"/>
                  </a:lnTo>
                  <a:lnTo>
                    <a:pt x="30" y="0"/>
                  </a:lnTo>
                  <a:lnTo>
                    <a:pt x="34" y="0"/>
                  </a:lnTo>
                  <a:lnTo>
                    <a:pt x="42" y="0"/>
                  </a:lnTo>
                  <a:lnTo>
                    <a:pt x="46" y="0"/>
                  </a:lnTo>
                  <a:lnTo>
                    <a:pt x="46" y="4"/>
                  </a:lnTo>
                  <a:lnTo>
                    <a:pt x="46" y="8"/>
                  </a:lnTo>
                  <a:lnTo>
                    <a:pt x="46" y="14"/>
                  </a:lnTo>
                  <a:lnTo>
                    <a:pt x="46" y="26"/>
                  </a:lnTo>
                  <a:lnTo>
                    <a:pt x="42" y="30"/>
                  </a:lnTo>
                  <a:lnTo>
                    <a:pt x="42" y="34"/>
                  </a:lnTo>
                  <a:lnTo>
                    <a:pt x="42" y="34"/>
                  </a:lnTo>
                  <a:lnTo>
                    <a:pt x="46" y="34"/>
                  </a:lnTo>
                  <a:lnTo>
                    <a:pt x="46" y="34"/>
                  </a:lnTo>
                  <a:lnTo>
                    <a:pt x="46" y="34"/>
                  </a:lnTo>
                  <a:lnTo>
                    <a:pt x="50" y="34"/>
                  </a:lnTo>
                  <a:lnTo>
                    <a:pt x="50" y="34"/>
                  </a:lnTo>
                  <a:lnTo>
                    <a:pt x="50" y="34"/>
                  </a:lnTo>
                  <a:lnTo>
                    <a:pt x="50" y="34"/>
                  </a:lnTo>
                  <a:lnTo>
                    <a:pt x="50" y="34"/>
                  </a:lnTo>
                  <a:lnTo>
                    <a:pt x="50" y="34"/>
                  </a:lnTo>
                  <a:lnTo>
                    <a:pt x="50" y="38"/>
                  </a:lnTo>
                  <a:lnTo>
                    <a:pt x="52" y="38"/>
                  </a:lnTo>
                  <a:lnTo>
                    <a:pt x="52" y="38"/>
                  </a:lnTo>
                  <a:lnTo>
                    <a:pt x="52" y="38"/>
                  </a:lnTo>
                  <a:lnTo>
                    <a:pt x="52" y="38"/>
                  </a:lnTo>
                  <a:lnTo>
                    <a:pt x="52" y="34"/>
                  </a:lnTo>
                  <a:lnTo>
                    <a:pt x="52" y="34"/>
                  </a:lnTo>
                  <a:lnTo>
                    <a:pt x="52" y="34"/>
                  </a:lnTo>
                  <a:lnTo>
                    <a:pt x="52" y="34"/>
                  </a:lnTo>
                  <a:lnTo>
                    <a:pt x="56" y="34"/>
                  </a:lnTo>
                  <a:lnTo>
                    <a:pt x="56" y="38"/>
                  </a:lnTo>
                  <a:lnTo>
                    <a:pt x="56" y="38"/>
                  </a:lnTo>
                  <a:lnTo>
                    <a:pt x="56" y="38"/>
                  </a:lnTo>
                  <a:lnTo>
                    <a:pt x="56" y="38"/>
                  </a:lnTo>
                  <a:lnTo>
                    <a:pt x="56" y="38"/>
                  </a:lnTo>
                  <a:lnTo>
                    <a:pt x="56" y="38"/>
                  </a:lnTo>
                  <a:lnTo>
                    <a:pt x="52" y="42"/>
                  </a:lnTo>
                  <a:lnTo>
                    <a:pt x="52" y="42"/>
                  </a:lnTo>
                  <a:lnTo>
                    <a:pt x="52" y="44"/>
                  </a:lnTo>
                  <a:lnTo>
                    <a:pt x="50" y="44"/>
                  </a:lnTo>
                  <a:lnTo>
                    <a:pt x="50" y="44"/>
                  </a:lnTo>
                  <a:lnTo>
                    <a:pt x="46" y="48"/>
                  </a:lnTo>
                  <a:lnTo>
                    <a:pt x="46" y="48"/>
                  </a:lnTo>
                  <a:lnTo>
                    <a:pt x="46" y="48"/>
                  </a:lnTo>
                  <a:lnTo>
                    <a:pt x="46" y="48"/>
                  </a:lnTo>
                  <a:lnTo>
                    <a:pt x="46" y="48"/>
                  </a:lnTo>
                  <a:lnTo>
                    <a:pt x="46" y="48"/>
                  </a:lnTo>
                  <a:lnTo>
                    <a:pt x="46" y="48"/>
                  </a:lnTo>
                  <a:lnTo>
                    <a:pt x="46" y="52"/>
                  </a:lnTo>
                  <a:lnTo>
                    <a:pt x="46" y="52"/>
                  </a:lnTo>
                  <a:lnTo>
                    <a:pt x="42" y="52"/>
                  </a:lnTo>
                  <a:lnTo>
                    <a:pt x="42" y="52"/>
                  </a:lnTo>
                  <a:lnTo>
                    <a:pt x="42" y="52"/>
                  </a:lnTo>
                  <a:lnTo>
                    <a:pt x="46" y="56"/>
                  </a:lnTo>
                  <a:lnTo>
                    <a:pt x="46" y="56"/>
                  </a:lnTo>
                  <a:lnTo>
                    <a:pt x="46" y="56"/>
                  </a:lnTo>
                  <a:lnTo>
                    <a:pt x="46" y="56"/>
                  </a:lnTo>
                  <a:lnTo>
                    <a:pt x="42" y="56"/>
                  </a:lnTo>
                  <a:lnTo>
                    <a:pt x="42" y="60"/>
                  </a:lnTo>
                  <a:lnTo>
                    <a:pt x="42" y="60"/>
                  </a:lnTo>
                  <a:lnTo>
                    <a:pt x="42" y="60"/>
                  </a:lnTo>
                  <a:lnTo>
                    <a:pt x="42" y="6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193" name="Freeform 75">
              <a:extLst>
                <a:ext uri="{FF2B5EF4-FFF2-40B4-BE49-F238E27FC236}">
                  <a16:creationId xmlns:a16="http://schemas.microsoft.com/office/drawing/2014/main" id="{31D34B2F-7933-E0C6-809A-7EE783B971C5}"/>
                </a:ext>
              </a:extLst>
            </p:cNvPr>
            <p:cNvSpPr>
              <a:spLocks noEditPoints="1"/>
            </p:cNvSpPr>
            <p:nvPr/>
          </p:nvSpPr>
          <p:spPr bwMode="auto">
            <a:xfrm>
              <a:off x="2720975" y="4010093"/>
              <a:ext cx="63500" cy="53975"/>
            </a:xfrm>
            <a:custGeom>
              <a:avLst/>
              <a:gdLst>
                <a:gd name="T0" fmla="*/ 22 w 40"/>
                <a:gd name="T1" fmla="*/ 0 h 34"/>
                <a:gd name="T2" fmla="*/ 26 w 40"/>
                <a:gd name="T3" fmla="*/ 0 h 34"/>
                <a:gd name="T4" fmla="*/ 26 w 40"/>
                <a:gd name="T5" fmla="*/ 0 h 34"/>
                <a:gd name="T6" fmla="*/ 18 w 40"/>
                <a:gd name="T7" fmla="*/ 8 h 34"/>
                <a:gd name="T8" fmla="*/ 14 w 40"/>
                <a:gd name="T9" fmla="*/ 8 h 34"/>
                <a:gd name="T10" fmla="*/ 14 w 40"/>
                <a:gd name="T11" fmla="*/ 4 h 34"/>
                <a:gd name="T12" fmla="*/ 18 w 40"/>
                <a:gd name="T13" fmla="*/ 4 h 34"/>
                <a:gd name="T14" fmla="*/ 22 w 40"/>
                <a:gd name="T15" fmla="*/ 0 h 34"/>
                <a:gd name="T16" fmla="*/ 26 w 40"/>
                <a:gd name="T17" fmla="*/ 0 h 34"/>
                <a:gd name="T18" fmla="*/ 30 w 40"/>
                <a:gd name="T19" fmla="*/ 4 h 34"/>
                <a:gd name="T20" fmla="*/ 34 w 40"/>
                <a:gd name="T21" fmla="*/ 4 h 34"/>
                <a:gd name="T22" fmla="*/ 40 w 40"/>
                <a:gd name="T23" fmla="*/ 4 h 34"/>
                <a:gd name="T24" fmla="*/ 40 w 40"/>
                <a:gd name="T25" fmla="*/ 8 h 34"/>
                <a:gd name="T26" fmla="*/ 40 w 40"/>
                <a:gd name="T27" fmla="*/ 8 h 34"/>
                <a:gd name="T28" fmla="*/ 40 w 40"/>
                <a:gd name="T29" fmla="*/ 12 h 34"/>
                <a:gd name="T30" fmla="*/ 40 w 40"/>
                <a:gd name="T31" fmla="*/ 16 h 34"/>
                <a:gd name="T32" fmla="*/ 40 w 40"/>
                <a:gd name="T33" fmla="*/ 16 h 34"/>
                <a:gd name="T34" fmla="*/ 40 w 40"/>
                <a:gd name="T35" fmla="*/ 22 h 34"/>
                <a:gd name="T36" fmla="*/ 40 w 40"/>
                <a:gd name="T37" fmla="*/ 22 h 34"/>
                <a:gd name="T38" fmla="*/ 38 w 40"/>
                <a:gd name="T39" fmla="*/ 22 h 34"/>
                <a:gd name="T40" fmla="*/ 38 w 40"/>
                <a:gd name="T41" fmla="*/ 22 h 34"/>
                <a:gd name="T42" fmla="*/ 38 w 40"/>
                <a:gd name="T43" fmla="*/ 26 h 34"/>
                <a:gd name="T44" fmla="*/ 38 w 40"/>
                <a:gd name="T45" fmla="*/ 26 h 34"/>
                <a:gd name="T46" fmla="*/ 40 w 40"/>
                <a:gd name="T47" fmla="*/ 30 h 34"/>
                <a:gd name="T48" fmla="*/ 40 w 40"/>
                <a:gd name="T49" fmla="*/ 34 h 34"/>
                <a:gd name="T50" fmla="*/ 38 w 40"/>
                <a:gd name="T51" fmla="*/ 34 h 34"/>
                <a:gd name="T52" fmla="*/ 34 w 40"/>
                <a:gd name="T53" fmla="*/ 30 h 34"/>
                <a:gd name="T54" fmla="*/ 34 w 40"/>
                <a:gd name="T55" fmla="*/ 30 h 34"/>
                <a:gd name="T56" fmla="*/ 30 w 40"/>
                <a:gd name="T57" fmla="*/ 34 h 34"/>
                <a:gd name="T58" fmla="*/ 26 w 40"/>
                <a:gd name="T59" fmla="*/ 34 h 34"/>
                <a:gd name="T60" fmla="*/ 22 w 40"/>
                <a:gd name="T61" fmla="*/ 34 h 34"/>
                <a:gd name="T62" fmla="*/ 18 w 40"/>
                <a:gd name="T63" fmla="*/ 30 h 34"/>
                <a:gd name="T64" fmla="*/ 10 w 40"/>
                <a:gd name="T65" fmla="*/ 34 h 34"/>
                <a:gd name="T66" fmla="*/ 10 w 40"/>
                <a:gd name="T67" fmla="*/ 34 h 34"/>
                <a:gd name="T68" fmla="*/ 10 w 40"/>
                <a:gd name="T69" fmla="*/ 34 h 34"/>
                <a:gd name="T70" fmla="*/ 10 w 40"/>
                <a:gd name="T71" fmla="*/ 34 h 34"/>
                <a:gd name="T72" fmla="*/ 8 w 40"/>
                <a:gd name="T73" fmla="*/ 34 h 34"/>
                <a:gd name="T74" fmla="*/ 4 w 40"/>
                <a:gd name="T75" fmla="*/ 30 h 34"/>
                <a:gd name="T76" fmla="*/ 4 w 40"/>
                <a:gd name="T77" fmla="*/ 30 h 34"/>
                <a:gd name="T78" fmla="*/ 4 w 40"/>
                <a:gd name="T79" fmla="*/ 22 h 34"/>
                <a:gd name="T80" fmla="*/ 8 w 40"/>
                <a:gd name="T81" fmla="*/ 22 h 34"/>
                <a:gd name="T82" fmla="*/ 10 w 40"/>
                <a:gd name="T83" fmla="*/ 26 h 34"/>
                <a:gd name="T84" fmla="*/ 10 w 40"/>
                <a:gd name="T85" fmla="*/ 26 h 34"/>
                <a:gd name="T86" fmla="*/ 14 w 40"/>
                <a:gd name="T87" fmla="*/ 26 h 34"/>
                <a:gd name="T88" fmla="*/ 10 w 40"/>
                <a:gd name="T89" fmla="*/ 26 h 34"/>
                <a:gd name="T90" fmla="*/ 14 w 40"/>
                <a:gd name="T91" fmla="*/ 26 h 34"/>
                <a:gd name="T92" fmla="*/ 22 w 40"/>
                <a:gd name="T93" fmla="*/ 26 h 34"/>
                <a:gd name="T94" fmla="*/ 22 w 40"/>
                <a:gd name="T95" fmla="*/ 26 h 34"/>
                <a:gd name="T96" fmla="*/ 26 w 40"/>
                <a:gd name="T97" fmla="*/ 26 h 34"/>
                <a:gd name="T98" fmla="*/ 26 w 40"/>
                <a:gd name="T99" fmla="*/ 26 h 34"/>
                <a:gd name="T100" fmla="*/ 30 w 40"/>
                <a:gd name="T101" fmla="*/ 26 h 34"/>
                <a:gd name="T102" fmla="*/ 30 w 40"/>
                <a:gd name="T103" fmla="*/ 22 h 34"/>
                <a:gd name="T104" fmla="*/ 30 w 40"/>
                <a:gd name="T105" fmla="*/ 22 h 34"/>
                <a:gd name="T106" fmla="*/ 26 w 40"/>
                <a:gd name="T107" fmla="*/ 20 h 34"/>
                <a:gd name="T108" fmla="*/ 26 w 40"/>
                <a:gd name="T109" fmla="*/ 16 h 34"/>
                <a:gd name="T110" fmla="*/ 22 w 40"/>
                <a:gd name="T111" fmla="*/ 8 h 34"/>
                <a:gd name="T112" fmla="*/ 22 w 40"/>
                <a:gd name="T113" fmla="*/ 8 h 34"/>
                <a:gd name="T114" fmla="*/ 18 w 40"/>
                <a:gd name="T115" fmla="*/ 20 h 34"/>
                <a:gd name="T116" fmla="*/ 18 w 40"/>
                <a:gd name="T117" fmla="*/ 20 h 34"/>
                <a:gd name="T118" fmla="*/ 22 w 40"/>
                <a:gd name="T119" fmla="*/ 20 h 34"/>
                <a:gd name="T120" fmla="*/ 26 w 40"/>
                <a:gd name="T121" fmla="*/ 22 h 34"/>
                <a:gd name="T122" fmla="*/ 26 w 40"/>
                <a:gd name="T123"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 h="34">
                  <a:moveTo>
                    <a:pt x="26" y="0"/>
                  </a:moveTo>
                  <a:lnTo>
                    <a:pt x="26" y="0"/>
                  </a:lnTo>
                  <a:lnTo>
                    <a:pt x="22" y="0"/>
                  </a:lnTo>
                  <a:lnTo>
                    <a:pt x="22" y="0"/>
                  </a:lnTo>
                  <a:lnTo>
                    <a:pt x="22" y="0"/>
                  </a:lnTo>
                  <a:lnTo>
                    <a:pt x="22" y="0"/>
                  </a:lnTo>
                  <a:lnTo>
                    <a:pt x="22" y="0"/>
                  </a:lnTo>
                  <a:lnTo>
                    <a:pt x="22" y="0"/>
                  </a:lnTo>
                  <a:lnTo>
                    <a:pt x="22" y="0"/>
                  </a:lnTo>
                  <a:lnTo>
                    <a:pt x="26" y="0"/>
                  </a:lnTo>
                  <a:lnTo>
                    <a:pt x="26" y="0"/>
                  </a:lnTo>
                  <a:lnTo>
                    <a:pt x="26" y="0"/>
                  </a:lnTo>
                  <a:lnTo>
                    <a:pt x="26" y="0"/>
                  </a:lnTo>
                  <a:lnTo>
                    <a:pt x="26" y="0"/>
                  </a:lnTo>
                  <a:lnTo>
                    <a:pt x="26" y="0"/>
                  </a:lnTo>
                  <a:lnTo>
                    <a:pt x="26" y="0"/>
                  </a:lnTo>
                  <a:lnTo>
                    <a:pt x="26" y="0"/>
                  </a:lnTo>
                  <a:lnTo>
                    <a:pt x="26" y="0"/>
                  </a:lnTo>
                  <a:close/>
                  <a:moveTo>
                    <a:pt x="22" y="8"/>
                  </a:moveTo>
                  <a:lnTo>
                    <a:pt x="18" y="8"/>
                  </a:lnTo>
                  <a:lnTo>
                    <a:pt x="18" y="8"/>
                  </a:lnTo>
                  <a:lnTo>
                    <a:pt x="18" y="8"/>
                  </a:lnTo>
                  <a:lnTo>
                    <a:pt x="14" y="8"/>
                  </a:lnTo>
                  <a:lnTo>
                    <a:pt x="14" y="8"/>
                  </a:lnTo>
                  <a:lnTo>
                    <a:pt x="14" y="8"/>
                  </a:lnTo>
                  <a:lnTo>
                    <a:pt x="14" y="4"/>
                  </a:lnTo>
                  <a:lnTo>
                    <a:pt x="14" y="4"/>
                  </a:lnTo>
                  <a:lnTo>
                    <a:pt x="14" y="4"/>
                  </a:lnTo>
                  <a:lnTo>
                    <a:pt x="14" y="4"/>
                  </a:lnTo>
                  <a:lnTo>
                    <a:pt x="14" y="4"/>
                  </a:lnTo>
                  <a:lnTo>
                    <a:pt x="14" y="4"/>
                  </a:lnTo>
                  <a:lnTo>
                    <a:pt x="14" y="4"/>
                  </a:lnTo>
                  <a:lnTo>
                    <a:pt x="18" y="4"/>
                  </a:lnTo>
                  <a:lnTo>
                    <a:pt x="18" y="4"/>
                  </a:lnTo>
                  <a:lnTo>
                    <a:pt x="18" y="4"/>
                  </a:lnTo>
                  <a:lnTo>
                    <a:pt x="18" y="4"/>
                  </a:lnTo>
                  <a:lnTo>
                    <a:pt x="18" y="4"/>
                  </a:lnTo>
                  <a:lnTo>
                    <a:pt x="18" y="0"/>
                  </a:lnTo>
                  <a:lnTo>
                    <a:pt x="18" y="0"/>
                  </a:lnTo>
                  <a:lnTo>
                    <a:pt x="22" y="0"/>
                  </a:lnTo>
                  <a:lnTo>
                    <a:pt x="22" y="0"/>
                  </a:lnTo>
                  <a:lnTo>
                    <a:pt x="22" y="0"/>
                  </a:lnTo>
                  <a:lnTo>
                    <a:pt x="26" y="0"/>
                  </a:lnTo>
                  <a:lnTo>
                    <a:pt x="26" y="0"/>
                  </a:lnTo>
                  <a:lnTo>
                    <a:pt x="26" y="0"/>
                  </a:lnTo>
                  <a:lnTo>
                    <a:pt x="26" y="0"/>
                  </a:lnTo>
                  <a:lnTo>
                    <a:pt x="26" y="0"/>
                  </a:lnTo>
                  <a:lnTo>
                    <a:pt x="26" y="0"/>
                  </a:lnTo>
                  <a:lnTo>
                    <a:pt x="30" y="0"/>
                  </a:lnTo>
                  <a:lnTo>
                    <a:pt x="30" y="4"/>
                  </a:lnTo>
                  <a:lnTo>
                    <a:pt x="30" y="4"/>
                  </a:lnTo>
                  <a:lnTo>
                    <a:pt x="34" y="4"/>
                  </a:lnTo>
                  <a:lnTo>
                    <a:pt x="34" y="4"/>
                  </a:lnTo>
                  <a:lnTo>
                    <a:pt x="34" y="4"/>
                  </a:lnTo>
                  <a:lnTo>
                    <a:pt x="34" y="4"/>
                  </a:lnTo>
                  <a:lnTo>
                    <a:pt x="34" y="4"/>
                  </a:lnTo>
                  <a:lnTo>
                    <a:pt x="38" y="4"/>
                  </a:lnTo>
                  <a:lnTo>
                    <a:pt x="38" y="4"/>
                  </a:lnTo>
                  <a:lnTo>
                    <a:pt x="38" y="4"/>
                  </a:lnTo>
                  <a:lnTo>
                    <a:pt x="40" y="4"/>
                  </a:lnTo>
                  <a:lnTo>
                    <a:pt x="40" y="4"/>
                  </a:lnTo>
                  <a:lnTo>
                    <a:pt x="40" y="4"/>
                  </a:lnTo>
                  <a:lnTo>
                    <a:pt x="40" y="4"/>
                  </a:lnTo>
                  <a:lnTo>
                    <a:pt x="40" y="8"/>
                  </a:lnTo>
                  <a:lnTo>
                    <a:pt x="40" y="8"/>
                  </a:lnTo>
                  <a:lnTo>
                    <a:pt x="40" y="8"/>
                  </a:lnTo>
                  <a:lnTo>
                    <a:pt x="40" y="8"/>
                  </a:lnTo>
                  <a:lnTo>
                    <a:pt x="40" y="8"/>
                  </a:lnTo>
                  <a:lnTo>
                    <a:pt x="40" y="8"/>
                  </a:lnTo>
                  <a:lnTo>
                    <a:pt x="40" y="8"/>
                  </a:lnTo>
                  <a:lnTo>
                    <a:pt x="40" y="8"/>
                  </a:lnTo>
                  <a:lnTo>
                    <a:pt x="40" y="8"/>
                  </a:lnTo>
                  <a:lnTo>
                    <a:pt x="40" y="8"/>
                  </a:lnTo>
                  <a:lnTo>
                    <a:pt x="40" y="12"/>
                  </a:lnTo>
                  <a:lnTo>
                    <a:pt x="40" y="12"/>
                  </a:lnTo>
                  <a:lnTo>
                    <a:pt x="40" y="12"/>
                  </a:lnTo>
                  <a:lnTo>
                    <a:pt x="40" y="12"/>
                  </a:lnTo>
                  <a:lnTo>
                    <a:pt x="40" y="16"/>
                  </a:lnTo>
                  <a:lnTo>
                    <a:pt x="40" y="16"/>
                  </a:lnTo>
                  <a:lnTo>
                    <a:pt x="40" y="16"/>
                  </a:lnTo>
                  <a:lnTo>
                    <a:pt x="40" y="16"/>
                  </a:lnTo>
                  <a:lnTo>
                    <a:pt x="40" y="16"/>
                  </a:lnTo>
                  <a:lnTo>
                    <a:pt x="40" y="16"/>
                  </a:lnTo>
                  <a:lnTo>
                    <a:pt x="40" y="16"/>
                  </a:lnTo>
                  <a:lnTo>
                    <a:pt x="40" y="16"/>
                  </a:lnTo>
                  <a:lnTo>
                    <a:pt x="40" y="16"/>
                  </a:lnTo>
                  <a:lnTo>
                    <a:pt x="40" y="20"/>
                  </a:lnTo>
                  <a:lnTo>
                    <a:pt x="40" y="20"/>
                  </a:lnTo>
                  <a:lnTo>
                    <a:pt x="40" y="20"/>
                  </a:lnTo>
                  <a:lnTo>
                    <a:pt x="40" y="22"/>
                  </a:lnTo>
                  <a:lnTo>
                    <a:pt x="40" y="22"/>
                  </a:lnTo>
                  <a:lnTo>
                    <a:pt x="40" y="22"/>
                  </a:lnTo>
                  <a:lnTo>
                    <a:pt x="40" y="22"/>
                  </a:lnTo>
                  <a:lnTo>
                    <a:pt x="40" y="22"/>
                  </a:lnTo>
                  <a:lnTo>
                    <a:pt x="40" y="22"/>
                  </a:lnTo>
                  <a:lnTo>
                    <a:pt x="40" y="22"/>
                  </a:lnTo>
                  <a:lnTo>
                    <a:pt x="40" y="22"/>
                  </a:lnTo>
                  <a:lnTo>
                    <a:pt x="40" y="22"/>
                  </a:lnTo>
                  <a:lnTo>
                    <a:pt x="40" y="22"/>
                  </a:lnTo>
                  <a:lnTo>
                    <a:pt x="38" y="22"/>
                  </a:lnTo>
                  <a:lnTo>
                    <a:pt x="38" y="22"/>
                  </a:lnTo>
                  <a:lnTo>
                    <a:pt x="38" y="22"/>
                  </a:lnTo>
                  <a:lnTo>
                    <a:pt x="38" y="26"/>
                  </a:lnTo>
                  <a:lnTo>
                    <a:pt x="38" y="22"/>
                  </a:lnTo>
                  <a:lnTo>
                    <a:pt x="38" y="22"/>
                  </a:lnTo>
                  <a:lnTo>
                    <a:pt x="38" y="22"/>
                  </a:lnTo>
                  <a:lnTo>
                    <a:pt x="38" y="22"/>
                  </a:lnTo>
                  <a:lnTo>
                    <a:pt x="38" y="26"/>
                  </a:lnTo>
                  <a:lnTo>
                    <a:pt x="38" y="26"/>
                  </a:lnTo>
                  <a:lnTo>
                    <a:pt x="38" y="26"/>
                  </a:lnTo>
                  <a:lnTo>
                    <a:pt x="38" y="26"/>
                  </a:lnTo>
                  <a:lnTo>
                    <a:pt x="38" y="26"/>
                  </a:lnTo>
                  <a:lnTo>
                    <a:pt x="38" y="26"/>
                  </a:lnTo>
                  <a:lnTo>
                    <a:pt x="38" y="26"/>
                  </a:lnTo>
                  <a:lnTo>
                    <a:pt x="38" y="26"/>
                  </a:lnTo>
                  <a:lnTo>
                    <a:pt x="38" y="30"/>
                  </a:lnTo>
                  <a:lnTo>
                    <a:pt x="40" y="30"/>
                  </a:lnTo>
                  <a:lnTo>
                    <a:pt x="40" y="30"/>
                  </a:lnTo>
                  <a:lnTo>
                    <a:pt x="40" y="30"/>
                  </a:lnTo>
                  <a:lnTo>
                    <a:pt x="40" y="30"/>
                  </a:lnTo>
                  <a:lnTo>
                    <a:pt x="40" y="30"/>
                  </a:lnTo>
                  <a:lnTo>
                    <a:pt x="40" y="30"/>
                  </a:lnTo>
                  <a:lnTo>
                    <a:pt x="40" y="30"/>
                  </a:lnTo>
                  <a:lnTo>
                    <a:pt x="40" y="34"/>
                  </a:lnTo>
                  <a:lnTo>
                    <a:pt x="40" y="34"/>
                  </a:lnTo>
                  <a:lnTo>
                    <a:pt x="40" y="34"/>
                  </a:lnTo>
                  <a:lnTo>
                    <a:pt x="40" y="34"/>
                  </a:lnTo>
                  <a:lnTo>
                    <a:pt x="40" y="34"/>
                  </a:lnTo>
                  <a:lnTo>
                    <a:pt x="40" y="34"/>
                  </a:lnTo>
                  <a:lnTo>
                    <a:pt x="38" y="34"/>
                  </a:lnTo>
                  <a:lnTo>
                    <a:pt x="38" y="34"/>
                  </a:lnTo>
                  <a:lnTo>
                    <a:pt x="38" y="34"/>
                  </a:lnTo>
                  <a:lnTo>
                    <a:pt x="38" y="34"/>
                  </a:lnTo>
                  <a:lnTo>
                    <a:pt x="38" y="30"/>
                  </a:lnTo>
                  <a:lnTo>
                    <a:pt x="34" y="30"/>
                  </a:lnTo>
                  <a:lnTo>
                    <a:pt x="34" y="30"/>
                  </a:lnTo>
                  <a:lnTo>
                    <a:pt x="34" y="30"/>
                  </a:lnTo>
                  <a:lnTo>
                    <a:pt x="34" y="30"/>
                  </a:lnTo>
                  <a:lnTo>
                    <a:pt x="34" y="30"/>
                  </a:lnTo>
                  <a:lnTo>
                    <a:pt x="34" y="30"/>
                  </a:lnTo>
                  <a:lnTo>
                    <a:pt x="34" y="30"/>
                  </a:lnTo>
                  <a:lnTo>
                    <a:pt x="30" y="30"/>
                  </a:lnTo>
                  <a:lnTo>
                    <a:pt x="30" y="30"/>
                  </a:lnTo>
                  <a:lnTo>
                    <a:pt x="30" y="30"/>
                  </a:lnTo>
                  <a:lnTo>
                    <a:pt x="30" y="34"/>
                  </a:lnTo>
                  <a:lnTo>
                    <a:pt x="26" y="34"/>
                  </a:lnTo>
                  <a:lnTo>
                    <a:pt x="26" y="34"/>
                  </a:lnTo>
                  <a:lnTo>
                    <a:pt x="26" y="34"/>
                  </a:lnTo>
                  <a:lnTo>
                    <a:pt x="26" y="34"/>
                  </a:lnTo>
                  <a:lnTo>
                    <a:pt x="26" y="34"/>
                  </a:lnTo>
                  <a:lnTo>
                    <a:pt x="26" y="34"/>
                  </a:lnTo>
                  <a:lnTo>
                    <a:pt x="26" y="34"/>
                  </a:lnTo>
                  <a:lnTo>
                    <a:pt x="26" y="34"/>
                  </a:lnTo>
                  <a:lnTo>
                    <a:pt x="26" y="34"/>
                  </a:lnTo>
                  <a:lnTo>
                    <a:pt x="22" y="34"/>
                  </a:lnTo>
                  <a:lnTo>
                    <a:pt x="22" y="34"/>
                  </a:lnTo>
                  <a:lnTo>
                    <a:pt x="22" y="34"/>
                  </a:lnTo>
                  <a:lnTo>
                    <a:pt x="22" y="34"/>
                  </a:lnTo>
                  <a:lnTo>
                    <a:pt x="18" y="30"/>
                  </a:lnTo>
                  <a:lnTo>
                    <a:pt x="18" y="30"/>
                  </a:lnTo>
                  <a:lnTo>
                    <a:pt x="18" y="30"/>
                  </a:lnTo>
                  <a:lnTo>
                    <a:pt x="18" y="30"/>
                  </a:lnTo>
                  <a:lnTo>
                    <a:pt x="14" y="30"/>
                  </a:lnTo>
                  <a:lnTo>
                    <a:pt x="14" y="30"/>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8" y="34"/>
                  </a:lnTo>
                  <a:lnTo>
                    <a:pt x="8" y="34"/>
                  </a:lnTo>
                  <a:lnTo>
                    <a:pt x="8" y="34"/>
                  </a:lnTo>
                  <a:lnTo>
                    <a:pt x="8" y="30"/>
                  </a:lnTo>
                  <a:lnTo>
                    <a:pt x="8" y="30"/>
                  </a:lnTo>
                  <a:lnTo>
                    <a:pt x="4" y="30"/>
                  </a:lnTo>
                  <a:lnTo>
                    <a:pt x="4" y="30"/>
                  </a:lnTo>
                  <a:lnTo>
                    <a:pt x="4" y="30"/>
                  </a:lnTo>
                  <a:lnTo>
                    <a:pt x="4" y="30"/>
                  </a:lnTo>
                  <a:lnTo>
                    <a:pt x="4" y="30"/>
                  </a:lnTo>
                  <a:lnTo>
                    <a:pt x="4" y="30"/>
                  </a:lnTo>
                  <a:lnTo>
                    <a:pt x="4" y="30"/>
                  </a:lnTo>
                  <a:lnTo>
                    <a:pt x="4" y="30"/>
                  </a:lnTo>
                  <a:lnTo>
                    <a:pt x="0" y="30"/>
                  </a:lnTo>
                  <a:lnTo>
                    <a:pt x="0" y="30"/>
                  </a:lnTo>
                  <a:lnTo>
                    <a:pt x="0" y="26"/>
                  </a:lnTo>
                  <a:lnTo>
                    <a:pt x="4" y="22"/>
                  </a:lnTo>
                  <a:lnTo>
                    <a:pt x="4" y="22"/>
                  </a:lnTo>
                  <a:lnTo>
                    <a:pt x="4" y="22"/>
                  </a:lnTo>
                  <a:lnTo>
                    <a:pt x="4" y="22"/>
                  </a:lnTo>
                  <a:lnTo>
                    <a:pt x="8" y="22"/>
                  </a:lnTo>
                  <a:lnTo>
                    <a:pt x="8" y="22"/>
                  </a:lnTo>
                  <a:lnTo>
                    <a:pt x="8" y="22"/>
                  </a:lnTo>
                  <a:lnTo>
                    <a:pt x="8" y="22"/>
                  </a:lnTo>
                  <a:lnTo>
                    <a:pt x="8" y="26"/>
                  </a:lnTo>
                  <a:lnTo>
                    <a:pt x="8" y="26"/>
                  </a:lnTo>
                  <a:lnTo>
                    <a:pt x="8" y="26"/>
                  </a:lnTo>
                  <a:lnTo>
                    <a:pt x="10" y="26"/>
                  </a:lnTo>
                  <a:lnTo>
                    <a:pt x="10" y="26"/>
                  </a:lnTo>
                  <a:lnTo>
                    <a:pt x="10" y="26"/>
                  </a:lnTo>
                  <a:lnTo>
                    <a:pt x="10" y="26"/>
                  </a:lnTo>
                  <a:lnTo>
                    <a:pt x="10" y="26"/>
                  </a:lnTo>
                  <a:lnTo>
                    <a:pt x="10" y="26"/>
                  </a:lnTo>
                  <a:lnTo>
                    <a:pt x="14" y="26"/>
                  </a:lnTo>
                  <a:lnTo>
                    <a:pt x="14" y="26"/>
                  </a:lnTo>
                  <a:lnTo>
                    <a:pt x="14" y="26"/>
                  </a:lnTo>
                  <a:lnTo>
                    <a:pt x="14" y="26"/>
                  </a:lnTo>
                  <a:lnTo>
                    <a:pt x="14" y="26"/>
                  </a:lnTo>
                  <a:lnTo>
                    <a:pt x="10" y="26"/>
                  </a:lnTo>
                  <a:lnTo>
                    <a:pt x="10" y="26"/>
                  </a:lnTo>
                  <a:lnTo>
                    <a:pt x="10" y="26"/>
                  </a:lnTo>
                  <a:lnTo>
                    <a:pt x="10" y="26"/>
                  </a:lnTo>
                  <a:lnTo>
                    <a:pt x="10" y="26"/>
                  </a:lnTo>
                  <a:lnTo>
                    <a:pt x="14" y="26"/>
                  </a:lnTo>
                  <a:lnTo>
                    <a:pt x="14" y="26"/>
                  </a:lnTo>
                  <a:lnTo>
                    <a:pt x="14" y="26"/>
                  </a:lnTo>
                  <a:lnTo>
                    <a:pt x="14" y="26"/>
                  </a:lnTo>
                  <a:lnTo>
                    <a:pt x="14" y="26"/>
                  </a:lnTo>
                  <a:lnTo>
                    <a:pt x="14" y="26"/>
                  </a:lnTo>
                  <a:lnTo>
                    <a:pt x="18" y="26"/>
                  </a:lnTo>
                  <a:lnTo>
                    <a:pt x="18" y="26"/>
                  </a:lnTo>
                  <a:lnTo>
                    <a:pt x="18" y="26"/>
                  </a:lnTo>
                  <a:lnTo>
                    <a:pt x="22" y="26"/>
                  </a:lnTo>
                  <a:lnTo>
                    <a:pt x="22" y="26"/>
                  </a:lnTo>
                  <a:lnTo>
                    <a:pt x="22" y="26"/>
                  </a:lnTo>
                  <a:lnTo>
                    <a:pt x="22" y="26"/>
                  </a:lnTo>
                  <a:lnTo>
                    <a:pt x="22" y="26"/>
                  </a:lnTo>
                  <a:lnTo>
                    <a:pt x="22" y="26"/>
                  </a:lnTo>
                  <a:lnTo>
                    <a:pt x="22" y="26"/>
                  </a:lnTo>
                  <a:lnTo>
                    <a:pt x="26" y="26"/>
                  </a:lnTo>
                  <a:lnTo>
                    <a:pt x="26" y="26"/>
                  </a:lnTo>
                  <a:lnTo>
                    <a:pt x="26" y="26"/>
                  </a:lnTo>
                  <a:lnTo>
                    <a:pt x="26" y="26"/>
                  </a:lnTo>
                  <a:lnTo>
                    <a:pt x="26" y="26"/>
                  </a:lnTo>
                  <a:lnTo>
                    <a:pt x="26" y="26"/>
                  </a:lnTo>
                  <a:lnTo>
                    <a:pt x="26" y="26"/>
                  </a:lnTo>
                  <a:lnTo>
                    <a:pt x="26" y="26"/>
                  </a:lnTo>
                  <a:lnTo>
                    <a:pt x="26" y="26"/>
                  </a:lnTo>
                  <a:lnTo>
                    <a:pt x="30" y="26"/>
                  </a:lnTo>
                  <a:lnTo>
                    <a:pt x="30" y="26"/>
                  </a:lnTo>
                  <a:lnTo>
                    <a:pt x="30" y="26"/>
                  </a:lnTo>
                  <a:lnTo>
                    <a:pt x="30" y="26"/>
                  </a:lnTo>
                  <a:lnTo>
                    <a:pt x="30" y="26"/>
                  </a:lnTo>
                  <a:lnTo>
                    <a:pt x="30" y="26"/>
                  </a:lnTo>
                  <a:lnTo>
                    <a:pt x="30" y="26"/>
                  </a:lnTo>
                  <a:lnTo>
                    <a:pt x="34" y="22"/>
                  </a:lnTo>
                  <a:lnTo>
                    <a:pt x="34" y="22"/>
                  </a:lnTo>
                  <a:lnTo>
                    <a:pt x="30" y="22"/>
                  </a:lnTo>
                  <a:lnTo>
                    <a:pt x="30" y="22"/>
                  </a:lnTo>
                  <a:lnTo>
                    <a:pt x="30" y="22"/>
                  </a:lnTo>
                  <a:lnTo>
                    <a:pt x="30" y="22"/>
                  </a:lnTo>
                  <a:lnTo>
                    <a:pt x="30" y="22"/>
                  </a:lnTo>
                  <a:lnTo>
                    <a:pt x="30" y="22"/>
                  </a:lnTo>
                  <a:lnTo>
                    <a:pt x="30" y="22"/>
                  </a:lnTo>
                  <a:lnTo>
                    <a:pt x="30" y="22"/>
                  </a:lnTo>
                  <a:lnTo>
                    <a:pt x="30" y="20"/>
                  </a:lnTo>
                  <a:lnTo>
                    <a:pt x="26" y="20"/>
                  </a:lnTo>
                  <a:lnTo>
                    <a:pt x="26" y="20"/>
                  </a:lnTo>
                  <a:lnTo>
                    <a:pt x="26" y="20"/>
                  </a:lnTo>
                  <a:lnTo>
                    <a:pt x="26" y="20"/>
                  </a:lnTo>
                  <a:lnTo>
                    <a:pt x="26" y="20"/>
                  </a:lnTo>
                  <a:lnTo>
                    <a:pt x="26" y="20"/>
                  </a:lnTo>
                  <a:lnTo>
                    <a:pt x="26" y="16"/>
                  </a:lnTo>
                  <a:lnTo>
                    <a:pt x="26" y="16"/>
                  </a:lnTo>
                  <a:lnTo>
                    <a:pt x="26" y="12"/>
                  </a:lnTo>
                  <a:lnTo>
                    <a:pt x="26" y="12"/>
                  </a:lnTo>
                  <a:lnTo>
                    <a:pt x="26" y="12"/>
                  </a:lnTo>
                  <a:lnTo>
                    <a:pt x="22" y="8"/>
                  </a:lnTo>
                  <a:lnTo>
                    <a:pt x="22" y="8"/>
                  </a:lnTo>
                  <a:lnTo>
                    <a:pt x="22" y="8"/>
                  </a:lnTo>
                  <a:lnTo>
                    <a:pt x="22" y="8"/>
                  </a:lnTo>
                  <a:lnTo>
                    <a:pt x="22" y="8"/>
                  </a:lnTo>
                  <a:lnTo>
                    <a:pt x="22" y="8"/>
                  </a:lnTo>
                  <a:close/>
                  <a:moveTo>
                    <a:pt x="26" y="22"/>
                  </a:moveTo>
                  <a:lnTo>
                    <a:pt x="26" y="22"/>
                  </a:lnTo>
                  <a:lnTo>
                    <a:pt x="22" y="22"/>
                  </a:lnTo>
                  <a:lnTo>
                    <a:pt x="22" y="22"/>
                  </a:lnTo>
                  <a:lnTo>
                    <a:pt x="18" y="20"/>
                  </a:lnTo>
                  <a:lnTo>
                    <a:pt x="18" y="20"/>
                  </a:lnTo>
                  <a:lnTo>
                    <a:pt x="18" y="20"/>
                  </a:lnTo>
                  <a:lnTo>
                    <a:pt x="18" y="20"/>
                  </a:lnTo>
                  <a:lnTo>
                    <a:pt x="18" y="20"/>
                  </a:lnTo>
                  <a:lnTo>
                    <a:pt x="18" y="20"/>
                  </a:lnTo>
                  <a:lnTo>
                    <a:pt x="18" y="20"/>
                  </a:lnTo>
                  <a:lnTo>
                    <a:pt x="18" y="20"/>
                  </a:lnTo>
                  <a:lnTo>
                    <a:pt x="18" y="20"/>
                  </a:lnTo>
                  <a:lnTo>
                    <a:pt x="18" y="20"/>
                  </a:lnTo>
                  <a:lnTo>
                    <a:pt x="22" y="20"/>
                  </a:lnTo>
                  <a:lnTo>
                    <a:pt x="22" y="20"/>
                  </a:lnTo>
                  <a:lnTo>
                    <a:pt x="26" y="20"/>
                  </a:lnTo>
                  <a:lnTo>
                    <a:pt x="26" y="20"/>
                  </a:lnTo>
                  <a:lnTo>
                    <a:pt x="26" y="22"/>
                  </a:lnTo>
                  <a:lnTo>
                    <a:pt x="26" y="22"/>
                  </a:lnTo>
                  <a:lnTo>
                    <a:pt x="26" y="22"/>
                  </a:lnTo>
                  <a:lnTo>
                    <a:pt x="26" y="22"/>
                  </a:lnTo>
                  <a:lnTo>
                    <a:pt x="26" y="22"/>
                  </a:lnTo>
                  <a:lnTo>
                    <a:pt x="26" y="22"/>
                  </a:lnTo>
                  <a:lnTo>
                    <a:pt x="26" y="22"/>
                  </a:lnTo>
                  <a:lnTo>
                    <a:pt x="26" y="2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194" name="Freeform 76">
              <a:extLst>
                <a:ext uri="{FF2B5EF4-FFF2-40B4-BE49-F238E27FC236}">
                  <a16:creationId xmlns:a16="http://schemas.microsoft.com/office/drawing/2014/main" id="{725B67AD-302D-4DB3-37A7-6FA178754BD2}"/>
                </a:ext>
              </a:extLst>
            </p:cNvPr>
            <p:cNvSpPr>
              <a:spLocks noEditPoints="1"/>
            </p:cNvSpPr>
            <p:nvPr/>
          </p:nvSpPr>
          <p:spPr bwMode="auto">
            <a:xfrm>
              <a:off x="2390775" y="4111693"/>
              <a:ext cx="139700" cy="95250"/>
            </a:xfrm>
            <a:custGeom>
              <a:avLst/>
              <a:gdLst>
                <a:gd name="T0" fmla="*/ 36 w 88"/>
                <a:gd name="T1" fmla="*/ 52 h 60"/>
                <a:gd name="T2" fmla="*/ 32 w 88"/>
                <a:gd name="T3" fmla="*/ 56 h 60"/>
                <a:gd name="T4" fmla="*/ 32 w 88"/>
                <a:gd name="T5" fmla="*/ 60 h 60"/>
                <a:gd name="T6" fmla="*/ 24 w 88"/>
                <a:gd name="T7" fmla="*/ 56 h 60"/>
                <a:gd name="T8" fmla="*/ 24 w 88"/>
                <a:gd name="T9" fmla="*/ 52 h 60"/>
                <a:gd name="T10" fmla="*/ 24 w 88"/>
                <a:gd name="T11" fmla="*/ 52 h 60"/>
                <a:gd name="T12" fmla="*/ 20 w 88"/>
                <a:gd name="T13" fmla="*/ 52 h 60"/>
                <a:gd name="T14" fmla="*/ 20 w 88"/>
                <a:gd name="T15" fmla="*/ 52 h 60"/>
                <a:gd name="T16" fmla="*/ 20 w 88"/>
                <a:gd name="T17" fmla="*/ 46 h 60"/>
                <a:gd name="T18" fmla="*/ 16 w 88"/>
                <a:gd name="T19" fmla="*/ 46 h 60"/>
                <a:gd name="T20" fmla="*/ 16 w 88"/>
                <a:gd name="T21" fmla="*/ 42 h 60"/>
                <a:gd name="T22" fmla="*/ 14 w 88"/>
                <a:gd name="T23" fmla="*/ 46 h 60"/>
                <a:gd name="T24" fmla="*/ 10 w 88"/>
                <a:gd name="T25" fmla="*/ 46 h 60"/>
                <a:gd name="T26" fmla="*/ 10 w 88"/>
                <a:gd name="T27" fmla="*/ 42 h 60"/>
                <a:gd name="T28" fmla="*/ 6 w 88"/>
                <a:gd name="T29" fmla="*/ 42 h 60"/>
                <a:gd name="T30" fmla="*/ 6 w 88"/>
                <a:gd name="T31" fmla="*/ 38 h 60"/>
                <a:gd name="T32" fmla="*/ 4 w 88"/>
                <a:gd name="T33" fmla="*/ 38 h 60"/>
                <a:gd name="T34" fmla="*/ 0 w 88"/>
                <a:gd name="T35" fmla="*/ 34 h 60"/>
                <a:gd name="T36" fmla="*/ 4 w 88"/>
                <a:gd name="T37" fmla="*/ 30 h 60"/>
                <a:gd name="T38" fmla="*/ 4 w 88"/>
                <a:gd name="T39" fmla="*/ 26 h 60"/>
                <a:gd name="T40" fmla="*/ 4 w 88"/>
                <a:gd name="T41" fmla="*/ 22 h 60"/>
                <a:gd name="T42" fmla="*/ 10 w 88"/>
                <a:gd name="T43" fmla="*/ 16 h 60"/>
                <a:gd name="T44" fmla="*/ 14 w 88"/>
                <a:gd name="T45" fmla="*/ 12 h 60"/>
                <a:gd name="T46" fmla="*/ 16 w 88"/>
                <a:gd name="T47" fmla="*/ 8 h 60"/>
                <a:gd name="T48" fmla="*/ 20 w 88"/>
                <a:gd name="T49" fmla="*/ 8 h 60"/>
                <a:gd name="T50" fmla="*/ 28 w 88"/>
                <a:gd name="T51" fmla="*/ 8 h 60"/>
                <a:gd name="T52" fmla="*/ 36 w 88"/>
                <a:gd name="T53" fmla="*/ 12 h 60"/>
                <a:gd name="T54" fmla="*/ 40 w 88"/>
                <a:gd name="T55" fmla="*/ 12 h 60"/>
                <a:gd name="T56" fmla="*/ 42 w 88"/>
                <a:gd name="T57" fmla="*/ 8 h 60"/>
                <a:gd name="T58" fmla="*/ 46 w 88"/>
                <a:gd name="T59" fmla="*/ 8 h 60"/>
                <a:gd name="T60" fmla="*/ 46 w 88"/>
                <a:gd name="T61" fmla="*/ 8 h 60"/>
                <a:gd name="T62" fmla="*/ 50 w 88"/>
                <a:gd name="T63" fmla="*/ 8 h 60"/>
                <a:gd name="T64" fmla="*/ 58 w 88"/>
                <a:gd name="T65" fmla="*/ 8 h 60"/>
                <a:gd name="T66" fmla="*/ 66 w 88"/>
                <a:gd name="T67" fmla="*/ 8 h 60"/>
                <a:gd name="T68" fmla="*/ 66 w 88"/>
                <a:gd name="T69" fmla="*/ 8 h 60"/>
                <a:gd name="T70" fmla="*/ 76 w 88"/>
                <a:gd name="T71" fmla="*/ 16 h 60"/>
                <a:gd name="T72" fmla="*/ 72 w 88"/>
                <a:gd name="T73" fmla="*/ 18 h 60"/>
                <a:gd name="T74" fmla="*/ 72 w 88"/>
                <a:gd name="T75" fmla="*/ 18 h 60"/>
                <a:gd name="T76" fmla="*/ 76 w 88"/>
                <a:gd name="T77" fmla="*/ 18 h 60"/>
                <a:gd name="T78" fmla="*/ 80 w 88"/>
                <a:gd name="T79" fmla="*/ 18 h 60"/>
                <a:gd name="T80" fmla="*/ 80 w 88"/>
                <a:gd name="T81" fmla="*/ 22 h 60"/>
                <a:gd name="T82" fmla="*/ 80 w 88"/>
                <a:gd name="T83" fmla="*/ 18 h 60"/>
                <a:gd name="T84" fmla="*/ 84 w 88"/>
                <a:gd name="T85" fmla="*/ 18 h 60"/>
                <a:gd name="T86" fmla="*/ 84 w 88"/>
                <a:gd name="T87" fmla="*/ 22 h 60"/>
                <a:gd name="T88" fmla="*/ 84 w 88"/>
                <a:gd name="T89" fmla="*/ 22 h 60"/>
                <a:gd name="T90" fmla="*/ 76 w 88"/>
                <a:gd name="T91" fmla="*/ 26 h 60"/>
                <a:gd name="T92" fmla="*/ 66 w 88"/>
                <a:gd name="T93" fmla="*/ 30 h 60"/>
                <a:gd name="T94" fmla="*/ 58 w 88"/>
                <a:gd name="T95" fmla="*/ 30 h 60"/>
                <a:gd name="T96" fmla="*/ 58 w 88"/>
                <a:gd name="T97" fmla="*/ 34 h 60"/>
                <a:gd name="T98" fmla="*/ 58 w 88"/>
                <a:gd name="T99" fmla="*/ 38 h 60"/>
                <a:gd name="T100" fmla="*/ 54 w 88"/>
                <a:gd name="T101" fmla="*/ 38 h 60"/>
                <a:gd name="T102" fmla="*/ 50 w 88"/>
                <a:gd name="T103" fmla="*/ 46 h 60"/>
                <a:gd name="T104" fmla="*/ 46 w 88"/>
                <a:gd name="T105" fmla="*/ 42 h 60"/>
                <a:gd name="T106" fmla="*/ 42 w 88"/>
                <a:gd name="T107" fmla="*/ 42 h 60"/>
                <a:gd name="T108" fmla="*/ 36 w 88"/>
                <a:gd name="T109" fmla="*/ 46 h 60"/>
                <a:gd name="T110" fmla="*/ 36 w 88"/>
                <a:gd name="T111" fmla="*/ 0 h 60"/>
                <a:gd name="T112" fmla="*/ 40 w 88"/>
                <a:gd name="T113" fmla="*/ 0 h 60"/>
                <a:gd name="T114" fmla="*/ 40 w 88"/>
                <a:gd name="T115" fmla="*/ 0 h 60"/>
                <a:gd name="T116" fmla="*/ 36 w 88"/>
                <a:gd name="T1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 h="60">
                  <a:moveTo>
                    <a:pt x="36" y="46"/>
                  </a:moveTo>
                  <a:lnTo>
                    <a:pt x="36" y="50"/>
                  </a:lnTo>
                  <a:lnTo>
                    <a:pt x="36" y="52"/>
                  </a:lnTo>
                  <a:lnTo>
                    <a:pt x="36" y="52"/>
                  </a:lnTo>
                  <a:lnTo>
                    <a:pt x="36" y="52"/>
                  </a:lnTo>
                  <a:lnTo>
                    <a:pt x="36" y="52"/>
                  </a:lnTo>
                  <a:lnTo>
                    <a:pt x="36" y="52"/>
                  </a:lnTo>
                  <a:lnTo>
                    <a:pt x="36" y="52"/>
                  </a:lnTo>
                  <a:lnTo>
                    <a:pt x="36" y="52"/>
                  </a:lnTo>
                  <a:lnTo>
                    <a:pt x="36" y="52"/>
                  </a:lnTo>
                  <a:lnTo>
                    <a:pt x="32" y="52"/>
                  </a:lnTo>
                  <a:lnTo>
                    <a:pt x="32" y="56"/>
                  </a:lnTo>
                  <a:lnTo>
                    <a:pt x="32" y="56"/>
                  </a:lnTo>
                  <a:lnTo>
                    <a:pt x="32" y="56"/>
                  </a:lnTo>
                  <a:lnTo>
                    <a:pt x="32" y="56"/>
                  </a:lnTo>
                  <a:lnTo>
                    <a:pt x="32" y="60"/>
                  </a:lnTo>
                  <a:lnTo>
                    <a:pt x="32" y="60"/>
                  </a:lnTo>
                  <a:lnTo>
                    <a:pt x="32" y="60"/>
                  </a:lnTo>
                  <a:lnTo>
                    <a:pt x="28" y="60"/>
                  </a:lnTo>
                  <a:lnTo>
                    <a:pt x="28" y="60"/>
                  </a:lnTo>
                  <a:lnTo>
                    <a:pt x="28" y="60"/>
                  </a:lnTo>
                  <a:lnTo>
                    <a:pt x="28" y="56"/>
                  </a:lnTo>
                  <a:lnTo>
                    <a:pt x="24" y="56"/>
                  </a:lnTo>
                  <a:lnTo>
                    <a:pt x="24" y="56"/>
                  </a:lnTo>
                  <a:lnTo>
                    <a:pt x="24" y="52"/>
                  </a:lnTo>
                  <a:lnTo>
                    <a:pt x="24" y="52"/>
                  </a:lnTo>
                  <a:lnTo>
                    <a:pt x="24" y="52"/>
                  </a:lnTo>
                  <a:lnTo>
                    <a:pt x="24" y="52"/>
                  </a:lnTo>
                  <a:lnTo>
                    <a:pt x="24" y="52"/>
                  </a:lnTo>
                  <a:lnTo>
                    <a:pt x="24" y="52"/>
                  </a:lnTo>
                  <a:lnTo>
                    <a:pt x="24" y="52"/>
                  </a:lnTo>
                  <a:lnTo>
                    <a:pt x="24" y="52"/>
                  </a:lnTo>
                  <a:lnTo>
                    <a:pt x="24" y="52"/>
                  </a:lnTo>
                  <a:lnTo>
                    <a:pt x="24" y="52"/>
                  </a:lnTo>
                  <a:lnTo>
                    <a:pt x="24" y="52"/>
                  </a:lnTo>
                  <a:lnTo>
                    <a:pt x="24" y="52"/>
                  </a:lnTo>
                  <a:lnTo>
                    <a:pt x="24" y="52"/>
                  </a:lnTo>
                  <a:lnTo>
                    <a:pt x="24" y="52"/>
                  </a:lnTo>
                  <a:lnTo>
                    <a:pt x="20" y="52"/>
                  </a:lnTo>
                  <a:lnTo>
                    <a:pt x="20" y="52"/>
                  </a:lnTo>
                  <a:lnTo>
                    <a:pt x="20" y="52"/>
                  </a:lnTo>
                  <a:lnTo>
                    <a:pt x="20" y="52"/>
                  </a:lnTo>
                  <a:lnTo>
                    <a:pt x="20" y="52"/>
                  </a:lnTo>
                  <a:lnTo>
                    <a:pt x="20" y="52"/>
                  </a:lnTo>
                  <a:lnTo>
                    <a:pt x="20" y="52"/>
                  </a:lnTo>
                  <a:lnTo>
                    <a:pt x="20" y="52"/>
                  </a:lnTo>
                  <a:lnTo>
                    <a:pt x="20" y="52"/>
                  </a:lnTo>
                  <a:lnTo>
                    <a:pt x="20" y="52"/>
                  </a:lnTo>
                  <a:lnTo>
                    <a:pt x="20" y="50"/>
                  </a:lnTo>
                  <a:lnTo>
                    <a:pt x="20" y="50"/>
                  </a:lnTo>
                  <a:lnTo>
                    <a:pt x="20" y="50"/>
                  </a:lnTo>
                  <a:lnTo>
                    <a:pt x="20" y="50"/>
                  </a:lnTo>
                  <a:lnTo>
                    <a:pt x="20" y="50"/>
                  </a:lnTo>
                  <a:lnTo>
                    <a:pt x="20" y="46"/>
                  </a:lnTo>
                  <a:lnTo>
                    <a:pt x="20" y="46"/>
                  </a:lnTo>
                  <a:lnTo>
                    <a:pt x="20" y="46"/>
                  </a:lnTo>
                  <a:lnTo>
                    <a:pt x="20" y="46"/>
                  </a:lnTo>
                  <a:lnTo>
                    <a:pt x="20" y="46"/>
                  </a:lnTo>
                  <a:lnTo>
                    <a:pt x="20" y="46"/>
                  </a:lnTo>
                  <a:lnTo>
                    <a:pt x="16" y="46"/>
                  </a:lnTo>
                  <a:lnTo>
                    <a:pt x="16" y="46"/>
                  </a:lnTo>
                  <a:lnTo>
                    <a:pt x="16" y="46"/>
                  </a:lnTo>
                  <a:lnTo>
                    <a:pt x="16" y="46"/>
                  </a:lnTo>
                  <a:lnTo>
                    <a:pt x="16" y="46"/>
                  </a:lnTo>
                  <a:lnTo>
                    <a:pt x="16" y="42"/>
                  </a:lnTo>
                  <a:lnTo>
                    <a:pt x="16" y="42"/>
                  </a:lnTo>
                  <a:lnTo>
                    <a:pt x="16" y="42"/>
                  </a:lnTo>
                  <a:lnTo>
                    <a:pt x="14" y="42"/>
                  </a:lnTo>
                  <a:lnTo>
                    <a:pt x="14" y="42"/>
                  </a:lnTo>
                  <a:lnTo>
                    <a:pt x="14" y="42"/>
                  </a:lnTo>
                  <a:lnTo>
                    <a:pt x="14" y="42"/>
                  </a:lnTo>
                  <a:lnTo>
                    <a:pt x="14" y="46"/>
                  </a:lnTo>
                  <a:lnTo>
                    <a:pt x="14" y="46"/>
                  </a:lnTo>
                  <a:lnTo>
                    <a:pt x="14" y="46"/>
                  </a:lnTo>
                  <a:lnTo>
                    <a:pt x="14" y="46"/>
                  </a:lnTo>
                  <a:lnTo>
                    <a:pt x="14" y="46"/>
                  </a:lnTo>
                  <a:lnTo>
                    <a:pt x="10" y="46"/>
                  </a:lnTo>
                  <a:lnTo>
                    <a:pt x="10" y="46"/>
                  </a:lnTo>
                  <a:lnTo>
                    <a:pt x="10" y="46"/>
                  </a:lnTo>
                  <a:lnTo>
                    <a:pt x="10" y="42"/>
                  </a:lnTo>
                  <a:lnTo>
                    <a:pt x="10" y="42"/>
                  </a:lnTo>
                  <a:lnTo>
                    <a:pt x="10" y="42"/>
                  </a:lnTo>
                  <a:lnTo>
                    <a:pt x="10" y="42"/>
                  </a:lnTo>
                  <a:lnTo>
                    <a:pt x="10" y="42"/>
                  </a:lnTo>
                  <a:lnTo>
                    <a:pt x="6" y="42"/>
                  </a:lnTo>
                  <a:lnTo>
                    <a:pt x="6" y="42"/>
                  </a:lnTo>
                  <a:lnTo>
                    <a:pt x="6" y="42"/>
                  </a:lnTo>
                  <a:lnTo>
                    <a:pt x="6" y="38"/>
                  </a:lnTo>
                  <a:lnTo>
                    <a:pt x="6" y="38"/>
                  </a:lnTo>
                  <a:lnTo>
                    <a:pt x="6" y="42"/>
                  </a:lnTo>
                  <a:lnTo>
                    <a:pt x="6" y="42"/>
                  </a:lnTo>
                  <a:lnTo>
                    <a:pt x="6" y="42"/>
                  </a:lnTo>
                  <a:lnTo>
                    <a:pt x="6" y="38"/>
                  </a:lnTo>
                  <a:lnTo>
                    <a:pt x="6" y="38"/>
                  </a:lnTo>
                  <a:lnTo>
                    <a:pt x="6" y="38"/>
                  </a:lnTo>
                  <a:lnTo>
                    <a:pt x="6" y="38"/>
                  </a:lnTo>
                  <a:lnTo>
                    <a:pt x="6" y="38"/>
                  </a:lnTo>
                  <a:lnTo>
                    <a:pt x="4" y="38"/>
                  </a:lnTo>
                  <a:lnTo>
                    <a:pt x="4" y="38"/>
                  </a:lnTo>
                  <a:lnTo>
                    <a:pt x="4" y="38"/>
                  </a:lnTo>
                  <a:lnTo>
                    <a:pt x="4" y="38"/>
                  </a:lnTo>
                  <a:lnTo>
                    <a:pt x="4" y="38"/>
                  </a:lnTo>
                  <a:lnTo>
                    <a:pt x="4" y="34"/>
                  </a:lnTo>
                  <a:lnTo>
                    <a:pt x="4" y="38"/>
                  </a:lnTo>
                  <a:lnTo>
                    <a:pt x="4" y="34"/>
                  </a:lnTo>
                  <a:lnTo>
                    <a:pt x="0" y="34"/>
                  </a:lnTo>
                  <a:lnTo>
                    <a:pt x="0" y="34"/>
                  </a:lnTo>
                  <a:lnTo>
                    <a:pt x="0" y="34"/>
                  </a:lnTo>
                  <a:lnTo>
                    <a:pt x="0" y="34"/>
                  </a:lnTo>
                  <a:lnTo>
                    <a:pt x="0" y="34"/>
                  </a:lnTo>
                  <a:lnTo>
                    <a:pt x="0" y="34"/>
                  </a:lnTo>
                  <a:lnTo>
                    <a:pt x="0" y="30"/>
                  </a:lnTo>
                  <a:lnTo>
                    <a:pt x="4" y="30"/>
                  </a:lnTo>
                  <a:lnTo>
                    <a:pt x="4" y="30"/>
                  </a:lnTo>
                  <a:lnTo>
                    <a:pt x="4" y="30"/>
                  </a:lnTo>
                  <a:lnTo>
                    <a:pt x="4" y="30"/>
                  </a:lnTo>
                  <a:lnTo>
                    <a:pt x="0" y="26"/>
                  </a:lnTo>
                  <a:lnTo>
                    <a:pt x="0" y="26"/>
                  </a:lnTo>
                  <a:lnTo>
                    <a:pt x="0" y="26"/>
                  </a:lnTo>
                  <a:lnTo>
                    <a:pt x="4" y="26"/>
                  </a:lnTo>
                  <a:lnTo>
                    <a:pt x="4" y="26"/>
                  </a:lnTo>
                  <a:lnTo>
                    <a:pt x="4" y="22"/>
                  </a:lnTo>
                  <a:lnTo>
                    <a:pt x="4" y="22"/>
                  </a:lnTo>
                  <a:lnTo>
                    <a:pt x="4" y="22"/>
                  </a:lnTo>
                  <a:lnTo>
                    <a:pt x="4" y="22"/>
                  </a:lnTo>
                  <a:lnTo>
                    <a:pt x="4" y="22"/>
                  </a:lnTo>
                  <a:lnTo>
                    <a:pt x="4" y="22"/>
                  </a:lnTo>
                  <a:lnTo>
                    <a:pt x="4" y="22"/>
                  </a:lnTo>
                  <a:lnTo>
                    <a:pt x="6" y="18"/>
                  </a:lnTo>
                  <a:lnTo>
                    <a:pt x="6" y="18"/>
                  </a:lnTo>
                  <a:lnTo>
                    <a:pt x="10" y="18"/>
                  </a:lnTo>
                  <a:lnTo>
                    <a:pt x="10" y="16"/>
                  </a:lnTo>
                  <a:lnTo>
                    <a:pt x="10" y="16"/>
                  </a:lnTo>
                  <a:lnTo>
                    <a:pt x="14" y="12"/>
                  </a:lnTo>
                  <a:lnTo>
                    <a:pt x="14" y="12"/>
                  </a:lnTo>
                  <a:lnTo>
                    <a:pt x="14" y="12"/>
                  </a:lnTo>
                  <a:lnTo>
                    <a:pt x="14" y="12"/>
                  </a:lnTo>
                  <a:lnTo>
                    <a:pt x="14" y="12"/>
                  </a:lnTo>
                  <a:lnTo>
                    <a:pt x="14" y="12"/>
                  </a:lnTo>
                  <a:lnTo>
                    <a:pt x="14" y="12"/>
                  </a:lnTo>
                  <a:lnTo>
                    <a:pt x="16" y="12"/>
                  </a:lnTo>
                  <a:lnTo>
                    <a:pt x="16" y="12"/>
                  </a:lnTo>
                  <a:lnTo>
                    <a:pt x="16" y="12"/>
                  </a:lnTo>
                  <a:lnTo>
                    <a:pt x="16" y="8"/>
                  </a:lnTo>
                  <a:lnTo>
                    <a:pt x="20" y="8"/>
                  </a:lnTo>
                  <a:lnTo>
                    <a:pt x="20" y="8"/>
                  </a:lnTo>
                  <a:lnTo>
                    <a:pt x="20" y="8"/>
                  </a:lnTo>
                  <a:lnTo>
                    <a:pt x="20" y="8"/>
                  </a:lnTo>
                  <a:lnTo>
                    <a:pt x="20" y="8"/>
                  </a:lnTo>
                  <a:lnTo>
                    <a:pt x="20" y="8"/>
                  </a:lnTo>
                  <a:lnTo>
                    <a:pt x="24" y="8"/>
                  </a:lnTo>
                  <a:lnTo>
                    <a:pt x="24" y="12"/>
                  </a:lnTo>
                  <a:lnTo>
                    <a:pt x="24" y="12"/>
                  </a:lnTo>
                  <a:lnTo>
                    <a:pt x="24" y="12"/>
                  </a:lnTo>
                  <a:lnTo>
                    <a:pt x="24" y="12"/>
                  </a:lnTo>
                  <a:lnTo>
                    <a:pt x="28" y="8"/>
                  </a:lnTo>
                  <a:lnTo>
                    <a:pt x="28" y="12"/>
                  </a:lnTo>
                  <a:lnTo>
                    <a:pt x="28" y="12"/>
                  </a:lnTo>
                  <a:lnTo>
                    <a:pt x="32" y="12"/>
                  </a:lnTo>
                  <a:lnTo>
                    <a:pt x="32" y="12"/>
                  </a:lnTo>
                  <a:lnTo>
                    <a:pt x="32" y="12"/>
                  </a:lnTo>
                  <a:lnTo>
                    <a:pt x="36" y="12"/>
                  </a:lnTo>
                  <a:lnTo>
                    <a:pt x="36" y="12"/>
                  </a:lnTo>
                  <a:lnTo>
                    <a:pt x="36" y="12"/>
                  </a:lnTo>
                  <a:lnTo>
                    <a:pt x="40" y="12"/>
                  </a:lnTo>
                  <a:lnTo>
                    <a:pt x="40" y="12"/>
                  </a:lnTo>
                  <a:lnTo>
                    <a:pt x="40" y="12"/>
                  </a:lnTo>
                  <a:lnTo>
                    <a:pt x="40" y="12"/>
                  </a:lnTo>
                  <a:lnTo>
                    <a:pt x="40" y="12"/>
                  </a:lnTo>
                  <a:lnTo>
                    <a:pt x="42" y="12"/>
                  </a:lnTo>
                  <a:lnTo>
                    <a:pt x="42" y="12"/>
                  </a:lnTo>
                  <a:lnTo>
                    <a:pt x="42" y="8"/>
                  </a:lnTo>
                  <a:lnTo>
                    <a:pt x="42" y="8"/>
                  </a:lnTo>
                  <a:lnTo>
                    <a:pt x="42" y="8"/>
                  </a:lnTo>
                  <a:lnTo>
                    <a:pt x="42" y="8"/>
                  </a:lnTo>
                  <a:lnTo>
                    <a:pt x="42" y="8"/>
                  </a:lnTo>
                  <a:lnTo>
                    <a:pt x="46" y="8"/>
                  </a:lnTo>
                  <a:lnTo>
                    <a:pt x="46" y="8"/>
                  </a:lnTo>
                  <a:lnTo>
                    <a:pt x="46" y="8"/>
                  </a:lnTo>
                  <a:lnTo>
                    <a:pt x="46" y="8"/>
                  </a:lnTo>
                  <a:lnTo>
                    <a:pt x="46" y="8"/>
                  </a:lnTo>
                  <a:lnTo>
                    <a:pt x="46" y="8"/>
                  </a:lnTo>
                  <a:lnTo>
                    <a:pt x="46" y="8"/>
                  </a:lnTo>
                  <a:lnTo>
                    <a:pt x="46" y="8"/>
                  </a:lnTo>
                  <a:lnTo>
                    <a:pt x="46" y="8"/>
                  </a:lnTo>
                  <a:lnTo>
                    <a:pt x="46" y="8"/>
                  </a:lnTo>
                  <a:lnTo>
                    <a:pt x="46" y="8"/>
                  </a:lnTo>
                  <a:lnTo>
                    <a:pt x="50" y="8"/>
                  </a:lnTo>
                  <a:lnTo>
                    <a:pt x="50" y="8"/>
                  </a:lnTo>
                  <a:lnTo>
                    <a:pt x="50" y="8"/>
                  </a:lnTo>
                  <a:lnTo>
                    <a:pt x="50" y="8"/>
                  </a:lnTo>
                  <a:lnTo>
                    <a:pt x="50" y="8"/>
                  </a:lnTo>
                  <a:lnTo>
                    <a:pt x="54" y="8"/>
                  </a:lnTo>
                  <a:lnTo>
                    <a:pt x="54" y="8"/>
                  </a:lnTo>
                  <a:lnTo>
                    <a:pt x="58" y="8"/>
                  </a:lnTo>
                  <a:lnTo>
                    <a:pt x="58" y="8"/>
                  </a:lnTo>
                  <a:lnTo>
                    <a:pt x="58" y="8"/>
                  </a:lnTo>
                  <a:lnTo>
                    <a:pt x="58" y="8"/>
                  </a:lnTo>
                  <a:lnTo>
                    <a:pt x="58" y="8"/>
                  </a:lnTo>
                  <a:lnTo>
                    <a:pt x="58" y="8"/>
                  </a:lnTo>
                  <a:lnTo>
                    <a:pt x="58" y="8"/>
                  </a:lnTo>
                  <a:lnTo>
                    <a:pt x="58" y="8"/>
                  </a:lnTo>
                  <a:lnTo>
                    <a:pt x="62" y="8"/>
                  </a:lnTo>
                  <a:lnTo>
                    <a:pt x="66" y="8"/>
                  </a:lnTo>
                  <a:lnTo>
                    <a:pt x="66" y="12"/>
                  </a:lnTo>
                  <a:lnTo>
                    <a:pt x="66" y="12"/>
                  </a:lnTo>
                  <a:lnTo>
                    <a:pt x="66" y="12"/>
                  </a:lnTo>
                  <a:lnTo>
                    <a:pt x="66" y="12"/>
                  </a:lnTo>
                  <a:lnTo>
                    <a:pt x="70" y="12"/>
                  </a:lnTo>
                  <a:lnTo>
                    <a:pt x="66" y="8"/>
                  </a:lnTo>
                  <a:lnTo>
                    <a:pt x="66" y="8"/>
                  </a:lnTo>
                  <a:lnTo>
                    <a:pt x="70" y="12"/>
                  </a:lnTo>
                  <a:lnTo>
                    <a:pt x="72" y="12"/>
                  </a:lnTo>
                  <a:lnTo>
                    <a:pt x="72" y="12"/>
                  </a:lnTo>
                  <a:lnTo>
                    <a:pt x="76" y="16"/>
                  </a:lnTo>
                  <a:lnTo>
                    <a:pt x="76" y="16"/>
                  </a:lnTo>
                  <a:lnTo>
                    <a:pt x="72" y="16"/>
                  </a:lnTo>
                  <a:lnTo>
                    <a:pt x="72" y="16"/>
                  </a:lnTo>
                  <a:lnTo>
                    <a:pt x="72" y="16"/>
                  </a:lnTo>
                  <a:lnTo>
                    <a:pt x="70" y="16"/>
                  </a:lnTo>
                  <a:lnTo>
                    <a:pt x="70" y="16"/>
                  </a:lnTo>
                  <a:lnTo>
                    <a:pt x="72" y="18"/>
                  </a:lnTo>
                  <a:lnTo>
                    <a:pt x="72" y="18"/>
                  </a:lnTo>
                  <a:lnTo>
                    <a:pt x="76" y="18"/>
                  </a:lnTo>
                  <a:lnTo>
                    <a:pt x="76" y="18"/>
                  </a:lnTo>
                  <a:lnTo>
                    <a:pt x="76" y="18"/>
                  </a:lnTo>
                  <a:lnTo>
                    <a:pt x="72" y="18"/>
                  </a:lnTo>
                  <a:lnTo>
                    <a:pt x="72" y="18"/>
                  </a:lnTo>
                  <a:lnTo>
                    <a:pt x="72" y="18"/>
                  </a:lnTo>
                  <a:lnTo>
                    <a:pt x="72" y="18"/>
                  </a:lnTo>
                  <a:lnTo>
                    <a:pt x="72" y="16"/>
                  </a:lnTo>
                  <a:lnTo>
                    <a:pt x="72" y="16"/>
                  </a:lnTo>
                  <a:lnTo>
                    <a:pt x="76" y="18"/>
                  </a:lnTo>
                  <a:lnTo>
                    <a:pt x="76" y="18"/>
                  </a:lnTo>
                  <a:lnTo>
                    <a:pt x="76" y="18"/>
                  </a:lnTo>
                  <a:lnTo>
                    <a:pt x="76" y="18"/>
                  </a:lnTo>
                  <a:lnTo>
                    <a:pt x="76" y="18"/>
                  </a:lnTo>
                  <a:lnTo>
                    <a:pt x="80" y="18"/>
                  </a:lnTo>
                  <a:lnTo>
                    <a:pt x="80" y="18"/>
                  </a:lnTo>
                  <a:lnTo>
                    <a:pt x="80" y="18"/>
                  </a:lnTo>
                  <a:lnTo>
                    <a:pt x="80" y="18"/>
                  </a:lnTo>
                  <a:lnTo>
                    <a:pt x="80" y="18"/>
                  </a:lnTo>
                  <a:lnTo>
                    <a:pt x="80" y="18"/>
                  </a:lnTo>
                  <a:lnTo>
                    <a:pt x="80" y="18"/>
                  </a:lnTo>
                  <a:lnTo>
                    <a:pt x="80" y="18"/>
                  </a:lnTo>
                  <a:lnTo>
                    <a:pt x="80" y="22"/>
                  </a:lnTo>
                  <a:lnTo>
                    <a:pt x="80" y="22"/>
                  </a:lnTo>
                  <a:lnTo>
                    <a:pt x="80" y="22"/>
                  </a:lnTo>
                  <a:lnTo>
                    <a:pt x="80" y="18"/>
                  </a:lnTo>
                  <a:lnTo>
                    <a:pt x="80" y="18"/>
                  </a:lnTo>
                  <a:lnTo>
                    <a:pt x="80" y="18"/>
                  </a:lnTo>
                  <a:lnTo>
                    <a:pt x="80" y="18"/>
                  </a:lnTo>
                  <a:lnTo>
                    <a:pt x="80" y="18"/>
                  </a:lnTo>
                  <a:lnTo>
                    <a:pt x="80" y="18"/>
                  </a:lnTo>
                  <a:lnTo>
                    <a:pt x="80" y="18"/>
                  </a:lnTo>
                  <a:lnTo>
                    <a:pt x="80" y="18"/>
                  </a:lnTo>
                  <a:lnTo>
                    <a:pt x="84" y="18"/>
                  </a:lnTo>
                  <a:lnTo>
                    <a:pt x="84" y="18"/>
                  </a:lnTo>
                  <a:lnTo>
                    <a:pt x="84" y="22"/>
                  </a:lnTo>
                  <a:lnTo>
                    <a:pt x="84" y="22"/>
                  </a:lnTo>
                  <a:lnTo>
                    <a:pt x="84" y="22"/>
                  </a:lnTo>
                  <a:lnTo>
                    <a:pt x="84" y="22"/>
                  </a:lnTo>
                  <a:lnTo>
                    <a:pt x="84" y="22"/>
                  </a:lnTo>
                  <a:lnTo>
                    <a:pt x="84" y="22"/>
                  </a:lnTo>
                  <a:lnTo>
                    <a:pt x="84" y="22"/>
                  </a:lnTo>
                  <a:lnTo>
                    <a:pt x="88" y="22"/>
                  </a:lnTo>
                  <a:lnTo>
                    <a:pt x="84" y="22"/>
                  </a:lnTo>
                  <a:lnTo>
                    <a:pt x="84" y="22"/>
                  </a:lnTo>
                  <a:lnTo>
                    <a:pt x="84" y="22"/>
                  </a:lnTo>
                  <a:lnTo>
                    <a:pt x="84" y="22"/>
                  </a:lnTo>
                  <a:lnTo>
                    <a:pt x="84" y="22"/>
                  </a:lnTo>
                  <a:lnTo>
                    <a:pt x="80" y="22"/>
                  </a:lnTo>
                  <a:lnTo>
                    <a:pt x="80" y="26"/>
                  </a:lnTo>
                  <a:lnTo>
                    <a:pt x="80" y="26"/>
                  </a:lnTo>
                  <a:lnTo>
                    <a:pt x="76" y="26"/>
                  </a:lnTo>
                  <a:lnTo>
                    <a:pt x="76" y="26"/>
                  </a:lnTo>
                  <a:lnTo>
                    <a:pt x="72" y="30"/>
                  </a:lnTo>
                  <a:lnTo>
                    <a:pt x="72" y="30"/>
                  </a:lnTo>
                  <a:lnTo>
                    <a:pt x="72" y="30"/>
                  </a:lnTo>
                  <a:lnTo>
                    <a:pt x="70" y="30"/>
                  </a:lnTo>
                  <a:lnTo>
                    <a:pt x="70" y="30"/>
                  </a:lnTo>
                  <a:lnTo>
                    <a:pt x="66" y="30"/>
                  </a:lnTo>
                  <a:lnTo>
                    <a:pt x="66" y="30"/>
                  </a:lnTo>
                  <a:lnTo>
                    <a:pt x="62" y="26"/>
                  </a:lnTo>
                  <a:lnTo>
                    <a:pt x="62" y="26"/>
                  </a:lnTo>
                  <a:lnTo>
                    <a:pt x="62" y="26"/>
                  </a:lnTo>
                  <a:lnTo>
                    <a:pt x="58" y="30"/>
                  </a:lnTo>
                  <a:lnTo>
                    <a:pt x="58" y="30"/>
                  </a:lnTo>
                  <a:lnTo>
                    <a:pt x="58" y="30"/>
                  </a:lnTo>
                  <a:lnTo>
                    <a:pt x="58" y="30"/>
                  </a:lnTo>
                  <a:lnTo>
                    <a:pt x="58" y="30"/>
                  </a:lnTo>
                  <a:lnTo>
                    <a:pt x="58" y="30"/>
                  </a:lnTo>
                  <a:lnTo>
                    <a:pt x="58" y="34"/>
                  </a:lnTo>
                  <a:lnTo>
                    <a:pt x="58" y="34"/>
                  </a:lnTo>
                  <a:lnTo>
                    <a:pt x="58" y="34"/>
                  </a:lnTo>
                  <a:lnTo>
                    <a:pt x="58" y="34"/>
                  </a:lnTo>
                  <a:lnTo>
                    <a:pt x="58" y="34"/>
                  </a:lnTo>
                  <a:lnTo>
                    <a:pt x="58" y="34"/>
                  </a:lnTo>
                  <a:lnTo>
                    <a:pt x="58" y="38"/>
                  </a:lnTo>
                  <a:lnTo>
                    <a:pt x="58" y="38"/>
                  </a:lnTo>
                  <a:lnTo>
                    <a:pt x="54" y="38"/>
                  </a:lnTo>
                  <a:lnTo>
                    <a:pt x="54" y="38"/>
                  </a:lnTo>
                  <a:lnTo>
                    <a:pt x="54" y="38"/>
                  </a:lnTo>
                  <a:lnTo>
                    <a:pt x="54" y="38"/>
                  </a:lnTo>
                  <a:lnTo>
                    <a:pt x="54" y="38"/>
                  </a:lnTo>
                  <a:lnTo>
                    <a:pt x="54" y="38"/>
                  </a:lnTo>
                  <a:lnTo>
                    <a:pt x="54" y="38"/>
                  </a:lnTo>
                  <a:lnTo>
                    <a:pt x="54" y="38"/>
                  </a:lnTo>
                  <a:lnTo>
                    <a:pt x="50" y="42"/>
                  </a:lnTo>
                  <a:lnTo>
                    <a:pt x="50" y="42"/>
                  </a:lnTo>
                  <a:lnTo>
                    <a:pt x="50" y="42"/>
                  </a:lnTo>
                  <a:lnTo>
                    <a:pt x="50" y="46"/>
                  </a:lnTo>
                  <a:lnTo>
                    <a:pt x="50" y="46"/>
                  </a:lnTo>
                  <a:lnTo>
                    <a:pt x="50" y="46"/>
                  </a:lnTo>
                  <a:lnTo>
                    <a:pt x="50" y="46"/>
                  </a:lnTo>
                  <a:lnTo>
                    <a:pt x="46" y="46"/>
                  </a:lnTo>
                  <a:lnTo>
                    <a:pt x="46" y="46"/>
                  </a:lnTo>
                  <a:lnTo>
                    <a:pt x="46" y="42"/>
                  </a:lnTo>
                  <a:lnTo>
                    <a:pt x="46" y="42"/>
                  </a:lnTo>
                  <a:lnTo>
                    <a:pt x="46" y="42"/>
                  </a:lnTo>
                  <a:lnTo>
                    <a:pt x="46" y="42"/>
                  </a:lnTo>
                  <a:lnTo>
                    <a:pt x="42" y="42"/>
                  </a:lnTo>
                  <a:lnTo>
                    <a:pt x="42" y="42"/>
                  </a:lnTo>
                  <a:lnTo>
                    <a:pt x="42" y="42"/>
                  </a:lnTo>
                  <a:lnTo>
                    <a:pt x="40" y="46"/>
                  </a:lnTo>
                  <a:lnTo>
                    <a:pt x="40" y="46"/>
                  </a:lnTo>
                  <a:lnTo>
                    <a:pt x="40" y="46"/>
                  </a:lnTo>
                  <a:lnTo>
                    <a:pt x="36" y="46"/>
                  </a:lnTo>
                  <a:lnTo>
                    <a:pt x="36" y="46"/>
                  </a:lnTo>
                  <a:lnTo>
                    <a:pt x="36" y="46"/>
                  </a:lnTo>
                  <a:lnTo>
                    <a:pt x="36" y="46"/>
                  </a:lnTo>
                  <a:lnTo>
                    <a:pt x="36" y="46"/>
                  </a:lnTo>
                  <a:lnTo>
                    <a:pt x="36" y="46"/>
                  </a:lnTo>
                  <a:close/>
                  <a:moveTo>
                    <a:pt x="36" y="0"/>
                  </a:moveTo>
                  <a:lnTo>
                    <a:pt x="36" y="0"/>
                  </a:lnTo>
                  <a:lnTo>
                    <a:pt x="36" y="0"/>
                  </a:lnTo>
                  <a:lnTo>
                    <a:pt x="36" y="0"/>
                  </a:lnTo>
                  <a:lnTo>
                    <a:pt x="36" y="0"/>
                  </a:lnTo>
                  <a:lnTo>
                    <a:pt x="36" y="0"/>
                  </a:lnTo>
                  <a:lnTo>
                    <a:pt x="36" y="0"/>
                  </a:lnTo>
                  <a:lnTo>
                    <a:pt x="40" y="0"/>
                  </a:lnTo>
                  <a:lnTo>
                    <a:pt x="40" y="0"/>
                  </a:lnTo>
                  <a:lnTo>
                    <a:pt x="40" y="0"/>
                  </a:lnTo>
                  <a:lnTo>
                    <a:pt x="40" y="0"/>
                  </a:lnTo>
                  <a:lnTo>
                    <a:pt x="42" y="0"/>
                  </a:lnTo>
                  <a:lnTo>
                    <a:pt x="42" y="0"/>
                  </a:lnTo>
                  <a:lnTo>
                    <a:pt x="40" y="0"/>
                  </a:lnTo>
                  <a:lnTo>
                    <a:pt x="40" y="0"/>
                  </a:lnTo>
                  <a:lnTo>
                    <a:pt x="40" y="0"/>
                  </a:lnTo>
                  <a:lnTo>
                    <a:pt x="36" y="0"/>
                  </a:lnTo>
                  <a:lnTo>
                    <a:pt x="36" y="0"/>
                  </a:lnTo>
                  <a:lnTo>
                    <a:pt x="36" y="0"/>
                  </a:lnTo>
                  <a:lnTo>
                    <a:pt x="36" y="0"/>
                  </a:lnTo>
                  <a:lnTo>
                    <a:pt x="36" y="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195" name="Freeform 77">
              <a:extLst>
                <a:ext uri="{FF2B5EF4-FFF2-40B4-BE49-F238E27FC236}">
                  <a16:creationId xmlns:a16="http://schemas.microsoft.com/office/drawing/2014/main" id="{0C40EE51-79AC-7FE0-F5A8-53D761DBC748}"/>
                </a:ext>
              </a:extLst>
            </p:cNvPr>
            <p:cNvSpPr>
              <a:spLocks/>
            </p:cNvSpPr>
            <p:nvPr/>
          </p:nvSpPr>
          <p:spPr bwMode="auto">
            <a:xfrm>
              <a:off x="2635250" y="4054543"/>
              <a:ext cx="50800" cy="22225"/>
            </a:xfrm>
            <a:custGeom>
              <a:avLst/>
              <a:gdLst>
                <a:gd name="T0" fmla="*/ 24 w 32"/>
                <a:gd name="T1" fmla="*/ 10 h 14"/>
                <a:gd name="T2" fmla="*/ 24 w 32"/>
                <a:gd name="T3" fmla="*/ 10 h 14"/>
                <a:gd name="T4" fmla="*/ 20 w 32"/>
                <a:gd name="T5" fmla="*/ 6 h 14"/>
                <a:gd name="T6" fmla="*/ 20 w 32"/>
                <a:gd name="T7" fmla="*/ 10 h 14"/>
                <a:gd name="T8" fmla="*/ 20 w 32"/>
                <a:gd name="T9" fmla="*/ 10 h 14"/>
                <a:gd name="T10" fmla="*/ 20 w 32"/>
                <a:gd name="T11" fmla="*/ 10 h 14"/>
                <a:gd name="T12" fmla="*/ 16 w 32"/>
                <a:gd name="T13" fmla="*/ 10 h 14"/>
                <a:gd name="T14" fmla="*/ 16 w 32"/>
                <a:gd name="T15" fmla="*/ 10 h 14"/>
                <a:gd name="T16" fmla="*/ 16 w 32"/>
                <a:gd name="T17" fmla="*/ 14 h 14"/>
                <a:gd name="T18" fmla="*/ 16 w 32"/>
                <a:gd name="T19" fmla="*/ 14 h 14"/>
                <a:gd name="T20" fmla="*/ 16 w 32"/>
                <a:gd name="T21" fmla="*/ 14 h 14"/>
                <a:gd name="T22" fmla="*/ 12 w 32"/>
                <a:gd name="T23" fmla="*/ 10 h 14"/>
                <a:gd name="T24" fmla="*/ 12 w 32"/>
                <a:gd name="T25" fmla="*/ 10 h 14"/>
                <a:gd name="T26" fmla="*/ 12 w 32"/>
                <a:gd name="T27" fmla="*/ 10 h 14"/>
                <a:gd name="T28" fmla="*/ 8 w 32"/>
                <a:gd name="T29" fmla="*/ 10 h 14"/>
                <a:gd name="T30" fmla="*/ 8 w 32"/>
                <a:gd name="T31" fmla="*/ 6 h 14"/>
                <a:gd name="T32" fmla="*/ 4 w 32"/>
                <a:gd name="T33" fmla="*/ 6 h 14"/>
                <a:gd name="T34" fmla="*/ 4 w 32"/>
                <a:gd name="T35" fmla="*/ 6 h 14"/>
                <a:gd name="T36" fmla="*/ 4 w 32"/>
                <a:gd name="T37" fmla="*/ 6 h 14"/>
                <a:gd name="T38" fmla="*/ 4 w 32"/>
                <a:gd name="T39" fmla="*/ 4 h 14"/>
                <a:gd name="T40" fmla="*/ 0 w 32"/>
                <a:gd name="T41" fmla="*/ 4 h 14"/>
                <a:gd name="T42" fmla="*/ 0 w 32"/>
                <a:gd name="T43" fmla="*/ 4 h 14"/>
                <a:gd name="T44" fmla="*/ 0 w 32"/>
                <a:gd name="T45" fmla="*/ 4 h 14"/>
                <a:gd name="T46" fmla="*/ 0 w 32"/>
                <a:gd name="T47" fmla="*/ 4 h 14"/>
                <a:gd name="T48" fmla="*/ 0 w 32"/>
                <a:gd name="T49" fmla="*/ 4 h 14"/>
                <a:gd name="T50" fmla="*/ 4 w 32"/>
                <a:gd name="T51" fmla="*/ 0 h 14"/>
                <a:gd name="T52" fmla="*/ 4 w 32"/>
                <a:gd name="T53" fmla="*/ 0 h 14"/>
                <a:gd name="T54" fmla="*/ 8 w 32"/>
                <a:gd name="T55" fmla="*/ 0 h 14"/>
                <a:gd name="T56" fmla="*/ 8 w 32"/>
                <a:gd name="T57" fmla="*/ 0 h 14"/>
                <a:gd name="T58" fmla="*/ 12 w 32"/>
                <a:gd name="T59" fmla="*/ 0 h 14"/>
                <a:gd name="T60" fmla="*/ 12 w 32"/>
                <a:gd name="T61" fmla="*/ 0 h 14"/>
                <a:gd name="T62" fmla="*/ 16 w 32"/>
                <a:gd name="T63" fmla="*/ 0 h 14"/>
                <a:gd name="T64" fmla="*/ 16 w 32"/>
                <a:gd name="T65" fmla="*/ 0 h 14"/>
                <a:gd name="T66" fmla="*/ 20 w 32"/>
                <a:gd name="T67" fmla="*/ 0 h 14"/>
                <a:gd name="T68" fmla="*/ 20 w 32"/>
                <a:gd name="T69" fmla="*/ 4 h 14"/>
                <a:gd name="T70" fmla="*/ 20 w 32"/>
                <a:gd name="T71" fmla="*/ 4 h 14"/>
                <a:gd name="T72" fmla="*/ 24 w 32"/>
                <a:gd name="T73" fmla="*/ 4 h 14"/>
                <a:gd name="T74" fmla="*/ 24 w 32"/>
                <a:gd name="T75" fmla="*/ 4 h 14"/>
                <a:gd name="T76" fmla="*/ 28 w 32"/>
                <a:gd name="T77" fmla="*/ 6 h 14"/>
                <a:gd name="T78" fmla="*/ 28 w 32"/>
                <a:gd name="T79" fmla="*/ 6 h 14"/>
                <a:gd name="T80" fmla="*/ 32 w 32"/>
                <a:gd name="T81" fmla="*/ 6 h 14"/>
                <a:gd name="T82" fmla="*/ 32 w 32"/>
                <a:gd name="T83" fmla="*/ 10 h 14"/>
                <a:gd name="T84" fmla="*/ 28 w 32"/>
                <a:gd name="T85" fmla="*/ 10 h 14"/>
                <a:gd name="T86" fmla="*/ 24 w 32"/>
                <a:gd name="T87" fmla="*/ 10 h 14"/>
                <a:gd name="T88" fmla="*/ 24 w 32"/>
                <a:gd name="T8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14">
                  <a:moveTo>
                    <a:pt x="24" y="10"/>
                  </a:moveTo>
                  <a:lnTo>
                    <a:pt x="24" y="10"/>
                  </a:lnTo>
                  <a:lnTo>
                    <a:pt x="24" y="10"/>
                  </a:lnTo>
                  <a:lnTo>
                    <a:pt x="24" y="10"/>
                  </a:lnTo>
                  <a:lnTo>
                    <a:pt x="24" y="10"/>
                  </a:lnTo>
                  <a:lnTo>
                    <a:pt x="24" y="10"/>
                  </a:lnTo>
                  <a:lnTo>
                    <a:pt x="24" y="10"/>
                  </a:lnTo>
                  <a:lnTo>
                    <a:pt x="24" y="6"/>
                  </a:lnTo>
                  <a:lnTo>
                    <a:pt x="20" y="6"/>
                  </a:lnTo>
                  <a:lnTo>
                    <a:pt x="20" y="6"/>
                  </a:lnTo>
                  <a:lnTo>
                    <a:pt x="20" y="6"/>
                  </a:lnTo>
                  <a:lnTo>
                    <a:pt x="20" y="10"/>
                  </a:lnTo>
                  <a:lnTo>
                    <a:pt x="20" y="10"/>
                  </a:lnTo>
                  <a:lnTo>
                    <a:pt x="20" y="10"/>
                  </a:lnTo>
                  <a:lnTo>
                    <a:pt x="20" y="10"/>
                  </a:lnTo>
                  <a:lnTo>
                    <a:pt x="20" y="10"/>
                  </a:lnTo>
                  <a:lnTo>
                    <a:pt x="20" y="10"/>
                  </a:lnTo>
                  <a:lnTo>
                    <a:pt x="20" y="10"/>
                  </a:lnTo>
                  <a:lnTo>
                    <a:pt x="16" y="10"/>
                  </a:lnTo>
                  <a:lnTo>
                    <a:pt x="16" y="10"/>
                  </a:lnTo>
                  <a:lnTo>
                    <a:pt x="16" y="10"/>
                  </a:lnTo>
                  <a:lnTo>
                    <a:pt x="16" y="10"/>
                  </a:lnTo>
                  <a:lnTo>
                    <a:pt x="16" y="10"/>
                  </a:lnTo>
                  <a:lnTo>
                    <a:pt x="16" y="10"/>
                  </a:lnTo>
                  <a:lnTo>
                    <a:pt x="16" y="10"/>
                  </a:lnTo>
                  <a:lnTo>
                    <a:pt x="16" y="14"/>
                  </a:lnTo>
                  <a:lnTo>
                    <a:pt x="16" y="14"/>
                  </a:lnTo>
                  <a:lnTo>
                    <a:pt x="16" y="14"/>
                  </a:lnTo>
                  <a:lnTo>
                    <a:pt x="16" y="14"/>
                  </a:lnTo>
                  <a:lnTo>
                    <a:pt x="16" y="14"/>
                  </a:lnTo>
                  <a:lnTo>
                    <a:pt x="16" y="14"/>
                  </a:lnTo>
                  <a:lnTo>
                    <a:pt x="16" y="14"/>
                  </a:lnTo>
                  <a:lnTo>
                    <a:pt x="16" y="14"/>
                  </a:lnTo>
                  <a:lnTo>
                    <a:pt x="16" y="14"/>
                  </a:lnTo>
                  <a:lnTo>
                    <a:pt x="12" y="10"/>
                  </a:lnTo>
                  <a:lnTo>
                    <a:pt x="12" y="10"/>
                  </a:lnTo>
                  <a:lnTo>
                    <a:pt x="12" y="10"/>
                  </a:lnTo>
                  <a:lnTo>
                    <a:pt x="12" y="10"/>
                  </a:lnTo>
                  <a:lnTo>
                    <a:pt x="12" y="10"/>
                  </a:lnTo>
                  <a:lnTo>
                    <a:pt x="12" y="10"/>
                  </a:lnTo>
                  <a:lnTo>
                    <a:pt x="12" y="10"/>
                  </a:lnTo>
                  <a:lnTo>
                    <a:pt x="12" y="10"/>
                  </a:lnTo>
                  <a:lnTo>
                    <a:pt x="8" y="10"/>
                  </a:lnTo>
                  <a:lnTo>
                    <a:pt x="8" y="10"/>
                  </a:lnTo>
                  <a:lnTo>
                    <a:pt x="8" y="10"/>
                  </a:lnTo>
                  <a:lnTo>
                    <a:pt x="8" y="10"/>
                  </a:lnTo>
                  <a:lnTo>
                    <a:pt x="8" y="10"/>
                  </a:lnTo>
                  <a:lnTo>
                    <a:pt x="8" y="6"/>
                  </a:lnTo>
                  <a:lnTo>
                    <a:pt x="8" y="6"/>
                  </a:lnTo>
                  <a:lnTo>
                    <a:pt x="8" y="6"/>
                  </a:lnTo>
                  <a:lnTo>
                    <a:pt x="4" y="6"/>
                  </a:lnTo>
                  <a:lnTo>
                    <a:pt x="4" y="6"/>
                  </a:lnTo>
                  <a:lnTo>
                    <a:pt x="4" y="6"/>
                  </a:lnTo>
                  <a:lnTo>
                    <a:pt x="4" y="6"/>
                  </a:lnTo>
                  <a:lnTo>
                    <a:pt x="4" y="6"/>
                  </a:lnTo>
                  <a:lnTo>
                    <a:pt x="4" y="6"/>
                  </a:lnTo>
                  <a:lnTo>
                    <a:pt x="4" y="6"/>
                  </a:lnTo>
                  <a:lnTo>
                    <a:pt x="4" y="4"/>
                  </a:lnTo>
                  <a:lnTo>
                    <a:pt x="4" y="4"/>
                  </a:lnTo>
                  <a:lnTo>
                    <a:pt x="4" y="4"/>
                  </a:lnTo>
                  <a:lnTo>
                    <a:pt x="4" y="4"/>
                  </a:lnTo>
                  <a:lnTo>
                    <a:pt x="4"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0"/>
                  </a:lnTo>
                  <a:lnTo>
                    <a:pt x="4" y="0"/>
                  </a:lnTo>
                  <a:lnTo>
                    <a:pt x="4" y="0"/>
                  </a:lnTo>
                  <a:lnTo>
                    <a:pt x="4" y="0"/>
                  </a:lnTo>
                  <a:lnTo>
                    <a:pt x="4" y="0"/>
                  </a:lnTo>
                  <a:lnTo>
                    <a:pt x="4" y="0"/>
                  </a:lnTo>
                  <a:lnTo>
                    <a:pt x="8" y="0"/>
                  </a:lnTo>
                  <a:lnTo>
                    <a:pt x="8" y="0"/>
                  </a:lnTo>
                  <a:lnTo>
                    <a:pt x="8" y="0"/>
                  </a:lnTo>
                  <a:lnTo>
                    <a:pt x="8" y="0"/>
                  </a:lnTo>
                  <a:lnTo>
                    <a:pt x="8" y="0"/>
                  </a:lnTo>
                  <a:lnTo>
                    <a:pt x="8" y="0"/>
                  </a:lnTo>
                  <a:lnTo>
                    <a:pt x="8" y="0"/>
                  </a:lnTo>
                  <a:lnTo>
                    <a:pt x="12" y="0"/>
                  </a:lnTo>
                  <a:lnTo>
                    <a:pt x="12" y="0"/>
                  </a:lnTo>
                  <a:lnTo>
                    <a:pt x="12" y="0"/>
                  </a:lnTo>
                  <a:lnTo>
                    <a:pt x="12" y="0"/>
                  </a:lnTo>
                  <a:lnTo>
                    <a:pt x="12" y="0"/>
                  </a:lnTo>
                  <a:lnTo>
                    <a:pt x="12" y="0"/>
                  </a:lnTo>
                  <a:lnTo>
                    <a:pt x="16" y="0"/>
                  </a:lnTo>
                  <a:lnTo>
                    <a:pt x="16" y="0"/>
                  </a:lnTo>
                  <a:lnTo>
                    <a:pt x="16" y="0"/>
                  </a:lnTo>
                  <a:lnTo>
                    <a:pt x="16" y="0"/>
                  </a:lnTo>
                  <a:lnTo>
                    <a:pt x="16" y="0"/>
                  </a:lnTo>
                  <a:lnTo>
                    <a:pt x="16" y="0"/>
                  </a:lnTo>
                  <a:lnTo>
                    <a:pt x="16" y="0"/>
                  </a:lnTo>
                  <a:lnTo>
                    <a:pt x="20" y="0"/>
                  </a:lnTo>
                  <a:lnTo>
                    <a:pt x="20" y="0"/>
                  </a:lnTo>
                  <a:lnTo>
                    <a:pt x="20" y="0"/>
                  </a:lnTo>
                  <a:lnTo>
                    <a:pt x="20" y="4"/>
                  </a:lnTo>
                  <a:lnTo>
                    <a:pt x="20" y="0"/>
                  </a:lnTo>
                  <a:lnTo>
                    <a:pt x="20" y="4"/>
                  </a:lnTo>
                  <a:lnTo>
                    <a:pt x="20" y="4"/>
                  </a:lnTo>
                  <a:lnTo>
                    <a:pt x="24" y="4"/>
                  </a:lnTo>
                  <a:lnTo>
                    <a:pt x="24" y="4"/>
                  </a:lnTo>
                  <a:lnTo>
                    <a:pt x="24" y="4"/>
                  </a:lnTo>
                  <a:lnTo>
                    <a:pt x="24" y="4"/>
                  </a:lnTo>
                  <a:lnTo>
                    <a:pt x="24" y="4"/>
                  </a:lnTo>
                  <a:lnTo>
                    <a:pt x="24" y="4"/>
                  </a:lnTo>
                  <a:lnTo>
                    <a:pt x="28" y="4"/>
                  </a:lnTo>
                  <a:lnTo>
                    <a:pt x="28" y="4"/>
                  </a:lnTo>
                  <a:lnTo>
                    <a:pt x="28" y="6"/>
                  </a:lnTo>
                  <a:lnTo>
                    <a:pt x="28" y="6"/>
                  </a:lnTo>
                  <a:lnTo>
                    <a:pt x="28" y="6"/>
                  </a:lnTo>
                  <a:lnTo>
                    <a:pt x="28" y="6"/>
                  </a:lnTo>
                  <a:lnTo>
                    <a:pt x="28" y="6"/>
                  </a:lnTo>
                  <a:lnTo>
                    <a:pt x="32" y="6"/>
                  </a:lnTo>
                  <a:lnTo>
                    <a:pt x="32" y="6"/>
                  </a:lnTo>
                  <a:lnTo>
                    <a:pt x="32" y="6"/>
                  </a:lnTo>
                  <a:lnTo>
                    <a:pt x="32" y="10"/>
                  </a:lnTo>
                  <a:lnTo>
                    <a:pt x="32" y="10"/>
                  </a:lnTo>
                  <a:lnTo>
                    <a:pt x="32" y="10"/>
                  </a:lnTo>
                  <a:lnTo>
                    <a:pt x="28" y="10"/>
                  </a:lnTo>
                  <a:lnTo>
                    <a:pt x="28" y="10"/>
                  </a:lnTo>
                  <a:lnTo>
                    <a:pt x="28" y="10"/>
                  </a:lnTo>
                  <a:lnTo>
                    <a:pt x="24" y="10"/>
                  </a:lnTo>
                  <a:lnTo>
                    <a:pt x="24" y="10"/>
                  </a:lnTo>
                  <a:lnTo>
                    <a:pt x="24" y="10"/>
                  </a:lnTo>
                  <a:lnTo>
                    <a:pt x="24" y="10"/>
                  </a:lnTo>
                  <a:lnTo>
                    <a:pt x="24" y="1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196" name="Freeform 78">
              <a:extLst>
                <a:ext uri="{FF2B5EF4-FFF2-40B4-BE49-F238E27FC236}">
                  <a16:creationId xmlns:a16="http://schemas.microsoft.com/office/drawing/2014/main" id="{B22A3257-B372-1371-F82C-D5F9757A1503}"/>
                </a:ext>
              </a:extLst>
            </p:cNvPr>
            <p:cNvSpPr>
              <a:spLocks noEditPoints="1"/>
            </p:cNvSpPr>
            <p:nvPr/>
          </p:nvSpPr>
          <p:spPr bwMode="auto">
            <a:xfrm>
              <a:off x="1739900" y="3644968"/>
              <a:ext cx="708025" cy="514350"/>
            </a:xfrm>
            <a:custGeom>
              <a:avLst/>
              <a:gdLst>
                <a:gd name="T0" fmla="*/ 90 w 446"/>
                <a:gd name="T1" fmla="*/ 134 h 324"/>
                <a:gd name="T2" fmla="*/ 74 w 446"/>
                <a:gd name="T3" fmla="*/ 112 h 324"/>
                <a:gd name="T4" fmla="*/ 60 w 446"/>
                <a:gd name="T5" fmla="*/ 104 h 324"/>
                <a:gd name="T6" fmla="*/ 56 w 446"/>
                <a:gd name="T7" fmla="*/ 90 h 324"/>
                <a:gd name="T8" fmla="*/ 48 w 446"/>
                <a:gd name="T9" fmla="*/ 64 h 324"/>
                <a:gd name="T10" fmla="*/ 32 w 446"/>
                <a:gd name="T11" fmla="*/ 38 h 324"/>
                <a:gd name="T12" fmla="*/ 18 w 446"/>
                <a:gd name="T13" fmla="*/ 4 h 324"/>
                <a:gd name="T14" fmla="*/ 52 w 446"/>
                <a:gd name="T15" fmla="*/ 8 h 324"/>
                <a:gd name="T16" fmla="*/ 104 w 446"/>
                <a:gd name="T17" fmla="*/ 26 h 324"/>
                <a:gd name="T18" fmla="*/ 156 w 446"/>
                <a:gd name="T19" fmla="*/ 18 h 324"/>
                <a:gd name="T20" fmla="*/ 182 w 446"/>
                <a:gd name="T21" fmla="*/ 38 h 324"/>
                <a:gd name="T22" fmla="*/ 208 w 446"/>
                <a:gd name="T23" fmla="*/ 68 h 324"/>
                <a:gd name="T24" fmla="*/ 230 w 446"/>
                <a:gd name="T25" fmla="*/ 56 h 324"/>
                <a:gd name="T26" fmla="*/ 256 w 446"/>
                <a:gd name="T27" fmla="*/ 82 h 324"/>
                <a:gd name="T28" fmla="*/ 274 w 446"/>
                <a:gd name="T29" fmla="*/ 116 h 324"/>
                <a:gd name="T30" fmla="*/ 298 w 446"/>
                <a:gd name="T31" fmla="*/ 132 h 324"/>
                <a:gd name="T32" fmla="*/ 290 w 446"/>
                <a:gd name="T33" fmla="*/ 172 h 324"/>
                <a:gd name="T34" fmla="*/ 294 w 446"/>
                <a:gd name="T35" fmla="*/ 210 h 324"/>
                <a:gd name="T36" fmla="*/ 294 w 446"/>
                <a:gd name="T37" fmla="*/ 214 h 324"/>
                <a:gd name="T38" fmla="*/ 316 w 446"/>
                <a:gd name="T39" fmla="*/ 250 h 324"/>
                <a:gd name="T40" fmla="*/ 350 w 446"/>
                <a:gd name="T41" fmla="*/ 262 h 324"/>
                <a:gd name="T42" fmla="*/ 372 w 446"/>
                <a:gd name="T43" fmla="*/ 258 h 324"/>
                <a:gd name="T44" fmla="*/ 390 w 446"/>
                <a:gd name="T45" fmla="*/ 238 h 324"/>
                <a:gd name="T46" fmla="*/ 402 w 446"/>
                <a:gd name="T47" fmla="*/ 210 h 324"/>
                <a:gd name="T48" fmla="*/ 430 w 446"/>
                <a:gd name="T49" fmla="*/ 206 h 324"/>
                <a:gd name="T50" fmla="*/ 442 w 446"/>
                <a:gd name="T51" fmla="*/ 220 h 324"/>
                <a:gd name="T52" fmla="*/ 430 w 446"/>
                <a:gd name="T53" fmla="*/ 242 h 324"/>
                <a:gd name="T54" fmla="*/ 428 w 446"/>
                <a:gd name="T55" fmla="*/ 250 h 324"/>
                <a:gd name="T56" fmla="*/ 410 w 446"/>
                <a:gd name="T57" fmla="*/ 268 h 324"/>
                <a:gd name="T58" fmla="*/ 390 w 446"/>
                <a:gd name="T59" fmla="*/ 290 h 324"/>
                <a:gd name="T60" fmla="*/ 368 w 446"/>
                <a:gd name="T61" fmla="*/ 320 h 324"/>
                <a:gd name="T62" fmla="*/ 346 w 446"/>
                <a:gd name="T63" fmla="*/ 302 h 324"/>
                <a:gd name="T64" fmla="*/ 330 w 446"/>
                <a:gd name="T65" fmla="*/ 294 h 324"/>
                <a:gd name="T66" fmla="*/ 298 w 446"/>
                <a:gd name="T67" fmla="*/ 302 h 324"/>
                <a:gd name="T68" fmla="*/ 264 w 446"/>
                <a:gd name="T69" fmla="*/ 288 h 324"/>
                <a:gd name="T70" fmla="*/ 230 w 446"/>
                <a:gd name="T71" fmla="*/ 268 h 324"/>
                <a:gd name="T72" fmla="*/ 204 w 446"/>
                <a:gd name="T73" fmla="*/ 250 h 324"/>
                <a:gd name="T74" fmla="*/ 178 w 446"/>
                <a:gd name="T75" fmla="*/ 228 h 324"/>
                <a:gd name="T76" fmla="*/ 182 w 446"/>
                <a:gd name="T77" fmla="*/ 198 h 324"/>
                <a:gd name="T78" fmla="*/ 162 w 446"/>
                <a:gd name="T79" fmla="*/ 164 h 324"/>
                <a:gd name="T80" fmla="*/ 144 w 446"/>
                <a:gd name="T81" fmla="*/ 150 h 324"/>
                <a:gd name="T82" fmla="*/ 130 w 446"/>
                <a:gd name="T83" fmla="*/ 134 h 324"/>
                <a:gd name="T84" fmla="*/ 130 w 446"/>
                <a:gd name="T85" fmla="*/ 120 h 324"/>
                <a:gd name="T86" fmla="*/ 106 w 446"/>
                <a:gd name="T87" fmla="*/ 90 h 324"/>
                <a:gd name="T88" fmla="*/ 86 w 446"/>
                <a:gd name="T89" fmla="*/ 72 h 324"/>
                <a:gd name="T90" fmla="*/ 74 w 446"/>
                <a:gd name="T91" fmla="*/ 34 h 324"/>
                <a:gd name="T92" fmla="*/ 48 w 446"/>
                <a:gd name="T93" fmla="*/ 18 h 324"/>
                <a:gd name="T94" fmla="*/ 52 w 446"/>
                <a:gd name="T95" fmla="*/ 46 h 324"/>
                <a:gd name="T96" fmla="*/ 70 w 446"/>
                <a:gd name="T97" fmla="*/ 72 h 324"/>
                <a:gd name="T98" fmla="*/ 90 w 446"/>
                <a:gd name="T99" fmla="*/ 108 h 324"/>
                <a:gd name="T100" fmla="*/ 100 w 446"/>
                <a:gd name="T101" fmla="*/ 128 h 324"/>
                <a:gd name="T102" fmla="*/ 110 w 446"/>
                <a:gd name="T103" fmla="*/ 158 h 324"/>
                <a:gd name="T104" fmla="*/ 122 w 446"/>
                <a:gd name="T105" fmla="*/ 176 h 324"/>
                <a:gd name="T106" fmla="*/ 96 w 446"/>
                <a:gd name="T107" fmla="*/ 154 h 324"/>
                <a:gd name="T108" fmla="*/ 86 w 446"/>
                <a:gd name="T109" fmla="*/ 146 h 324"/>
                <a:gd name="T110" fmla="*/ 104 w 446"/>
                <a:gd name="T111" fmla="*/ 254 h 324"/>
                <a:gd name="T112" fmla="*/ 74 w 446"/>
                <a:gd name="T113" fmla="*/ 72 h 324"/>
                <a:gd name="T114" fmla="*/ 0 w 446"/>
                <a:gd name="T115" fmla="*/ 72 h 324"/>
                <a:gd name="T116" fmla="*/ 44 w 446"/>
                <a:gd name="T117" fmla="*/ 90 h 324"/>
                <a:gd name="T118" fmla="*/ 92 w 446"/>
                <a:gd name="T119" fmla="*/ 154 h 324"/>
                <a:gd name="T120" fmla="*/ 162 w 446"/>
                <a:gd name="T121" fmla="*/ 206 h 324"/>
                <a:gd name="T122" fmla="*/ 442 w 446"/>
                <a:gd name="T123" fmla="*/ 228 h 324"/>
                <a:gd name="T124" fmla="*/ 380 w 446"/>
                <a:gd name="T125" fmla="*/ 25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6" h="324">
                  <a:moveTo>
                    <a:pt x="96" y="154"/>
                  </a:moveTo>
                  <a:lnTo>
                    <a:pt x="92" y="154"/>
                  </a:lnTo>
                  <a:lnTo>
                    <a:pt x="92" y="150"/>
                  </a:lnTo>
                  <a:lnTo>
                    <a:pt x="90" y="150"/>
                  </a:lnTo>
                  <a:lnTo>
                    <a:pt x="90" y="146"/>
                  </a:lnTo>
                  <a:lnTo>
                    <a:pt x="90" y="142"/>
                  </a:lnTo>
                  <a:lnTo>
                    <a:pt x="86" y="142"/>
                  </a:lnTo>
                  <a:lnTo>
                    <a:pt x="86" y="146"/>
                  </a:lnTo>
                  <a:lnTo>
                    <a:pt x="86" y="142"/>
                  </a:lnTo>
                  <a:lnTo>
                    <a:pt x="86" y="138"/>
                  </a:lnTo>
                  <a:lnTo>
                    <a:pt x="90" y="138"/>
                  </a:lnTo>
                  <a:lnTo>
                    <a:pt x="90" y="134"/>
                  </a:lnTo>
                  <a:lnTo>
                    <a:pt x="90" y="132"/>
                  </a:lnTo>
                  <a:lnTo>
                    <a:pt x="90" y="134"/>
                  </a:lnTo>
                  <a:lnTo>
                    <a:pt x="90" y="132"/>
                  </a:lnTo>
                  <a:lnTo>
                    <a:pt x="90" y="128"/>
                  </a:lnTo>
                  <a:lnTo>
                    <a:pt x="86" y="128"/>
                  </a:lnTo>
                  <a:lnTo>
                    <a:pt x="86" y="124"/>
                  </a:lnTo>
                  <a:lnTo>
                    <a:pt x="86" y="120"/>
                  </a:lnTo>
                  <a:lnTo>
                    <a:pt x="82" y="120"/>
                  </a:lnTo>
                  <a:lnTo>
                    <a:pt x="78" y="120"/>
                  </a:lnTo>
                  <a:lnTo>
                    <a:pt x="78" y="116"/>
                  </a:lnTo>
                  <a:lnTo>
                    <a:pt x="74" y="116"/>
                  </a:lnTo>
                  <a:lnTo>
                    <a:pt x="74" y="112"/>
                  </a:lnTo>
                  <a:lnTo>
                    <a:pt x="70" y="112"/>
                  </a:lnTo>
                  <a:lnTo>
                    <a:pt x="70" y="108"/>
                  </a:lnTo>
                  <a:lnTo>
                    <a:pt x="74" y="108"/>
                  </a:lnTo>
                  <a:lnTo>
                    <a:pt x="70" y="108"/>
                  </a:lnTo>
                  <a:lnTo>
                    <a:pt x="70" y="112"/>
                  </a:lnTo>
                  <a:lnTo>
                    <a:pt x="70" y="108"/>
                  </a:lnTo>
                  <a:lnTo>
                    <a:pt x="66" y="108"/>
                  </a:lnTo>
                  <a:lnTo>
                    <a:pt x="66" y="112"/>
                  </a:lnTo>
                  <a:lnTo>
                    <a:pt x="62" y="108"/>
                  </a:lnTo>
                  <a:lnTo>
                    <a:pt x="62" y="104"/>
                  </a:lnTo>
                  <a:lnTo>
                    <a:pt x="60" y="108"/>
                  </a:lnTo>
                  <a:lnTo>
                    <a:pt x="60" y="104"/>
                  </a:lnTo>
                  <a:lnTo>
                    <a:pt x="56" y="104"/>
                  </a:lnTo>
                  <a:lnTo>
                    <a:pt x="56" y="102"/>
                  </a:lnTo>
                  <a:lnTo>
                    <a:pt x="52" y="98"/>
                  </a:lnTo>
                  <a:lnTo>
                    <a:pt x="48" y="98"/>
                  </a:lnTo>
                  <a:lnTo>
                    <a:pt x="48" y="94"/>
                  </a:lnTo>
                  <a:lnTo>
                    <a:pt x="44" y="94"/>
                  </a:lnTo>
                  <a:lnTo>
                    <a:pt x="48" y="90"/>
                  </a:lnTo>
                  <a:lnTo>
                    <a:pt x="48" y="94"/>
                  </a:lnTo>
                  <a:lnTo>
                    <a:pt x="52" y="94"/>
                  </a:lnTo>
                  <a:lnTo>
                    <a:pt x="56" y="94"/>
                  </a:lnTo>
                  <a:lnTo>
                    <a:pt x="60" y="94"/>
                  </a:lnTo>
                  <a:lnTo>
                    <a:pt x="56" y="90"/>
                  </a:lnTo>
                  <a:lnTo>
                    <a:pt x="60" y="90"/>
                  </a:lnTo>
                  <a:lnTo>
                    <a:pt x="60" y="86"/>
                  </a:lnTo>
                  <a:lnTo>
                    <a:pt x="60" y="90"/>
                  </a:lnTo>
                  <a:lnTo>
                    <a:pt x="60" y="86"/>
                  </a:lnTo>
                  <a:lnTo>
                    <a:pt x="60" y="82"/>
                  </a:lnTo>
                  <a:lnTo>
                    <a:pt x="60" y="78"/>
                  </a:lnTo>
                  <a:lnTo>
                    <a:pt x="60" y="74"/>
                  </a:lnTo>
                  <a:lnTo>
                    <a:pt x="56" y="74"/>
                  </a:lnTo>
                  <a:lnTo>
                    <a:pt x="56" y="72"/>
                  </a:lnTo>
                  <a:lnTo>
                    <a:pt x="52" y="72"/>
                  </a:lnTo>
                  <a:lnTo>
                    <a:pt x="52" y="68"/>
                  </a:lnTo>
                  <a:lnTo>
                    <a:pt x="48" y="64"/>
                  </a:lnTo>
                  <a:lnTo>
                    <a:pt x="44" y="64"/>
                  </a:lnTo>
                  <a:lnTo>
                    <a:pt x="44" y="60"/>
                  </a:lnTo>
                  <a:lnTo>
                    <a:pt x="40" y="60"/>
                  </a:lnTo>
                  <a:lnTo>
                    <a:pt x="36" y="56"/>
                  </a:lnTo>
                  <a:lnTo>
                    <a:pt x="36" y="52"/>
                  </a:lnTo>
                  <a:lnTo>
                    <a:pt x="36" y="48"/>
                  </a:lnTo>
                  <a:lnTo>
                    <a:pt x="36" y="46"/>
                  </a:lnTo>
                  <a:lnTo>
                    <a:pt x="32" y="46"/>
                  </a:lnTo>
                  <a:lnTo>
                    <a:pt x="32" y="42"/>
                  </a:lnTo>
                  <a:lnTo>
                    <a:pt x="32" y="46"/>
                  </a:lnTo>
                  <a:lnTo>
                    <a:pt x="32" y="42"/>
                  </a:lnTo>
                  <a:lnTo>
                    <a:pt x="32" y="38"/>
                  </a:lnTo>
                  <a:lnTo>
                    <a:pt x="30" y="34"/>
                  </a:lnTo>
                  <a:lnTo>
                    <a:pt x="30" y="30"/>
                  </a:lnTo>
                  <a:lnTo>
                    <a:pt x="26" y="30"/>
                  </a:lnTo>
                  <a:lnTo>
                    <a:pt x="26" y="26"/>
                  </a:lnTo>
                  <a:lnTo>
                    <a:pt x="22" y="22"/>
                  </a:lnTo>
                  <a:lnTo>
                    <a:pt x="26" y="18"/>
                  </a:lnTo>
                  <a:lnTo>
                    <a:pt x="22" y="18"/>
                  </a:lnTo>
                  <a:lnTo>
                    <a:pt x="22" y="16"/>
                  </a:lnTo>
                  <a:lnTo>
                    <a:pt x="18" y="16"/>
                  </a:lnTo>
                  <a:lnTo>
                    <a:pt x="18" y="12"/>
                  </a:lnTo>
                  <a:lnTo>
                    <a:pt x="18" y="8"/>
                  </a:lnTo>
                  <a:lnTo>
                    <a:pt x="18" y="4"/>
                  </a:lnTo>
                  <a:lnTo>
                    <a:pt x="22" y="4"/>
                  </a:lnTo>
                  <a:lnTo>
                    <a:pt x="26" y="4"/>
                  </a:lnTo>
                  <a:lnTo>
                    <a:pt x="30" y="4"/>
                  </a:lnTo>
                  <a:lnTo>
                    <a:pt x="32" y="4"/>
                  </a:lnTo>
                  <a:lnTo>
                    <a:pt x="36" y="4"/>
                  </a:lnTo>
                  <a:lnTo>
                    <a:pt x="40" y="4"/>
                  </a:lnTo>
                  <a:lnTo>
                    <a:pt x="44" y="4"/>
                  </a:lnTo>
                  <a:lnTo>
                    <a:pt x="48" y="0"/>
                  </a:lnTo>
                  <a:lnTo>
                    <a:pt x="52" y="0"/>
                  </a:lnTo>
                  <a:lnTo>
                    <a:pt x="52" y="4"/>
                  </a:lnTo>
                  <a:lnTo>
                    <a:pt x="48" y="4"/>
                  </a:lnTo>
                  <a:lnTo>
                    <a:pt x="52" y="8"/>
                  </a:lnTo>
                  <a:lnTo>
                    <a:pt x="56" y="8"/>
                  </a:lnTo>
                  <a:lnTo>
                    <a:pt x="60" y="12"/>
                  </a:lnTo>
                  <a:lnTo>
                    <a:pt x="62" y="12"/>
                  </a:lnTo>
                  <a:lnTo>
                    <a:pt x="66" y="12"/>
                  </a:lnTo>
                  <a:lnTo>
                    <a:pt x="70" y="16"/>
                  </a:lnTo>
                  <a:lnTo>
                    <a:pt x="74" y="16"/>
                  </a:lnTo>
                  <a:lnTo>
                    <a:pt x="78" y="16"/>
                  </a:lnTo>
                  <a:lnTo>
                    <a:pt x="82" y="18"/>
                  </a:lnTo>
                  <a:lnTo>
                    <a:pt x="86" y="18"/>
                  </a:lnTo>
                  <a:lnTo>
                    <a:pt x="90" y="22"/>
                  </a:lnTo>
                  <a:lnTo>
                    <a:pt x="96" y="26"/>
                  </a:lnTo>
                  <a:lnTo>
                    <a:pt x="104" y="26"/>
                  </a:lnTo>
                  <a:lnTo>
                    <a:pt x="110" y="26"/>
                  </a:lnTo>
                  <a:lnTo>
                    <a:pt x="114" y="26"/>
                  </a:lnTo>
                  <a:lnTo>
                    <a:pt x="118" y="26"/>
                  </a:lnTo>
                  <a:lnTo>
                    <a:pt x="122" y="26"/>
                  </a:lnTo>
                  <a:lnTo>
                    <a:pt x="130" y="26"/>
                  </a:lnTo>
                  <a:lnTo>
                    <a:pt x="132" y="26"/>
                  </a:lnTo>
                  <a:lnTo>
                    <a:pt x="140" y="26"/>
                  </a:lnTo>
                  <a:lnTo>
                    <a:pt x="140" y="22"/>
                  </a:lnTo>
                  <a:lnTo>
                    <a:pt x="140" y="18"/>
                  </a:lnTo>
                  <a:lnTo>
                    <a:pt x="148" y="18"/>
                  </a:lnTo>
                  <a:lnTo>
                    <a:pt x="152" y="18"/>
                  </a:lnTo>
                  <a:lnTo>
                    <a:pt x="156" y="18"/>
                  </a:lnTo>
                  <a:lnTo>
                    <a:pt x="160" y="18"/>
                  </a:lnTo>
                  <a:lnTo>
                    <a:pt x="162" y="18"/>
                  </a:lnTo>
                  <a:lnTo>
                    <a:pt x="166" y="18"/>
                  </a:lnTo>
                  <a:lnTo>
                    <a:pt x="166" y="22"/>
                  </a:lnTo>
                  <a:lnTo>
                    <a:pt x="170" y="22"/>
                  </a:lnTo>
                  <a:lnTo>
                    <a:pt x="170" y="26"/>
                  </a:lnTo>
                  <a:lnTo>
                    <a:pt x="174" y="26"/>
                  </a:lnTo>
                  <a:lnTo>
                    <a:pt x="174" y="30"/>
                  </a:lnTo>
                  <a:lnTo>
                    <a:pt x="178" y="30"/>
                  </a:lnTo>
                  <a:lnTo>
                    <a:pt x="178" y="34"/>
                  </a:lnTo>
                  <a:lnTo>
                    <a:pt x="182" y="34"/>
                  </a:lnTo>
                  <a:lnTo>
                    <a:pt x="182" y="38"/>
                  </a:lnTo>
                  <a:lnTo>
                    <a:pt x="186" y="38"/>
                  </a:lnTo>
                  <a:lnTo>
                    <a:pt x="188" y="42"/>
                  </a:lnTo>
                  <a:lnTo>
                    <a:pt x="188" y="46"/>
                  </a:lnTo>
                  <a:lnTo>
                    <a:pt x="192" y="48"/>
                  </a:lnTo>
                  <a:lnTo>
                    <a:pt x="192" y="52"/>
                  </a:lnTo>
                  <a:lnTo>
                    <a:pt x="192" y="56"/>
                  </a:lnTo>
                  <a:lnTo>
                    <a:pt x="196" y="60"/>
                  </a:lnTo>
                  <a:lnTo>
                    <a:pt x="200" y="60"/>
                  </a:lnTo>
                  <a:lnTo>
                    <a:pt x="200" y="64"/>
                  </a:lnTo>
                  <a:lnTo>
                    <a:pt x="204" y="64"/>
                  </a:lnTo>
                  <a:lnTo>
                    <a:pt x="204" y="68"/>
                  </a:lnTo>
                  <a:lnTo>
                    <a:pt x="208" y="68"/>
                  </a:lnTo>
                  <a:lnTo>
                    <a:pt x="212" y="72"/>
                  </a:lnTo>
                  <a:lnTo>
                    <a:pt x="216" y="72"/>
                  </a:lnTo>
                  <a:lnTo>
                    <a:pt x="216" y="68"/>
                  </a:lnTo>
                  <a:lnTo>
                    <a:pt x="218" y="68"/>
                  </a:lnTo>
                  <a:lnTo>
                    <a:pt x="218" y="64"/>
                  </a:lnTo>
                  <a:lnTo>
                    <a:pt x="218" y="60"/>
                  </a:lnTo>
                  <a:lnTo>
                    <a:pt x="218" y="56"/>
                  </a:lnTo>
                  <a:lnTo>
                    <a:pt x="222" y="56"/>
                  </a:lnTo>
                  <a:lnTo>
                    <a:pt x="226" y="56"/>
                  </a:lnTo>
                  <a:lnTo>
                    <a:pt x="226" y="52"/>
                  </a:lnTo>
                  <a:lnTo>
                    <a:pt x="226" y="56"/>
                  </a:lnTo>
                  <a:lnTo>
                    <a:pt x="230" y="56"/>
                  </a:lnTo>
                  <a:lnTo>
                    <a:pt x="234" y="56"/>
                  </a:lnTo>
                  <a:lnTo>
                    <a:pt x="238" y="56"/>
                  </a:lnTo>
                  <a:lnTo>
                    <a:pt x="238" y="60"/>
                  </a:lnTo>
                  <a:lnTo>
                    <a:pt x="242" y="60"/>
                  </a:lnTo>
                  <a:lnTo>
                    <a:pt x="244" y="60"/>
                  </a:lnTo>
                  <a:lnTo>
                    <a:pt x="244" y="64"/>
                  </a:lnTo>
                  <a:lnTo>
                    <a:pt x="248" y="68"/>
                  </a:lnTo>
                  <a:lnTo>
                    <a:pt x="248" y="72"/>
                  </a:lnTo>
                  <a:lnTo>
                    <a:pt x="252" y="74"/>
                  </a:lnTo>
                  <a:lnTo>
                    <a:pt x="252" y="78"/>
                  </a:lnTo>
                  <a:lnTo>
                    <a:pt x="252" y="82"/>
                  </a:lnTo>
                  <a:lnTo>
                    <a:pt x="256" y="82"/>
                  </a:lnTo>
                  <a:lnTo>
                    <a:pt x="256" y="86"/>
                  </a:lnTo>
                  <a:lnTo>
                    <a:pt x="260" y="90"/>
                  </a:lnTo>
                  <a:lnTo>
                    <a:pt x="260" y="94"/>
                  </a:lnTo>
                  <a:lnTo>
                    <a:pt x="264" y="94"/>
                  </a:lnTo>
                  <a:lnTo>
                    <a:pt x="264" y="98"/>
                  </a:lnTo>
                  <a:lnTo>
                    <a:pt x="268" y="98"/>
                  </a:lnTo>
                  <a:lnTo>
                    <a:pt x="268" y="102"/>
                  </a:lnTo>
                  <a:lnTo>
                    <a:pt x="268" y="104"/>
                  </a:lnTo>
                  <a:lnTo>
                    <a:pt x="268" y="108"/>
                  </a:lnTo>
                  <a:lnTo>
                    <a:pt x="272" y="112"/>
                  </a:lnTo>
                  <a:lnTo>
                    <a:pt x="272" y="116"/>
                  </a:lnTo>
                  <a:lnTo>
                    <a:pt x="274" y="116"/>
                  </a:lnTo>
                  <a:lnTo>
                    <a:pt x="274" y="120"/>
                  </a:lnTo>
                  <a:lnTo>
                    <a:pt x="278" y="120"/>
                  </a:lnTo>
                  <a:lnTo>
                    <a:pt x="282" y="120"/>
                  </a:lnTo>
                  <a:lnTo>
                    <a:pt x="282" y="124"/>
                  </a:lnTo>
                  <a:lnTo>
                    <a:pt x="286" y="124"/>
                  </a:lnTo>
                  <a:lnTo>
                    <a:pt x="290" y="124"/>
                  </a:lnTo>
                  <a:lnTo>
                    <a:pt x="294" y="124"/>
                  </a:lnTo>
                  <a:lnTo>
                    <a:pt x="294" y="128"/>
                  </a:lnTo>
                  <a:lnTo>
                    <a:pt x="298" y="128"/>
                  </a:lnTo>
                  <a:lnTo>
                    <a:pt x="298" y="124"/>
                  </a:lnTo>
                  <a:lnTo>
                    <a:pt x="298" y="128"/>
                  </a:lnTo>
                  <a:lnTo>
                    <a:pt x="298" y="132"/>
                  </a:lnTo>
                  <a:lnTo>
                    <a:pt x="298" y="134"/>
                  </a:lnTo>
                  <a:lnTo>
                    <a:pt x="294" y="138"/>
                  </a:lnTo>
                  <a:lnTo>
                    <a:pt x="294" y="142"/>
                  </a:lnTo>
                  <a:lnTo>
                    <a:pt x="294" y="146"/>
                  </a:lnTo>
                  <a:lnTo>
                    <a:pt x="294" y="150"/>
                  </a:lnTo>
                  <a:lnTo>
                    <a:pt x="290" y="150"/>
                  </a:lnTo>
                  <a:lnTo>
                    <a:pt x="290" y="154"/>
                  </a:lnTo>
                  <a:lnTo>
                    <a:pt x="290" y="158"/>
                  </a:lnTo>
                  <a:lnTo>
                    <a:pt x="290" y="160"/>
                  </a:lnTo>
                  <a:lnTo>
                    <a:pt x="290" y="164"/>
                  </a:lnTo>
                  <a:lnTo>
                    <a:pt x="290" y="168"/>
                  </a:lnTo>
                  <a:lnTo>
                    <a:pt x="290" y="172"/>
                  </a:lnTo>
                  <a:lnTo>
                    <a:pt x="290" y="176"/>
                  </a:lnTo>
                  <a:lnTo>
                    <a:pt x="290" y="180"/>
                  </a:lnTo>
                  <a:lnTo>
                    <a:pt x="290" y="184"/>
                  </a:lnTo>
                  <a:lnTo>
                    <a:pt x="290" y="188"/>
                  </a:lnTo>
                  <a:lnTo>
                    <a:pt x="290" y="190"/>
                  </a:lnTo>
                  <a:lnTo>
                    <a:pt x="290" y="194"/>
                  </a:lnTo>
                  <a:lnTo>
                    <a:pt x="290" y="198"/>
                  </a:lnTo>
                  <a:lnTo>
                    <a:pt x="294" y="198"/>
                  </a:lnTo>
                  <a:lnTo>
                    <a:pt x="294" y="202"/>
                  </a:lnTo>
                  <a:lnTo>
                    <a:pt x="298" y="202"/>
                  </a:lnTo>
                  <a:lnTo>
                    <a:pt x="298" y="206"/>
                  </a:lnTo>
                  <a:lnTo>
                    <a:pt x="294" y="210"/>
                  </a:lnTo>
                  <a:lnTo>
                    <a:pt x="294" y="206"/>
                  </a:lnTo>
                  <a:lnTo>
                    <a:pt x="298" y="206"/>
                  </a:lnTo>
                  <a:lnTo>
                    <a:pt x="294" y="206"/>
                  </a:lnTo>
                  <a:lnTo>
                    <a:pt x="294" y="202"/>
                  </a:lnTo>
                  <a:lnTo>
                    <a:pt x="294" y="198"/>
                  </a:lnTo>
                  <a:lnTo>
                    <a:pt x="290" y="198"/>
                  </a:lnTo>
                  <a:lnTo>
                    <a:pt x="290" y="194"/>
                  </a:lnTo>
                  <a:lnTo>
                    <a:pt x="290" y="198"/>
                  </a:lnTo>
                  <a:lnTo>
                    <a:pt x="290" y="202"/>
                  </a:lnTo>
                  <a:lnTo>
                    <a:pt x="294" y="206"/>
                  </a:lnTo>
                  <a:lnTo>
                    <a:pt x="294" y="210"/>
                  </a:lnTo>
                  <a:lnTo>
                    <a:pt x="294" y="214"/>
                  </a:lnTo>
                  <a:lnTo>
                    <a:pt x="298" y="214"/>
                  </a:lnTo>
                  <a:lnTo>
                    <a:pt x="298" y="218"/>
                  </a:lnTo>
                  <a:lnTo>
                    <a:pt x="298" y="220"/>
                  </a:lnTo>
                  <a:lnTo>
                    <a:pt x="302" y="220"/>
                  </a:lnTo>
                  <a:lnTo>
                    <a:pt x="304" y="228"/>
                  </a:lnTo>
                  <a:lnTo>
                    <a:pt x="308" y="232"/>
                  </a:lnTo>
                  <a:lnTo>
                    <a:pt x="308" y="234"/>
                  </a:lnTo>
                  <a:lnTo>
                    <a:pt x="308" y="238"/>
                  </a:lnTo>
                  <a:lnTo>
                    <a:pt x="312" y="242"/>
                  </a:lnTo>
                  <a:lnTo>
                    <a:pt x="312" y="246"/>
                  </a:lnTo>
                  <a:lnTo>
                    <a:pt x="316" y="246"/>
                  </a:lnTo>
                  <a:lnTo>
                    <a:pt x="316" y="250"/>
                  </a:lnTo>
                  <a:lnTo>
                    <a:pt x="316" y="254"/>
                  </a:lnTo>
                  <a:lnTo>
                    <a:pt x="320" y="254"/>
                  </a:lnTo>
                  <a:lnTo>
                    <a:pt x="324" y="254"/>
                  </a:lnTo>
                  <a:lnTo>
                    <a:pt x="328" y="254"/>
                  </a:lnTo>
                  <a:lnTo>
                    <a:pt x="328" y="258"/>
                  </a:lnTo>
                  <a:lnTo>
                    <a:pt x="330" y="258"/>
                  </a:lnTo>
                  <a:lnTo>
                    <a:pt x="330" y="262"/>
                  </a:lnTo>
                  <a:lnTo>
                    <a:pt x="334" y="264"/>
                  </a:lnTo>
                  <a:lnTo>
                    <a:pt x="338" y="264"/>
                  </a:lnTo>
                  <a:lnTo>
                    <a:pt x="342" y="262"/>
                  </a:lnTo>
                  <a:lnTo>
                    <a:pt x="346" y="262"/>
                  </a:lnTo>
                  <a:lnTo>
                    <a:pt x="350" y="262"/>
                  </a:lnTo>
                  <a:lnTo>
                    <a:pt x="350" y="258"/>
                  </a:lnTo>
                  <a:lnTo>
                    <a:pt x="346" y="262"/>
                  </a:lnTo>
                  <a:lnTo>
                    <a:pt x="350" y="258"/>
                  </a:lnTo>
                  <a:lnTo>
                    <a:pt x="354" y="258"/>
                  </a:lnTo>
                  <a:lnTo>
                    <a:pt x="354" y="262"/>
                  </a:lnTo>
                  <a:lnTo>
                    <a:pt x="358" y="262"/>
                  </a:lnTo>
                  <a:lnTo>
                    <a:pt x="358" y="258"/>
                  </a:lnTo>
                  <a:lnTo>
                    <a:pt x="360" y="258"/>
                  </a:lnTo>
                  <a:lnTo>
                    <a:pt x="364" y="254"/>
                  </a:lnTo>
                  <a:lnTo>
                    <a:pt x="368" y="254"/>
                  </a:lnTo>
                  <a:lnTo>
                    <a:pt x="372" y="254"/>
                  </a:lnTo>
                  <a:lnTo>
                    <a:pt x="372" y="258"/>
                  </a:lnTo>
                  <a:lnTo>
                    <a:pt x="376" y="258"/>
                  </a:lnTo>
                  <a:lnTo>
                    <a:pt x="372" y="258"/>
                  </a:lnTo>
                  <a:lnTo>
                    <a:pt x="376" y="262"/>
                  </a:lnTo>
                  <a:lnTo>
                    <a:pt x="376" y="258"/>
                  </a:lnTo>
                  <a:lnTo>
                    <a:pt x="380" y="258"/>
                  </a:lnTo>
                  <a:lnTo>
                    <a:pt x="384" y="254"/>
                  </a:lnTo>
                  <a:lnTo>
                    <a:pt x="380" y="254"/>
                  </a:lnTo>
                  <a:lnTo>
                    <a:pt x="380" y="250"/>
                  </a:lnTo>
                  <a:lnTo>
                    <a:pt x="384" y="250"/>
                  </a:lnTo>
                  <a:lnTo>
                    <a:pt x="386" y="246"/>
                  </a:lnTo>
                  <a:lnTo>
                    <a:pt x="390" y="242"/>
                  </a:lnTo>
                  <a:lnTo>
                    <a:pt x="390" y="238"/>
                  </a:lnTo>
                  <a:lnTo>
                    <a:pt x="390" y="234"/>
                  </a:lnTo>
                  <a:lnTo>
                    <a:pt x="394" y="232"/>
                  </a:lnTo>
                  <a:lnTo>
                    <a:pt x="394" y="228"/>
                  </a:lnTo>
                  <a:lnTo>
                    <a:pt x="394" y="224"/>
                  </a:lnTo>
                  <a:lnTo>
                    <a:pt x="394" y="220"/>
                  </a:lnTo>
                  <a:lnTo>
                    <a:pt x="394" y="218"/>
                  </a:lnTo>
                  <a:lnTo>
                    <a:pt x="394" y="214"/>
                  </a:lnTo>
                  <a:lnTo>
                    <a:pt x="394" y="218"/>
                  </a:lnTo>
                  <a:lnTo>
                    <a:pt x="394" y="214"/>
                  </a:lnTo>
                  <a:lnTo>
                    <a:pt x="398" y="214"/>
                  </a:lnTo>
                  <a:lnTo>
                    <a:pt x="398" y="210"/>
                  </a:lnTo>
                  <a:lnTo>
                    <a:pt x="402" y="210"/>
                  </a:lnTo>
                  <a:lnTo>
                    <a:pt x="406" y="210"/>
                  </a:lnTo>
                  <a:lnTo>
                    <a:pt x="410" y="210"/>
                  </a:lnTo>
                  <a:lnTo>
                    <a:pt x="414" y="206"/>
                  </a:lnTo>
                  <a:lnTo>
                    <a:pt x="416" y="206"/>
                  </a:lnTo>
                  <a:lnTo>
                    <a:pt x="420" y="206"/>
                  </a:lnTo>
                  <a:lnTo>
                    <a:pt x="424" y="206"/>
                  </a:lnTo>
                  <a:lnTo>
                    <a:pt x="428" y="202"/>
                  </a:lnTo>
                  <a:lnTo>
                    <a:pt x="424" y="202"/>
                  </a:lnTo>
                  <a:lnTo>
                    <a:pt x="424" y="206"/>
                  </a:lnTo>
                  <a:lnTo>
                    <a:pt x="424" y="202"/>
                  </a:lnTo>
                  <a:lnTo>
                    <a:pt x="428" y="202"/>
                  </a:lnTo>
                  <a:lnTo>
                    <a:pt x="430" y="206"/>
                  </a:lnTo>
                  <a:lnTo>
                    <a:pt x="434" y="206"/>
                  </a:lnTo>
                  <a:lnTo>
                    <a:pt x="438" y="206"/>
                  </a:lnTo>
                  <a:lnTo>
                    <a:pt x="434" y="206"/>
                  </a:lnTo>
                  <a:lnTo>
                    <a:pt x="438" y="206"/>
                  </a:lnTo>
                  <a:lnTo>
                    <a:pt x="438" y="202"/>
                  </a:lnTo>
                  <a:lnTo>
                    <a:pt x="442" y="202"/>
                  </a:lnTo>
                  <a:lnTo>
                    <a:pt x="442" y="206"/>
                  </a:lnTo>
                  <a:lnTo>
                    <a:pt x="446" y="206"/>
                  </a:lnTo>
                  <a:lnTo>
                    <a:pt x="446" y="210"/>
                  </a:lnTo>
                  <a:lnTo>
                    <a:pt x="446" y="214"/>
                  </a:lnTo>
                  <a:lnTo>
                    <a:pt x="442" y="218"/>
                  </a:lnTo>
                  <a:lnTo>
                    <a:pt x="442" y="220"/>
                  </a:lnTo>
                  <a:lnTo>
                    <a:pt x="438" y="220"/>
                  </a:lnTo>
                  <a:lnTo>
                    <a:pt x="438" y="224"/>
                  </a:lnTo>
                  <a:lnTo>
                    <a:pt x="434" y="228"/>
                  </a:lnTo>
                  <a:lnTo>
                    <a:pt x="434" y="232"/>
                  </a:lnTo>
                  <a:lnTo>
                    <a:pt x="434" y="234"/>
                  </a:lnTo>
                  <a:lnTo>
                    <a:pt x="434" y="232"/>
                  </a:lnTo>
                  <a:lnTo>
                    <a:pt x="434" y="234"/>
                  </a:lnTo>
                  <a:lnTo>
                    <a:pt x="430" y="234"/>
                  </a:lnTo>
                  <a:lnTo>
                    <a:pt x="430" y="238"/>
                  </a:lnTo>
                  <a:lnTo>
                    <a:pt x="434" y="238"/>
                  </a:lnTo>
                  <a:lnTo>
                    <a:pt x="434" y="242"/>
                  </a:lnTo>
                  <a:lnTo>
                    <a:pt x="430" y="242"/>
                  </a:lnTo>
                  <a:lnTo>
                    <a:pt x="430" y="246"/>
                  </a:lnTo>
                  <a:lnTo>
                    <a:pt x="434" y="242"/>
                  </a:lnTo>
                  <a:lnTo>
                    <a:pt x="434" y="246"/>
                  </a:lnTo>
                  <a:lnTo>
                    <a:pt x="434" y="250"/>
                  </a:lnTo>
                  <a:lnTo>
                    <a:pt x="430" y="250"/>
                  </a:lnTo>
                  <a:lnTo>
                    <a:pt x="430" y="254"/>
                  </a:lnTo>
                  <a:lnTo>
                    <a:pt x="430" y="258"/>
                  </a:lnTo>
                  <a:lnTo>
                    <a:pt x="430" y="262"/>
                  </a:lnTo>
                  <a:lnTo>
                    <a:pt x="428" y="262"/>
                  </a:lnTo>
                  <a:lnTo>
                    <a:pt x="428" y="258"/>
                  </a:lnTo>
                  <a:lnTo>
                    <a:pt x="428" y="254"/>
                  </a:lnTo>
                  <a:lnTo>
                    <a:pt x="428" y="250"/>
                  </a:lnTo>
                  <a:lnTo>
                    <a:pt x="428" y="254"/>
                  </a:lnTo>
                  <a:lnTo>
                    <a:pt x="424" y="254"/>
                  </a:lnTo>
                  <a:lnTo>
                    <a:pt x="424" y="258"/>
                  </a:lnTo>
                  <a:lnTo>
                    <a:pt x="420" y="258"/>
                  </a:lnTo>
                  <a:lnTo>
                    <a:pt x="420" y="262"/>
                  </a:lnTo>
                  <a:lnTo>
                    <a:pt x="416" y="262"/>
                  </a:lnTo>
                  <a:lnTo>
                    <a:pt x="416" y="264"/>
                  </a:lnTo>
                  <a:lnTo>
                    <a:pt x="416" y="268"/>
                  </a:lnTo>
                  <a:lnTo>
                    <a:pt x="414" y="268"/>
                  </a:lnTo>
                  <a:lnTo>
                    <a:pt x="414" y="264"/>
                  </a:lnTo>
                  <a:lnTo>
                    <a:pt x="414" y="268"/>
                  </a:lnTo>
                  <a:lnTo>
                    <a:pt x="410" y="268"/>
                  </a:lnTo>
                  <a:lnTo>
                    <a:pt x="402" y="268"/>
                  </a:lnTo>
                  <a:lnTo>
                    <a:pt x="398" y="268"/>
                  </a:lnTo>
                  <a:lnTo>
                    <a:pt x="390" y="268"/>
                  </a:lnTo>
                  <a:lnTo>
                    <a:pt x="386" y="268"/>
                  </a:lnTo>
                  <a:lnTo>
                    <a:pt x="386" y="272"/>
                  </a:lnTo>
                  <a:lnTo>
                    <a:pt x="386" y="280"/>
                  </a:lnTo>
                  <a:lnTo>
                    <a:pt x="380" y="280"/>
                  </a:lnTo>
                  <a:lnTo>
                    <a:pt x="384" y="280"/>
                  </a:lnTo>
                  <a:lnTo>
                    <a:pt x="384" y="284"/>
                  </a:lnTo>
                  <a:lnTo>
                    <a:pt x="386" y="288"/>
                  </a:lnTo>
                  <a:lnTo>
                    <a:pt x="390" y="288"/>
                  </a:lnTo>
                  <a:lnTo>
                    <a:pt x="390" y="290"/>
                  </a:lnTo>
                  <a:lnTo>
                    <a:pt x="390" y="294"/>
                  </a:lnTo>
                  <a:lnTo>
                    <a:pt x="394" y="294"/>
                  </a:lnTo>
                  <a:lnTo>
                    <a:pt x="394" y="298"/>
                  </a:lnTo>
                  <a:lnTo>
                    <a:pt x="390" y="298"/>
                  </a:lnTo>
                  <a:lnTo>
                    <a:pt x="386" y="298"/>
                  </a:lnTo>
                  <a:lnTo>
                    <a:pt x="380" y="298"/>
                  </a:lnTo>
                  <a:lnTo>
                    <a:pt x="376" y="298"/>
                  </a:lnTo>
                  <a:lnTo>
                    <a:pt x="376" y="302"/>
                  </a:lnTo>
                  <a:lnTo>
                    <a:pt x="368" y="310"/>
                  </a:lnTo>
                  <a:lnTo>
                    <a:pt x="368" y="314"/>
                  </a:lnTo>
                  <a:lnTo>
                    <a:pt x="372" y="318"/>
                  </a:lnTo>
                  <a:lnTo>
                    <a:pt x="368" y="320"/>
                  </a:lnTo>
                  <a:lnTo>
                    <a:pt x="368" y="324"/>
                  </a:lnTo>
                  <a:lnTo>
                    <a:pt x="364" y="324"/>
                  </a:lnTo>
                  <a:lnTo>
                    <a:pt x="364" y="320"/>
                  </a:lnTo>
                  <a:lnTo>
                    <a:pt x="360" y="320"/>
                  </a:lnTo>
                  <a:lnTo>
                    <a:pt x="360" y="318"/>
                  </a:lnTo>
                  <a:lnTo>
                    <a:pt x="360" y="314"/>
                  </a:lnTo>
                  <a:lnTo>
                    <a:pt x="358" y="314"/>
                  </a:lnTo>
                  <a:lnTo>
                    <a:pt x="358" y="310"/>
                  </a:lnTo>
                  <a:lnTo>
                    <a:pt x="354" y="310"/>
                  </a:lnTo>
                  <a:lnTo>
                    <a:pt x="354" y="306"/>
                  </a:lnTo>
                  <a:lnTo>
                    <a:pt x="350" y="306"/>
                  </a:lnTo>
                  <a:lnTo>
                    <a:pt x="346" y="302"/>
                  </a:lnTo>
                  <a:lnTo>
                    <a:pt x="346" y="298"/>
                  </a:lnTo>
                  <a:lnTo>
                    <a:pt x="342" y="298"/>
                  </a:lnTo>
                  <a:lnTo>
                    <a:pt x="338" y="298"/>
                  </a:lnTo>
                  <a:lnTo>
                    <a:pt x="338" y="294"/>
                  </a:lnTo>
                  <a:lnTo>
                    <a:pt x="338" y="298"/>
                  </a:lnTo>
                  <a:lnTo>
                    <a:pt x="342" y="298"/>
                  </a:lnTo>
                  <a:lnTo>
                    <a:pt x="342" y="302"/>
                  </a:lnTo>
                  <a:lnTo>
                    <a:pt x="338" y="298"/>
                  </a:lnTo>
                  <a:lnTo>
                    <a:pt x="334" y="298"/>
                  </a:lnTo>
                  <a:lnTo>
                    <a:pt x="334" y="294"/>
                  </a:lnTo>
                  <a:lnTo>
                    <a:pt x="330" y="298"/>
                  </a:lnTo>
                  <a:lnTo>
                    <a:pt x="330" y="294"/>
                  </a:lnTo>
                  <a:lnTo>
                    <a:pt x="328" y="294"/>
                  </a:lnTo>
                  <a:lnTo>
                    <a:pt x="328" y="298"/>
                  </a:lnTo>
                  <a:lnTo>
                    <a:pt x="330" y="298"/>
                  </a:lnTo>
                  <a:lnTo>
                    <a:pt x="328" y="298"/>
                  </a:lnTo>
                  <a:lnTo>
                    <a:pt x="324" y="302"/>
                  </a:lnTo>
                  <a:lnTo>
                    <a:pt x="320" y="302"/>
                  </a:lnTo>
                  <a:lnTo>
                    <a:pt x="316" y="306"/>
                  </a:lnTo>
                  <a:lnTo>
                    <a:pt x="312" y="306"/>
                  </a:lnTo>
                  <a:lnTo>
                    <a:pt x="308" y="306"/>
                  </a:lnTo>
                  <a:lnTo>
                    <a:pt x="304" y="306"/>
                  </a:lnTo>
                  <a:lnTo>
                    <a:pt x="302" y="302"/>
                  </a:lnTo>
                  <a:lnTo>
                    <a:pt x="298" y="302"/>
                  </a:lnTo>
                  <a:lnTo>
                    <a:pt x="294" y="302"/>
                  </a:lnTo>
                  <a:lnTo>
                    <a:pt x="290" y="302"/>
                  </a:lnTo>
                  <a:lnTo>
                    <a:pt x="286" y="298"/>
                  </a:lnTo>
                  <a:lnTo>
                    <a:pt x="282" y="298"/>
                  </a:lnTo>
                  <a:lnTo>
                    <a:pt x="282" y="294"/>
                  </a:lnTo>
                  <a:lnTo>
                    <a:pt x="278" y="294"/>
                  </a:lnTo>
                  <a:lnTo>
                    <a:pt x="274" y="294"/>
                  </a:lnTo>
                  <a:lnTo>
                    <a:pt x="274" y="290"/>
                  </a:lnTo>
                  <a:lnTo>
                    <a:pt x="272" y="290"/>
                  </a:lnTo>
                  <a:lnTo>
                    <a:pt x="268" y="290"/>
                  </a:lnTo>
                  <a:lnTo>
                    <a:pt x="264" y="290"/>
                  </a:lnTo>
                  <a:lnTo>
                    <a:pt x="264" y="288"/>
                  </a:lnTo>
                  <a:lnTo>
                    <a:pt x="260" y="288"/>
                  </a:lnTo>
                  <a:lnTo>
                    <a:pt x="256" y="284"/>
                  </a:lnTo>
                  <a:lnTo>
                    <a:pt x="252" y="284"/>
                  </a:lnTo>
                  <a:lnTo>
                    <a:pt x="248" y="280"/>
                  </a:lnTo>
                  <a:lnTo>
                    <a:pt x="244" y="280"/>
                  </a:lnTo>
                  <a:lnTo>
                    <a:pt x="242" y="280"/>
                  </a:lnTo>
                  <a:lnTo>
                    <a:pt x="242" y="276"/>
                  </a:lnTo>
                  <a:lnTo>
                    <a:pt x="238" y="276"/>
                  </a:lnTo>
                  <a:lnTo>
                    <a:pt x="238" y="272"/>
                  </a:lnTo>
                  <a:lnTo>
                    <a:pt x="234" y="272"/>
                  </a:lnTo>
                  <a:lnTo>
                    <a:pt x="234" y="268"/>
                  </a:lnTo>
                  <a:lnTo>
                    <a:pt x="230" y="268"/>
                  </a:lnTo>
                  <a:lnTo>
                    <a:pt x="230" y="264"/>
                  </a:lnTo>
                  <a:lnTo>
                    <a:pt x="230" y="268"/>
                  </a:lnTo>
                  <a:lnTo>
                    <a:pt x="226" y="268"/>
                  </a:lnTo>
                  <a:lnTo>
                    <a:pt x="222" y="264"/>
                  </a:lnTo>
                  <a:lnTo>
                    <a:pt x="218" y="264"/>
                  </a:lnTo>
                  <a:lnTo>
                    <a:pt x="216" y="264"/>
                  </a:lnTo>
                  <a:lnTo>
                    <a:pt x="216" y="262"/>
                  </a:lnTo>
                  <a:lnTo>
                    <a:pt x="212" y="262"/>
                  </a:lnTo>
                  <a:lnTo>
                    <a:pt x="208" y="262"/>
                  </a:lnTo>
                  <a:lnTo>
                    <a:pt x="208" y="258"/>
                  </a:lnTo>
                  <a:lnTo>
                    <a:pt x="204" y="254"/>
                  </a:lnTo>
                  <a:lnTo>
                    <a:pt x="204" y="250"/>
                  </a:lnTo>
                  <a:lnTo>
                    <a:pt x="200" y="250"/>
                  </a:lnTo>
                  <a:lnTo>
                    <a:pt x="196" y="250"/>
                  </a:lnTo>
                  <a:lnTo>
                    <a:pt x="196" y="246"/>
                  </a:lnTo>
                  <a:lnTo>
                    <a:pt x="192" y="246"/>
                  </a:lnTo>
                  <a:lnTo>
                    <a:pt x="188" y="242"/>
                  </a:lnTo>
                  <a:lnTo>
                    <a:pt x="186" y="242"/>
                  </a:lnTo>
                  <a:lnTo>
                    <a:pt x="186" y="238"/>
                  </a:lnTo>
                  <a:lnTo>
                    <a:pt x="186" y="234"/>
                  </a:lnTo>
                  <a:lnTo>
                    <a:pt x="182" y="234"/>
                  </a:lnTo>
                  <a:lnTo>
                    <a:pt x="182" y="232"/>
                  </a:lnTo>
                  <a:lnTo>
                    <a:pt x="178" y="232"/>
                  </a:lnTo>
                  <a:lnTo>
                    <a:pt x="178" y="228"/>
                  </a:lnTo>
                  <a:lnTo>
                    <a:pt x="178" y="224"/>
                  </a:lnTo>
                  <a:lnTo>
                    <a:pt x="182" y="224"/>
                  </a:lnTo>
                  <a:lnTo>
                    <a:pt x="182" y="220"/>
                  </a:lnTo>
                  <a:lnTo>
                    <a:pt x="186" y="220"/>
                  </a:lnTo>
                  <a:lnTo>
                    <a:pt x="182" y="218"/>
                  </a:lnTo>
                  <a:lnTo>
                    <a:pt x="182" y="214"/>
                  </a:lnTo>
                  <a:lnTo>
                    <a:pt x="186" y="214"/>
                  </a:lnTo>
                  <a:lnTo>
                    <a:pt x="186" y="210"/>
                  </a:lnTo>
                  <a:lnTo>
                    <a:pt x="186" y="206"/>
                  </a:lnTo>
                  <a:lnTo>
                    <a:pt x="182" y="206"/>
                  </a:lnTo>
                  <a:lnTo>
                    <a:pt x="182" y="202"/>
                  </a:lnTo>
                  <a:lnTo>
                    <a:pt x="182" y="198"/>
                  </a:lnTo>
                  <a:lnTo>
                    <a:pt x="178" y="198"/>
                  </a:lnTo>
                  <a:lnTo>
                    <a:pt x="178" y="194"/>
                  </a:lnTo>
                  <a:lnTo>
                    <a:pt x="178" y="190"/>
                  </a:lnTo>
                  <a:lnTo>
                    <a:pt x="178" y="188"/>
                  </a:lnTo>
                  <a:lnTo>
                    <a:pt x="178" y="184"/>
                  </a:lnTo>
                  <a:lnTo>
                    <a:pt x="174" y="184"/>
                  </a:lnTo>
                  <a:lnTo>
                    <a:pt x="170" y="180"/>
                  </a:lnTo>
                  <a:lnTo>
                    <a:pt x="170" y="176"/>
                  </a:lnTo>
                  <a:lnTo>
                    <a:pt x="166" y="176"/>
                  </a:lnTo>
                  <a:lnTo>
                    <a:pt x="166" y="172"/>
                  </a:lnTo>
                  <a:lnTo>
                    <a:pt x="162" y="168"/>
                  </a:lnTo>
                  <a:lnTo>
                    <a:pt x="162" y="164"/>
                  </a:lnTo>
                  <a:lnTo>
                    <a:pt x="160" y="164"/>
                  </a:lnTo>
                  <a:lnTo>
                    <a:pt x="160" y="160"/>
                  </a:lnTo>
                  <a:lnTo>
                    <a:pt x="152" y="158"/>
                  </a:lnTo>
                  <a:lnTo>
                    <a:pt x="152" y="154"/>
                  </a:lnTo>
                  <a:lnTo>
                    <a:pt x="148" y="154"/>
                  </a:lnTo>
                  <a:lnTo>
                    <a:pt x="152" y="154"/>
                  </a:lnTo>
                  <a:lnTo>
                    <a:pt x="152" y="150"/>
                  </a:lnTo>
                  <a:lnTo>
                    <a:pt x="148" y="154"/>
                  </a:lnTo>
                  <a:lnTo>
                    <a:pt x="148" y="150"/>
                  </a:lnTo>
                  <a:lnTo>
                    <a:pt x="144" y="150"/>
                  </a:lnTo>
                  <a:lnTo>
                    <a:pt x="148" y="150"/>
                  </a:lnTo>
                  <a:lnTo>
                    <a:pt x="144" y="150"/>
                  </a:lnTo>
                  <a:lnTo>
                    <a:pt x="144" y="146"/>
                  </a:lnTo>
                  <a:lnTo>
                    <a:pt x="144" y="142"/>
                  </a:lnTo>
                  <a:lnTo>
                    <a:pt x="144" y="146"/>
                  </a:lnTo>
                  <a:lnTo>
                    <a:pt x="140" y="142"/>
                  </a:lnTo>
                  <a:lnTo>
                    <a:pt x="144" y="142"/>
                  </a:lnTo>
                  <a:lnTo>
                    <a:pt x="140" y="138"/>
                  </a:lnTo>
                  <a:lnTo>
                    <a:pt x="136" y="138"/>
                  </a:lnTo>
                  <a:lnTo>
                    <a:pt x="136" y="134"/>
                  </a:lnTo>
                  <a:lnTo>
                    <a:pt x="132" y="134"/>
                  </a:lnTo>
                  <a:lnTo>
                    <a:pt x="132" y="132"/>
                  </a:lnTo>
                  <a:lnTo>
                    <a:pt x="132" y="134"/>
                  </a:lnTo>
                  <a:lnTo>
                    <a:pt x="130" y="134"/>
                  </a:lnTo>
                  <a:lnTo>
                    <a:pt x="130" y="132"/>
                  </a:lnTo>
                  <a:lnTo>
                    <a:pt x="132" y="132"/>
                  </a:lnTo>
                  <a:lnTo>
                    <a:pt x="132" y="128"/>
                  </a:lnTo>
                  <a:lnTo>
                    <a:pt x="132" y="132"/>
                  </a:lnTo>
                  <a:lnTo>
                    <a:pt x="130" y="132"/>
                  </a:lnTo>
                  <a:lnTo>
                    <a:pt x="126" y="132"/>
                  </a:lnTo>
                  <a:lnTo>
                    <a:pt x="126" y="128"/>
                  </a:lnTo>
                  <a:lnTo>
                    <a:pt x="126" y="124"/>
                  </a:lnTo>
                  <a:lnTo>
                    <a:pt x="126" y="120"/>
                  </a:lnTo>
                  <a:lnTo>
                    <a:pt x="126" y="124"/>
                  </a:lnTo>
                  <a:lnTo>
                    <a:pt x="126" y="120"/>
                  </a:lnTo>
                  <a:lnTo>
                    <a:pt x="130" y="120"/>
                  </a:lnTo>
                  <a:lnTo>
                    <a:pt x="126" y="116"/>
                  </a:lnTo>
                  <a:lnTo>
                    <a:pt x="126" y="112"/>
                  </a:lnTo>
                  <a:lnTo>
                    <a:pt x="122" y="112"/>
                  </a:lnTo>
                  <a:lnTo>
                    <a:pt x="118" y="112"/>
                  </a:lnTo>
                  <a:lnTo>
                    <a:pt x="118" y="108"/>
                  </a:lnTo>
                  <a:lnTo>
                    <a:pt x="118" y="104"/>
                  </a:lnTo>
                  <a:lnTo>
                    <a:pt x="114" y="104"/>
                  </a:lnTo>
                  <a:lnTo>
                    <a:pt x="110" y="104"/>
                  </a:lnTo>
                  <a:lnTo>
                    <a:pt x="110" y="102"/>
                  </a:lnTo>
                  <a:lnTo>
                    <a:pt x="106" y="98"/>
                  </a:lnTo>
                  <a:lnTo>
                    <a:pt x="106" y="94"/>
                  </a:lnTo>
                  <a:lnTo>
                    <a:pt x="106" y="90"/>
                  </a:lnTo>
                  <a:lnTo>
                    <a:pt x="110" y="90"/>
                  </a:lnTo>
                  <a:lnTo>
                    <a:pt x="106" y="90"/>
                  </a:lnTo>
                  <a:lnTo>
                    <a:pt x="104" y="90"/>
                  </a:lnTo>
                  <a:lnTo>
                    <a:pt x="100" y="90"/>
                  </a:lnTo>
                  <a:lnTo>
                    <a:pt x="100" y="86"/>
                  </a:lnTo>
                  <a:lnTo>
                    <a:pt x="96" y="86"/>
                  </a:lnTo>
                  <a:lnTo>
                    <a:pt x="96" y="82"/>
                  </a:lnTo>
                  <a:lnTo>
                    <a:pt x="92" y="78"/>
                  </a:lnTo>
                  <a:lnTo>
                    <a:pt x="92" y="74"/>
                  </a:lnTo>
                  <a:lnTo>
                    <a:pt x="90" y="74"/>
                  </a:lnTo>
                  <a:lnTo>
                    <a:pt x="90" y="72"/>
                  </a:lnTo>
                  <a:lnTo>
                    <a:pt x="86" y="72"/>
                  </a:lnTo>
                  <a:lnTo>
                    <a:pt x="86" y="68"/>
                  </a:lnTo>
                  <a:lnTo>
                    <a:pt x="86" y="64"/>
                  </a:lnTo>
                  <a:lnTo>
                    <a:pt x="82" y="64"/>
                  </a:lnTo>
                  <a:lnTo>
                    <a:pt x="86" y="60"/>
                  </a:lnTo>
                  <a:lnTo>
                    <a:pt x="82" y="60"/>
                  </a:lnTo>
                  <a:lnTo>
                    <a:pt x="82" y="56"/>
                  </a:lnTo>
                  <a:lnTo>
                    <a:pt x="78" y="52"/>
                  </a:lnTo>
                  <a:lnTo>
                    <a:pt x="78" y="48"/>
                  </a:lnTo>
                  <a:lnTo>
                    <a:pt x="78" y="46"/>
                  </a:lnTo>
                  <a:lnTo>
                    <a:pt x="74" y="42"/>
                  </a:lnTo>
                  <a:lnTo>
                    <a:pt x="74" y="38"/>
                  </a:lnTo>
                  <a:lnTo>
                    <a:pt x="74" y="34"/>
                  </a:lnTo>
                  <a:lnTo>
                    <a:pt x="74" y="30"/>
                  </a:lnTo>
                  <a:lnTo>
                    <a:pt x="70" y="30"/>
                  </a:lnTo>
                  <a:lnTo>
                    <a:pt x="66" y="30"/>
                  </a:lnTo>
                  <a:lnTo>
                    <a:pt x="66" y="26"/>
                  </a:lnTo>
                  <a:lnTo>
                    <a:pt x="66" y="22"/>
                  </a:lnTo>
                  <a:lnTo>
                    <a:pt x="62" y="22"/>
                  </a:lnTo>
                  <a:lnTo>
                    <a:pt x="60" y="22"/>
                  </a:lnTo>
                  <a:lnTo>
                    <a:pt x="62" y="22"/>
                  </a:lnTo>
                  <a:lnTo>
                    <a:pt x="60" y="22"/>
                  </a:lnTo>
                  <a:lnTo>
                    <a:pt x="56" y="22"/>
                  </a:lnTo>
                  <a:lnTo>
                    <a:pt x="52" y="18"/>
                  </a:lnTo>
                  <a:lnTo>
                    <a:pt x="48" y="18"/>
                  </a:lnTo>
                  <a:lnTo>
                    <a:pt x="48" y="16"/>
                  </a:lnTo>
                  <a:lnTo>
                    <a:pt x="44" y="16"/>
                  </a:lnTo>
                  <a:lnTo>
                    <a:pt x="48" y="16"/>
                  </a:lnTo>
                  <a:lnTo>
                    <a:pt x="48" y="18"/>
                  </a:lnTo>
                  <a:lnTo>
                    <a:pt x="48" y="22"/>
                  </a:lnTo>
                  <a:lnTo>
                    <a:pt x="48" y="26"/>
                  </a:lnTo>
                  <a:lnTo>
                    <a:pt x="48" y="30"/>
                  </a:lnTo>
                  <a:lnTo>
                    <a:pt x="48" y="34"/>
                  </a:lnTo>
                  <a:lnTo>
                    <a:pt x="52" y="34"/>
                  </a:lnTo>
                  <a:lnTo>
                    <a:pt x="52" y="38"/>
                  </a:lnTo>
                  <a:lnTo>
                    <a:pt x="52" y="42"/>
                  </a:lnTo>
                  <a:lnTo>
                    <a:pt x="52" y="46"/>
                  </a:lnTo>
                  <a:lnTo>
                    <a:pt x="52" y="48"/>
                  </a:lnTo>
                  <a:lnTo>
                    <a:pt x="52" y="52"/>
                  </a:lnTo>
                  <a:lnTo>
                    <a:pt x="56" y="52"/>
                  </a:lnTo>
                  <a:lnTo>
                    <a:pt x="56" y="56"/>
                  </a:lnTo>
                  <a:lnTo>
                    <a:pt x="60" y="56"/>
                  </a:lnTo>
                  <a:lnTo>
                    <a:pt x="60" y="60"/>
                  </a:lnTo>
                  <a:lnTo>
                    <a:pt x="62" y="60"/>
                  </a:lnTo>
                  <a:lnTo>
                    <a:pt x="62" y="64"/>
                  </a:lnTo>
                  <a:lnTo>
                    <a:pt x="66" y="64"/>
                  </a:lnTo>
                  <a:lnTo>
                    <a:pt x="66" y="68"/>
                  </a:lnTo>
                  <a:lnTo>
                    <a:pt x="66" y="72"/>
                  </a:lnTo>
                  <a:lnTo>
                    <a:pt x="70" y="72"/>
                  </a:lnTo>
                  <a:lnTo>
                    <a:pt x="70" y="74"/>
                  </a:lnTo>
                  <a:lnTo>
                    <a:pt x="74" y="74"/>
                  </a:lnTo>
                  <a:lnTo>
                    <a:pt x="74" y="78"/>
                  </a:lnTo>
                  <a:lnTo>
                    <a:pt x="78" y="82"/>
                  </a:lnTo>
                  <a:lnTo>
                    <a:pt x="78" y="86"/>
                  </a:lnTo>
                  <a:lnTo>
                    <a:pt x="78" y="90"/>
                  </a:lnTo>
                  <a:lnTo>
                    <a:pt x="78" y="94"/>
                  </a:lnTo>
                  <a:lnTo>
                    <a:pt x="82" y="94"/>
                  </a:lnTo>
                  <a:lnTo>
                    <a:pt x="86" y="98"/>
                  </a:lnTo>
                  <a:lnTo>
                    <a:pt x="86" y="102"/>
                  </a:lnTo>
                  <a:lnTo>
                    <a:pt x="90" y="104"/>
                  </a:lnTo>
                  <a:lnTo>
                    <a:pt x="90" y="108"/>
                  </a:lnTo>
                  <a:lnTo>
                    <a:pt x="90" y="112"/>
                  </a:lnTo>
                  <a:lnTo>
                    <a:pt x="92" y="112"/>
                  </a:lnTo>
                  <a:lnTo>
                    <a:pt x="92" y="116"/>
                  </a:lnTo>
                  <a:lnTo>
                    <a:pt x="92" y="112"/>
                  </a:lnTo>
                  <a:lnTo>
                    <a:pt x="92" y="108"/>
                  </a:lnTo>
                  <a:lnTo>
                    <a:pt x="92" y="112"/>
                  </a:lnTo>
                  <a:lnTo>
                    <a:pt x="96" y="112"/>
                  </a:lnTo>
                  <a:lnTo>
                    <a:pt x="96" y="116"/>
                  </a:lnTo>
                  <a:lnTo>
                    <a:pt x="96" y="120"/>
                  </a:lnTo>
                  <a:lnTo>
                    <a:pt x="96" y="124"/>
                  </a:lnTo>
                  <a:lnTo>
                    <a:pt x="96" y="128"/>
                  </a:lnTo>
                  <a:lnTo>
                    <a:pt x="100" y="128"/>
                  </a:lnTo>
                  <a:lnTo>
                    <a:pt x="100" y="132"/>
                  </a:lnTo>
                  <a:lnTo>
                    <a:pt x="104" y="134"/>
                  </a:lnTo>
                  <a:lnTo>
                    <a:pt x="104" y="138"/>
                  </a:lnTo>
                  <a:lnTo>
                    <a:pt x="104" y="142"/>
                  </a:lnTo>
                  <a:lnTo>
                    <a:pt x="106" y="142"/>
                  </a:lnTo>
                  <a:lnTo>
                    <a:pt x="106" y="146"/>
                  </a:lnTo>
                  <a:lnTo>
                    <a:pt x="106" y="150"/>
                  </a:lnTo>
                  <a:lnTo>
                    <a:pt x="106" y="154"/>
                  </a:lnTo>
                  <a:lnTo>
                    <a:pt x="106" y="158"/>
                  </a:lnTo>
                  <a:lnTo>
                    <a:pt x="110" y="158"/>
                  </a:lnTo>
                  <a:lnTo>
                    <a:pt x="114" y="158"/>
                  </a:lnTo>
                  <a:lnTo>
                    <a:pt x="110" y="158"/>
                  </a:lnTo>
                  <a:lnTo>
                    <a:pt x="110" y="154"/>
                  </a:lnTo>
                  <a:lnTo>
                    <a:pt x="114" y="154"/>
                  </a:lnTo>
                  <a:lnTo>
                    <a:pt x="114" y="158"/>
                  </a:lnTo>
                  <a:lnTo>
                    <a:pt x="118" y="158"/>
                  </a:lnTo>
                  <a:lnTo>
                    <a:pt x="118" y="160"/>
                  </a:lnTo>
                  <a:lnTo>
                    <a:pt x="118" y="164"/>
                  </a:lnTo>
                  <a:lnTo>
                    <a:pt x="122" y="164"/>
                  </a:lnTo>
                  <a:lnTo>
                    <a:pt x="122" y="168"/>
                  </a:lnTo>
                  <a:lnTo>
                    <a:pt x="126" y="168"/>
                  </a:lnTo>
                  <a:lnTo>
                    <a:pt x="126" y="172"/>
                  </a:lnTo>
                  <a:lnTo>
                    <a:pt x="126" y="176"/>
                  </a:lnTo>
                  <a:lnTo>
                    <a:pt x="122" y="176"/>
                  </a:lnTo>
                  <a:lnTo>
                    <a:pt x="122" y="180"/>
                  </a:lnTo>
                  <a:lnTo>
                    <a:pt x="118" y="180"/>
                  </a:lnTo>
                  <a:lnTo>
                    <a:pt x="114" y="180"/>
                  </a:lnTo>
                  <a:lnTo>
                    <a:pt x="114" y="176"/>
                  </a:lnTo>
                  <a:lnTo>
                    <a:pt x="114" y="172"/>
                  </a:lnTo>
                  <a:lnTo>
                    <a:pt x="110" y="168"/>
                  </a:lnTo>
                  <a:lnTo>
                    <a:pt x="106" y="164"/>
                  </a:lnTo>
                  <a:lnTo>
                    <a:pt x="104" y="160"/>
                  </a:lnTo>
                  <a:lnTo>
                    <a:pt x="104" y="158"/>
                  </a:lnTo>
                  <a:lnTo>
                    <a:pt x="100" y="158"/>
                  </a:lnTo>
                  <a:lnTo>
                    <a:pt x="96" y="154"/>
                  </a:lnTo>
                  <a:lnTo>
                    <a:pt x="96" y="154"/>
                  </a:lnTo>
                  <a:lnTo>
                    <a:pt x="96" y="154"/>
                  </a:lnTo>
                  <a:close/>
                  <a:moveTo>
                    <a:pt x="106" y="142"/>
                  </a:moveTo>
                  <a:lnTo>
                    <a:pt x="110" y="146"/>
                  </a:lnTo>
                  <a:lnTo>
                    <a:pt x="106" y="146"/>
                  </a:lnTo>
                  <a:lnTo>
                    <a:pt x="106" y="142"/>
                  </a:lnTo>
                  <a:lnTo>
                    <a:pt x="106" y="142"/>
                  </a:lnTo>
                  <a:lnTo>
                    <a:pt x="106" y="142"/>
                  </a:lnTo>
                  <a:close/>
                  <a:moveTo>
                    <a:pt x="86" y="138"/>
                  </a:moveTo>
                  <a:lnTo>
                    <a:pt x="90" y="138"/>
                  </a:lnTo>
                  <a:lnTo>
                    <a:pt x="86" y="138"/>
                  </a:lnTo>
                  <a:lnTo>
                    <a:pt x="86" y="142"/>
                  </a:lnTo>
                  <a:lnTo>
                    <a:pt x="86" y="146"/>
                  </a:lnTo>
                  <a:lnTo>
                    <a:pt x="90" y="150"/>
                  </a:lnTo>
                  <a:lnTo>
                    <a:pt x="86" y="150"/>
                  </a:lnTo>
                  <a:lnTo>
                    <a:pt x="86" y="146"/>
                  </a:lnTo>
                  <a:lnTo>
                    <a:pt x="86" y="142"/>
                  </a:lnTo>
                  <a:lnTo>
                    <a:pt x="86" y="138"/>
                  </a:lnTo>
                  <a:lnTo>
                    <a:pt x="86" y="138"/>
                  </a:lnTo>
                  <a:lnTo>
                    <a:pt x="86" y="138"/>
                  </a:lnTo>
                  <a:close/>
                  <a:moveTo>
                    <a:pt x="104" y="254"/>
                  </a:moveTo>
                  <a:lnTo>
                    <a:pt x="100" y="254"/>
                  </a:lnTo>
                  <a:lnTo>
                    <a:pt x="104" y="254"/>
                  </a:lnTo>
                  <a:lnTo>
                    <a:pt x="104" y="250"/>
                  </a:lnTo>
                  <a:lnTo>
                    <a:pt x="104" y="254"/>
                  </a:lnTo>
                  <a:lnTo>
                    <a:pt x="104" y="254"/>
                  </a:lnTo>
                  <a:lnTo>
                    <a:pt x="104" y="254"/>
                  </a:lnTo>
                  <a:close/>
                  <a:moveTo>
                    <a:pt x="74" y="72"/>
                  </a:moveTo>
                  <a:lnTo>
                    <a:pt x="70" y="72"/>
                  </a:lnTo>
                  <a:lnTo>
                    <a:pt x="70" y="68"/>
                  </a:lnTo>
                  <a:lnTo>
                    <a:pt x="66" y="64"/>
                  </a:lnTo>
                  <a:lnTo>
                    <a:pt x="66" y="60"/>
                  </a:lnTo>
                  <a:lnTo>
                    <a:pt x="70" y="60"/>
                  </a:lnTo>
                  <a:lnTo>
                    <a:pt x="70" y="64"/>
                  </a:lnTo>
                  <a:lnTo>
                    <a:pt x="70" y="68"/>
                  </a:lnTo>
                  <a:lnTo>
                    <a:pt x="74" y="68"/>
                  </a:lnTo>
                  <a:lnTo>
                    <a:pt x="74" y="72"/>
                  </a:lnTo>
                  <a:lnTo>
                    <a:pt x="74" y="72"/>
                  </a:lnTo>
                  <a:lnTo>
                    <a:pt x="74" y="72"/>
                  </a:lnTo>
                  <a:close/>
                  <a:moveTo>
                    <a:pt x="86" y="74"/>
                  </a:moveTo>
                  <a:lnTo>
                    <a:pt x="82" y="74"/>
                  </a:lnTo>
                  <a:lnTo>
                    <a:pt x="82" y="72"/>
                  </a:lnTo>
                  <a:lnTo>
                    <a:pt x="82" y="68"/>
                  </a:lnTo>
                  <a:lnTo>
                    <a:pt x="86" y="68"/>
                  </a:lnTo>
                  <a:lnTo>
                    <a:pt x="86" y="72"/>
                  </a:lnTo>
                  <a:lnTo>
                    <a:pt x="86" y="74"/>
                  </a:lnTo>
                  <a:lnTo>
                    <a:pt x="86" y="74"/>
                  </a:lnTo>
                  <a:lnTo>
                    <a:pt x="86" y="74"/>
                  </a:lnTo>
                  <a:close/>
                  <a:moveTo>
                    <a:pt x="0" y="72"/>
                  </a:moveTo>
                  <a:lnTo>
                    <a:pt x="0" y="68"/>
                  </a:lnTo>
                  <a:lnTo>
                    <a:pt x="0" y="72"/>
                  </a:lnTo>
                  <a:lnTo>
                    <a:pt x="0" y="72"/>
                  </a:lnTo>
                  <a:lnTo>
                    <a:pt x="0" y="72"/>
                  </a:lnTo>
                  <a:close/>
                  <a:moveTo>
                    <a:pt x="44" y="90"/>
                  </a:moveTo>
                  <a:lnTo>
                    <a:pt x="44" y="86"/>
                  </a:lnTo>
                  <a:lnTo>
                    <a:pt x="40" y="86"/>
                  </a:lnTo>
                  <a:lnTo>
                    <a:pt x="44" y="86"/>
                  </a:lnTo>
                  <a:lnTo>
                    <a:pt x="44" y="82"/>
                  </a:lnTo>
                  <a:lnTo>
                    <a:pt x="44" y="86"/>
                  </a:lnTo>
                  <a:lnTo>
                    <a:pt x="44" y="90"/>
                  </a:lnTo>
                  <a:lnTo>
                    <a:pt x="44" y="90"/>
                  </a:lnTo>
                  <a:lnTo>
                    <a:pt x="44" y="90"/>
                  </a:lnTo>
                  <a:close/>
                  <a:moveTo>
                    <a:pt x="100" y="128"/>
                  </a:moveTo>
                  <a:lnTo>
                    <a:pt x="100" y="124"/>
                  </a:lnTo>
                  <a:lnTo>
                    <a:pt x="100" y="128"/>
                  </a:lnTo>
                  <a:lnTo>
                    <a:pt x="100" y="128"/>
                  </a:lnTo>
                  <a:lnTo>
                    <a:pt x="100" y="128"/>
                  </a:lnTo>
                  <a:close/>
                  <a:moveTo>
                    <a:pt x="110" y="154"/>
                  </a:moveTo>
                  <a:lnTo>
                    <a:pt x="110" y="150"/>
                  </a:lnTo>
                  <a:lnTo>
                    <a:pt x="110" y="154"/>
                  </a:lnTo>
                  <a:lnTo>
                    <a:pt x="110" y="154"/>
                  </a:lnTo>
                  <a:lnTo>
                    <a:pt x="110" y="154"/>
                  </a:lnTo>
                  <a:close/>
                  <a:moveTo>
                    <a:pt x="92" y="154"/>
                  </a:moveTo>
                  <a:lnTo>
                    <a:pt x="90" y="154"/>
                  </a:lnTo>
                  <a:lnTo>
                    <a:pt x="90" y="150"/>
                  </a:lnTo>
                  <a:lnTo>
                    <a:pt x="92" y="150"/>
                  </a:lnTo>
                  <a:lnTo>
                    <a:pt x="92" y="154"/>
                  </a:lnTo>
                  <a:lnTo>
                    <a:pt x="92" y="154"/>
                  </a:lnTo>
                  <a:lnTo>
                    <a:pt x="92" y="154"/>
                  </a:lnTo>
                  <a:close/>
                  <a:moveTo>
                    <a:pt x="118" y="158"/>
                  </a:moveTo>
                  <a:lnTo>
                    <a:pt x="118" y="154"/>
                  </a:lnTo>
                  <a:lnTo>
                    <a:pt x="118" y="158"/>
                  </a:lnTo>
                  <a:lnTo>
                    <a:pt x="118" y="158"/>
                  </a:lnTo>
                  <a:lnTo>
                    <a:pt x="118" y="158"/>
                  </a:lnTo>
                  <a:close/>
                  <a:moveTo>
                    <a:pt x="162" y="206"/>
                  </a:moveTo>
                  <a:lnTo>
                    <a:pt x="162" y="202"/>
                  </a:lnTo>
                  <a:lnTo>
                    <a:pt x="166" y="202"/>
                  </a:lnTo>
                  <a:lnTo>
                    <a:pt x="166" y="206"/>
                  </a:lnTo>
                  <a:lnTo>
                    <a:pt x="162" y="206"/>
                  </a:lnTo>
                  <a:lnTo>
                    <a:pt x="162" y="206"/>
                  </a:lnTo>
                  <a:lnTo>
                    <a:pt x="162" y="206"/>
                  </a:lnTo>
                  <a:close/>
                  <a:moveTo>
                    <a:pt x="166" y="206"/>
                  </a:moveTo>
                  <a:lnTo>
                    <a:pt x="170" y="206"/>
                  </a:lnTo>
                  <a:lnTo>
                    <a:pt x="166" y="206"/>
                  </a:lnTo>
                  <a:lnTo>
                    <a:pt x="166" y="206"/>
                  </a:lnTo>
                  <a:lnTo>
                    <a:pt x="166" y="206"/>
                  </a:lnTo>
                  <a:close/>
                  <a:moveTo>
                    <a:pt x="442" y="228"/>
                  </a:moveTo>
                  <a:lnTo>
                    <a:pt x="442" y="224"/>
                  </a:lnTo>
                  <a:lnTo>
                    <a:pt x="442" y="220"/>
                  </a:lnTo>
                  <a:lnTo>
                    <a:pt x="446" y="220"/>
                  </a:lnTo>
                  <a:lnTo>
                    <a:pt x="446" y="224"/>
                  </a:lnTo>
                  <a:lnTo>
                    <a:pt x="442" y="224"/>
                  </a:lnTo>
                  <a:lnTo>
                    <a:pt x="442" y="228"/>
                  </a:lnTo>
                  <a:lnTo>
                    <a:pt x="442" y="228"/>
                  </a:lnTo>
                  <a:lnTo>
                    <a:pt x="442" y="228"/>
                  </a:lnTo>
                  <a:close/>
                  <a:moveTo>
                    <a:pt x="376" y="254"/>
                  </a:moveTo>
                  <a:lnTo>
                    <a:pt x="372" y="254"/>
                  </a:lnTo>
                  <a:lnTo>
                    <a:pt x="376" y="254"/>
                  </a:lnTo>
                  <a:lnTo>
                    <a:pt x="380" y="254"/>
                  </a:lnTo>
                  <a:lnTo>
                    <a:pt x="376" y="254"/>
                  </a:lnTo>
                  <a:lnTo>
                    <a:pt x="376" y="254"/>
                  </a:lnTo>
                  <a:lnTo>
                    <a:pt x="376" y="25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197" name="Freeform 79">
              <a:extLst>
                <a:ext uri="{FF2B5EF4-FFF2-40B4-BE49-F238E27FC236}">
                  <a16:creationId xmlns:a16="http://schemas.microsoft.com/office/drawing/2014/main" id="{1A28653F-4AC0-D762-338A-4288826BC101}"/>
                </a:ext>
              </a:extLst>
            </p:cNvPr>
            <p:cNvSpPr>
              <a:spLocks noEditPoints="1"/>
            </p:cNvSpPr>
            <p:nvPr/>
          </p:nvSpPr>
          <p:spPr bwMode="auto">
            <a:xfrm>
              <a:off x="2844800" y="4222818"/>
              <a:ext cx="15875" cy="6350"/>
            </a:xfrm>
            <a:custGeom>
              <a:avLst/>
              <a:gdLst>
                <a:gd name="T0" fmla="*/ 4 w 10"/>
                <a:gd name="T1" fmla="*/ 4 h 4"/>
                <a:gd name="T2" fmla="*/ 4 w 10"/>
                <a:gd name="T3" fmla="*/ 4 h 4"/>
                <a:gd name="T4" fmla="*/ 4 w 10"/>
                <a:gd name="T5" fmla="*/ 4 h 4"/>
                <a:gd name="T6" fmla="*/ 4 w 10"/>
                <a:gd name="T7" fmla="*/ 4 h 4"/>
                <a:gd name="T8" fmla="*/ 0 w 10"/>
                <a:gd name="T9" fmla="*/ 4 h 4"/>
                <a:gd name="T10" fmla="*/ 0 w 10"/>
                <a:gd name="T11" fmla="*/ 0 h 4"/>
                <a:gd name="T12" fmla="*/ 0 w 10"/>
                <a:gd name="T13" fmla="*/ 0 h 4"/>
                <a:gd name="T14" fmla="*/ 0 w 10"/>
                <a:gd name="T15" fmla="*/ 0 h 4"/>
                <a:gd name="T16" fmla="*/ 0 w 10"/>
                <a:gd name="T17" fmla="*/ 0 h 4"/>
                <a:gd name="T18" fmla="*/ 0 w 10"/>
                <a:gd name="T19" fmla="*/ 0 h 4"/>
                <a:gd name="T20" fmla="*/ 0 w 10"/>
                <a:gd name="T21" fmla="*/ 0 h 4"/>
                <a:gd name="T22" fmla="*/ 0 w 10"/>
                <a:gd name="T23" fmla="*/ 0 h 4"/>
                <a:gd name="T24" fmla="*/ 0 w 10"/>
                <a:gd name="T25" fmla="*/ 0 h 4"/>
                <a:gd name="T26" fmla="*/ 0 w 10"/>
                <a:gd name="T27" fmla="*/ 0 h 4"/>
                <a:gd name="T28" fmla="*/ 0 w 10"/>
                <a:gd name="T29" fmla="*/ 0 h 4"/>
                <a:gd name="T30" fmla="*/ 0 w 10"/>
                <a:gd name="T31" fmla="*/ 0 h 4"/>
                <a:gd name="T32" fmla="*/ 0 w 10"/>
                <a:gd name="T33" fmla="*/ 0 h 4"/>
                <a:gd name="T34" fmla="*/ 0 w 10"/>
                <a:gd name="T35" fmla="*/ 0 h 4"/>
                <a:gd name="T36" fmla="*/ 0 w 10"/>
                <a:gd name="T37" fmla="*/ 0 h 4"/>
                <a:gd name="T38" fmla="*/ 0 w 10"/>
                <a:gd name="T39" fmla="*/ 0 h 4"/>
                <a:gd name="T40" fmla="*/ 0 w 10"/>
                <a:gd name="T41" fmla="*/ 0 h 4"/>
                <a:gd name="T42" fmla="*/ 0 w 10"/>
                <a:gd name="T43" fmla="*/ 0 h 4"/>
                <a:gd name="T44" fmla="*/ 4 w 10"/>
                <a:gd name="T45" fmla="*/ 0 h 4"/>
                <a:gd name="T46" fmla="*/ 4 w 10"/>
                <a:gd name="T47" fmla="*/ 0 h 4"/>
                <a:gd name="T48" fmla="*/ 4 w 10"/>
                <a:gd name="T49" fmla="*/ 4 h 4"/>
                <a:gd name="T50" fmla="*/ 4 w 10"/>
                <a:gd name="T51" fmla="*/ 4 h 4"/>
                <a:gd name="T52" fmla="*/ 4 w 10"/>
                <a:gd name="T53" fmla="*/ 4 h 4"/>
                <a:gd name="T54" fmla="*/ 4 w 10"/>
                <a:gd name="T55" fmla="*/ 4 h 4"/>
                <a:gd name="T56" fmla="*/ 4 w 10"/>
                <a:gd name="T57" fmla="*/ 4 h 4"/>
                <a:gd name="T58" fmla="*/ 4 w 10"/>
                <a:gd name="T59" fmla="*/ 4 h 4"/>
                <a:gd name="T60" fmla="*/ 4 w 10"/>
                <a:gd name="T61" fmla="*/ 4 h 4"/>
                <a:gd name="T62" fmla="*/ 10 w 10"/>
                <a:gd name="T63" fmla="*/ 4 h 4"/>
                <a:gd name="T64" fmla="*/ 10 w 10"/>
                <a:gd name="T65" fmla="*/ 4 h 4"/>
                <a:gd name="T66" fmla="*/ 10 w 10"/>
                <a:gd name="T67" fmla="*/ 4 h 4"/>
                <a:gd name="T68" fmla="*/ 10 w 10"/>
                <a:gd name="T69" fmla="*/ 4 h 4"/>
                <a:gd name="T70" fmla="*/ 10 w 10"/>
                <a:gd name="T71" fmla="*/ 4 h 4"/>
                <a:gd name="T72" fmla="*/ 10 w 10"/>
                <a:gd name="T73" fmla="*/ 4 h 4"/>
                <a:gd name="T74" fmla="*/ 10 w 10"/>
                <a:gd name="T75" fmla="*/ 4 h 4"/>
                <a:gd name="T76" fmla="*/ 10 w 10"/>
                <a:gd name="T77" fmla="*/ 4 h 4"/>
                <a:gd name="T78" fmla="*/ 10 w 10"/>
                <a:gd name="T79" fmla="*/ 0 h 4"/>
                <a:gd name="T80" fmla="*/ 10 w 10"/>
                <a:gd name="T81" fmla="*/ 0 h 4"/>
                <a:gd name="T82" fmla="*/ 10 w 10"/>
                <a:gd name="T83" fmla="*/ 0 h 4"/>
                <a:gd name="T84" fmla="*/ 10 w 10"/>
                <a:gd name="T85" fmla="*/ 0 h 4"/>
                <a:gd name="T86" fmla="*/ 10 w 10"/>
                <a:gd name="T87" fmla="*/ 0 h 4"/>
                <a:gd name="T88" fmla="*/ 8 w 10"/>
                <a:gd name="T89" fmla="*/ 0 h 4"/>
                <a:gd name="T90" fmla="*/ 8 w 10"/>
                <a:gd name="T91" fmla="*/ 0 h 4"/>
                <a:gd name="T92" fmla="*/ 8 w 10"/>
                <a:gd name="T93" fmla="*/ 0 h 4"/>
                <a:gd name="T94" fmla="*/ 8 w 10"/>
                <a:gd name="T95" fmla="*/ 0 h 4"/>
                <a:gd name="T96" fmla="*/ 8 w 10"/>
                <a:gd name="T97" fmla="*/ 0 h 4"/>
                <a:gd name="T98" fmla="*/ 8 w 10"/>
                <a:gd name="T99" fmla="*/ 0 h 4"/>
                <a:gd name="T100" fmla="*/ 10 w 10"/>
                <a:gd name="T101" fmla="*/ 0 h 4"/>
                <a:gd name="T102" fmla="*/ 10 w 10"/>
                <a:gd name="T103" fmla="*/ 0 h 4"/>
                <a:gd name="T104" fmla="*/ 10 w 10"/>
                <a:gd name="T105" fmla="*/ 0 h 4"/>
                <a:gd name="T106" fmla="*/ 10 w 10"/>
                <a:gd name="T107" fmla="*/ 4 h 4"/>
                <a:gd name="T108" fmla="*/ 10 w 10"/>
                <a:gd name="T109" fmla="*/ 4 h 4"/>
                <a:gd name="T110" fmla="*/ 10 w 10"/>
                <a:gd name="T111" fmla="*/ 4 h 4"/>
                <a:gd name="T112" fmla="*/ 10 w 10"/>
                <a:gd name="T113" fmla="*/ 4 h 4"/>
                <a:gd name="T114" fmla="*/ 10 w 10"/>
                <a:gd name="T115" fmla="*/ 4 h 4"/>
                <a:gd name="T116" fmla="*/ 10 w 10"/>
                <a:gd name="T1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 h="4">
                  <a:moveTo>
                    <a:pt x="4" y="4"/>
                  </a:moveTo>
                  <a:lnTo>
                    <a:pt x="4" y="4"/>
                  </a:lnTo>
                  <a:lnTo>
                    <a:pt x="4" y="4"/>
                  </a:lnTo>
                  <a:lnTo>
                    <a:pt x="4" y="4"/>
                  </a:lnTo>
                  <a:lnTo>
                    <a:pt x="0" y="4"/>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4" y="0"/>
                  </a:lnTo>
                  <a:lnTo>
                    <a:pt x="4" y="0"/>
                  </a:lnTo>
                  <a:lnTo>
                    <a:pt x="4" y="4"/>
                  </a:lnTo>
                  <a:lnTo>
                    <a:pt x="4" y="4"/>
                  </a:lnTo>
                  <a:lnTo>
                    <a:pt x="4" y="4"/>
                  </a:lnTo>
                  <a:lnTo>
                    <a:pt x="4" y="4"/>
                  </a:lnTo>
                  <a:lnTo>
                    <a:pt x="4" y="4"/>
                  </a:lnTo>
                  <a:lnTo>
                    <a:pt x="4" y="4"/>
                  </a:lnTo>
                  <a:lnTo>
                    <a:pt x="4" y="4"/>
                  </a:lnTo>
                  <a:close/>
                  <a:moveTo>
                    <a:pt x="10" y="4"/>
                  </a:moveTo>
                  <a:lnTo>
                    <a:pt x="10" y="4"/>
                  </a:lnTo>
                  <a:lnTo>
                    <a:pt x="10" y="4"/>
                  </a:lnTo>
                  <a:lnTo>
                    <a:pt x="10" y="4"/>
                  </a:lnTo>
                  <a:lnTo>
                    <a:pt x="10" y="4"/>
                  </a:lnTo>
                  <a:lnTo>
                    <a:pt x="10" y="4"/>
                  </a:lnTo>
                  <a:lnTo>
                    <a:pt x="10" y="4"/>
                  </a:lnTo>
                  <a:lnTo>
                    <a:pt x="10" y="4"/>
                  </a:lnTo>
                  <a:lnTo>
                    <a:pt x="10" y="0"/>
                  </a:lnTo>
                  <a:lnTo>
                    <a:pt x="10" y="0"/>
                  </a:lnTo>
                  <a:lnTo>
                    <a:pt x="10" y="0"/>
                  </a:lnTo>
                  <a:lnTo>
                    <a:pt x="10" y="0"/>
                  </a:lnTo>
                  <a:lnTo>
                    <a:pt x="10" y="0"/>
                  </a:lnTo>
                  <a:lnTo>
                    <a:pt x="8" y="0"/>
                  </a:lnTo>
                  <a:lnTo>
                    <a:pt x="8" y="0"/>
                  </a:lnTo>
                  <a:lnTo>
                    <a:pt x="8" y="0"/>
                  </a:lnTo>
                  <a:lnTo>
                    <a:pt x="8" y="0"/>
                  </a:lnTo>
                  <a:lnTo>
                    <a:pt x="8" y="0"/>
                  </a:lnTo>
                  <a:lnTo>
                    <a:pt x="8" y="0"/>
                  </a:lnTo>
                  <a:lnTo>
                    <a:pt x="10" y="0"/>
                  </a:lnTo>
                  <a:lnTo>
                    <a:pt x="10" y="0"/>
                  </a:lnTo>
                  <a:lnTo>
                    <a:pt x="10" y="0"/>
                  </a:lnTo>
                  <a:lnTo>
                    <a:pt x="10" y="4"/>
                  </a:lnTo>
                  <a:lnTo>
                    <a:pt x="10" y="4"/>
                  </a:lnTo>
                  <a:lnTo>
                    <a:pt x="10" y="4"/>
                  </a:lnTo>
                  <a:lnTo>
                    <a:pt x="10" y="4"/>
                  </a:lnTo>
                  <a:lnTo>
                    <a:pt x="10" y="4"/>
                  </a:lnTo>
                  <a:lnTo>
                    <a:pt x="10" y="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198" name="Freeform 80">
              <a:extLst>
                <a:ext uri="{FF2B5EF4-FFF2-40B4-BE49-F238E27FC236}">
                  <a16:creationId xmlns:a16="http://schemas.microsoft.com/office/drawing/2014/main" id="{33D42704-585D-D39C-E50F-E9CD22CDAC75}"/>
                </a:ext>
              </a:extLst>
            </p:cNvPr>
            <p:cNvSpPr>
              <a:spLocks/>
            </p:cNvSpPr>
            <p:nvPr/>
          </p:nvSpPr>
          <p:spPr bwMode="auto">
            <a:xfrm>
              <a:off x="2422525" y="4146618"/>
              <a:ext cx="107950" cy="120650"/>
            </a:xfrm>
            <a:custGeom>
              <a:avLst/>
              <a:gdLst>
                <a:gd name="T0" fmla="*/ 64 w 68"/>
                <a:gd name="T1" fmla="*/ 4 h 76"/>
                <a:gd name="T2" fmla="*/ 64 w 68"/>
                <a:gd name="T3" fmla="*/ 8 h 76"/>
                <a:gd name="T4" fmla="*/ 64 w 68"/>
                <a:gd name="T5" fmla="*/ 12 h 76"/>
                <a:gd name="T6" fmla="*/ 64 w 68"/>
                <a:gd name="T7" fmla="*/ 20 h 76"/>
                <a:gd name="T8" fmla="*/ 60 w 68"/>
                <a:gd name="T9" fmla="*/ 24 h 76"/>
                <a:gd name="T10" fmla="*/ 60 w 68"/>
                <a:gd name="T11" fmla="*/ 30 h 76"/>
                <a:gd name="T12" fmla="*/ 60 w 68"/>
                <a:gd name="T13" fmla="*/ 34 h 76"/>
                <a:gd name="T14" fmla="*/ 60 w 68"/>
                <a:gd name="T15" fmla="*/ 42 h 76"/>
                <a:gd name="T16" fmla="*/ 60 w 68"/>
                <a:gd name="T17" fmla="*/ 46 h 76"/>
                <a:gd name="T18" fmla="*/ 60 w 68"/>
                <a:gd name="T19" fmla="*/ 46 h 76"/>
                <a:gd name="T20" fmla="*/ 60 w 68"/>
                <a:gd name="T21" fmla="*/ 46 h 76"/>
                <a:gd name="T22" fmla="*/ 60 w 68"/>
                <a:gd name="T23" fmla="*/ 42 h 76"/>
                <a:gd name="T24" fmla="*/ 56 w 68"/>
                <a:gd name="T25" fmla="*/ 46 h 76"/>
                <a:gd name="T26" fmla="*/ 56 w 68"/>
                <a:gd name="T27" fmla="*/ 54 h 76"/>
                <a:gd name="T28" fmla="*/ 56 w 68"/>
                <a:gd name="T29" fmla="*/ 58 h 76"/>
                <a:gd name="T30" fmla="*/ 56 w 68"/>
                <a:gd name="T31" fmla="*/ 58 h 76"/>
                <a:gd name="T32" fmla="*/ 60 w 68"/>
                <a:gd name="T33" fmla="*/ 60 h 76"/>
                <a:gd name="T34" fmla="*/ 56 w 68"/>
                <a:gd name="T35" fmla="*/ 64 h 76"/>
                <a:gd name="T36" fmla="*/ 56 w 68"/>
                <a:gd name="T37" fmla="*/ 68 h 76"/>
                <a:gd name="T38" fmla="*/ 56 w 68"/>
                <a:gd name="T39" fmla="*/ 72 h 76"/>
                <a:gd name="T40" fmla="*/ 60 w 68"/>
                <a:gd name="T41" fmla="*/ 76 h 76"/>
                <a:gd name="T42" fmla="*/ 56 w 68"/>
                <a:gd name="T43" fmla="*/ 76 h 76"/>
                <a:gd name="T44" fmla="*/ 52 w 68"/>
                <a:gd name="T45" fmla="*/ 76 h 76"/>
                <a:gd name="T46" fmla="*/ 48 w 68"/>
                <a:gd name="T47" fmla="*/ 76 h 76"/>
                <a:gd name="T48" fmla="*/ 38 w 68"/>
                <a:gd name="T49" fmla="*/ 72 h 76"/>
                <a:gd name="T50" fmla="*/ 38 w 68"/>
                <a:gd name="T51" fmla="*/ 72 h 76"/>
                <a:gd name="T52" fmla="*/ 30 w 68"/>
                <a:gd name="T53" fmla="*/ 68 h 76"/>
                <a:gd name="T54" fmla="*/ 26 w 68"/>
                <a:gd name="T55" fmla="*/ 68 h 76"/>
                <a:gd name="T56" fmla="*/ 22 w 68"/>
                <a:gd name="T57" fmla="*/ 64 h 76"/>
                <a:gd name="T58" fmla="*/ 20 w 68"/>
                <a:gd name="T59" fmla="*/ 58 h 76"/>
                <a:gd name="T60" fmla="*/ 16 w 68"/>
                <a:gd name="T61" fmla="*/ 54 h 76"/>
                <a:gd name="T62" fmla="*/ 16 w 68"/>
                <a:gd name="T63" fmla="*/ 50 h 76"/>
                <a:gd name="T64" fmla="*/ 12 w 68"/>
                <a:gd name="T65" fmla="*/ 46 h 76"/>
                <a:gd name="T66" fmla="*/ 4 w 68"/>
                <a:gd name="T67" fmla="*/ 42 h 76"/>
                <a:gd name="T68" fmla="*/ 0 w 68"/>
                <a:gd name="T69" fmla="*/ 38 h 76"/>
                <a:gd name="T70" fmla="*/ 4 w 68"/>
                <a:gd name="T71" fmla="*/ 38 h 76"/>
                <a:gd name="T72" fmla="*/ 8 w 68"/>
                <a:gd name="T73" fmla="*/ 38 h 76"/>
                <a:gd name="T74" fmla="*/ 12 w 68"/>
                <a:gd name="T75" fmla="*/ 38 h 76"/>
                <a:gd name="T76" fmla="*/ 12 w 68"/>
                <a:gd name="T77" fmla="*/ 34 h 76"/>
                <a:gd name="T78" fmla="*/ 16 w 68"/>
                <a:gd name="T79" fmla="*/ 30 h 76"/>
                <a:gd name="T80" fmla="*/ 16 w 68"/>
                <a:gd name="T81" fmla="*/ 30 h 76"/>
                <a:gd name="T82" fmla="*/ 16 w 68"/>
                <a:gd name="T83" fmla="*/ 24 h 76"/>
                <a:gd name="T84" fmla="*/ 22 w 68"/>
                <a:gd name="T85" fmla="*/ 20 h 76"/>
                <a:gd name="T86" fmla="*/ 26 w 68"/>
                <a:gd name="T87" fmla="*/ 20 h 76"/>
                <a:gd name="T88" fmla="*/ 30 w 68"/>
                <a:gd name="T89" fmla="*/ 24 h 76"/>
                <a:gd name="T90" fmla="*/ 34 w 68"/>
                <a:gd name="T91" fmla="*/ 16 h 76"/>
                <a:gd name="T92" fmla="*/ 34 w 68"/>
                <a:gd name="T93" fmla="*/ 16 h 76"/>
                <a:gd name="T94" fmla="*/ 38 w 68"/>
                <a:gd name="T95" fmla="*/ 12 h 76"/>
                <a:gd name="T96" fmla="*/ 38 w 68"/>
                <a:gd name="T97" fmla="*/ 12 h 76"/>
                <a:gd name="T98" fmla="*/ 38 w 68"/>
                <a:gd name="T99" fmla="*/ 8 h 76"/>
                <a:gd name="T100" fmla="*/ 46 w 68"/>
                <a:gd name="T101" fmla="*/ 8 h 76"/>
                <a:gd name="T102" fmla="*/ 52 w 68"/>
                <a:gd name="T103" fmla="*/ 8 h 76"/>
                <a:gd name="T104" fmla="*/ 60 w 68"/>
                <a:gd name="T105" fmla="*/ 4 h 76"/>
                <a:gd name="T106" fmla="*/ 64 w 68"/>
                <a:gd name="T10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76">
                  <a:moveTo>
                    <a:pt x="68" y="0"/>
                  </a:moveTo>
                  <a:lnTo>
                    <a:pt x="64" y="4"/>
                  </a:lnTo>
                  <a:lnTo>
                    <a:pt x="64" y="4"/>
                  </a:lnTo>
                  <a:lnTo>
                    <a:pt x="64" y="4"/>
                  </a:lnTo>
                  <a:lnTo>
                    <a:pt x="64" y="4"/>
                  </a:lnTo>
                  <a:lnTo>
                    <a:pt x="64" y="4"/>
                  </a:lnTo>
                  <a:lnTo>
                    <a:pt x="60" y="4"/>
                  </a:lnTo>
                  <a:lnTo>
                    <a:pt x="64" y="8"/>
                  </a:lnTo>
                  <a:lnTo>
                    <a:pt x="64" y="8"/>
                  </a:lnTo>
                  <a:lnTo>
                    <a:pt x="64" y="8"/>
                  </a:lnTo>
                  <a:lnTo>
                    <a:pt x="64" y="8"/>
                  </a:lnTo>
                  <a:lnTo>
                    <a:pt x="64" y="8"/>
                  </a:lnTo>
                  <a:lnTo>
                    <a:pt x="64" y="12"/>
                  </a:lnTo>
                  <a:lnTo>
                    <a:pt x="64" y="12"/>
                  </a:lnTo>
                  <a:lnTo>
                    <a:pt x="64" y="12"/>
                  </a:lnTo>
                  <a:lnTo>
                    <a:pt x="64" y="16"/>
                  </a:lnTo>
                  <a:lnTo>
                    <a:pt x="64" y="16"/>
                  </a:lnTo>
                  <a:lnTo>
                    <a:pt x="64" y="16"/>
                  </a:lnTo>
                  <a:lnTo>
                    <a:pt x="64" y="16"/>
                  </a:lnTo>
                  <a:lnTo>
                    <a:pt x="64" y="20"/>
                  </a:lnTo>
                  <a:lnTo>
                    <a:pt x="64" y="20"/>
                  </a:lnTo>
                  <a:lnTo>
                    <a:pt x="64" y="20"/>
                  </a:lnTo>
                  <a:lnTo>
                    <a:pt x="60" y="20"/>
                  </a:lnTo>
                  <a:lnTo>
                    <a:pt x="60" y="20"/>
                  </a:lnTo>
                  <a:lnTo>
                    <a:pt x="60" y="24"/>
                  </a:lnTo>
                  <a:lnTo>
                    <a:pt x="60" y="24"/>
                  </a:lnTo>
                  <a:lnTo>
                    <a:pt x="60" y="24"/>
                  </a:lnTo>
                  <a:lnTo>
                    <a:pt x="60" y="28"/>
                  </a:lnTo>
                  <a:lnTo>
                    <a:pt x="60" y="30"/>
                  </a:lnTo>
                  <a:lnTo>
                    <a:pt x="60" y="30"/>
                  </a:lnTo>
                  <a:lnTo>
                    <a:pt x="60" y="30"/>
                  </a:lnTo>
                  <a:lnTo>
                    <a:pt x="60" y="30"/>
                  </a:lnTo>
                  <a:lnTo>
                    <a:pt x="60" y="34"/>
                  </a:lnTo>
                  <a:lnTo>
                    <a:pt x="60" y="34"/>
                  </a:lnTo>
                  <a:lnTo>
                    <a:pt x="60" y="34"/>
                  </a:lnTo>
                  <a:lnTo>
                    <a:pt x="60" y="34"/>
                  </a:lnTo>
                  <a:lnTo>
                    <a:pt x="60" y="38"/>
                  </a:lnTo>
                  <a:lnTo>
                    <a:pt x="60" y="38"/>
                  </a:lnTo>
                  <a:lnTo>
                    <a:pt x="60" y="38"/>
                  </a:lnTo>
                  <a:lnTo>
                    <a:pt x="60" y="42"/>
                  </a:lnTo>
                  <a:lnTo>
                    <a:pt x="60" y="42"/>
                  </a:lnTo>
                  <a:lnTo>
                    <a:pt x="60" y="46"/>
                  </a:lnTo>
                  <a:lnTo>
                    <a:pt x="60" y="46"/>
                  </a:lnTo>
                  <a:lnTo>
                    <a:pt x="60" y="46"/>
                  </a:lnTo>
                  <a:lnTo>
                    <a:pt x="60" y="46"/>
                  </a:lnTo>
                  <a:lnTo>
                    <a:pt x="60" y="46"/>
                  </a:lnTo>
                  <a:lnTo>
                    <a:pt x="60" y="46"/>
                  </a:lnTo>
                  <a:lnTo>
                    <a:pt x="60" y="50"/>
                  </a:lnTo>
                  <a:lnTo>
                    <a:pt x="60" y="50"/>
                  </a:lnTo>
                  <a:lnTo>
                    <a:pt x="60" y="46"/>
                  </a:lnTo>
                  <a:lnTo>
                    <a:pt x="60" y="46"/>
                  </a:lnTo>
                  <a:lnTo>
                    <a:pt x="60" y="46"/>
                  </a:lnTo>
                  <a:lnTo>
                    <a:pt x="60" y="46"/>
                  </a:lnTo>
                  <a:lnTo>
                    <a:pt x="60" y="46"/>
                  </a:lnTo>
                  <a:lnTo>
                    <a:pt x="60" y="46"/>
                  </a:lnTo>
                  <a:lnTo>
                    <a:pt x="60" y="42"/>
                  </a:lnTo>
                  <a:lnTo>
                    <a:pt x="60" y="42"/>
                  </a:lnTo>
                  <a:lnTo>
                    <a:pt x="60" y="42"/>
                  </a:lnTo>
                  <a:lnTo>
                    <a:pt x="60" y="42"/>
                  </a:lnTo>
                  <a:lnTo>
                    <a:pt x="60" y="42"/>
                  </a:lnTo>
                  <a:lnTo>
                    <a:pt x="60" y="42"/>
                  </a:lnTo>
                  <a:lnTo>
                    <a:pt x="60" y="42"/>
                  </a:lnTo>
                  <a:lnTo>
                    <a:pt x="60" y="42"/>
                  </a:lnTo>
                  <a:lnTo>
                    <a:pt x="60" y="42"/>
                  </a:lnTo>
                  <a:lnTo>
                    <a:pt x="56" y="46"/>
                  </a:lnTo>
                  <a:lnTo>
                    <a:pt x="56" y="46"/>
                  </a:lnTo>
                  <a:lnTo>
                    <a:pt x="56" y="50"/>
                  </a:lnTo>
                  <a:lnTo>
                    <a:pt x="56" y="50"/>
                  </a:lnTo>
                  <a:lnTo>
                    <a:pt x="56" y="50"/>
                  </a:lnTo>
                  <a:lnTo>
                    <a:pt x="56" y="54"/>
                  </a:lnTo>
                  <a:lnTo>
                    <a:pt x="56" y="54"/>
                  </a:lnTo>
                  <a:lnTo>
                    <a:pt x="56" y="54"/>
                  </a:lnTo>
                  <a:lnTo>
                    <a:pt x="56" y="54"/>
                  </a:lnTo>
                  <a:lnTo>
                    <a:pt x="56" y="58"/>
                  </a:lnTo>
                  <a:lnTo>
                    <a:pt x="56" y="58"/>
                  </a:lnTo>
                  <a:lnTo>
                    <a:pt x="56" y="58"/>
                  </a:lnTo>
                  <a:lnTo>
                    <a:pt x="56" y="58"/>
                  </a:lnTo>
                  <a:lnTo>
                    <a:pt x="56" y="58"/>
                  </a:lnTo>
                  <a:lnTo>
                    <a:pt x="56" y="58"/>
                  </a:lnTo>
                  <a:lnTo>
                    <a:pt x="56" y="58"/>
                  </a:lnTo>
                  <a:lnTo>
                    <a:pt x="56" y="58"/>
                  </a:lnTo>
                  <a:lnTo>
                    <a:pt x="56" y="58"/>
                  </a:lnTo>
                  <a:lnTo>
                    <a:pt x="56" y="58"/>
                  </a:lnTo>
                  <a:lnTo>
                    <a:pt x="56" y="60"/>
                  </a:lnTo>
                  <a:lnTo>
                    <a:pt x="60" y="60"/>
                  </a:lnTo>
                  <a:lnTo>
                    <a:pt x="60" y="60"/>
                  </a:lnTo>
                  <a:lnTo>
                    <a:pt x="56" y="60"/>
                  </a:lnTo>
                  <a:lnTo>
                    <a:pt x="56" y="60"/>
                  </a:lnTo>
                  <a:lnTo>
                    <a:pt x="56" y="64"/>
                  </a:lnTo>
                  <a:lnTo>
                    <a:pt x="56" y="64"/>
                  </a:lnTo>
                  <a:lnTo>
                    <a:pt x="56" y="64"/>
                  </a:lnTo>
                  <a:lnTo>
                    <a:pt x="56" y="64"/>
                  </a:lnTo>
                  <a:lnTo>
                    <a:pt x="56" y="68"/>
                  </a:lnTo>
                  <a:lnTo>
                    <a:pt x="56" y="68"/>
                  </a:lnTo>
                  <a:lnTo>
                    <a:pt x="56" y="68"/>
                  </a:lnTo>
                  <a:lnTo>
                    <a:pt x="56" y="72"/>
                  </a:lnTo>
                  <a:lnTo>
                    <a:pt x="56" y="72"/>
                  </a:lnTo>
                  <a:lnTo>
                    <a:pt x="56" y="72"/>
                  </a:lnTo>
                  <a:lnTo>
                    <a:pt x="56" y="72"/>
                  </a:lnTo>
                  <a:lnTo>
                    <a:pt x="56" y="72"/>
                  </a:lnTo>
                  <a:lnTo>
                    <a:pt x="60" y="72"/>
                  </a:lnTo>
                  <a:lnTo>
                    <a:pt x="60" y="72"/>
                  </a:lnTo>
                  <a:lnTo>
                    <a:pt x="60" y="72"/>
                  </a:lnTo>
                  <a:lnTo>
                    <a:pt x="60" y="76"/>
                  </a:lnTo>
                  <a:lnTo>
                    <a:pt x="60" y="76"/>
                  </a:lnTo>
                  <a:lnTo>
                    <a:pt x="56" y="76"/>
                  </a:lnTo>
                  <a:lnTo>
                    <a:pt x="56" y="76"/>
                  </a:lnTo>
                  <a:lnTo>
                    <a:pt x="56" y="76"/>
                  </a:lnTo>
                  <a:lnTo>
                    <a:pt x="56" y="76"/>
                  </a:lnTo>
                  <a:lnTo>
                    <a:pt x="56" y="76"/>
                  </a:lnTo>
                  <a:lnTo>
                    <a:pt x="56" y="76"/>
                  </a:lnTo>
                  <a:lnTo>
                    <a:pt x="56" y="76"/>
                  </a:lnTo>
                  <a:lnTo>
                    <a:pt x="52" y="76"/>
                  </a:lnTo>
                  <a:lnTo>
                    <a:pt x="52" y="76"/>
                  </a:lnTo>
                  <a:lnTo>
                    <a:pt x="52" y="76"/>
                  </a:lnTo>
                  <a:lnTo>
                    <a:pt x="52" y="76"/>
                  </a:lnTo>
                  <a:lnTo>
                    <a:pt x="52" y="76"/>
                  </a:lnTo>
                  <a:lnTo>
                    <a:pt x="52" y="76"/>
                  </a:lnTo>
                  <a:lnTo>
                    <a:pt x="52" y="76"/>
                  </a:lnTo>
                  <a:lnTo>
                    <a:pt x="48" y="76"/>
                  </a:lnTo>
                  <a:lnTo>
                    <a:pt x="48" y="72"/>
                  </a:lnTo>
                  <a:lnTo>
                    <a:pt x="48" y="72"/>
                  </a:lnTo>
                  <a:lnTo>
                    <a:pt x="46" y="72"/>
                  </a:lnTo>
                  <a:lnTo>
                    <a:pt x="42" y="72"/>
                  </a:lnTo>
                  <a:lnTo>
                    <a:pt x="38" y="72"/>
                  </a:lnTo>
                  <a:lnTo>
                    <a:pt x="38" y="72"/>
                  </a:lnTo>
                  <a:lnTo>
                    <a:pt x="38" y="72"/>
                  </a:lnTo>
                  <a:lnTo>
                    <a:pt x="38" y="72"/>
                  </a:lnTo>
                  <a:lnTo>
                    <a:pt x="38" y="72"/>
                  </a:lnTo>
                  <a:lnTo>
                    <a:pt x="38" y="72"/>
                  </a:lnTo>
                  <a:lnTo>
                    <a:pt x="34" y="72"/>
                  </a:lnTo>
                  <a:lnTo>
                    <a:pt x="34" y="68"/>
                  </a:lnTo>
                  <a:lnTo>
                    <a:pt x="34" y="68"/>
                  </a:lnTo>
                  <a:lnTo>
                    <a:pt x="30" y="68"/>
                  </a:lnTo>
                  <a:lnTo>
                    <a:pt x="30" y="68"/>
                  </a:lnTo>
                  <a:lnTo>
                    <a:pt x="30" y="68"/>
                  </a:lnTo>
                  <a:lnTo>
                    <a:pt x="30" y="72"/>
                  </a:lnTo>
                  <a:lnTo>
                    <a:pt x="30" y="72"/>
                  </a:lnTo>
                  <a:lnTo>
                    <a:pt x="26" y="68"/>
                  </a:lnTo>
                  <a:lnTo>
                    <a:pt x="26" y="68"/>
                  </a:lnTo>
                  <a:lnTo>
                    <a:pt x="26" y="68"/>
                  </a:lnTo>
                  <a:lnTo>
                    <a:pt x="26" y="68"/>
                  </a:lnTo>
                  <a:lnTo>
                    <a:pt x="22" y="64"/>
                  </a:lnTo>
                  <a:lnTo>
                    <a:pt x="22" y="64"/>
                  </a:lnTo>
                  <a:lnTo>
                    <a:pt x="22" y="64"/>
                  </a:lnTo>
                  <a:lnTo>
                    <a:pt x="22" y="60"/>
                  </a:lnTo>
                  <a:lnTo>
                    <a:pt x="20" y="60"/>
                  </a:lnTo>
                  <a:lnTo>
                    <a:pt x="20" y="60"/>
                  </a:lnTo>
                  <a:lnTo>
                    <a:pt x="20" y="58"/>
                  </a:lnTo>
                  <a:lnTo>
                    <a:pt x="20" y="58"/>
                  </a:lnTo>
                  <a:lnTo>
                    <a:pt x="20" y="58"/>
                  </a:lnTo>
                  <a:lnTo>
                    <a:pt x="20" y="58"/>
                  </a:lnTo>
                  <a:lnTo>
                    <a:pt x="16" y="54"/>
                  </a:lnTo>
                  <a:lnTo>
                    <a:pt x="16" y="54"/>
                  </a:lnTo>
                  <a:lnTo>
                    <a:pt x="16" y="54"/>
                  </a:lnTo>
                  <a:lnTo>
                    <a:pt x="16" y="54"/>
                  </a:lnTo>
                  <a:lnTo>
                    <a:pt x="16" y="54"/>
                  </a:lnTo>
                  <a:lnTo>
                    <a:pt x="16" y="54"/>
                  </a:lnTo>
                  <a:lnTo>
                    <a:pt x="16" y="54"/>
                  </a:lnTo>
                  <a:lnTo>
                    <a:pt x="16" y="50"/>
                  </a:lnTo>
                  <a:lnTo>
                    <a:pt x="16" y="50"/>
                  </a:lnTo>
                  <a:lnTo>
                    <a:pt x="12" y="50"/>
                  </a:lnTo>
                  <a:lnTo>
                    <a:pt x="12" y="50"/>
                  </a:lnTo>
                  <a:lnTo>
                    <a:pt x="12" y="50"/>
                  </a:lnTo>
                  <a:lnTo>
                    <a:pt x="12" y="46"/>
                  </a:lnTo>
                  <a:lnTo>
                    <a:pt x="8" y="46"/>
                  </a:lnTo>
                  <a:lnTo>
                    <a:pt x="8" y="46"/>
                  </a:lnTo>
                  <a:lnTo>
                    <a:pt x="8" y="46"/>
                  </a:lnTo>
                  <a:lnTo>
                    <a:pt x="8" y="46"/>
                  </a:lnTo>
                  <a:lnTo>
                    <a:pt x="4" y="42"/>
                  </a:lnTo>
                  <a:lnTo>
                    <a:pt x="4" y="42"/>
                  </a:lnTo>
                  <a:lnTo>
                    <a:pt x="4" y="38"/>
                  </a:lnTo>
                  <a:lnTo>
                    <a:pt x="0" y="38"/>
                  </a:lnTo>
                  <a:lnTo>
                    <a:pt x="0" y="38"/>
                  </a:lnTo>
                  <a:lnTo>
                    <a:pt x="0" y="38"/>
                  </a:lnTo>
                  <a:lnTo>
                    <a:pt x="4" y="34"/>
                  </a:lnTo>
                  <a:lnTo>
                    <a:pt x="4" y="34"/>
                  </a:lnTo>
                  <a:lnTo>
                    <a:pt x="4" y="38"/>
                  </a:lnTo>
                  <a:lnTo>
                    <a:pt x="4" y="38"/>
                  </a:lnTo>
                  <a:lnTo>
                    <a:pt x="4" y="38"/>
                  </a:lnTo>
                  <a:lnTo>
                    <a:pt x="4" y="38"/>
                  </a:lnTo>
                  <a:lnTo>
                    <a:pt x="4" y="38"/>
                  </a:lnTo>
                  <a:lnTo>
                    <a:pt x="4" y="38"/>
                  </a:lnTo>
                  <a:lnTo>
                    <a:pt x="4" y="38"/>
                  </a:lnTo>
                  <a:lnTo>
                    <a:pt x="8" y="38"/>
                  </a:lnTo>
                  <a:lnTo>
                    <a:pt x="8" y="38"/>
                  </a:lnTo>
                  <a:lnTo>
                    <a:pt x="8" y="38"/>
                  </a:lnTo>
                  <a:lnTo>
                    <a:pt x="8" y="38"/>
                  </a:lnTo>
                  <a:lnTo>
                    <a:pt x="8" y="38"/>
                  </a:lnTo>
                  <a:lnTo>
                    <a:pt x="12" y="38"/>
                  </a:lnTo>
                  <a:lnTo>
                    <a:pt x="12" y="38"/>
                  </a:lnTo>
                  <a:lnTo>
                    <a:pt x="12" y="38"/>
                  </a:lnTo>
                  <a:lnTo>
                    <a:pt x="12" y="34"/>
                  </a:lnTo>
                  <a:lnTo>
                    <a:pt x="12" y="34"/>
                  </a:lnTo>
                  <a:lnTo>
                    <a:pt x="12" y="34"/>
                  </a:lnTo>
                  <a:lnTo>
                    <a:pt x="12" y="34"/>
                  </a:lnTo>
                  <a:lnTo>
                    <a:pt x="12" y="30"/>
                  </a:lnTo>
                  <a:lnTo>
                    <a:pt x="16" y="30"/>
                  </a:lnTo>
                  <a:lnTo>
                    <a:pt x="16" y="30"/>
                  </a:lnTo>
                  <a:lnTo>
                    <a:pt x="16" y="30"/>
                  </a:lnTo>
                  <a:lnTo>
                    <a:pt x="16" y="30"/>
                  </a:lnTo>
                  <a:lnTo>
                    <a:pt x="16" y="30"/>
                  </a:lnTo>
                  <a:lnTo>
                    <a:pt x="16" y="30"/>
                  </a:lnTo>
                  <a:lnTo>
                    <a:pt x="16" y="30"/>
                  </a:lnTo>
                  <a:lnTo>
                    <a:pt x="16" y="30"/>
                  </a:lnTo>
                  <a:lnTo>
                    <a:pt x="16" y="28"/>
                  </a:lnTo>
                  <a:lnTo>
                    <a:pt x="16" y="24"/>
                  </a:lnTo>
                  <a:lnTo>
                    <a:pt x="16" y="24"/>
                  </a:lnTo>
                  <a:lnTo>
                    <a:pt x="16" y="24"/>
                  </a:lnTo>
                  <a:lnTo>
                    <a:pt x="16" y="24"/>
                  </a:lnTo>
                  <a:lnTo>
                    <a:pt x="20" y="24"/>
                  </a:lnTo>
                  <a:lnTo>
                    <a:pt x="20" y="24"/>
                  </a:lnTo>
                  <a:lnTo>
                    <a:pt x="20" y="24"/>
                  </a:lnTo>
                  <a:lnTo>
                    <a:pt x="22" y="20"/>
                  </a:lnTo>
                  <a:lnTo>
                    <a:pt x="22" y="20"/>
                  </a:lnTo>
                  <a:lnTo>
                    <a:pt x="22" y="20"/>
                  </a:lnTo>
                  <a:lnTo>
                    <a:pt x="26" y="20"/>
                  </a:lnTo>
                  <a:lnTo>
                    <a:pt x="26" y="20"/>
                  </a:lnTo>
                  <a:lnTo>
                    <a:pt x="26" y="20"/>
                  </a:lnTo>
                  <a:lnTo>
                    <a:pt x="26" y="20"/>
                  </a:lnTo>
                  <a:lnTo>
                    <a:pt x="26" y="24"/>
                  </a:lnTo>
                  <a:lnTo>
                    <a:pt x="26" y="24"/>
                  </a:lnTo>
                  <a:lnTo>
                    <a:pt x="30" y="24"/>
                  </a:lnTo>
                  <a:lnTo>
                    <a:pt x="30" y="24"/>
                  </a:lnTo>
                  <a:lnTo>
                    <a:pt x="30" y="24"/>
                  </a:lnTo>
                  <a:lnTo>
                    <a:pt x="30" y="24"/>
                  </a:lnTo>
                  <a:lnTo>
                    <a:pt x="30" y="20"/>
                  </a:lnTo>
                  <a:lnTo>
                    <a:pt x="30" y="20"/>
                  </a:lnTo>
                  <a:lnTo>
                    <a:pt x="30" y="20"/>
                  </a:lnTo>
                  <a:lnTo>
                    <a:pt x="34" y="16"/>
                  </a:lnTo>
                  <a:lnTo>
                    <a:pt x="34" y="16"/>
                  </a:lnTo>
                  <a:lnTo>
                    <a:pt x="34" y="16"/>
                  </a:lnTo>
                  <a:lnTo>
                    <a:pt x="34" y="16"/>
                  </a:lnTo>
                  <a:lnTo>
                    <a:pt x="34" y="16"/>
                  </a:lnTo>
                  <a:lnTo>
                    <a:pt x="34" y="16"/>
                  </a:lnTo>
                  <a:lnTo>
                    <a:pt x="34" y="16"/>
                  </a:lnTo>
                  <a:lnTo>
                    <a:pt x="34" y="16"/>
                  </a:lnTo>
                  <a:lnTo>
                    <a:pt x="38" y="16"/>
                  </a:lnTo>
                  <a:lnTo>
                    <a:pt x="38" y="16"/>
                  </a:lnTo>
                  <a:lnTo>
                    <a:pt x="38" y="12"/>
                  </a:lnTo>
                  <a:lnTo>
                    <a:pt x="38" y="12"/>
                  </a:lnTo>
                  <a:lnTo>
                    <a:pt x="38" y="12"/>
                  </a:lnTo>
                  <a:lnTo>
                    <a:pt x="38" y="12"/>
                  </a:lnTo>
                  <a:lnTo>
                    <a:pt x="38" y="12"/>
                  </a:lnTo>
                  <a:lnTo>
                    <a:pt x="38" y="12"/>
                  </a:lnTo>
                  <a:lnTo>
                    <a:pt x="38" y="8"/>
                  </a:lnTo>
                  <a:lnTo>
                    <a:pt x="38" y="8"/>
                  </a:lnTo>
                  <a:lnTo>
                    <a:pt x="38" y="8"/>
                  </a:lnTo>
                  <a:lnTo>
                    <a:pt x="38" y="8"/>
                  </a:lnTo>
                  <a:lnTo>
                    <a:pt x="38" y="8"/>
                  </a:lnTo>
                  <a:lnTo>
                    <a:pt x="38" y="8"/>
                  </a:lnTo>
                  <a:lnTo>
                    <a:pt x="42" y="4"/>
                  </a:lnTo>
                  <a:lnTo>
                    <a:pt x="42" y="4"/>
                  </a:lnTo>
                  <a:lnTo>
                    <a:pt x="42" y="4"/>
                  </a:lnTo>
                  <a:lnTo>
                    <a:pt x="46" y="8"/>
                  </a:lnTo>
                  <a:lnTo>
                    <a:pt x="46" y="8"/>
                  </a:lnTo>
                  <a:lnTo>
                    <a:pt x="48" y="8"/>
                  </a:lnTo>
                  <a:lnTo>
                    <a:pt x="48" y="8"/>
                  </a:lnTo>
                  <a:lnTo>
                    <a:pt x="52" y="8"/>
                  </a:lnTo>
                  <a:lnTo>
                    <a:pt x="52" y="8"/>
                  </a:lnTo>
                  <a:lnTo>
                    <a:pt x="52" y="8"/>
                  </a:lnTo>
                  <a:lnTo>
                    <a:pt x="56" y="4"/>
                  </a:lnTo>
                  <a:lnTo>
                    <a:pt x="56" y="4"/>
                  </a:lnTo>
                  <a:lnTo>
                    <a:pt x="60" y="4"/>
                  </a:lnTo>
                  <a:lnTo>
                    <a:pt x="60" y="4"/>
                  </a:lnTo>
                  <a:lnTo>
                    <a:pt x="60" y="0"/>
                  </a:lnTo>
                  <a:lnTo>
                    <a:pt x="64" y="0"/>
                  </a:lnTo>
                  <a:lnTo>
                    <a:pt x="64" y="0"/>
                  </a:lnTo>
                  <a:lnTo>
                    <a:pt x="64" y="0"/>
                  </a:lnTo>
                  <a:lnTo>
                    <a:pt x="64" y="0"/>
                  </a:lnTo>
                  <a:lnTo>
                    <a:pt x="64" y="0"/>
                  </a:lnTo>
                  <a:lnTo>
                    <a:pt x="68" y="0"/>
                  </a:lnTo>
                  <a:lnTo>
                    <a:pt x="68" y="0"/>
                  </a:lnTo>
                  <a:lnTo>
                    <a:pt x="68" y="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199" name="Freeform 81">
              <a:extLst>
                <a:ext uri="{FF2B5EF4-FFF2-40B4-BE49-F238E27FC236}">
                  <a16:creationId xmlns:a16="http://schemas.microsoft.com/office/drawing/2014/main" id="{A26129C3-8339-A1F5-59E7-CDE1366C2054}"/>
                </a:ext>
              </a:extLst>
            </p:cNvPr>
            <p:cNvSpPr>
              <a:spLocks noEditPoints="1"/>
            </p:cNvSpPr>
            <p:nvPr/>
          </p:nvSpPr>
          <p:spPr bwMode="auto">
            <a:xfrm>
              <a:off x="2530475" y="4295843"/>
              <a:ext cx="130175" cy="66675"/>
            </a:xfrm>
            <a:custGeom>
              <a:avLst/>
              <a:gdLst>
                <a:gd name="T0" fmla="*/ 38 w 82"/>
                <a:gd name="T1" fmla="*/ 22 h 42"/>
                <a:gd name="T2" fmla="*/ 38 w 82"/>
                <a:gd name="T3" fmla="*/ 30 h 42"/>
                <a:gd name="T4" fmla="*/ 40 w 82"/>
                <a:gd name="T5" fmla="*/ 34 h 42"/>
                <a:gd name="T6" fmla="*/ 40 w 82"/>
                <a:gd name="T7" fmla="*/ 38 h 42"/>
                <a:gd name="T8" fmla="*/ 34 w 82"/>
                <a:gd name="T9" fmla="*/ 42 h 42"/>
                <a:gd name="T10" fmla="*/ 30 w 82"/>
                <a:gd name="T11" fmla="*/ 42 h 42"/>
                <a:gd name="T12" fmla="*/ 30 w 82"/>
                <a:gd name="T13" fmla="*/ 34 h 42"/>
                <a:gd name="T14" fmla="*/ 26 w 82"/>
                <a:gd name="T15" fmla="*/ 30 h 42"/>
                <a:gd name="T16" fmla="*/ 22 w 82"/>
                <a:gd name="T17" fmla="*/ 34 h 42"/>
                <a:gd name="T18" fmla="*/ 18 w 82"/>
                <a:gd name="T19" fmla="*/ 30 h 42"/>
                <a:gd name="T20" fmla="*/ 18 w 82"/>
                <a:gd name="T21" fmla="*/ 26 h 42"/>
                <a:gd name="T22" fmla="*/ 10 w 82"/>
                <a:gd name="T23" fmla="*/ 26 h 42"/>
                <a:gd name="T24" fmla="*/ 8 w 82"/>
                <a:gd name="T25" fmla="*/ 26 h 42"/>
                <a:gd name="T26" fmla="*/ 4 w 82"/>
                <a:gd name="T27" fmla="*/ 22 h 42"/>
                <a:gd name="T28" fmla="*/ 4 w 82"/>
                <a:gd name="T29" fmla="*/ 30 h 42"/>
                <a:gd name="T30" fmla="*/ 0 w 82"/>
                <a:gd name="T31" fmla="*/ 26 h 42"/>
                <a:gd name="T32" fmla="*/ 4 w 82"/>
                <a:gd name="T33" fmla="*/ 22 h 42"/>
                <a:gd name="T34" fmla="*/ 0 w 82"/>
                <a:gd name="T35" fmla="*/ 16 h 42"/>
                <a:gd name="T36" fmla="*/ 0 w 82"/>
                <a:gd name="T37" fmla="*/ 12 h 42"/>
                <a:gd name="T38" fmla="*/ 4 w 82"/>
                <a:gd name="T39" fmla="*/ 0 h 42"/>
                <a:gd name="T40" fmla="*/ 8 w 82"/>
                <a:gd name="T41" fmla="*/ 4 h 42"/>
                <a:gd name="T42" fmla="*/ 10 w 82"/>
                <a:gd name="T43" fmla="*/ 12 h 42"/>
                <a:gd name="T44" fmla="*/ 14 w 82"/>
                <a:gd name="T45" fmla="*/ 12 h 42"/>
                <a:gd name="T46" fmla="*/ 18 w 82"/>
                <a:gd name="T47" fmla="*/ 16 h 42"/>
                <a:gd name="T48" fmla="*/ 26 w 82"/>
                <a:gd name="T49" fmla="*/ 16 h 42"/>
                <a:gd name="T50" fmla="*/ 30 w 82"/>
                <a:gd name="T51" fmla="*/ 16 h 42"/>
                <a:gd name="T52" fmla="*/ 38 w 82"/>
                <a:gd name="T53" fmla="*/ 12 h 42"/>
                <a:gd name="T54" fmla="*/ 40 w 82"/>
                <a:gd name="T55" fmla="*/ 8 h 42"/>
                <a:gd name="T56" fmla="*/ 48 w 82"/>
                <a:gd name="T57" fmla="*/ 4 h 42"/>
                <a:gd name="T58" fmla="*/ 56 w 82"/>
                <a:gd name="T59" fmla="*/ 4 h 42"/>
                <a:gd name="T60" fmla="*/ 56 w 82"/>
                <a:gd name="T61" fmla="*/ 4 h 42"/>
                <a:gd name="T62" fmla="*/ 64 w 82"/>
                <a:gd name="T63" fmla="*/ 4 h 42"/>
                <a:gd name="T64" fmla="*/ 70 w 82"/>
                <a:gd name="T65" fmla="*/ 12 h 42"/>
                <a:gd name="T66" fmla="*/ 78 w 82"/>
                <a:gd name="T67" fmla="*/ 16 h 42"/>
                <a:gd name="T68" fmla="*/ 78 w 82"/>
                <a:gd name="T69" fmla="*/ 18 h 42"/>
                <a:gd name="T70" fmla="*/ 78 w 82"/>
                <a:gd name="T71" fmla="*/ 22 h 42"/>
                <a:gd name="T72" fmla="*/ 82 w 82"/>
                <a:gd name="T73" fmla="*/ 26 h 42"/>
                <a:gd name="T74" fmla="*/ 82 w 82"/>
                <a:gd name="T75" fmla="*/ 34 h 42"/>
                <a:gd name="T76" fmla="*/ 74 w 82"/>
                <a:gd name="T77" fmla="*/ 34 h 42"/>
                <a:gd name="T78" fmla="*/ 74 w 82"/>
                <a:gd name="T79" fmla="*/ 38 h 42"/>
                <a:gd name="T80" fmla="*/ 68 w 82"/>
                <a:gd name="T81" fmla="*/ 38 h 42"/>
                <a:gd name="T82" fmla="*/ 68 w 82"/>
                <a:gd name="T83" fmla="*/ 30 h 42"/>
                <a:gd name="T84" fmla="*/ 68 w 82"/>
                <a:gd name="T85" fmla="*/ 30 h 42"/>
                <a:gd name="T86" fmla="*/ 68 w 82"/>
                <a:gd name="T87" fmla="*/ 26 h 42"/>
                <a:gd name="T88" fmla="*/ 70 w 82"/>
                <a:gd name="T89" fmla="*/ 26 h 42"/>
                <a:gd name="T90" fmla="*/ 74 w 82"/>
                <a:gd name="T91" fmla="*/ 26 h 42"/>
                <a:gd name="T92" fmla="*/ 70 w 82"/>
                <a:gd name="T93" fmla="*/ 22 h 42"/>
                <a:gd name="T94" fmla="*/ 64 w 82"/>
                <a:gd name="T95" fmla="*/ 22 h 42"/>
                <a:gd name="T96" fmla="*/ 60 w 82"/>
                <a:gd name="T97" fmla="*/ 16 h 42"/>
                <a:gd name="T98" fmla="*/ 56 w 82"/>
                <a:gd name="T99" fmla="*/ 12 h 42"/>
                <a:gd name="T100" fmla="*/ 56 w 82"/>
                <a:gd name="T101" fmla="*/ 12 h 42"/>
                <a:gd name="T102" fmla="*/ 48 w 82"/>
                <a:gd name="T103" fmla="*/ 12 h 42"/>
                <a:gd name="T104" fmla="*/ 44 w 82"/>
                <a:gd name="T105" fmla="*/ 16 h 42"/>
                <a:gd name="T106" fmla="*/ 40 w 82"/>
                <a:gd name="T107" fmla="*/ 22 h 42"/>
                <a:gd name="T108" fmla="*/ 10 w 82"/>
                <a:gd name="T109" fmla="*/ 8 h 42"/>
                <a:gd name="T110" fmla="*/ 60 w 82"/>
                <a:gd name="T111" fmla="*/ 22 h 42"/>
                <a:gd name="T112" fmla="*/ 56 w 82"/>
                <a:gd name="T113" fmla="*/ 22 h 42"/>
                <a:gd name="T114" fmla="*/ 18 w 82"/>
                <a:gd name="T115" fmla="*/ 38 h 42"/>
                <a:gd name="T116" fmla="*/ 18 w 82"/>
                <a:gd name="T117" fmla="*/ 42 h 42"/>
                <a:gd name="T118" fmla="*/ 18 w 82"/>
                <a:gd name="T119" fmla="*/ 42 h 42"/>
                <a:gd name="T120" fmla="*/ 18 w 82"/>
                <a:gd name="T12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 h="42">
                  <a:moveTo>
                    <a:pt x="40" y="22"/>
                  </a:moveTo>
                  <a:lnTo>
                    <a:pt x="40" y="22"/>
                  </a:lnTo>
                  <a:lnTo>
                    <a:pt x="40" y="22"/>
                  </a:lnTo>
                  <a:lnTo>
                    <a:pt x="40" y="22"/>
                  </a:lnTo>
                  <a:lnTo>
                    <a:pt x="40" y="22"/>
                  </a:lnTo>
                  <a:lnTo>
                    <a:pt x="38" y="22"/>
                  </a:lnTo>
                  <a:lnTo>
                    <a:pt x="38" y="22"/>
                  </a:lnTo>
                  <a:lnTo>
                    <a:pt x="38" y="26"/>
                  </a:lnTo>
                  <a:lnTo>
                    <a:pt x="38" y="26"/>
                  </a:lnTo>
                  <a:lnTo>
                    <a:pt x="38" y="26"/>
                  </a:lnTo>
                  <a:lnTo>
                    <a:pt x="38" y="26"/>
                  </a:lnTo>
                  <a:lnTo>
                    <a:pt x="38" y="26"/>
                  </a:lnTo>
                  <a:lnTo>
                    <a:pt x="38" y="26"/>
                  </a:lnTo>
                  <a:lnTo>
                    <a:pt x="38" y="30"/>
                  </a:lnTo>
                  <a:lnTo>
                    <a:pt x="38" y="30"/>
                  </a:lnTo>
                  <a:lnTo>
                    <a:pt x="38" y="30"/>
                  </a:lnTo>
                  <a:lnTo>
                    <a:pt x="38" y="30"/>
                  </a:lnTo>
                  <a:lnTo>
                    <a:pt x="38" y="30"/>
                  </a:lnTo>
                  <a:lnTo>
                    <a:pt x="38" y="30"/>
                  </a:lnTo>
                  <a:lnTo>
                    <a:pt x="38" y="30"/>
                  </a:lnTo>
                  <a:lnTo>
                    <a:pt x="40" y="34"/>
                  </a:lnTo>
                  <a:lnTo>
                    <a:pt x="40" y="34"/>
                  </a:lnTo>
                  <a:lnTo>
                    <a:pt x="40" y="38"/>
                  </a:lnTo>
                  <a:lnTo>
                    <a:pt x="40" y="38"/>
                  </a:lnTo>
                  <a:lnTo>
                    <a:pt x="40" y="38"/>
                  </a:lnTo>
                  <a:lnTo>
                    <a:pt x="40" y="38"/>
                  </a:lnTo>
                  <a:lnTo>
                    <a:pt x="40" y="38"/>
                  </a:lnTo>
                  <a:lnTo>
                    <a:pt x="40" y="38"/>
                  </a:lnTo>
                  <a:lnTo>
                    <a:pt x="38" y="38"/>
                  </a:lnTo>
                  <a:lnTo>
                    <a:pt x="38" y="38"/>
                  </a:lnTo>
                  <a:lnTo>
                    <a:pt x="38" y="38"/>
                  </a:lnTo>
                  <a:lnTo>
                    <a:pt x="38" y="42"/>
                  </a:lnTo>
                  <a:lnTo>
                    <a:pt x="38" y="42"/>
                  </a:lnTo>
                  <a:lnTo>
                    <a:pt x="38" y="42"/>
                  </a:lnTo>
                  <a:lnTo>
                    <a:pt x="34" y="42"/>
                  </a:lnTo>
                  <a:lnTo>
                    <a:pt x="34" y="42"/>
                  </a:lnTo>
                  <a:lnTo>
                    <a:pt x="34" y="42"/>
                  </a:lnTo>
                  <a:lnTo>
                    <a:pt x="34" y="42"/>
                  </a:lnTo>
                  <a:lnTo>
                    <a:pt x="34" y="42"/>
                  </a:lnTo>
                  <a:lnTo>
                    <a:pt x="30" y="42"/>
                  </a:lnTo>
                  <a:lnTo>
                    <a:pt x="30" y="42"/>
                  </a:lnTo>
                  <a:lnTo>
                    <a:pt x="30" y="42"/>
                  </a:lnTo>
                  <a:lnTo>
                    <a:pt x="30" y="42"/>
                  </a:lnTo>
                  <a:lnTo>
                    <a:pt x="30" y="42"/>
                  </a:lnTo>
                  <a:lnTo>
                    <a:pt x="30" y="42"/>
                  </a:lnTo>
                  <a:lnTo>
                    <a:pt x="30" y="38"/>
                  </a:lnTo>
                  <a:lnTo>
                    <a:pt x="30" y="38"/>
                  </a:lnTo>
                  <a:lnTo>
                    <a:pt x="30" y="38"/>
                  </a:lnTo>
                  <a:lnTo>
                    <a:pt x="30" y="34"/>
                  </a:lnTo>
                  <a:lnTo>
                    <a:pt x="26" y="34"/>
                  </a:lnTo>
                  <a:lnTo>
                    <a:pt x="26" y="34"/>
                  </a:lnTo>
                  <a:lnTo>
                    <a:pt x="26" y="34"/>
                  </a:lnTo>
                  <a:lnTo>
                    <a:pt x="26" y="30"/>
                  </a:lnTo>
                  <a:lnTo>
                    <a:pt x="26" y="34"/>
                  </a:lnTo>
                  <a:lnTo>
                    <a:pt x="26" y="30"/>
                  </a:lnTo>
                  <a:lnTo>
                    <a:pt x="26" y="30"/>
                  </a:lnTo>
                  <a:lnTo>
                    <a:pt x="26" y="34"/>
                  </a:lnTo>
                  <a:lnTo>
                    <a:pt x="26" y="34"/>
                  </a:lnTo>
                  <a:lnTo>
                    <a:pt x="26" y="34"/>
                  </a:lnTo>
                  <a:lnTo>
                    <a:pt x="26" y="34"/>
                  </a:lnTo>
                  <a:lnTo>
                    <a:pt x="26" y="38"/>
                  </a:lnTo>
                  <a:lnTo>
                    <a:pt x="26" y="34"/>
                  </a:lnTo>
                  <a:lnTo>
                    <a:pt x="22" y="34"/>
                  </a:lnTo>
                  <a:lnTo>
                    <a:pt x="22" y="34"/>
                  </a:lnTo>
                  <a:lnTo>
                    <a:pt x="22" y="34"/>
                  </a:lnTo>
                  <a:lnTo>
                    <a:pt x="22" y="34"/>
                  </a:lnTo>
                  <a:lnTo>
                    <a:pt x="18" y="34"/>
                  </a:lnTo>
                  <a:lnTo>
                    <a:pt x="18" y="34"/>
                  </a:lnTo>
                  <a:lnTo>
                    <a:pt x="18" y="30"/>
                  </a:lnTo>
                  <a:lnTo>
                    <a:pt x="18" y="30"/>
                  </a:lnTo>
                  <a:lnTo>
                    <a:pt x="18" y="30"/>
                  </a:lnTo>
                  <a:lnTo>
                    <a:pt x="18" y="30"/>
                  </a:lnTo>
                  <a:lnTo>
                    <a:pt x="18" y="30"/>
                  </a:lnTo>
                  <a:lnTo>
                    <a:pt x="18" y="30"/>
                  </a:lnTo>
                  <a:lnTo>
                    <a:pt x="18" y="30"/>
                  </a:lnTo>
                  <a:lnTo>
                    <a:pt x="18" y="26"/>
                  </a:lnTo>
                  <a:lnTo>
                    <a:pt x="18" y="26"/>
                  </a:lnTo>
                  <a:lnTo>
                    <a:pt x="18" y="26"/>
                  </a:lnTo>
                  <a:lnTo>
                    <a:pt x="18" y="26"/>
                  </a:lnTo>
                  <a:lnTo>
                    <a:pt x="14" y="26"/>
                  </a:lnTo>
                  <a:lnTo>
                    <a:pt x="10" y="26"/>
                  </a:lnTo>
                  <a:lnTo>
                    <a:pt x="10" y="26"/>
                  </a:lnTo>
                  <a:lnTo>
                    <a:pt x="10" y="26"/>
                  </a:lnTo>
                  <a:lnTo>
                    <a:pt x="10" y="26"/>
                  </a:lnTo>
                  <a:lnTo>
                    <a:pt x="10" y="26"/>
                  </a:lnTo>
                  <a:lnTo>
                    <a:pt x="10" y="22"/>
                  </a:lnTo>
                  <a:lnTo>
                    <a:pt x="10" y="22"/>
                  </a:lnTo>
                  <a:lnTo>
                    <a:pt x="10" y="22"/>
                  </a:lnTo>
                  <a:lnTo>
                    <a:pt x="8" y="22"/>
                  </a:lnTo>
                  <a:lnTo>
                    <a:pt x="8" y="22"/>
                  </a:lnTo>
                  <a:lnTo>
                    <a:pt x="8" y="26"/>
                  </a:lnTo>
                  <a:lnTo>
                    <a:pt x="8" y="26"/>
                  </a:lnTo>
                  <a:lnTo>
                    <a:pt x="8" y="26"/>
                  </a:lnTo>
                  <a:lnTo>
                    <a:pt x="8" y="22"/>
                  </a:lnTo>
                  <a:lnTo>
                    <a:pt x="8" y="22"/>
                  </a:lnTo>
                  <a:lnTo>
                    <a:pt x="4" y="22"/>
                  </a:lnTo>
                  <a:lnTo>
                    <a:pt x="4" y="22"/>
                  </a:lnTo>
                  <a:lnTo>
                    <a:pt x="4" y="22"/>
                  </a:lnTo>
                  <a:lnTo>
                    <a:pt x="4" y="22"/>
                  </a:lnTo>
                  <a:lnTo>
                    <a:pt x="4" y="26"/>
                  </a:lnTo>
                  <a:lnTo>
                    <a:pt x="4" y="26"/>
                  </a:lnTo>
                  <a:lnTo>
                    <a:pt x="4" y="26"/>
                  </a:lnTo>
                  <a:lnTo>
                    <a:pt x="4" y="26"/>
                  </a:lnTo>
                  <a:lnTo>
                    <a:pt x="4" y="30"/>
                  </a:lnTo>
                  <a:lnTo>
                    <a:pt x="4" y="30"/>
                  </a:lnTo>
                  <a:lnTo>
                    <a:pt x="0" y="30"/>
                  </a:lnTo>
                  <a:lnTo>
                    <a:pt x="0" y="30"/>
                  </a:lnTo>
                  <a:lnTo>
                    <a:pt x="0" y="26"/>
                  </a:lnTo>
                  <a:lnTo>
                    <a:pt x="0" y="26"/>
                  </a:lnTo>
                  <a:lnTo>
                    <a:pt x="0" y="26"/>
                  </a:lnTo>
                  <a:lnTo>
                    <a:pt x="0" y="26"/>
                  </a:lnTo>
                  <a:lnTo>
                    <a:pt x="0" y="26"/>
                  </a:lnTo>
                  <a:lnTo>
                    <a:pt x="0" y="22"/>
                  </a:lnTo>
                  <a:lnTo>
                    <a:pt x="0" y="22"/>
                  </a:lnTo>
                  <a:lnTo>
                    <a:pt x="0" y="22"/>
                  </a:lnTo>
                  <a:lnTo>
                    <a:pt x="0" y="22"/>
                  </a:lnTo>
                  <a:lnTo>
                    <a:pt x="0" y="22"/>
                  </a:lnTo>
                  <a:lnTo>
                    <a:pt x="0" y="22"/>
                  </a:lnTo>
                  <a:lnTo>
                    <a:pt x="4" y="22"/>
                  </a:lnTo>
                  <a:lnTo>
                    <a:pt x="4" y="18"/>
                  </a:lnTo>
                  <a:lnTo>
                    <a:pt x="4" y="18"/>
                  </a:lnTo>
                  <a:lnTo>
                    <a:pt x="0" y="18"/>
                  </a:lnTo>
                  <a:lnTo>
                    <a:pt x="0" y="18"/>
                  </a:lnTo>
                  <a:lnTo>
                    <a:pt x="0" y="16"/>
                  </a:lnTo>
                  <a:lnTo>
                    <a:pt x="0" y="16"/>
                  </a:lnTo>
                  <a:lnTo>
                    <a:pt x="0" y="16"/>
                  </a:lnTo>
                  <a:lnTo>
                    <a:pt x="4" y="16"/>
                  </a:lnTo>
                  <a:lnTo>
                    <a:pt x="4" y="16"/>
                  </a:lnTo>
                  <a:lnTo>
                    <a:pt x="4" y="16"/>
                  </a:lnTo>
                  <a:lnTo>
                    <a:pt x="4" y="16"/>
                  </a:lnTo>
                  <a:lnTo>
                    <a:pt x="4" y="16"/>
                  </a:lnTo>
                  <a:lnTo>
                    <a:pt x="4" y="12"/>
                  </a:lnTo>
                  <a:lnTo>
                    <a:pt x="0" y="12"/>
                  </a:lnTo>
                  <a:lnTo>
                    <a:pt x="0" y="12"/>
                  </a:lnTo>
                  <a:lnTo>
                    <a:pt x="0" y="8"/>
                  </a:lnTo>
                  <a:lnTo>
                    <a:pt x="0" y="4"/>
                  </a:lnTo>
                  <a:lnTo>
                    <a:pt x="4" y="0"/>
                  </a:lnTo>
                  <a:lnTo>
                    <a:pt x="4" y="0"/>
                  </a:lnTo>
                  <a:lnTo>
                    <a:pt x="4" y="0"/>
                  </a:lnTo>
                  <a:lnTo>
                    <a:pt x="4" y="0"/>
                  </a:lnTo>
                  <a:lnTo>
                    <a:pt x="4" y="4"/>
                  </a:lnTo>
                  <a:lnTo>
                    <a:pt x="4" y="4"/>
                  </a:lnTo>
                  <a:lnTo>
                    <a:pt x="4" y="4"/>
                  </a:lnTo>
                  <a:lnTo>
                    <a:pt x="8" y="4"/>
                  </a:lnTo>
                  <a:lnTo>
                    <a:pt x="8" y="4"/>
                  </a:lnTo>
                  <a:lnTo>
                    <a:pt x="8" y="4"/>
                  </a:lnTo>
                  <a:lnTo>
                    <a:pt x="8" y="4"/>
                  </a:lnTo>
                  <a:lnTo>
                    <a:pt x="8" y="4"/>
                  </a:lnTo>
                  <a:lnTo>
                    <a:pt x="8" y="4"/>
                  </a:lnTo>
                  <a:lnTo>
                    <a:pt x="8" y="8"/>
                  </a:lnTo>
                  <a:lnTo>
                    <a:pt x="8" y="8"/>
                  </a:lnTo>
                  <a:lnTo>
                    <a:pt x="10" y="8"/>
                  </a:lnTo>
                  <a:lnTo>
                    <a:pt x="10" y="12"/>
                  </a:lnTo>
                  <a:lnTo>
                    <a:pt x="10" y="12"/>
                  </a:lnTo>
                  <a:lnTo>
                    <a:pt x="10" y="12"/>
                  </a:lnTo>
                  <a:lnTo>
                    <a:pt x="14" y="16"/>
                  </a:lnTo>
                  <a:lnTo>
                    <a:pt x="14" y="12"/>
                  </a:lnTo>
                  <a:lnTo>
                    <a:pt x="18" y="12"/>
                  </a:lnTo>
                  <a:lnTo>
                    <a:pt x="18" y="12"/>
                  </a:lnTo>
                  <a:lnTo>
                    <a:pt x="14" y="12"/>
                  </a:lnTo>
                  <a:lnTo>
                    <a:pt x="14" y="12"/>
                  </a:lnTo>
                  <a:lnTo>
                    <a:pt x="14" y="8"/>
                  </a:lnTo>
                  <a:lnTo>
                    <a:pt x="14" y="8"/>
                  </a:lnTo>
                  <a:lnTo>
                    <a:pt x="14" y="8"/>
                  </a:lnTo>
                  <a:lnTo>
                    <a:pt x="18" y="12"/>
                  </a:lnTo>
                  <a:lnTo>
                    <a:pt x="18" y="12"/>
                  </a:lnTo>
                  <a:lnTo>
                    <a:pt x="18" y="12"/>
                  </a:lnTo>
                  <a:lnTo>
                    <a:pt x="18" y="16"/>
                  </a:lnTo>
                  <a:lnTo>
                    <a:pt x="18" y="16"/>
                  </a:lnTo>
                  <a:lnTo>
                    <a:pt x="18" y="16"/>
                  </a:lnTo>
                  <a:lnTo>
                    <a:pt x="22" y="16"/>
                  </a:lnTo>
                  <a:lnTo>
                    <a:pt x="26" y="16"/>
                  </a:lnTo>
                  <a:lnTo>
                    <a:pt x="26" y="16"/>
                  </a:lnTo>
                  <a:lnTo>
                    <a:pt x="26" y="16"/>
                  </a:lnTo>
                  <a:lnTo>
                    <a:pt x="26" y="16"/>
                  </a:lnTo>
                  <a:lnTo>
                    <a:pt x="26" y="16"/>
                  </a:lnTo>
                  <a:lnTo>
                    <a:pt x="30" y="16"/>
                  </a:lnTo>
                  <a:lnTo>
                    <a:pt x="30" y="16"/>
                  </a:lnTo>
                  <a:lnTo>
                    <a:pt x="30" y="16"/>
                  </a:lnTo>
                  <a:lnTo>
                    <a:pt x="30" y="16"/>
                  </a:lnTo>
                  <a:lnTo>
                    <a:pt x="30" y="16"/>
                  </a:lnTo>
                  <a:lnTo>
                    <a:pt x="30" y="16"/>
                  </a:lnTo>
                  <a:lnTo>
                    <a:pt x="30" y="16"/>
                  </a:lnTo>
                  <a:lnTo>
                    <a:pt x="30" y="12"/>
                  </a:lnTo>
                  <a:lnTo>
                    <a:pt x="34" y="12"/>
                  </a:lnTo>
                  <a:lnTo>
                    <a:pt x="34" y="12"/>
                  </a:lnTo>
                  <a:lnTo>
                    <a:pt x="34" y="12"/>
                  </a:lnTo>
                  <a:lnTo>
                    <a:pt x="34" y="12"/>
                  </a:lnTo>
                  <a:lnTo>
                    <a:pt x="38" y="12"/>
                  </a:lnTo>
                  <a:lnTo>
                    <a:pt x="38" y="8"/>
                  </a:lnTo>
                  <a:lnTo>
                    <a:pt x="38" y="8"/>
                  </a:lnTo>
                  <a:lnTo>
                    <a:pt x="40" y="8"/>
                  </a:lnTo>
                  <a:lnTo>
                    <a:pt x="40" y="8"/>
                  </a:lnTo>
                  <a:lnTo>
                    <a:pt x="40" y="8"/>
                  </a:lnTo>
                  <a:lnTo>
                    <a:pt x="40" y="8"/>
                  </a:lnTo>
                  <a:lnTo>
                    <a:pt x="40" y="8"/>
                  </a:lnTo>
                  <a:lnTo>
                    <a:pt x="40" y="8"/>
                  </a:lnTo>
                  <a:lnTo>
                    <a:pt x="44" y="8"/>
                  </a:lnTo>
                  <a:lnTo>
                    <a:pt x="44" y="8"/>
                  </a:lnTo>
                  <a:lnTo>
                    <a:pt x="44" y="4"/>
                  </a:lnTo>
                  <a:lnTo>
                    <a:pt x="44" y="4"/>
                  </a:lnTo>
                  <a:lnTo>
                    <a:pt x="48" y="4"/>
                  </a:lnTo>
                  <a:lnTo>
                    <a:pt x="48" y="4"/>
                  </a:lnTo>
                  <a:lnTo>
                    <a:pt x="48" y="0"/>
                  </a:lnTo>
                  <a:lnTo>
                    <a:pt x="48" y="0"/>
                  </a:lnTo>
                  <a:lnTo>
                    <a:pt x="48" y="0"/>
                  </a:lnTo>
                  <a:lnTo>
                    <a:pt x="48" y="4"/>
                  </a:lnTo>
                  <a:lnTo>
                    <a:pt x="52" y="4"/>
                  </a:lnTo>
                  <a:lnTo>
                    <a:pt x="56" y="4"/>
                  </a:lnTo>
                  <a:lnTo>
                    <a:pt x="56" y="4"/>
                  </a:lnTo>
                  <a:lnTo>
                    <a:pt x="56" y="4"/>
                  </a:lnTo>
                  <a:lnTo>
                    <a:pt x="56" y="4"/>
                  </a:lnTo>
                  <a:lnTo>
                    <a:pt x="56" y="4"/>
                  </a:lnTo>
                  <a:lnTo>
                    <a:pt x="56" y="4"/>
                  </a:lnTo>
                  <a:lnTo>
                    <a:pt x="56" y="4"/>
                  </a:lnTo>
                  <a:lnTo>
                    <a:pt x="56" y="4"/>
                  </a:lnTo>
                  <a:lnTo>
                    <a:pt x="56" y="4"/>
                  </a:lnTo>
                  <a:lnTo>
                    <a:pt x="56" y="4"/>
                  </a:lnTo>
                  <a:lnTo>
                    <a:pt x="56" y="4"/>
                  </a:lnTo>
                  <a:lnTo>
                    <a:pt x="56" y="4"/>
                  </a:lnTo>
                  <a:lnTo>
                    <a:pt x="60" y="4"/>
                  </a:lnTo>
                  <a:lnTo>
                    <a:pt x="64" y="4"/>
                  </a:lnTo>
                  <a:lnTo>
                    <a:pt x="64" y="4"/>
                  </a:lnTo>
                  <a:lnTo>
                    <a:pt x="64" y="4"/>
                  </a:lnTo>
                  <a:lnTo>
                    <a:pt x="64" y="8"/>
                  </a:lnTo>
                  <a:lnTo>
                    <a:pt x="68" y="8"/>
                  </a:lnTo>
                  <a:lnTo>
                    <a:pt x="68" y="8"/>
                  </a:lnTo>
                  <a:lnTo>
                    <a:pt x="68" y="8"/>
                  </a:lnTo>
                  <a:lnTo>
                    <a:pt x="70" y="8"/>
                  </a:lnTo>
                  <a:lnTo>
                    <a:pt x="70" y="12"/>
                  </a:lnTo>
                  <a:lnTo>
                    <a:pt x="70" y="12"/>
                  </a:lnTo>
                  <a:lnTo>
                    <a:pt x="74" y="12"/>
                  </a:lnTo>
                  <a:lnTo>
                    <a:pt x="74" y="12"/>
                  </a:lnTo>
                  <a:lnTo>
                    <a:pt x="74" y="12"/>
                  </a:lnTo>
                  <a:lnTo>
                    <a:pt x="74" y="12"/>
                  </a:lnTo>
                  <a:lnTo>
                    <a:pt x="74" y="16"/>
                  </a:lnTo>
                  <a:lnTo>
                    <a:pt x="74" y="16"/>
                  </a:lnTo>
                  <a:lnTo>
                    <a:pt x="78" y="16"/>
                  </a:lnTo>
                  <a:lnTo>
                    <a:pt x="78" y="18"/>
                  </a:lnTo>
                  <a:lnTo>
                    <a:pt x="78" y="18"/>
                  </a:lnTo>
                  <a:lnTo>
                    <a:pt x="78" y="18"/>
                  </a:lnTo>
                  <a:lnTo>
                    <a:pt x="78" y="18"/>
                  </a:lnTo>
                  <a:lnTo>
                    <a:pt x="78" y="18"/>
                  </a:lnTo>
                  <a:lnTo>
                    <a:pt x="78" y="18"/>
                  </a:lnTo>
                  <a:lnTo>
                    <a:pt x="78" y="18"/>
                  </a:lnTo>
                  <a:lnTo>
                    <a:pt x="78" y="18"/>
                  </a:lnTo>
                  <a:lnTo>
                    <a:pt x="78" y="18"/>
                  </a:lnTo>
                  <a:lnTo>
                    <a:pt x="78" y="18"/>
                  </a:lnTo>
                  <a:lnTo>
                    <a:pt x="78" y="22"/>
                  </a:lnTo>
                  <a:lnTo>
                    <a:pt x="78" y="22"/>
                  </a:lnTo>
                  <a:lnTo>
                    <a:pt x="78" y="22"/>
                  </a:lnTo>
                  <a:lnTo>
                    <a:pt x="78" y="22"/>
                  </a:lnTo>
                  <a:lnTo>
                    <a:pt x="78" y="22"/>
                  </a:lnTo>
                  <a:lnTo>
                    <a:pt x="78" y="22"/>
                  </a:lnTo>
                  <a:lnTo>
                    <a:pt x="78" y="22"/>
                  </a:lnTo>
                  <a:lnTo>
                    <a:pt x="78" y="26"/>
                  </a:lnTo>
                  <a:lnTo>
                    <a:pt x="82" y="26"/>
                  </a:lnTo>
                  <a:lnTo>
                    <a:pt x="82" y="26"/>
                  </a:lnTo>
                  <a:lnTo>
                    <a:pt x="82" y="26"/>
                  </a:lnTo>
                  <a:lnTo>
                    <a:pt x="82" y="26"/>
                  </a:lnTo>
                  <a:lnTo>
                    <a:pt x="82" y="30"/>
                  </a:lnTo>
                  <a:lnTo>
                    <a:pt x="82" y="30"/>
                  </a:lnTo>
                  <a:lnTo>
                    <a:pt x="82" y="30"/>
                  </a:lnTo>
                  <a:lnTo>
                    <a:pt x="82" y="30"/>
                  </a:lnTo>
                  <a:lnTo>
                    <a:pt x="78" y="34"/>
                  </a:lnTo>
                  <a:lnTo>
                    <a:pt x="82" y="34"/>
                  </a:lnTo>
                  <a:lnTo>
                    <a:pt x="82" y="34"/>
                  </a:lnTo>
                  <a:lnTo>
                    <a:pt x="78" y="38"/>
                  </a:lnTo>
                  <a:lnTo>
                    <a:pt x="78" y="38"/>
                  </a:lnTo>
                  <a:lnTo>
                    <a:pt x="74" y="38"/>
                  </a:lnTo>
                  <a:lnTo>
                    <a:pt x="74" y="38"/>
                  </a:lnTo>
                  <a:lnTo>
                    <a:pt x="74" y="34"/>
                  </a:lnTo>
                  <a:lnTo>
                    <a:pt x="74" y="34"/>
                  </a:lnTo>
                  <a:lnTo>
                    <a:pt x="74" y="34"/>
                  </a:lnTo>
                  <a:lnTo>
                    <a:pt x="74" y="34"/>
                  </a:lnTo>
                  <a:lnTo>
                    <a:pt x="74" y="34"/>
                  </a:lnTo>
                  <a:lnTo>
                    <a:pt x="74" y="38"/>
                  </a:lnTo>
                  <a:lnTo>
                    <a:pt x="74" y="38"/>
                  </a:lnTo>
                  <a:lnTo>
                    <a:pt x="74" y="38"/>
                  </a:lnTo>
                  <a:lnTo>
                    <a:pt x="74" y="38"/>
                  </a:lnTo>
                  <a:lnTo>
                    <a:pt x="74" y="38"/>
                  </a:lnTo>
                  <a:lnTo>
                    <a:pt x="74" y="38"/>
                  </a:lnTo>
                  <a:lnTo>
                    <a:pt x="74" y="38"/>
                  </a:lnTo>
                  <a:lnTo>
                    <a:pt x="70" y="42"/>
                  </a:lnTo>
                  <a:lnTo>
                    <a:pt x="70" y="42"/>
                  </a:lnTo>
                  <a:lnTo>
                    <a:pt x="70" y="42"/>
                  </a:lnTo>
                  <a:lnTo>
                    <a:pt x="68" y="38"/>
                  </a:lnTo>
                  <a:lnTo>
                    <a:pt x="68" y="38"/>
                  </a:lnTo>
                  <a:lnTo>
                    <a:pt x="68" y="38"/>
                  </a:lnTo>
                  <a:lnTo>
                    <a:pt x="68" y="34"/>
                  </a:lnTo>
                  <a:lnTo>
                    <a:pt x="68" y="34"/>
                  </a:lnTo>
                  <a:lnTo>
                    <a:pt x="68" y="34"/>
                  </a:lnTo>
                  <a:lnTo>
                    <a:pt x="68" y="30"/>
                  </a:lnTo>
                  <a:lnTo>
                    <a:pt x="68" y="30"/>
                  </a:lnTo>
                  <a:lnTo>
                    <a:pt x="68" y="30"/>
                  </a:lnTo>
                  <a:lnTo>
                    <a:pt x="64" y="30"/>
                  </a:lnTo>
                  <a:lnTo>
                    <a:pt x="64" y="30"/>
                  </a:lnTo>
                  <a:lnTo>
                    <a:pt x="64" y="26"/>
                  </a:lnTo>
                  <a:lnTo>
                    <a:pt x="64" y="26"/>
                  </a:lnTo>
                  <a:lnTo>
                    <a:pt x="64" y="26"/>
                  </a:lnTo>
                  <a:lnTo>
                    <a:pt x="68" y="30"/>
                  </a:lnTo>
                  <a:lnTo>
                    <a:pt x="68" y="30"/>
                  </a:lnTo>
                  <a:lnTo>
                    <a:pt x="68" y="26"/>
                  </a:lnTo>
                  <a:lnTo>
                    <a:pt x="68" y="26"/>
                  </a:lnTo>
                  <a:lnTo>
                    <a:pt x="68" y="26"/>
                  </a:lnTo>
                  <a:lnTo>
                    <a:pt x="68" y="26"/>
                  </a:lnTo>
                  <a:lnTo>
                    <a:pt x="68" y="26"/>
                  </a:lnTo>
                  <a:lnTo>
                    <a:pt x="68" y="26"/>
                  </a:lnTo>
                  <a:lnTo>
                    <a:pt x="68" y="26"/>
                  </a:lnTo>
                  <a:lnTo>
                    <a:pt x="68" y="22"/>
                  </a:lnTo>
                  <a:lnTo>
                    <a:pt x="68" y="22"/>
                  </a:lnTo>
                  <a:lnTo>
                    <a:pt x="68" y="22"/>
                  </a:lnTo>
                  <a:lnTo>
                    <a:pt x="70" y="22"/>
                  </a:lnTo>
                  <a:lnTo>
                    <a:pt x="70" y="26"/>
                  </a:lnTo>
                  <a:lnTo>
                    <a:pt x="70" y="26"/>
                  </a:lnTo>
                  <a:lnTo>
                    <a:pt x="70" y="26"/>
                  </a:lnTo>
                  <a:lnTo>
                    <a:pt x="70" y="26"/>
                  </a:lnTo>
                  <a:lnTo>
                    <a:pt x="74" y="26"/>
                  </a:lnTo>
                  <a:lnTo>
                    <a:pt x="74" y="26"/>
                  </a:lnTo>
                  <a:lnTo>
                    <a:pt x="74" y="26"/>
                  </a:lnTo>
                  <a:lnTo>
                    <a:pt x="74" y="26"/>
                  </a:lnTo>
                  <a:lnTo>
                    <a:pt x="74" y="26"/>
                  </a:lnTo>
                  <a:lnTo>
                    <a:pt x="70" y="26"/>
                  </a:lnTo>
                  <a:lnTo>
                    <a:pt x="70" y="26"/>
                  </a:lnTo>
                  <a:lnTo>
                    <a:pt x="70" y="26"/>
                  </a:lnTo>
                  <a:lnTo>
                    <a:pt x="70" y="26"/>
                  </a:lnTo>
                  <a:lnTo>
                    <a:pt x="70" y="22"/>
                  </a:lnTo>
                  <a:lnTo>
                    <a:pt x="70" y="22"/>
                  </a:lnTo>
                  <a:lnTo>
                    <a:pt x="70" y="22"/>
                  </a:lnTo>
                  <a:lnTo>
                    <a:pt x="68" y="22"/>
                  </a:lnTo>
                  <a:lnTo>
                    <a:pt x="68" y="22"/>
                  </a:lnTo>
                  <a:lnTo>
                    <a:pt x="68" y="22"/>
                  </a:lnTo>
                  <a:lnTo>
                    <a:pt x="68" y="22"/>
                  </a:lnTo>
                  <a:lnTo>
                    <a:pt x="64" y="22"/>
                  </a:lnTo>
                  <a:lnTo>
                    <a:pt x="64" y="22"/>
                  </a:lnTo>
                  <a:lnTo>
                    <a:pt x="64" y="22"/>
                  </a:lnTo>
                  <a:lnTo>
                    <a:pt x="64" y="22"/>
                  </a:lnTo>
                  <a:lnTo>
                    <a:pt x="64" y="18"/>
                  </a:lnTo>
                  <a:lnTo>
                    <a:pt x="64" y="18"/>
                  </a:lnTo>
                  <a:lnTo>
                    <a:pt x="64" y="18"/>
                  </a:lnTo>
                  <a:lnTo>
                    <a:pt x="64" y="18"/>
                  </a:lnTo>
                  <a:lnTo>
                    <a:pt x="64" y="18"/>
                  </a:lnTo>
                  <a:lnTo>
                    <a:pt x="60" y="16"/>
                  </a:lnTo>
                  <a:lnTo>
                    <a:pt x="60" y="16"/>
                  </a:lnTo>
                  <a:lnTo>
                    <a:pt x="60" y="16"/>
                  </a:lnTo>
                  <a:lnTo>
                    <a:pt x="56" y="12"/>
                  </a:lnTo>
                  <a:lnTo>
                    <a:pt x="56" y="12"/>
                  </a:lnTo>
                  <a:lnTo>
                    <a:pt x="56" y="12"/>
                  </a:lnTo>
                  <a:lnTo>
                    <a:pt x="56" y="12"/>
                  </a:lnTo>
                  <a:lnTo>
                    <a:pt x="56" y="12"/>
                  </a:lnTo>
                  <a:lnTo>
                    <a:pt x="56" y="12"/>
                  </a:lnTo>
                  <a:lnTo>
                    <a:pt x="56" y="12"/>
                  </a:lnTo>
                  <a:lnTo>
                    <a:pt x="56" y="12"/>
                  </a:lnTo>
                  <a:lnTo>
                    <a:pt x="56" y="12"/>
                  </a:lnTo>
                  <a:lnTo>
                    <a:pt x="56" y="12"/>
                  </a:lnTo>
                  <a:lnTo>
                    <a:pt x="56" y="12"/>
                  </a:lnTo>
                  <a:lnTo>
                    <a:pt x="56" y="12"/>
                  </a:lnTo>
                  <a:lnTo>
                    <a:pt x="52" y="12"/>
                  </a:lnTo>
                  <a:lnTo>
                    <a:pt x="52" y="12"/>
                  </a:lnTo>
                  <a:lnTo>
                    <a:pt x="52" y="12"/>
                  </a:lnTo>
                  <a:lnTo>
                    <a:pt x="52" y="12"/>
                  </a:lnTo>
                  <a:lnTo>
                    <a:pt x="52" y="12"/>
                  </a:lnTo>
                  <a:lnTo>
                    <a:pt x="52" y="12"/>
                  </a:lnTo>
                  <a:lnTo>
                    <a:pt x="48" y="12"/>
                  </a:lnTo>
                  <a:lnTo>
                    <a:pt x="48" y="12"/>
                  </a:lnTo>
                  <a:lnTo>
                    <a:pt x="48" y="16"/>
                  </a:lnTo>
                  <a:lnTo>
                    <a:pt x="48" y="16"/>
                  </a:lnTo>
                  <a:lnTo>
                    <a:pt x="48" y="16"/>
                  </a:lnTo>
                  <a:lnTo>
                    <a:pt x="48" y="16"/>
                  </a:lnTo>
                  <a:lnTo>
                    <a:pt x="44" y="16"/>
                  </a:lnTo>
                  <a:lnTo>
                    <a:pt x="44" y="16"/>
                  </a:lnTo>
                  <a:lnTo>
                    <a:pt x="44" y="16"/>
                  </a:lnTo>
                  <a:lnTo>
                    <a:pt x="44" y="18"/>
                  </a:lnTo>
                  <a:lnTo>
                    <a:pt x="44" y="18"/>
                  </a:lnTo>
                  <a:lnTo>
                    <a:pt x="44" y="22"/>
                  </a:lnTo>
                  <a:lnTo>
                    <a:pt x="40" y="22"/>
                  </a:lnTo>
                  <a:lnTo>
                    <a:pt x="40" y="22"/>
                  </a:lnTo>
                  <a:lnTo>
                    <a:pt x="40" y="22"/>
                  </a:lnTo>
                  <a:lnTo>
                    <a:pt x="40" y="22"/>
                  </a:lnTo>
                  <a:close/>
                  <a:moveTo>
                    <a:pt x="10" y="4"/>
                  </a:moveTo>
                  <a:lnTo>
                    <a:pt x="10" y="4"/>
                  </a:lnTo>
                  <a:lnTo>
                    <a:pt x="10" y="4"/>
                  </a:lnTo>
                  <a:lnTo>
                    <a:pt x="10" y="4"/>
                  </a:lnTo>
                  <a:lnTo>
                    <a:pt x="10" y="8"/>
                  </a:lnTo>
                  <a:lnTo>
                    <a:pt x="10" y="8"/>
                  </a:lnTo>
                  <a:lnTo>
                    <a:pt x="10" y="8"/>
                  </a:lnTo>
                  <a:lnTo>
                    <a:pt x="10" y="4"/>
                  </a:lnTo>
                  <a:lnTo>
                    <a:pt x="10" y="4"/>
                  </a:lnTo>
                  <a:lnTo>
                    <a:pt x="10" y="4"/>
                  </a:lnTo>
                  <a:close/>
                  <a:moveTo>
                    <a:pt x="60" y="22"/>
                  </a:moveTo>
                  <a:lnTo>
                    <a:pt x="60" y="22"/>
                  </a:lnTo>
                  <a:lnTo>
                    <a:pt x="60" y="22"/>
                  </a:lnTo>
                  <a:lnTo>
                    <a:pt x="60" y="22"/>
                  </a:lnTo>
                  <a:lnTo>
                    <a:pt x="60" y="22"/>
                  </a:lnTo>
                  <a:lnTo>
                    <a:pt x="60" y="22"/>
                  </a:lnTo>
                  <a:lnTo>
                    <a:pt x="60" y="22"/>
                  </a:lnTo>
                  <a:lnTo>
                    <a:pt x="60" y="26"/>
                  </a:lnTo>
                  <a:lnTo>
                    <a:pt x="56" y="22"/>
                  </a:lnTo>
                  <a:lnTo>
                    <a:pt x="56" y="22"/>
                  </a:lnTo>
                  <a:lnTo>
                    <a:pt x="56" y="22"/>
                  </a:lnTo>
                  <a:lnTo>
                    <a:pt x="60" y="22"/>
                  </a:lnTo>
                  <a:lnTo>
                    <a:pt x="60" y="22"/>
                  </a:lnTo>
                  <a:lnTo>
                    <a:pt x="60" y="22"/>
                  </a:lnTo>
                  <a:lnTo>
                    <a:pt x="60" y="22"/>
                  </a:lnTo>
                  <a:close/>
                  <a:moveTo>
                    <a:pt x="18" y="34"/>
                  </a:moveTo>
                  <a:lnTo>
                    <a:pt x="18" y="38"/>
                  </a:lnTo>
                  <a:lnTo>
                    <a:pt x="18" y="38"/>
                  </a:lnTo>
                  <a:lnTo>
                    <a:pt x="18" y="38"/>
                  </a:lnTo>
                  <a:lnTo>
                    <a:pt x="18" y="38"/>
                  </a:lnTo>
                  <a:lnTo>
                    <a:pt x="18" y="38"/>
                  </a:lnTo>
                  <a:lnTo>
                    <a:pt x="18" y="38"/>
                  </a:lnTo>
                  <a:lnTo>
                    <a:pt x="18" y="42"/>
                  </a:lnTo>
                  <a:lnTo>
                    <a:pt x="18" y="42"/>
                  </a:lnTo>
                  <a:lnTo>
                    <a:pt x="18" y="42"/>
                  </a:lnTo>
                  <a:lnTo>
                    <a:pt x="18" y="42"/>
                  </a:lnTo>
                  <a:lnTo>
                    <a:pt x="18" y="42"/>
                  </a:lnTo>
                  <a:lnTo>
                    <a:pt x="18" y="42"/>
                  </a:lnTo>
                  <a:lnTo>
                    <a:pt x="18" y="42"/>
                  </a:lnTo>
                  <a:lnTo>
                    <a:pt x="18" y="42"/>
                  </a:lnTo>
                  <a:lnTo>
                    <a:pt x="18" y="42"/>
                  </a:lnTo>
                  <a:lnTo>
                    <a:pt x="18" y="42"/>
                  </a:lnTo>
                  <a:lnTo>
                    <a:pt x="14" y="38"/>
                  </a:lnTo>
                  <a:lnTo>
                    <a:pt x="14" y="38"/>
                  </a:lnTo>
                  <a:lnTo>
                    <a:pt x="14" y="38"/>
                  </a:lnTo>
                  <a:lnTo>
                    <a:pt x="14" y="38"/>
                  </a:lnTo>
                  <a:lnTo>
                    <a:pt x="14" y="38"/>
                  </a:lnTo>
                  <a:lnTo>
                    <a:pt x="18" y="34"/>
                  </a:lnTo>
                  <a:lnTo>
                    <a:pt x="18" y="34"/>
                  </a:lnTo>
                  <a:lnTo>
                    <a:pt x="18" y="34"/>
                  </a:lnTo>
                  <a:lnTo>
                    <a:pt x="18" y="3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00" name="Freeform 82">
              <a:extLst>
                <a:ext uri="{FF2B5EF4-FFF2-40B4-BE49-F238E27FC236}">
                  <a16:creationId xmlns:a16="http://schemas.microsoft.com/office/drawing/2014/main" id="{66C760DB-5002-E7CD-C8FB-CA6437B7C0CD}"/>
                </a:ext>
              </a:extLst>
            </p:cNvPr>
            <p:cNvSpPr>
              <a:spLocks noEditPoints="1"/>
            </p:cNvSpPr>
            <p:nvPr/>
          </p:nvSpPr>
          <p:spPr bwMode="auto">
            <a:xfrm>
              <a:off x="2886075" y="4054543"/>
              <a:ext cx="41275" cy="15875"/>
            </a:xfrm>
            <a:custGeom>
              <a:avLst/>
              <a:gdLst>
                <a:gd name="T0" fmla="*/ 18 w 26"/>
                <a:gd name="T1" fmla="*/ 6 h 10"/>
                <a:gd name="T2" fmla="*/ 18 w 26"/>
                <a:gd name="T3" fmla="*/ 6 h 10"/>
                <a:gd name="T4" fmla="*/ 18 w 26"/>
                <a:gd name="T5" fmla="*/ 10 h 10"/>
                <a:gd name="T6" fmla="*/ 16 w 26"/>
                <a:gd name="T7" fmla="*/ 10 h 10"/>
                <a:gd name="T8" fmla="*/ 12 w 26"/>
                <a:gd name="T9" fmla="*/ 10 h 10"/>
                <a:gd name="T10" fmla="*/ 12 w 26"/>
                <a:gd name="T11" fmla="*/ 10 h 10"/>
                <a:gd name="T12" fmla="*/ 8 w 26"/>
                <a:gd name="T13" fmla="*/ 10 h 10"/>
                <a:gd name="T14" fmla="*/ 8 w 26"/>
                <a:gd name="T15" fmla="*/ 10 h 10"/>
                <a:gd name="T16" fmla="*/ 8 w 26"/>
                <a:gd name="T17" fmla="*/ 6 h 10"/>
                <a:gd name="T18" fmla="*/ 4 w 26"/>
                <a:gd name="T19" fmla="*/ 10 h 10"/>
                <a:gd name="T20" fmla="*/ 4 w 26"/>
                <a:gd name="T21" fmla="*/ 10 h 10"/>
                <a:gd name="T22" fmla="*/ 4 w 26"/>
                <a:gd name="T23" fmla="*/ 10 h 10"/>
                <a:gd name="T24" fmla="*/ 0 w 26"/>
                <a:gd name="T25" fmla="*/ 10 h 10"/>
                <a:gd name="T26" fmla="*/ 0 w 26"/>
                <a:gd name="T27" fmla="*/ 10 h 10"/>
                <a:gd name="T28" fmla="*/ 0 w 26"/>
                <a:gd name="T29" fmla="*/ 6 h 10"/>
                <a:gd name="T30" fmla="*/ 0 w 26"/>
                <a:gd name="T31" fmla="*/ 2 h 10"/>
                <a:gd name="T32" fmla="*/ 0 w 26"/>
                <a:gd name="T33" fmla="*/ 2 h 10"/>
                <a:gd name="T34" fmla="*/ 0 w 26"/>
                <a:gd name="T35" fmla="*/ 2 h 10"/>
                <a:gd name="T36" fmla="*/ 0 w 26"/>
                <a:gd name="T37" fmla="*/ 2 h 10"/>
                <a:gd name="T38" fmla="*/ 0 w 26"/>
                <a:gd name="T39" fmla="*/ 2 h 10"/>
                <a:gd name="T40" fmla="*/ 0 w 26"/>
                <a:gd name="T41" fmla="*/ 2 h 10"/>
                <a:gd name="T42" fmla="*/ 0 w 26"/>
                <a:gd name="T43" fmla="*/ 0 h 10"/>
                <a:gd name="T44" fmla="*/ 0 w 26"/>
                <a:gd name="T45" fmla="*/ 0 h 10"/>
                <a:gd name="T46" fmla="*/ 0 w 26"/>
                <a:gd name="T47" fmla="*/ 0 h 10"/>
                <a:gd name="T48" fmla="*/ 4 w 26"/>
                <a:gd name="T49" fmla="*/ 0 h 10"/>
                <a:gd name="T50" fmla="*/ 4 w 26"/>
                <a:gd name="T51" fmla="*/ 0 h 10"/>
                <a:gd name="T52" fmla="*/ 8 w 26"/>
                <a:gd name="T53" fmla="*/ 0 h 10"/>
                <a:gd name="T54" fmla="*/ 12 w 26"/>
                <a:gd name="T55" fmla="*/ 0 h 10"/>
                <a:gd name="T56" fmla="*/ 16 w 26"/>
                <a:gd name="T57" fmla="*/ 0 h 10"/>
                <a:gd name="T58" fmla="*/ 16 w 26"/>
                <a:gd name="T59" fmla="*/ 0 h 10"/>
                <a:gd name="T60" fmla="*/ 16 w 26"/>
                <a:gd name="T61" fmla="*/ 0 h 10"/>
                <a:gd name="T62" fmla="*/ 16 w 26"/>
                <a:gd name="T63" fmla="*/ 0 h 10"/>
                <a:gd name="T64" fmla="*/ 18 w 26"/>
                <a:gd name="T65" fmla="*/ 0 h 10"/>
                <a:gd name="T66" fmla="*/ 18 w 26"/>
                <a:gd name="T67" fmla="*/ 0 h 10"/>
                <a:gd name="T68" fmla="*/ 22 w 26"/>
                <a:gd name="T69" fmla="*/ 2 h 10"/>
                <a:gd name="T70" fmla="*/ 22 w 26"/>
                <a:gd name="T71" fmla="*/ 2 h 10"/>
                <a:gd name="T72" fmla="*/ 22 w 26"/>
                <a:gd name="T73" fmla="*/ 2 h 10"/>
                <a:gd name="T74" fmla="*/ 22 w 26"/>
                <a:gd name="T75" fmla="*/ 2 h 10"/>
                <a:gd name="T76" fmla="*/ 18 w 26"/>
                <a:gd name="T77" fmla="*/ 6 h 10"/>
                <a:gd name="T78" fmla="*/ 18 w 26"/>
                <a:gd name="T79" fmla="*/ 6 h 10"/>
                <a:gd name="T80" fmla="*/ 22 w 26"/>
                <a:gd name="T81" fmla="*/ 6 h 10"/>
                <a:gd name="T82" fmla="*/ 22 w 26"/>
                <a:gd name="T83" fmla="*/ 6 h 10"/>
                <a:gd name="T84" fmla="*/ 22 w 26"/>
                <a:gd name="T85" fmla="*/ 6 h 10"/>
                <a:gd name="T86" fmla="*/ 26 w 26"/>
                <a:gd name="T87" fmla="*/ 6 h 10"/>
                <a:gd name="T88" fmla="*/ 26 w 26"/>
                <a:gd name="T89" fmla="*/ 6 h 10"/>
                <a:gd name="T90" fmla="*/ 26 w 26"/>
                <a:gd name="T91" fmla="*/ 6 h 10"/>
                <a:gd name="T92" fmla="*/ 22 w 26"/>
                <a:gd name="T93" fmla="*/ 6 h 10"/>
                <a:gd name="T94" fmla="*/ 22 w 26"/>
                <a:gd name="T9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 h="10">
                  <a:moveTo>
                    <a:pt x="18" y="6"/>
                  </a:moveTo>
                  <a:lnTo>
                    <a:pt x="18" y="6"/>
                  </a:lnTo>
                  <a:lnTo>
                    <a:pt x="18" y="6"/>
                  </a:lnTo>
                  <a:lnTo>
                    <a:pt x="18" y="6"/>
                  </a:lnTo>
                  <a:lnTo>
                    <a:pt x="18" y="6"/>
                  </a:lnTo>
                  <a:lnTo>
                    <a:pt x="18" y="10"/>
                  </a:lnTo>
                  <a:lnTo>
                    <a:pt x="18" y="10"/>
                  </a:lnTo>
                  <a:lnTo>
                    <a:pt x="16" y="10"/>
                  </a:lnTo>
                  <a:lnTo>
                    <a:pt x="16" y="10"/>
                  </a:lnTo>
                  <a:lnTo>
                    <a:pt x="12" y="10"/>
                  </a:lnTo>
                  <a:lnTo>
                    <a:pt x="12" y="10"/>
                  </a:lnTo>
                  <a:lnTo>
                    <a:pt x="12" y="10"/>
                  </a:lnTo>
                  <a:lnTo>
                    <a:pt x="12" y="6"/>
                  </a:lnTo>
                  <a:lnTo>
                    <a:pt x="8" y="10"/>
                  </a:lnTo>
                  <a:lnTo>
                    <a:pt x="8" y="10"/>
                  </a:lnTo>
                  <a:lnTo>
                    <a:pt x="8" y="10"/>
                  </a:lnTo>
                  <a:lnTo>
                    <a:pt x="8" y="10"/>
                  </a:lnTo>
                  <a:lnTo>
                    <a:pt x="8" y="6"/>
                  </a:lnTo>
                  <a:lnTo>
                    <a:pt x="8" y="6"/>
                  </a:lnTo>
                  <a:lnTo>
                    <a:pt x="4" y="10"/>
                  </a:lnTo>
                  <a:lnTo>
                    <a:pt x="4" y="10"/>
                  </a:lnTo>
                  <a:lnTo>
                    <a:pt x="4" y="10"/>
                  </a:lnTo>
                  <a:lnTo>
                    <a:pt x="4" y="10"/>
                  </a:lnTo>
                  <a:lnTo>
                    <a:pt x="4" y="10"/>
                  </a:lnTo>
                  <a:lnTo>
                    <a:pt x="4" y="10"/>
                  </a:lnTo>
                  <a:lnTo>
                    <a:pt x="0" y="10"/>
                  </a:lnTo>
                  <a:lnTo>
                    <a:pt x="0" y="10"/>
                  </a:lnTo>
                  <a:lnTo>
                    <a:pt x="0" y="10"/>
                  </a:lnTo>
                  <a:lnTo>
                    <a:pt x="0" y="10"/>
                  </a:lnTo>
                  <a:lnTo>
                    <a:pt x="0" y="6"/>
                  </a:lnTo>
                  <a:lnTo>
                    <a:pt x="0" y="6"/>
                  </a:lnTo>
                  <a:lnTo>
                    <a:pt x="0" y="2"/>
                  </a:lnTo>
                  <a:lnTo>
                    <a:pt x="0" y="2"/>
                  </a:lnTo>
                  <a:lnTo>
                    <a:pt x="0" y="2"/>
                  </a:lnTo>
                  <a:lnTo>
                    <a:pt x="0" y="2"/>
                  </a:lnTo>
                  <a:lnTo>
                    <a:pt x="0" y="2"/>
                  </a:lnTo>
                  <a:lnTo>
                    <a:pt x="0" y="2"/>
                  </a:lnTo>
                  <a:lnTo>
                    <a:pt x="0" y="2"/>
                  </a:lnTo>
                  <a:lnTo>
                    <a:pt x="0" y="2"/>
                  </a:lnTo>
                  <a:lnTo>
                    <a:pt x="0" y="2"/>
                  </a:lnTo>
                  <a:lnTo>
                    <a:pt x="0" y="2"/>
                  </a:lnTo>
                  <a:lnTo>
                    <a:pt x="0" y="2"/>
                  </a:lnTo>
                  <a:lnTo>
                    <a:pt x="0" y="0"/>
                  </a:lnTo>
                  <a:lnTo>
                    <a:pt x="0" y="0"/>
                  </a:lnTo>
                  <a:lnTo>
                    <a:pt x="0" y="0"/>
                  </a:lnTo>
                  <a:lnTo>
                    <a:pt x="0" y="0"/>
                  </a:lnTo>
                  <a:lnTo>
                    <a:pt x="0" y="0"/>
                  </a:lnTo>
                  <a:lnTo>
                    <a:pt x="0" y="0"/>
                  </a:lnTo>
                  <a:lnTo>
                    <a:pt x="4" y="0"/>
                  </a:lnTo>
                  <a:lnTo>
                    <a:pt x="4" y="0"/>
                  </a:lnTo>
                  <a:lnTo>
                    <a:pt x="4" y="0"/>
                  </a:lnTo>
                  <a:lnTo>
                    <a:pt x="4" y="0"/>
                  </a:lnTo>
                  <a:lnTo>
                    <a:pt x="8" y="0"/>
                  </a:lnTo>
                  <a:lnTo>
                    <a:pt x="8" y="0"/>
                  </a:lnTo>
                  <a:lnTo>
                    <a:pt x="8" y="0"/>
                  </a:lnTo>
                  <a:lnTo>
                    <a:pt x="12" y="0"/>
                  </a:lnTo>
                  <a:lnTo>
                    <a:pt x="12" y="0"/>
                  </a:lnTo>
                  <a:lnTo>
                    <a:pt x="16" y="0"/>
                  </a:lnTo>
                  <a:lnTo>
                    <a:pt x="16" y="0"/>
                  </a:lnTo>
                  <a:lnTo>
                    <a:pt x="16" y="0"/>
                  </a:lnTo>
                  <a:lnTo>
                    <a:pt x="16" y="0"/>
                  </a:lnTo>
                  <a:lnTo>
                    <a:pt x="16" y="0"/>
                  </a:lnTo>
                  <a:lnTo>
                    <a:pt x="16" y="0"/>
                  </a:lnTo>
                  <a:lnTo>
                    <a:pt x="16" y="0"/>
                  </a:lnTo>
                  <a:lnTo>
                    <a:pt x="18" y="0"/>
                  </a:lnTo>
                  <a:lnTo>
                    <a:pt x="18" y="0"/>
                  </a:lnTo>
                  <a:lnTo>
                    <a:pt x="18" y="0"/>
                  </a:lnTo>
                  <a:lnTo>
                    <a:pt x="18" y="0"/>
                  </a:lnTo>
                  <a:lnTo>
                    <a:pt x="18" y="0"/>
                  </a:lnTo>
                  <a:lnTo>
                    <a:pt x="22" y="2"/>
                  </a:lnTo>
                  <a:lnTo>
                    <a:pt x="22" y="2"/>
                  </a:lnTo>
                  <a:lnTo>
                    <a:pt x="22" y="2"/>
                  </a:lnTo>
                  <a:lnTo>
                    <a:pt x="22" y="2"/>
                  </a:lnTo>
                  <a:lnTo>
                    <a:pt x="22" y="2"/>
                  </a:lnTo>
                  <a:lnTo>
                    <a:pt x="22" y="2"/>
                  </a:lnTo>
                  <a:lnTo>
                    <a:pt x="22" y="2"/>
                  </a:lnTo>
                  <a:lnTo>
                    <a:pt x="18" y="6"/>
                  </a:lnTo>
                  <a:lnTo>
                    <a:pt x="18" y="6"/>
                  </a:lnTo>
                  <a:lnTo>
                    <a:pt x="18" y="6"/>
                  </a:lnTo>
                  <a:lnTo>
                    <a:pt x="18" y="6"/>
                  </a:lnTo>
                  <a:close/>
                  <a:moveTo>
                    <a:pt x="22" y="6"/>
                  </a:moveTo>
                  <a:lnTo>
                    <a:pt x="22" y="6"/>
                  </a:lnTo>
                  <a:lnTo>
                    <a:pt x="22" y="6"/>
                  </a:lnTo>
                  <a:lnTo>
                    <a:pt x="22" y="6"/>
                  </a:lnTo>
                  <a:lnTo>
                    <a:pt x="22" y="6"/>
                  </a:lnTo>
                  <a:lnTo>
                    <a:pt x="22" y="6"/>
                  </a:lnTo>
                  <a:lnTo>
                    <a:pt x="22" y="6"/>
                  </a:lnTo>
                  <a:lnTo>
                    <a:pt x="26" y="6"/>
                  </a:lnTo>
                  <a:lnTo>
                    <a:pt x="26" y="6"/>
                  </a:lnTo>
                  <a:lnTo>
                    <a:pt x="26" y="6"/>
                  </a:lnTo>
                  <a:lnTo>
                    <a:pt x="26" y="6"/>
                  </a:lnTo>
                  <a:lnTo>
                    <a:pt x="26" y="6"/>
                  </a:lnTo>
                  <a:lnTo>
                    <a:pt x="26" y="6"/>
                  </a:lnTo>
                  <a:lnTo>
                    <a:pt x="22" y="6"/>
                  </a:lnTo>
                  <a:lnTo>
                    <a:pt x="22" y="6"/>
                  </a:lnTo>
                  <a:lnTo>
                    <a:pt x="22" y="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01" name="Freeform 83">
              <a:extLst>
                <a:ext uri="{FF2B5EF4-FFF2-40B4-BE49-F238E27FC236}">
                  <a16:creationId xmlns:a16="http://schemas.microsoft.com/office/drawing/2014/main" id="{1108B407-347C-ABC8-5EA5-BEDBCCCA9BA2}"/>
                </a:ext>
              </a:extLst>
            </p:cNvPr>
            <p:cNvSpPr>
              <a:spLocks noEditPoints="1"/>
            </p:cNvSpPr>
            <p:nvPr/>
          </p:nvSpPr>
          <p:spPr bwMode="auto">
            <a:xfrm>
              <a:off x="3127375" y="3206818"/>
              <a:ext cx="6350" cy="12700"/>
            </a:xfrm>
            <a:custGeom>
              <a:avLst/>
              <a:gdLst>
                <a:gd name="T0" fmla="*/ 0 w 4"/>
                <a:gd name="T1" fmla="*/ 0 h 8"/>
                <a:gd name="T2" fmla="*/ 4 w 4"/>
                <a:gd name="T3" fmla="*/ 0 h 8"/>
                <a:gd name="T4" fmla="*/ 4 w 4"/>
                <a:gd name="T5" fmla="*/ 0 h 8"/>
                <a:gd name="T6" fmla="*/ 0 w 4"/>
                <a:gd name="T7" fmla="*/ 0 h 8"/>
                <a:gd name="T8" fmla="*/ 0 w 4"/>
                <a:gd name="T9" fmla="*/ 0 h 8"/>
                <a:gd name="T10" fmla="*/ 0 w 4"/>
                <a:gd name="T11" fmla="*/ 0 h 8"/>
                <a:gd name="T12" fmla="*/ 0 w 4"/>
                <a:gd name="T13" fmla="*/ 0 h 8"/>
                <a:gd name="T14" fmla="*/ 0 w 4"/>
                <a:gd name="T15" fmla="*/ 0 h 8"/>
                <a:gd name="T16" fmla="*/ 0 w 4"/>
                <a:gd name="T17" fmla="*/ 0 h 8"/>
                <a:gd name="T18" fmla="*/ 0 w 4"/>
                <a:gd name="T19" fmla="*/ 0 h 8"/>
                <a:gd name="T20" fmla="*/ 0 w 4"/>
                <a:gd name="T21" fmla="*/ 0 h 8"/>
                <a:gd name="T22" fmla="*/ 0 w 4"/>
                <a:gd name="T23" fmla="*/ 4 h 8"/>
                <a:gd name="T24" fmla="*/ 0 w 4"/>
                <a:gd name="T25" fmla="*/ 4 h 8"/>
                <a:gd name="T26" fmla="*/ 0 w 4"/>
                <a:gd name="T27" fmla="*/ 4 h 8"/>
                <a:gd name="T28" fmla="*/ 0 w 4"/>
                <a:gd name="T29" fmla="*/ 4 h 8"/>
                <a:gd name="T30" fmla="*/ 0 w 4"/>
                <a:gd name="T31" fmla="*/ 4 h 8"/>
                <a:gd name="T32" fmla="*/ 4 w 4"/>
                <a:gd name="T33" fmla="*/ 4 h 8"/>
                <a:gd name="T34" fmla="*/ 4 w 4"/>
                <a:gd name="T35" fmla="*/ 4 h 8"/>
                <a:gd name="T36" fmla="*/ 4 w 4"/>
                <a:gd name="T37" fmla="*/ 4 h 8"/>
                <a:gd name="T38" fmla="*/ 4 w 4"/>
                <a:gd name="T39" fmla="*/ 4 h 8"/>
                <a:gd name="T40" fmla="*/ 4 w 4"/>
                <a:gd name="T41" fmla="*/ 4 h 8"/>
                <a:gd name="T42" fmla="*/ 4 w 4"/>
                <a:gd name="T43" fmla="*/ 4 h 8"/>
                <a:gd name="T44" fmla="*/ 0 w 4"/>
                <a:gd name="T45" fmla="*/ 4 h 8"/>
                <a:gd name="T46" fmla="*/ 0 w 4"/>
                <a:gd name="T47" fmla="*/ 4 h 8"/>
                <a:gd name="T48" fmla="*/ 0 w 4"/>
                <a:gd name="T49" fmla="*/ 4 h 8"/>
                <a:gd name="T50" fmla="*/ 0 w 4"/>
                <a:gd name="T51" fmla="*/ 4 h 8"/>
                <a:gd name="T52" fmla="*/ 0 w 4"/>
                <a:gd name="T53" fmla="*/ 4 h 8"/>
                <a:gd name="T54" fmla="*/ 0 w 4"/>
                <a:gd name="T55" fmla="*/ 4 h 8"/>
                <a:gd name="T56" fmla="*/ 0 w 4"/>
                <a:gd name="T57" fmla="*/ 4 h 8"/>
                <a:gd name="T58" fmla="*/ 0 w 4"/>
                <a:gd name="T59" fmla="*/ 4 h 8"/>
                <a:gd name="T60" fmla="*/ 0 w 4"/>
                <a:gd name="T61" fmla="*/ 4 h 8"/>
                <a:gd name="T62" fmla="*/ 0 w 4"/>
                <a:gd name="T63" fmla="*/ 4 h 8"/>
                <a:gd name="T64" fmla="*/ 0 w 4"/>
                <a:gd name="T65" fmla="*/ 4 h 8"/>
                <a:gd name="T66" fmla="*/ 0 w 4"/>
                <a:gd name="T67" fmla="*/ 0 h 8"/>
                <a:gd name="T68" fmla="*/ 0 w 4"/>
                <a:gd name="T69" fmla="*/ 0 h 8"/>
                <a:gd name="T70" fmla="*/ 0 w 4"/>
                <a:gd name="T71" fmla="*/ 0 h 8"/>
                <a:gd name="T72" fmla="*/ 0 w 4"/>
                <a:gd name="T73" fmla="*/ 0 h 8"/>
                <a:gd name="T74" fmla="*/ 0 w 4"/>
                <a:gd name="T75" fmla="*/ 0 h 8"/>
                <a:gd name="T76" fmla="*/ 0 w 4"/>
                <a:gd name="T77" fmla="*/ 0 h 8"/>
                <a:gd name="T78" fmla="*/ 0 w 4"/>
                <a:gd name="T79" fmla="*/ 0 h 8"/>
                <a:gd name="T80" fmla="*/ 0 w 4"/>
                <a:gd name="T81" fmla="*/ 0 h 8"/>
                <a:gd name="T82" fmla="*/ 0 w 4"/>
                <a:gd name="T83" fmla="*/ 0 h 8"/>
                <a:gd name="T84" fmla="*/ 0 w 4"/>
                <a:gd name="T85" fmla="*/ 0 h 8"/>
                <a:gd name="T86" fmla="*/ 0 w 4"/>
                <a:gd name="T87" fmla="*/ 0 h 8"/>
                <a:gd name="T88" fmla="*/ 0 w 4"/>
                <a:gd name="T89" fmla="*/ 0 h 8"/>
                <a:gd name="T90" fmla="*/ 0 w 4"/>
                <a:gd name="T91" fmla="*/ 0 h 8"/>
                <a:gd name="T92" fmla="*/ 4 w 4"/>
                <a:gd name="T93" fmla="*/ 4 h 8"/>
                <a:gd name="T94" fmla="*/ 4 w 4"/>
                <a:gd name="T95" fmla="*/ 4 h 8"/>
                <a:gd name="T96" fmla="*/ 4 w 4"/>
                <a:gd name="T97" fmla="*/ 8 h 8"/>
                <a:gd name="T98" fmla="*/ 4 w 4"/>
                <a:gd name="T99" fmla="*/ 8 h 8"/>
                <a:gd name="T100" fmla="*/ 4 w 4"/>
                <a:gd name="T101" fmla="*/ 8 h 8"/>
                <a:gd name="T102" fmla="*/ 4 w 4"/>
                <a:gd name="T103" fmla="*/ 4 h 8"/>
                <a:gd name="T104" fmla="*/ 4 w 4"/>
                <a:gd name="T105" fmla="*/ 4 h 8"/>
                <a:gd name="T106" fmla="*/ 4 w 4"/>
                <a:gd name="T10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 h="8">
                  <a:moveTo>
                    <a:pt x="0" y="0"/>
                  </a:moveTo>
                  <a:lnTo>
                    <a:pt x="4" y="0"/>
                  </a:lnTo>
                  <a:lnTo>
                    <a:pt x="4" y="0"/>
                  </a:lnTo>
                  <a:lnTo>
                    <a:pt x="0" y="0"/>
                  </a:lnTo>
                  <a:lnTo>
                    <a:pt x="0" y="0"/>
                  </a:lnTo>
                  <a:lnTo>
                    <a:pt x="0" y="0"/>
                  </a:lnTo>
                  <a:lnTo>
                    <a:pt x="0" y="0"/>
                  </a:lnTo>
                  <a:lnTo>
                    <a:pt x="0" y="0"/>
                  </a:lnTo>
                  <a:lnTo>
                    <a:pt x="0" y="0"/>
                  </a:lnTo>
                  <a:lnTo>
                    <a:pt x="0" y="0"/>
                  </a:lnTo>
                  <a:lnTo>
                    <a:pt x="0" y="0"/>
                  </a:lnTo>
                  <a:lnTo>
                    <a:pt x="0" y="4"/>
                  </a:lnTo>
                  <a:lnTo>
                    <a:pt x="0" y="4"/>
                  </a:lnTo>
                  <a:lnTo>
                    <a:pt x="0" y="4"/>
                  </a:lnTo>
                  <a:lnTo>
                    <a:pt x="0" y="4"/>
                  </a:lnTo>
                  <a:lnTo>
                    <a:pt x="0" y="4"/>
                  </a:lnTo>
                  <a:lnTo>
                    <a:pt x="4" y="4"/>
                  </a:lnTo>
                  <a:lnTo>
                    <a:pt x="4" y="4"/>
                  </a:lnTo>
                  <a:lnTo>
                    <a:pt x="4" y="4"/>
                  </a:lnTo>
                  <a:lnTo>
                    <a:pt x="4" y="4"/>
                  </a:lnTo>
                  <a:lnTo>
                    <a:pt x="4" y="4"/>
                  </a:lnTo>
                  <a:lnTo>
                    <a:pt x="4" y="4"/>
                  </a:lnTo>
                  <a:lnTo>
                    <a:pt x="0" y="4"/>
                  </a:lnTo>
                  <a:lnTo>
                    <a:pt x="0" y="4"/>
                  </a:lnTo>
                  <a:lnTo>
                    <a:pt x="0" y="4"/>
                  </a:lnTo>
                  <a:lnTo>
                    <a:pt x="0" y="4"/>
                  </a:lnTo>
                  <a:lnTo>
                    <a:pt x="0" y="4"/>
                  </a:lnTo>
                  <a:lnTo>
                    <a:pt x="0" y="4"/>
                  </a:lnTo>
                  <a:lnTo>
                    <a:pt x="0" y="4"/>
                  </a:lnTo>
                  <a:lnTo>
                    <a:pt x="0" y="4"/>
                  </a:lnTo>
                  <a:lnTo>
                    <a:pt x="0" y="4"/>
                  </a:lnTo>
                  <a:lnTo>
                    <a:pt x="0" y="4"/>
                  </a:lnTo>
                  <a:lnTo>
                    <a:pt x="0" y="4"/>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moveTo>
                    <a:pt x="4" y="4"/>
                  </a:moveTo>
                  <a:lnTo>
                    <a:pt x="4" y="4"/>
                  </a:lnTo>
                  <a:lnTo>
                    <a:pt x="4" y="8"/>
                  </a:lnTo>
                  <a:lnTo>
                    <a:pt x="4" y="8"/>
                  </a:lnTo>
                  <a:lnTo>
                    <a:pt x="4" y="8"/>
                  </a:lnTo>
                  <a:lnTo>
                    <a:pt x="4" y="4"/>
                  </a:lnTo>
                  <a:lnTo>
                    <a:pt x="4" y="4"/>
                  </a:lnTo>
                  <a:lnTo>
                    <a:pt x="4" y="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02" name="Freeform 84">
              <a:extLst>
                <a:ext uri="{FF2B5EF4-FFF2-40B4-BE49-F238E27FC236}">
                  <a16:creationId xmlns:a16="http://schemas.microsoft.com/office/drawing/2014/main" id="{E07E7FC0-75BE-0D43-2CB4-73A353092CE1}"/>
                </a:ext>
              </a:extLst>
            </p:cNvPr>
            <p:cNvSpPr>
              <a:spLocks noEditPoints="1"/>
            </p:cNvSpPr>
            <p:nvPr/>
          </p:nvSpPr>
          <p:spPr bwMode="auto">
            <a:xfrm>
              <a:off x="2619375" y="3816418"/>
              <a:ext cx="142875" cy="174625"/>
            </a:xfrm>
            <a:custGeom>
              <a:avLst/>
              <a:gdLst>
                <a:gd name="T0" fmla="*/ 52 w 90"/>
                <a:gd name="T1" fmla="*/ 50 h 110"/>
                <a:gd name="T2" fmla="*/ 48 w 90"/>
                <a:gd name="T3" fmla="*/ 46 h 110"/>
                <a:gd name="T4" fmla="*/ 52 w 90"/>
                <a:gd name="T5" fmla="*/ 50 h 110"/>
                <a:gd name="T6" fmla="*/ 64 w 90"/>
                <a:gd name="T7" fmla="*/ 50 h 110"/>
                <a:gd name="T8" fmla="*/ 64 w 90"/>
                <a:gd name="T9" fmla="*/ 54 h 110"/>
                <a:gd name="T10" fmla="*/ 86 w 90"/>
                <a:gd name="T11" fmla="*/ 82 h 110"/>
                <a:gd name="T12" fmla="*/ 86 w 90"/>
                <a:gd name="T13" fmla="*/ 80 h 110"/>
                <a:gd name="T14" fmla="*/ 90 w 90"/>
                <a:gd name="T15" fmla="*/ 82 h 110"/>
                <a:gd name="T16" fmla="*/ 22 w 90"/>
                <a:gd name="T17" fmla="*/ 0 h 110"/>
                <a:gd name="T18" fmla="*/ 26 w 90"/>
                <a:gd name="T19" fmla="*/ 8 h 110"/>
                <a:gd name="T20" fmla="*/ 26 w 90"/>
                <a:gd name="T21" fmla="*/ 12 h 110"/>
                <a:gd name="T22" fmla="*/ 26 w 90"/>
                <a:gd name="T23" fmla="*/ 16 h 110"/>
                <a:gd name="T24" fmla="*/ 26 w 90"/>
                <a:gd name="T25" fmla="*/ 12 h 110"/>
                <a:gd name="T26" fmla="*/ 22 w 90"/>
                <a:gd name="T27" fmla="*/ 4 h 110"/>
                <a:gd name="T28" fmla="*/ 16 w 90"/>
                <a:gd name="T29" fmla="*/ 0 h 110"/>
                <a:gd name="T30" fmla="*/ 4 w 90"/>
                <a:gd name="T31" fmla="*/ 8 h 110"/>
                <a:gd name="T32" fmla="*/ 8 w 90"/>
                <a:gd name="T33" fmla="*/ 4 h 110"/>
                <a:gd name="T34" fmla="*/ 12 w 90"/>
                <a:gd name="T35" fmla="*/ 4 h 110"/>
                <a:gd name="T36" fmla="*/ 4 w 90"/>
                <a:gd name="T37" fmla="*/ 8 h 110"/>
                <a:gd name="T38" fmla="*/ 34 w 90"/>
                <a:gd name="T39" fmla="*/ 26 h 110"/>
                <a:gd name="T40" fmla="*/ 42 w 90"/>
                <a:gd name="T41" fmla="*/ 30 h 110"/>
                <a:gd name="T42" fmla="*/ 42 w 90"/>
                <a:gd name="T43" fmla="*/ 42 h 110"/>
                <a:gd name="T44" fmla="*/ 42 w 90"/>
                <a:gd name="T45" fmla="*/ 38 h 110"/>
                <a:gd name="T46" fmla="*/ 38 w 90"/>
                <a:gd name="T47" fmla="*/ 30 h 110"/>
                <a:gd name="T48" fmla="*/ 34 w 90"/>
                <a:gd name="T49" fmla="*/ 24 h 110"/>
                <a:gd name="T50" fmla="*/ 12 w 90"/>
                <a:gd name="T51" fmla="*/ 30 h 110"/>
                <a:gd name="T52" fmla="*/ 16 w 90"/>
                <a:gd name="T53" fmla="*/ 38 h 110"/>
                <a:gd name="T54" fmla="*/ 18 w 90"/>
                <a:gd name="T55" fmla="*/ 46 h 110"/>
                <a:gd name="T56" fmla="*/ 12 w 90"/>
                <a:gd name="T57" fmla="*/ 46 h 110"/>
                <a:gd name="T58" fmla="*/ 12 w 90"/>
                <a:gd name="T59" fmla="*/ 42 h 110"/>
                <a:gd name="T60" fmla="*/ 12 w 90"/>
                <a:gd name="T61" fmla="*/ 38 h 110"/>
                <a:gd name="T62" fmla="*/ 12 w 90"/>
                <a:gd name="T63" fmla="*/ 30 h 110"/>
                <a:gd name="T64" fmla="*/ 26 w 90"/>
                <a:gd name="T65" fmla="*/ 34 h 110"/>
                <a:gd name="T66" fmla="*/ 22 w 90"/>
                <a:gd name="T67" fmla="*/ 34 h 110"/>
                <a:gd name="T68" fmla="*/ 18 w 90"/>
                <a:gd name="T69" fmla="*/ 50 h 110"/>
                <a:gd name="T70" fmla="*/ 22 w 90"/>
                <a:gd name="T71" fmla="*/ 56 h 110"/>
                <a:gd name="T72" fmla="*/ 18 w 90"/>
                <a:gd name="T73" fmla="*/ 56 h 110"/>
                <a:gd name="T74" fmla="*/ 18 w 90"/>
                <a:gd name="T75" fmla="*/ 50 h 110"/>
                <a:gd name="T76" fmla="*/ 44 w 90"/>
                <a:gd name="T77" fmla="*/ 60 h 110"/>
                <a:gd name="T78" fmla="*/ 44 w 90"/>
                <a:gd name="T79" fmla="*/ 56 h 110"/>
                <a:gd name="T80" fmla="*/ 52 w 90"/>
                <a:gd name="T81" fmla="*/ 60 h 110"/>
                <a:gd name="T82" fmla="*/ 60 w 90"/>
                <a:gd name="T83" fmla="*/ 68 h 110"/>
                <a:gd name="T84" fmla="*/ 56 w 90"/>
                <a:gd name="T85" fmla="*/ 68 h 110"/>
                <a:gd name="T86" fmla="*/ 52 w 90"/>
                <a:gd name="T87" fmla="*/ 60 h 110"/>
                <a:gd name="T88" fmla="*/ 68 w 90"/>
                <a:gd name="T89" fmla="*/ 76 h 110"/>
                <a:gd name="T90" fmla="*/ 70 w 90"/>
                <a:gd name="T91" fmla="*/ 76 h 110"/>
                <a:gd name="T92" fmla="*/ 68 w 90"/>
                <a:gd name="T93" fmla="*/ 86 h 110"/>
                <a:gd name="T94" fmla="*/ 70 w 90"/>
                <a:gd name="T95" fmla="*/ 80 h 110"/>
                <a:gd name="T96" fmla="*/ 70 w 90"/>
                <a:gd name="T97" fmla="*/ 76 h 110"/>
                <a:gd name="T98" fmla="*/ 70 w 90"/>
                <a:gd name="T99" fmla="*/ 82 h 110"/>
                <a:gd name="T100" fmla="*/ 68 w 90"/>
                <a:gd name="T101" fmla="*/ 86 h 110"/>
                <a:gd name="T102" fmla="*/ 74 w 90"/>
                <a:gd name="T103" fmla="*/ 106 h 110"/>
                <a:gd name="T104" fmla="*/ 82 w 90"/>
                <a:gd name="T105" fmla="*/ 102 h 110"/>
                <a:gd name="T106" fmla="*/ 86 w 90"/>
                <a:gd name="T107" fmla="*/ 102 h 110"/>
                <a:gd name="T108" fmla="*/ 82 w 90"/>
                <a:gd name="T109" fmla="*/ 110 h 110"/>
                <a:gd name="T110" fmla="*/ 74 w 90"/>
                <a:gd name="T11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 h="110">
                  <a:moveTo>
                    <a:pt x="52" y="50"/>
                  </a:moveTo>
                  <a:lnTo>
                    <a:pt x="48" y="50"/>
                  </a:lnTo>
                  <a:lnTo>
                    <a:pt x="52" y="50"/>
                  </a:lnTo>
                  <a:lnTo>
                    <a:pt x="48" y="46"/>
                  </a:lnTo>
                  <a:lnTo>
                    <a:pt x="48" y="42"/>
                  </a:lnTo>
                  <a:lnTo>
                    <a:pt x="48" y="46"/>
                  </a:lnTo>
                  <a:lnTo>
                    <a:pt x="52" y="46"/>
                  </a:lnTo>
                  <a:lnTo>
                    <a:pt x="52" y="50"/>
                  </a:lnTo>
                  <a:lnTo>
                    <a:pt x="52" y="50"/>
                  </a:lnTo>
                  <a:lnTo>
                    <a:pt x="52" y="50"/>
                  </a:lnTo>
                  <a:close/>
                  <a:moveTo>
                    <a:pt x="64" y="54"/>
                  </a:moveTo>
                  <a:lnTo>
                    <a:pt x="64" y="50"/>
                  </a:lnTo>
                  <a:lnTo>
                    <a:pt x="68" y="54"/>
                  </a:lnTo>
                  <a:lnTo>
                    <a:pt x="64" y="54"/>
                  </a:lnTo>
                  <a:lnTo>
                    <a:pt x="64" y="54"/>
                  </a:lnTo>
                  <a:lnTo>
                    <a:pt x="64" y="54"/>
                  </a:lnTo>
                  <a:close/>
                  <a:moveTo>
                    <a:pt x="90" y="82"/>
                  </a:moveTo>
                  <a:lnTo>
                    <a:pt x="86" y="82"/>
                  </a:lnTo>
                  <a:lnTo>
                    <a:pt x="82" y="82"/>
                  </a:lnTo>
                  <a:lnTo>
                    <a:pt x="82" y="80"/>
                  </a:lnTo>
                  <a:lnTo>
                    <a:pt x="86" y="80"/>
                  </a:lnTo>
                  <a:lnTo>
                    <a:pt x="90" y="82"/>
                  </a:lnTo>
                  <a:lnTo>
                    <a:pt x="90" y="82"/>
                  </a:lnTo>
                  <a:lnTo>
                    <a:pt x="90" y="82"/>
                  </a:lnTo>
                  <a:close/>
                  <a:moveTo>
                    <a:pt x="16" y="0"/>
                  </a:moveTo>
                  <a:lnTo>
                    <a:pt x="18" y="0"/>
                  </a:lnTo>
                  <a:lnTo>
                    <a:pt x="22" y="0"/>
                  </a:lnTo>
                  <a:lnTo>
                    <a:pt x="22" y="4"/>
                  </a:lnTo>
                  <a:lnTo>
                    <a:pt x="26" y="4"/>
                  </a:lnTo>
                  <a:lnTo>
                    <a:pt x="26" y="8"/>
                  </a:lnTo>
                  <a:lnTo>
                    <a:pt x="30" y="8"/>
                  </a:lnTo>
                  <a:lnTo>
                    <a:pt x="30" y="12"/>
                  </a:lnTo>
                  <a:lnTo>
                    <a:pt x="26" y="12"/>
                  </a:lnTo>
                  <a:lnTo>
                    <a:pt x="26" y="16"/>
                  </a:lnTo>
                  <a:lnTo>
                    <a:pt x="26" y="20"/>
                  </a:lnTo>
                  <a:lnTo>
                    <a:pt x="26" y="16"/>
                  </a:lnTo>
                  <a:lnTo>
                    <a:pt x="22" y="16"/>
                  </a:lnTo>
                  <a:lnTo>
                    <a:pt x="26" y="16"/>
                  </a:lnTo>
                  <a:lnTo>
                    <a:pt x="26" y="12"/>
                  </a:lnTo>
                  <a:lnTo>
                    <a:pt x="26" y="8"/>
                  </a:lnTo>
                  <a:lnTo>
                    <a:pt x="26" y="4"/>
                  </a:lnTo>
                  <a:lnTo>
                    <a:pt x="22" y="4"/>
                  </a:lnTo>
                  <a:lnTo>
                    <a:pt x="22" y="0"/>
                  </a:lnTo>
                  <a:lnTo>
                    <a:pt x="18" y="0"/>
                  </a:lnTo>
                  <a:lnTo>
                    <a:pt x="16" y="0"/>
                  </a:lnTo>
                  <a:lnTo>
                    <a:pt x="16" y="0"/>
                  </a:lnTo>
                  <a:lnTo>
                    <a:pt x="16" y="0"/>
                  </a:lnTo>
                  <a:close/>
                  <a:moveTo>
                    <a:pt x="4" y="8"/>
                  </a:moveTo>
                  <a:lnTo>
                    <a:pt x="0" y="4"/>
                  </a:lnTo>
                  <a:lnTo>
                    <a:pt x="4" y="4"/>
                  </a:lnTo>
                  <a:lnTo>
                    <a:pt x="8" y="4"/>
                  </a:lnTo>
                  <a:lnTo>
                    <a:pt x="12" y="4"/>
                  </a:lnTo>
                  <a:lnTo>
                    <a:pt x="16" y="4"/>
                  </a:lnTo>
                  <a:lnTo>
                    <a:pt x="12" y="4"/>
                  </a:lnTo>
                  <a:lnTo>
                    <a:pt x="8" y="8"/>
                  </a:lnTo>
                  <a:lnTo>
                    <a:pt x="4" y="8"/>
                  </a:lnTo>
                  <a:lnTo>
                    <a:pt x="4" y="8"/>
                  </a:lnTo>
                  <a:lnTo>
                    <a:pt x="4" y="8"/>
                  </a:lnTo>
                  <a:close/>
                  <a:moveTo>
                    <a:pt x="34" y="24"/>
                  </a:moveTo>
                  <a:lnTo>
                    <a:pt x="34" y="26"/>
                  </a:lnTo>
                  <a:lnTo>
                    <a:pt x="38" y="26"/>
                  </a:lnTo>
                  <a:lnTo>
                    <a:pt x="38" y="30"/>
                  </a:lnTo>
                  <a:lnTo>
                    <a:pt x="42" y="30"/>
                  </a:lnTo>
                  <a:lnTo>
                    <a:pt x="42" y="34"/>
                  </a:lnTo>
                  <a:lnTo>
                    <a:pt x="42" y="38"/>
                  </a:lnTo>
                  <a:lnTo>
                    <a:pt x="42" y="42"/>
                  </a:lnTo>
                  <a:lnTo>
                    <a:pt x="42" y="38"/>
                  </a:lnTo>
                  <a:lnTo>
                    <a:pt x="38" y="38"/>
                  </a:lnTo>
                  <a:lnTo>
                    <a:pt x="42" y="38"/>
                  </a:lnTo>
                  <a:lnTo>
                    <a:pt x="42" y="34"/>
                  </a:lnTo>
                  <a:lnTo>
                    <a:pt x="42" y="30"/>
                  </a:lnTo>
                  <a:lnTo>
                    <a:pt x="38" y="30"/>
                  </a:lnTo>
                  <a:lnTo>
                    <a:pt x="38" y="26"/>
                  </a:lnTo>
                  <a:lnTo>
                    <a:pt x="34" y="26"/>
                  </a:lnTo>
                  <a:lnTo>
                    <a:pt x="34" y="24"/>
                  </a:lnTo>
                  <a:lnTo>
                    <a:pt x="34" y="24"/>
                  </a:lnTo>
                  <a:lnTo>
                    <a:pt x="34" y="24"/>
                  </a:lnTo>
                  <a:close/>
                  <a:moveTo>
                    <a:pt x="12" y="30"/>
                  </a:moveTo>
                  <a:lnTo>
                    <a:pt x="16" y="30"/>
                  </a:lnTo>
                  <a:lnTo>
                    <a:pt x="16" y="34"/>
                  </a:lnTo>
                  <a:lnTo>
                    <a:pt x="16" y="38"/>
                  </a:lnTo>
                  <a:lnTo>
                    <a:pt x="18" y="38"/>
                  </a:lnTo>
                  <a:lnTo>
                    <a:pt x="18" y="42"/>
                  </a:lnTo>
                  <a:lnTo>
                    <a:pt x="18" y="46"/>
                  </a:lnTo>
                  <a:lnTo>
                    <a:pt x="16" y="50"/>
                  </a:lnTo>
                  <a:lnTo>
                    <a:pt x="16" y="46"/>
                  </a:lnTo>
                  <a:lnTo>
                    <a:pt x="12" y="46"/>
                  </a:lnTo>
                  <a:lnTo>
                    <a:pt x="12" y="42"/>
                  </a:lnTo>
                  <a:lnTo>
                    <a:pt x="8" y="42"/>
                  </a:lnTo>
                  <a:lnTo>
                    <a:pt x="12" y="42"/>
                  </a:lnTo>
                  <a:lnTo>
                    <a:pt x="12" y="38"/>
                  </a:lnTo>
                  <a:lnTo>
                    <a:pt x="12" y="42"/>
                  </a:lnTo>
                  <a:lnTo>
                    <a:pt x="12" y="38"/>
                  </a:lnTo>
                  <a:lnTo>
                    <a:pt x="12" y="34"/>
                  </a:lnTo>
                  <a:lnTo>
                    <a:pt x="12" y="30"/>
                  </a:lnTo>
                  <a:lnTo>
                    <a:pt x="12" y="30"/>
                  </a:lnTo>
                  <a:lnTo>
                    <a:pt x="12" y="30"/>
                  </a:lnTo>
                  <a:close/>
                  <a:moveTo>
                    <a:pt x="22" y="34"/>
                  </a:moveTo>
                  <a:lnTo>
                    <a:pt x="26" y="34"/>
                  </a:lnTo>
                  <a:lnTo>
                    <a:pt x="22" y="34"/>
                  </a:lnTo>
                  <a:lnTo>
                    <a:pt x="22" y="34"/>
                  </a:lnTo>
                  <a:lnTo>
                    <a:pt x="22" y="34"/>
                  </a:lnTo>
                  <a:close/>
                  <a:moveTo>
                    <a:pt x="18" y="50"/>
                  </a:moveTo>
                  <a:lnTo>
                    <a:pt x="18" y="54"/>
                  </a:lnTo>
                  <a:lnTo>
                    <a:pt x="18" y="50"/>
                  </a:lnTo>
                  <a:lnTo>
                    <a:pt x="22" y="50"/>
                  </a:lnTo>
                  <a:lnTo>
                    <a:pt x="22" y="54"/>
                  </a:lnTo>
                  <a:lnTo>
                    <a:pt x="22" y="56"/>
                  </a:lnTo>
                  <a:lnTo>
                    <a:pt x="18" y="56"/>
                  </a:lnTo>
                  <a:lnTo>
                    <a:pt x="22" y="56"/>
                  </a:lnTo>
                  <a:lnTo>
                    <a:pt x="18" y="56"/>
                  </a:lnTo>
                  <a:lnTo>
                    <a:pt x="16" y="54"/>
                  </a:lnTo>
                  <a:lnTo>
                    <a:pt x="18" y="50"/>
                  </a:lnTo>
                  <a:lnTo>
                    <a:pt x="18" y="50"/>
                  </a:lnTo>
                  <a:lnTo>
                    <a:pt x="18" y="50"/>
                  </a:lnTo>
                  <a:close/>
                  <a:moveTo>
                    <a:pt x="44" y="56"/>
                  </a:moveTo>
                  <a:lnTo>
                    <a:pt x="44" y="60"/>
                  </a:lnTo>
                  <a:lnTo>
                    <a:pt x="42" y="60"/>
                  </a:lnTo>
                  <a:lnTo>
                    <a:pt x="42" y="56"/>
                  </a:lnTo>
                  <a:lnTo>
                    <a:pt x="44" y="56"/>
                  </a:lnTo>
                  <a:lnTo>
                    <a:pt x="44" y="56"/>
                  </a:lnTo>
                  <a:lnTo>
                    <a:pt x="44" y="56"/>
                  </a:lnTo>
                  <a:close/>
                  <a:moveTo>
                    <a:pt x="52" y="60"/>
                  </a:moveTo>
                  <a:lnTo>
                    <a:pt x="56" y="64"/>
                  </a:lnTo>
                  <a:lnTo>
                    <a:pt x="56" y="68"/>
                  </a:lnTo>
                  <a:lnTo>
                    <a:pt x="60" y="68"/>
                  </a:lnTo>
                  <a:lnTo>
                    <a:pt x="60" y="72"/>
                  </a:lnTo>
                  <a:lnTo>
                    <a:pt x="60" y="68"/>
                  </a:lnTo>
                  <a:lnTo>
                    <a:pt x="56" y="68"/>
                  </a:lnTo>
                  <a:lnTo>
                    <a:pt x="56" y="64"/>
                  </a:lnTo>
                  <a:lnTo>
                    <a:pt x="52" y="60"/>
                  </a:lnTo>
                  <a:lnTo>
                    <a:pt x="52" y="60"/>
                  </a:lnTo>
                  <a:lnTo>
                    <a:pt x="52" y="60"/>
                  </a:lnTo>
                  <a:close/>
                  <a:moveTo>
                    <a:pt x="70" y="76"/>
                  </a:moveTo>
                  <a:lnTo>
                    <a:pt x="68" y="76"/>
                  </a:lnTo>
                  <a:lnTo>
                    <a:pt x="68" y="72"/>
                  </a:lnTo>
                  <a:lnTo>
                    <a:pt x="68" y="76"/>
                  </a:lnTo>
                  <a:lnTo>
                    <a:pt x="70" y="76"/>
                  </a:lnTo>
                  <a:lnTo>
                    <a:pt x="70" y="76"/>
                  </a:lnTo>
                  <a:lnTo>
                    <a:pt x="70" y="76"/>
                  </a:lnTo>
                  <a:close/>
                  <a:moveTo>
                    <a:pt x="68" y="86"/>
                  </a:moveTo>
                  <a:lnTo>
                    <a:pt x="68" y="82"/>
                  </a:lnTo>
                  <a:lnTo>
                    <a:pt x="70" y="82"/>
                  </a:lnTo>
                  <a:lnTo>
                    <a:pt x="70" y="80"/>
                  </a:lnTo>
                  <a:lnTo>
                    <a:pt x="74" y="80"/>
                  </a:lnTo>
                  <a:lnTo>
                    <a:pt x="70" y="80"/>
                  </a:lnTo>
                  <a:lnTo>
                    <a:pt x="70" y="76"/>
                  </a:lnTo>
                  <a:lnTo>
                    <a:pt x="74" y="76"/>
                  </a:lnTo>
                  <a:lnTo>
                    <a:pt x="74" y="80"/>
                  </a:lnTo>
                  <a:lnTo>
                    <a:pt x="70" y="82"/>
                  </a:lnTo>
                  <a:lnTo>
                    <a:pt x="68" y="82"/>
                  </a:lnTo>
                  <a:lnTo>
                    <a:pt x="68" y="86"/>
                  </a:lnTo>
                  <a:lnTo>
                    <a:pt x="68" y="86"/>
                  </a:lnTo>
                  <a:lnTo>
                    <a:pt x="68" y="86"/>
                  </a:lnTo>
                  <a:close/>
                  <a:moveTo>
                    <a:pt x="74" y="110"/>
                  </a:moveTo>
                  <a:lnTo>
                    <a:pt x="74" y="106"/>
                  </a:lnTo>
                  <a:lnTo>
                    <a:pt x="78" y="106"/>
                  </a:lnTo>
                  <a:lnTo>
                    <a:pt x="78" y="102"/>
                  </a:lnTo>
                  <a:lnTo>
                    <a:pt x="82" y="102"/>
                  </a:lnTo>
                  <a:lnTo>
                    <a:pt x="82" y="106"/>
                  </a:lnTo>
                  <a:lnTo>
                    <a:pt x="82" y="102"/>
                  </a:lnTo>
                  <a:lnTo>
                    <a:pt x="86" y="102"/>
                  </a:lnTo>
                  <a:lnTo>
                    <a:pt x="86" y="106"/>
                  </a:lnTo>
                  <a:lnTo>
                    <a:pt x="82" y="106"/>
                  </a:lnTo>
                  <a:lnTo>
                    <a:pt x="82" y="110"/>
                  </a:lnTo>
                  <a:lnTo>
                    <a:pt x="78" y="110"/>
                  </a:lnTo>
                  <a:lnTo>
                    <a:pt x="78" y="106"/>
                  </a:lnTo>
                  <a:lnTo>
                    <a:pt x="74" y="110"/>
                  </a:lnTo>
                  <a:lnTo>
                    <a:pt x="74" y="110"/>
                  </a:lnTo>
                  <a:lnTo>
                    <a:pt x="74" y="11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03" name="Freeform 85">
              <a:extLst>
                <a:ext uri="{FF2B5EF4-FFF2-40B4-BE49-F238E27FC236}">
                  <a16:creationId xmlns:a16="http://schemas.microsoft.com/office/drawing/2014/main" id="{76A61C89-18F4-7FBF-0114-513993475147}"/>
                </a:ext>
              </a:extLst>
            </p:cNvPr>
            <p:cNvSpPr>
              <a:spLocks noEditPoints="1"/>
            </p:cNvSpPr>
            <p:nvPr/>
          </p:nvSpPr>
          <p:spPr bwMode="auto">
            <a:xfrm>
              <a:off x="3003550" y="4248218"/>
              <a:ext cx="28575" cy="34925"/>
            </a:xfrm>
            <a:custGeom>
              <a:avLst/>
              <a:gdLst>
                <a:gd name="T0" fmla="*/ 14 w 18"/>
                <a:gd name="T1" fmla="*/ 4 h 22"/>
                <a:gd name="T2" fmla="*/ 14 w 18"/>
                <a:gd name="T3" fmla="*/ 4 h 22"/>
                <a:gd name="T4" fmla="*/ 18 w 18"/>
                <a:gd name="T5" fmla="*/ 4 h 22"/>
                <a:gd name="T6" fmla="*/ 18 w 18"/>
                <a:gd name="T7" fmla="*/ 0 h 22"/>
                <a:gd name="T8" fmla="*/ 18 w 18"/>
                <a:gd name="T9" fmla="*/ 4 h 22"/>
                <a:gd name="T10" fmla="*/ 18 w 18"/>
                <a:gd name="T11" fmla="*/ 4 h 22"/>
                <a:gd name="T12" fmla="*/ 18 w 18"/>
                <a:gd name="T13" fmla="*/ 4 h 22"/>
                <a:gd name="T14" fmla="*/ 14 w 18"/>
                <a:gd name="T15" fmla="*/ 4 h 22"/>
                <a:gd name="T16" fmla="*/ 14 w 18"/>
                <a:gd name="T17" fmla="*/ 4 h 22"/>
                <a:gd name="T18" fmla="*/ 12 w 18"/>
                <a:gd name="T19" fmla="*/ 12 h 22"/>
                <a:gd name="T20" fmla="*/ 14 w 18"/>
                <a:gd name="T21" fmla="*/ 12 h 22"/>
                <a:gd name="T22" fmla="*/ 14 w 18"/>
                <a:gd name="T23" fmla="*/ 12 h 22"/>
                <a:gd name="T24" fmla="*/ 14 w 18"/>
                <a:gd name="T25" fmla="*/ 12 h 22"/>
                <a:gd name="T26" fmla="*/ 12 w 18"/>
                <a:gd name="T27" fmla="*/ 12 h 22"/>
                <a:gd name="T28" fmla="*/ 12 w 18"/>
                <a:gd name="T29" fmla="*/ 16 h 22"/>
                <a:gd name="T30" fmla="*/ 14 w 18"/>
                <a:gd name="T31" fmla="*/ 18 h 22"/>
                <a:gd name="T32" fmla="*/ 12 w 18"/>
                <a:gd name="T33" fmla="*/ 22 h 22"/>
                <a:gd name="T34" fmla="*/ 12 w 18"/>
                <a:gd name="T35" fmla="*/ 22 h 22"/>
                <a:gd name="T36" fmla="*/ 8 w 18"/>
                <a:gd name="T37" fmla="*/ 22 h 22"/>
                <a:gd name="T38" fmla="*/ 4 w 18"/>
                <a:gd name="T39" fmla="*/ 22 h 22"/>
                <a:gd name="T40" fmla="*/ 0 w 18"/>
                <a:gd name="T41" fmla="*/ 22 h 22"/>
                <a:gd name="T42" fmla="*/ 0 w 18"/>
                <a:gd name="T43" fmla="*/ 22 h 22"/>
                <a:gd name="T44" fmla="*/ 0 w 18"/>
                <a:gd name="T45" fmla="*/ 22 h 22"/>
                <a:gd name="T46" fmla="*/ 0 w 18"/>
                <a:gd name="T47" fmla="*/ 22 h 22"/>
                <a:gd name="T48" fmla="*/ 8 w 18"/>
                <a:gd name="T49" fmla="*/ 18 h 22"/>
                <a:gd name="T50" fmla="*/ 8 w 18"/>
                <a:gd name="T51" fmla="*/ 18 h 22"/>
                <a:gd name="T52" fmla="*/ 8 w 18"/>
                <a:gd name="T53" fmla="*/ 16 h 22"/>
                <a:gd name="T54" fmla="*/ 4 w 18"/>
                <a:gd name="T55" fmla="*/ 12 h 22"/>
                <a:gd name="T56" fmla="*/ 4 w 18"/>
                <a:gd name="T57" fmla="*/ 12 h 22"/>
                <a:gd name="T58" fmla="*/ 4 w 18"/>
                <a:gd name="T59" fmla="*/ 12 h 22"/>
                <a:gd name="T60" fmla="*/ 8 w 18"/>
                <a:gd name="T61" fmla="*/ 12 h 22"/>
                <a:gd name="T62" fmla="*/ 8 w 18"/>
                <a:gd name="T63" fmla="*/ 12 h 22"/>
                <a:gd name="T64" fmla="*/ 12 w 18"/>
                <a:gd name="T65" fmla="*/ 12 h 22"/>
                <a:gd name="T66" fmla="*/ 12 w 18"/>
                <a:gd name="T67" fmla="*/ 12 h 22"/>
                <a:gd name="T68" fmla="*/ 12 w 18"/>
                <a:gd name="T69"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22">
                  <a:moveTo>
                    <a:pt x="14" y="4"/>
                  </a:moveTo>
                  <a:lnTo>
                    <a:pt x="14" y="4"/>
                  </a:lnTo>
                  <a:lnTo>
                    <a:pt x="14" y="4"/>
                  </a:lnTo>
                  <a:lnTo>
                    <a:pt x="14" y="4"/>
                  </a:lnTo>
                  <a:lnTo>
                    <a:pt x="18" y="4"/>
                  </a:lnTo>
                  <a:lnTo>
                    <a:pt x="18" y="4"/>
                  </a:lnTo>
                  <a:lnTo>
                    <a:pt x="18" y="0"/>
                  </a:lnTo>
                  <a:lnTo>
                    <a:pt x="18" y="0"/>
                  </a:lnTo>
                  <a:lnTo>
                    <a:pt x="18" y="4"/>
                  </a:lnTo>
                  <a:lnTo>
                    <a:pt x="18" y="4"/>
                  </a:lnTo>
                  <a:lnTo>
                    <a:pt x="18" y="4"/>
                  </a:lnTo>
                  <a:lnTo>
                    <a:pt x="18" y="4"/>
                  </a:lnTo>
                  <a:lnTo>
                    <a:pt x="18" y="4"/>
                  </a:lnTo>
                  <a:lnTo>
                    <a:pt x="18" y="4"/>
                  </a:lnTo>
                  <a:lnTo>
                    <a:pt x="14" y="4"/>
                  </a:lnTo>
                  <a:lnTo>
                    <a:pt x="14" y="4"/>
                  </a:lnTo>
                  <a:lnTo>
                    <a:pt x="14" y="4"/>
                  </a:lnTo>
                  <a:lnTo>
                    <a:pt x="14" y="4"/>
                  </a:lnTo>
                  <a:close/>
                  <a:moveTo>
                    <a:pt x="12" y="12"/>
                  </a:moveTo>
                  <a:lnTo>
                    <a:pt x="12" y="12"/>
                  </a:lnTo>
                  <a:lnTo>
                    <a:pt x="12" y="12"/>
                  </a:lnTo>
                  <a:lnTo>
                    <a:pt x="14" y="12"/>
                  </a:lnTo>
                  <a:lnTo>
                    <a:pt x="14" y="12"/>
                  </a:lnTo>
                  <a:lnTo>
                    <a:pt x="14" y="12"/>
                  </a:lnTo>
                  <a:lnTo>
                    <a:pt x="14" y="12"/>
                  </a:lnTo>
                  <a:lnTo>
                    <a:pt x="14" y="12"/>
                  </a:lnTo>
                  <a:lnTo>
                    <a:pt x="14" y="12"/>
                  </a:lnTo>
                  <a:lnTo>
                    <a:pt x="12" y="12"/>
                  </a:lnTo>
                  <a:lnTo>
                    <a:pt x="12" y="12"/>
                  </a:lnTo>
                  <a:lnTo>
                    <a:pt x="12" y="16"/>
                  </a:lnTo>
                  <a:lnTo>
                    <a:pt x="12" y="18"/>
                  </a:lnTo>
                  <a:lnTo>
                    <a:pt x="14" y="18"/>
                  </a:lnTo>
                  <a:lnTo>
                    <a:pt x="12" y="22"/>
                  </a:lnTo>
                  <a:lnTo>
                    <a:pt x="12" y="22"/>
                  </a:lnTo>
                  <a:lnTo>
                    <a:pt x="12" y="22"/>
                  </a:lnTo>
                  <a:lnTo>
                    <a:pt x="12" y="22"/>
                  </a:lnTo>
                  <a:lnTo>
                    <a:pt x="12" y="22"/>
                  </a:lnTo>
                  <a:lnTo>
                    <a:pt x="8" y="22"/>
                  </a:lnTo>
                  <a:lnTo>
                    <a:pt x="8" y="22"/>
                  </a:lnTo>
                  <a:lnTo>
                    <a:pt x="4" y="22"/>
                  </a:lnTo>
                  <a:lnTo>
                    <a:pt x="4" y="22"/>
                  </a:lnTo>
                  <a:lnTo>
                    <a:pt x="0" y="22"/>
                  </a:lnTo>
                  <a:lnTo>
                    <a:pt x="0" y="22"/>
                  </a:lnTo>
                  <a:lnTo>
                    <a:pt x="0" y="22"/>
                  </a:lnTo>
                  <a:lnTo>
                    <a:pt x="0" y="22"/>
                  </a:lnTo>
                  <a:lnTo>
                    <a:pt x="0" y="22"/>
                  </a:lnTo>
                  <a:lnTo>
                    <a:pt x="0" y="22"/>
                  </a:lnTo>
                  <a:lnTo>
                    <a:pt x="0" y="22"/>
                  </a:lnTo>
                  <a:lnTo>
                    <a:pt x="4" y="22"/>
                  </a:lnTo>
                  <a:lnTo>
                    <a:pt x="8" y="18"/>
                  </a:lnTo>
                  <a:lnTo>
                    <a:pt x="8" y="18"/>
                  </a:lnTo>
                  <a:lnTo>
                    <a:pt x="8" y="18"/>
                  </a:lnTo>
                  <a:lnTo>
                    <a:pt x="8" y="16"/>
                  </a:lnTo>
                  <a:lnTo>
                    <a:pt x="8" y="16"/>
                  </a:lnTo>
                  <a:lnTo>
                    <a:pt x="8" y="16"/>
                  </a:lnTo>
                  <a:lnTo>
                    <a:pt x="4" y="12"/>
                  </a:lnTo>
                  <a:lnTo>
                    <a:pt x="4" y="12"/>
                  </a:lnTo>
                  <a:lnTo>
                    <a:pt x="4" y="12"/>
                  </a:lnTo>
                  <a:lnTo>
                    <a:pt x="4" y="12"/>
                  </a:lnTo>
                  <a:lnTo>
                    <a:pt x="4" y="12"/>
                  </a:lnTo>
                  <a:lnTo>
                    <a:pt x="4" y="12"/>
                  </a:lnTo>
                  <a:lnTo>
                    <a:pt x="8" y="12"/>
                  </a:lnTo>
                  <a:lnTo>
                    <a:pt x="8" y="12"/>
                  </a:lnTo>
                  <a:lnTo>
                    <a:pt x="8" y="12"/>
                  </a:lnTo>
                  <a:lnTo>
                    <a:pt x="12" y="12"/>
                  </a:lnTo>
                  <a:lnTo>
                    <a:pt x="12" y="12"/>
                  </a:lnTo>
                  <a:lnTo>
                    <a:pt x="12" y="12"/>
                  </a:lnTo>
                  <a:lnTo>
                    <a:pt x="12" y="12"/>
                  </a:lnTo>
                  <a:lnTo>
                    <a:pt x="12" y="12"/>
                  </a:lnTo>
                  <a:lnTo>
                    <a:pt x="12" y="12"/>
                  </a:lnTo>
                  <a:lnTo>
                    <a:pt x="12" y="1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04" name="Freeform 86">
              <a:extLst>
                <a:ext uri="{FF2B5EF4-FFF2-40B4-BE49-F238E27FC236}">
                  <a16:creationId xmlns:a16="http://schemas.microsoft.com/office/drawing/2014/main" id="{9E0DA0DA-A006-3036-8374-C18D3578BD69}"/>
                </a:ext>
              </a:extLst>
            </p:cNvPr>
            <p:cNvSpPr>
              <a:spLocks noEditPoints="1"/>
            </p:cNvSpPr>
            <p:nvPr/>
          </p:nvSpPr>
          <p:spPr bwMode="auto">
            <a:xfrm>
              <a:off x="2781300" y="3959293"/>
              <a:ext cx="15875" cy="12700"/>
            </a:xfrm>
            <a:custGeom>
              <a:avLst/>
              <a:gdLst>
                <a:gd name="T0" fmla="*/ 10 w 10"/>
                <a:gd name="T1" fmla="*/ 8 h 8"/>
                <a:gd name="T2" fmla="*/ 10 w 10"/>
                <a:gd name="T3" fmla="*/ 8 h 8"/>
                <a:gd name="T4" fmla="*/ 10 w 10"/>
                <a:gd name="T5" fmla="*/ 8 h 8"/>
                <a:gd name="T6" fmla="*/ 10 w 10"/>
                <a:gd name="T7" fmla="*/ 8 h 8"/>
                <a:gd name="T8" fmla="*/ 10 w 10"/>
                <a:gd name="T9" fmla="*/ 8 h 8"/>
                <a:gd name="T10" fmla="*/ 10 w 10"/>
                <a:gd name="T11" fmla="*/ 8 h 8"/>
                <a:gd name="T12" fmla="*/ 10 w 10"/>
                <a:gd name="T13" fmla="*/ 8 h 8"/>
                <a:gd name="T14" fmla="*/ 0 w 10"/>
                <a:gd name="T15" fmla="*/ 0 h 8"/>
                <a:gd name="T16" fmla="*/ 0 w 10"/>
                <a:gd name="T17" fmla="*/ 0 h 8"/>
                <a:gd name="T18" fmla="*/ 0 w 10"/>
                <a:gd name="T19" fmla="*/ 0 h 8"/>
                <a:gd name="T20" fmla="*/ 0 w 10"/>
                <a:gd name="T21" fmla="*/ 0 h 8"/>
                <a:gd name="T22" fmla="*/ 0 w 10"/>
                <a:gd name="T23" fmla="*/ 0 h 8"/>
                <a:gd name="T24" fmla="*/ 0 w 10"/>
                <a:gd name="T25" fmla="*/ 0 h 8"/>
                <a:gd name="T26" fmla="*/ 0 w 10"/>
                <a:gd name="T27" fmla="*/ 0 h 8"/>
                <a:gd name="T28" fmla="*/ 0 w 10"/>
                <a:gd name="T29" fmla="*/ 0 h 8"/>
                <a:gd name="T30" fmla="*/ 0 w 10"/>
                <a:gd name="T31" fmla="*/ 0 h 8"/>
                <a:gd name="T32" fmla="*/ 0 w 10"/>
                <a:gd name="T33" fmla="*/ 0 h 8"/>
                <a:gd name="T34" fmla="*/ 0 w 10"/>
                <a:gd name="T35" fmla="*/ 0 h 8"/>
                <a:gd name="T36" fmla="*/ 0 w 10"/>
                <a:gd name="T37" fmla="*/ 0 h 8"/>
                <a:gd name="T38" fmla="*/ 0 w 10"/>
                <a:gd name="T39" fmla="*/ 0 h 8"/>
                <a:gd name="T40" fmla="*/ 0 w 10"/>
                <a:gd name="T41" fmla="*/ 0 h 8"/>
                <a:gd name="T42" fmla="*/ 0 w 10"/>
                <a:gd name="T43" fmla="*/ 0 h 8"/>
                <a:gd name="T44" fmla="*/ 2 w 10"/>
                <a:gd name="T45" fmla="*/ 4 h 8"/>
                <a:gd name="T46" fmla="*/ 2 w 10"/>
                <a:gd name="T47" fmla="*/ 4 h 8"/>
                <a:gd name="T48" fmla="*/ 2 w 10"/>
                <a:gd name="T49" fmla="*/ 4 h 8"/>
                <a:gd name="T50" fmla="*/ 2 w 10"/>
                <a:gd name="T51" fmla="*/ 0 h 8"/>
                <a:gd name="T52" fmla="*/ 2 w 10"/>
                <a:gd name="T53" fmla="*/ 0 h 8"/>
                <a:gd name="T54" fmla="*/ 2 w 10"/>
                <a:gd name="T55" fmla="*/ 0 h 8"/>
                <a:gd name="T56" fmla="*/ 2 w 10"/>
                <a:gd name="T57" fmla="*/ 0 h 8"/>
                <a:gd name="T58" fmla="*/ 0 w 10"/>
                <a:gd name="T59" fmla="*/ 4 h 8"/>
                <a:gd name="T60" fmla="*/ 0 w 10"/>
                <a:gd name="T61" fmla="*/ 4 h 8"/>
                <a:gd name="T62" fmla="*/ 0 w 10"/>
                <a:gd name="T63" fmla="*/ 0 h 8"/>
                <a:gd name="T64" fmla="*/ 0 w 10"/>
                <a:gd name="T65" fmla="*/ 0 h 8"/>
                <a:gd name="T66" fmla="*/ 0 w 10"/>
                <a:gd name="T67" fmla="*/ 0 h 8"/>
                <a:gd name="T68" fmla="*/ 2 w 10"/>
                <a:gd name="T69" fmla="*/ 0 h 8"/>
                <a:gd name="T70" fmla="*/ 2 w 10"/>
                <a:gd name="T71" fmla="*/ 0 h 8"/>
                <a:gd name="T72" fmla="*/ 2 w 10"/>
                <a:gd name="T73" fmla="*/ 0 h 8"/>
                <a:gd name="T74" fmla="*/ 2 w 10"/>
                <a:gd name="T75" fmla="*/ 0 h 8"/>
                <a:gd name="T76" fmla="*/ 2 w 10"/>
                <a:gd name="T77" fmla="*/ 4 h 8"/>
                <a:gd name="T78" fmla="*/ 2 w 10"/>
                <a:gd name="T79" fmla="*/ 4 h 8"/>
                <a:gd name="T80" fmla="*/ 2 w 10"/>
                <a:gd name="T81" fmla="*/ 4 h 8"/>
                <a:gd name="T82" fmla="*/ 2 w 10"/>
                <a:gd name="T83" fmla="*/ 4 h 8"/>
                <a:gd name="T84" fmla="*/ 2 w 10"/>
                <a:gd name="T85" fmla="*/ 4 h 8"/>
                <a:gd name="T86" fmla="*/ 2 w 10"/>
                <a:gd name="T87" fmla="*/ 4 h 8"/>
                <a:gd name="T88" fmla="*/ 2 w 10"/>
                <a:gd name="T8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 h="8">
                  <a:moveTo>
                    <a:pt x="10" y="8"/>
                  </a:moveTo>
                  <a:lnTo>
                    <a:pt x="10" y="8"/>
                  </a:lnTo>
                  <a:lnTo>
                    <a:pt x="10" y="8"/>
                  </a:lnTo>
                  <a:lnTo>
                    <a:pt x="10" y="8"/>
                  </a:lnTo>
                  <a:lnTo>
                    <a:pt x="10" y="8"/>
                  </a:lnTo>
                  <a:lnTo>
                    <a:pt x="10" y="8"/>
                  </a:lnTo>
                  <a:lnTo>
                    <a:pt x="10" y="8"/>
                  </a:lnTo>
                  <a:close/>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moveTo>
                    <a:pt x="2" y="4"/>
                  </a:moveTo>
                  <a:lnTo>
                    <a:pt x="2" y="4"/>
                  </a:lnTo>
                  <a:lnTo>
                    <a:pt x="2" y="4"/>
                  </a:lnTo>
                  <a:lnTo>
                    <a:pt x="2" y="0"/>
                  </a:lnTo>
                  <a:lnTo>
                    <a:pt x="2" y="0"/>
                  </a:lnTo>
                  <a:lnTo>
                    <a:pt x="2" y="0"/>
                  </a:lnTo>
                  <a:lnTo>
                    <a:pt x="2" y="0"/>
                  </a:lnTo>
                  <a:lnTo>
                    <a:pt x="0" y="4"/>
                  </a:lnTo>
                  <a:lnTo>
                    <a:pt x="0" y="4"/>
                  </a:lnTo>
                  <a:lnTo>
                    <a:pt x="0" y="0"/>
                  </a:lnTo>
                  <a:lnTo>
                    <a:pt x="0" y="0"/>
                  </a:lnTo>
                  <a:lnTo>
                    <a:pt x="0" y="0"/>
                  </a:lnTo>
                  <a:lnTo>
                    <a:pt x="2" y="0"/>
                  </a:lnTo>
                  <a:lnTo>
                    <a:pt x="2" y="0"/>
                  </a:lnTo>
                  <a:lnTo>
                    <a:pt x="2" y="0"/>
                  </a:lnTo>
                  <a:lnTo>
                    <a:pt x="2" y="0"/>
                  </a:lnTo>
                  <a:lnTo>
                    <a:pt x="2" y="4"/>
                  </a:lnTo>
                  <a:lnTo>
                    <a:pt x="2" y="4"/>
                  </a:lnTo>
                  <a:lnTo>
                    <a:pt x="2" y="4"/>
                  </a:lnTo>
                  <a:lnTo>
                    <a:pt x="2" y="4"/>
                  </a:lnTo>
                  <a:lnTo>
                    <a:pt x="2" y="4"/>
                  </a:lnTo>
                  <a:lnTo>
                    <a:pt x="2" y="4"/>
                  </a:lnTo>
                  <a:lnTo>
                    <a:pt x="2" y="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05" name="Freeform 87">
              <a:extLst>
                <a:ext uri="{FF2B5EF4-FFF2-40B4-BE49-F238E27FC236}">
                  <a16:creationId xmlns:a16="http://schemas.microsoft.com/office/drawing/2014/main" id="{780D10EE-E129-7BBB-9852-B872CDF5F0C5}"/>
                </a:ext>
              </a:extLst>
            </p:cNvPr>
            <p:cNvSpPr>
              <a:spLocks/>
            </p:cNvSpPr>
            <p:nvPr/>
          </p:nvSpPr>
          <p:spPr bwMode="auto">
            <a:xfrm>
              <a:off x="4826000" y="3349693"/>
              <a:ext cx="41275" cy="88900"/>
            </a:xfrm>
            <a:custGeom>
              <a:avLst/>
              <a:gdLst>
                <a:gd name="T0" fmla="*/ 4 w 26"/>
                <a:gd name="T1" fmla="*/ 14 h 56"/>
                <a:gd name="T2" fmla="*/ 4 w 26"/>
                <a:gd name="T3" fmla="*/ 14 h 56"/>
                <a:gd name="T4" fmla="*/ 4 w 26"/>
                <a:gd name="T5" fmla="*/ 14 h 56"/>
                <a:gd name="T6" fmla="*/ 4 w 26"/>
                <a:gd name="T7" fmla="*/ 10 h 56"/>
                <a:gd name="T8" fmla="*/ 0 w 26"/>
                <a:gd name="T9" fmla="*/ 6 h 56"/>
                <a:gd name="T10" fmla="*/ 4 w 26"/>
                <a:gd name="T11" fmla="*/ 0 h 56"/>
                <a:gd name="T12" fmla="*/ 8 w 26"/>
                <a:gd name="T13" fmla="*/ 0 h 56"/>
                <a:gd name="T14" fmla="*/ 8 w 26"/>
                <a:gd name="T15" fmla="*/ 0 h 56"/>
                <a:gd name="T16" fmla="*/ 8 w 26"/>
                <a:gd name="T17" fmla="*/ 0 h 56"/>
                <a:gd name="T18" fmla="*/ 12 w 26"/>
                <a:gd name="T19" fmla="*/ 0 h 56"/>
                <a:gd name="T20" fmla="*/ 16 w 26"/>
                <a:gd name="T21" fmla="*/ 0 h 56"/>
                <a:gd name="T22" fmla="*/ 16 w 26"/>
                <a:gd name="T23" fmla="*/ 2 h 56"/>
                <a:gd name="T24" fmla="*/ 18 w 26"/>
                <a:gd name="T25" fmla="*/ 6 h 56"/>
                <a:gd name="T26" fmla="*/ 18 w 26"/>
                <a:gd name="T27" fmla="*/ 10 h 56"/>
                <a:gd name="T28" fmla="*/ 18 w 26"/>
                <a:gd name="T29" fmla="*/ 10 h 56"/>
                <a:gd name="T30" fmla="*/ 18 w 26"/>
                <a:gd name="T31" fmla="*/ 14 h 56"/>
                <a:gd name="T32" fmla="*/ 18 w 26"/>
                <a:gd name="T33" fmla="*/ 18 h 56"/>
                <a:gd name="T34" fmla="*/ 18 w 26"/>
                <a:gd name="T35" fmla="*/ 22 h 56"/>
                <a:gd name="T36" fmla="*/ 18 w 26"/>
                <a:gd name="T37" fmla="*/ 22 h 56"/>
                <a:gd name="T38" fmla="*/ 18 w 26"/>
                <a:gd name="T39" fmla="*/ 26 h 56"/>
                <a:gd name="T40" fmla="*/ 18 w 26"/>
                <a:gd name="T41" fmla="*/ 30 h 56"/>
                <a:gd name="T42" fmla="*/ 22 w 26"/>
                <a:gd name="T43" fmla="*/ 32 h 56"/>
                <a:gd name="T44" fmla="*/ 26 w 26"/>
                <a:gd name="T45" fmla="*/ 32 h 56"/>
                <a:gd name="T46" fmla="*/ 26 w 26"/>
                <a:gd name="T47" fmla="*/ 32 h 56"/>
                <a:gd name="T48" fmla="*/ 26 w 26"/>
                <a:gd name="T49" fmla="*/ 36 h 56"/>
                <a:gd name="T50" fmla="*/ 22 w 26"/>
                <a:gd name="T51" fmla="*/ 40 h 56"/>
                <a:gd name="T52" fmla="*/ 22 w 26"/>
                <a:gd name="T53" fmla="*/ 40 h 56"/>
                <a:gd name="T54" fmla="*/ 22 w 26"/>
                <a:gd name="T55" fmla="*/ 44 h 56"/>
                <a:gd name="T56" fmla="*/ 18 w 26"/>
                <a:gd name="T57" fmla="*/ 48 h 56"/>
                <a:gd name="T58" fmla="*/ 18 w 26"/>
                <a:gd name="T59" fmla="*/ 48 h 56"/>
                <a:gd name="T60" fmla="*/ 18 w 26"/>
                <a:gd name="T61" fmla="*/ 48 h 56"/>
                <a:gd name="T62" fmla="*/ 16 w 26"/>
                <a:gd name="T63" fmla="*/ 52 h 56"/>
                <a:gd name="T64" fmla="*/ 16 w 26"/>
                <a:gd name="T65" fmla="*/ 52 h 56"/>
                <a:gd name="T66" fmla="*/ 16 w 26"/>
                <a:gd name="T67" fmla="*/ 52 h 56"/>
                <a:gd name="T68" fmla="*/ 16 w 26"/>
                <a:gd name="T69" fmla="*/ 56 h 56"/>
                <a:gd name="T70" fmla="*/ 16 w 26"/>
                <a:gd name="T71" fmla="*/ 56 h 56"/>
                <a:gd name="T72" fmla="*/ 12 w 26"/>
                <a:gd name="T73" fmla="*/ 56 h 56"/>
                <a:gd name="T74" fmla="*/ 12 w 26"/>
                <a:gd name="T75" fmla="*/ 56 h 56"/>
                <a:gd name="T76" fmla="*/ 8 w 26"/>
                <a:gd name="T77" fmla="*/ 48 h 56"/>
                <a:gd name="T78" fmla="*/ 8 w 26"/>
                <a:gd name="T79" fmla="*/ 48 h 56"/>
                <a:gd name="T80" fmla="*/ 4 w 26"/>
                <a:gd name="T81" fmla="*/ 44 h 56"/>
                <a:gd name="T82" fmla="*/ 0 w 26"/>
                <a:gd name="T83" fmla="*/ 40 h 56"/>
                <a:gd name="T84" fmla="*/ 4 w 26"/>
                <a:gd name="T85" fmla="*/ 40 h 56"/>
                <a:gd name="T86" fmla="*/ 4 w 26"/>
                <a:gd name="T87" fmla="*/ 44 h 56"/>
                <a:gd name="T88" fmla="*/ 4 w 26"/>
                <a:gd name="T89" fmla="*/ 40 h 56"/>
                <a:gd name="T90" fmla="*/ 4 w 26"/>
                <a:gd name="T91" fmla="*/ 36 h 56"/>
                <a:gd name="T92" fmla="*/ 0 w 26"/>
                <a:gd name="T93" fmla="*/ 36 h 56"/>
                <a:gd name="T94" fmla="*/ 4 w 26"/>
                <a:gd name="T95" fmla="*/ 32 h 56"/>
                <a:gd name="T96" fmla="*/ 4 w 26"/>
                <a:gd name="T97" fmla="*/ 32 h 56"/>
                <a:gd name="T98" fmla="*/ 4 w 26"/>
                <a:gd name="T99" fmla="*/ 30 h 56"/>
                <a:gd name="T100" fmla="*/ 4 w 26"/>
                <a:gd name="T101" fmla="*/ 26 h 56"/>
                <a:gd name="T102" fmla="*/ 4 w 26"/>
                <a:gd name="T103" fmla="*/ 26 h 56"/>
                <a:gd name="T104" fmla="*/ 4 w 26"/>
                <a:gd name="T105" fmla="*/ 18 h 56"/>
                <a:gd name="T106" fmla="*/ 4 w 26"/>
                <a:gd name="T10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 h="56">
                  <a:moveTo>
                    <a:pt x="4" y="18"/>
                  </a:moveTo>
                  <a:lnTo>
                    <a:pt x="4" y="18"/>
                  </a:lnTo>
                  <a:lnTo>
                    <a:pt x="4" y="14"/>
                  </a:lnTo>
                  <a:lnTo>
                    <a:pt x="4" y="14"/>
                  </a:lnTo>
                  <a:lnTo>
                    <a:pt x="4" y="14"/>
                  </a:lnTo>
                  <a:lnTo>
                    <a:pt x="4" y="14"/>
                  </a:lnTo>
                  <a:lnTo>
                    <a:pt x="4" y="14"/>
                  </a:lnTo>
                  <a:lnTo>
                    <a:pt x="4" y="14"/>
                  </a:lnTo>
                  <a:lnTo>
                    <a:pt x="4" y="14"/>
                  </a:lnTo>
                  <a:lnTo>
                    <a:pt x="0" y="10"/>
                  </a:lnTo>
                  <a:lnTo>
                    <a:pt x="0" y="10"/>
                  </a:lnTo>
                  <a:lnTo>
                    <a:pt x="4" y="10"/>
                  </a:lnTo>
                  <a:lnTo>
                    <a:pt x="4" y="6"/>
                  </a:lnTo>
                  <a:lnTo>
                    <a:pt x="4" y="6"/>
                  </a:lnTo>
                  <a:lnTo>
                    <a:pt x="0" y="6"/>
                  </a:lnTo>
                  <a:lnTo>
                    <a:pt x="0" y="6"/>
                  </a:lnTo>
                  <a:lnTo>
                    <a:pt x="4" y="2"/>
                  </a:lnTo>
                  <a:lnTo>
                    <a:pt x="4" y="0"/>
                  </a:lnTo>
                  <a:lnTo>
                    <a:pt x="4" y="0"/>
                  </a:lnTo>
                  <a:lnTo>
                    <a:pt x="8" y="0"/>
                  </a:lnTo>
                  <a:lnTo>
                    <a:pt x="8" y="0"/>
                  </a:lnTo>
                  <a:lnTo>
                    <a:pt x="8" y="0"/>
                  </a:lnTo>
                  <a:lnTo>
                    <a:pt x="8" y="0"/>
                  </a:lnTo>
                  <a:lnTo>
                    <a:pt x="8" y="0"/>
                  </a:lnTo>
                  <a:lnTo>
                    <a:pt x="8" y="0"/>
                  </a:lnTo>
                  <a:lnTo>
                    <a:pt x="8" y="0"/>
                  </a:lnTo>
                  <a:lnTo>
                    <a:pt x="8" y="0"/>
                  </a:lnTo>
                  <a:lnTo>
                    <a:pt x="8" y="2"/>
                  </a:lnTo>
                  <a:lnTo>
                    <a:pt x="12" y="0"/>
                  </a:lnTo>
                  <a:lnTo>
                    <a:pt x="12" y="0"/>
                  </a:lnTo>
                  <a:lnTo>
                    <a:pt x="12" y="0"/>
                  </a:lnTo>
                  <a:lnTo>
                    <a:pt x="12" y="0"/>
                  </a:lnTo>
                  <a:lnTo>
                    <a:pt x="16" y="0"/>
                  </a:lnTo>
                  <a:lnTo>
                    <a:pt x="16" y="2"/>
                  </a:lnTo>
                  <a:lnTo>
                    <a:pt x="16" y="2"/>
                  </a:lnTo>
                  <a:lnTo>
                    <a:pt x="16" y="2"/>
                  </a:lnTo>
                  <a:lnTo>
                    <a:pt x="16" y="2"/>
                  </a:lnTo>
                  <a:lnTo>
                    <a:pt x="16" y="2"/>
                  </a:lnTo>
                  <a:lnTo>
                    <a:pt x="18" y="6"/>
                  </a:lnTo>
                  <a:lnTo>
                    <a:pt x="18" y="6"/>
                  </a:lnTo>
                  <a:lnTo>
                    <a:pt x="18" y="6"/>
                  </a:lnTo>
                  <a:lnTo>
                    <a:pt x="18" y="10"/>
                  </a:lnTo>
                  <a:lnTo>
                    <a:pt x="18" y="10"/>
                  </a:lnTo>
                  <a:lnTo>
                    <a:pt x="18" y="10"/>
                  </a:lnTo>
                  <a:lnTo>
                    <a:pt x="18" y="10"/>
                  </a:lnTo>
                  <a:lnTo>
                    <a:pt x="18" y="14"/>
                  </a:lnTo>
                  <a:lnTo>
                    <a:pt x="18" y="14"/>
                  </a:lnTo>
                  <a:lnTo>
                    <a:pt x="18" y="14"/>
                  </a:lnTo>
                  <a:lnTo>
                    <a:pt x="18" y="14"/>
                  </a:lnTo>
                  <a:lnTo>
                    <a:pt x="18" y="18"/>
                  </a:lnTo>
                  <a:lnTo>
                    <a:pt x="18" y="18"/>
                  </a:lnTo>
                  <a:lnTo>
                    <a:pt x="18" y="22"/>
                  </a:lnTo>
                  <a:lnTo>
                    <a:pt x="18" y="22"/>
                  </a:lnTo>
                  <a:lnTo>
                    <a:pt x="18" y="22"/>
                  </a:lnTo>
                  <a:lnTo>
                    <a:pt x="18" y="22"/>
                  </a:lnTo>
                  <a:lnTo>
                    <a:pt x="18" y="22"/>
                  </a:lnTo>
                  <a:lnTo>
                    <a:pt x="18" y="22"/>
                  </a:lnTo>
                  <a:lnTo>
                    <a:pt x="18" y="22"/>
                  </a:lnTo>
                  <a:lnTo>
                    <a:pt x="18" y="26"/>
                  </a:lnTo>
                  <a:lnTo>
                    <a:pt x="18" y="26"/>
                  </a:lnTo>
                  <a:lnTo>
                    <a:pt x="18" y="26"/>
                  </a:lnTo>
                  <a:lnTo>
                    <a:pt x="18" y="30"/>
                  </a:lnTo>
                  <a:lnTo>
                    <a:pt x="18" y="30"/>
                  </a:lnTo>
                  <a:lnTo>
                    <a:pt x="22" y="32"/>
                  </a:lnTo>
                  <a:lnTo>
                    <a:pt x="22" y="32"/>
                  </a:lnTo>
                  <a:lnTo>
                    <a:pt x="22" y="32"/>
                  </a:lnTo>
                  <a:lnTo>
                    <a:pt x="22" y="32"/>
                  </a:lnTo>
                  <a:lnTo>
                    <a:pt x="22" y="32"/>
                  </a:lnTo>
                  <a:lnTo>
                    <a:pt x="26" y="32"/>
                  </a:lnTo>
                  <a:lnTo>
                    <a:pt x="26" y="32"/>
                  </a:lnTo>
                  <a:lnTo>
                    <a:pt x="26" y="32"/>
                  </a:lnTo>
                  <a:lnTo>
                    <a:pt x="26" y="32"/>
                  </a:lnTo>
                  <a:lnTo>
                    <a:pt x="26" y="36"/>
                  </a:lnTo>
                  <a:lnTo>
                    <a:pt x="26" y="36"/>
                  </a:lnTo>
                  <a:lnTo>
                    <a:pt x="26" y="36"/>
                  </a:lnTo>
                  <a:lnTo>
                    <a:pt x="26" y="40"/>
                  </a:lnTo>
                  <a:lnTo>
                    <a:pt x="26" y="40"/>
                  </a:lnTo>
                  <a:lnTo>
                    <a:pt x="22" y="40"/>
                  </a:lnTo>
                  <a:lnTo>
                    <a:pt x="22" y="40"/>
                  </a:lnTo>
                  <a:lnTo>
                    <a:pt x="22" y="40"/>
                  </a:lnTo>
                  <a:lnTo>
                    <a:pt x="22" y="40"/>
                  </a:lnTo>
                  <a:lnTo>
                    <a:pt x="22" y="44"/>
                  </a:lnTo>
                  <a:lnTo>
                    <a:pt x="22" y="44"/>
                  </a:lnTo>
                  <a:lnTo>
                    <a:pt x="22" y="44"/>
                  </a:lnTo>
                  <a:lnTo>
                    <a:pt x="22" y="44"/>
                  </a:lnTo>
                  <a:lnTo>
                    <a:pt x="18" y="48"/>
                  </a:lnTo>
                  <a:lnTo>
                    <a:pt x="18" y="48"/>
                  </a:lnTo>
                  <a:lnTo>
                    <a:pt x="18" y="48"/>
                  </a:lnTo>
                  <a:lnTo>
                    <a:pt x="18" y="48"/>
                  </a:lnTo>
                  <a:lnTo>
                    <a:pt x="18" y="48"/>
                  </a:lnTo>
                  <a:lnTo>
                    <a:pt x="18" y="48"/>
                  </a:lnTo>
                  <a:lnTo>
                    <a:pt x="18" y="48"/>
                  </a:lnTo>
                  <a:lnTo>
                    <a:pt x="18" y="48"/>
                  </a:lnTo>
                  <a:lnTo>
                    <a:pt x="18" y="48"/>
                  </a:lnTo>
                  <a:lnTo>
                    <a:pt x="16" y="48"/>
                  </a:lnTo>
                  <a:lnTo>
                    <a:pt x="16" y="52"/>
                  </a:lnTo>
                  <a:lnTo>
                    <a:pt x="16" y="52"/>
                  </a:lnTo>
                  <a:lnTo>
                    <a:pt x="16" y="52"/>
                  </a:lnTo>
                  <a:lnTo>
                    <a:pt x="16" y="52"/>
                  </a:lnTo>
                  <a:lnTo>
                    <a:pt x="16" y="52"/>
                  </a:lnTo>
                  <a:lnTo>
                    <a:pt x="16" y="56"/>
                  </a:lnTo>
                  <a:lnTo>
                    <a:pt x="16" y="52"/>
                  </a:lnTo>
                  <a:lnTo>
                    <a:pt x="16" y="52"/>
                  </a:lnTo>
                  <a:lnTo>
                    <a:pt x="16" y="56"/>
                  </a:lnTo>
                  <a:lnTo>
                    <a:pt x="16" y="56"/>
                  </a:lnTo>
                  <a:lnTo>
                    <a:pt x="16" y="56"/>
                  </a:lnTo>
                  <a:lnTo>
                    <a:pt x="16" y="56"/>
                  </a:lnTo>
                  <a:lnTo>
                    <a:pt x="16" y="56"/>
                  </a:lnTo>
                  <a:lnTo>
                    <a:pt x="12" y="56"/>
                  </a:lnTo>
                  <a:lnTo>
                    <a:pt x="12" y="56"/>
                  </a:lnTo>
                  <a:lnTo>
                    <a:pt x="12" y="56"/>
                  </a:lnTo>
                  <a:lnTo>
                    <a:pt x="12" y="56"/>
                  </a:lnTo>
                  <a:lnTo>
                    <a:pt x="12" y="56"/>
                  </a:lnTo>
                  <a:lnTo>
                    <a:pt x="12" y="56"/>
                  </a:lnTo>
                  <a:lnTo>
                    <a:pt x="12" y="52"/>
                  </a:lnTo>
                  <a:lnTo>
                    <a:pt x="12" y="52"/>
                  </a:lnTo>
                  <a:lnTo>
                    <a:pt x="8" y="48"/>
                  </a:lnTo>
                  <a:lnTo>
                    <a:pt x="8" y="48"/>
                  </a:lnTo>
                  <a:lnTo>
                    <a:pt x="8" y="48"/>
                  </a:lnTo>
                  <a:lnTo>
                    <a:pt x="8" y="48"/>
                  </a:lnTo>
                  <a:lnTo>
                    <a:pt x="8" y="48"/>
                  </a:lnTo>
                  <a:lnTo>
                    <a:pt x="4" y="48"/>
                  </a:lnTo>
                  <a:lnTo>
                    <a:pt x="4" y="44"/>
                  </a:lnTo>
                  <a:lnTo>
                    <a:pt x="4" y="44"/>
                  </a:lnTo>
                  <a:lnTo>
                    <a:pt x="4" y="44"/>
                  </a:lnTo>
                  <a:lnTo>
                    <a:pt x="0" y="40"/>
                  </a:lnTo>
                  <a:lnTo>
                    <a:pt x="0" y="40"/>
                  </a:lnTo>
                  <a:lnTo>
                    <a:pt x="0" y="40"/>
                  </a:lnTo>
                  <a:lnTo>
                    <a:pt x="4" y="40"/>
                  </a:lnTo>
                  <a:lnTo>
                    <a:pt x="4" y="44"/>
                  </a:lnTo>
                  <a:lnTo>
                    <a:pt x="4" y="44"/>
                  </a:lnTo>
                  <a:lnTo>
                    <a:pt x="4" y="44"/>
                  </a:lnTo>
                  <a:lnTo>
                    <a:pt x="4" y="44"/>
                  </a:lnTo>
                  <a:lnTo>
                    <a:pt x="4" y="44"/>
                  </a:lnTo>
                  <a:lnTo>
                    <a:pt x="4" y="40"/>
                  </a:lnTo>
                  <a:lnTo>
                    <a:pt x="4" y="40"/>
                  </a:lnTo>
                  <a:lnTo>
                    <a:pt x="4" y="36"/>
                  </a:lnTo>
                  <a:lnTo>
                    <a:pt x="4" y="36"/>
                  </a:lnTo>
                  <a:lnTo>
                    <a:pt x="0" y="36"/>
                  </a:lnTo>
                  <a:lnTo>
                    <a:pt x="0" y="36"/>
                  </a:lnTo>
                  <a:lnTo>
                    <a:pt x="0" y="36"/>
                  </a:lnTo>
                  <a:lnTo>
                    <a:pt x="4" y="32"/>
                  </a:lnTo>
                  <a:lnTo>
                    <a:pt x="4" y="32"/>
                  </a:lnTo>
                  <a:lnTo>
                    <a:pt x="4" y="32"/>
                  </a:lnTo>
                  <a:lnTo>
                    <a:pt x="4" y="32"/>
                  </a:lnTo>
                  <a:lnTo>
                    <a:pt x="4" y="32"/>
                  </a:lnTo>
                  <a:lnTo>
                    <a:pt x="4" y="32"/>
                  </a:lnTo>
                  <a:lnTo>
                    <a:pt x="4" y="30"/>
                  </a:lnTo>
                  <a:lnTo>
                    <a:pt x="4" y="30"/>
                  </a:lnTo>
                  <a:lnTo>
                    <a:pt x="4" y="30"/>
                  </a:lnTo>
                  <a:lnTo>
                    <a:pt x="4" y="30"/>
                  </a:lnTo>
                  <a:lnTo>
                    <a:pt x="4" y="26"/>
                  </a:lnTo>
                  <a:lnTo>
                    <a:pt x="4" y="26"/>
                  </a:lnTo>
                  <a:lnTo>
                    <a:pt x="4" y="26"/>
                  </a:lnTo>
                  <a:lnTo>
                    <a:pt x="4" y="26"/>
                  </a:lnTo>
                  <a:lnTo>
                    <a:pt x="4" y="26"/>
                  </a:lnTo>
                  <a:lnTo>
                    <a:pt x="4" y="22"/>
                  </a:lnTo>
                  <a:lnTo>
                    <a:pt x="4" y="18"/>
                  </a:lnTo>
                  <a:lnTo>
                    <a:pt x="4" y="18"/>
                  </a:lnTo>
                  <a:lnTo>
                    <a:pt x="4" y="18"/>
                  </a:lnTo>
                  <a:lnTo>
                    <a:pt x="4" y="18"/>
                  </a:lnTo>
                  <a:lnTo>
                    <a:pt x="4" y="18"/>
                  </a:lnTo>
                  <a:lnTo>
                    <a:pt x="4" y="18"/>
                  </a:lnTo>
                  <a:lnTo>
                    <a:pt x="4" y="1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06" name="Freeform 88">
              <a:extLst>
                <a:ext uri="{FF2B5EF4-FFF2-40B4-BE49-F238E27FC236}">
                  <a16:creationId xmlns:a16="http://schemas.microsoft.com/office/drawing/2014/main" id="{D7257336-A1FF-1C82-70FB-4ACAA0281EFC}"/>
                </a:ext>
              </a:extLst>
            </p:cNvPr>
            <p:cNvSpPr>
              <a:spLocks/>
            </p:cNvSpPr>
            <p:nvPr/>
          </p:nvSpPr>
          <p:spPr bwMode="auto">
            <a:xfrm>
              <a:off x="4422775" y="3349693"/>
              <a:ext cx="12700" cy="3175"/>
            </a:xfrm>
            <a:custGeom>
              <a:avLst/>
              <a:gdLst>
                <a:gd name="T0" fmla="*/ 0 w 8"/>
                <a:gd name="T1" fmla="*/ 0 h 2"/>
                <a:gd name="T2" fmla="*/ 4 w 8"/>
                <a:gd name="T3" fmla="*/ 0 h 2"/>
                <a:gd name="T4" fmla="*/ 4 w 8"/>
                <a:gd name="T5" fmla="*/ 0 h 2"/>
                <a:gd name="T6" fmla="*/ 4 w 8"/>
                <a:gd name="T7" fmla="*/ 0 h 2"/>
                <a:gd name="T8" fmla="*/ 8 w 8"/>
                <a:gd name="T9" fmla="*/ 0 h 2"/>
                <a:gd name="T10" fmla="*/ 8 w 8"/>
                <a:gd name="T11" fmla="*/ 0 h 2"/>
                <a:gd name="T12" fmla="*/ 8 w 8"/>
                <a:gd name="T13" fmla="*/ 0 h 2"/>
                <a:gd name="T14" fmla="*/ 8 w 8"/>
                <a:gd name="T15" fmla="*/ 0 h 2"/>
                <a:gd name="T16" fmla="*/ 8 w 8"/>
                <a:gd name="T17" fmla="*/ 0 h 2"/>
                <a:gd name="T18" fmla="*/ 8 w 8"/>
                <a:gd name="T19" fmla="*/ 0 h 2"/>
                <a:gd name="T20" fmla="*/ 8 w 8"/>
                <a:gd name="T21" fmla="*/ 0 h 2"/>
                <a:gd name="T22" fmla="*/ 4 w 8"/>
                <a:gd name="T23" fmla="*/ 2 h 2"/>
                <a:gd name="T24" fmla="*/ 4 w 8"/>
                <a:gd name="T25" fmla="*/ 2 h 2"/>
                <a:gd name="T26" fmla="*/ 4 w 8"/>
                <a:gd name="T27" fmla="*/ 2 h 2"/>
                <a:gd name="T28" fmla="*/ 4 w 8"/>
                <a:gd name="T29" fmla="*/ 2 h 2"/>
                <a:gd name="T30" fmla="*/ 0 w 8"/>
                <a:gd name="T31" fmla="*/ 0 h 2"/>
                <a:gd name="T32" fmla="*/ 0 w 8"/>
                <a:gd name="T33" fmla="*/ 0 h 2"/>
                <a:gd name="T34" fmla="*/ 0 w 8"/>
                <a:gd name="T35" fmla="*/ 0 h 2"/>
                <a:gd name="T36" fmla="*/ 0 w 8"/>
                <a:gd name="T37" fmla="*/ 0 h 2"/>
                <a:gd name="T38" fmla="*/ 0 w 8"/>
                <a:gd name="T39" fmla="*/ 0 h 2"/>
                <a:gd name="T40" fmla="*/ 0 w 8"/>
                <a:gd name="T4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2">
                  <a:moveTo>
                    <a:pt x="0" y="0"/>
                  </a:moveTo>
                  <a:lnTo>
                    <a:pt x="4" y="0"/>
                  </a:lnTo>
                  <a:lnTo>
                    <a:pt x="4" y="0"/>
                  </a:lnTo>
                  <a:lnTo>
                    <a:pt x="4" y="0"/>
                  </a:lnTo>
                  <a:lnTo>
                    <a:pt x="8" y="0"/>
                  </a:lnTo>
                  <a:lnTo>
                    <a:pt x="8" y="0"/>
                  </a:lnTo>
                  <a:lnTo>
                    <a:pt x="8" y="0"/>
                  </a:lnTo>
                  <a:lnTo>
                    <a:pt x="8" y="0"/>
                  </a:lnTo>
                  <a:lnTo>
                    <a:pt x="8" y="0"/>
                  </a:lnTo>
                  <a:lnTo>
                    <a:pt x="8" y="0"/>
                  </a:lnTo>
                  <a:lnTo>
                    <a:pt x="8" y="0"/>
                  </a:lnTo>
                  <a:lnTo>
                    <a:pt x="4" y="2"/>
                  </a:lnTo>
                  <a:lnTo>
                    <a:pt x="4" y="2"/>
                  </a:lnTo>
                  <a:lnTo>
                    <a:pt x="4" y="2"/>
                  </a:lnTo>
                  <a:lnTo>
                    <a:pt x="4" y="2"/>
                  </a:lnTo>
                  <a:lnTo>
                    <a:pt x="0" y="0"/>
                  </a:lnTo>
                  <a:lnTo>
                    <a:pt x="0" y="0"/>
                  </a:lnTo>
                  <a:lnTo>
                    <a:pt x="0" y="0"/>
                  </a:lnTo>
                  <a:lnTo>
                    <a:pt x="0" y="0"/>
                  </a:lnTo>
                  <a:lnTo>
                    <a:pt x="0" y="0"/>
                  </a:lnTo>
                  <a:lnTo>
                    <a:pt x="0" y="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07" name="Freeform 89">
              <a:extLst>
                <a:ext uri="{FF2B5EF4-FFF2-40B4-BE49-F238E27FC236}">
                  <a16:creationId xmlns:a16="http://schemas.microsoft.com/office/drawing/2014/main" id="{7EDC3371-7F34-85AC-AF07-4286DD02F708}"/>
                </a:ext>
              </a:extLst>
            </p:cNvPr>
            <p:cNvSpPr>
              <a:spLocks/>
            </p:cNvSpPr>
            <p:nvPr/>
          </p:nvSpPr>
          <p:spPr bwMode="auto">
            <a:xfrm>
              <a:off x="4606925" y="3143318"/>
              <a:ext cx="171450" cy="82550"/>
            </a:xfrm>
            <a:custGeom>
              <a:avLst/>
              <a:gdLst>
                <a:gd name="T0" fmla="*/ 12 w 108"/>
                <a:gd name="T1" fmla="*/ 40 h 52"/>
                <a:gd name="T2" fmla="*/ 8 w 108"/>
                <a:gd name="T3" fmla="*/ 44 h 52"/>
                <a:gd name="T4" fmla="*/ 4 w 108"/>
                <a:gd name="T5" fmla="*/ 40 h 52"/>
                <a:gd name="T6" fmla="*/ 4 w 108"/>
                <a:gd name="T7" fmla="*/ 40 h 52"/>
                <a:gd name="T8" fmla="*/ 4 w 108"/>
                <a:gd name="T9" fmla="*/ 34 h 52"/>
                <a:gd name="T10" fmla="*/ 0 w 108"/>
                <a:gd name="T11" fmla="*/ 30 h 52"/>
                <a:gd name="T12" fmla="*/ 4 w 108"/>
                <a:gd name="T13" fmla="*/ 30 h 52"/>
                <a:gd name="T14" fmla="*/ 12 w 108"/>
                <a:gd name="T15" fmla="*/ 38 h 52"/>
                <a:gd name="T16" fmla="*/ 14 w 108"/>
                <a:gd name="T17" fmla="*/ 34 h 52"/>
                <a:gd name="T18" fmla="*/ 18 w 108"/>
                <a:gd name="T19" fmla="*/ 30 h 52"/>
                <a:gd name="T20" fmla="*/ 26 w 108"/>
                <a:gd name="T21" fmla="*/ 30 h 52"/>
                <a:gd name="T22" fmla="*/ 38 w 108"/>
                <a:gd name="T23" fmla="*/ 30 h 52"/>
                <a:gd name="T24" fmla="*/ 38 w 108"/>
                <a:gd name="T25" fmla="*/ 30 h 52"/>
                <a:gd name="T26" fmla="*/ 44 w 108"/>
                <a:gd name="T27" fmla="*/ 30 h 52"/>
                <a:gd name="T28" fmla="*/ 48 w 108"/>
                <a:gd name="T29" fmla="*/ 34 h 52"/>
                <a:gd name="T30" fmla="*/ 48 w 108"/>
                <a:gd name="T31" fmla="*/ 26 h 52"/>
                <a:gd name="T32" fmla="*/ 48 w 108"/>
                <a:gd name="T33" fmla="*/ 22 h 52"/>
                <a:gd name="T34" fmla="*/ 44 w 108"/>
                <a:gd name="T35" fmla="*/ 18 h 52"/>
                <a:gd name="T36" fmla="*/ 52 w 108"/>
                <a:gd name="T37" fmla="*/ 14 h 52"/>
                <a:gd name="T38" fmla="*/ 56 w 108"/>
                <a:gd name="T39" fmla="*/ 10 h 52"/>
                <a:gd name="T40" fmla="*/ 60 w 108"/>
                <a:gd name="T41" fmla="*/ 10 h 52"/>
                <a:gd name="T42" fmla="*/ 64 w 108"/>
                <a:gd name="T43" fmla="*/ 6 h 52"/>
                <a:gd name="T44" fmla="*/ 70 w 108"/>
                <a:gd name="T45" fmla="*/ 6 h 52"/>
                <a:gd name="T46" fmla="*/ 74 w 108"/>
                <a:gd name="T47" fmla="*/ 6 h 52"/>
                <a:gd name="T48" fmla="*/ 78 w 108"/>
                <a:gd name="T49" fmla="*/ 4 h 52"/>
                <a:gd name="T50" fmla="*/ 82 w 108"/>
                <a:gd name="T51" fmla="*/ 0 h 52"/>
                <a:gd name="T52" fmla="*/ 86 w 108"/>
                <a:gd name="T53" fmla="*/ 4 h 52"/>
                <a:gd name="T54" fmla="*/ 92 w 108"/>
                <a:gd name="T55" fmla="*/ 4 h 52"/>
                <a:gd name="T56" fmla="*/ 96 w 108"/>
                <a:gd name="T57" fmla="*/ 6 h 52"/>
                <a:gd name="T58" fmla="*/ 100 w 108"/>
                <a:gd name="T59" fmla="*/ 6 h 52"/>
                <a:gd name="T60" fmla="*/ 104 w 108"/>
                <a:gd name="T61" fmla="*/ 6 h 52"/>
                <a:gd name="T62" fmla="*/ 104 w 108"/>
                <a:gd name="T63" fmla="*/ 14 h 52"/>
                <a:gd name="T64" fmla="*/ 108 w 108"/>
                <a:gd name="T65" fmla="*/ 18 h 52"/>
                <a:gd name="T66" fmla="*/ 108 w 108"/>
                <a:gd name="T67" fmla="*/ 22 h 52"/>
                <a:gd name="T68" fmla="*/ 108 w 108"/>
                <a:gd name="T69" fmla="*/ 26 h 52"/>
                <a:gd name="T70" fmla="*/ 100 w 108"/>
                <a:gd name="T71" fmla="*/ 26 h 52"/>
                <a:gd name="T72" fmla="*/ 100 w 108"/>
                <a:gd name="T73" fmla="*/ 30 h 52"/>
                <a:gd name="T74" fmla="*/ 100 w 108"/>
                <a:gd name="T75" fmla="*/ 34 h 52"/>
                <a:gd name="T76" fmla="*/ 100 w 108"/>
                <a:gd name="T77" fmla="*/ 38 h 52"/>
                <a:gd name="T78" fmla="*/ 96 w 108"/>
                <a:gd name="T79" fmla="*/ 40 h 52"/>
                <a:gd name="T80" fmla="*/ 92 w 108"/>
                <a:gd name="T81" fmla="*/ 44 h 52"/>
                <a:gd name="T82" fmla="*/ 90 w 108"/>
                <a:gd name="T83" fmla="*/ 48 h 52"/>
                <a:gd name="T84" fmla="*/ 78 w 108"/>
                <a:gd name="T85" fmla="*/ 48 h 52"/>
                <a:gd name="T86" fmla="*/ 70 w 108"/>
                <a:gd name="T87" fmla="*/ 52 h 52"/>
                <a:gd name="T88" fmla="*/ 64 w 108"/>
                <a:gd name="T89" fmla="*/ 52 h 52"/>
                <a:gd name="T90" fmla="*/ 56 w 108"/>
                <a:gd name="T91" fmla="*/ 52 h 52"/>
                <a:gd name="T92" fmla="*/ 44 w 108"/>
                <a:gd name="T93" fmla="*/ 48 h 52"/>
                <a:gd name="T94" fmla="*/ 40 w 108"/>
                <a:gd name="T95" fmla="*/ 48 h 52"/>
                <a:gd name="T96" fmla="*/ 38 w 108"/>
                <a:gd name="T97" fmla="*/ 40 h 52"/>
                <a:gd name="T98" fmla="*/ 38 w 108"/>
                <a:gd name="T99" fmla="*/ 40 h 52"/>
                <a:gd name="T100" fmla="*/ 30 w 108"/>
                <a:gd name="T101" fmla="*/ 40 h 52"/>
                <a:gd name="T102" fmla="*/ 22 w 108"/>
                <a:gd name="T103" fmla="*/ 44 h 52"/>
                <a:gd name="T104" fmla="*/ 18 w 108"/>
                <a:gd name="T105" fmla="*/ 44 h 52"/>
                <a:gd name="T106" fmla="*/ 14 w 108"/>
                <a:gd name="T107"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52">
                  <a:moveTo>
                    <a:pt x="14" y="44"/>
                  </a:moveTo>
                  <a:lnTo>
                    <a:pt x="14" y="44"/>
                  </a:lnTo>
                  <a:lnTo>
                    <a:pt x="14" y="40"/>
                  </a:lnTo>
                  <a:lnTo>
                    <a:pt x="12" y="40"/>
                  </a:lnTo>
                  <a:lnTo>
                    <a:pt x="12" y="40"/>
                  </a:lnTo>
                  <a:lnTo>
                    <a:pt x="12" y="40"/>
                  </a:lnTo>
                  <a:lnTo>
                    <a:pt x="12" y="44"/>
                  </a:lnTo>
                  <a:lnTo>
                    <a:pt x="12" y="44"/>
                  </a:lnTo>
                  <a:lnTo>
                    <a:pt x="12" y="44"/>
                  </a:lnTo>
                  <a:lnTo>
                    <a:pt x="8" y="44"/>
                  </a:lnTo>
                  <a:lnTo>
                    <a:pt x="8" y="44"/>
                  </a:lnTo>
                  <a:lnTo>
                    <a:pt x="8" y="44"/>
                  </a:lnTo>
                  <a:lnTo>
                    <a:pt x="8" y="44"/>
                  </a:lnTo>
                  <a:lnTo>
                    <a:pt x="8" y="44"/>
                  </a:lnTo>
                  <a:lnTo>
                    <a:pt x="4" y="44"/>
                  </a:lnTo>
                  <a:lnTo>
                    <a:pt x="4" y="40"/>
                  </a:lnTo>
                  <a:lnTo>
                    <a:pt x="8" y="40"/>
                  </a:lnTo>
                  <a:lnTo>
                    <a:pt x="4" y="40"/>
                  </a:lnTo>
                  <a:lnTo>
                    <a:pt x="4" y="40"/>
                  </a:lnTo>
                  <a:lnTo>
                    <a:pt x="4" y="40"/>
                  </a:lnTo>
                  <a:lnTo>
                    <a:pt x="0" y="40"/>
                  </a:lnTo>
                  <a:lnTo>
                    <a:pt x="0" y="40"/>
                  </a:lnTo>
                  <a:lnTo>
                    <a:pt x="4" y="40"/>
                  </a:lnTo>
                  <a:lnTo>
                    <a:pt x="4" y="40"/>
                  </a:lnTo>
                  <a:lnTo>
                    <a:pt x="4" y="38"/>
                  </a:lnTo>
                  <a:lnTo>
                    <a:pt x="0" y="38"/>
                  </a:lnTo>
                  <a:lnTo>
                    <a:pt x="0" y="38"/>
                  </a:lnTo>
                  <a:lnTo>
                    <a:pt x="0" y="38"/>
                  </a:lnTo>
                  <a:lnTo>
                    <a:pt x="0" y="34"/>
                  </a:lnTo>
                  <a:lnTo>
                    <a:pt x="4" y="34"/>
                  </a:lnTo>
                  <a:lnTo>
                    <a:pt x="4" y="34"/>
                  </a:lnTo>
                  <a:lnTo>
                    <a:pt x="4" y="34"/>
                  </a:lnTo>
                  <a:lnTo>
                    <a:pt x="0" y="34"/>
                  </a:lnTo>
                  <a:lnTo>
                    <a:pt x="0" y="34"/>
                  </a:lnTo>
                  <a:lnTo>
                    <a:pt x="0" y="30"/>
                  </a:lnTo>
                  <a:lnTo>
                    <a:pt x="0" y="30"/>
                  </a:lnTo>
                  <a:lnTo>
                    <a:pt x="0" y="30"/>
                  </a:lnTo>
                  <a:lnTo>
                    <a:pt x="4" y="30"/>
                  </a:lnTo>
                  <a:lnTo>
                    <a:pt x="4" y="30"/>
                  </a:lnTo>
                  <a:lnTo>
                    <a:pt x="4" y="30"/>
                  </a:lnTo>
                  <a:lnTo>
                    <a:pt x="4" y="30"/>
                  </a:lnTo>
                  <a:lnTo>
                    <a:pt x="4" y="30"/>
                  </a:lnTo>
                  <a:lnTo>
                    <a:pt x="4" y="30"/>
                  </a:lnTo>
                  <a:lnTo>
                    <a:pt x="8" y="30"/>
                  </a:lnTo>
                  <a:lnTo>
                    <a:pt x="8" y="34"/>
                  </a:lnTo>
                  <a:lnTo>
                    <a:pt x="12" y="34"/>
                  </a:lnTo>
                  <a:lnTo>
                    <a:pt x="12" y="34"/>
                  </a:lnTo>
                  <a:lnTo>
                    <a:pt x="12" y="38"/>
                  </a:lnTo>
                  <a:lnTo>
                    <a:pt x="12" y="38"/>
                  </a:lnTo>
                  <a:lnTo>
                    <a:pt x="12" y="38"/>
                  </a:lnTo>
                  <a:lnTo>
                    <a:pt x="12" y="38"/>
                  </a:lnTo>
                  <a:lnTo>
                    <a:pt x="14" y="34"/>
                  </a:lnTo>
                  <a:lnTo>
                    <a:pt x="14" y="34"/>
                  </a:lnTo>
                  <a:lnTo>
                    <a:pt x="14" y="34"/>
                  </a:lnTo>
                  <a:lnTo>
                    <a:pt x="14" y="30"/>
                  </a:lnTo>
                  <a:lnTo>
                    <a:pt x="14" y="30"/>
                  </a:lnTo>
                  <a:lnTo>
                    <a:pt x="14" y="30"/>
                  </a:lnTo>
                  <a:lnTo>
                    <a:pt x="14" y="30"/>
                  </a:lnTo>
                  <a:lnTo>
                    <a:pt x="18" y="30"/>
                  </a:lnTo>
                  <a:lnTo>
                    <a:pt x="18" y="30"/>
                  </a:lnTo>
                  <a:lnTo>
                    <a:pt x="22" y="34"/>
                  </a:lnTo>
                  <a:lnTo>
                    <a:pt x="22" y="34"/>
                  </a:lnTo>
                  <a:lnTo>
                    <a:pt x="22" y="34"/>
                  </a:lnTo>
                  <a:lnTo>
                    <a:pt x="22" y="34"/>
                  </a:lnTo>
                  <a:lnTo>
                    <a:pt x="26" y="34"/>
                  </a:lnTo>
                  <a:lnTo>
                    <a:pt x="26" y="30"/>
                  </a:lnTo>
                  <a:lnTo>
                    <a:pt x="30" y="30"/>
                  </a:lnTo>
                  <a:lnTo>
                    <a:pt x="30" y="30"/>
                  </a:lnTo>
                  <a:lnTo>
                    <a:pt x="30" y="30"/>
                  </a:lnTo>
                  <a:lnTo>
                    <a:pt x="30" y="30"/>
                  </a:lnTo>
                  <a:lnTo>
                    <a:pt x="34" y="30"/>
                  </a:lnTo>
                  <a:lnTo>
                    <a:pt x="38" y="30"/>
                  </a:lnTo>
                  <a:lnTo>
                    <a:pt x="38" y="30"/>
                  </a:lnTo>
                  <a:lnTo>
                    <a:pt x="38" y="30"/>
                  </a:lnTo>
                  <a:lnTo>
                    <a:pt x="38" y="30"/>
                  </a:lnTo>
                  <a:lnTo>
                    <a:pt x="38" y="30"/>
                  </a:lnTo>
                  <a:lnTo>
                    <a:pt x="38" y="30"/>
                  </a:lnTo>
                  <a:lnTo>
                    <a:pt x="38" y="30"/>
                  </a:lnTo>
                  <a:lnTo>
                    <a:pt x="40" y="30"/>
                  </a:lnTo>
                  <a:lnTo>
                    <a:pt x="40" y="30"/>
                  </a:lnTo>
                  <a:lnTo>
                    <a:pt x="44" y="30"/>
                  </a:lnTo>
                  <a:lnTo>
                    <a:pt x="44" y="30"/>
                  </a:lnTo>
                  <a:lnTo>
                    <a:pt x="44" y="30"/>
                  </a:lnTo>
                  <a:lnTo>
                    <a:pt x="44" y="30"/>
                  </a:lnTo>
                  <a:lnTo>
                    <a:pt x="44" y="30"/>
                  </a:lnTo>
                  <a:lnTo>
                    <a:pt x="48" y="30"/>
                  </a:lnTo>
                  <a:lnTo>
                    <a:pt x="48" y="30"/>
                  </a:lnTo>
                  <a:lnTo>
                    <a:pt x="48" y="30"/>
                  </a:lnTo>
                  <a:lnTo>
                    <a:pt x="48" y="30"/>
                  </a:lnTo>
                  <a:lnTo>
                    <a:pt x="48" y="34"/>
                  </a:lnTo>
                  <a:lnTo>
                    <a:pt x="48" y="34"/>
                  </a:lnTo>
                  <a:lnTo>
                    <a:pt x="52" y="34"/>
                  </a:lnTo>
                  <a:lnTo>
                    <a:pt x="52" y="30"/>
                  </a:lnTo>
                  <a:lnTo>
                    <a:pt x="52" y="30"/>
                  </a:lnTo>
                  <a:lnTo>
                    <a:pt x="52" y="26"/>
                  </a:lnTo>
                  <a:lnTo>
                    <a:pt x="48" y="26"/>
                  </a:lnTo>
                  <a:lnTo>
                    <a:pt x="48" y="26"/>
                  </a:lnTo>
                  <a:lnTo>
                    <a:pt x="48" y="26"/>
                  </a:lnTo>
                  <a:lnTo>
                    <a:pt x="48" y="26"/>
                  </a:lnTo>
                  <a:lnTo>
                    <a:pt x="48" y="26"/>
                  </a:lnTo>
                  <a:lnTo>
                    <a:pt x="48" y="26"/>
                  </a:lnTo>
                  <a:lnTo>
                    <a:pt x="48" y="22"/>
                  </a:lnTo>
                  <a:lnTo>
                    <a:pt x="48" y="22"/>
                  </a:lnTo>
                  <a:lnTo>
                    <a:pt x="48" y="22"/>
                  </a:lnTo>
                  <a:lnTo>
                    <a:pt x="48" y="22"/>
                  </a:lnTo>
                  <a:lnTo>
                    <a:pt x="48" y="22"/>
                  </a:lnTo>
                  <a:lnTo>
                    <a:pt x="48" y="18"/>
                  </a:lnTo>
                  <a:lnTo>
                    <a:pt x="44" y="18"/>
                  </a:lnTo>
                  <a:lnTo>
                    <a:pt x="44" y="18"/>
                  </a:lnTo>
                  <a:lnTo>
                    <a:pt x="48" y="18"/>
                  </a:lnTo>
                  <a:lnTo>
                    <a:pt x="48" y="14"/>
                  </a:lnTo>
                  <a:lnTo>
                    <a:pt x="52" y="14"/>
                  </a:lnTo>
                  <a:lnTo>
                    <a:pt x="52" y="14"/>
                  </a:lnTo>
                  <a:lnTo>
                    <a:pt x="52" y="14"/>
                  </a:lnTo>
                  <a:lnTo>
                    <a:pt x="56" y="14"/>
                  </a:lnTo>
                  <a:lnTo>
                    <a:pt x="56" y="14"/>
                  </a:lnTo>
                  <a:lnTo>
                    <a:pt x="56" y="14"/>
                  </a:lnTo>
                  <a:lnTo>
                    <a:pt x="56" y="14"/>
                  </a:lnTo>
                  <a:lnTo>
                    <a:pt x="56" y="10"/>
                  </a:lnTo>
                  <a:lnTo>
                    <a:pt x="56" y="10"/>
                  </a:lnTo>
                  <a:lnTo>
                    <a:pt x="56" y="10"/>
                  </a:lnTo>
                  <a:lnTo>
                    <a:pt x="56" y="10"/>
                  </a:lnTo>
                  <a:lnTo>
                    <a:pt x="60" y="10"/>
                  </a:lnTo>
                  <a:lnTo>
                    <a:pt x="60" y="10"/>
                  </a:lnTo>
                  <a:lnTo>
                    <a:pt x="60" y="10"/>
                  </a:lnTo>
                  <a:lnTo>
                    <a:pt x="60" y="10"/>
                  </a:lnTo>
                  <a:lnTo>
                    <a:pt x="60" y="10"/>
                  </a:lnTo>
                  <a:lnTo>
                    <a:pt x="60" y="6"/>
                  </a:lnTo>
                  <a:lnTo>
                    <a:pt x="60" y="6"/>
                  </a:lnTo>
                  <a:lnTo>
                    <a:pt x="60" y="6"/>
                  </a:lnTo>
                  <a:lnTo>
                    <a:pt x="64" y="6"/>
                  </a:lnTo>
                  <a:lnTo>
                    <a:pt x="64" y="6"/>
                  </a:lnTo>
                  <a:lnTo>
                    <a:pt x="64" y="6"/>
                  </a:lnTo>
                  <a:lnTo>
                    <a:pt x="64" y="6"/>
                  </a:lnTo>
                  <a:lnTo>
                    <a:pt x="66" y="10"/>
                  </a:lnTo>
                  <a:lnTo>
                    <a:pt x="66" y="10"/>
                  </a:lnTo>
                  <a:lnTo>
                    <a:pt x="70" y="10"/>
                  </a:lnTo>
                  <a:lnTo>
                    <a:pt x="70" y="6"/>
                  </a:lnTo>
                  <a:lnTo>
                    <a:pt x="70" y="6"/>
                  </a:lnTo>
                  <a:lnTo>
                    <a:pt x="70" y="6"/>
                  </a:lnTo>
                  <a:lnTo>
                    <a:pt x="74" y="6"/>
                  </a:lnTo>
                  <a:lnTo>
                    <a:pt x="74" y="10"/>
                  </a:lnTo>
                  <a:lnTo>
                    <a:pt x="74" y="10"/>
                  </a:lnTo>
                  <a:lnTo>
                    <a:pt x="74" y="6"/>
                  </a:lnTo>
                  <a:lnTo>
                    <a:pt x="74" y="6"/>
                  </a:lnTo>
                  <a:lnTo>
                    <a:pt x="74" y="6"/>
                  </a:lnTo>
                  <a:lnTo>
                    <a:pt x="74" y="4"/>
                  </a:lnTo>
                  <a:lnTo>
                    <a:pt x="74" y="4"/>
                  </a:lnTo>
                  <a:lnTo>
                    <a:pt x="74" y="4"/>
                  </a:lnTo>
                  <a:lnTo>
                    <a:pt x="78" y="4"/>
                  </a:lnTo>
                  <a:lnTo>
                    <a:pt x="78" y="4"/>
                  </a:lnTo>
                  <a:lnTo>
                    <a:pt x="78" y="0"/>
                  </a:lnTo>
                  <a:lnTo>
                    <a:pt x="78" y="0"/>
                  </a:lnTo>
                  <a:lnTo>
                    <a:pt x="78" y="0"/>
                  </a:lnTo>
                  <a:lnTo>
                    <a:pt x="78" y="0"/>
                  </a:lnTo>
                  <a:lnTo>
                    <a:pt x="82" y="0"/>
                  </a:lnTo>
                  <a:lnTo>
                    <a:pt x="82" y="0"/>
                  </a:lnTo>
                  <a:lnTo>
                    <a:pt x="82" y="0"/>
                  </a:lnTo>
                  <a:lnTo>
                    <a:pt x="82" y="0"/>
                  </a:lnTo>
                  <a:lnTo>
                    <a:pt x="86" y="4"/>
                  </a:lnTo>
                  <a:lnTo>
                    <a:pt x="86" y="4"/>
                  </a:lnTo>
                  <a:lnTo>
                    <a:pt x="86" y="4"/>
                  </a:lnTo>
                  <a:lnTo>
                    <a:pt x="86" y="4"/>
                  </a:lnTo>
                  <a:lnTo>
                    <a:pt x="86" y="4"/>
                  </a:lnTo>
                  <a:lnTo>
                    <a:pt x="90" y="4"/>
                  </a:lnTo>
                  <a:lnTo>
                    <a:pt x="90" y="4"/>
                  </a:lnTo>
                  <a:lnTo>
                    <a:pt x="90" y="4"/>
                  </a:lnTo>
                  <a:lnTo>
                    <a:pt x="92" y="4"/>
                  </a:lnTo>
                  <a:lnTo>
                    <a:pt x="92" y="6"/>
                  </a:lnTo>
                  <a:lnTo>
                    <a:pt x="92" y="6"/>
                  </a:lnTo>
                  <a:lnTo>
                    <a:pt x="92" y="6"/>
                  </a:lnTo>
                  <a:lnTo>
                    <a:pt x="92" y="6"/>
                  </a:lnTo>
                  <a:lnTo>
                    <a:pt x="96" y="6"/>
                  </a:lnTo>
                  <a:lnTo>
                    <a:pt x="96" y="6"/>
                  </a:lnTo>
                  <a:lnTo>
                    <a:pt x="96" y="6"/>
                  </a:lnTo>
                  <a:lnTo>
                    <a:pt x="96" y="4"/>
                  </a:lnTo>
                  <a:lnTo>
                    <a:pt x="96" y="4"/>
                  </a:lnTo>
                  <a:lnTo>
                    <a:pt x="100" y="4"/>
                  </a:lnTo>
                  <a:lnTo>
                    <a:pt x="100" y="4"/>
                  </a:lnTo>
                  <a:lnTo>
                    <a:pt x="100" y="6"/>
                  </a:lnTo>
                  <a:lnTo>
                    <a:pt x="104" y="6"/>
                  </a:lnTo>
                  <a:lnTo>
                    <a:pt x="104" y="6"/>
                  </a:lnTo>
                  <a:lnTo>
                    <a:pt x="104" y="6"/>
                  </a:lnTo>
                  <a:lnTo>
                    <a:pt x="104" y="6"/>
                  </a:lnTo>
                  <a:lnTo>
                    <a:pt x="104" y="6"/>
                  </a:lnTo>
                  <a:lnTo>
                    <a:pt x="104" y="6"/>
                  </a:lnTo>
                  <a:lnTo>
                    <a:pt x="104" y="10"/>
                  </a:lnTo>
                  <a:lnTo>
                    <a:pt x="104" y="10"/>
                  </a:lnTo>
                  <a:lnTo>
                    <a:pt x="104" y="10"/>
                  </a:lnTo>
                  <a:lnTo>
                    <a:pt x="104" y="10"/>
                  </a:lnTo>
                  <a:lnTo>
                    <a:pt x="104" y="10"/>
                  </a:lnTo>
                  <a:lnTo>
                    <a:pt x="104" y="14"/>
                  </a:lnTo>
                  <a:lnTo>
                    <a:pt x="104" y="14"/>
                  </a:lnTo>
                  <a:lnTo>
                    <a:pt x="104" y="14"/>
                  </a:lnTo>
                  <a:lnTo>
                    <a:pt x="104" y="14"/>
                  </a:lnTo>
                  <a:lnTo>
                    <a:pt x="104" y="18"/>
                  </a:lnTo>
                  <a:lnTo>
                    <a:pt x="108" y="18"/>
                  </a:lnTo>
                  <a:lnTo>
                    <a:pt x="108" y="18"/>
                  </a:lnTo>
                  <a:lnTo>
                    <a:pt x="108" y="18"/>
                  </a:lnTo>
                  <a:lnTo>
                    <a:pt x="108" y="18"/>
                  </a:lnTo>
                  <a:lnTo>
                    <a:pt x="108" y="22"/>
                  </a:lnTo>
                  <a:lnTo>
                    <a:pt x="108" y="22"/>
                  </a:lnTo>
                  <a:lnTo>
                    <a:pt x="108" y="22"/>
                  </a:lnTo>
                  <a:lnTo>
                    <a:pt x="108" y="22"/>
                  </a:lnTo>
                  <a:lnTo>
                    <a:pt x="108" y="22"/>
                  </a:lnTo>
                  <a:lnTo>
                    <a:pt x="108" y="26"/>
                  </a:lnTo>
                  <a:lnTo>
                    <a:pt x="108" y="26"/>
                  </a:lnTo>
                  <a:lnTo>
                    <a:pt x="108" y="26"/>
                  </a:lnTo>
                  <a:lnTo>
                    <a:pt x="108" y="26"/>
                  </a:lnTo>
                  <a:lnTo>
                    <a:pt x="108" y="26"/>
                  </a:lnTo>
                  <a:lnTo>
                    <a:pt x="104" y="26"/>
                  </a:lnTo>
                  <a:lnTo>
                    <a:pt x="104" y="26"/>
                  </a:lnTo>
                  <a:lnTo>
                    <a:pt x="104" y="30"/>
                  </a:lnTo>
                  <a:lnTo>
                    <a:pt x="104" y="30"/>
                  </a:lnTo>
                  <a:lnTo>
                    <a:pt x="104" y="26"/>
                  </a:lnTo>
                  <a:lnTo>
                    <a:pt x="100" y="26"/>
                  </a:lnTo>
                  <a:lnTo>
                    <a:pt x="100" y="26"/>
                  </a:lnTo>
                  <a:lnTo>
                    <a:pt x="100" y="26"/>
                  </a:lnTo>
                  <a:lnTo>
                    <a:pt x="100" y="26"/>
                  </a:lnTo>
                  <a:lnTo>
                    <a:pt x="96" y="26"/>
                  </a:lnTo>
                  <a:lnTo>
                    <a:pt x="96" y="30"/>
                  </a:lnTo>
                  <a:lnTo>
                    <a:pt x="100" y="30"/>
                  </a:lnTo>
                  <a:lnTo>
                    <a:pt x="100" y="30"/>
                  </a:lnTo>
                  <a:lnTo>
                    <a:pt x="100" y="30"/>
                  </a:lnTo>
                  <a:lnTo>
                    <a:pt x="100" y="30"/>
                  </a:lnTo>
                  <a:lnTo>
                    <a:pt x="100" y="30"/>
                  </a:lnTo>
                  <a:lnTo>
                    <a:pt x="100" y="30"/>
                  </a:lnTo>
                  <a:lnTo>
                    <a:pt x="100" y="34"/>
                  </a:lnTo>
                  <a:lnTo>
                    <a:pt x="100" y="34"/>
                  </a:lnTo>
                  <a:lnTo>
                    <a:pt x="100" y="34"/>
                  </a:lnTo>
                  <a:lnTo>
                    <a:pt x="96" y="34"/>
                  </a:lnTo>
                  <a:lnTo>
                    <a:pt x="96" y="34"/>
                  </a:lnTo>
                  <a:lnTo>
                    <a:pt x="100" y="38"/>
                  </a:lnTo>
                  <a:lnTo>
                    <a:pt x="100" y="38"/>
                  </a:lnTo>
                  <a:lnTo>
                    <a:pt x="96" y="38"/>
                  </a:lnTo>
                  <a:lnTo>
                    <a:pt x="96" y="38"/>
                  </a:lnTo>
                  <a:lnTo>
                    <a:pt x="96" y="38"/>
                  </a:lnTo>
                  <a:lnTo>
                    <a:pt x="100" y="40"/>
                  </a:lnTo>
                  <a:lnTo>
                    <a:pt x="100" y="40"/>
                  </a:lnTo>
                  <a:lnTo>
                    <a:pt x="96" y="40"/>
                  </a:lnTo>
                  <a:lnTo>
                    <a:pt x="96" y="40"/>
                  </a:lnTo>
                  <a:lnTo>
                    <a:pt x="96" y="40"/>
                  </a:lnTo>
                  <a:lnTo>
                    <a:pt x="96" y="40"/>
                  </a:lnTo>
                  <a:lnTo>
                    <a:pt x="96" y="40"/>
                  </a:lnTo>
                  <a:lnTo>
                    <a:pt x="96" y="40"/>
                  </a:lnTo>
                  <a:lnTo>
                    <a:pt x="92" y="44"/>
                  </a:lnTo>
                  <a:lnTo>
                    <a:pt x="92" y="44"/>
                  </a:lnTo>
                  <a:lnTo>
                    <a:pt x="92" y="44"/>
                  </a:lnTo>
                  <a:lnTo>
                    <a:pt x="92" y="44"/>
                  </a:lnTo>
                  <a:lnTo>
                    <a:pt x="92" y="48"/>
                  </a:lnTo>
                  <a:lnTo>
                    <a:pt x="90" y="48"/>
                  </a:lnTo>
                  <a:lnTo>
                    <a:pt x="90" y="48"/>
                  </a:lnTo>
                  <a:lnTo>
                    <a:pt x="90" y="48"/>
                  </a:lnTo>
                  <a:lnTo>
                    <a:pt x="86" y="48"/>
                  </a:lnTo>
                  <a:lnTo>
                    <a:pt x="82" y="48"/>
                  </a:lnTo>
                  <a:lnTo>
                    <a:pt x="78" y="48"/>
                  </a:lnTo>
                  <a:lnTo>
                    <a:pt x="78" y="48"/>
                  </a:lnTo>
                  <a:lnTo>
                    <a:pt x="78" y="48"/>
                  </a:lnTo>
                  <a:lnTo>
                    <a:pt x="78" y="48"/>
                  </a:lnTo>
                  <a:lnTo>
                    <a:pt x="74" y="48"/>
                  </a:lnTo>
                  <a:lnTo>
                    <a:pt x="74" y="52"/>
                  </a:lnTo>
                  <a:lnTo>
                    <a:pt x="74" y="52"/>
                  </a:lnTo>
                  <a:lnTo>
                    <a:pt x="74" y="52"/>
                  </a:lnTo>
                  <a:lnTo>
                    <a:pt x="70" y="52"/>
                  </a:lnTo>
                  <a:lnTo>
                    <a:pt x="70" y="52"/>
                  </a:lnTo>
                  <a:lnTo>
                    <a:pt x="66" y="52"/>
                  </a:lnTo>
                  <a:lnTo>
                    <a:pt x="66" y="52"/>
                  </a:lnTo>
                  <a:lnTo>
                    <a:pt x="66" y="52"/>
                  </a:lnTo>
                  <a:lnTo>
                    <a:pt x="64" y="52"/>
                  </a:lnTo>
                  <a:lnTo>
                    <a:pt x="64" y="52"/>
                  </a:lnTo>
                  <a:lnTo>
                    <a:pt x="64" y="52"/>
                  </a:lnTo>
                  <a:lnTo>
                    <a:pt x="60" y="52"/>
                  </a:lnTo>
                  <a:lnTo>
                    <a:pt x="60" y="52"/>
                  </a:lnTo>
                  <a:lnTo>
                    <a:pt x="60" y="52"/>
                  </a:lnTo>
                  <a:lnTo>
                    <a:pt x="56" y="52"/>
                  </a:lnTo>
                  <a:lnTo>
                    <a:pt x="56" y="52"/>
                  </a:lnTo>
                  <a:lnTo>
                    <a:pt x="52" y="52"/>
                  </a:lnTo>
                  <a:lnTo>
                    <a:pt x="48" y="48"/>
                  </a:lnTo>
                  <a:lnTo>
                    <a:pt x="44" y="48"/>
                  </a:lnTo>
                  <a:lnTo>
                    <a:pt x="44" y="48"/>
                  </a:lnTo>
                  <a:lnTo>
                    <a:pt x="44" y="48"/>
                  </a:lnTo>
                  <a:lnTo>
                    <a:pt x="44" y="48"/>
                  </a:lnTo>
                  <a:lnTo>
                    <a:pt x="44" y="48"/>
                  </a:lnTo>
                  <a:lnTo>
                    <a:pt x="44" y="48"/>
                  </a:lnTo>
                  <a:lnTo>
                    <a:pt x="44" y="48"/>
                  </a:lnTo>
                  <a:lnTo>
                    <a:pt x="40" y="48"/>
                  </a:lnTo>
                  <a:lnTo>
                    <a:pt x="40" y="48"/>
                  </a:lnTo>
                  <a:lnTo>
                    <a:pt x="40" y="48"/>
                  </a:lnTo>
                  <a:lnTo>
                    <a:pt x="40" y="48"/>
                  </a:lnTo>
                  <a:lnTo>
                    <a:pt x="40" y="44"/>
                  </a:lnTo>
                  <a:lnTo>
                    <a:pt x="38" y="44"/>
                  </a:lnTo>
                  <a:lnTo>
                    <a:pt x="38" y="44"/>
                  </a:lnTo>
                  <a:lnTo>
                    <a:pt x="38" y="44"/>
                  </a:lnTo>
                  <a:lnTo>
                    <a:pt x="38" y="40"/>
                  </a:lnTo>
                  <a:lnTo>
                    <a:pt x="38" y="40"/>
                  </a:lnTo>
                  <a:lnTo>
                    <a:pt x="38" y="40"/>
                  </a:lnTo>
                  <a:lnTo>
                    <a:pt x="38" y="40"/>
                  </a:lnTo>
                  <a:lnTo>
                    <a:pt x="38" y="40"/>
                  </a:lnTo>
                  <a:lnTo>
                    <a:pt x="38" y="40"/>
                  </a:lnTo>
                  <a:lnTo>
                    <a:pt x="38" y="40"/>
                  </a:lnTo>
                  <a:lnTo>
                    <a:pt x="38" y="40"/>
                  </a:lnTo>
                  <a:lnTo>
                    <a:pt x="38" y="40"/>
                  </a:lnTo>
                  <a:lnTo>
                    <a:pt x="34" y="40"/>
                  </a:lnTo>
                  <a:lnTo>
                    <a:pt x="34" y="40"/>
                  </a:lnTo>
                  <a:lnTo>
                    <a:pt x="30" y="40"/>
                  </a:lnTo>
                  <a:lnTo>
                    <a:pt x="30" y="40"/>
                  </a:lnTo>
                  <a:lnTo>
                    <a:pt x="30" y="40"/>
                  </a:lnTo>
                  <a:lnTo>
                    <a:pt x="22" y="40"/>
                  </a:lnTo>
                  <a:lnTo>
                    <a:pt x="22" y="44"/>
                  </a:lnTo>
                  <a:lnTo>
                    <a:pt x="22" y="44"/>
                  </a:lnTo>
                  <a:lnTo>
                    <a:pt x="22" y="44"/>
                  </a:lnTo>
                  <a:lnTo>
                    <a:pt x="22" y="44"/>
                  </a:lnTo>
                  <a:lnTo>
                    <a:pt x="22" y="44"/>
                  </a:lnTo>
                  <a:lnTo>
                    <a:pt x="18" y="48"/>
                  </a:lnTo>
                  <a:lnTo>
                    <a:pt x="18" y="44"/>
                  </a:lnTo>
                  <a:lnTo>
                    <a:pt x="18" y="44"/>
                  </a:lnTo>
                  <a:lnTo>
                    <a:pt x="18" y="44"/>
                  </a:lnTo>
                  <a:lnTo>
                    <a:pt x="18" y="44"/>
                  </a:lnTo>
                  <a:lnTo>
                    <a:pt x="14" y="44"/>
                  </a:lnTo>
                  <a:lnTo>
                    <a:pt x="14" y="44"/>
                  </a:lnTo>
                  <a:lnTo>
                    <a:pt x="14" y="44"/>
                  </a:lnTo>
                  <a:lnTo>
                    <a:pt x="14" y="44"/>
                  </a:lnTo>
                  <a:lnTo>
                    <a:pt x="14" y="44"/>
                  </a:lnTo>
                  <a:lnTo>
                    <a:pt x="14" y="44"/>
                  </a:lnTo>
                  <a:lnTo>
                    <a:pt x="14" y="44"/>
                  </a:lnTo>
                  <a:lnTo>
                    <a:pt x="14" y="4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08" name="Freeform 90">
              <a:extLst>
                <a:ext uri="{FF2B5EF4-FFF2-40B4-BE49-F238E27FC236}">
                  <a16:creationId xmlns:a16="http://schemas.microsoft.com/office/drawing/2014/main" id="{BB1137C5-A435-AE20-28B0-1A01F0DFA9F6}"/>
                </a:ext>
              </a:extLst>
            </p:cNvPr>
            <p:cNvSpPr>
              <a:spLocks/>
            </p:cNvSpPr>
            <p:nvPr/>
          </p:nvSpPr>
          <p:spPr bwMode="auto">
            <a:xfrm>
              <a:off x="4914900" y="2898843"/>
              <a:ext cx="212725" cy="171450"/>
            </a:xfrm>
            <a:custGeom>
              <a:avLst/>
              <a:gdLst>
                <a:gd name="T0" fmla="*/ 26 w 134"/>
                <a:gd name="T1" fmla="*/ 94 h 108"/>
                <a:gd name="T2" fmla="*/ 14 w 134"/>
                <a:gd name="T3" fmla="*/ 98 h 108"/>
                <a:gd name="T4" fmla="*/ 12 w 134"/>
                <a:gd name="T5" fmla="*/ 100 h 108"/>
                <a:gd name="T6" fmla="*/ 4 w 134"/>
                <a:gd name="T7" fmla="*/ 100 h 108"/>
                <a:gd name="T8" fmla="*/ 8 w 134"/>
                <a:gd name="T9" fmla="*/ 90 h 108"/>
                <a:gd name="T10" fmla="*/ 0 w 134"/>
                <a:gd name="T11" fmla="*/ 82 h 108"/>
                <a:gd name="T12" fmla="*/ 8 w 134"/>
                <a:gd name="T13" fmla="*/ 78 h 108"/>
                <a:gd name="T14" fmla="*/ 12 w 134"/>
                <a:gd name="T15" fmla="*/ 74 h 108"/>
                <a:gd name="T16" fmla="*/ 8 w 134"/>
                <a:gd name="T17" fmla="*/ 60 h 108"/>
                <a:gd name="T18" fmla="*/ 4 w 134"/>
                <a:gd name="T19" fmla="*/ 52 h 108"/>
                <a:gd name="T20" fmla="*/ 8 w 134"/>
                <a:gd name="T21" fmla="*/ 48 h 108"/>
                <a:gd name="T22" fmla="*/ 14 w 134"/>
                <a:gd name="T23" fmla="*/ 48 h 108"/>
                <a:gd name="T24" fmla="*/ 18 w 134"/>
                <a:gd name="T25" fmla="*/ 48 h 108"/>
                <a:gd name="T26" fmla="*/ 22 w 134"/>
                <a:gd name="T27" fmla="*/ 44 h 108"/>
                <a:gd name="T28" fmla="*/ 30 w 134"/>
                <a:gd name="T29" fmla="*/ 44 h 108"/>
                <a:gd name="T30" fmla="*/ 34 w 134"/>
                <a:gd name="T31" fmla="*/ 44 h 108"/>
                <a:gd name="T32" fmla="*/ 38 w 134"/>
                <a:gd name="T33" fmla="*/ 40 h 108"/>
                <a:gd name="T34" fmla="*/ 38 w 134"/>
                <a:gd name="T35" fmla="*/ 38 h 108"/>
                <a:gd name="T36" fmla="*/ 38 w 134"/>
                <a:gd name="T37" fmla="*/ 30 h 108"/>
                <a:gd name="T38" fmla="*/ 44 w 134"/>
                <a:gd name="T39" fmla="*/ 22 h 108"/>
                <a:gd name="T40" fmla="*/ 48 w 134"/>
                <a:gd name="T41" fmla="*/ 18 h 108"/>
                <a:gd name="T42" fmla="*/ 48 w 134"/>
                <a:gd name="T43" fmla="*/ 10 h 108"/>
                <a:gd name="T44" fmla="*/ 52 w 134"/>
                <a:gd name="T45" fmla="*/ 10 h 108"/>
                <a:gd name="T46" fmla="*/ 64 w 134"/>
                <a:gd name="T47" fmla="*/ 10 h 108"/>
                <a:gd name="T48" fmla="*/ 68 w 134"/>
                <a:gd name="T49" fmla="*/ 4 h 108"/>
                <a:gd name="T50" fmla="*/ 74 w 134"/>
                <a:gd name="T51" fmla="*/ 4 h 108"/>
                <a:gd name="T52" fmla="*/ 78 w 134"/>
                <a:gd name="T53" fmla="*/ 8 h 108"/>
                <a:gd name="T54" fmla="*/ 88 w 134"/>
                <a:gd name="T55" fmla="*/ 8 h 108"/>
                <a:gd name="T56" fmla="*/ 96 w 134"/>
                <a:gd name="T57" fmla="*/ 8 h 108"/>
                <a:gd name="T58" fmla="*/ 108 w 134"/>
                <a:gd name="T59" fmla="*/ 14 h 108"/>
                <a:gd name="T60" fmla="*/ 108 w 134"/>
                <a:gd name="T61" fmla="*/ 18 h 108"/>
                <a:gd name="T62" fmla="*/ 112 w 134"/>
                <a:gd name="T63" fmla="*/ 26 h 108"/>
                <a:gd name="T64" fmla="*/ 108 w 134"/>
                <a:gd name="T65" fmla="*/ 34 h 108"/>
                <a:gd name="T66" fmla="*/ 112 w 134"/>
                <a:gd name="T67" fmla="*/ 38 h 108"/>
                <a:gd name="T68" fmla="*/ 118 w 134"/>
                <a:gd name="T69" fmla="*/ 44 h 108"/>
                <a:gd name="T70" fmla="*/ 122 w 134"/>
                <a:gd name="T71" fmla="*/ 52 h 108"/>
                <a:gd name="T72" fmla="*/ 130 w 134"/>
                <a:gd name="T73" fmla="*/ 56 h 108"/>
                <a:gd name="T74" fmla="*/ 134 w 134"/>
                <a:gd name="T75" fmla="*/ 60 h 108"/>
                <a:gd name="T76" fmla="*/ 130 w 134"/>
                <a:gd name="T77" fmla="*/ 68 h 108"/>
                <a:gd name="T78" fmla="*/ 122 w 134"/>
                <a:gd name="T79" fmla="*/ 68 h 108"/>
                <a:gd name="T80" fmla="*/ 114 w 134"/>
                <a:gd name="T81" fmla="*/ 70 h 108"/>
                <a:gd name="T82" fmla="*/ 118 w 134"/>
                <a:gd name="T83" fmla="*/ 74 h 108"/>
                <a:gd name="T84" fmla="*/ 118 w 134"/>
                <a:gd name="T85" fmla="*/ 86 h 108"/>
                <a:gd name="T86" fmla="*/ 118 w 134"/>
                <a:gd name="T87" fmla="*/ 90 h 108"/>
                <a:gd name="T88" fmla="*/ 112 w 134"/>
                <a:gd name="T89" fmla="*/ 90 h 108"/>
                <a:gd name="T90" fmla="*/ 104 w 134"/>
                <a:gd name="T91" fmla="*/ 94 h 108"/>
                <a:gd name="T92" fmla="*/ 104 w 134"/>
                <a:gd name="T93" fmla="*/ 104 h 108"/>
                <a:gd name="T94" fmla="*/ 96 w 134"/>
                <a:gd name="T95" fmla="*/ 100 h 108"/>
                <a:gd name="T96" fmla="*/ 92 w 134"/>
                <a:gd name="T97" fmla="*/ 104 h 108"/>
                <a:gd name="T98" fmla="*/ 84 w 134"/>
                <a:gd name="T99" fmla="*/ 100 h 108"/>
                <a:gd name="T100" fmla="*/ 78 w 134"/>
                <a:gd name="T101" fmla="*/ 100 h 108"/>
                <a:gd name="T102" fmla="*/ 78 w 134"/>
                <a:gd name="T103" fmla="*/ 100 h 108"/>
                <a:gd name="T104" fmla="*/ 70 w 134"/>
                <a:gd name="T105" fmla="*/ 100 h 108"/>
                <a:gd name="T106" fmla="*/ 68 w 134"/>
                <a:gd name="T107" fmla="*/ 100 h 108"/>
                <a:gd name="T108" fmla="*/ 64 w 134"/>
                <a:gd name="T109" fmla="*/ 100 h 108"/>
                <a:gd name="T110" fmla="*/ 60 w 134"/>
                <a:gd name="T111" fmla="*/ 100 h 108"/>
                <a:gd name="T112" fmla="*/ 52 w 134"/>
                <a:gd name="T113" fmla="*/ 98 h 108"/>
                <a:gd name="T114" fmla="*/ 48 w 134"/>
                <a:gd name="T115" fmla="*/ 94 h 108"/>
                <a:gd name="T116" fmla="*/ 44 w 134"/>
                <a:gd name="T117" fmla="*/ 94 h 108"/>
                <a:gd name="T118" fmla="*/ 38 w 134"/>
                <a:gd name="T1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08">
                  <a:moveTo>
                    <a:pt x="34" y="94"/>
                  </a:moveTo>
                  <a:lnTo>
                    <a:pt x="34" y="94"/>
                  </a:lnTo>
                  <a:lnTo>
                    <a:pt x="30" y="94"/>
                  </a:lnTo>
                  <a:lnTo>
                    <a:pt x="30" y="94"/>
                  </a:lnTo>
                  <a:lnTo>
                    <a:pt x="30" y="94"/>
                  </a:lnTo>
                  <a:lnTo>
                    <a:pt x="30" y="94"/>
                  </a:lnTo>
                  <a:lnTo>
                    <a:pt x="30" y="94"/>
                  </a:lnTo>
                  <a:lnTo>
                    <a:pt x="26" y="94"/>
                  </a:lnTo>
                  <a:lnTo>
                    <a:pt x="26" y="94"/>
                  </a:lnTo>
                  <a:lnTo>
                    <a:pt x="26" y="94"/>
                  </a:lnTo>
                  <a:lnTo>
                    <a:pt x="22" y="94"/>
                  </a:lnTo>
                  <a:lnTo>
                    <a:pt x="22" y="94"/>
                  </a:lnTo>
                  <a:lnTo>
                    <a:pt x="22" y="94"/>
                  </a:lnTo>
                  <a:lnTo>
                    <a:pt x="18" y="94"/>
                  </a:lnTo>
                  <a:lnTo>
                    <a:pt x="14" y="94"/>
                  </a:lnTo>
                  <a:lnTo>
                    <a:pt x="14" y="98"/>
                  </a:lnTo>
                  <a:lnTo>
                    <a:pt x="14" y="98"/>
                  </a:lnTo>
                  <a:lnTo>
                    <a:pt x="14" y="98"/>
                  </a:lnTo>
                  <a:lnTo>
                    <a:pt x="12" y="100"/>
                  </a:lnTo>
                  <a:lnTo>
                    <a:pt x="12" y="100"/>
                  </a:lnTo>
                  <a:lnTo>
                    <a:pt x="12" y="100"/>
                  </a:lnTo>
                  <a:lnTo>
                    <a:pt x="12" y="100"/>
                  </a:lnTo>
                  <a:lnTo>
                    <a:pt x="12" y="100"/>
                  </a:lnTo>
                  <a:lnTo>
                    <a:pt x="12" y="100"/>
                  </a:lnTo>
                  <a:lnTo>
                    <a:pt x="12" y="100"/>
                  </a:lnTo>
                  <a:lnTo>
                    <a:pt x="8" y="98"/>
                  </a:lnTo>
                  <a:lnTo>
                    <a:pt x="8" y="100"/>
                  </a:lnTo>
                  <a:lnTo>
                    <a:pt x="8" y="100"/>
                  </a:lnTo>
                  <a:lnTo>
                    <a:pt x="8" y="100"/>
                  </a:lnTo>
                  <a:lnTo>
                    <a:pt x="8" y="100"/>
                  </a:lnTo>
                  <a:lnTo>
                    <a:pt x="8" y="100"/>
                  </a:lnTo>
                  <a:lnTo>
                    <a:pt x="4" y="100"/>
                  </a:lnTo>
                  <a:lnTo>
                    <a:pt x="4" y="100"/>
                  </a:lnTo>
                  <a:lnTo>
                    <a:pt x="4" y="98"/>
                  </a:lnTo>
                  <a:lnTo>
                    <a:pt x="4" y="98"/>
                  </a:lnTo>
                  <a:lnTo>
                    <a:pt x="4" y="98"/>
                  </a:lnTo>
                  <a:lnTo>
                    <a:pt x="4" y="98"/>
                  </a:lnTo>
                  <a:lnTo>
                    <a:pt x="8" y="94"/>
                  </a:lnTo>
                  <a:lnTo>
                    <a:pt x="8" y="94"/>
                  </a:lnTo>
                  <a:lnTo>
                    <a:pt x="8" y="90"/>
                  </a:lnTo>
                  <a:lnTo>
                    <a:pt x="8" y="90"/>
                  </a:lnTo>
                  <a:lnTo>
                    <a:pt x="8" y="90"/>
                  </a:lnTo>
                  <a:lnTo>
                    <a:pt x="4" y="86"/>
                  </a:lnTo>
                  <a:lnTo>
                    <a:pt x="0" y="86"/>
                  </a:lnTo>
                  <a:lnTo>
                    <a:pt x="0" y="86"/>
                  </a:lnTo>
                  <a:lnTo>
                    <a:pt x="0" y="86"/>
                  </a:lnTo>
                  <a:lnTo>
                    <a:pt x="0" y="86"/>
                  </a:lnTo>
                  <a:lnTo>
                    <a:pt x="0" y="82"/>
                  </a:lnTo>
                  <a:lnTo>
                    <a:pt x="4" y="82"/>
                  </a:lnTo>
                  <a:lnTo>
                    <a:pt x="4" y="82"/>
                  </a:lnTo>
                  <a:lnTo>
                    <a:pt x="4" y="78"/>
                  </a:lnTo>
                  <a:lnTo>
                    <a:pt x="4" y="78"/>
                  </a:lnTo>
                  <a:lnTo>
                    <a:pt x="4" y="78"/>
                  </a:lnTo>
                  <a:lnTo>
                    <a:pt x="8" y="78"/>
                  </a:lnTo>
                  <a:lnTo>
                    <a:pt x="8" y="78"/>
                  </a:lnTo>
                  <a:lnTo>
                    <a:pt x="8" y="78"/>
                  </a:lnTo>
                  <a:lnTo>
                    <a:pt x="8" y="78"/>
                  </a:lnTo>
                  <a:lnTo>
                    <a:pt x="8" y="78"/>
                  </a:lnTo>
                  <a:lnTo>
                    <a:pt x="8" y="78"/>
                  </a:lnTo>
                  <a:lnTo>
                    <a:pt x="12" y="78"/>
                  </a:lnTo>
                  <a:lnTo>
                    <a:pt x="12" y="78"/>
                  </a:lnTo>
                  <a:lnTo>
                    <a:pt x="12" y="74"/>
                  </a:lnTo>
                  <a:lnTo>
                    <a:pt x="12" y="74"/>
                  </a:lnTo>
                  <a:lnTo>
                    <a:pt x="12" y="74"/>
                  </a:lnTo>
                  <a:lnTo>
                    <a:pt x="12" y="74"/>
                  </a:lnTo>
                  <a:lnTo>
                    <a:pt x="12" y="74"/>
                  </a:lnTo>
                  <a:lnTo>
                    <a:pt x="12" y="70"/>
                  </a:lnTo>
                  <a:lnTo>
                    <a:pt x="12" y="70"/>
                  </a:lnTo>
                  <a:lnTo>
                    <a:pt x="12" y="68"/>
                  </a:lnTo>
                  <a:lnTo>
                    <a:pt x="8" y="64"/>
                  </a:lnTo>
                  <a:lnTo>
                    <a:pt x="8" y="60"/>
                  </a:lnTo>
                  <a:lnTo>
                    <a:pt x="8" y="60"/>
                  </a:lnTo>
                  <a:lnTo>
                    <a:pt x="8" y="60"/>
                  </a:lnTo>
                  <a:lnTo>
                    <a:pt x="8" y="56"/>
                  </a:lnTo>
                  <a:lnTo>
                    <a:pt x="8" y="56"/>
                  </a:lnTo>
                  <a:lnTo>
                    <a:pt x="8" y="56"/>
                  </a:lnTo>
                  <a:lnTo>
                    <a:pt x="8" y="56"/>
                  </a:lnTo>
                  <a:lnTo>
                    <a:pt x="4" y="56"/>
                  </a:lnTo>
                  <a:lnTo>
                    <a:pt x="4" y="52"/>
                  </a:lnTo>
                  <a:lnTo>
                    <a:pt x="4" y="52"/>
                  </a:lnTo>
                  <a:lnTo>
                    <a:pt x="4" y="48"/>
                  </a:lnTo>
                  <a:lnTo>
                    <a:pt x="4" y="48"/>
                  </a:lnTo>
                  <a:lnTo>
                    <a:pt x="4" y="48"/>
                  </a:lnTo>
                  <a:lnTo>
                    <a:pt x="4" y="48"/>
                  </a:lnTo>
                  <a:lnTo>
                    <a:pt x="4" y="48"/>
                  </a:lnTo>
                  <a:lnTo>
                    <a:pt x="4" y="48"/>
                  </a:lnTo>
                  <a:lnTo>
                    <a:pt x="8" y="48"/>
                  </a:lnTo>
                  <a:lnTo>
                    <a:pt x="8" y="48"/>
                  </a:lnTo>
                  <a:lnTo>
                    <a:pt x="8" y="48"/>
                  </a:lnTo>
                  <a:lnTo>
                    <a:pt x="12" y="48"/>
                  </a:lnTo>
                  <a:lnTo>
                    <a:pt x="12" y="48"/>
                  </a:lnTo>
                  <a:lnTo>
                    <a:pt x="12" y="48"/>
                  </a:lnTo>
                  <a:lnTo>
                    <a:pt x="12" y="48"/>
                  </a:lnTo>
                  <a:lnTo>
                    <a:pt x="14" y="48"/>
                  </a:lnTo>
                  <a:lnTo>
                    <a:pt x="14" y="48"/>
                  </a:lnTo>
                  <a:lnTo>
                    <a:pt x="14" y="48"/>
                  </a:lnTo>
                  <a:lnTo>
                    <a:pt x="14" y="48"/>
                  </a:lnTo>
                  <a:lnTo>
                    <a:pt x="14" y="48"/>
                  </a:lnTo>
                  <a:lnTo>
                    <a:pt x="14" y="48"/>
                  </a:lnTo>
                  <a:lnTo>
                    <a:pt x="14" y="52"/>
                  </a:lnTo>
                  <a:lnTo>
                    <a:pt x="18" y="52"/>
                  </a:lnTo>
                  <a:lnTo>
                    <a:pt x="18" y="48"/>
                  </a:lnTo>
                  <a:lnTo>
                    <a:pt x="18" y="48"/>
                  </a:lnTo>
                  <a:lnTo>
                    <a:pt x="18" y="48"/>
                  </a:lnTo>
                  <a:lnTo>
                    <a:pt x="22" y="48"/>
                  </a:lnTo>
                  <a:lnTo>
                    <a:pt x="22" y="48"/>
                  </a:lnTo>
                  <a:lnTo>
                    <a:pt x="22" y="48"/>
                  </a:lnTo>
                  <a:lnTo>
                    <a:pt x="22" y="48"/>
                  </a:lnTo>
                  <a:lnTo>
                    <a:pt x="22" y="48"/>
                  </a:lnTo>
                  <a:lnTo>
                    <a:pt x="22" y="48"/>
                  </a:lnTo>
                  <a:lnTo>
                    <a:pt x="22" y="44"/>
                  </a:lnTo>
                  <a:lnTo>
                    <a:pt x="22" y="44"/>
                  </a:lnTo>
                  <a:lnTo>
                    <a:pt x="26" y="44"/>
                  </a:lnTo>
                  <a:lnTo>
                    <a:pt x="26" y="44"/>
                  </a:lnTo>
                  <a:lnTo>
                    <a:pt x="26" y="44"/>
                  </a:lnTo>
                  <a:lnTo>
                    <a:pt x="26" y="44"/>
                  </a:lnTo>
                  <a:lnTo>
                    <a:pt x="26" y="44"/>
                  </a:lnTo>
                  <a:lnTo>
                    <a:pt x="26" y="44"/>
                  </a:lnTo>
                  <a:lnTo>
                    <a:pt x="30" y="44"/>
                  </a:lnTo>
                  <a:lnTo>
                    <a:pt x="30" y="44"/>
                  </a:lnTo>
                  <a:lnTo>
                    <a:pt x="30" y="44"/>
                  </a:lnTo>
                  <a:lnTo>
                    <a:pt x="30" y="44"/>
                  </a:lnTo>
                  <a:lnTo>
                    <a:pt x="30" y="44"/>
                  </a:lnTo>
                  <a:lnTo>
                    <a:pt x="30" y="40"/>
                  </a:lnTo>
                  <a:lnTo>
                    <a:pt x="34" y="40"/>
                  </a:lnTo>
                  <a:lnTo>
                    <a:pt x="34" y="40"/>
                  </a:lnTo>
                  <a:lnTo>
                    <a:pt x="34" y="40"/>
                  </a:lnTo>
                  <a:lnTo>
                    <a:pt x="34" y="44"/>
                  </a:lnTo>
                  <a:lnTo>
                    <a:pt x="34" y="44"/>
                  </a:lnTo>
                  <a:lnTo>
                    <a:pt x="34" y="44"/>
                  </a:lnTo>
                  <a:lnTo>
                    <a:pt x="34" y="44"/>
                  </a:lnTo>
                  <a:lnTo>
                    <a:pt x="34" y="44"/>
                  </a:lnTo>
                  <a:lnTo>
                    <a:pt x="38" y="44"/>
                  </a:lnTo>
                  <a:lnTo>
                    <a:pt x="38" y="44"/>
                  </a:lnTo>
                  <a:lnTo>
                    <a:pt x="38" y="44"/>
                  </a:lnTo>
                  <a:lnTo>
                    <a:pt x="38" y="40"/>
                  </a:lnTo>
                  <a:lnTo>
                    <a:pt x="34" y="40"/>
                  </a:lnTo>
                  <a:lnTo>
                    <a:pt x="34" y="40"/>
                  </a:lnTo>
                  <a:lnTo>
                    <a:pt x="34" y="40"/>
                  </a:lnTo>
                  <a:lnTo>
                    <a:pt x="34" y="40"/>
                  </a:lnTo>
                  <a:lnTo>
                    <a:pt x="34" y="40"/>
                  </a:lnTo>
                  <a:lnTo>
                    <a:pt x="34" y="40"/>
                  </a:lnTo>
                  <a:lnTo>
                    <a:pt x="34" y="38"/>
                  </a:lnTo>
                  <a:lnTo>
                    <a:pt x="38" y="38"/>
                  </a:lnTo>
                  <a:lnTo>
                    <a:pt x="38" y="38"/>
                  </a:lnTo>
                  <a:lnTo>
                    <a:pt x="38" y="38"/>
                  </a:lnTo>
                  <a:lnTo>
                    <a:pt x="38" y="34"/>
                  </a:lnTo>
                  <a:lnTo>
                    <a:pt x="38" y="34"/>
                  </a:lnTo>
                  <a:lnTo>
                    <a:pt x="38" y="34"/>
                  </a:lnTo>
                  <a:lnTo>
                    <a:pt x="38" y="30"/>
                  </a:lnTo>
                  <a:lnTo>
                    <a:pt x="38" y="30"/>
                  </a:lnTo>
                  <a:lnTo>
                    <a:pt x="38" y="30"/>
                  </a:lnTo>
                  <a:lnTo>
                    <a:pt x="38" y="30"/>
                  </a:lnTo>
                  <a:lnTo>
                    <a:pt x="38" y="30"/>
                  </a:lnTo>
                  <a:lnTo>
                    <a:pt x="42" y="26"/>
                  </a:lnTo>
                  <a:lnTo>
                    <a:pt x="42" y="26"/>
                  </a:lnTo>
                  <a:lnTo>
                    <a:pt x="42" y="26"/>
                  </a:lnTo>
                  <a:lnTo>
                    <a:pt x="44" y="26"/>
                  </a:lnTo>
                  <a:lnTo>
                    <a:pt x="44" y="26"/>
                  </a:lnTo>
                  <a:lnTo>
                    <a:pt x="44" y="22"/>
                  </a:lnTo>
                  <a:lnTo>
                    <a:pt x="44" y="22"/>
                  </a:lnTo>
                  <a:lnTo>
                    <a:pt x="48" y="22"/>
                  </a:lnTo>
                  <a:lnTo>
                    <a:pt x="48" y="22"/>
                  </a:lnTo>
                  <a:lnTo>
                    <a:pt x="52" y="22"/>
                  </a:lnTo>
                  <a:lnTo>
                    <a:pt x="52" y="22"/>
                  </a:lnTo>
                  <a:lnTo>
                    <a:pt x="52" y="22"/>
                  </a:lnTo>
                  <a:lnTo>
                    <a:pt x="52" y="18"/>
                  </a:lnTo>
                  <a:lnTo>
                    <a:pt x="48" y="18"/>
                  </a:lnTo>
                  <a:lnTo>
                    <a:pt x="48" y="18"/>
                  </a:lnTo>
                  <a:lnTo>
                    <a:pt x="48" y="18"/>
                  </a:lnTo>
                  <a:lnTo>
                    <a:pt x="48" y="18"/>
                  </a:lnTo>
                  <a:lnTo>
                    <a:pt x="48" y="18"/>
                  </a:lnTo>
                  <a:lnTo>
                    <a:pt x="44" y="18"/>
                  </a:lnTo>
                  <a:lnTo>
                    <a:pt x="48" y="18"/>
                  </a:lnTo>
                  <a:lnTo>
                    <a:pt x="48" y="14"/>
                  </a:lnTo>
                  <a:lnTo>
                    <a:pt x="48" y="10"/>
                  </a:lnTo>
                  <a:lnTo>
                    <a:pt x="48" y="10"/>
                  </a:lnTo>
                  <a:lnTo>
                    <a:pt x="48" y="10"/>
                  </a:lnTo>
                  <a:lnTo>
                    <a:pt x="48" y="10"/>
                  </a:lnTo>
                  <a:lnTo>
                    <a:pt x="48" y="10"/>
                  </a:lnTo>
                  <a:lnTo>
                    <a:pt x="48" y="10"/>
                  </a:lnTo>
                  <a:lnTo>
                    <a:pt x="48" y="10"/>
                  </a:lnTo>
                  <a:lnTo>
                    <a:pt x="52" y="10"/>
                  </a:lnTo>
                  <a:lnTo>
                    <a:pt x="52" y="10"/>
                  </a:lnTo>
                  <a:lnTo>
                    <a:pt x="52" y="10"/>
                  </a:lnTo>
                  <a:lnTo>
                    <a:pt x="52" y="10"/>
                  </a:lnTo>
                  <a:lnTo>
                    <a:pt x="52" y="8"/>
                  </a:lnTo>
                  <a:lnTo>
                    <a:pt x="56" y="8"/>
                  </a:lnTo>
                  <a:lnTo>
                    <a:pt x="56" y="8"/>
                  </a:lnTo>
                  <a:lnTo>
                    <a:pt x="60" y="10"/>
                  </a:lnTo>
                  <a:lnTo>
                    <a:pt x="60" y="10"/>
                  </a:lnTo>
                  <a:lnTo>
                    <a:pt x="64" y="10"/>
                  </a:lnTo>
                  <a:lnTo>
                    <a:pt x="64" y="10"/>
                  </a:lnTo>
                  <a:lnTo>
                    <a:pt x="64" y="8"/>
                  </a:lnTo>
                  <a:lnTo>
                    <a:pt x="64" y="8"/>
                  </a:lnTo>
                  <a:lnTo>
                    <a:pt x="64" y="8"/>
                  </a:lnTo>
                  <a:lnTo>
                    <a:pt x="64" y="8"/>
                  </a:lnTo>
                  <a:lnTo>
                    <a:pt x="64" y="4"/>
                  </a:lnTo>
                  <a:lnTo>
                    <a:pt x="68" y="4"/>
                  </a:lnTo>
                  <a:lnTo>
                    <a:pt x="68" y="4"/>
                  </a:lnTo>
                  <a:lnTo>
                    <a:pt x="70" y="0"/>
                  </a:lnTo>
                  <a:lnTo>
                    <a:pt x="70" y="0"/>
                  </a:lnTo>
                  <a:lnTo>
                    <a:pt x="70" y="4"/>
                  </a:lnTo>
                  <a:lnTo>
                    <a:pt x="70" y="4"/>
                  </a:lnTo>
                  <a:lnTo>
                    <a:pt x="70" y="4"/>
                  </a:lnTo>
                  <a:lnTo>
                    <a:pt x="70" y="4"/>
                  </a:lnTo>
                  <a:lnTo>
                    <a:pt x="74" y="4"/>
                  </a:lnTo>
                  <a:lnTo>
                    <a:pt x="74" y="4"/>
                  </a:lnTo>
                  <a:lnTo>
                    <a:pt x="74" y="4"/>
                  </a:lnTo>
                  <a:lnTo>
                    <a:pt x="78" y="4"/>
                  </a:lnTo>
                  <a:lnTo>
                    <a:pt x="78" y="4"/>
                  </a:lnTo>
                  <a:lnTo>
                    <a:pt x="78" y="4"/>
                  </a:lnTo>
                  <a:lnTo>
                    <a:pt x="78" y="4"/>
                  </a:lnTo>
                  <a:lnTo>
                    <a:pt x="78" y="8"/>
                  </a:lnTo>
                  <a:lnTo>
                    <a:pt x="78" y="8"/>
                  </a:lnTo>
                  <a:lnTo>
                    <a:pt x="78" y="8"/>
                  </a:lnTo>
                  <a:lnTo>
                    <a:pt x="82" y="8"/>
                  </a:lnTo>
                  <a:lnTo>
                    <a:pt x="82" y="4"/>
                  </a:lnTo>
                  <a:lnTo>
                    <a:pt x="82" y="4"/>
                  </a:lnTo>
                  <a:lnTo>
                    <a:pt x="82" y="4"/>
                  </a:lnTo>
                  <a:lnTo>
                    <a:pt x="84" y="4"/>
                  </a:lnTo>
                  <a:lnTo>
                    <a:pt x="84" y="4"/>
                  </a:lnTo>
                  <a:lnTo>
                    <a:pt x="88" y="8"/>
                  </a:lnTo>
                  <a:lnTo>
                    <a:pt x="88" y="8"/>
                  </a:lnTo>
                  <a:lnTo>
                    <a:pt x="88" y="8"/>
                  </a:lnTo>
                  <a:lnTo>
                    <a:pt x="84" y="10"/>
                  </a:lnTo>
                  <a:lnTo>
                    <a:pt x="88" y="10"/>
                  </a:lnTo>
                  <a:lnTo>
                    <a:pt x="88" y="10"/>
                  </a:lnTo>
                  <a:lnTo>
                    <a:pt x="88" y="10"/>
                  </a:lnTo>
                  <a:lnTo>
                    <a:pt x="92" y="10"/>
                  </a:lnTo>
                  <a:lnTo>
                    <a:pt x="92" y="8"/>
                  </a:lnTo>
                  <a:lnTo>
                    <a:pt x="96" y="8"/>
                  </a:lnTo>
                  <a:lnTo>
                    <a:pt x="96" y="8"/>
                  </a:lnTo>
                  <a:lnTo>
                    <a:pt x="100" y="8"/>
                  </a:lnTo>
                  <a:lnTo>
                    <a:pt x="104" y="10"/>
                  </a:lnTo>
                  <a:lnTo>
                    <a:pt x="104" y="10"/>
                  </a:lnTo>
                  <a:lnTo>
                    <a:pt x="104" y="10"/>
                  </a:lnTo>
                  <a:lnTo>
                    <a:pt x="104" y="10"/>
                  </a:lnTo>
                  <a:lnTo>
                    <a:pt x="108" y="14"/>
                  </a:lnTo>
                  <a:lnTo>
                    <a:pt x="108" y="14"/>
                  </a:lnTo>
                  <a:lnTo>
                    <a:pt x="108" y="14"/>
                  </a:lnTo>
                  <a:lnTo>
                    <a:pt x="108" y="14"/>
                  </a:lnTo>
                  <a:lnTo>
                    <a:pt x="108" y="14"/>
                  </a:lnTo>
                  <a:lnTo>
                    <a:pt x="108" y="14"/>
                  </a:lnTo>
                  <a:lnTo>
                    <a:pt x="108" y="14"/>
                  </a:lnTo>
                  <a:lnTo>
                    <a:pt x="108" y="14"/>
                  </a:lnTo>
                  <a:lnTo>
                    <a:pt x="108" y="18"/>
                  </a:lnTo>
                  <a:lnTo>
                    <a:pt x="108" y="18"/>
                  </a:lnTo>
                  <a:lnTo>
                    <a:pt x="108" y="18"/>
                  </a:lnTo>
                  <a:lnTo>
                    <a:pt x="108" y="18"/>
                  </a:lnTo>
                  <a:lnTo>
                    <a:pt x="108" y="18"/>
                  </a:lnTo>
                  <a:lnTo>
                    <a:pt x="108" y="18"/>
                  </a:lnTo>
                  <a:lnTo>
                    <a:pt x="108" y="22"/>
                  </a:lnTo>
                  <a:lnTo>
                    <a:pt x="108" y="22"/>
                  </a:lnTo>
                  <a:lnTo>
                    <a:pt x="112" y="22"/>
                  </a:lnTo>
                  <a:lnTo>
                    <a:pt x="112" y="26"/>
                  </a:lnTo>
                  <a:lnTo>
                    <a:pt x="108" y="26"/>
                  </a:lnTo>
                  <a:lnTo>
                    <a:pt x="108" y="30"/>
                  </a:lnTo>
                  <a:lnTo>
                    <a:pt x="108" y="30"/>
                  </a:lnTo>
                  <a:lnTo>
                    <a:pt x="108" y="30"/>
                  </a:lnTo>
                  <a:lnTo>
                    <a:pt x="108" y="30"/>
                  </a:lnTo>
                  <a:lnTo>
                    <a:pt x="108" y="30"/>
                  </a:lnTo>
                  <a:lnTo>
                    <a:pt x="108" y="34"/>
                  </a:lnTo>
                  <a:lnTo>
                    <a:pt x="108" y="34"/>
                  </a:lnTo>
                  <a:lnTo>
                    <a:pt x="108" y="34"/>
                  </a:lnTo>
                  <a:lnTo>
                    <a:pt x="112" y="34"/>
                  </a:lnTo>
                  <a:lnTo>
                    <a:pt x="112" y="34"/>
                  </a:lnTo>
                  <a:lnTo>
                    <a:pt x="112" y="38"/>
                  </a:lnTo>
                  <a:lnTo>
                    <a:pt x="112" y="38"/>
                  </a:lnTo>
                  <a:lnTo>
                    <a:pt x="112" y="38"/>
                  </a:lnTo>
                  <a:lnTo>
                    <a:pt x="112" y="38"/>
                  </a:lnTo>
                  <a:lnTo>
                    <a:pt x="112" y="38"/>
                  </a:lnTo>
                  <a:lnTo>
                    <a:pt x="112" y="38"/>
                  </a:lnTo>
                  <a:lnTo>
                    <a:pt x="114" y="38"/>
                  </a:lnTo>
                  <a:lnTo>
                    <a:pt x="114" y="40"/>
                  </a:lnTo>
                  <a:lnTo>
                    <a:pt x="114" y="40"/>
                  </a:lnTo>
                  <a:lnTo>
                    <a:pt x="114" y="44"/>
                  </a:lnTo>
                  <a:lnTo>
                    <a:pt x="118" y="44"/>
                  </a:lnTo>
                  <a:lnTo>
                    <a:pt x="118" y="44"/>
                  </a:lnTo>
                  <a:lnTo>
                    <a:pt x="118" y="44"/>
                  </a:lnTo>
                  <a:lnTo>
                    <a:pt x="118" y="44"/>
                  </a:lnTo>
                  <a:lnTo>
                    <a:pt x="122" y="44"/>
                  </a:lnTo>
                  <a:lnTo>
                    <a:pt x="122" y="48"/>
                  </a:lnTo>
                  <a:lnTo>
                    <a:pt x="122" y="48"/>
                  </a:lnTo>
                  <a:lnTo>
                    <a:pt x="122" y="48"/>
                  </a:lnTo>
                  <a:lnTo>
                    <a:pt x="122" y="52"/>
                  </a:lnTo>
                  <a:lnTo>
                    <a:pt x="122" y="52"/>
                  </a:lnTo>
                  <a:lnTo>
                    <a:pt x="122" y="52"/>
                  </a:lnTo>
                  <a:lnTo>
                    <a:pt x="122" y="52"/>
                  </a:lnTo>
                  <a:lnTo>
                    <a:pt x="122" y="52"/>
                  </a:lnTo>
                  <a:lnTo>
                    <a:pt x="122" y="52"/>
                  </a:lnTo>
                  <a:lnTo>
                    <a:pt x="122" y="52"/>
                  </a:lnTo>
                  <a:lnTo>
                    <a:pt x="122" y="52"/>
                  </a:lnTo>
                  <a:lnTo>
                    <a:pt x="126" y="52"/>
                  </a:lnTo>
                  <a:lnTo>
                    <a:pt x="130" y="52"/>
                  </a:lnTo>
                  <a:lnTo>
                    <a:pt x="130" y="56"/>
                  </a:lnTo>
                  <a:lnTo>
                    <a:pt x="130" y="56"/>
                  </a:lnTo>
                  <a:lnTo>
                    <a:pt x="130" y="56"/>
                  </a:lnTo>
                  <a:lnTo>
                    <a:pt x="130" y="56"/>
                  </a:lnTo>
                  <a:lnTo>
                    <a:pt x="130" y="56"/>
                  </a:lnTo>
                  <a:lnTo>
                    <a:pt x="130" y="56"/>
                  </a:lnTo>
                  <a:lnTo>
                    <a:pt x="130" y="60"/>
                  </a:lnTo>
                  <a:lnTo>
                    <a:pt x="134" y="60"/>
                  </a:lnTo>
                  <a:lnTo>
                    <a:pt x="134" y="60"/>
                  </a:lnTo>
                  <a:lnTo>
                    <a:pt x="134" y="60"/>
                  </a:lnTo>
                  <a:lnTo>
                    <a:pt x="134" y="60"/>
                  </a:lnTo>
                  <a:lnTo>
                    <a:pt x="134" y="60"/>
                  </a:lnTo>
                  <a:lnTo>
                    <a:pt x="134" y="64"/>
                  </a:lnTo>
                  <a:lnTo>
                    <a:pt x="134" y="64"/>
                  </a:lnTo>
                  <a:lnTo>
                    <a:pt x="130" y="68"/>
                  </a:lnTo>
                  <a:lnTo>
                    <a:pt x="130" y="68"/>
                  </a:lnTo>
                  <a:lnTo>
                    <a:pt x="130" y="68"/>
                  </a:lnTo>
                  <a:lnTo>
                    <a:pt x="126" y="68"/>
                  </a:lnTo>
                  <a:lnTo>
                    <a:pt x="126" y="68"/>
                  </a:lnTo>
                  <a:lnTo>
                    <a:pt x="126" y="68"/>
                  </a:lnTo>
                  <a:lnTo>
                    <a:pt x="122" y="68"/>
                  </a:lnTo>
                  <a:lnTo>
                    <a:pt x="122" y="68"/>
                  </a:lnTo>
                  <a:lnTo>
                    <a:pt x="122" y="68"/>
                  </a:lnTo>
                  <a:lnTo>
                    <a:pt x="122" y="68"/>
                  </a:lnTo>
                  <a:lnTo>
                    <a:pt x="122" y="68"/>
                  </a:lnTo>
                  <a:lnTo>
                    <a:pt x="118" y="68"/>
                  </a:lnTo>
                  <a:lnTo>
                    <a:pt x="114" y="68"/>
                  </a:lnTo>
                  <a:lnTo>
                    <a:pt x="114" y="68"/>
                  </a:lnTo>
                  <a:lnTo>
                    <a:pt x="114" y="68"/>
                  </a:lnTo>
                  <a:lnTo>
                    <a:pt x="114" y="68"/>
                  </a:lnTo>
                  <a:lnTo>
                    <a:pt x="114" y="68"/>
                  </a:lnTo>
                  <a:lnTo>
                    <a:pt x="114" y="68"/>
                  </a:lnTo>
                  <a:lnTo>
                    <a:pt x="114" y="70"/>
                  </a:lnTo>
                  <a:lnTo>
                    <a:pt x="114" y="70"/>
                  </a:lnTo>
                  <a:lnTo>
                    <a:pt x="114" y="70"/>
                  </a:lnTo>
                  <a:lnTo>
                    <a:pt x="114" y="70"/>
                  </a:lnTo>
                  <a:lnTo>
                    <a:pt x="114" y="74"/>
                  </a:lnTo>
                  <a:lnTo>
                    <a:pt x="118" y="74"/>
                  </a:lnTo>
                  <a:lnTo>
                    <a:pt x="118" y="74"/>
                  </a:lnTo>
                  <a:lnTo>
                    <a:pt x="118" y="74"/>
                  </a:lnTo>
                  <a:lnTo>
                    <a:pt x="118" y="74"/>
                  </a:lnTo>
                  <a:lnTo>
                    <a:pt x="118" y="74"/>
                  </a:lnTo>
                  <a:lnTo>
                    <a:pt x="118" y="74"/>
                  </a:lnTo>
                  <a:lnTo>
                    <a:pt x="118" y="78"/>
                  </a:lnTo>
                  <a:lnTo>
                    <a:pt x="118" y="78"/>
                  </a:lnTo>
                  <a:lnTo>
                    <a:pt x="118" y="82"/>
                  </a:lnTo>
                  <a:lnTo>
                    <a:pt x="118" y="82"/>
                  </a:lnTo>
                  <a:lnTo>
                    <a:pt x="118" y="86"/>
                  </a:lnTo>
                  <a:lnTo>
                    <a:pt x="118" y="86"/>
                  </a:lnTo>
                  <a:lnTo>
                    <a:pt x="118" y="86"/>
                  </a:lnTo>
                  <a:lnTo>
                    <a:pt x="122" y="86"/>
                  </a:lnTo>
                  <a:lnTo>
                    <a:pt x="122" y="90"/>
                  </a:lnTo>
                  <a:lnTo>
                    <a:pt x="122" y="90"/>
                  </a:lnTo>
                  <a:lnTo>
                    <a:pt x="122" y="90"/>
                  </a:lnTo>
                  <a:lnTo>
                    <a:pt x="118" y="90"/>
                  </a:lnTo>
                  <a:lnTo>
                    <a:pt x="118" y="90"/>
                  </a:lnTo>
                  <a:lnTo>
                    <a:pt x="118" y="90"/>
                  </a:lnTo>
                  <a:lnTo>
                    <a:pt x="118" y="90"/>
                  </a:lnTo>
                  <a:lnTo>
                    <a:pt x="114" y="90"/>
                  </a:lnTo>
                  <a:lnTo>
                    <a:pt x="114" y="90"/>
                  </a:lnTo>
                  <a:lnTo>
                    <a:pt x="114" y="90"/>
                  </a:lnTo>
                  <a:lnTo>
                    <a:pt x="114" y="90"/>
                  </a:lnTo>
                  <a:lnTo>
                    <a:pt x="114" y="90"/>
                  </a:lnTo>
                  <a:lnTo>
                    <a:pt x="112" y="90"/>
                  </a:lnTo>
                  <a:lnTo>
                    <a:pt x="112" y="90"/>
                  </a:lnTo>
                  <a:lnTo>
                    <a:pt x="108" y="90"/>
                  </a:lnTo>
                  <a:lnTo>
                    <a:pt x="108" y="90"/>
                  </a:lnTo>
                  <a:lnTo>
                    <a:pt x="108" y="90"/>
                  </a:lnTo>
                  <a:lnTo>
                    <a:pt x="108" y="90"/>
                  </a:lnTo>
                  <a:lnTo>
                    <a:pt x="108" y="94"/>
                  </a:lnTo>
                  <a:lnTo>
                    <a:pt x="108" y="94"/>
                  </a:lnTo>
                  <a:lnTo>
                    <a:pt x="108" y="94"/>
                  </a:lnTo>
                  <a:lnTo>
                    <a:pt x="104" y="94"/>
                  </a:lnTo>
                  <a:lnTo>
                    <a:pt x="104" y="98"/>
                  </a:lnTo>
                  <a:lnTo>
                    <a:pt x="104" y="98"/>
                  </a:lnTo>
                  <a:lnTo>
                    <a:pt x="104" y="98"/>
                  </a:lnTo>
                  <a:lnTo>
                    <a:pt x="104" y="100"/>
                  </a:lnTo>
                  <a:lnTo>
                    <a:pt x="104" y="100"/>
                  </a:lnTo>
                  <a:lnTo>
                    <a:pt x="104" y="104"/>
                  </a:lnTo>
                  <a:lnTo>
                    <a:pt x="104" y="104"/>
                  </a:lnTo>
                  <a:lnTo>
                    <a:pt x="104" y="104"/>
                  </a:lnTo>
                  <a:lnTo>
                    <a:pt x="104" y="104"/>
                  </a:lnTo>
                  <a:lnTo>
                    <a:pt x="104" y="108"/>
                  </a:lnTo>
                  <a:lnTo>
                    <a:pt x="104" y="104"/>
                  </a:lnTo>
                  <a:lnTo>
                    <a:pt x="100" y="104"/>
                  </a:lnTo>
                  <a:lnTo>
                    <a:pt x="100" y="104"/>
                  </a:lnTo>
                  <a:lnTo>
                    <a:pt x="100" y="100"/>
                  </a:lnTo>
                  <a:lnTo>
                    <a:pt x="100" y="100"/>
                  </a:lnTo>
                  <a:lnTo>
                    <a:pt x="96" y="100"/>
                  </a:lnTo>
                  <a:lnTo>
                    <a:pt x="96" y="100"/>
                  </a:lnTo>
                  <a:lnTo>
                    <a:pt x="96" y="100"/>
                  </a:lnTo>
                  <a:lnTo>
                    <a:pt x="96" y="100"/>
                  </a:lnTo>
                  <a:lnTo>
                    <a:pt x="96" y="100"/>
                  </a:lnTo>
                  <a:lnTo>
                    <a:pt x="92" y="104"/>
                  </a:lnTo>
                  <a:lnTo>
                    <a:pt x="92" y="104"/>
                  </a:lnTo>
                  <a:lnTo>
                    <a:pt x="92" y="104"/>
                  </a:lnTo>
                  <a:lnTo>
                    <a:pt x="92" y="104"/>
                  </a:lnTo>
                  <a:lnTo>
                    <a:pt x="92" y="100"/>
                  </a:lnTo>
                  <a:lnTo>
                    <a:pt x="92" y="100"/>
                  </a:lnTo>
                  <a:lnTo>
                    <a:pt x="88" y="100"/>
                  </a:lnTo>
                  <a:lnTo>
                    <a:pt x="88" y="104"/>
                  </a:lnTo>
                  <a:lnTo>
                    <a:pt x="84" y="104"/>
                  </a:lnTo>
                  <a:lnTo>
                    <a:pt x="84" y="104"/>
                  </a:lnTo>
                  <a:lnTo>
                    <a:pt x="84" y="104"/>
                  </a:lnTo>
                  <a:lnTo>
                    <a:pt x="84" y="100"/>
                  </a:lnTo>
                  <a:lnTo>
                    <a:pt x="84" y="100"/>
                  </a:lnTo>
                  <a:lnTo>
                    <a:pt x="84" y="100"/>
                  </a:lnTo>
                  <a:lnTo>
                    <a:pt x="84" y="100"/>
                  </a:lnTo>
                  <a:lnTo>
                    <a:pt x="84" y="100"/>
                  </a:lnTo>
                  <a:lnTo>
                    <a:pt x="82" y="100"/>
                  </a:lnTo>
                  <a:lnTo>
                    <a:pt x="82" y="100"/>
                  </a:lnTo>
                  <a:lnTo>
                    <a:pt x="78" y="100"/>
                  </a:lnTo>
                  <a:lnTo>
                    <a:pt x="78" y="100"/>
                  </a:lnTo>
                  <a:lnTo>
                    <a:pt x="78" y="100"/>
                  </a:lnTo>
                  <a:lnTo>
                    <a:pt x="78" y="100"/>
                  </a:lnTo>
                  <a:lnTo>
                    <a:pt x="78" y="104"/>
                  </a:lnTo>
                  <a:lnTo>
                    <a:pt x="78" y="104"/>
                  </a:lnTo>
                  <a:lnTo>
                    <a:pt x="78" y="104"/>
                  </a:lnTo>
                  <a:lnTo>
                    <a:pt x="78" y="104"/>
                  </a:lnTo>
                  <a:lnTo>
                    <a:pt x="78" y="100"/>
                  </a:lnTo>
                  <a:lnTo>
                    <a:pt x="78" y="100"/>
                  </a:lnTo>
                  <a:lnTo>
                    <a:pt x="78" y="100"/>
                  </a:lnTo>
                  <a:lnTo>
                    <a:pt x="74" y="100"/>
                  </a:lnTo>
                  <a:lnTo>
                    <a:pt x="74" y="100"/>
                  </a:lnTo>
                  <a:lnTo>
                    <a:pt x="74" y="100"/>
                  </a:lnTo>
                  <a:lnTo>
                    <a:pt x="70" y="100"/>
                  </a:lnTo>
                  <a:lnTo>
                    <a:pt x="70" y="98"/>
                  </a:lnTo>
                  <a:lnTo>
                    <a:pt x="70" y="98"/>
                  </a:lnTo>
                  <a:lnTo>
                    <a:pt x="70" y="100"/>
                  </a:lnTo>
                  <a:lnTo>
                    <a:pt x="70" y="100"/>
                  </a:lnTo>
                  <a:lnTo>
                    <a:pt x="70" y="100"/>
                  </a:lnTo>
                  <a:lnTo>
                    <a:pt x="70" y="100"/>
                  </a:lnTo>
                  <a:lnTo>
                    <a:pt x="70" y="100"/>
                  </a:lnTo>
                  <a:lnTo>
                    <a:pt x="68" y="100"/>
                  </a:lnTo>
                  <a:lnTo>
                    <a:pt x="68" y="100"/>
                  </a:lnTo>
                  <a:lnTo>
                    <a:pt x="68" y="100"/>
                  </a:lnTo>
                  <a:lnTo>
                    <a:pt x="68" y="100"/>
                  </a:lnTo>
                  <a:lnTo>
                    <a:pt x="68" y="100"/>
                  </a:lnTo>
                  <a:lnTo>
                    <a:pt x="68" y="100"/>
                  </a:lnTo>
                  <a:lnTo>
                    <a:pt x="68" y="100"/>
                  </a:lnTo>
                  <a:lnTo>
                    <a:pt x="68" y="100"/>
                  </a:lnTo>
                  <a:lnTo>
                    <a:pt x="68" y="100"/>
                  </a:lnTo>
                  <a:lnTo>
                    <a:pt x="68" y="100"/>
                  </a:lnTo>
                  <a:lnTo>
                    <a:pt x="64" y="100"/>
                  </a:lnTo>
                  <a:lnTo>
                    <a:pt x="64" y="100"/>
                  </a:lnTo>
                  <a:lnTo>
                    <a:pt x="64" y="100"/>
                  </a:lnTo>
                  <a:lnTo>
                    <a:pt x="64" y="100"/>
                  </a:lnTo>
                  <a:lnTo>
                    <a:pt x="64" y="100"/>
                  </a:lnTo>
                  <a:lnTo>
                    <a:pt x="64" y="100"/>
                  </a:lnTo>
                  <a:lnTo>
                    <a:pt x="60" y="100"/>
                  </a:lnTo>
                  <a:lnTo>
                    <a:pt x="60" y="100"/>
                  </a:lnTo>
                  <a:lnTo>
                    <a:pt x="60" y="100"/>
                  </a:lnTo>
                  <a:lnTo>
                    <a:pt x="60" y="100"/>
                  </a:lnTo>
                  <a:lnTo>
                    <a:pt x="56" y="98"/>
                  </a:lnTo>
                  <a:lnTo>
                    <a:pt x="56" y="98"/>
                  </a:lnTo>
                  <a:lnTo>
                    <a:pt x="56" y="98"/>
                  </a:lnTo>
                  <a:lnTo>
                    <a:pt x="56" y="98"/>
                  </a:lnTo>
                  <a:lnTo>
                    <a:pt x="56" y="98"/>
                  </a:lnTo>
                  <a:lnTo>
                    <a:pt x="56" y="98"/>
                  </a:lnTo>
                  <a:lnTo>
                    <a:pt x="52" y="98"/>
                  </a:lnTo>
                  <a:lnTo>
                    <a:pt x="52" y="98"/>
                  </a:lnTo>
                  <a:lnTo>
                    <a:pt x="52" y="98"/>
                  </a:lnTo>
                  <a:lnTo>
                    <a:pt x="52" y="98"/>
                  </a:lnTo>
                  <a:lnTo>
                    <a:pt x="52" y="98"/>
                  </a:lnTo>
                  <a:lnTo>
                    <a:pt x="52" y="98"/>
                  </a:lnTo>
                  <a:lnTo>
                    <a:pt x="48" y="98"/>
                  </a:lnTo>
                  <a:lnTo>
                    <a:pt x="48" y="98"/>
                  </a:lnTo>
                  <a:lnTo>
                    <a:pt x="48" y="94"/>
                  </a:lnTo>
                  <a:lnTo>
                    <a:pt x="48" y="94"/>
                  </a:lnTo>
                  <a:lnTo>
                    <a:pt x="48" y="98"/>
                  </a:lnTo>
                  <a:lnTo>
                    <a:pt x="48" y="98"/>
                  </a:lnTo>
                  <a:lnTo>
                    <a:pt x="48" y="98"/>
                  </a:lnTo>
                  <a:lnTo>
                    <a:pt x="44" y="98"/>
                  </a:lnTo>
                  <a:lnTo>
                    <a:pt x="44" y="94"/>
                  </a:lnTo>
                  <a:lnTo>
                    <a:pt x="44" y="94"/>
                  </a:lnTo>
                  <a:lnTo>
                    <a:pt x="44" y="94"/>
                  </a:lnTo>
                  <a:lnTo>
                    <a:pt x="44" y="94"/>
                  </a:lnTo>
                  <a:lnTo>
                    <a:pt x="44" y="94"/>
                  </a:lnTo>
                  <a:lnTo>
                    <a:pt x="42" y="94"/>
                  </a:lnTo>
                  <a:lnTo>
                    <a:pt x="42" y="94"/>
                  </a:lnTo>
                  <a:lnTo>
                    <a:pt x="42" y="94"/>
                  </a:lnTo>
                  <a:lnTo>
                    <a:pt x="42" y="94"/>
                  </a:lnTo>
                  <a:lnTo>
                    <a:pt x="38" y="94"/>
                  </a:lnTo>
                  <a:lnTo>
                    <a:pt x="38" y="94"/>
                  </a:lnTo>
                  <a:lnTo>
                    <a:pt x="38" y="94"/>
                  </a:lnTo>
                  <a:lnTo>
                    <a:pt x="34" y="94"/>
                  </a:lnTo>
                  <a:lnTo>
                    <a:pt x="34" y="94"/>
                  </a:lnTo>
                  <a:lnTo>
                    <a:pt x="34" y="94"/>
                  </a:lnTo>
                  <a:lnTo>
                    <a:pt x="34" y="94"/>
                  </a:lnTo>
                  <a:lnTo>
                    <a:pt x="34" y="94"/>
                  </a:lnTo>
                  <a:lnTo>
                    <a:pt x="34" y="9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09" name="Freeform 91">
              <a:extLst>
                <a:ext uri="{FF2B5EF4-FFF2-40B4-BE49-F238E27FC236}">
                  <a16:creationId xmlns:a16="http://schemas.microsoft.com/office/drawing/2014/main" id="{B4467F6E-9E13-5384-6EE6-3359C799BB32}"/>
                </a:ext>
              </a:extLst>
            </p:cNvPr>
            <p:cNvSpPr>
              <a:spLocks/>
            </p:cNvSpPr>
            <p:nvPr/>
          </p:nvSpPr>
          <p:spPr bwMode="auto">
            <a:xfrm>
              <a:off x="4454525" y="3060768"/>
              <a:ext cx="79375" cy="63500"/>
            </a:xfrm>
            <a:custGeom>
              <a:avLst/>
              <a:gdLst>
                <a:gd name="T0" fmla="*/ 22 w 50"/>
                <a:gd name="T1" fmla="*/ 26 h 40"/>
                <a:gd name="T2" fmla="*/ 18 w 50"/>
                <a:gd name="T3" fmla="*/ 26 h 40"/>
                <a:gd name="T4" fmla="*/ 14 w 50"/>
                <a:gd name="T5" fmla="*/ 22 h 40"/>
                <a:gd name="T6" fmla="*/ 10 w 50"/>
                <a:gd name="T7" fmla="*/ 22 h 40"/>
                <a:gd name="T8" fmla="*/ 6 w 50"/>
                <a:gd name="T9" fmla="*/ 18 h 40"/>
                <a:gd name="T10" fmla="*/ 6 w 50"/>
                <a:gd name="T11" fmla="*/ 14 h 40"/>
                <a:gd name="T12" fmla="*/ 2 w 50"/>
                <a:gd name="T13" fmla="*/ 14 h 40"/>
                <a:gd name="T14" fmla="*/ 2 w 50"/>
                <a:gd name="T15" fmla="*/ 14 h 40"/>
                <a:gd name="T16" fmla="*/ 0 w 50"/>
                <a:gd name="T17" fmla="*/ 10 h 40"/>
                <a:gd name="T18" fmla="*/ 2 w 50"/>
                <a:gd name="T19" fmla="*/ 6 h 40"/>
                <a:gd name="T20" fmla="*/ 10 w 50"/>
                <a:gd name="T21" fmla="*/ 4 h 40"/>
                <a:gd name="T22" fmla="*/ 10 w 50"/>
                <a:gd name="T23" fmla="*/ 6 h 40"/>
                <a:gd name="T24" fmla="*/ 14 w 50"/>
                <a:gd name="T25" fmla="*/ 4 h 40"/>
                <a:gd name="T26" fmla="*/ 18 w 50"/>
                <a:gd name="T27" fmla="*/ 6 h 40"/>
                <a:gd name="T28" fmla="*/ 22 w 50"/>
                <a:gd name="T29" fmla="*/ 4 h 40"/>
                <a:gd name="T30" fmla="*/ 22 w 50"/>
                <a:gd name="T31" fmla="*/ 4 h 40"/>
                <a:gd name="T32" fmla="*/ 22 w 50"/>
                <a:gd name="T33" fmla="*/ 6 h 40"/>
                <a:gd name="T34" fmla="*/ 22 w 50"/>
                <a:gd name="T35" fmla="*/ 4 h 40"/>
                <a:gd name="T36" fmla="*/ 26 w 50"/>
                <a:gd name="T37" fmla="*/ 4 h 40"/>
                <a:gd name="T38" fmla="*/ 26 w 50"/>
                <a:gd name="T39" fmla="*/ 4 h 40"/>
                <a:gd name="T40" fmla="*/ 26 w 50"/>
                <a:gd name="T41" fmla="*/ 0 h 40"/>
                <a:gd name="T42" fmla="*/ 30 w 50"/>
                <a:gd name="T43" fmla="*/ 4 h 40"/>
                <a:gd name="T44" fmla="*/ 30 w 50"/>
                <a:gd name="T45" fmla="*/ 0 h 40"/>
                <a:gd name="T46" fmla="*/ 32 w 50"/>
                <a:gd name="T47" fmla="*/ 4 h 40"/>
                <a:gd name="T48" fmla="*/ 32 w 50"/>
                <a:gd name="T49" fmla="*/ 0 h 40"/>
                <a:gd name="T50" fmla="*/ 36 w 50"/>
                <a:gd name="T51" fmla="*/ 4 h 40"/>
                <a:gd name="T52" fmla="*/ 36 w 50"/>
                <a:gd name="T53" fmla="*/ 6 h 40"/>
                <a:gd name="T54" fmla="*/ 40 w 50"/>
                <a:gd name="T55" fmla="*/ 6 h 40"/>
                <a:gd name="T56" fmla="*/ 44 w 50"/>
                <a:gd name="T57" fmla="*/ 6 h 40"/>
                <a:gd name="T58" fmla="*/ 44 w 50"/>
                <a:gd name="T59" fmla="*/ 10 h 40"/>
                <a:gd name="T60" fmla="*/ 44 w 50"/>
                <a:gd name="T61" fmla="*/ 14 h 40"/>
                <a:gd name="T62" fmla="*/ 44 w 50"/>
                <a:gd name="T63" fmla="*/ 14 h 40"/>
                <a:gd name="T64" fmla="*/ 44 w 50"/>
                <a:gd name="T65" fmla="*/ 14 h 40"/>
                <a:gd name="T66" fmla="*/ 48 w 50"/>
                <a:gd name="T67" fmla="*/ 18 h 40"/>
                <a:gd name="T68" fmla="*/ 50 w 50"/>
                <a:gd name="T69" fmla="*/ 22 h 40"/>
                <a:gd name="T70" fmla="*/ 50 w 50"/>
                <a:gd name="T71" fmla="*/ 26 h 40"/>
                <a:gd name="T72" fmla="*/ 48 w 50"/>
                <a:gd name="T73" fmla="*/ 28 h 40"/>
                <a:gd name="T74" fmla="*/ 48 w 50"/>
                <a:gd name="T75" fmla="*/ 28 h 40"/>
                <a:gd name="T76" fmla="*/ 44 w 50"/>
                <a:gd name="T77" fmla="*/ 28 h 40"/>
                <a:gd name="T78" fmla="*/ 44 w 50"/>
                <a:gd name="T79" fmla="*/ 36 h 40"/>
                <a:gd name="T80" fmla="*/ 44 w 50"/>
                <a:gd name="T81" fmla="*/ 36 h 40"/>
                <a:gd name="T82" fmla="*/ 44 w 50"/>
                <a:gd name="T83" fmla="*/ 40 h 40"/>
                <a:gd name="T84" fmla="*/ 40 w 50"/>
                <a:gd name="T85" fmla="*/ 40 h 40"/>
                <a:gd name="T86" fmla="*/ 40 w 50"/>
                <a:gd name="T87" fmla="*/ 40 h 40"/>
                <a:gd name="T88" fmla="*/ 36 w 50"/>
                <a:gd name="T89" fmla="*/ 40 h 40"/>
                <a:gd name="T90" fmla="*/ 32 w 50"/>
                <a:gd name="T91" fmla="*/ 36 h 40"/>
                <a:gd name="T92" fmla="*/ 30 w 50"/>
                <a:gd name="T93" fmla="*/ 28 h 40"/>
                <a:gd name="T94" fmla="*/ 30 w 50"/>
                <a:gd name="T95" fmla="*/ 28 h 40"/>
                <a:gd name="T96" fmla="*/ 26 w 50"/>
                <a:gd name="T97" fmla="*/ 32 h 40"/>
                <a:gd name="T98" fmla="*/ 22 w 50"/>
                <a:gd name="T99" fmla="*/ 32 h 40"/>
                <a:gd name="T100" fmla="*/ 22 w 50"/>
                <a:gd name="T101"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40">
                  <a:moveTo>
                    <a:pt x="22" y="32"/>
                  </a:moveTo>
                  <a:lnTo>
                    <a:pt x="22" y="32"/>
                  </a:lnTo>
                  <a:lnTo>
                    <a:pt x="22" y="28"/>
                  </a:lnTo>
                  <a:lnTo>
                    <a:pt x="22" y="26"/>
                  </a:lnTo>
                  <a:lnTo>
                    <a:pt x="22" y="26"/>
                  </a:lnTo>
                  <a:lnTo>
                    <a:pt x="18" y="26"/>
                  </a:lnTo>
                  <a:lnTo>
                    <a:pt x="18" y="26"/>
                  </a:lnTo>
                  <a:lnTo>
                    <a:pt x="18" y="26"/>
                  </a:lnTo>
                  <a:lnTo>
                    <a:pt x="14" y="26"/>
                  </a:lnTo>
                  <a:lnTo>
                    <a:pt x="14" y="26"/>
                  </a:lnTo>
                  <a:lnTo>
                    <a:pt x="14" y="22"/>
                  </a:lnTo>
                  <a:lnTo>
                    <a:pt x="14" y="22"/>
                  </a:lnTo>
                  <a:lnTo>
                    <a:pt x="14" y="22"/>
                  </a:lnTo>
                  <a:lnTo>
                    <a:pt x="10" y="22"/>
                  </a:lnTo>
                  <a:lnTo>
                    <a:pt x="10" y="22"/>
                  </a:lnTo>
                  <a:lnTo>
                    <a:pt x="10" y="22"/>
                  </a:lnTo>
                  <a:lnTo>
                    <a:pt x="10" y="22"/>
                  </a:lnTo>
                  <a:lnTo>
                    <a:pt x="6" y="22"/>
                  </a:lnTo>
                  <a:lnTo>
                    <a:pt x="6" y="18"/>
                  </a:lnTo>
                  <a:lnTo>
                    <a:pt x="6" y="18"/>
                  </a:lnTo>
                  <a:lnTo>
                    <a:pt x="6" y="18"/>
                  </a:lnTo>
                  <a:lnTo>
                    <a:pt x="6" y="14"/>
                  </a:lnTo>
                  <a:lnTo>
                    <a:pt x="6" y="14"/>
                  </a:lnTo>
                  <a:lnTo>
                    <a:pt x="6" y="14"/>
                  </a:lnTo>
                  <a:lnTo>
                    <a:pt x="6" y="14"/>
                  </a:lnTo>
                  <a:lnTo>
                    <a:pt x="2" y="14"/>
                  </a:lnTo>
                  <a:lnTo>
                    <a:pt x="2" y="14"/>
                  </a:lnTo>
                  <a:lnTo>
                    <a:pt x="2" y="14"/>
                  </a:lnTo>
                  <a:lnTo>
                    <a:pt x="2" y="18"/>
                  </a:lnTo>
                  <a:lnTo>
                    <a:pt x="2" y="18"/>
                  </a:lnTo>
                  <a:lnTo>
                    <a:pt x="2" y="18"/>
                  </a:lnTo>
                  <a:lnTo>
                    <a:pt x="2" y="14"/>
                  </a:lnTo>
                  <a:lnTo>
                    <a:pt x="0" y="14"/>
                  </a:lnTo>
                  <a:lnTo>
                    <a:pt x="0" y="14"/>
                  </a:lnTo>
                  <a:lnTo>
                    <a:pt x="0" y="10"/>
                  </a:lnTo>
                  <a:lnTo>
                    <a:pt x="0" y="10"/>
                  </a:lnTo>
                  <a:lnTo>
                    <a:pt x="0" y="10"/>
                  </a:lnTo>
                  <a:lnTo>
                    <a:pt x="2" y="6"/>
                  </a:lnTo>
                  <a:lnTo>
                    <a:pt x="2" y="6"/>
                  </a:lnTo>
                  <a:lnTo>
                    <a:pt x="2" y="6"/>
                  </a:lnTo>
                  <a:lnTo>
                    <a:pt x="6" y="4"/>
                  </a:lnTo>
                  <a:lnTo>
                    <a:pt x="6" y="4"/>
                  </a:lnTo>
                  <a:lnTo>
                    <a:pt x="6" y="4"/>
                  </a:lnTo>
                  <a:lnTo>
                    <a:pt x="10" y="4"/>
                  </a:lnTo>
                  <a:lnTo>
                    <a:pt x="10" y="4"/>
                  </a:lnTo>
                  <a:lnTo>
                    <a:pt x="10" y="6"/>
                  </a:lnTo>
                  <a:lnTo>
                    <a:pt x="10" y="6"/>
                  </a:lnTo>
                  <a:lnTo>
                    <a:pt x="10" y="6"/>
                  </a:lnTo>
                  <a:lnTo>
                    <a:pt x="10" y="6"/>
                  </a:lnTo>
                  <a:lnTo>
                    <a:pt x="10" y="6"/>
                  </a:lnTo>
                  <a:lnTo>
                    <a:pt x="10" y="6"/>
                  </a:lnTo>
                  <a:lnTo>
                    <a:pt x="14" y="4"/>
                  </a:lnTo>
                  <a:lnTo>
                    <a:pt x="14" y="4"/>
                  </a:lnTo>
                  <a:lnTo>
                    <a:pt x="14" y="6"/>
                  </a:lnTo>
                  <a:lnTo>
                    <a:pt x="14" y="6"/>
                  </a:lnTo>
                  <a:lnTo>
                    <a:pt x="18" y="6"/>
                  </a:lnTo>
                  <a:lnTo>
                    <a:pt x="18" y="6"/>
                  </a:lnTo>
                  <a:lnTo>
                    <a:pt x="18" y="6"/>
                  </a:lnTo>
                  <a:lnTo>
                    <a:pt x="22" y="6"/>
                  </a:lnTo>
                  <a:lnTo>
                    <a:pt x="22" y="4"/>
                  </a:lnTo>
                  <a:lnTo>
                    <a:pt x="22" y="4"/>
                  </a:lnTo>
                  <a:lnTo>
                    <a:pt x="22" y="4"/>
                  </a:lnTo>
                  <a:lnTo>
                    <a:pt x="22" y="4"/>
                  </a:lnTo>
                  <a:lnTo>
                    <a:pt x="22" y="4"/>
                  </a:lnTo>
                  <a:lnTo>
                    <a:pt x="22" y="4"/>
                  </a:lnTo>
                  <a:lnTo>
                    <a:pt x="22" y="6"/>
                  </a:lnTo>
                  <a:lnTo>
                    <a:pt x="22" y="6"/>
                  </a:lnTo>
                  <a:lnTo>
                    <a:pt x="22" y="6"/>
                  </a:lnTo>
                  <a:lnTo>
                    <a:pt x="22" y="6"/>
                  </a:lnTo>
                  <a:lnTo>
                    <a:pt x="22" y="4"/>
                  </a:lnTo>
                  <a:lnTo>
                    <a:pt x="22" y="4"/>
                  </a:lnTo>
                  <a:lnTo>
                    <a:pt x="22" y="4"/>
                  </a:lnTo>
                  <a:lnTo>
                    <a:pt x="22" y="4"/>
                  </a:lnTo>
                  <a:lnTo>
                    <a:pt x="22" y="4"/>
                  </a:lnTo>
                  <a:lnTo>
                    <a:pt x="22" y="4"/>
                  </a:lnTo>
                  <a:lnTo>
                    <a:pt x="26" y="4"/>
                  </a:lnTo>
                  <a:lnTo>
                    <a:pt x="26" y="4"/>
                  </a:lnTo>
                  <a:lnTo>
                    <a:pt x="26" y="4"/>
                  </a:lnTo>
                  <a:lnTo>
                    <a:pt x="26" y="4"/>
                  </a:lnTo>
                  <a:lnTo>
                    <a:pt x="26" y="4"/>
                  </a:lnTo>
                  <a:lnTo>
                    <a:pt x="26" y="4"/>
                  </a:lnTo>
                  <a:lnTo>
                    <a:pt x="26" y="4"/>
                  </a:lnTo>
                  <a:lnTo>
                    <a:pt x="26" y="0"/>
                  </a:lnTo>
                  <a:lnTo>
                    <a:pt x="26" y="0"/>
                  </a:lnTo>
                  <a:lnTo>
                    <a:pt x="26" y="4"/>
                  </a:lnTo>
                  <a:lnTo>
                    <a:pt x="26" y="4"/>
                  </a:lnTo>
                  <a:lnTo>
                    <a:pt x="30" y="4"/>
                  </a:lnTo>
                  <a:lnTo>
                    <a:pt x="30" y="4"/>
                  </a:lnTo>
                  <a:lnTo>
                    <a:pt x="30" y="0"/>
                  </a:lnTo>
                  <a:lnTo>
                    <a:pt x="30" y="0"/>
                  </a:lnTo>
                  <a:lnTo>
                    <a:pt x="30" y="0"/>
                  </a:lnTo>
                  <a:lnTo>
                    <a:pt x="30" y="0"/>
                  </a:lnTo>
                  <a:lnTo>
                    <a:pt x="30" y="0"/>
                  </a:lnTo>
                  <a:lnTo>
                    <a:pt x="30" y="4"/>
                  </a:lnTo>
                  <a:lnTo>
                    <a:pt x="30" y="4"/>
                  </a:lnTo>
                  <a:lnTo>
                    <a:pt x="32" y="4"/>
                  </a:lnTo>
                  <a:lnTo>
                    <a:pt x="32" y="4"/>
                  </a:lnTo>
                  <a:lnTo>
                    <a:pt x="32" y="0"/>
                  </a:lnTo>
                  <a:lnTo>
                    <a:pt x="32" y="0"/>
                  </a:lnTo>
                  <a:lnTo>
                    <a:pt x="32" y="0"/>
                  </a:lnTo>
                  <a:lnTo>
                    <a:pt x="32" y="4"/>
                  </a:lnTo>
                  <a:lnTo>
                    <a:pt x="32" y="4"/>
                  </a:lnTo>
                  <a:lnTo>
                    <a:pt x="36" y="4"/>
                  </a:lnTo>
                  <a:lnTo>
                    <a:pt x="36" y="4"/>
                  </a:lnTo>
                  <a:lnTo>
                    <a:pt x="36" y="4"/>
                  </a:lnTo>
                  <a:lnTo>
                    <a:pt x="36" y="4"/>
                  </a:lnTo>
                  <a:lnTo>
                    <a:pt x="36" y="6"/>
                  </a:lnTo>
                  <a:lnTo>
                    <a:pt x="36" y="6"/>
                  </a:lnTo>
                  <a:lnTo>
                    <a:pt x="40" y="6"/>
                  </a:lnTo>
                  <a:lnTo>
                    <a:pt x="40" y="6"/>
                  </a:lnTo>
                  <a:lnTo>
                    <a:pt x="40" y="4"/>
                  </a:lnTo>
                  <a:lnTo>
                    <a:pt x="40" y="6"/>
                  </a:lnTo>
                  <a:lnTo>
                    <a:pt x="40" y="6"/>
                  </a:lnTo>
                  <a:lnTo>
                    <a:pt x="40" y="6"/>
                  </a:lnTo>
                  <a:lnTo>
                    <a:pt x="44" y="6"/>
                  </a:lnTo>
                  <a:lnTo>
                    <a:pt x="44" y="6"/>
                  </a:lnTo>
                  <a:lnTo>
                    <a:pt x="44" y="6"/>
                  </a:lnTo>
                  <a:lnTo>
                    <a:pt x="44" y="10"/>
                  </a:lnTo>
                  <a:lnTo>
                    <a:pt x="44" y="10"/>
                  </a:lnTo>
                  <a:lnTo>
                    <a:pt x="44" y="10"/>
                  </a:lnTo>
                  <a:lnTo>
                    <a:pt x="40" y="14"/>
                  </a:lnTo>
                  <a:lnTo>
                    <a:pt x="40" y="14"/>
                  </a:lnTo>
                  <a:lnTo>
                    <a:pt x="40" y="14"/>
                  </a:lnTo>
                  <a:lnTo>
                    <a:pt x="44" y="14"/>
                  </a:lnTo>
                  <a:lnTo>
                    <a:pt x="44" y="14"/>
                  </a:lnTo>
                  <a:lnTo>
                    <a:pt x="44" y="14"/>
                  </a:lnTo>
                  <a:lnTo>
                    <a:pt x="44" y="14"/>
                  </a:lnTo>
                  <a:lnTo>
                    <a:pt x="44" y="14"/>
                  </a:lnTo>
                  <a:lnTo>
                    <a:pt x="44" y="14"/>
                  </a:lnTo>
                  <a:lnTo>
                    <a:pt x="44" y="14"/>
                  </a:lnTo>
                  <a:lnTo>
                    <a:pt x="44" y="14"/>
                  </a:lnTo>
                  <a:lnTo>
                    <a:pt x="44" y="14"/>
                  </a:lnTo>
                  <a:lnTo>
                    <a:pt x="44" y="18"/>
                  </a:lnTo>
                  <a:lnTo>
                    <a:pt x="44" y="14"/>
                  </a:lnTo>
                  <a:lnTo>
                    <a:pt x="48" y="14"/>
                  </a:lnTo>
                  <a:lnTo>
                    <a:pt x="48" y="18"/>
                  </a:lnTo>
                  <a:lnTo>
                    <a:pt x="48" y="18"/>
                  </a:lnTo>
                  <a:lnTo>
                    <a:pt x="50" y="18"/>
                  </a:lnTo>
                  <a:lnTo>
                    <a:pt x="50" y="18"/>
                  </a:lnTo>
                  <a:lnTo>
                    <a:pt x="50" y="22"/>
                  </a:lnTo>
                  <a:lnTo>
                    <a:pt x="50" y="22"/>
                  </a:lnTo>
                  <a:lnTo>
                    <a:pt x="50" y="22"/>
                  </a:lnTo>
                  <a:lnTo>
                    <a:pt x="50" y="22"/>
                  </a:lnTo>
                  <a:lnTo>
                    <a:pt x="50" y="26"/>
                  </a:lnTo>
                  <a:lnTo>
                    <a:pt x="50" y="26"/>
                  </a:lnTo>
                  <a:lnTo>
                    <a:pt x="50" y="26"/>
                  </a:lnTo>
                  <a:lnTo>
                    <a:pt x="48" y="26"/>
                  </a:lnTo>
                  <a:lnTo>
                    <a:pt x="48" y="28"/>
                  </a:lnTo>
                  <a:lnTo>
                    <a:pt x="48" y="28"/>
                  </a:lnTo>
                  <a:lnTo>
                    <a:pt x="48" y="28"/>
                  </a:lnTo>
                  <a:lnTo>
                    <a:pt x="48" y="28"/>
                  </a:lnTo>
                  <a:lnTo>
                    <a:pt x="48" y="28"/>
                  </a:lnTo>
                  <a:lnTo>
                    <a:pt x="48" y="28"/>
                  </a:lnTo>
                  <a:lnTo>
                    <a:pt x="48" y="28"/>
                  </a:lnTo>
                  <a:lnTo>
                    <a:pt x="44" y="28"/>
                  </a:lnTo>
                  <a:lnTo>
                    <a:pt x="44" y="28"/>
                  </a:lnTo>
                  <a:lnTo>
                    <a:pt x="44" y="32"/>
                  </a:lnTo>
                  <a:lnTo>
                    <a:pt x="44" y="32"/>
                  </a:lnTo>
                  <a:lnTo>
                    <a:pt x="44" y="32"/>
                  </a:lnTo>
                  <a:lnTo>
                    <a:pt x="44" y="36"/>
                  </a:lnTo>
                  <a:lnTo>
                    <a:pt x="44" y="36"/>
                  </a:lnTo>
                  <a:lnTo>
                    <a:pt x="44" y="36"/>
                  </a:lnTo>
                  <a:lnTo>
                    <a:pt x="44" y="36"/>
                  </a:lnTo>
                  <a:lnTo>
                    <a:pt x="44" y="36"/>
                  </a:lnTo>
                  <a:lnTo>
                    <a:pt x="44" y="40"/>
                  </a:lnTo>
                  <a:lnTo>
                    <a:pt x="44" y="40"/>
                  </a:lnTo>
                  <a:lnTo>
                    <a:pt x="44" y="40"/>
                  </a:lnTo>
                  <a:lnTo>
                    <a:pt x="44" y="40"/>
                  </a:lnTo>
                  <a:lnTo>
                    <a:pt x="44" y="40"/>
                  </a:lnTo>
                  <a:lnTo>
                    <a:pt x="44" y="40"/>
                  </a:lnTo>
                  <a:lnTo>
                    <a:pt x="44" y="40"/>
                  </a:lnTo>
                  <a:lnTo>
                    <a:pt x="40" y="40"/>
                  </a:lnTo>
                  <a:lnTo>
                    <a:pt x="40" y="40"/>
                  </a:lnTo>
                  <a:lnTo>
                    <a:pt x="40" y="40"/>
                  </a:lnTo>
                  <a:lnTo>
                    <a:pt x="40" y="40"/>
                  </a:lnTo>
                  <a:lnTo>
                    <a:pt x="40" y="40"/>
                  </a:lnTo>
                  <a:lnTo>
                    <a:pt x="40" y="40"/>
                  </a:lnTo>
                  <a:lnTo>
                    <a:pt x="40" y="40"/>
                  </a:lnTo>
                  <a:lnTo>
                    <a:pt x="36" y="40"/>
                  </a:lnTo>
                  <a:lnTo>
                    <a:pt x="36" y="40"/>
                  </a:lnTo>
                  <a:lnTo>
                    <a:pt x="32" y="36"/>
                  </a:lnTo>
                  <a:lnTo>
                    <a:pt x="32" y="36"/>
                  </a:lnTo>
                  <a:lnTo>
                    <a:pt x="32" y="36"/>
                  </a:lnTo>
                  <a:lnTo>
                    <a:pt x="32" y="36"/>
                  </a:lnTo>
                  <a:lnTo>
                    <a:pt x="30" y="36"/>
                  </a:lnTo>
                  <a:lnTo>
                    <a:pt x="30" y="32"/>
                  </a:lnTo>
                  <a:lnTo>
                    <a:pt x="30" y="28"/>
                  </a:lnTo>
                  <a:lnTo>
                    <a:pt x="30" y="28"/>
                  </a:lnTo>
                  <a:lnTo>
                    <a:pt x="32" y="28"/>
                  </a:lnTo>
                  <a:lnTo>
                    <a:pt x="30" y="28"/>
                  </a:lnTo>
                  <a:lnTo>
                    <a:pt x="30" y="28"/>
                  </a:lnTo>
                  <a:lnTo>
                    <a:pt x="30" y="28"/>
                  </a:lnTo>
                  <a:lnTo>
                    <a:pt x="30" y="28"/>
                  </a:lnTo>
                  <a:lnTo>
                    <a:pt x="30" y="32"/>
                  </a:lnTo>
                  <a:lnTo>
                    <a:pt x="26" y="32"/>
                  </a:lnTo>
                  <a:lnTo>
                    <a:pt x="26" y="32"/>
                  </a:lnTo>
                  <a:lnTo>
                    <a:pt x="26" y="32"/>
                  </a:lnTo>
                  <a:lnTo>
                    <a:pt x="26" y="32"/>
                  </a:lnTo>
                  <a:lnTo>
                    <a:pt x="22" y="32"/>
                  </a:lnTo>
                  <a:lnTo>
                    <a:pt x="22" y="32"/>
                  </a:lnTo>
                  <a:lnTo>
                    <a:pt x="22" y="32"/>
                  </a:lnTo>
                  <a:lnTo>
                    <a:pt x="22" y="32"/>
                  </a:lnTo>
                  <a:lnTo>
                    <a:pt x="22" y="32"/>
                  </a:lnTo>
                  <a:lnTo>
                    <a:pt x="22" y="32"/>
                  </a:lnTo>
                  <a:lnTo>
                    <a:pt x="22" y="32"/>
                  </a:lnTo>
                  <a:close/>
                </a:path>
              </a:pathLst>
            </a:custGeom>
            <a:solidFill>
              <a:srgbClr val="88BB26"/>
            </a:solid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10" name="Freeform 92">
              <a:extLst>
                <a:ext uri="{FF2B5EF4-FFF2-40B4-BE49-F238E27FC236}">
                  <a16:creationId xmlns:a16="http://schemas.microsoft.com/office/drawing/2014/main" id="{6F94F916-5D8E-8948-0222-A85E9419AC27}"/>
                </a:ext>
              </a:extLst>
            </p:cNvPr>
            <p:cNvSpPr>
              <a:spLocks/>
            </p:cNvSpPr>
            <p:nvPr/>
          </p:nvSpPr>
          <p:spPr bwMode="auto">
            <a:xfrm>
              <a:off x="4749800" y="3267143"/>
              <a:ext cx="82550" cy="82550"/>
            </a:xfrm>
            <a:custGeom>
              <a:avLst/>
              <a:gdLst>
                <a:gd name="T0" fmla="*/ 26 w 52"/>
                <a:gd name="T1" fmla="*/ 44 h 52"/>
                <a:gd name="T2" fmla="*/ 26 w 52"/>
                <a:gd name="T3" fmla="*/ 40 h 52"/>
                <a:gd name="T4" fmla="*/ 22 w 52"/>
                <a:gd name="T5" fmla="*/ 38 h 52"/>
                <a:gd name="T6" fmla="*/ 18 w 52"/>
                <a:gd name="T7" fmla="*/ 34 h 52"/>
                <a:gd name="T8" fmla="*/ 18 w 52"/>
                <a:gd name="T9" fmla="*/ 34 h 52"/>
                <a:gd name="T10" fmla="*/ 14 w 52"/>
                <a:gd name="T11" fmla="*/ 30 h 52"/>
                <a:gd name="T12" fmla="*/ 10 w 52"/>
                <a:gd name="T13" fmla="*/ 22 h 52"/>
                <a:gd name="T14" fmla="*/ 6 w 52"/>
                <a:gd name="T15" fmla="*/ 22 h 52"/>
                <a:gd name="T16" fmla="*/ 6 w 52"/>
                <a:gd name="T17" fmla="*/ 18 h 52"/>
                <a:gd name="T18" fmla="*/ 4 w 52"/>
                <a:gd name="T19" fmla="*/ 18 h 52"/>
                <a:gd name="T20" fmla="*/ 4 w 52"/>
                <a:gd name="T21" fmla="*/ 14 h 52"/>
                <a:gd name="T22" fmla="*/ 4 w 52"/>
                <a:gd name="T23" fmla="*/ 12 h 52"/>
                <a:gd name="T24" fmla="*/ 0 w 52"/>
                <a:gd name="T25" fmla="*/ 4 h 52"/>
                <a:gd name="T26" fmla="*/ 0 w 52"/>
                <a:gd name="T27" fmla="*/ 0 h 52"/>
                <a:gd name="T28" fmla="*/ 4 w 52"/>
                <a:gd name="T29" fmla="*/ 0 h 52"/>
                <a:gd name="T30" fmla="*/ 6 w 52"/>
                <a:gd name="T31" fmla="*/ 4 h 52"/>
                <a:gd name="T32" fmla="*/ 6 w 52"/>
                <a:gd name="T33" fmla="*/ 0 h 52"/>
                <a:gd name="T34" fmla="*/ 10 w 52"/>
                <a:gd name="T35" fmla="*/ 0 h 52"/>
                <a:gd name="T36" fmla="*/ 14 w 52"/>
                <a:gd name="T37" fmla="*/ 0 h 52"/>
                <a:gd name="T38" fmla="*/ 18 w 52"/>
                <a:gd name="T39" fmla="*/ 0 h 52"/>
                <a:gd name="T40" fmla="*/ 22 w 52"/>
                <a:gd name="T41" fmla="*/ 0 h 52"/>
                <a:gd name="T42" fmla="*/ 26 w 52"/>
                <a:gd name="T43" fmla="*/ 4 h 52"/>
                <a:gd name="T44" fmla="*/ 28 w 52"/>
                <a:gd name="T45" fmla="*/ 4 h 52"/>
                <a:gd name="T46" fmla="*/ 32 w 52"/>
                <a:gd name="T47" fmla="*/ 4 h 52"/>
                <a:gd name="T48" fmla="*/ 36 w 52"/>
                <a:gd name="T49" fmla="*/ 0 h 52"/>
                <a:gd name="T50" fmla="*/ 40 w 52"/>
                <a:gd name="T51" fmla="*/ 4 h 52"/>
                <a:gd name="T52" fmla="*/ 44 w 52"/>
                <a:gd name="T53" fmla="*/ 8 h 52"/>
                <a:gd name="T54" fmla="*/ 48 w 52"/>
                <a:gd name="T55" fmla="*/ 4 h 52"/>
                <a:gd name="T56" fmla="*/ 48 w 52"/>
                <a:gd name="T57" fmla="*/ 8 h 52"/>
                <a:gd name="T58" fmla="*/ 48 w 52"/>
                <a:gd name="T59" fmla="*/ 14 h 52"/>
                <a:gd name="T60" fmla="*/ 48 w 52"/>
                <a:gd name="T61" fmla="*/ 18 h 52"/>
                <a:gd name="T62" fmla="*/ 52 w 52"/>
                <a:gd name="T63" fmla="*/ 22 h 52"/>
                <a:gd name="T64" fmla="*/ 52 w 52"/>
                <a:gd name="T65" fmla="*/ 26 h 52"/>
                <a:gd name="T66" fmla="*/ 48 w 52"/>
                <a:gd name="T67" fmla="*/ 22 h 52"/>
                <a:gd name="T68" fmla="*/ 52 w 52"/>
                <a:gd name="T69" fmla="*/ 30 h 52"/>
                <a:gd name="T70" fmla="*/ 52 w 52"/>
                <a:gd name="T71" fmla="*/ 30 h 52"/>
                <a:gd name="T72" fmla="*/ 48 w 52"/>
                <a:gd name="T73" fmla="*/ 34 h 52"/>
                <a:gd name="T74" fmla="*/ 44 w 52"/>
                <a:gd name="T75" fmla="*/ 34 h 52"/>
                <a:gd name="T76" fmla="*/ 44 w 52"/>
                <a:gd name="T77" fmla="*/ 34 h 52"/>
                <a:gd name="T78" fmla="*/ 44 w 52"/>
                <a:gd name="T79" fmla="*/ 38 h 52"/>
                <a:gd name="T80" fmla="*/ 44 w 52"/>
                <a:gd name="T81" fmla="*/ 38 h 52"/>
                <a:gd name="T82" fmla="*/ 40 w 52"/>
                <a:gd name="T83" fmla="*/ 40 h 52"/>
                <a:gd name="T84" fmla="*/ 36 w 52"/>
                <a:gd name="T85" fmla="*/ 44 h 52"/>
                <a:gd name="T86" fmla="*/ 36 w 52"/>
                <a:gd name="T87" fmla="*/ 48 h 52"/>
                <a:gd name="T88" fmla="*/ 36 w 52"/>
                <a:gd name="T89" fmla="*/ 52 h 52"/>
                <a:gd name="T90" fmla="*/ 36 w 52"/>
                <a:gd name="T91" fmla="*/ 52 h 52"/>
                <a:gd name="T92" fmla="*/ 32 w 52"/>
                <a:gd name="T93" fmla="*/ 52 h 52"/>
                <a:gd name="T94" fmla="*/ 28 w 52"/>
                <a:gd name="T95" fmla="*/ 48 h 52"/>
                <a:gd name="T96" fmla="*/ 28 w 52"/>
                <a:gd name="T97" fmla="*/ 44 h 52"/>
                <a:gd name="T98" fmla="*/ 26 w 52"/>
                <a:gd name="T99"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 h="52">
                  <a:moveTo>
                    <a:pt x="26" y="44"/>
                  </a:moveTo>
                  <a:lnTo>
                    <a:pt x="26" y="44"/>
                  </a:lnTo>
                  <a:lnTo>
                    <a:pt x="26" y="44"/>
                  </a:lnTo>
                  <a:lnTo>
                    <a:pt x="26" y="44"/>
                  </a:lnTo>
                  <a:lnTo>
                    <a:pt x="26" y="40"/>
                  </a:lnTo>
                  <a:lnTo>
                    <a:pt x="26" y="40"/>
                  </a:lnTo>
                  <a:lnTo>
                    <a:pt x="26" y="40"/>
                  </a:lnTo>
                  <a:lnTo>
                    <a:pt x="26" y="40"/>
                  </a:lnTo>
                  <a:lnTo>
                    <a:pt x="22" y="40"/>
                  </a:lnTo>
                  <a:lnTo>
                    <a:pt x="22" y="38"/>
                  </a:lnTo>
                  <a:lnTo>
                    <a:pt x="22" y="38"/>
                  </a:lnTo>
                  <a:lnTo>
                    <a:pt x="22" y="38"/>
                  </a:lnTo>
                  <a:lnTo>
                    <a:pt x="18" y="38"/>
                  </a:lnTo>
                  <a:lnTo>
                    <a:pt x="22" y="34"/>
                  </a:lnTo>
                  <a:lnTo>
                    <a:pt x="18" y="34"/>
                  </a:lnTo>
                  <a:lnTo>
                    <a:pt x="18" y="34"/>
                  </a:lnTo>
                  <a:lnTo>
                    <a:pt x="18" y="34"/>
                  </a:lnTo>
                  <a:lnTo>
                    <a:pt x="18" y="34"/>
                  </a:lnTo>
                  <a:lnTo>
                    <a:pt x="18" y="34"/>
                  </a:lnTo>
                  <a:lnTo>
                    <a:pt x="18" y="34"/>
                  </a:lnTo>
                  <a:lnTo>
                    <a:pt x="14" y="34"/>
                  </a:lnTo>
                  <a:lnTo>
                    <a:pt x="14" y="34"/>
                  </a:lnTo>
                  <a:lnTo>
                    <a:pt x="14" y="30"/>
                  </a:lnTo>
                  <a:lnTo>
                    <a:pt x="14" y="30"/>
                  </a:lnTo>
                  <a:lnTo>
                    <a:pt x="10" y="26"/>
                  </a:lnTo>
                  <a:lnTo>
                    <a:pt x="10" y="26"/>
                  </a:lnTo>
                  <a:lnTo>
                    <a:pt x="10" y="26"/>
                  </a:lnTo>
                  <a:lnTo>
                    <a:pt x="10" y="22"/>
                  </a:lnTo>
                  <a:lnTo>
                    <a:pt x="10" y="22"/>
                  </a:lnTo>
                  <a:lnTo>
                    <a:pt x="6" y="22"/>
                  </a:lnTo>
                  <a:lnTo>
                    <a:pt x="6" y="22"/>
                  </a:lnTo>
                  <a:lnTo>
                    <a:pt x="6" y="22"/>
                  </a:lnTo>
                  <a:lnTo>
                    <a:pt x="6" y="22"/>
                  </a:lnTo>
                  <a:lnTo>
                    <a:pt x="6" y="22"/>
                  </a:lnTo>
                  <a:lnTo>
                    <a:pt x="6" y="18"/>
                  </a:lnTo>
                  <a:lnTo>
                    <a:pt x="6" y="18"/>
                  </a:lnTo>
                  <a:lnTo>
                    <a:pt x="6" y="18"/>
                  </a:lnTo>
                  <a:lnTo>
                    <a:pt x="4" y="18"/>
                  </a:lnTo>
                  <a:lnTo>
                    <a:pt x="4" y="18"/>
                  </a:lnTo>
                  <a:lnTo>
                    <a:pt x="4" y="18"/>
                  </a:lnTo>
                  <a:lnTo>
                    <a:pt x="4" y="18"/>
                  </a:lnTo>
                  <a:lnTo>
                    <a:pt x="4" y="14"/>
                  </a:lnTo>
                  <a:lnTo>
                    <a:pt x="4" y="14"/>
                  </a:lnTo>
                  <a:lnTo>
                    <a:pt x="4" y="14"/>
                  </a:lnTo>
                  <a:lnTo>
                    <a:pt x="4" y="12"/>
                  </a:lnTo>
                  <a:lnTo>
                    <a:pt x="4" y="12"/>
                  </a:lnTo>
                  <a:lnTo>
                    <a:pt x="4" y="12"/>
                  </a:lnTo>
                  <a:lnTo>
                    <a:pt x="4" y="12"/>
                  </a:lnTo>
                  <a:lnTo>
                    <a:pt x="0" y="12"/>
                  </a:lnTo>
                  <a:lnTo>
                    <a:pt x="0" y="8"/>
                  </a:lnTo>
                  <a:lnTo>
                    <a:pt x="0" y="8"/>
                  </a:lnTo>
                  <a:lnTo>
                    <a:pt x="0" y="4"/>
                  </a:lnTo>
                  <a:lnTo>
                    <a:pt x="0" y="4"/>
                  </a:lnTo>
                  <a:lnTo>
                    <a:pt x="0" y="4"/>
                  </a:lnTo>
                  <a:lnTo>
                    <a:pt x="0" y="0"/>
                  </a:lnTo>
                  <a:lnTo>
                    <a:pt x="0" y="0"/>
                  </a:lnTo>
                  <a:lnTo>
                    <a:pt x="0" y="0"/>
                  </a:lnTo>
                  <a:lnTo>
                    <a:pt x="0" y="0"/>
                  </a:lnTo>
                  <a:lnTo>
                    <a:pt x="0" y="0"/>
                  </a:lnTo>
                  <a:lnTo>
                    <a:pt x="4" y="0"/>
                  </a:lnTo>
                  <a:lnTo>
                    <a:pt x="4" y="0"/>
                  </a:lnTo>
                  <a:lnTo>
                    <a:pt x="4" y="4"/>
                  </a:lnTo>
                  <a:lnTo>
                    <a:pt x="6" y="4"/>
                  </a:lnTo>
                  <a:lnTo>
                    <a:pt x="6" y="4"/>
                  </a:lnTo>
                  <a:lnTo>
                    <a:pt x="6" y="4"/>
                  </a:lnTo>
                  <a:lnTo>
                    <a:pt x="6" y="4"/>
                  </a:lnTo>
                  <a:lnTo>
                    <a:pt x="6" y="4"/>
                  </a:lnTo>
                  <a:lnTo>
                    <a:pt x="6" y="0"/>
                  </a:lnTo>
                  <a:lnTo>
                    <a:pt x="10" y="0"/>
                  </a:lnTo>
                  <a:lnTo>
                    <a:pt x="10" y="0"/>
                  </a:lnTo>
                  <a:lnTo>
                    <a:pt x="10" y="0"/>
                  </a:lnTo>
                  <a:lnTo>
                    <a:pt x="10" y="0"/>
                  </a:lnTo>
                  <a:lnTo>
                    <a:pt x="10" y="0"/>
                  </a:lnTo>
                  <a:lnTo>
                    <a:pt x="10" y="0"/>
                  </a:lnTo>
                  <a:lnTo>
                    <a:pt x="10" y="0"/>
                  </a:lnTo>
                  <a:lnTo>
                    <a:pt x="14" y="0"/>
                  </a:lnTo>
                  <a:lnTo>
                    <a:pt x="14" y="0"/>
                  </a:lnTo>
                  <a:lnTo>
                    <a:pt x="14" y="0"/>
                  </a:lnTo>
                  <a:lnTo>
                    <a:pt x="18" y="0"/>
                  </a:lnTo>
                  <a:lnTo>
                    <a:pt x="18" y="0"/>
                  </a:lnTo>
                  <a:lnTo>
                    <a:pt x="18" y="0"/>
                  </a:lnTo>
                  <a:lnTo>
                    <a:pt x="18" y="0"/>
                  </a:lnTo>
                  <a:lnTo>
                    <a:pt x="22" y="0"/>
                  </a:lnTo>
                  <a:lnTo>
                    <a:pt x="22" y="0"/>
                  </a:lnTo>
                  <a:lnTo>
                    <a:pt x="22" y="0"/>
                  </a:lnTo>
                  <a:lnTo>
                    <a:pt x="26" y="0"/>
                  </a:lnTo>
                  <a:lnTo>
                    <a:pt x="26" y="0"/>
                  </a:lnTo>
                  <a:lnTo>
                    <a:pt x="26" y="4"/>
                  </a:lnTo>
                  <a:lnTo>
                    <a:pt x="28" y="4"/>
                  </a:lnTo>
                  <a:lnTo>
                    <a:pt x="28" y="4"/>
                  </a:lnTo>
                  <a:lnTo>
                    <a:pt x="28" y="4"/>
                  </a:lnTo>
                  <a:lnTo>
                    <a:pt x="28" y="4"/>
                  </a:lnTo>
                  <a:lnTo>
                    <a:pt x="32" y="4"/>
                  </a:lnTo>
                  <a:lnTo>
                    <a:pt x="32" y="4"/>
                  </a:lnTo>
                  <a:lnTo>
                    <a:pt x="32" y="4"/>
                  </a:lnTo>
                  <a:lnTo>
                    <a:pt x="32" y="4"/>
                  </a:lnTo>
                  <a:lnTo>
                    <a:pt x="32" y="4"/>
                  </a:lnTo>
                  <a:lnTo>
                    <a:pt x="32" y="0"/>
                  </a:lnTo>
                  <a:lnTo>
                    <a:pt x="32" y="0"/>
                  </a:lnTo>
                  <a:lnTo>
                    <a:pt x="36" y="0"/>
                  </a:lnTo>
                  <a:lnTo>
                    <a:pt x="40" y="4"/>
                  </a:lnTo>
                  <a:lnTo>
                    <a:pt x="40" y="4"/>
                  </a:lnTo>
                  <a:lnTo>
                    <a:pt x="40" y="4"/>
                  </a:lnTo>
                  <a:lnTo>
                    <a:pt x="40" y="4"/>
                  </a:lnTo>
                  <a:lnTo>
                    <a:pt x="40" y="8"/>
                  </a:lnTo>
                  <a:lnTo>
                    <a:pt x="40" y="8"/>
                  </a:lnTo>
                  <a:lnTo>
                    <a:pt x="44" y="8"/>
                  </a:lnTo>
                  <a:lnTo>
                    <a:pt x="44" y="8"/>
                  </a:lnTo>
                  <a:lnTo>
                    <a:pt x="44" y="8"/>
                  </a:lnTo>
                  <a:lnTo>
                    <a:pt x="44" y="8"/>
                  </a:lnTo>
                  <a:lnTo>
                    <a:pt x="48" y="8"/>
                  </a:lnTo>
                  <a:lnTo>
                    <a:pt x="48" y="4"/>
                  </a:lnTo>
                  <a:lnTo>
                    <a:pt x="48" y="8"/>
                  </a:lnTo>
                  <a:lnTo>
                    <a:pt x="52" y="8"/>
                  </a:lnTo>
                  <a:lnTo>
                    <a:pt x="52" y="8"/>
                  </a:lnTo>
                  <a:lnTo>
                    <a:pt x="48" y="8"/>
                  </a:lnTo>
                  <a:lnTo>
                    <a:pt x="48" y="8"/>
                  </a:lnTo>
                  <a:lnTo>
                    <a:pt x="48" y="12"/>
                  </a:lnTo>
                  <a:lnTo>
                    <a:pt x="48" y="12"/>
                  </a:lnTo>
                  <a:lnTo>
                    <a:pt x="48" y="14"/>
                  </a:lnTo>
                  <a:lnTo>
                    <a:pt x="48" y="14"/>
                  </a:lnTo>
                  <a:lnTo>
                    <a:pt x="48" y="18"/>
                  </a:lnTo>
                  <a:lnTo>
                    <a:pt x="48" y="18"/>
                  </a:lnTo>
                  <a:lnTo>
                    <a:pt x="48" y="18"/>
                  </a:lnTo>
                  <a:lnTo>
                    <a:pt x="48" y="18"/>
                  </a:lnTo>
                  <a:lnTo>
                    <a:pt x="48" y="18"/>
                  </a:lnTo>
                  <a:lnTo>
                    <a:pt x="52" y="22"/>
                  </a:lnTo>
                  <a:lnTo>
                    <a:pt x="52" y="22"/>
                  </a:lnTo>
                  <a:lnTo>
                    <a:pt x="52" y="22"/>
                  </a:lnTo>
                  <a:lnTo>
                    <a:pt x="52" y="22"/>
                  </a:lnTo>
                  <a:lnTo>
                    <a:pt x="52" y="26"/>
                  </a:lnTo>
                  <a:lnTo>
                    <a:pt x="52" y="26"/>
                  </a:lnTo>
                  <a:lnTo>
                    <a:pt x="52" y="26"/>
                  </a:lnTo>
                  <a:lnTo>
                    <a:pt x="48" y="26"/>
                  </a:lnTo>
                  <a:lnTo>
                    <a:pt x="48" y="22"/>
                  </a:lnTo>
                  <a:lnTo>
                    <a:pt x="48" y="22"/>
                  </a:lnTo>
                  <a:lnTo>
                    <a:pt x="48" y="26"/>
                  </a:lnTo>
                  <a:lnTo>
                    <a:pt x="48" y="26"/>
                  </a:lnTo>
                  <a:lnTo>
                    <a:pt x="52" y="26"/>
                  </a:lnTo>
                  <a:lnTo>
                    <a:pt x="52" y="30"/>
                  </a:lnTo>
                  <a:lnTo>
                    <a:pt x="52" y="30"/>
                  </a:lnTo>
                  <a:lnTo>
                    <a:pt x="52" y="30"/>
                  </a:lnTo>
                  <a:lnTo>
                    <a:pt x="52" y="30"/>
                  </a:lnTo>
                  <a:lnTo>
                    <a:pt x="52" y="30"/>
                  </a:lnTo>
                  <a:lnTo>
                    <a:pt x="52" y="34"/>
                  </a:lnTo>
                  <a:lnTo>
                    <a:pt x="52" y="34"/>
                  </a:lnTo>
                  <a:lnTo>
                    <a:pt x="52" y="34"/>
                  </a:lnTo>
                  <a:lnTo>
                    <a:pt x="48" y="34"/>
                  </a:lnTo>
                  <a:lnTo>
                    <a:pt x="48" y="34"/>
                  </a:lnTo>
                  <a:lnTo>
                    <a:pt x="48" y="34"/>
                  </a:lnTo>
                  <a:lnTo>
                    <a:pt x="44" y="34"/>
                  </a:lnTo>
                  <a:lnTo>
                    <a:pt x="44" y="34"/>
                  </a:lnTo>
                  <a:lnTo>
                    <a:pt x="44" y="34"/>
                  </a:lnTo>
                  <a:lnTo>
                    <a:pt x="44" y="34"/>
                  </a:lnTo>
                  <a:lnTo>
                    <a:pt x="44" y="34"/>
                  </a:lnTo>
                  <a:lnTo>
                    <a:pt x="44" y="34"/>
                  </a:lnTo>
                  <a:lnTo>
                    <a:pt x="44" y="38"/>
                  </a:lnTo>
                  <a:lnTo>
                    <a:pt x="44" y="38"/>
                  </a:lnTo>
                  <a:lnTo>
                    <a:pt x="44" y="38"/>
                  </a:lnTo>
                  <a:lnTo>
                    <a:pt x="44" y="38"/>
                  </a:lnTo>
                  <a:lnTo>
                    <a:pt x="44" y="38"/>
                  </a:lnTo>
                  <a:lnTo>
                    <a:pt x="44" y="38"/>
                  </a:lnTo>
                  <a:lnTo>
                    <a:pt x="44" y="38"/>
                  </a:lnTo>
                  <a:lnTo>
                    <a:pt x="44" y="38"/>
                  </a:lnTo>
                  <a:lnTo>
                    <a:pt x="40" y="38"/>
                  </a:lnTo>
                  <a:lnTo>
                    <a:pt x="40" y="38"/>
                  </a:lnTo>
                  <a:lnTo>
                    <a:pt x="40" y="40"/>
                  </a:lnTo>
                  <a:lnTo>
                    <a:pt x="40" y="40"/>
                  </a:lnTo>
                  <a:lnTo>
                    <a:pt x="40" y="40"/>
                  </a:lnTo>
                  <a:lnTo>
                    <a:pt x="40" y="40"/>
                  </a:lnTo>
                  <a:lnTo>
                    <a:pt x="40" y="44"/>
                  </a:lnTo>
                  <a:lnTo>
                    <a:pt x="36" y="44"/>
                  </a:lnTo>
                  <a:lnTo>
                    <a:pt x="36" y="44"/>
                  </a:lnTo>
                  <a:lnTo>
                    <a:pt x="36" y="44"/>
                  </a:lnTo>
                  <a:lnTo>
                    <a:pt x="36" y="44"/>
                  </a:lnTo>
                  <a:lnTo>
                    <a:pt x="36" y="48"/>
                  </a:lnTo>
                  <a:lnTo>
                    <a:pt x="36" y="48"/>
                  </a:lnTo>
                  <a:lnTo>
                    <a:pt x="36" y="48"/>
                  </a:lnTo>
                  <a:lnTo>
                    <a:pt x="36" y="48"/>
                  </a:lnTo>
                  <a:lnTo>
                    <a:pt x="36" y="52"/>
                  </a:lnTo>
                  <a:lnTo>
                    <a:pt x="36" y="52"/>
                  </a:lnTo>
                  <a:lnTo>
                    <a:pt x="36" y="52"/>
                  </a:lnTo>
                  <a:lnTo>
                    <a:pt x="36" y="52"/>
                  </a:lnTo>
                  <a:lnTo>
                    <a:pt x="36" y="52"/>
                  </a:lnTo>
                  <a:lnTo>
                    <a:pt x="36" y="52"/>
                  </a:lnTo>
                  <a:lnTo>
                    <a:pt x="36" y="52"/>
                  </a:lnTo>
                  <a:lnTo>
                    <a:pt x="36" y="52"/>
                  </a:lnTo>
                  <a:lnTo>
                    <a:pt x="32" y="52"/>
                  </a:lnTo>
                  <a:lnTo>
                    <a:pt x="32" y="52"/>
                  </a:lnTo>
                  <a:lnTo>
                    <a:pt x="32" y="52"/>
                  </a:lnTo>
                  <a:lnTo>
                    <a:pt x="32" y="48"/>
                  </a:lnTo>
                  <a:lnTo>
                    <a:pt x="28" y="48"/>
                  </a:lnTo>
                  <a:lnTo>
                    <a:pt x="28" y="48"/>
                  </a:lnTo>
                  <a:lnTo>
                    <a:pt x="28" y="48"/>
                  </a:lnTo>
                  <a:lnTo>
                    <a:pt x="28" y="44"/>
                  </a:lnTo>
                  <a:lnTo>
                    <a:pt x="28" y="44"/>
                  </a:lnTo>
                  <a:lnTo>
                    <a:pt x="26" y="44"/>
                  </a:lnTo>
                  <a:lnTo>
                    <a:pt x="26" y="44"/>
                  </a:lnTo>
                  <a:lnTo>
                    <a:pt x="26" y="44"/>
                  </a:lnTo>
                  <a:lnTo>
                    <a:pt x="26" y="44"/>
                  </a:lnTo>
                  <a:lnTo>
                    <a:pt x="26" y="44"/>
                  </a:lnTo>
                  <a:lnTo>
                    <a:pt x="26" y="4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11" name="Freeform 93">
              <a:extLst>
                <a:ext uri="{FF2B5EF4-FFF2-40B4-BE49-F238E27FC236}">
                  <a16:creationId xmlns:a16="http://schemas.microsoft.com/office/drawing/2014/main" id="{CA42F228-52F6-E15B-A1A4-6BD8258F4165}"/>
                </a:ext>
              </a:extLst>
            </p:cNvPr>
            <p:cNvSpPr>
              <a:spLocks/>
            </p:cNvSpPr>
            <p:nvPr/>
          </p:nvSpPr>
          <p:spPr bwMode="auto">
            <a:xfrm>
              <a:off x="4895850" y="3295718"/>
              <a:ext cx="142875" cy="95250"/>
            </a:xfrm>
            <a:custGeom>
              <a:avLst/>
              <a:gdLst>
                <a:gd name="T0" fmla="*/ 8 w 90"/>
                <a:gd name="T1" fmla="*/ 52 h 60"/>
                <a:gd name="T2" fmla="*/ 8 w 90"/>
                <a:gd name="T3" fmla="*/ 48 h 60"/>
                <a:gd name="T4" fmla="*/ 0 w 90"/>
                <a:gd name="T5" fmla="*/ 40 h 60"/>
                <a:gd name="T6" fmla="*/ 4 w 90"/>
                <a:gd name="T7" fmla="*/ 38 h 60"/>
                <a:gd name="T8" fmla="*/ 0 w 90"/>
                <a:gd name="T9" fmla="*/ 30 h 60"/>
                <a:gd name="T10" fmla="*/ 8 w 90"/>
                <a:gd name="T11" fmla="*/ 22 h 60"/>
                <a:gd name="T12" fmla="*/ 8 w 90"/>
                <a:gd name="T13" fmla="*/ 20 h 60"/>
                <a:gd name="T14" fmla="*/ 0 w 90"/>
                <a:gd name="T15" fmla="*/ 12 h 60"/>
                <a:gd name="T16" fmla="*/ 4 w 90"/>
                <a:gd name="T17" fmla="*/ 0 h 60"/>
                <a:gd name="T18" fmla="*/ 8 w 90"/>
                <a:gd name="T19" fmla="*/ 4 h 60"/>
                <a:gd name="T20" fmla="*/ 8 w 90"/>
                <a:gd name="T21" fmla="*/ 4 h 60"/>
                <a:gd name="T22" fmla="*/ 8 w 90"/>
                <a:gd name="T23" fmla="*/ 8 h 60"/>
                <a:gd name="T24" fmla="*/ 12 w 90"/>
                <a:gd name="T25" fmla="*/ 8 h 60"/>
                <a:gd name="T26" fmla="*/ 16 w 90"/>
                <a:gd name="T27" fmla="*/ 8 h 60"/>
                <a:gd name="T28" fmla="*/ 26 w 90"/>
                <a:gd name="T29" fmla="*/ 12 h 60"/>
                <a:gd name="T30" fmla="*/ 26 w 90"/>
                <a:gd name="T31" fmla="*/ 12 h 60"/>
                <a:gd name="T32" fmla="*/ 30 w 90"/>
                <a:gd name="T33" fmla="*/ 12 h 60"/>
                <a:gd name="T34" fmla="*/ 34 w 90"/>
                <a:gd name="T35" fmla="*/ 12 h 60"/>
                <a:gd name="T36" fmla="*/ 42 w 90"/>
                <a:gd name="T37" fmla="*/ 12 h 60"/>
                <a:gd name="T38" fmla="*/ 46 w 90"/>
                <a:gd name="T39" fmla="*/ 12 h 60"/>
                <a:gd name="T40" fmla="*/ 54 w 90"/>
                <a:gd name="T41" fmla="*/ 8 h 60"/>
                <a:gd name="T42" fmla="*/ 56 w 90"/>
                <a:gd name="T43" fmla="*/ 4 h 60"/>
                <a:gd name="T44" fmla="*/ 64 w 90"/>
                <a:gd name="T45" fmla="*/ 4 h 60"/>
                <a:gd name="T46" fmla="*/ 68 w 90"/>
                <a:gd name="T47" fmla="*/ 4 h 60"/>
                <a:gd name="T48" fmla="*/ 76 w 90"/>
                <a:gd name="T49" fmla="*/ 4 h 60"/>
                <a:gd name="T50" fmla="*/ 80 w 90"/>
                <a:gd name="T51" fmla="*/ 8 h 60"/>
                <a:gd name="T52" fmla="*/ 80 w 90"/>
                <a:gd name="T53" fmla="*/ 8 h 60"/>
                <a:gd name="T54" fmla="*/ 86 w 90"/>
                <a:gd name="T55" fmla="*/ 12 h 60"/>
                <a:gd name="T56" fmla="*/ 90 w 90"/>
                <a:gd name="T57" fmla="*/ 16 h 60"/>
                <a:gd name="T58" fmla="*/ 86 w 90"/>
                <a:gd name="T59" fmla="*/ 20 h 60"/>
                <a:gd name="T60" fmla="*/ 82 w 90"/>
                <a:gd name="T61" fmla="*/ 16 h 60"/>
                <a:gd name="T62" fmla="*/ 80 w 90"/>
                <a:gd name="T63" fmla="*/ 22 h 60"/>
                <a:gd name="T64" fmla="*/ 80 w 90"/>
                <a:gd name="T65" fmla="*/ 26 h 60"/>
                <a:gd name="T66" fmla="*/ 76 w 90"/>
                <a:gd name="T67" fmla="*/ 30 h 60"/>
                <a:gd name="T68" fmla="*/ 72 w 90"/>
                <a:gd name="T69" fmla="*/ 38 h 60"/>
                <a:gd name="T70" fmla="*/ 76 w 90"/>
                <a:gd name="T71" fmla="*/ 40 h 60"/>
                <a:gd name="T72" fmla="*/ 80 w 90"/>
                <a:gd name="T73" fmla="*/ 44 h 60"/>
                <a:gd name="T74" fmla="*/ 80 w 90"/>
                <a:gd name="T75" fmla="*/ 44 h 60"/>
                <a:gd name="T76" fmla="*/ 72 w 90"/>
                <a:gd name="T77" fmla="*/ 44 h 60"/>
                <a:gd name="T78" fmla="*/ 68 w 90"/>
                <a:gd name="T79" fmla="*/ 40 h 60"/>
                <a:gd name="T80" fmla="*/ 60 w 90"/>
                <a:gd name="T81" fmla="*/ 44 h 60"/>
                <a:gd name="T82" fmla="*/ 56 w 90"/>
                <a:gd name="T83" fmla="*/ 48 h 60"/>
                <a:gd name="T84" fmla="*/ 56 w 90"/>
                <a:gd name="T85" fmla="*/ 52 h 60"/>
                <a:gd name="T86" fmla="*/ 54 w 90"/>
                <a:gd name="T87" fmla="*/ 52 h 60"/>
                <a:gd name="T88" fmla="*/ 54 w 90"/>
                <a:gd name="T89" fmla="*/ 56 h 60"/>
                <a:gd name="T90" fmla="*/ 46 w 90"/>
                <a:gd name="T91" fmla="*/ 60 h 60"/>
                <a:gd name="T92" fmla="*/ 42 w 90"/>
                <a:gd name="T93" fmla="*/ 60 h 60"/>
                <a:gd name="T94" fmla="*/ 34 w 90"/>
                <a:gd name="T95" fmla="*/ 56 h 60"/>
                <a:gd name="T96" fmla="*/ 26 w 90"/>
                <a:gd name="T97" fmla="*/ 52 h 60"/>
                <a:gd name="T98" fmla="*/ 24 w 90"/>
                <a:gd name="T99" fmla="*/ 56 h 60"/>
                <a:gd name="T100" fmla="*/ 20 w 90"/>
                <a:gd name="T101" fmla="*/ 56 h 60"/>
                <a:gd name="T102" fmla="*/ 12 w 90"/>
                <a:gd name="T103" fmla="*/ 56 h 60"/>
                <a:gd name="T104" fmla="*/ 8 w 90"/>
                <a:gd name="T105"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 h="60">
                  <a:moveTo>
                    <a:pt x="8" y="56"/>
                  </a:moveTo>
                  <a:lnTo>
                    <a:pt x="8" y="56"/>
                  </a:lnTo>
                  <a:lnTo>
                    <a:pt x="8" y="56"/>
                  </a:lnTo>
                  <a:lnTo>
                    <a:pt x="8" y="56"/>
                  </a:lnTo>
                  <a:lnTo>
                    <a:pt x="8" y="52"/>
                  </a:lnTo>
                  <a:lnTo>
                    <a:pt x="8" y="52"/>
                  </a:lnTo>
                  <a:lnTo>
                    <a:pt x="8" y="52"/>
                  </a:lnTo>
                  <a:lnTo>
                    <a:pt x="8" y="52"/>
                  </a:lnTo>
                  <a:lnTo>
                    <a:pt x="8" y="48"/>
                  </a:lnTo>
                  <a:lnTo>
                    <a:pt x="8" y="48"/>
                  </a:lnTo>
                  <a:lnTo>
                    <a:pt x="8" y="48"/>
                  </a:lnTo>
                  <a:lnTo>
                    <a:pt x="8" y="48"/>
                  </a:lnTo>
                  <a:lnTo>
                    <a:pt x="8" y="48"/>
                  </a:lnTo>
                  <a:lnTo>
                    <a:pt x="8" y="44"/>
                  </a:lnTo>
                  <a:lnTo>
                    <a:pt x="8" y="44"/>
                  </a:lnTo>
                  <a:lnTo>
                    <a:pt x="4" y="44"/>
                  </a:lnTo>
                  <a:lnTo>
                    <a:pt x="4" y="40"/>
                  </a:lnTo>
                  <a:lnTo>
                    <a:pt x="0" y="40"/>
                  </a:lnTo>
                  <a:lnTo>
                    <a:pt x="0" y="40"/>
                  </a:lnTo>
                  <a:lnTo>
                    <a:pt x="0" y="38"/>
                  </a:lnTo>
                  <a:lnTo>
                    <a:pt x="0" y="38"/>
                  </a:lnTo>
                  <a:lnTo>
                    <a:pt x="0" y="38"/>
                  </a:lnTo>
                  <a:lnTo>
                    <a:pt x="0" y="38"/>
                  </a:lnTo>
                  <a:lnTo>
                    <a:pt x="4" y="38"/>
                  </a:lnTo>
                  <a:lnTo>
                    <a:pt x="4" y="34"/>
                  </a:lnTo>
                  <a:lnTo>
                    <a:pt x="4" y="34"/>
                  </a:lnTo>
                  <a:lnTo>
                    <a:pt x="0" y="34"/>
                  </a:lnTo>
                  <a:lnTo>
                    <a:pt x="0" y="34"/>
                  </a:lnTo>
                  <a:lnTo>
                    <a:pt x="0" y="34"/>
                  </a:lnTo>
                  <a:lnTo>
                    <a:pt x="0" y="30"/>
                  </a:lnTo>
                  <a:lnTo>
                    <a:pt x="0" y="26"/>
                  </a:lnTo>
                  <a:lnTo>
                    <a:pt x="4" y="26"/>
                  </a:lnTo>
                  <a:lnTo>
                    <a:pt x="4" y="26"/>
                  </a:lnTo>
                  <a:lnTo>
                    <a:pt x="4" y="26"/>
                  </a:lnTo>
                  <a:lnTo>
                    <a:pt x="4" y="26"/>
                  </a:lnTo>
                  <a:lnTo>
                    <a:pt x="8" y="22"/>
                  </a:lnTo>
                  <a:lnTo>
                    <a:pt x="8" y="22"/>
                  </a:lnTo>
                  <a:lnTo>
                    <a:pt x="8" y="22"/>
                  </a:lnTo>
                  <a:lnTo>
                    <a:pt x="8" y="22"/>
                  </a:lnTo>
                  <a:lnTo>
                    <a:pt x="8" y="22"/>
                  </a:lnTo>
                  <a:lnTo>
                    <a:pt x="8" y="20"/>
                  </a:lnTo>
                  <a:lnTo>
                    <a:pt x="8" y="20"/>
                  </a:lnTo>
                  <a:lnTo>
                    <a:pt x="4" y="20"/>
                  </a:lnTo>
                  <a:lnTo>
                    <a:pt x="4" y="20"/>
                  </a:lnTo>
                  <a:lnTo>
                    <a:pt x="4" y="20"/>
                  </a:lnTo>
                  <a:lnTo>
                    <a:pt x="4" y="16"/>
                  </a:lnTo>
                  <a:lnTo>
                    <a:pt x="4" y="16"/>
                  </a:lnTo>
                  <a:lnTo>
                    <a:pt x="0" y="12"/>
                  </a:lnTo>
                  <a:lnTo>
                    <a:pt x="0" y="8"/>
                  </a:lnTo>
                  <a:lnTo>
                    <a:pt x="0" y="4"/>
                  </a:lnTo>
                  <a:lnTo>
                    <a:pt x="4" y="4"/>
                  </a:lnTo>
                  <a:lnTo>
                    <a:pt x="4" y="4"/>
                  </a:lnTo>
                  <a:lnTo>
                    <a:pt x="4" y="4"/>
                  </a:lnTo>
                  <a:lnTo>
                    <a:pt x="4" y="0"/>
                  </a:lnTo>
                  <a:lnTo>
                    <a:pt x="4" y="0"/>
                  </a:lnTo>
                  <a:lnTo>
                    <a:pt x="4" y="0"/>
                  </a:lnTo>
                  <a:lnTo>
                    <a:pt x="4" y="0"/>
                  </a:lnTo>
                  <a:lnTo>
                    <a:pt x="8" y="4"/>
                  </a:lnTo>
                  <a:lnTo>
                    <a:pt x="8" y="4"/>
                  </a:lnTo>
                  <a:lnTo>
                    <a:pt x="8" y="4"/>
                  </a:lnTo>
                  <a:lnTo>
                    <a:pt x="8" y="4"/>
                  </a:lnTo>
                  <a:lnTo>
                    <a:pt x="8" y="4"/>
                  </a:lnTo>
                  <a:lnTo>
                    <a:pt x="8" y="4"/>
                  </a:lnTo>
                  <a:lnTo>
                    <a:pt x="8" y="4"/>
                  </a:lnTo>
                  <a:lnTo>
                    <a:pt x="8" y="4"/>
                  </a:lnTo>
                  <a:lnTo>
                    <a:pt x="8" y="4"/>
                  </a:lnTo>
                  <a:lnTo>
                    <a:pt x="8" y="4"/>
                  </a:lnTo>
                  <a:lnTo>
                    <a:pt x="8" y="8"/>
                  </a:lnTo>
                  <a:lnTo>
                    <a:pt x="8" y="8"/>
                  </a:lnTo>
                  <a:lnTo>
                    <a:pt x="8" y="8"/>
                  </a:lnTo>
                  <a:lnTo>
                    <a:pt x="8" y="8"/>
                  </a:lnTo>
                  <a:lnTo>
                    <a:pt x="8" y="8"/>
                  </a:lnTo>
                  <a:lnTo>
                    <a:pt x="12" y="8"/>
                  </a:lnTo>
                  <a:lnTo>
                    <a:pt x="12" y="8"/>
                  </a:lnTo>
                  <a:lnTo>
                    <a:pt x="12" y="8"/>
                  </a:lnTo>
                  <a:lnTo>
                    <a:pt x="12" y="8"/>
                  </a:lnTo>
                  <a:lnTo>
                    <a:pt x="12" y="8"/>
                  </a:lnTo>
                  <a:lnTo>
                    <a:pt x="12" y="8"/>
                  </a:lnTo>
                  <a:lnTo>
                    <a:pt x="12" y="8"/>
                  </a:lnTo>
                  <a:lnTo>
                    <a:pt x="16" y="8"/>
                  </a:lnTo>
                  <a:lnTo>
                    <a:pt x="16" y="8"/>
                  </a:lnTo>
                  <a:lnTo>
                    <a:pt x="16" y="8"/>
                  </a:lnTo>
                  <a:lnTo>
                    <a:pt x="16" y="8"/>
                  </a:lnTo>
                  <a:lnTo>
                    <a:pt x="16" y="8"/>
                  </a:lnTo>
                  <a:lnTo>
                    <a:pt x="20" y="8"/>
                  </a:lnTo>
                  <a:lnTo>
                    <a:pt x="20" y="12"/>
                  </a:lnTo>
                  <a:lnTo>
                    <a:pt x="20" y="12"/>
                  </a:lnTo>
                  <a:lnTo>
                    <a:pt x="24" y="12"/>
                  </a:lnTo>
                  <a:lnTo>
                    <a:pt x="24" y="12"/>
                  </a:lnTo>
                  <a:lnTo>
                    <a:pt x="26" y="12"/>
                  </a:lnTo>
                  <a:lnTo>
                    <a:pt x="26" y="12"/>
                  </a:lnTo>
                  <a:lnTo>
                    <a:pt x="26" y="12"/>
                  </a:lnTo>
                  <a:lnTo>
                    <a:pt x="26" y="12"/>
                  </a:lnTo>
                  <a:lnTo>
                    <a:pt x="26" y="12"/>
                  </a:lnTo>
                  <a:lnTo>
                    <a:pt x="26" y="12"/>
                  </a:lnTo>
                  <a:lnTo>
                    <a:pt x="26" y="12"/>
                  </a:lnTo>
                  <a:lnTo>
                    <a:pt x="26" y="12"/>
                  </a:lnTo>
                  <a:lnTo>
                    <a:pt x="26" y="12"/>
                  </a:lnTo>
                  <a:lnTo>
                    <a:pt x="30" y="12"/>
                  </a:lnTo>
                  <a:lnTo>
                    <a:pt x="30" y="12"/>
                  </a:lnTo>
                  <a:lnTo>
                    <a:pt x="30" y="12"/>
                  </a:lnTo>
                  <a:lnTo>
                    <a:pt x="30" y="12"/>
                  </a:lnTo>
                  <a:lnTo>
                    <a:pt x="30" y="12"/>
                  </a:lnTo>
                  <a:lnTo>
                    <a:pt x="30" y="12"/>
                  </a:lnTo>
                  <a:lnTo>
                    <a:pt x="30" y="12"/>
                  </a:lnTo>
                  <a:lnTo>
                    <a:pt x="34" y="12"/>
                  </a:lnTo>
                  <a:lnTo>
                    <a:pt x="34" y="12"/>
                  </a:lnTo>
                  <a:lnTo>
                    <a:pt x="34" y="12"/>
                  </a:lnTo>
                  <a:lnTo>
                    <a:pt x="34" y="12"/>
                  </a:lnTo>
                  <a:lnTo>
                    <a:pt x="38" y="12"/>
                  </a:lnTo>
                  <a:lnTo>
                    <a:pt x="42" y="12"/>
                  </a:lnTo>
                  <a:lnTo>
                    <a:pt x="42" y="12"/>
                  </a:lnTo>
                  <a:lnTo>
                    <a:pt x="42" y="12"/>
                  </a:lnTo>
                  <a:lnTo>
                    <a:pt x="42" y="12"/>
                  </a:lnTo>
                  <a:lnTo>
                    <a:pt x="42" y="12"/>
                  </a:lnTo>
                  <a:lnTo>
                    <a:pt x="46" y="12"/>
                  </a:lnTo>
                  <a:lnTo>
                    <a:pt x="46" y="12"/>
                  </a:lnTo>
                  <a:lnTo>
                    <a:pt x="46" y="12"/>
                  </a:lnTo>
                  <a:lnTo>
                    <a:pt x="46" y="12"/>
                  </a:lnTo>
                  <a:lnTo>
                    <a:pt x="46" y="12"/>
                  </a:lnTo>
                  <a:lnTo>
                    <a:pt x="50" y="12"/>
                  </a:lnTo>
                  <a:lnTo>
                    <a:pt x="50" y="12"/>
                  </a:lnTo>
                  <a:lnTo>
                    <a:pt x="50" y="12"/>
                  </a:lnTo>
                  <a:lnTo>
                    <a:pt x="50" y="12"/>
                  </a:lnTo>
                  <a:lnTo>
                    <a:pt x="50" y="8"/>
                  </a:lnTo>
                  <a:lnTo>
                    <a:pt x="54" y="8"/>
                  </a:lnTo>
                  <a:lnTo>
                    <a:pt x="54" y="8"/>
                  </a:lnTo>
                  <a:lnTo>
                    <a:pt x="54" y="8"/>
                  </a:lnTo>
                  <a:lnTo>
                    <a:pt x="56" y="4"/>
                  </a:lnTo>
                  <a:lnTo>
                    <a:pt x="56" y="4"/>
                  </a:lnTo>
                  <a:lnTo>
                    <a:pt x="56" y="4"/>
                  </a:lnTo>
                  <a:lnTo>
                    <a:pt x="56" y="4"/>
                  </a:lnTo>
                  <a:lnTo>
                    <a:pt x="56" y="4"/>
                  </a:lnTo>
                  <a:lnTo>
                    <a:pt x="60" y="4"/>
                  </a:lnTo>
                  <a:lnTo>
                    <a:pt x="64" y="4"/>
                  </a:lnTo>
                  <a:lnTo>
                    <a:pt x="64" y="4"/>
                  </a:lnTo>
                  <a:lnTo>
                    <a:pt x="64" y="4"/>
                  </a:lnTo>
                  <a:lnTo>
                    <a:pt x="64" y="4"/>
                  </a:lnTo>
                  <a:lnTo>
                    <a:pt x="68" y="4"/>
                  </a:lnTo>
                  <a:lnTo>
                    <a:pt x="68" y="4"/>
                  </a:lnTo>
                  <a:lnTo>
                    <a:pt x="68" y="4"/>
                  </a:lnTo>
                  <a:lnTo>
                    <a:pt x="68" y="4"/>
                  </a:lnTo>
                  <a:lnTo>
                    <a:pt x="68" y="4"/>
                  </a:lnTo>
                  <a:lnTo>
                    <a:pt x="68" y="4"/>
                  </a:lnTo>
                  <a:lnTo>
                    <a:pt x="68" y="4"/>
                  </a:lnTo>
                  <a:lnTo>
                    <a:pt x="72" y="4"/>
                  </a:lnTo>
                  <a:lnTo>
                    <a:pt x="72" y="4"/>
                  </a:lnTo>
                  <a:lnTo>
                    <a:pt x="72" y="4"/>
                  </a:lnTo>
                  <a:lnTo>
                    <a:pt x="72" y="4"/>
                  </a:lnTo>
                  <a:lnTo>
                    <a:pt x="76" y="4"/>
                  </a:lnTo>
                  <a:lnTo>
                    <a:pt x="76" y="4"/>
                  </a:lnTo>
                  <a:lnTo>
                    <a:pt x="76" y="4"/>
                  </a:lnTo>
                  <a:lnTo>
                    <a:pt x="76" y="4"/>
                  </a:lnTo>
                  <a:lnTo>
                    <a:pt x="76" y="8"/>
                  </a:lnTo>
                  <a:lnTo>
                    <a:pt x="76" y="8"/>
                  </a:lnTo>
                  <a:lnTo>
                    <a:pt x="80" y="8"/>
                  </a:lnTo>
                  <a:lnTo>
                    <a:pt x="80" y="8"/>
                  </a:lnTo>
                  <a:lnTo>
                    <a:pt x="80" y="8"/>
                  </a:lnTo>
                  <a:lnTo>
                    <a:pt x="80" y="4"/>
                  </a:lnTo>
                  <a:lnTo>
                    <a:pt x="80" y="8"/>
                  </a:lnTo>
                  <a:lnTo>
                    <a:pt x="80" y="8"/>
                  </a:lnTo>
                  <a:lnTo>
                    <a:pt x="80" y="8"/>
                  </a:lnTo>
                  <a:lnTo>
                    <a:pt x="80" y="8"/>
                  </a:lnTo>
                  <a:lnTo>
                    <a:pt x="82" y="8"/>
                  </a:lnTo>
                  <a:lnTo>
                    <a:pt x="82" y="12"/>
                  </a:lnTo>
                  <a:lnTo>
                    <a:pt x="82" y="12"/>
                  </a:lnTo>
                  <a:lnTo>
                    <a:pt x="82" y="12"/>
                  </a:lnTo>
                  <a:lnTo>
                    <a:pt x="86" y="12"/>
                  </a:lnTo>
                  <a:lnTo>
                    <a:pt x="86" y="12"/>
                  </a:lnTo>
                  <a:lnTo>
                    <a:pt x="86" y="12"/>
                  </a:lnTo>
                  <a:lnTo>
                    <a:pt x="86" y="12"/>
                  </a:lnTo>
                  <a:lnTo>
                    <a:pt x="86" y="12"/>
                  </a:lnTo>
                  <a:lnTo>
                    <a:pt x="86" y="16"/>
                  </a:lnTo>
                  <a:lnTo>
                    <a:pt x="90" y="16"/>
                  </a:lnTo>
                  <a:lnTo>
                    <a:pt x="90" y="16"/>
                  </a:lnTo>
                  <a:lnTo>
                    <a:pt x="90" y="16"/>
                  </a:lnTo>
                  <a:lnTo>
                    <a:pt x="86" y="16"/>
                  </a:lnTo>
                  <a:lnTo>
                    <a:pt x="86" y="16"/>
                  </a:lnTo>
                  <a:lnTo>
                    <a:pt x="86" y="16"/>
                  </a:lnTo>
                  <a:lnTo>
                    <a:pt x="86" y="20"/>
                  </a:lnTo>
                  <a:lnTo>
                    <a:pt x="86" y="20"/>
                  </a:lnTo>
                  <a:lnTo>
                    <a:pt x="86" y="20"/>
                  </a:lnTo>
                  <a:lnTo>
                    <a:pt x="86" y="20"/>
                  </a:lnTo>
                  <a:lnTo>
                    <a:pt x="86" y="20"/>
                  </a:lnTo>
                  <a:lnTo>
                    <a:pt x="86" y="16"/>
                  </a:lnTo>
                  <a:lnTo>
                    <a:pt x="82" y="16"/>
                  </a:lnTo>
                  <a:lnTo>
                    <a:pt x="82" y="20"/>
                  </a:lnTo>
                  <a:lnTo>
                    <a:pt x="82" y="20"/>
                  </a:lnTo>
                  <a:lnTo>
                    <a:pt x="82" y="20"/>
                  </a:lnTo>
                  <a:lnTo>
                    <a:pt x="82" y="20"/>
                  </a:lnTo>
                  <a:lnTo>
                    <a:pt x="80" y="20"/>
                  </a:lnTo>
                  <a:lnTo>
                    <a:pt x="80" y="22"/>
                  </a:lnTo>
                  <a:lnTo>
                    <a:pt x="80" y="22"/>
                  </a:lnTo>
                  <a:lnTo>
                    <a:pt x="80" y="26"/>
                  </a:lnTo>
                  <a:lnTo>
                    <a:pt x="80" y="26"/>
                  </a:lnTo>
                  <a:lnTo>
                    <a:pt x="80" y="26"/>
                  </a:lnTo>
                  <a:lnTo>
                    <a:pt x="80" y="26"/>
                  </a:lnTo>
                  <a:lnTo>
                    <a:pt x="80" y="26"/>
                  </a:lnTo>
                  <a:lnTo>
                    <a:pt x="80" y="30"/>
                  </a:lnTo>
                  <a:lnTo>
                    <a:pt x="80" y="30"/>
                  </a:lnTo>
                  <a:lnTo>
                    <a:pt x="80" y="30"/>
                  </a:lnTo>
                  <a:lnTo>
                    <a:pt x="80" y="30"/>
                  </a:lnTo>
                  <a:lnTo>
                    <a:pt x="76" y="30"/>
                  </a:lnTo>
                  <a:lnTo>
                    <a:pt x="76" y="30"/>
                  </a:lnTo>
                  <a:lnTo>
                    <a:pt x="76" y="34"/>
                  </a:lnTo>
                  <a:lnTo>
                    <a:pt x="72" y="34"/>
                  </a:lnTo>
                  <a:lnTo>
                    <a:pt x="72" y="34"/>
                  </a:lnTo>
                  <a:lnTo>
                    <a:pt x="72" y="38"/>
                  </a:lnTo>
                  <a:lnTo>
                    <a:pt x="72" y="38"/>
                  </a:lnTo>
                  <a:lnTo>
                    <a:pt x="72" y="38"/>
                  </a:lnTo>
                  <a:lnTo>
                    <a:pt x="76" y="38"/>
                  </a:lnTo>
                  <a:lnTo>
                    <a:pt x="76" y="38"/>
                  </a:lnTo>
                  <a:lnTo>
                    <a:pt x="76" y="38"/>
                  </a:lnTo>
                  <a:lnTo>
                    <a:pt x="76" y="38"/>
                  </a:lnTo>
                  <a:lnTo>
                    <a:pt x="76" y="38"/>
                  </a:lnTo>
                  <a:lnTo>
                    <a:pt x="76" y="40"/>
                  </a:lnTo>
                  <a:lnTo>
                    <a:pt x="76" y="40"/>
                  </a:lnTo>
                  <a:lnTo>
                    <a:pt x="80" y="40"/>
                  </a:lnTo>
                  <a:lnTo>
                    <a:pt x="80" y="40"/>
                  </a:lnTo>
                  <a:lnTo>
                    <a:pt x="80" y="40"/>
                  </a:lnTo>
                  <a:lnTo>
                    <a:pt x="80" y="44"/>
                  </a:lnTo>
                  <a:lnTo>
                    <a:pt x="80" y="44"/>
                  </a:lnTo>
                  <a:lnTo>
                    <a:pt x="80" y="44"/>
                  </a:lnTo>
                  <a:lnTo>
                    <a:pt x="80" y="44"/>
                  </a:lnTo>
                  <a:lnTo>
                    <a:pt x="80" y="44"/>
                  </a:lnTo>
                  <a:lnTo>
                    <a:pt x="80" y="44"/>
                  </a:lnTo>
                  <a:lnTo>
                    <a:pt x="80" y="44"/>
                  </a:lnTo>
                  <a:lnTo>
                    <a:pt x="80" y="44"/>
                  </a:lnTo>
                  <a:lnTo>
                    <a:pt x="76" y="44"/>
                  </a:lnTo>
                  <a:lnTo>
                    <a:pt x="76" y="44"/>
                  </a:lnTo>
                  <a:lnTo>
                    <a:pt x="76" y="44"/>
                  </a:lnTo>
                  <a:lnTo>
                    <a:pt x="76" y="44"/>
                  </a:lnTo>
                  <a:lnTo>
                    <a:pt x="72" y="44"/>
                  </a:lnTo>
                  <a:lnTo>
                    <a:pt x="72" y="44"/>
                  </a:lnTo>
                  <a:lnTo>
                    <a:pt x="72" y="44"/>
                  </a:lnTo>
                  <a:lnTo>
                    <a:pt x="72" y="44"/>
                  </a:lnTo>
                  <a:lnTo>
                    <a:pt x="72" y="44"/>
                  </a:lnTo>
                  <a:lnTo>
                    <a:pt x="72" y="44"/>
                  </a:lnTo>
                  <a:lnTo>
                    <a:pt x="72" y="40"/>
                  </a:lnTo>
                  <a:lnTo>
                    <a:pt x="68" y="40"/>
                  </a:lnTo>
                  <a:lnTo>
                    <a:pt x="68" y="44"/>
                  </a:lnTo>
                  <a:lnTo>
                    <a:pt x="68" y="44"/>
                  </a:lnTo>
                  <a:lnTo>
                    <a:pt x="64" y="44"/>
                  </a:lnTo>
                  <a:lnTo>
                    <a:pt x="64" y="44"/>
                  </a:lnTo>
                  <a:lnTo>
                    <a:pt x="60" y="44"/>
                  </a:lnTo>
                  <a:lnTo>
                    <a:pt x="60" y="44"/>
                  </a:lnTo>
                  <a:lnTo>
                    <a:pt x="60" y="48"/>
                  </a:lnTo>
                  <a:lnTo>
                    <a:pt x="60" y="48"/>
                  </a:lnTo>
                  <a:lnTo>
                    <a:pt x="60" y="48"/>
                  </a:lnTo>
                  <a:lnTo>
                    <a:pt x="60" y="48"/>
                  </a:lnTo>
                  <a:lnTo>
                    <a:pt x="56" y="48"/>
                  </a:lnTo>
                  <a:lnTo>
                    <a:pt x="56" y="48"/>
                  </a:lnTo>
                  <a:lnTo>
                    <a:pt x="56" y="48"/>
                  </a:lnTo>
                  <a:lnTo>
                    <a:pt x="56" y="48"/>
                  </a:lnTo>
                  <a:lnTo>
                    <a:pt x="56" y="48"/>
                  </a:lnTo>
                  <a:lnTo>
                    <a:pt x="56" y="48"/>
                  </a:lnTo>
                  <a:lnTo>
                    <a:pt x="56" y="52"/>
                  </a:lnTo>
                  <a:lnTo>
                    <a:pt x="56" y="52"/>
                  </a:lnTo>
                  <a:lnTo>
                    <a:pt x="56" y="52"/>
                  </a:lnTo>
                  <a:lnTo>
                    <a:pt x="56" y="48"/>
                  </a:lnTo>
                  <a:lnTo>
                    <a:pt x="54" y="48"/>
                  </a:lnTo>
                  <a:lnTo>
                    <a:pt x="54" y="48"/>
                  </a:lnTo>
                  <a:lnTo>
                    <a:pt x="54" y="52"/>
                  </a:lnTo>
                  <a:lnTo>
                    <a:pt x="54" y="52"/>
                  </a:lnTo>
                  <a:lnTo>
                    <a:pt x="54" y="52"/>
                  </a:lnTo>
                  <a:lnTo>
                    <a:pt x="54" y="52"/>
                  </a:lnTo>
                  <a:lnTo>
                    <a:pt x="54" y="52"/>
                  </a:lnTo>
                  <a:lnTo>
                    <a:pt x="54" y="52"/>
                  </a:lnTo>
                  <a:lnTo>
                    <a:pt x="54" y="56"/>
                  </a:lnTo>
                  <a:lnTo>
                    <a:pt x="54" y="56"/>
                  </a:lnTo>
                  <a:lnTo>
                    <a:pt x="54" y="60"/>
                  </a:lnTo>
                  <a:lnTo>
                    <a:pt x="50" y="60"/>
                  </a:lnTo>
                  <a:lnTo>
                    <a:pt x="50" y="60"/>
                  </a:lnTo>
                  <a:lnTo>
                    <a:pt x="50" y="56"/>
                  </a:lnTo>
                  <a:lnTo>
                    <a:pt x="46" y="60"/>
                  </a:lnTo>
                  <a:lnTo>
                    <a:pt x="46" y="60"/>
                  </a:lnTo>
                  <a:lnTo>
                    <a:pt x="46" y="60"/>
                  </a:lnTo>
                  <a:lnTo>
                    <a:pt x="42" y="60"/>
                  </a:lnTo>
                  <a:lnTo>
                    <a:pt x="42" y="60"/>
                  </a:lnTo>
                  <a:lnTo>
                    <a:pt x="42" y="60"/>
                  </a:lnTo>
                  <a:lnTo>
                    <a:pt x="42" y="60"/>
                  </a:lnTo>
                  <a:lnTo>
                    <a:pt x="42" y="60"/>
                  </a:lnTo>
                  <a:lnTo>
                    <a:pt x="38" y="60"/>
                  </a:lnTo>
                  <a:lnTo>
                    <a:pt x="38" y="56"/>
                  </a:lnTo>
                  <a:lnTo>
                    <a:pt x="38" y="56"/>
                  </a:lnTo>
                  <a:lnTo>
                    <a:pt x="38" y="56"/>
                  </a:lnTo>
                  <a:lnTo>
                    <a:pt x="34" y="56"/>
                  </a:lnTo>
                  <a:lnTo>
                    <a:pt x="34" y="56"/>
                  </a:lnTo>
                  <a:lnTo>
                    <a:pt x="34" y="56"/>
                  </a:lnTo>
                  <a:lnTo>
                    <a:pt x="34" y="56"/>
                  </a:lnTo>
                  <a:lnTo>
                    <a:pt x="30" y="56"/>
                  </a:lnTo>
                  <a:lnTo>
                    <a:pt x="30" y="56"/>
                  </a:lnTo>
                  <a:lnTo>
                    <a:pt x="30" y="52"/>
                  </a:lnTo>
                  <a:lnTo>
                    <a:pt x="26" y="52"/>
                  </a:lnTo>
                  <a:lnTo>
                    <a:pt x="26" y="52"/>
                  </a:lnTo>
                  <a:lnTo>
                    <a:pt x="26" y="52"/>
                  </a:lnTo>
                  <a:lnTo>
                    <a:pt x="26" y="52"/>
                  </a:lnTo>
                  <a:lnTo>
                    <a:pt x="26" y="52"/>
                  </a:lnTo>
                  <a:lnTo>
                    <a:pt x="24" y="52"/>
                  </a:lnTo>
                  <a:lnTo>
                    <a:pt x="24" y="56"/>
                  </a:lnTo>
                  <a:lnTo>
                    <a:pt x="24" y="56"/>
                  </a:lnTo>
                  <a:lnTo>
                    <a:pt x="24" y="56"/>
                  </a:lnTo>
                  <a:lnTo>
                    <a:pt x="24" y="56"/>
                  </a:lnTo>
                  <a:lnTo>
                    <a:pt x="20" y="56"/>
                  </a:lnTo>
                  <a:lnTo>
                    <a:pt x="20" y="56"/>
                  </a:lnTo>
                  <a:lnTo>
                    <a:pt x="20" y="56"/>
                  </a:lnTo>
                  <a:lnTo>
                    <a:pt x="20" y="56"/>
                  </a:lnTo>
                  <a:lnTo>
                    <a:pt x="16" y="56"/>
                  </a:lnTo>
                  <a:lnTo>
                    <a:pt x="16" y="56"/>
                  </a:lnTo>
                  <a:lnTo>
                    <a:pt x="12" y="56"/>
                  </a:lnTo>
                  <a:lnTo>
                    <a:pt x="12" y="56"/>
                  </a:lnTo>
                  <a:lnTo>
                    <a:pt x="12" y="56"/>
                  </a:lnTo>
                  <a:lnTo>
                    <a:pt x="12" y="56"/>
                  </a:lnTo>
                  <a:lnTo>
                    <a:pt x="12" y="60"/>
                  </a:lnTo>
                  <a:lnTo>
                    <a:pt x="12" y="60"/>
                  </a:lnTo>
                  <a:lnTo>
                    <a:pt x="12" y="60"/>
                  </a:lnTo>
                  <a:lnTo>
                    <a:pt x="8" y="56"/>
                  </a:lnTo>
                  <a:lnTo>
                    <a:pt x="8" y="56"/>
                  </a:lnTo>
                  <a:lnTo>
                    <a:pt x="8" y="56"/>
                  </a:lnTo>
                  <a:lnTo>
                    <a:pt x="8" y="5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12" name="Freeform 94">
              <a:extLst>
                <a:ext uri="{FF2B5EF4-FFF2-40B4-BE49-F238E27FC236}">
                  <a16:creationId xmlns:a16="http://schemas.microsoft.com/office/drawing/2014/main" id="{F918908A-9889-0D1D-A737-C18446551BAF}"/>
                </a:ext>
              </a:extLst>
            </p:cNvPr>
            <p:cNvSpPr>
              <a:spLocks noEditPoints="1"/>
            </p:cNvSpPr>
            <p:nvPr/>
          </p:nvSpPr>
          <p:spPr bwMode="auto">
            <a:xfrm>
              <a:off x="4695825" y="3225868"/>
              <a:ext cx="136525" cy="127000"/>
            </a:xfrm>
            <a:custGeom>
              <a:avLst/>
              <a:gdLst>
                <a:gd name="T0" fmla="*/ 66 w 86"/>
                <a:gd name="T1" fmla="*/ 74 h 80"/>
                <a:gd name="T2" fmla="*/ 70 w 86"/>
                <a:gd name="T3" fmla="*/ 78 h 80"/>
                <a:gd name="T4" fmla="*/ 56 w 86"/>
                <a:gd name="T5" fmla="*/ 70 h 80"/>
                <a:gd name="T6" fmla="*/ 60 w 86"/>
                <a:gd name="T7" fmla="*/ 70 h 80"/>
                <a:gd name="T8" fmla="*/ 14 w 86"/>
                <a:gd name="T9" fmla="*/ 30 h 80"/>
                <a:gd name="T10" fmla="*/ 18 w 86"/>
                <a:gd name="T11" fmla="*/ 30 h 80"/>
                <a:gd name="T12" fmla="*/ 14 w 86"/>
                <a:gd name="T13" fmla="*/ 34 h 80"/>
                <a:gd name="T14" fmla="*/ 14 w 86"/>
                <a:gd name="T15" fmla="*/ 26 h 80"/>
                <a:gd name="T16" fmla="*/ 14 w 86"/>
                <a:gd name="T17" fmla="*/ 34 h 80"/>
                <a:gd name="T18" fmla="*/ 14 w 86"/>
                <a:gd name="T19" fmla="*/ 40 h 80"/>
                <a:gd name="T20" fmla="*/ 14 w 86"/>
                <a:gd name="T21" fmla="*/ 40 h 80"/>
                <a:gd name="T22" fmla="*/ 22 w 86"/>
                <a:gd name="T23" fmla="*/ 38 h 80"/>
                <a:gd name="T24" fmla="*/ 22 w 86"/>
                <a:gd name="T25" fmla="*/ 40 h 80"/>
                <a:gd name="T26" fmla="*/ 26 w 86"/>
                <a:gd name="T27" fmla="*/ 52 h 80"/>
                <a:gd name="T28" fmla="*/ 18 w 86"/>
                <a:gd name="T29" fmla="*/ 44 h 80"/>
                <a:gd name="T30" fmla="*/ 26 w 86"/>
                <a:gd name="T31" fmla="*/ 52 h 80"/>
                <a:gd name="T32" fmla="*/ 44 w 86"/>
                <a:gd name="T33" fmla="*/ 64 h 80"/>
                <a:gd name="T34" fmla="*/ 44 w 86"/>
                <a:gd name="T35" fmla="*/ 64 h 80"/>
                <a:gd name="T36" fmla="*/ 40 w 86"/>
                <a:gd name="T37" fmla="*/ 66 h 80"/>
                <a:gd name="T38" fmla="*/ 52 w 86"/>
                <a:gd name="T39" fmla="*/ 66 h 80"/>
                <a:gd name="T40" fmla="*/ 40 w 86"/>
                <a:gd name="T41" fmla="*/ 66 h 80"/>
                <a:gd name="T42" fmla="*/ 36 w 86"/>
                <a:gd name="T43" fmla="*/ 70 h 80"/>
                <a:gd name="T44" fmla="*/ 52 w 86"/>
                <a:gd name="T45" fmla="*/ 70 h 80"/>
                <a:gd name="T46" fmla="*/ 60 w 86"/>
                <a:gd name="T47" fmla="*/ 74 h 80"/>
                <a:gd name="T48" fmla="*/ 60 w 86"/>
                <a:gd name="T49" fmla="*/ 74 h 80"/>
                <a:gd name="T50" fmla="*/ 52 w 86"/>
                <a:gd name="T51" fmla="*/ 66 h 80"/>
                <a:gd name="T52" fmla="*/ 40 w 86"/>
                <a:gd name="T53" fmla="*/ 60 h 80"/>
                <a:gd name="T54" fmla="*/ 36 w 86"/>
                <a:gd name="T55" fmla="*/ 56 h 80"/>
                <a:gd name="T56" fmla="*/ 26 w 86"/>
                <a:gd name="T57" fmla="*/ 48 h 80"/>
                <a:gd name="T58" fmla="*/ 30 w 86"/>
                <a:gd name="T59" fmla="*/ 44 h 80"/>
                <a:gd name="T60" fmla="*/ 18 w 86"/>
                <a:gd name="T61" fmla="*/ 34 h 80"/>
                <a:gd name="T62" fmla="*/ 14 w 86"/>
                <a:gd name="T63" fmla="*/ 26 h 80"/>
                <a:gd name="T64" fmla="*/ 10 w 86"/>
                <a:gd name="T65" fmla="*/ 30 h 80"/>
                <a:gd name="T66" fmla="*/ 8 w 86"/>
                <a:gd name="T67" fmla="*/ 34 h 80"/>
                <a:gd name="T68" fmla="*/ 0 w 86"/>
                <a:gd name="T69" fmla="*/ 22 h 80"/>
                <a:gd name="T70" fmla="*/ 8 w 86"/>
                <a:gd name="T71" fmla="*/ 22 h 80"/>
                <a:gd name="T72" fmla="*/ 14 w 86"/>
                <a:gd name="T73" fmla="*/ 18 h 80"/>
                <a:gd name="T74" fmla="*/ 22 w 86"/>
                <a:gd name="T75" fmla="*/ 22 h 80"/>
                <a:gd name="T76" fmla="*/ 30 w 86"/>
                <a:gd name="T77" fmla="*/ 14 h 80"/>
                <a:gd name="T78" fmla="*/ 30 w 86"/>
                <a:gd name="T79" fmla="*/ 8 h 80"/>
                <a:gd name="T80" fmla="*/ 36 w 86"/>
                <a:gd name="T81" fmla="*/ 0 h 80"/>
                <a:gd name="T82" fmla="*/ 52 w 86"/>
                <a:gd name="T83" fmla="*/ 8 h 80"/>
                <a:gd name="T84" fmla="*/ 60 w 86"/>
                <a:gd name="T85" fmla="*/ 14 h 80"/>
                <a:gd name="T86" fmla="*/ 74 w 86"/>
                <a:gd name="T87" fmla="*/ 14 h 80"/>
                <a:gd name="T88" fmla="*/ 78 w 86"/>
                <a:gd name="T89" fmla="*/ 22 h 80"/>
                <a:gd name="T90" fmla="*/ 82 w 86"/>
                <a:gd name="T91" fmla="*/ 26 h 80"/>
                <a:gd name="T92" fmla="*/ 74 w 86"/>
                <a:gd name="T93" fmla="*/ 34 h 80"/>
                <a:gd name="T94" fmla="*/ 66 w 86"/>
                <a:gd name="T95" fmla="*/ 30 h 80"/>
                <a:gd name="T96" fmla="*/ 56 w 86"/>
                <a:gd name="T97" fmla="*/ 26 h 80"/>
                <a:gd name="T98" fmla="*/ 40 w 86"/>
                <a:gd name="T99" fmla="*/ 26 h 80"/>
                <a:gd name="T100" fmla="*/ 34 w 86"/>
                <a:gd name="T101" fmla="*/ 26 h 80"/>
                <a:gd name="T102" fmla="*/ 36 w 86"/>
                <a:gd name="T103" fmla="*/ 38 h 80"/>
                <a:gd name="T104" fmla="*/ 40 w 86"/>
                <a:gd name="T105" fmla="*/ 48 h 80"/>
                <a:gd name="T106" fmla="*/ 48 w 86"/>
                <a:gd name="T107" fmla="*/ 60 h 80"/>
                <a:gd name="T108" fmla="*/ 56 w 86"/>
                <a:gd name="T109" fmla="*/ 64 h 80"/>
                <a:gd name="T110" fmla="*/ 60 w 86"/>
                <a:gd name="T111" fmla="*/ 7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 h="80">
                  <a:moveTo>
                    <a:pt x="60" y="70"/>
                  </a:moveTo>
                  <a:lnTo>
                    <a:pt x="62" y="70"/>
                  </a:lnTo>
                  <a:lnTo>
                    <a:pt x="62" y="74"/>
                  </a:lnTo>
                  <a:lnTo>
                    <a:pt x="66" y="74"/>
                  </a:lnTo>
                  <a:lnTo>
                    <a:pt x="66" y="78"/>
                  </a:lnTo>
                  <a:lnTo>
                    <a:pt x="70" y="78"/>
                  </a:lnTo>
                  <a:lnTo>
                    <a:pt x="70" y="80"/>
                  </a:lnTo>
                  <a:lnTo>
                    <a:pt x="70" y="78"/>
                  </a:lnTo>
                  <a:lnTo>
                    <a:pt x="66" y="78"/>
                  </a:lnTo>
                  <a:lnTo>
                    <a:pt x="62" y="74"/>
                  </a:lnTo>
                  <a:lnTo>
                    <a:pt x="60" y="74"/>
                  </a:lnTo>
                  <a:lnTo>
                    <a:pt x="56" y="70"/>
                  </a:lnTo>
                  <a:lnTo>
                    <a:pt x="52" y="70"/>
                  </a:lnTo>
                  <a:lnTo>
                    <a:pt x="52" y="66"/>
                  </a:lnTo>
                  <a:lnTo>
                    <a:pt x="56" y="70"/>
                  </a:lnTo>
                  <a:lnTo>
                    <a:pt x="60" y="70"/>
                  </a:lnTo>
                  <a:lnTo>
                    <a:pt x="60" y="70"/>
                  </a:lnTo>
                  <a:lnTo>
                    <a:pt x="60" y="70"/>
                  </a:lnTo>
                  <a:close/>
                  <a:moveTo>
                    <a:pt x="18" y="30"/>
                  </a:moveTo>
                  <a:lnTo>
                    <a:pt x="14" y="30"/>
                  </a:lnTo>
                  <a:lnTo>
                    <a:pt x="14" y="26"/>
                  </a:lnTo>
                  <a:lnTo>
                    <a:pt x="18" y="26"/>
                  </a:lnTo>
                  <a:lnTo>
                    <a:pt x="18" y="30"/>
                  </a:lnTo>
                  <a:lnTo>
                    <a:pt x="18" y="30"/>
                  </a:lnTo>
                  <a:lnTo>
                    <a:pt x="18" y="30"/>
                  </a:lnTo>
                  <a:close/>
                  <a:moveTo>
                    <a:pt x="14" y="38"/>
                  </a:moveTo>
                  <a:lnTo>
                    <a:pt x="10" y="34"/>
                  </a:lnTo>
                  <a:lnTo>
                    <a:pt x="14" y="34"/>
                  </a:lnTo>
                  <a:lnTo>
                    <a:pt x="14" y="30"/>
                  </a:lnTo>
                  <a:lnTo>
                    <a:pt x="10" y="30"/>
                  </a:lnTo>
                  <a:lnTo>
                    <a:pt x="10" y="26"/>
                  </a:lnTo>
                  <a:lnTo>
                    <a:pt x="14" y="26"/>
                  </a:lnTo>
                  <a:lnTo>
                    <a:pt x="10" y="26"/>
                  </a:lnTo>
                  <a:lnTo>
                    <a:pt x="10" y="30"/>
                  </a:lnTo>
                  <a:lnTo>
                    <a:pt x="14" y="30"/>
                  </a:lnTo>
                  <a:lnTo>
                    <a:pt x="14" y="34"/>
                  </a:lnTo>
                  <a:lnTo>
                    <a:pt x="14" y="38"/>
                  </a:lnTo>
                  <a:lnTo>
                    <a:pt x="14" y="38"/>
                  </a:lnTo>
                  <a:lnTo>
                    <a:pt x="14" y="38"/>
                  </a:lnTo>
                  <a:close/>
                  <a:moveTo>
                    <a:pt x="14" y="40"/>
                  </a:moveTo>
                  <a:lnTo>
                    <a:pt x="14" y="38"/>
                  </a:lnTo>
                  <a:lnTo>
                    <a:pt x="10" y="38"/>
                  </a:lnTo>
                  <a:lnTo>
                    <a:pt x="14" y="38"/>
                  </a:lnTo>
                  <a:lnTo>
                    <a:pt x="14" y="40"/>
                  </a:lnTo>
                  <a:lnTo>
                    <a:pt x="14" y="40"/>
                  </a:lnTo>
                  <a:lnTo>
                    <a:pt x="14" y="40"/>
                  </a:lnTo>
                  <a:close/>
                  <a:moveTo>
                    <a:pt x="18" y="38"/>
                  </a:moveTo>
                  <a:lnTo>
                    <a:pt x="22" y="38"/>
                  </a:lnTo>
                  <a:lnTo>
                    <a:pt x="22" y="40"/>
                  </a:lnTo>
                  <a:lnTo>
                    <a:pt x="26" y="44"/>
                  </a:lnTo>
                  <a:lnTo>
                    <a:pt x="22" y="44"/>
                  </a:lnTo>
                  <a:lnTo>
                    <a:pt x="22" y="40"/>
                  </a:lnTo>
                  <a:lnTo>
                    <a:pt x="18" y="38"/>
                  </a:lnTo>
                  <a:lnTo>
                    <a:pt x="18" y="38"/>
                  </a:lnTo>
                  <a:lnTo>
                    <a:pt x="18" y="38"/>
                  </a:lnTo>
                  <a:close/>
                  <a:moveTo>
                    <a:pt x="26" y="52"/>
                  </a:moveTo>
                  <a:lnTo>
                    <a:pt x="22" y="52"/>
                  </a:lnTo>
                  <a:lnTo>
                    <a:pt x="22" y="48"/>
                  </a:lnTo>
                  <a:lnTo>
                    <a:pt x="18" y="48"/>
                  </a:lnTo>
                  <a:lnTo>
                    <a:pt x="18" y="44"/>
                  </a:lnTo>
                  <a:lnTo>
                    <a:pt x="22" y="48"/>
                  </a:lnTo>
                  <a:lnTo>
                    <a:pt x="22" y="52"/>
                  </a:lnTo>
                  <a:lnTo>
                    <a:pt x="26" y="52"/>
                  </a:lnTo>
                  <a:lnTo>
                    <a:pt x="26" y="52"/>
                  </a:lnTo>
                  <a:lnTo>
                    <a:pt x="26" y="52"/>
                  </a:lnTo>
                  <a:close/>
                  <a:moveTo>
                    <a:pt x="44" y="64"/>
                  </a:moveTo>
                  <a:lnTo>
                    <a:pt x="40" y="64"/>
                  </a:lnTo>
                  <a:lnTo>
                    <a:pt x="44" y="64"/>
                  </a:lnTo>
                  <a:lnTo>
                    <a:pt x="48" y="64"/>
                  </a:lnTo>
                  <a:lnTo>
                    <a:pt x="44" y="64"/>
                  </a:lnTo>
                  <a:lnTo>
                    <a:pt x="44" y="64"/>
                  </a:lnTo>
                  <a:lnTo>
                    <a:pt x="44" y="64"/>
                  </a:lnTo>
                  <a:close/>
                  <a:moveTo>
                    <a:pt x="52" y="66"/>
                  </a:moveTo>
                  <a:lnTo>
                    <a:pt x="48" y="66"/>
                  </a:lnTo>
                  <a:lnTo>
                    <a:pt x="44" y="66"/>
                  </a:lnTo>
                  <a:lnTo>
                    <a:pt x="40" y="66"/>
                  </a:lnTo>
                  <a:lnTo>
                    <a:pt x="44" y="66"/>
                  </a:lnTo>
                  <a:lnTo>
                    <a:pt x="48" y="66"/>
                  </a:lnTo>
                  <a:lnTo>
                    <a:pt x="52" y="66"/>
                  </a:lnTo>
                  <a:lnTo>
                    <a:pt x="52" y="66"/>
                  </a:lnTo>
                  <a:lnTo>
                    <a:pt x="52" y="66"/>
                  </a:lnTo>
                  <a:close/>
                  <a:moveTo>
                    <a:pt x="36" y="70"/>
                  </a:moveTo>
                  <a:lnTo>
                    <a:pt x="36" y="66"/>
                  </a:lnTo>
                  <a:lnTo>
                    <a:pt x="40" y="66"/>
                  </a:lnTo>
                  <a:lnTo>
                    <a:pt x="40" y="70"/>
                  </a:lnTo>
                  <a:lnTo>
                    <a:pt x="36" y="70"/>
                  </a:lnTo>
                  <a:lnTo>
                    <a:pt x="36" y="70"/>
                  </a:lnTo>
                  <a:lnTo>
                    <a:pt x="36" y="70"/>
                  </a:lnTo>
                  <a:close/>
                  <a:moveTo>
                    <a:pt x="48" y="70"/>
                  </a:moveTo>
                  <a:lnTo>
                    <a:pt x="44" y="70"/>
                  </a:lnTo>
                  <a:lnTo>
                    <a:pt x="48" y="70"/>
                  </a:lnTo>
                  <a:lnTo>
                    <a:pt x="52" y="70"/>
                  </a:lnTo>
                  <a:lnTo>
                    <a:pt x="48" y="70"/>
                  </a:lnTo>
                  <a:lnTo>
                    <a:pt x="48" y="70"/>
                  </a:lnTo>
                  <a:lnTo>
                    <a:pt x="48" y="70"/>
                  </a:lnTo>
                  <a:close/>
                  <a:moveTo>
                    <a:pt x="60" y="74"/>
                  </a:moveTo>
                  <a:lnTo>
                    <a:pt x="56" y="74"/>
                  </a:lnTo>
                  <a:lnTo>
                    <a:pt x="60" y="74"/>
                  </a:lnTo>
                  <a:lnTo>
                    <a:pt x="60" y="74"/>
                  </a:lnTo>
                  <a:lnTo>
                    <a:pt x="60" y="74"/>
                  </a:lnTo>
                  <a:close/>
                  <a:moveTo>
                    <a:pt x="60" y="70"/>
                  </a:moveTo>
                  <a:lnTo>
                    <a:pt x="56" y="70"/>
                  </a:lnTo>
                  <a:lnTo>
                    <a:pt x="56" y="66"/>
                  </a:lnTo>
                  <a:lnTo>
                    <a:pt x="52" y="66"/>
                  </a:lnTo>
                  <a:lnTo>
                    <a:pt x="52" y="64"/>
                  </a:lnTo>
                  <a:lnTo>
                    <a:pt x="48" y="64"/>
                  </a:lnTo>
                  <a:lnTo>
                    <a:pt x="44" y="60"/>
                  </a:lnTo>
                  <a:lnTo>
                    <a:pt x="40" y="60"/>
                  </a:lnTo>
                  <a:lnTo>
                    <a:pt x="36" y="60"/>
                  </a:lnTo>
                  <a:lnTo>
                    <a:pt x="34" y="60"/>
                  </a:lnTo>
                  <a:lnTo>
                    <a:pt x="34" y="56"/>
                  </a:lnTo>
                  <a:lnTo>
                    <a:pt x="36" y="56"/>
                  </a:lnTo>
                  <a:lnTo>
                    <a:pt x="34" y="56"/>
                  </a:lnTo>
                  <a:lnTo>
                    <a:pt x="30" y="52"/>
                  </a:lnTo>
                  <a:lnTo>
                    <a:pt x="26" y="52"/>
                  </a:lnTo>
                  <a:lnTo>
                    <a:pt x="26" y="48"/>
                  </a:lnTo>
                  <a:lnTo>
                    <a:pt x="26" y="44"/>
                  </a:lnTo>
                  <a:lnTo>
                    <a:pt x="22" y="44"/>
                  </a:lnTo>
                  <a:lnTo>
                    <a:pt x="26" y="44"/>
                  </a:lnTo>
                  <a:lnTo>
                    <a:pt x="30" y="44"/>
                  </a:lnTo>
                  <a:lnTo>
                    <a:pt x="26" y="40"/>
                  </a:lnTo>
                  <a:lnTo>
                    <a:pt x="22" y="40"/>
                  </a:lnTo>
                  <a:lnTo>
                    <a:pt x="22" y="38"/>
                  </a:lnTo>
                  <a:lnTo>
                    <a:pt x="18" y="34"/>
                  </a:lnTo>
                  <a:lnTo>
                    <a:pt x="22" y="34"/>
                  </a:lnTo>
                  <a:lnTo>
                    <a:pt x="22" y="30"/>
                  </a:lnTo>
                  <a:lnTo>
                    <a:pt x="18" y="26"/>
                  </a:lnTo>
                  <a:lnTo>
                    <a:pt x="14" y="26"/>
                  </a:lnTo>
                  <a:lnTo>
                    <a:pt x="14" y="22"/>
                  </a:lnTo>
                  <a:lnTo>
                    <a:pt x="10" y="22"/>
                  </a:lnTo>
                  <a:lnTo>
                    <a:pt x="10" y="26"/>
                  </a:lnTo>
                  <a:lnTo>
                    <a:pt x="10" y="30"/>
                  </a:lnTo>
                  <a:lnTo>
                    <a:pt x="8" y="30"/>
                  </a:lnTo>
                  <a:lnTo>
                    <a:pt x="8" y="34"/>
                  </a:lnTo>
                  <a:lnTo>
                    <a:pt x="4" y="34"/>
                  </a:lnTo>
                  <a:lnTo>
                    <a:pt x="8" y="34"/>
                  </a:lnTo>
                  <a:lnTo>
                    <a:pt x="4" y="30"/>
                  </a:lnTo>
                  <a:lnTo>
                    <a:pt x="4" y="26"/>
                  </a:lnTo>
                  <a:lnTo>
                    <a:pt x="4" y="22"/>
                  </a:lnTo>
                  <a:lnTo>
                    <a:pt x="0" y="22"/>
                  </a:lnTo>
                  <a:lnTo>
                    <a:pt x="0" y="18"/>
                  </a:lnTo>
                  <a:lnTo>
                    <a:pt x="4" y="18"/>
                  </a:lnTo>
                  <a:lnTo>
                    <a:pt x="4" y="22"/>
                  </a:lnTo>
                  <a:lnTo>
                    <a:pt x="8" y="22"/>
                  </a:lnTo>
                  <a:lnTo>
                    <a:pt x="10" y="22"/>
                  </a:lnTo>
                  <a:lnTo>
                    <a:pt x="14" y="18"/>
                  </a:lnTo>
                  <a:lnTo>
                    <a:pt x="14" y="14"/>
                  </a:lnTo>
                  <a:lnTo>
                    <a:pt x="14" y="18"/>
                  </a:lnTo>
                  <a:lnTo>
                    <a:pt x="18" y="18"/>
                  </a:lnTo>
                  <a:lnTo>
                    <a:pt x="18" y="22"/>
                  </a:lnTo>
                  <a:lnTo>
                    <a:pt x="22" y="18"/>
                  </a:lnTo>
                  <a:lnTo>
                    <a:pt x="22" y="22"/>
                  </a:lnTo>
                  <a:lnTo>
                    <a:pt x="26" y="22"/>
                  </a:lnTo>
                  <a:lnTo>
                    <a:pt x="26" y="18"/>
                  </a:lnTo>
                  <a:lnTo>
                    <a:pt x="26" y="14"/>
                  </a:lnTo>
                  <a:lnTo>
                    <a:pt x="30" y="14"/>
                  </a:lnTo>
                  <a:lnTo>
                    <a:pt x="34" y="14"/>
                  </a:lnTo>
                  <a:lnTo>
                    <a:pt x="34" y="12"/>
                  </a:lnTo>
                  <a:lnTo>
                    <a:pt x="34" y="8"/>
                  </a:lnTo>
                  <a:lnTo>
                    <a:pt x="30" y="8"/>
                  </a:lnTo>
                  <a:lnTo>
                    <a:pt x="30" y="4"/>
                  </a:lnTo>
                  <a:lnTo>
                    <a:pt x="34" y="4"/>
                  </a:lnTo>
                  <a:lnTo>
                    <a:pt x="36" y="4"/>
                  </a:lnTo>
                  <a:lnTo>
                    <a:pt x="36" y="0"/>
                  </a:lnTo>
                  <a:lnTo>
                    <a:pt x="40" y="0"/>
                  </a:lnTo>
                  <a:lnTo>
                    <a:pt x="44" y="0"/>
                  </a:lnTo>
                  <a:lnTo>
                    <a:pt x="48" y="4"/>
                  </a:lnTo>
                  <a:lnTo>
                    <a:pt x="52" y="8"/>
                  </a:lnTo>
                  <a:lnTo>
                    <a:pt x="52" y="12"/>
                  </a:lnTo>
                  <a:lnTo>
                    <a:pt x="56" y="12"/>
                  </a:lnTo>
                  <a:lnTo>
                    <a:pt x="60" y="12"/>
                  </a:lnTo>
                  <a:lnTo>
                    <a:pt x="60" y="14"/>
                  </a:lnTo>
                  <a:lnTo>
                    <a:pt x="62" y="14"/>
                  </a:lnTo>
                  <a:lnTo>
                    <a:pt x="66" y="14"/>
                  </a:lnTo>
                  <a:lnTo>
                    <a:pt x="70" y="14"/>
                  </a:lnTo>
                  <a:lnTo>
                    <a:pt x="74" y="14"/>
                  </a:lnTo>
                  <a:lnTo>
                    <a:pt x="74" y="12"/>
                  </a:lnTo>
                  <a:lnTo>
                    <a:pt x="78" y="14"/>
                  </a:lnTo>
                  <a:lnTo>
                    <a:pt x="78" y="18"/>
                  </a:lnTo>
                  <a:lnTo>
                    <a:pt x="78" y="22"/>
                  </a:lnTo>
                  <a:lnTo>
                    <a:pt x="82" y="22"/>
                  </a:lnTo>
                  <a:lnTo>
                    <a:pt x="82" y="26"/>
                  </a:lnTo>
                  <a:lnTo>
                    <a:pt x="86" y="26"/>
                  </a:lnTo>
                  <a:lnTo>
                    <a:pt x="82" y="26"/>
                  </a:lnTo>
                  <a:lnTo>
                    <a:pt x="82" y="30"/>
                  </a:lnTo>
                  <a:lnTo>
                    <a:pt x="78" y="30"/>
                  </a:lnTo>
                  <a:lnTo>
                    <a:pt x="78" y="34"/>
                  </a:lnTo>
                  <a:lnTo>
                    <a:pt x="74" y="34"/>
                  </a:lnTo>
                  <a:lnTo>
                    <a:pt x="74" y="30"/>
                  </a:lnTo>
                  <a:lnTo>
                    <a:pt x="70" y="26"/>
                  </a:lnTo>
                  <a:lnTo>
                    <a:pt x="66" y="26"/>
                  </a:lnTo>
                  <a:lnTo>
                    <a:pt x="66" y="30"/>
                  </a:lnTo>
                  <a:lnTo>
                    <a:pt x="62" y="30"/>
                  </a:lnTo>
                  <a:lnTo>
                    <a:pt x="60" y="30"/>
                  </a:lnTo>
                  <a:lnTo>
                    <a:pt x="60" y="26"/>
                  </a:lnTo>
                  <a:lnTo>
                    <a:pt x="56" y="26"/>
                  </a:lnTo>
                  <a:lnTo>
                    <a:pt x="52" y="26"/>
                  </a:lnTo>
                  <a:lnTo>
                    <a:pt x="48" y="26"/>
                  </a:lnTo>
                  <a:lnTo>
                    <a:pt x="44" y="26"/>
                  </a:lnTo>
                  <a:lnTo>
                    <a:pt x="40" y="26"/>
                  </a:lnTo>
                  <a:lnTo>
                    <a:pt x="40" y="30"/>
                  </a:lnTo>
                  <a:lnTo>
                    <a:pt x="36" y="30"/>
                  </a:lnTo>
                  <a:lnTo>
                    <a:pt x="36" y="26"/>
                  </a:lnTo>
                  <a:lnTo>
                    <a:pt x="34" y="26"/>
                  </a:lnTo>
                  <a:lnTo>
                    <a:pt x="34" y="30"/>
                  </a:lnTo>
                  <a:lnTo>
                    <a:pt x="34" y="34"/>
                  </a:lnTo>
                  <a:lnTo>
                    <a:pt x="34" y="38"/>
                  </a:lnTo>
                  <a:lnTo>
                    <a:pt x="36" y="38"/>
                  </a:lnTo>
                  <a:lnTo>
                    <a:pt x="36" y="40"/>
                  </a:lnTo>
                  <a:lnTo>
                    <a:pt x="36" y="44"/>
                  </a:lnTo>
                  <a:lnTo>
                    <a:pt x="40" y="44"/>
                  </a:lnTo>
                  <a:lnTo>
                    <a:pt x="40" y="48"/>
                  </a:lnTo>
                  <a:lnTo>
                    <a:pt x="44" y="48"/>
                  </a:lnTo>
                  <a:lnTo>
                    <a:pt x="44" y="52"/>
                  </a:lnTo>
                  <a:lnTo>
                    <a:pt x="48" y="56"/>
                  </a:lnTo>
                  <a:lnTo>
                    <a:pt x="48" y="60"/>
                  </a:lnTo>
                  <a:lnTo>
                    <a:pt x="52" y="60"/>
                  </a:lnTo>
                  <a:lnTo>
                    <a:pt x="56" y="60"/>
                  </a:lnTo>
                  <a:lnTo>
                    <a:pt x="52" y="64"/>
                  </a:lnTo>
                  <a:lnTo>
                    <a:pt x="56" y="64"/>
                  </a:lnTo>
                  <a:lnTo>
                    <a:pt x="56" y="66"/>
                  </a:lnTo>
                  <a:lnTo>
                    <a:pt x="60" y="66"/>
                  </a:lnTo>
                  <a:lnTo>
                    <a:pt x="60" y="70"/>
                  </a:lnTo>
                  <a:lnTo>
                    <a:pt x="60" y="70"/>
                  </a:lnTo>
                  <a:lnTo>
                    <a:pt x="60" y="7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13" name="Freeform 95">
              <a:extLst>
                <a:ext uri="{FF2B5EF4-FFF2-40B4-BE49-F238E27FC236}">
                  <a16:creationId xmlns:a16="http://schemas.microsoft.com/office/drawing/2014/main" id="{80A7C1B2-2D4C-905F-B8E2-DB09BE1784FE}"/>
                </a:ext>
              </a:extLst>
            </p:cNvPr>
            <p:cNvSpPr>
              <a:spLocks/>
            </p:cNvSpPr>
            <p:nvPr/>
          </p:nvSpPr>
          <p:spPr bwMode="auto">
            <a:xfrm>
              <a:off x="4664075" y="3076643"/>
              <a:ext cx="155575" cy="82550"/>
            </a:xfrm>
            <a:custGeom>
              <a:avLst/>
              <a:gdLst>
                <a:gd name="T0" fmla="*/ 84 w 98"/>
                <a:gd name="T1" fmla="*/ 42 h 52"/>
                <a:gd name="T2" fmla="*/ 80 w 98"/>
                <a:gd name="T3" fmla="*/ 46 h 52"/>
                <a:gd name="T4" fmla="*/ 72 w 98"/>
                <a:gd name="T5" fmla="*/ 46 h 52"/>
                <a:gd name="T6" fmla="*/ 68 w 98"/>
                <a:gd name="T7" fmla="*/ 50 h 52"/>
                <a:gd name="T8" fmla="*/ 68 w 98"/>
                <a:gd name="T9" fmla="*/ 50 h 52"/>
                <a:gd name="T10" fmla="*/ 60 w 98"/>
                <a:gd name="T11" fmla="*/ 46 h 52"/>
                <a:gd name="T12" fmla="*/ 58 w 98"/>
                <a:gd name="T13" fmla="*/ 50 h 52"/>
                <a:gd name="T14" fmla="*/ 54 w 98"/>
                <a:gd name="T15" fmla="*/ 46 h 52"/>
                <a:gd name="T16" fmla="*/ 50 w 98"/>
                <a:gd name="T17" fmla="*/ 46 h 52"/>
                <a:gd name="T18" fmla="*/ 46 w 98"/>
                <a:gd name="T19" fmla="*/ 42 h 52"/>
                <a:gd name="T20" fmla="*/ 42 w 98"/>
                <a:gd name="T21" fmla="*/ 42 h 52"/>
                <a:gd name="T22" fmla="*/ 38 w 98"/>
                <a:gd name="T23" fmla="*/ 46 h 52"/>
                <a:gd name="T24" fmla="*/ 38 w 98"/>
                <a:gd name="T25" fmla="*/ 52 h 52"/>
                <a:gd name="T26" fmla="*/ 34 w 98"/>
                <a:gd name="T27" fmla="*/ 52 h 52"/>
                <a:gd name="T28" fmla="*/ 26 w 98"/>
                <a:gd name="T29" fmla="*/ 50 h 52"/>
                <a:gd name="T30" fmla="*/ 24 w 98"/>
                <a:gd name="T31" fmla="*/ 46 h 52"/>
                <a:gd name="T32" fmla="*/ 24 w 98"/>
                <a:gd name="T33" fmla="*/ 46 h 52"/>
                <a:gd name="T34" fmla="*/ 20 w 98"/>
                <a:gd name="T35" fmla="*/ 42 h 52"/>
                <a:gd name="T36" fmla="*/ 12 w 98"/>
                <a:gd name="T37" fmla="*/ 38 h 52"/>
                <a:gd name="T38" fmla="*/ 8 w 98"/>
                <a:gd name="T39" fmla="*/ 30 h 52"/>
                <a:gd name="T40" fmla="*/ 4 w 98"/>
                <a:gd name="T41" fmla="*/ 26 h 52"/>
                <a:gd name="T42" fmla="*/ 4 w 98"/>
                <a:gd name="T43" fmla="*/ 22 h 52"/>
                <a:gd name="T44" fmla="*/ 0 w 98"/>
                <a:gd name="T45" fmla="*/ 18 h 52"/>
                <a:gd name="T46" fmla="*/ 4 w 98"/>
                <a:gd name="T47" fmla="*/ 18 h 52"/>
                <a:gd name="T48" fmla="*/ 8 w 98"/>
                <a:gd name="T49" fmla="*/ 12 h 52"/>
                <a:gd name="T50" fmla="*/ 12 w 98"/>
                <a:gd name="T51" fmla="*/ 12 h 52"/>
                <a:gd name="T52" fmla="*/ 12 w 98"/>
                <a:gd name="T53" fmla="*/ 12 h 52"/>
                <a:gd name="T54" fmla="*/ 16 w 98"/>
                <a:gd name="T55" fmla="*/ 12 h 52"/>
                <a:gd name="T56" fmla="*/ 20 w 98"/>
                <a:gd name="T57" fmla="*/ 8 h 52"/>
                <a:gd name="T58" fmla="*/ 24 w 98"/>
                <a:gd name="T59" fmla="*/ 8 h 52"/>
                <a:gd name="T60" fmla="*/ 26 w 98"/>
                <a:gd name="T61" fmla="*/ 4 h 52"/>
                <a:gd name="T62" fmla="*/ 30 w 98"/>
                <a:gd name="T63" fmla="*/ 0 h 52"/>
                <a:gd name="T64" fmla="*/ 34 w 98"/>
                <a:gd name="T65" fmla="*/ 0 h 52"/>
                <a:gd name="T66" fmla="*/ 38 w 98"/>
                <a:gd name="T67" fmla="*/ 4 h 52"/>
                <a:gd name="T68" fmla="*/ 38 w 98"/>
                <a:gd name="T69" fmla="*/ 4 h 52"/>
                <a:gd name="T70" fmla="*/ 46 w 98"/>
                <a:gd name="T71" fmla="*/ 0 h 52"/>
                <a:gd name="T72" fmla="*/ 46 w 98"/>
                <a:gd name="T73" fmla="*/ 4 h 52"/>
                <a:gd name="T74" fmla="*/ 50 w 98"/>
                <a:gd name="T75" fmla="*/ 4 h 52"/>
                <a:gd name="T76" fmla="*/ 58 w 98"/>
                <a:gd name="T77" fmla="*/ 8 h 52"/>
                <a:gd name="T78" fmla="*/ 60 w 98"/>
                <a:gd name="T79" fmla="*/ 8 h 52"/>
                <a:gd name="T80" fmla="*/ 60 w 98"/>
                <a:gd name="T81" fmla="*/ 12 h 52"/>
                <a:gd name="T82" fmla="*/ 60 w 98"/>
                <a:gd name="T83" fmla="*/ 16 h 52"/>
                <a:gd name="T84" fmla="*/ 64 w 98"/>
                <a:gd name="T85" fmla="*/ 18 h 52"/>
                <a:gd name="T86" fmla="*/ 68 w 98"/>
                <a:gd name="T87" fmla="*/ 18 h 52"/>
                <a:gd name="T88" fmla="*/ 72 w 98"/>
                <a:gd name="T89" fmla="*/ 18 h 52"/>
                <a:gd name="T90" fmla="*/ 68 w 98"/>
                <a:gd name="T91" fmla="*/ 12 h 52"/>
                <a:gd name="T92" fmla="*/ 72 w 98"/>
                <a:gd name="T93" fmla="*/ 16 h 52"/>
                <a:gd name="T94" fmla="*/ 80 w 98"/>
                <a:gd name="T95" fmla="*/ 16 h 52"/>
                <a:gd name="T96" fmla="*/ 80 w 98"/>
                <a:gd name="T97" fmla="*/ 16 h 52"/>
                <a:gd name="T98" fmla="*/ 80 w 98"/>
                <a:gd name="T99" fmla="*/ 18 h 52"/>
                <a:gd name="T100" fmla="*/ 88 w 98"/>
                <a:gd name="T101" fmla="*/ 18 h 52"/>
                <a:gd name="T102" fmla="*/ 94 w 98"/>
                <a:gd name="T103" fmla="*/ 22 h 52"/>
                <a:gd name="T104" fmla="*/ 94 w 98"/>
                <a:gd name="T105" fmla="*/ 30 h 52"/>
                <a:gd name="T106" fmla="*/ 94 w 98"/>
                <a:gd name="T107" fmla="*/ 30 h 52"/>
                <a:gd name="T108" fmla="*/ 88 w 98"/>
                <a:gd name="T109" fmla="*/ 38 h 52"/>
                <a:gd name="T110" fmla="*/ 88 w 98"/>
                <a:gd name="T111"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 h="52">
                  <a:moveTo>
                    <a:pt x="88" y="38"/>
                  </a:moveTo>
                  <a:lnTo>
                    <a:pt x="88" y="42"/>
                  </a:lnTo>
                  <a:lnTo>
                    <a:pt x="88" y="42"/>
                  </a:lnTo>
                  <a:lnTo>
                    <a:pt x="88" y="42"/>
                  </a:lnTo>
                  <a:lnTo>
                    <a:pt x="84" y="42"/>
                  </a:lnTo>
                  <a:lnTo>
                    <a:pt x="84" y="46"/>
                  </a:lnTo>
                  <a:lnTo>
                    <a:pt x="80" y="46"/>
                  </a:lnTo>
                  <a:lnTo>
                    <a:pt x="80" y="46"/>
                  </a:lnTo>
                  <a:lnTo>
                    <a:pt x="80" y="46"/>
                  </a:lnTo>
                  <a:lnTo>
                    <a:pt x="80" y="46"/>
                  </a:lnTo>
                  <a:lnTo>
                    <a:pt x="76" y="46"/>
                  </a:lnTo>
                  <a:lnTo>
                    <a:pt x="76" y="46"/>
                  </a:lnTo>
                  <a:lnTo>
                    <a:pt x="76" y="46"/>
                  </a:lnTo>
                  <a:lnTo>
                    <a:pt x="76" y="46"/>
                  </a:lnTo>
                  <a:lnTo>
                    <a:pt x="72" y="46"/>
                  </a:lnTo>
                  <a:lnTo>
                    <a:pt x="72" y="46"/>
                  </a:lnTo>
                  <a:lnTo>
                    <a:pt x="72" y="46"/>
                  </a:lnTo>
                  <a:lnTo>
                    <a:pt x="72" y="50"/>
                  </a:lnTo>
                  <a:lnTo>
                    <a:pt x="72" y="50"/>
                  </a:lnTo>
                  <a:lnTo>
                    <a:pt x="68" y="50"/>
                  </a:lnTo>
                  <a:lnTo>
                    <a:pt x="68" y="50"/>
                  </a:lnTo>
                  <a:lnTo>
                    <a:pt x="68" y="50"/>
                  </a:lnTo>
                  <a:lnTo>
                    <a:pt x="68" y="50"/>
                  </a:lnTo>
                  <a:lnTo>
                    <a:pt x="68" y="50"/>
                  </a:lnTo>
                  <a:lnTo>
                    <a:pt x="68" y="50"/>
                  </a:lnTo>
                  <a:lnTo>
                    <a:pt x="68" y="50"/>
                  </a:lnTo>
                  <a:lnTo>
                    <a:pt x="64" y="50"/>
                  </a:lnTo>
                  <a:lnTo>
                    <a:pt x="64" y="46"/>
                  </a:lnTo>
                  <a:lnTo>
                    <a:pt x="64" y="46"/>
                  </a:lnTo>
                  <a:lnTo>
                    <a:pt x="60" y="46"/>
                  </a:lnTo>
                  <a:lnTo>
                    <a:pt x="60" y="46"/>
                  </a:lnTo>
                  <a:lnTo>
                    <a:pt x="60" y="50"/>
                  </a:lnTo>
                  <a:lnTo>
                    <a:pt x="60" y="50"/>
                  </a:lnTo>
                  <a:lnTo>
                    <a:pt x="60" y="50"/>
                  </a:lnTo>
                  <a:lnTo>
                    <a:pt x="58" y="50"/>
                  </a:lnTo>
                  <a:lnTo>
                    <a:pt x="58" y="50"/>
                  </a:lnTo>
                  <a:lnTo>
                    <a:pt x="58" y="50"/>
                  </a:lnTo>
                  <a:lnTo>
                    <a:pt x="58" y="50"/>
                  </a:lnTo>
                  <a:lnTo>
                    <a:pt x="58" y="46"/>
                  </a:lnTo>
                  <a:lnTo>
                    <a:pt x="54" y="46"/>
                  </a:lnTo>
                  <a:lnTo>
                    <a:pt x="54" y="46"/>
                  </a:lnTo>
                  <a:lnTo>
                    <a:pt x="54" y="46"/>
                  </a:lnTo>
                  <a:lnTo>
                    <a:pt x="50" y="46"/>
                  </a:lnTo>
                  <a:lnTo>
                    <a:pt x="50" y="46"/>
                  </a:lnTo>
                  <a:lnTo>
                    <a:pt x="50" y="46"/>
                  </a:lnTo>
                  <a:lnTo>
                    <a:pt x="50" y="46"/>
                  </a:lnTo>
                  <a:lnTo>
                    <a:pt x="50" y="46"/>
                  </a:lnTo>
                  <a:lnTo>
                    <a:pt x="46" y="42"/>
                  </a:lnTo>
                  <a:lnTo>
                    <a:pt x="46" y="42"/>
                  </a:lnTo>
                  <a:lnTo>
                    <a:pt x="46" y="42"/>
                  </a:lnTo>
                  <a:lnTo>
                    <a:pt x="46" y="42"/>
                  </a:lnTo>
                  <a:lnTo>
                    <a:pt x="42" y="42"/>
                  </a:lnTo>
                  <a:lnTo>
                    <a:pt x="42" y="42"/>
                  </a:lnTo>
                  <a:lnTo>
                    <a:pt x="42" y="42"/>
                  </a:lnTo>
                  <a:lnTo>
                    <a:pt x="42" y="42"/>
                  </a:lnTo>
                  <a:lnTo>
                    <a:pt x="42" y="46"/>
                  </a:lnTo>
                  <a:lnTo>
                    <a:pt x="42" y="46"/>
                  </a:lnTo>
                  <a:lnTo>
                    <a:pt x="38" y="46"/>
                  </a:lnTo>
                  <a:lnTo>
                    <a:pt x="38" y="46"/>
                  </a:lnTo>
                  <a:lnTo>
                    <a:pt x="38" y="46"/>
                  </a:lnTo>
                  <a:lnTo>
                    <a:pt x="38" y="50"/>
                  </a:lnTo>
                  <a:lnTo>
                    <a:pt x="38" y="50"/>
                  </a:lnTo>
                  <a:lnTo>
                    <a:pt x="38" y="50"/>
                  </a:lnTo>
                  <a:lnTo>
                    <a:pt x="38" y="52"/>
                  </a:lnTo>
                  <a:lnTo>
                    <a:pt x="38" y="52"/>
                  </a:lnTo>
                  <a:lnTo>
                    <a:pt x="38" y="50"/>
                  </a:lnTo>
                  <a:lnTo>
                    <a:pt x="34" y="50"/>
                  </a:lnTo>
                  <a:lnTo>
                    <a:pt x="34" y="50"/>
                  </a:lnTo>
                  <a:lnTo>
                    <a:pt x="34" y="50"/>
                  </a:lnTo>
                  <a:lnTo>
                    <a:pt x="34" y="52"/>
                  </a:lnTo>
                  <a:lnTo>
                    <a:pt x="30" y="52"/>
                  </a:lnTo>
                  <a:lnTo>
                    <a:pt x="30" y="52"/>
                  </a:lnTo>
                  <a:lnTo>
                    <a:pt x="26" y="50"/>
                  </a:lnTo>
                  <a:lnTo>
                    <a:pt x="26" y="50"/>
                  </a:lnTo>
                  <a:lnTo>
                    <a:pt x="26" y="50"/>
                  </a:lnTo>
                  <a:lnTo>
                    <a:pt x="26" y="50"/>
                  </a:lnTo>
                  <a:lnTo>
                    <a:pt x="24" y="50"/>
                  </a:lnTo>
                  <a:lnTo>
                    <a:pt x="24" y="46"/>
                  </a:lnTo>
                  <a:lnTo>
                    <a:pt x="24" y="46"/>
                  </a:lnTo>
                  <a:lnTo>
                    <a:pt x="24" y="46"/>
                  </a:lnTo>
                  <a:lnTo>
                    <a:pt x="24" y="46"/>
                  </a:lnTo>
                  <a:lnTo>
                    <a:pt x="24" y="46"/>
                  </a:lnTo>
                  <a:lnTo>
                    <a:pt x="24" y="46"/>
                  </a:lnTo>
                  <a:lnTo>
                    <a:pt x="24" y="46"/>
                  </a:lnTo>
                  <a:lnTo>
                    <a:pt x="24" y="46"/>
                  </a:lnTo>
                  <a:lnTo>
                    <a:pt x="24" y="46"/>
                  </a:lnTo>
                  <a:lnTo>
                    <a:pt x="24" y="46"/>
                  </a:lnTo>
                  <a:lnTo>
                    <a:pt x="24" y="46"/>
                  </a:lnTo>
                  <a:lnTo>
                    <a:pt x="20" y="42"/>
                  </a:lnTo>
                  <a:lnTo>
                    <a:pt x="20" y="42"/>
                  </a:lnTo>
                  <a:lnTo>
                    <a:pt x="20" y="42"/>
                  </a:lnTo>
                  <a:lnTo>
                    <a:pt x="20" y="42"/>
                  </a:lnTo>
                  <a:lnTo>
                    <a:pt x="20" y="42"/>
                  </a:lnTo>
                  <a:lnTo>
                    <a:pt x="16" y="38"/>
                  </a:lnTo>
                  <a:lnTo>
                    <a:pt x="12" y="38"/>
                  </a:lnTo>
                  <a:lnTo>
                    <a:pt x="12" y="34"/>
                  </a:lnTo>
                  <a:lnTo>
                    <a:pt x="12" y="34"/>
                  </a:lnTo>
                  <a:lnTo>
                    <a:pt x="12" y="34"/>
                  </a:lnTo>
                  <a:lnTo>
                    <a:pt x="8" y="34"/>
                  </a:lnTo>
                  <a:lnTo>
                    <a:pt x="8" y="30"/>
                  </a:lnTo>
                  <a:lnTo>
                    <a:pt x="8" y="30"/>
                  </a:lnTo>
                  <a:lnTo>
                    <a:pt x="8" y="30"/>
                  </a:lnTo>
                  <a:lnTo>
                    <a:pt x="4" y="30"/>
                  </a:lnTo>
                  <a:lnTo>
                    <a:pt x="4" y="26"/>
                  </a:lnTo>
                  <a:lnTo>
                    <a:pt x="4" y="26"/>
                  </a:lnTo>
                  <a:lnTo>
                    <a:pt x="4" y="26"/>
                  </a:lnTo>
                  <a:lnTo>
                    <a:pt x="8" y="22"/>
                  </a:lnTo>
                  <a:lnTo>
                    <a:pt x="4" y="22"/>
                  </a:lnTo>
                  <a:lnTo>
                    <a:pt x="4" y="22"/>
                  </a:lnTo>
                  <a:lnTo>
                    <a:pt x="4" y="22"/>
                  </a:lnTo>
                  <a:lnTo>
                    <a:pt x="4" y="18"/>
                  </a:lnTo>
                  <a:lnTo>
                    <a:pt x="4" y="18"/>
                  </a:lnTo>
                  <a:lnTo>
                    <a:pt x="0" y="18"/>
                  </a:lnTo>
                  <a:lnTo>
                    <a:pt x="0" y="18"/>
                  </a:lnTo>
                  <a:lnTo>
                    <a:pt x="0" y="18"/>
                  </a:lnTo>
                  <a:lnTo>
                    <a:pt x="0" y="16"/>
                  </a:lnTo>
                  <a:lnTo>
                    <a:pt x="0" y="16"/>
                  </a:lnTo>
                  <a:lnTo>
                    <a:pt x="0" y="16"/>
                  </a:lnTo>
                  <a:lnTo>
                    <a:pt x="4" y="18"/>
                  </a:lnTo>
                  <a:lnTo>
                    <a:pt x="4" y="18"/>
                  </a:lnTo>
                  <a:lnTo>
                    <a:pt x="4" y="16"/>
                  </a:lnTo>
                  <a:lnTo>
                    <a:pt x="4" y="16"/>
                  </a:lnTo>
                  <a:lnTo>
                    <a:pt x="4" y="16"/>
                  </a:lnTo>
                  <a:lnTo>
                    <a:pt x="4" y="16"/>
                  </a:lnTo>
                  <a:lnTo>
                    <a:pt x="8" y="12"/>
                  </a:lnTo>
                  <a:lnTo>
                    <a:pt x="8" y="12"/>
                  </a:lnTo>
                  <a:lnTo>
                    <a:pt x="8" y="12"/>
                  </a:lnTo>
                  <a:lnTo>
                    <a:pt x="8" y="12"/>
                  </a:lnTo>
                  <a:lnTo>
                    <a:pt x="12" y="12"/>
                  </a:lnTo>
                  <a:lnTo>
                    <a:pt x="12" y="12"/>
                  </a:lnTo>
                  <a:lnTo>
                    <a:pt x="12" y="12"/>
                  </a:lnTo>
                  <a:lnTo>
                    <a:pt x="12" y="12"/>
                  </a:lnTo>
                  <a:lnTo>
                    <a:pt x="12" y="12"/>
                  </a:lnTo>
                  <a:lnTo>
                    <a:pt x="12" y="12"/>
                  </a:lnTo>
                  <a:lnTo>
                    <a:pt x="12" y="12"/>
                  </a:lnTo>
                  <a:lnTo>
                    <a:pt x="12" y="12"/>
                  </a:lnTo>
                  <a:lnTo>
                    <a:pt x="16" y="12"/>
                  </a:lnTo>
                  <a:lnTo>
                    <a:pt x="16" y="12"/>
                  </a:lnTo>
                  <a:lnTo>
                    <a:pt x="16" y="12"/>
                  </a:lnTo>
                  <a:lnTo>
                    <a:pt x="16" y="12"/>
                  </a:lnTo>
                  <a:lnTo>
                    <a:pt x="16" y="8"/>
                  </a:lnTo>
                  <a:lnTo>
                    <a:pt x="20" y="8"/>
                  </a:lnTo>
                  <a:lnTo>
                    <a:pt x="20" y="8"/>
                  </a:lnTo>
                  <a:lnTo>
                    <a:pt x="20" y="8"/>
                  </a:lnTo>
                  <a:lnTo>
                    <a:pt x="20" y="8"/>
                  </a:lnTo>
                  <a:lnTo>
                    <a:pt x="20" y="8"/>
                  </a:lnTo>
                  <a:lnTo>
                    <a:pt x="20" y="8"/>
                  </a:lnTo>
                  <a:lnTo>
                    <a:pt x="20" y="8"/>
                  </a:lnTo>
                  <a:lnTo>
                    <a:pt x="24" y="8"/>
                  </a:lnTo>
                  <a:lnTo>
                    <a:pt x="24" y="8"/>
                  </a:lnTo>
                  <a:lnTo>
                    <a:pt x="24" y="8"/>
                  </a:lnTo>
                  <a:lnTo>
                    <a:pt x="24" y="8"/>
                  </a:lnTo>
                  <a:lnTo>
                    <a:pt x="26" y="4"/>
                  </a:lnTo>
                  <a:lnTo>
                    <a:pt x="26" y="4"/>
                  </a:lnTo>
                  <a:lnTo>
                    <a:pt x="26" y="4"/>
                  </a:lnTo>
                  <a:lnTo>
                    <a:pt x="30" y="4"/>
                  </a:lnTo>
                  <a:lnTo>
                    <a:pt x="30" y="4"/>
                  </a:lnTo>
                  <a:lnTo>
                    <a:pt x="34" y="0"/>
                  </a:lnTo>
                  <a:lnTo>
                    <a:pt x="30" y="0"/>
                  </a:lnTo>
                  <a:lnTo>
                    <a:pt x="30" y="0"/>
                  </a:lnTo>
                  <a:lnTo>
                    <a:pt x="30" y="0"/>
                  </a:lnTo>
                  <a:lnTo>
                    <a:pt x="30" y="0"/>
                  </a:lnTo>
                  <a:lnTo>
                    <a:pt x="34" y="0"/>
                  </a:lnTo>
                  <a:lnTo>
                    <a:pt x="34" y="0"/>
                  </a:lnTo>
                  <a:lnTo>
                    <a:pt x="34" y="0"/>
                  </a:lnTo>
                  <a:lnTo>
                    <a:pt x="38" y="4"/>
                  </a:lnTo>
                  <a:lnTo>
                    <a:pt x="38" y="4"/>
                  </a:lnTo>
                  <a:lnTo>
                    <a:pt x="34" y="4"/>
                  </a:lnTo>
                  <a:lnTo>
                    <a:pt x="38" y="4"/>
                  </a:lnTo>
                  <a:lnTo>
                    <a:pt x="38" y="4"/>
                  </a:lnTo>
                  <a:lnTo>
                    <a:pt x="38" y="4"/>
                  </a:lnTo>
                  <a:lnTo>
                    <a:pt x="38" y="4"/>
                  </a:lnTo>
                  <a:lnTo>
                    <a:pt x="38" y="4"/>
                  </a:lnTo>
                  <a:lnTo>
                    <a:pt x="38" y="4"/>
                  </a:lnTo>
                  <a:lnTo>
                    <a:pt x="38" y="4"/>
                  </a:lnTo>
                  <a:lnTo>
                    <a:pt x="42" y="4"/>
                  </a:lnTo>
                  <a:lnTo>
                    <a:pt x="42" y="4"/>
                  </a:lnTo>
                  <a:lnTo>
                    <a:pt x="42" y="0"/>
                  </a:lnTo>
                  <a:lnTo>
                    <a:pt x="42" y="0"/>
                  </a:lnTo>
                  <a:lnTo>
                    <a:pt x="46" y="0"/>
                  </a:lnTo>
                  <a:lnTo>
                    <a:pt x="46" y="0"/>
                  </a:lnTo>
                  <a:lnTo>
                    <a:pt x="46" y="0"/>
                  </a:lnTo>
                  <a:lnTo>
                    <a:pt x="46" y="0"/>
                  </a:lnTo>
                  <a:lnTo>
                    <a:pt x="46" y="4"/>
                  </a:lnTo>
                  <a:lnTo>
                    <a:pt x="46" y="4"/>
                  </a:lnTo>
                  <a:lnTo>
                    <a:pt x="46" y="4"/>
                  </a:lnTo>
                  <a:lnTo>
                    <a:pt x="46" y="4"/>
                  </a:lnTo>
                  <a:lnTo>
                    <a:pt x="46" y="4"/>
                  </a:lnTo>
                  <a:lnTo>
                    <a:pt x="50" y="4"/>
                  </a:lnTo>
                  <a:lnTo>
                    <a:pt x="50" y="4"/>
                  </a:lnTo>
                  <a:lnTo>
                    <a:pt x="54" y="8"/>
                  </a:lnTo>
                  <a:lnTo>
                    <a:pt x="58" y="8"/>
                  </a:lnTo>
                  <a:lnTo>
                    <a:pt x="58" y="8"/>
                  </a:lnTo>
                  <a:lnTo>
                    <a:pt x="58" y="8"/>
                  </a:lnTo>
                  <a:lnTo>
                    <a:pt x="58" y="8"/>
                  </a:lnTo>
                  <a:lnTo>
                    <a:pt x="58" y="8"/>
                  </a:lnTo>
                  <a:lnTo>
                    <a:pt x="60" y="8"/>
                  </a:lnTo>
                  <a:lnTo>
                    <a:pt x="60" y="8"/>
                  </a:lnTo>
                  <a:lnTo>
                    <a:pt x="60" y="8"/>
                  </a:lnTo>
                  <a:lnTo>
                    <a:pt x="60" y="8"/>
                  </a:lnTo>
                  <a:lnTo>
                    <a:pt x="60" y="8"/>
                  </a:lnTo>
                  <a:lnTo>
                    <a:pt x="60" y="12"/>
                  </a:lnTo>
                  <a:lnTo>
                    <a:pt x="60" y="12"/>
                  </a:lnTo>
                  <a:lnTo>
                    <a:pt x="60" y="12"/>
                  </a:lnTo>
                  <a:lnTo>
                    <a:pt x="60" y="12"/>
                  </a:lnTo>
                  <a:lnTo>
                    <a:pt x="60" y="12"/>
                  </a:lnTo>
                  <a:lnTo>
                    <a:pt x="60" y="16"/>
                  </a:lnTo>
                  <a:lnTo>
                    <a:pt x="60" y="16"/>
                  </a:lnTo>
                  <a:lnTo>
                    <a:pt x="60" y="16"/>
                  </a:lnTo>
                  <a:lnTo>
                    <a:pt x="60" y="16"/>
                  </a:lnTo>
                  <a:lnTo>
                    <a:pt x="60" y="16"/>
                  </a:lnTo>
                  <a:lnTo>
                    <a:pt x="64" y="16"/>
                  </a:lnTo>
                  <a:lnTo>
                    <a:pt x="64" y="18"/>
                  </a:lnTo>
                  <a:lnTo>
                    <a:pt x="64" y="18"/>
                  </a:lnTo>
                  <a:lnTo>
                    <a:pt x="64" y="18"/>
                  </a:lnTo>
                  <a:lnTo>
                    <a:pt x="64" y="18"/>
                  </a:lnTo>
                  <a:lnTo>
                    <a:pt x="64" y="18"/>
                  </a:lnTo>
                  <a:lnTo>
                    <a:pt x="64" y="18"/>
                  </a:lnTo>
                  <a:lnTo>
                    <a:pt x="68" y="18"/>
                  </a:lnTo>
                  <a:lnTo>
                    <a:pt x="68" y="18"/>
                  </a:lnTo>
                  <a:lnTo>
                    <a:pt x="68" y="18"/>
                  </a:lnTo>
                  <a:lnTo>
                    <a:pt x="68" y="18"/>
                  </a:lnTo>
                  <a:lnTo>
                    <a:pt x="68" y="16"/>
                  </a:lnTo>
                  <a:lnTo>
                    <a:pt x="68" y="16"/>
                  </a:lnTo>
                  <a:lnTo>
                    <a:pt x="72" y="18"/>
                  </a:lnTo>
                  <a:lnTo>
                    <a:pt x="68" y="16"/>
                  </a:lnTo>
                  <a:lnTo>
                    <a:pt x="68" y="16"/>
                  </a:lnTo>
                  <a:lnTo>
                    <a:pt x="68" y="12"/>
                  </a:lnTo>
                  <a:lnTo>
                    <a:pt x="68" y="12"/>
                  </a:lnTo>
                  <a:lnTo>
                    <a:pt x="68" y="12"/>
                  </a:lnTo>
                  <a:lnTo>
                    <a:pt x="68" y="12"/>
                  </a:lnTo>
                  <a:lnTo>
                    <a:pt x="72" y="12"/>
                  </a:lnTo>
                  <a:lnTo>
                    <a:pt x="72" y="16"/>
                  </a:lnTo>
                  <a:lnTo>
                    <a:pt x="72" y="16"/>
                  </a:lnTo>
                  <a:lnTo>
                    <a:pt x="72" y="16"/>
                  </a:lnTo>
                  <a:lnTo>
                    <a:pt x="76" y="16"/>
                  </a:lnTo>
                  <a:lnTo>
                    <a:pt x="76" y="16"/>
                  </a:lnTo>
                  <a:lnTo>
                    <a:pt x="76" y="16"/>
                  </a:lnTo>
                  <a:lnTo>
                    <a:pt x="80" y="16"/>
                  </a:lnTo>
                  <a:lnTo>
                    <a:pt x="80" y="16"/>
                  </a:lnTo>
                  <a:lnTo>
                    <a:pt x="80" y="16"/>
                  </a:lnTo>
                  <a:lnTo>
                    <a:pt x="80" y="16"/>
                  </a:lnTo>
                  <a:lnTo>
                    <a:pt x="80" y="16"/>
                  </a:lnTo>
                  <a:lnTo>
                    <a:pt x="80" y="16"/>
                  </a:lnTo>
                  <a:lnTo>
                    <a:pt x="80" y="16"/>
                  </a:lnTo>
                  <a:lnTo>
                    <a:pt x="80" y="18"/>
                  </a:lnTo>
                  <a:lnTo>
                    <a:pt x="80" y="18"/>
                  </a:lnTo>
                  <a:lnTo>
                    <a:pt x="80" y="18"/>
                  </a:lnTo>
                  <a:lnTo>
                    <a:pt x="80" y="18"/>
                  </a:lnTo>
                  <a:lnTo>
                    <a:pt x="80" y="18"/>
                  </a:lnTo>
                  <a:lnTo>
                    <a:pt x="84" y="22"/>
                  </a:lnTo>
                  <a:lnTo>
                    <a:pt x="84" y="22"/>
                  </a:lnTo>
                  <a:lnTo>
                    <a:pt x="84" y="22"/>
                  </a:lnTo>
                  <a:lnTo>
                    <a:pt x="84" y="22"/>
                  </a:lnTo>
                  <a:lnTo>
                    <a:pt x="88" y="18"/>
                  </a:lnTo>
                  <a:lnTo>
                    <a:pt x="88" y="22"/>
                  </a:lnTo>
                  <a:lnTo>
                    <a:pt x="88" y="22"/>
                  </a:lnTo>
                  <a:lnTo>
                    <a:pt x="90" y="22"/>
                  </a:lnTo>
                  <a:lnTo>
                    <a:pt x="90" y="22"/>
                  </a:lnTo>
                  <a:lnTo>
                    <a:pt x="94" y="22"/>
                  </a:lnTo>
                  <a:lnTo>
                    <a:pt x="94" y="26"/>
                  </a:lnTo>
                  <a:lnTo>
                    <a:pt x="94" y="26"/>
                  </a:lnTo>
                  <a:lnTo>
                    <a:pt x="94" y="26"/>
                  </a:lnTo>
                  <a:lnTo>
                    <a:pt x="94" y="30"/>
                  </a:lnTo>
                  <a:lnTo>
                    <a:pt x="94" y="30"/>
                  </a:lnTo>
                  <a:lnTo>
                    <a:pt x="98" y="30"/>
                  </a:lnTo>
                  <a:lnTo>
                    <a:pt x="98" y="30"/>
                  </a:lnTo>
                  <a:lnTo>
                    <a:pt x="98" y="30"/>
                  </a:lnTo>
                  <a:lnTo>
                    <a:pt x="94" y="30"/>
                  </a:lnTo>
                  <a:lnTo>
                    <a:pt x="94" y="30"/>
                  </a:lnTo>
                  <a:lnTo>
                    <a:pt x="90" y="34"/>
                  </a:lnTo>
                  <a:lnTo>
                    <a:pt x="90" y="34"/>
                  </a:lnTo>
                  <a:lnTo>
                    <a:pt x="90" y="34"/>
                  </a:lnTo>
                  <a:lnTo>
                    <a:pt x="88" y="38"/>
                  </a:lnTo>
                  <a:lnTo>
                    <a:pt x="88" y="38"/>
                  </a:lnTo>
                  <a:lnTo>
                    <a:pt x="88" y="38"/>
                  </a:lnTo>
                  <a:lnTo>
                    <a:pt x="88" y="38"/>
                  </a:lnTo>
                  <a:lnTo>
                    <a:pt x="88" y="38"/>
                  </a:lnTo>
                  <a:lnTo>
                    <a:pt x="88" y="38"/>
                  </a:lnTo>
                  <a:lnTo>
                    <a:pt x="88" y="38"/>
                  </a:lnTo>
                  <a:lnTo>
                    <a:pt x="88" y="38"/>
                  </a:lnTo>
                  <a:lnTo>
                    <a:pt x="88" y="3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14" name="Freeform 96">
              <a:extLst>
                <a:ext uri="{FF2B5EF4-FFF2-40B4-BE49-F238E27FC236}">
                  <a16:creationId xmlns:a16="http://schemas.microsoft.com/office/drawing/2014/main" id="{38C36B30-7826-BD0B-F454-3AE42686018F}"/>
                </a:ext>
              </a:extLst>
            </p:cNvPr>
            <p:cNvSpPr>
              <a:spLocks noEditPoints="1"/>
            </p:cNvSpPr>
            <p:nvPr/>
          </p:nvSpPr>
          <p:spPr bwMode="auto">
            <a:xfrm>
              <a:off x="4575175" y="2844868"/>
              <a:ext cx="155575" cy="114300"/>
            </a:xfrm>
            <a:custGeom>
              <a:avLst/>
              <a:gdLst>
                <a:gd name="T0" fmla="*/ 4 w 98"/>
                <a:gd name="T1" fmla="*/ 22 h 72"/>
                <a:gd name="T2" fmla="*/ 8 w 98"/>
                <a:gd name="T3" fmla="*/ 16 h 72"/>
                <a:gd name="T4" fmla="*/ 24 w 98"/>
                <a:gd name="T5" fmla="*/ 12 h 72"/>
                <a:gd name="T6" fmla="*/ 34 w 98"/>
                <a:gd name="T7" fmla="*/ 4 h 72"/>
                <a:gd name="T8" fmla="*/ 30 w 98"/>
                <a:gd name="T9" fmla="*/ 16 h 72"/>
                <a:gd name="T10" fmla="*/ 16 w 98"/>
                <a:gd name="T11" fmla="*/ 16 h 72"/>
                <a:gd name="T12" fmla="*/ 4 w 98"/>
                <a:gd name="T13" fmla="*/ 22 h 72"/>
                <a:gd name="T14" fmla="*/ 20 w 98"/>
                <a:gd name="T15" fmla="*/ 56 h 72"/>
                <a:gd name="T16" fmla="*/ 24 w 98"/>
                <a:gd name="T17" fmla="*/ 64 h 72"/>
                <a:gd name="T18" fmla="*/ 8 w 98"/>
                <a:gd name="T19" fmla="*/ 60 h 72"/>
                <a:gd name="T20" fmla="*/ 8 w 98"/>
                <a:gd name="T21" fmla="*/ 56 h 72"/>
                <a:gd name="T22" fmla="*/ 0 w 98"/>
                <a:gd name="T23" fmla="*/ 46 h 72"/>
                <a:gd name="T24" fmla="*/ 0 w 98"/>
                <a:gd name="T25" fmla="*/ 42 h 72"/>
                <a:gd name="T26" fmla="*/ 0 w 98"/>
                <a:gd name="T27" fmla="*/ 26 h 72"/>
                <a:gd name="T28" fmla="*/ 8 w 98"/>
                <a:gd name="T29" fmla="*/ 30 h 72"/>
                <a:gd name="T30" fmla="*/ 16 w 98"/>
                <a:gd name="T31" fmla="*/ 26 h 72"/>
                <a:gd name="T32" fmla="*/ 16 w 98"/>
                <a:gd name="T33" fmla="*/ 16 h 72"/>
                <a:gd name="T34" fmla="*/ 30 w 98"/>
                <a:gd name="T35" fmla="*/ 18 h 72"/>
                <a:gd name="T36" fmla="*/ 30 w 98"/>
                <a:gd name="T37" fmla="*/ 22 h 72"/>
                <a:gd name="T38" fmla="*/ 38 w 98"/>
                <a:gd name="T39" fmla="*/ 26 h 72"/>
                <a:gd name="T40" fmla="*/ 34 w 98"/>
                <a:gd name="T41" fmla="*/ 38 h 72"/>
                <a:gd name="T42" fmla="*/ 30 w 98"/>
                <a:gd name="T43" fmla="*/ 42 h 72"/>
                <a:gd name="T44" fmla="*/ 24 w 98"/>
                <a:gd name="T45" fmla="*/ 46 h 72"/>
                <a:gd name="T46" fmla="*/ 20 w 98"/>
                <a:gd name="T47" fmla="*/ 52 h 72"/>
                <a:gd name="T48" fmla="*/ 42 w 98"/>
                <a:gd name="T49" fmla="*/ 12 h 72"/>
                <a:gd name="T50" fmla="*/ 12 w 98"/>
                <a:gd name="T51" fmla="*/ 18 h 72"/>
                <a:gd name="T52" fmla="*/ 60 w 98"/>
                <a:gd name="T53" fmla="*/ 48 h 72"/>
                <a:gd name="T54" fmla="*/ 56 w 98"/>
                <a:gd name="T55" fmla="*/ 56 h 72"/>
                <a:gd name="T56" fmla="*/ 46 w 98"/>
                <a:gd name="T57" fmla="*/ 56 h 72"/>
                <a:gd name="T58" fmla="*/ 38 w 98"/>
                <a:gd name="T59" fmla="*/ 46 h 72"/>
                <a:gd name="T60" fmla="*/ 46 w 98"/>
                <a:gd name="T61" fmla="*/ 38 h 72"/>
                <a:gd name="T62" fmla="*/ 50 w 98"/>
                <a:gd name="T63" fmla="*/ 46 h 72"/>
                <a:gd name="T64" fmla="*/ 54 w 98"/>
                <a:gd name="T65" fmla="*/ 46 h 72"/>
                <a:gd name="T66" fmla="*/ 56 w 98"/>
                <a:gd name="T67" fmla="*/ 38 h 72"/>
                <a:gd name="T68" fmla="*/ 64 w 98"/>
                <a:gd name="T69" fmla="*/ 48 h 72"/>
                <a:gd name="T70" fmla="*/ 34 w 98"/>
                <a:gd name="T71" fmla="*/ 46 h 72"/>
                <a:gd name="T72" fmla="*/ 34 w 98"/>
                <a:gd name="T73" fmla="*/ 42 h 72"/>
                <a:gd name="T74" fmla="*/ 34 w 98"/>
                <a:gd name="T75" fmla="*/ 48 h 72"/>
                <a:gd name="T76" fmla="*/ 34 w 98"/>
                <a:gd name="T77" fmla="*/ 60 h 72"/>
                <a:gd name="T78" fmla="*/ 26 w 98"/>
                <a:gd name="T79" fmla="*/ 52 h 72"/>
                <a:gd name="T80" fmla="*/ 26 w 98"/>
                <a:gd name="T81" fmla="*/ 48 h 72"/>
                <a:gd name="T82" fmla="*/ 94 w 98"/>
                <a:gd name="T83" fmla="*/ 56 h 72"/>
                <a:gd name="T84" fmla="*/ 38 w 98"/>
                <a:gd name="T85" fmla="*/ 68 h 72"/>
                <a:gd name="T86" fmla="*/ 42 w 98"/>
                <a:gd name="T87" fmla="*/ 56 h 72"/>
                <a:gd name="T88" fmla="*/ 38 w 98"/>
                <a:gd name="T89" fmla="*/ 68 h 72"/>
                <a:gd name="T90" fmla="*/ 24 w 98"/>
                <a:gd name="T91" fmla="*/ 60 h 72"/>
                <a:gd name="T92" fmla="*/ 26 w 98"/>
                <a:gd name="T93" fmla="*/ 60 h 72"/>
                <a:gd name="T94" fmla="*/ 34 w 98"/>
                <a:gd name="T95" fmla="*/ 64 h 72"/>
                <a:gd name="T96" fmla="*/ 60 w 98"/>
                <a:gd name="T97" fmla="*/ 60 h 72"/>
                <a:gd name="T98" fmla="*/ 60 w 98"/>
                <a:gd name="T99" fmla="*/ 64 h 72"/>
                <a:gd name="T100" fmla="*/ 30 w 98"/>
                <a:gd name="T101" fmla="*/ 60 h 72"/>
                <a:gd name="T102" fmla="*/ 30 w 98"/>
                <a:gd name="T103" fmla="*/ 64 h 72"/>
                <a:gd name="T104" fmla="*/ 54 w 98"/>
                <a:gd name="T105" fmla="*/ 72 h 72"/>
                <a:gd name="T106" fmla="*/ 54 w 98"/>
                <a:gd name="T107" fmla="*/ 60 h 72"/>
                <a:gd name="T108" fmla="*/ 42 w 98"/>
                <a:gd name="T109" fmla="*/ 60 h 72"/>
                <a:gd name="T110" fmla="*/ 54 w 98"/>
                <a:gd name="T111" fmla="*/ 68 h 72"/>
                <a:gd name="T112" fmla="*/ 42 w 98"/>
                <a:gd name="T113"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72">
                  <a:moveTo>
                    <a:pt x="4" y="22"/>
                  </a:moveTo>
                  <a:lnTo>
                    <a:pt x="8" y="22"/>
                  </a:lnTo>
                  <a:lnTo>
                    <a:pt x="8" y="26"/>
                  </a:lnTo>
                  <a:lnTo>
                    <a:pt x="4" y="26"/>
                  </a:lnTo>
                  <a:lnTo>
                    <a:pt x="4" y="22"/>
                  </a:lnTo>
                  <a:lnTo>
                    <a:pt x="0" y="22"/>
                  </a:lnTo>
                  <a:lnTo>
                    <a:pt x="0" y="18"/>
                  </a:lnTo>
                  <a:lnTo>
                    <a:pt x="4" y="18"/>
                  </a:lnTo>
                  <a:lnTo>
                    <a:pt x="4" y="16"/>
                  </a:lnTo>
                  <a:lnTo>
                    <a:pt x="8" y="16"/>
                  </a:lnTo>
                  <a:lnTo>
                    <a:pt x="12" y="16"/>
                  </a:lnTo>
                  <a:lnTo>
                    <a:pt x="16" y="16"/>
                  </a:lnTo>
                  <a:lnTo>
                    <a:pt x="20" y="16"/>
                  </a:lnTo>
                  <a:lnTo>
                    <a:pt x="20" y="12"/>
                  </a:lnTo>
                  <a:lnTo>
                    <a:pt x="24" y="12"/>
                  </a:lnTo>
                  <a:lnTo>
                    <a:pt x="24" y="8"/>
                  </a:lnTo>
                  <a:lnTo>
                    <a:pt x="26" y="4"/>
                  </a:lnTo>
                  <a:lnTo>
                    <a:pt x="30" y="4"/>
                  </a:lnTo>
                  <a:lnTo>
                    <a:pt x="34" y="0"/>
                  </a:lnTo>
                  <a:lnTo>
                    <a:pt x="34" y="4"/>
                  </a:lnTo>
                  <a:lnTo>
                    <a:pt x="34" y="8"/>
                  </a:lnTo>
                  <a:lnTo>
                    <a:pt x="34" y="12"/>
                  </a:lnTo>
                  <a:lnTo>
                    <a:pt x="34" y="16"/>
                  </a:lnTo>
                  <a:lnTo>
                    <a:pt x="30" y="18"/>
                  </a:lnTo>
                  <a:lnTo>
                    <a:pt x="30" y="16"/>
                  </a:lnTo>
                  <a:lnTo>
                    <a:pt x="26" y="16"/>
                  </a:lnTo>
                  <a:lnTo>
                    <a:pt x="20" y="16"/>
                  </a:lnTo>
                  <a:lnTo>
                    <a:pt x="16" y="16"/>
                  </a:lnTo>
                  <a:lnTo>
                    <a:pt x="16" y="18"/>
                  </a:lnTo>
                  <a:lnTo>
                    <a:pt x="16" y="16"/>
                  </a:lnTo>
                  <a:lnTo>
                    <a:pt x="12" y="16"/>
                  </a:lnTo>
                  <a:lnTo>
                    <a:pt x="12" y="18"/>
                  </a:lnTo>
                  <a:lnTo>
                    <a:pt x="8" y="18"/>
                  </a:lnTo>
                  <a:lnTo>
                    <a:pt x="8" y="22"/>
                  </a:lnTo>
                  <a:lnTo>
                    <a:pt x="4" y="22"/>
                  </a:lnTo>
                  <a:lnTo>
                    <a:pt x="4" y="22"/>
                  </a:lnTo>
                  <a:lnTo>
                    <a:pt x="4" y="22"/>
                  </a:lnTo>
                  <a:close/>
                  <a:moveTo>
                    <a:pt x="20" y="52"/>
                  </a:moveTo>
                  <a:lnTo>
                    <a:pt x="24" y="56"/>
                  </a:lnTo>
                  <a:lnTo>
                    <a:pt x="20" y="56"/>
                  </a:lnTo>
                  <a:lnTo>
                    <a:pt x="20" y="60"/>
                  </a:lnTo>
                  <a:lnTo>
                    <a:pt x="24" y="60"/>
                  </a:lnTo>
                  <a:lnTo>
                    <a:pt x="24" y="64"/>
                  </a:lnTo>
                  <a:lnTo>
                    <a:pt x="20" y="64"/>
                  </a:lnTo>
                  <a:lnTo>
                    <a:pt x="24" y="64"/>
                  </a:lnTo>
                  <a:lnTo>
                    <a:pt x="20" y="64"/>
                  </a:lnTo>
                  <a:lnTo>
                    <a:pt x="16" y="64"/>
                  </a:lnTo>
                  <a:lnTo>
                    <a:pt x="12" y="64"/>
                  </a:lnTo>
                  <a:lnTo>
                    <a:pt x="8" y="64"/>
                  </a:lnTo>
                  <a:lnTo>
                    <a:pt x="8" y="60"/>
                  </a:lnTo>
                  <a:lnTo>
                    <a:pt x="4" y="60"/>
                  </a:lnTo>
                  <a:lnTo>
                    <a:pt x="4" y="56"/>
                  </a:lnTo>
                  <a:lnTo>
                    <a:pt x="8" y="56"/>
                  </a:lnTo>
                  <a:lnTo>
                    <a:pt x="4" y="56"/>
                  </a:lnTo>
                  <a:lnTo>
                    <a:pt x="8" y="56"/>
                  </a:lnTo>
                  <a:lnTo>
                    <a:pt x="8" y="52"/>
                  </a:lnTo>
                  <a:lnTo>
                    <a:pt x="4" y="52"/>
                  </a:lnTo>
                  <a:lnTo>
                    <a:pt x="4" y="48"/>
                  </a:lnTo>
                  <a:lnTo>
                    <a:pt x="0" y="48"/>
                  </a:lnTo>
                  <a:lnTo>
                    <a:pt x="0" y="46"/>
                  </a:lnTo>
                  <a:lnTo>
                    <a:pt x="0" y="42"/>
                  </a:lnTo>
                  <a:lnTo>
                    <a:pt x="0" y="38"/>
                  </a:lnTo>
                  <a:lnTo>
                    <a:pt x="0" y="42"/>
                  </a:lnTo>
                  <a:lnTo>
                    <a:pt x="0" y="46"/>
                  </a:lnTo>
                  <a:lnTo>
                    <a:pt x="0" y="42"/>
                  </a:lnTo>
                  <a:lnTo>
                    <a:pt x="4" y="42"/>
                  </a:lnTo>
                  <a:lnTo>
                    <a:pt x="4" y="38"/>
                  </a:lnTo>
                  <a:lnTo>
                    <a:pt x="0" y="38"/>
                  </a:lnTo>
                  <a:lnTo>
                    <a:pt x="0" y="30"/>
                  </a:lnTo>
                  <a:lnTo>
                    <a:pt x="0" y="26"/>
                  </a:lnTo>
                  <a:lnTo>
                    <a:pt x="0" y="22"/>
                  </a:lnTo>
                  <a:lnTo>
                    <a:pt x="0" y="26"/>
                  </a:lnTo>
                  <a:lnTo>
                    <a:pt x="4" y="26"/>
                  </a:lnTo>
                  <a:lnTo>
                    <a:pt x="8" y="26"/>
                  </a:lnTo>
                  <a:lnTo>
                    <a:pt x="8" y="30"/>
                  </a:lnTo>
                  <a:lnTo>
                    <a:pt x="8" y="26"/>
                  </a:lnTo>
                  <a:lnTo>
                    <a:pt x="12" y="22"/>
                  </a:lnTo>
                  <a:lnTo>
                    <a:pt x="16" y="22"/>
                  </a:lnTo>
                  <a:lnTo>
                    <a:pt x="12" y="26"/>
                  </a:lnTo>
                  <a:lnTo>
                    <a:pt x="16" y="26"/>
                  </a:lnTo>
                  <a:lnTo>
                    <a:pt x="20" y="26"/>
                  </a:lnTo>
                  <a:lnTo>
                    <a:pt x="16" y="26"/>
                  </a:lnTo>
                  <a:lnTo>
                    <a:pt x="16" y="22"/>
                  </a:lnTo>
                  <a:lnTo>
                    <a:pt x="16" y="18"/>
                  </a:lnTo>
                  <a:lnTo>
                    <a:pt x="16" y="16"/>
                  </a:lnTo>
                  <a:lnTo>
                    <a:pt x="20" y="16"/>
                  </a:lnTo>
                  <a:lnTo>
                    <a:pt x="24" y="16"/>
                  </a:lnTo>
                  <a:lnTo>
                    <a:pt x="26" y="16"/>
                  </a:lnTo>
                  <a:lnTo>
                    <a:pt x="30" y="16"/>
                  </a:lnTo>
                  <a:lnTo>
                    <a:pt x="30" y="18"/>
                  </a:lnTo>
                  <a:lnTo>
                    <a:pt x="30" y="22"/>
                  </a:lnTo>
                  <a:lnTo>
                    <a:pt x="24" y="26"/>
                  </a:lnTo>
                  <a:lnTo>
                    <a:pt x="26" y="26"/>
                  </a:lnTo>
                  <a:lnTo>
                    <a:pt x="26" y="22"/>
                  </a:lnTo>
                  <a:lnTo>
                    <a:pt x="30" y="22"/>
                  </a:lnTo>
                  <a:lnTo>
                    <a:pt x="30" y="26"/>
                  </a:lnTo>
                  <a:lnTo>
                    <a:pt x="30" y="30"/>
                  </a:lnTo>
                  <a:lnTo>
                    <a:pt x="30" y="26"/>
                  </a:lnTo>
                  <a:lnTo>
                    <a:pt x="34" y="26"/>
                  </a:lnTo>
                  <a:lnTo>
                    <a:pt x="38" y="26"/>
                  </a:lnTo>
                  <a:lnTo>
                    <a:pt x="42" y="30"/>
                  </a:lnTo>
                  <a:lnTo>
                    <a:pt x="38" y="30"/>
                  </a:lnTo>
                  <a:lnTo>
                    <a:pt x="38" y="34"/>
                  </a:lnTo>
                  <a:lnTo>
                    <a:pt x="34" y="34"/>
                  </a:lnTo>
                  <a:lnTo>
                    <a:pt x="34" y="38"/>
                  </a:lnTo>
                  <a:lnTo>
                    <a:pt x="30" y="34"/>
                  </a:lnTo>
                  <a:lnTo>
                    <a:pt x="34" y="34"/>
                  </a:lnTo>
                  <a:lnTo>
                    <a:pt x="30" y="34"/>
                  </a:lnTo>
                  <a:lnTo>
                    <a:pt x="30" y="38"/>
                  </a:lnTo>
                  <a:lnTo>
                    <a:pt x="30" y="42"/>
                  </a:lnTo>
                  <a:lnTo>
                    <a:pt x="26" y="42"/>
                  </a:lnTo>
                  <a:lnTo>
                    <a:pt x="24" y="42"/>
                  </a:lnTo>
                  <a:lnTo>
                    <a:pt x="26" y="42"/>
                  </a:lnTo>
                  <a:lnTo>
                    <a:pt x="26" y="46"/>
                  </a:lnTo>
                  <a:lnTo>
                    <a:pt x="24" y="46"/>
                  </a:lnTo>
                  <a:lnTo>
                    <a:pt x="20" y="46"/>
                  </a:lnTo>
                  <a:lnTo>
                    <a:pt x="24" y="46"/>
                  </a:lnTo>
                  <a:lnTo>
                    <a:pt x="24" y="48"/>
                  </a:lnTo>
                  <a:lnTo>
                    <a:pt x="20" y="52"/>
                  </a:lnTo>
                  <a:lnTo>
                    <a:pt x="20" y="52"/>
                  </a:lnTo>
                  <a:lnTo>
                    <a:pt x="20" y="52"/>
                  </a:lnTo>
                  <a:close/>
                  <a:moveTo>
                    <a:pt x="42" y="12"/>
                  </a:moveTo>
                  <a:lnTo>
                    <a:pt x="38" y="12"/>
                  </a:lnTo>
                  <a:lnTo>
                    <a:pt x="42" y="12"/>
                  </a:lnTo>
                  <a:lnTo>
                    <a:pt x="42" y="12"/>
                  </a:lnTo>
                  <a:lnTo>
                    <a:pt x="42" y="12"/>
                  </a:lnTo>
                  <a:close/>
                  <a:moveTo>
                    <a:pt x="8" y="22"/>
                  </a:moveTo>
                  <a:lnTo>
                    <a:pt x="4" y="22"/>
                  </a:lnTo>
                  <a:lnTo>
                    <a:pt x="8" y="18"/>
                  </a:lnTo>
                  <a:lnTo>
                    <a:pt x="12" y="18"/>
                  </a:lnTo>
                  <a:lnTo>
                    <a:pt x="12" y="22"/>
                  </a:lnTo>
                  <a:lnTo>
                    <a:pt x="8" y="22"/>
                  </a:lnTo>
                  <a:lnTo>
                    <a:pt x="8" y="22"/>
                  </a:lnTo>
                  <a:lnTo>
                    <a:pt x="8" y="22"/>
                  </a:lnTo>
                  <a:close/>
                  <a:moveTo>
                    <a:pt x="60" y="48"/>
                  </a:moveTo>
                  <a:lnTo>
                    <a:pt x="56" y="48"/>
                  </a:lnTo>
                  <a:lnTo>
                    <a:pt x="56" y="52"/>
                  </a:lnTo>
                  <a:lnTo>
                    <a:pt x="60" y="52"/>
                  </a:lnTo>
                  <a:lnTo>
                    <a:pt x="60" y="56"/>
                  </a:lnTo>
                  <a:lnTo>
                    <a:pt x="56" y="56"/>
                  </a:lnTo>
                  <a:lnTo>
                    <a:pt x="56" y="60"/>
                  </a:lnTo>
                  <a:lnTo>
                    <a:pt x="54" y="60"/>
                  </a:lnTo>
                  <a:lnTo>
                    <a:pt x="54" y="56"/>
                  </a:lnTo>
                  <a:lnTo>
                    <a:pt x="50" y="56"/>
                  </a:lnTo>
                  <a:lnTo>
                    <a:pt x="46" y="56"/>
                  </a:lnTo>
                  <a:lnTo>
                    <a:pt x="42" y="52"/>
                  </a:lnTo>
                  <a:lnTo>
                    <a:pt x="46" y="52"/>
                  </a:lnTo>
                  <a:lnTo>
                    <a:pt x="42" y="48"/>
                  </a:lnTo>
                  <a:lnTo>
                    <a:pt x="42" y="46"/>
                  </a:lnTo>
                  <a:lnTo>
                    <a:pt x="38" y="46"/>
                  </a:lnTo>
                  <a:lnTo>
                    <a:pt x="42" y="46"/>
                  </a:lnTo>
                  <a:lnTo>
                    <a:pt x="46" y="46"/>
                  </a:lnTo>
                  <a:lnTo>
                    <a:pt x="50" y="42"/>
                  </a:lnTo>
                  <a:lnTo>
                    <a:pt x="46" y="42"/>
                  </a:lnTo>
                  <a:lnTo>
                    <a:pt x="46" y="38"/>
                  </a:lnTo>
                  <a:lnTo>
                    <a:pt x="46" y="42"/>
                  </a:lnTo>
                  <a:lnTo>
                    <a:pt x="50" y="42"/>
                  </a:lnTo>
                  <a:lnTo>
                    <a:pt x="54" y="42"/>
                  </a:lnTo>
                  <a:lnTo>
                    <a:pt x="50" y="42"/>
                  </a:lnTo>
                  <a:lnTo>
                    <a:pt x="50" y="46"/>
                  </a:lnTo>
                  <a:lnTo>
                    <a:pt x="54" y="46"/>
                  </a:lnTo>
                  <a:lnTo>
                    <a:pt x="54" y="42"/>
                  </a:lnTo>
                  <a:lnTo>
                    <a:pt x="56" y="42"/>
                  </a:lnTo>
                  <a:lnTo>
                    <a:pt x="56" y="46"/>
                  </a:lnTo>
                  <a:lnTo>
                    <a:pt x="54" y="46"/>
                  </a:lnTo>
                  <a:lnTo>
                    <a:pt x="56" y="46"/>
                  </a:lnTo>
                  <a:lnTo>
                    <a:pt x="56" y="42"/>
                  </a:lnTo>
                  <a:lnTo>
                    <a:pt x="54" y="42"/>
                  </a:lnTo>
                  <a:lnTo>
                    <a:pt x="54" y="38"/>
                  </a:lnTo>
                  <a:lnTo>
                    <a:pt x="56" y="38"/>
                  </a:lnTo>
                  <a:lnTo>
                    <a:pt x="60" y="38"/>
                  </a:lnTo>
                  <a:lnTo>
                    <a:pt x="64" y="38"/>
                  </a:lnTo>
                  <a:lnTo>
                    <a:pt x="64" y="42"/>
                  </a:lnTo>
                  <a:lnTo>
                    <a:pt x="64" y="46"/>
                  </a:lnTo>
                  <a:lnTo>
                    <a:pt x="64" y="48"/>
                  </a:lnTo>
                  <a:lnTo>
                    <a:pt x="60" y="48"/>
                  </a:lnTo>
                  <a:lnTo>
                    <a:pt x="60" y="48"/>
                  </a:lnTo>
                  <a:lnTo>
                    <a:pt x="60" y="48"/>
                  </a:lnTo>
                  <a:close/>
                  <a:moveTo>
                    <a:pt x="34" y="42"/>
                  </a:moveTo>
                  <a:lnTo>
                    <a:pt x="34" y="46"/>
                  </a:lnTo>
                  <a:lnTo>
                    <a:pt x="34" y="42"/>
                  </a:lnTo>
                  <a:lnTo>
                    <a:pt x="34" y="38"/>
                  </a:lnTo>
                  <a:lnTo>
                    <a:pt x="34" y="42"/>
                  </a:lnTo>
                  <a:lnTo>
                    <a:pt x="34" y="42"/>
                  </a:lnTo>
                  <a:lnTo>
                    <a:pt x="34" y="42"/>
                  </a:lnTo>
                  <a:close/>
                  <a:moveTo>
                    <a:pt x="26" y="48"/>
                  </a:moveTo>
                  <a:lnTo>
                    <a:pt x="30" y="48"/>
                  </a:lnTo>
                  <a:lnTo>
                    <a:pt x="34" y="48"/>
                  </a:lnTo>
                  <a:lnTo>
                    <a:pt x="34" y="52"/>
                  </a:lnTo>
                  <a:lnTo>
                    <a:pt x="34" y="48"/>
                  </a:lnTo>
                  <a:lnTo>
                    <a:pt x="38" y="48"/>
                  </a:lnTo>
                  <a:lnTo>
                    <a:pt x="38" y="52"/>
                  </a:lnTo>
                  <a:lnTo>
                    <a:pt x="38" y="56"/>
                  </a:lnTo>
                  <a:lnTo>
                    <a:pt x="38" y="60"/>
                  </a:lnTo>
                  <a:lnTo>
                    <a:pt x="34" y="60"/>
                  </a:lnTo>
                  <a:lnTo>
                    <a:pt x="30" y="60"/>
                  </a:lnTo>
                  <a:lnTo>
                    <a:pt x="26" y="60"/>
                  </a:lnTo>
                  <a:lnTo>
                    <a:pt x="30" y="56"/>
                  </a:lnTo>
                  <a:lnTo>
                    <a:pt x="26" y="56"/>
                  </a:lnTo>
                  <a:lnTo>
                    <a:pt x="26" y="52"/>
                  </a:lnTo>
                  <a:lnTo>
                    <a:pt x="24" y="52"/>
                  </a:lnTo>
                  <a:lnTo>
                    <a:pt x="24" y="48"/>
                  </a:lnTo>
                  <a:lnTo>
                    <a:pt x="26" y="48"/>
                  </a:lnTo>
                  <a:lnTo>
                    <a:pt x="26" y="48"/>
                  </a:lnTo>
                  <a:lnTo>
                    <a:pt x="26" y="48"/>
                  </a:lnTo>
                  <a:close/>
                  <a:moveTo>
                    <a:pt x="98" y="60"/>
                  </a:moveTo>
                  <a:lnTo>
                    <a:pt x="94" y="60"/>
                  </a:lnTo>
                  <a:lnTo>
                    <a:pt x="94" y="56"/>
                  </a:lnTo>
                  <a:lnTo>
                    <a:pt x="94" y="52"/>
                  </a:lnTo>
                  <a:lnTo>
                    <a:pt x="94" y="56"/>
                  </a:lnTo>
                  <a:lnTo>
                    <a:pt x="98" y="56"/>
                  </a:lnTo>
                  <a:lnTo>
                    <a:pt x="98" y="60"/>
                  </a:lnTo>
                  <a:lnTo>
                    <a:pt x="98" y="60"/>
                  </a:lnTo>
                  <a:lnTo>
                    <a:pt x="98" y="60"/>
                  </a:lnTo>
                  <a:close/>
                  <a:moveTo>
                    <a:pt x="38" y="68"/>
                  </a:moveTo>
                  <a:lnTo>
                    <a:pt x="34" y="64"/>
                  </a:lnTo>
                  <a:lnTo>
                    <a:pt x="38" y="64"/>
                  </a:lnTo>
                  <a:lnTo>
                    <a:pt x="38" y="60"/>
                  </a:lnTo>
                  <a:lnTo>
                    <a:pt x="38" y="56"/>
                  </a:lnTo>
                  <a:lnTo>
                    <a:pt x="42" y="56"/>
                  </a:lnTo>
                  <a:lnTo>
                    <a:pt x="42" y="60"/>
                  </a:lnTo>
                  <a:lnTo>
                    <a:pt x="38" y="60"/>
                  </a:lnTo>
                  <a:lnTo>
                    <a:pt x="38" y="64"/>
                  </a:lnTo>
                  <a:lnTo>
                    <a:pt x="38" y="68"/>
                  </a:lnTo>
                  <a:lnTo>
                    <a:pt x="38" y="68"/>
                  </a:lnTo>
                  <a:lnTo>
                    <a:pt x="38" y="68"/>
                  </a:lnTo>
                  <a:close/>
                  <a:moveTo>
                    <a:pt x="26" y="60"/>
                  </a:moveTo>
                  <a:lnTo>
                    <a:pt x="26" y="64"/>
                  </a:lnTo>
                  <a:lnTo>
                    <a:pt x="24" y="64"/>
                  </a:lnTo>
                  <a:lnTo>
                    <a:pt x="24" y="60"/>
                  </a:lnTo>
                  <a:lnTo>
                    <a:pt x="24" y="64"/>
                  </a:lnTo>
                  <a:lnTo>
                    <a:pt x="24" y="60"/>
                  </a:lnTo>
                  <a:lnTo>
                    <a:pt x="26" y="60"/>
                  </a:lnTo>
                  <a:lnTo>
                    <a:pt x="26" y="60"/>
                  </a:lnTo>
                  <a:lnTo>
                    <a:pt x="26" y="60"/>
                  </a:lnTo>
                  <a:close/>
                  <a:moveTo>
                    <a:pt x="34" y="64"/>
                  </a:moveTo>
                  <a:lnTo>
                    <a:pt x="34" y="60"/>
                  </a:lnTo>
                  <a:lnTo>
                    <a:pt x="38" y="60"/>
                  </a:lnTo>
                  <a:lnTo>
                    <a:pt x="34" y="60"/>
                  </a:lnTo>
                  <a:lnTo>
                    <a:pt x="34" y="64"/>
                  </a:lnTo>
                  <a:lnTo>
                    <a:pt x="34" y="64"/>
                  </a:lnTo>
                  <a:lnTo>
                    <a:pt x="34" y="64"/>
                  </a:lnTo>
                  <a:close/>
                  <a:moveTo>
                    <a:pt x="56" y="64"/>
                  </a:moveTo>
                  <a:lnTo>
                    <a:pt x="56" y="60"/>
                  </a:lnTo>
                  <a:lnTo>
                    <a:pt x="60" y="60"/>
                  </a:lnTo>
                  <a:lnTo>
                    <a:pt x="64" y="60"/>
                  </a:lnTo>
                  <a:lnTo>
                    <a:pt x="64" y="64"/>
                  </a:lnTo>
                  <a:lnTo>
                    <a:pt x="60" y="64"/>
                  </a:lnTo>
                  <a:lnTo>
                    <a:pt x="60" y="60"/>
                  </a:lnTo>
                  <a:lnTo>
                    <a:pt x="60" y="64"/>
                  </a:lnTo>
                  <a:lnTo>
                    <a:pt x="56" y="64"/>
                  </a:lnTo>
                  <a:lnTo>
                    <a:pt x="56" y="64"/>
                  </a:lnTo>
                  <a:lnTo>
                    <a:pt x="56" y="64"/>
                  </a:lnTo>
                  <a:close/>
                  <a:moveTo>
                    <a:pt x="30" y="64"/>
                  </a:moveTo>
                  <a:lnTo>
                    <a:pt x="30" y="60"/>
                  </a:lnTo>
                  <a:lnTo>
                    <a:pt x="30" y="64"/>
                  </a:lnTo>
                  <a:lnTo>
                    <a:pt x="34" y="64"/>
                  </a:lnTo>
                  <a:lnTo>
                    <a:pt x="30" y="64"/>
                  </a:lnTo>
                  <a:lnTo>
                    <a:pt x="30" y="64"/>
                  </a:lnTo>
                  <a:lnTo>
                    <a:pt x="30" y="64"/>
                  </a:lnTo>
                  <a:close/>
                  <a:moveTo>
                    <a:pt x="54" y="64"/>
                  </a:moveTo>
                  <a:lnTo>
                    <a:pt x="56" y="64"/>
                  </a:lnTo>
                  <a:lnTo>
                    <a:pt x="56" y="68"/>
                  </a:lnTo>
                  <a:lnTo>
                    <a:pt x="54" y="68"/>
                  </a:lnTo>
                  <a:lnTo>
                    <a:pt x="54" y="72"/>
                  </a:lnTo>
                  <a:lnTo>
                    <a:pt x="54" y="68"/>
                  </a:lnTo>
                  <a:lnTo>
                    <a:pt x="54" y="64"/>
                  </a:lnTo>
                  <a:lnTo>
                    <a:pt x="50" y="64"/>
                  </a:lnTo>
                  <a:lnTo>
                    <a:pt x="54" y="64"/>
                  </a:lnTo>
                  <a:lnTo>
                    <a:pt x="54" y="60"/>
                  </a:lnTo>
                  <a:lnTo>
                    <a:pt x="54" y="64"/>
                  </a:lnTo>
                  <a:lnTo>
                    <a:pt x="54" y="64"/>
                  </a:lnTo>
                  <a:lnTo>
                    <a:pt x="54" y="64"/>
                  </a:lnTo>
                  <a:close/>
                  <a:moveTo>
                    <a:pt x="42" y="64"/>
                  </a:moveTo>
                  <a:lnTo>
                    <a:pt x="42" y="60"/>
                  </a:lnTo>
                  <a:lnTo>
                    <a:pt x="46" y="60"/>
                  </a:lnTo>
                  <a:lnTo>
                    <a:pt x="46" y="64"/>
                  </a:lnTo>
                  <a:lnTo>
                    <a:pt x="50" y="64"/>
                  </a:lnTo>
                  <a:lnTo>
                    <a:pt x="54" y="64"/>
                  </a:lnTo>
                  <a:lnTo>
                    <a:pt x="54" y="68"/>
                  </a:lnTo>
                  <a:lnTo>
                    <a:pt x="50" y="68"/>
                  </a:lnTo>
                  <a:lnTo>
                    <a:pt x="46" y="68"/>
                  </a:lnTo>
                  <a:lnTo>
                    <a:pt x="42" y="68"/>
                  </a:lnTo>
                  <a:lnTo>
                    <a:pt x="42" y="64"/>
                  </a:lnTo>
                  <a:lnTo>
                    <a:pt x="42" y="64"/>
                  </a:lnTo>
                  <a:lnTo>
                    <a:pt x="42" y="6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15" name="Freeform 97">
              <a:extLst>
                <a:ext uri="{FF2B5EF4-FFF2-40B4-BE49-F238E27FC236}">
                  <a16:creationId xmlns:a16="http://schemas.microsoft.com/office/drawing/2014/main" id="{9FA765BC-4541-D97C-9C97-9AFE519C8C05}"/>
                </a:ext>
              </a:extLst>
            </p:cNvPr>
            <p:cNvSpPr>
              <a:spLocks noEditPoints="1"/>
            </p:cNvSpPr>
            <p:nvPr/>
          </p:nvSpPr>
          <p:spPr bwMode="auto">
            <a:xfrm>
              <a:off x="4883150" y="2775018"/>
              <a:ext cx="142875" cy="76200"/>
            </a:xfrm>
            <a:custGeom>
              <a:avLst/>
              <a:gdLst>
                <a:gd name="T0" fmla="*/ 90 w 90"/>
                <a:gd name="T1" fmla="*/ 12 h 48"/>
                <a:gd name="T2" fmla="*/ 88 w 90"/>
                <a:gd name="T3" fmla="*/ 12 h 48"/>
                <a:gd name="T4" fmla="*/ 84 w 90"/>
                <a:gd name="T5" fmla="*/ 18 h 48"/>
                <a:gd name="T6" fmla="*/ 80 w 90"/>
                <a:gd name="T7" fmla="*/ 22 h 48"/>
                <a:gd name="T8" fmla="*/ 84 w 90"/>
                <a:gd name="T9" fmla="*/ 30 h 48"/>
                <a:gd name="T10" fmla="*/ 84 w 90"/>
                <a:gd name="T11" fmla="*/ 36 h 48"/>
                <a:gd name="T12" fmla="*/ 88 w 90"/>
                <a:gd name="T13" fmla="*/ 40 h 48"/>
                <a:gd name="T14" fmla="*/ 84 w 90"/>
                <a:gd name="T15" fmla="*/ 44 h 48"/>
                <a:gd name="T16" fmla="*/ 76 w 90"/>
                <a:gd name="T17" fmla="*/ 48 h 48"/>
                <a:gd name="T18" fmla="*/ 68 w 90"/>
                <a:gd name="T19" fmla="*/ 48 h 48"/>
                <a:gd name="T20" fmla="*/ 60 w 90"/>
                <a:gd name="T21" fmla="*/ 44 h 48"/>
                <a:gd name="T22" fmla="*/ 54 w 90"/>
                <a:gd name="T23" fmla="*/ 36 h 48"/>
                <a:gd name="T24" fmla="*/ 50 w 90"/>
                <a:gd name="T25" fmla="*/ 36 h 48"/>
                <a:gd name="T26" fmla="*/ 46 w 90"/>
                <a:gd name="T27" fmla="*/ 36 h 48"/>
                <a:gd name="T28" fmla="*/ 34 w 90"/>
                <a:gd name="T29" fmla="*/ 40 h 48"/>
                <a:gd name="T30" fmla="*/ 38 w 90"/>
                <a:gd name="T31" fmla="*/ 36 h 48"/>
                <a:gd name="T32" fmla="*/ 38 w 90"/>
                <a:gd name="T33" fmla="*/ 34 h 48"/>
                <a:gd name="T34" fmla="*/ 34 w 90"/>
                <a:gd name="T35" fmla="*/ 30 h 48"/>
                <a:gd name="T36" fmla="*/ 30 w 90"/>
                <a:gd name="T37" fmla="*/ 34 h 48"/>
                <a:gd name="T38" fmla="*/ 28 w 90"/>
                <a:gd name="T39" fmla="*/ 30 h 48"/>
                <a:gd name="T40" fmla="*/ 28 w 90"/>
                <a:gd name="T41" fmla="*/ 22 h 48"/>
                <a:gd name="T42" fmla="*/ 24 w 90"/>
                <a:gd name="T43" fmla="*/ 18 h 48"/>
                <a:gd name="T44" fmla="*/ 28 w 90"/>
                <a:gd name="T45" fmla="*/ 14 h 48"/>
                <a:gd name="T46" fmla="*/ 24 w 90"/>
                <a:gd name="T47" fmla="*/ 14 h 48"/>
                <a:gd name="T48" fmla="*/ 28 w 90"/>
                <a:gd name="T49" fmla="*/ 12 h 48"/>
                <a:gd name="T50" fmla="*/ 30 w 90"/>
                <a:gd name="T51" fmla="*/ 12 h 48"/>
                <a:gd name="T52" fmla="*/ 34 w 90"/>
                <a:gd name="T53" fmla="*/ 8 h 48"/>
                <a:gd name="T54" fmla="*/ 38 w 90"/>
                <a:gd name="T55" fmla="*/ 8 h 48"/>
                <a:gd name="T56" fmla="*/ 46 w 90"/>
                <a:gd name="T57" fmla="*/ 4 h 48"/>
                <a:gd name="T58" fmla="*/ 50 w 90"/>
                <a:gd name="T59" fmla="*/ 8 h 48"/>
                <a:gd name="T60" fmla="*/ 58 w 90"/>
                <a:gd name="T61" fmla="*/ 4 h 48"/>
                <a:gd name="T62" fmla="*/ 60 w 90"/>
                <a:gd name="T63" fmla="*/ 4 h 48"/>
                <a:gd name="T64" fmla="*/ 68 w 90"/>
                <a:gd name="T65" fmla="*/ 4 h 48"/>
                <a:gd name="T66" fmla="*/ 72 w 90"/>
                <a:gd name="T67" fmla="*/ 8 h 48"/>
                <a:gd name="T68" fmla="*/ 76 w 90"/>
                <a:gd name="T69" fmla="*/ 8 h 48"/>
                <a:gd name="T70" fmla="*/ 88 w 90"/>
                <a:gd name="T71" fmla="*/ 8 h 48"/>
                <a:gd name="T72" fmla="*/ 88 w 90"/>
                <a:gd name="T73" fmla="*/ 8 h 48"/>
                <a:gd name="T74" fmla="*/ 8 w 90"/>
                <a:gd name="T75" fmla="*/ 22 h 48"/>
                <a:gd name="T76" fmla="*/ 8 w 90"/>
                <a:gd name="T77" fmla="*/ 18 h 48"/>
                <a:gd name="T78" fmla="*/ 4 w 90"/>
                <a:gd name="T79" fmla="*/ 18 h 48"/>
                <a:gd name="T80" fmla="*/ 8 w 90"/>
                <a:gd name="T81" fmla="*/ 18 h 48"/>
                <a:gd name="T82" fmla="*/ 12 w 90"/>
                <a:gd name="T83" fmla="*/ 18 h 48"/>
                <a:gd name="T84" fmla="*/ 16 w 90"/>
                <a:gd name="T85" fmla="*/ 18 h 48"/>
                <a:gd name="T86" fmla="*/ 16 w 90"/>
                <a:gd name="T87" fmla="*/ 22 h 48"/>
                <a:gd name="T88" fmla="*/ 12 w 90"/>
                <a:gd name="T89" fmla="*/ 22 h 48"/>
                <a:gd name="T90" fmla="*/ 12 w 90"/>
                <a:gd name="T91" fmla="*/ 22 h 48"/>
                <a:gd name="T92" fmla="*/ 12 w 90"/>
                <a:gd name="T93" fmla="*/ 22 h 48"/>
                <a:gd name="T94" fmla="*/ 24 w 90"/>
                <a:gd name="T95" fmla="*/ 14 h 48"/>
                <a:gd name="T96" fmla="*/ 20 w 90"/>
                <a:gd name="T97" fmla="*/ 18 h 48"/>
                <a:gd name="T98" fmla="*/ 20 w 90"/>
                <a:gd name="T99" fmla="*/ 14 h 48"/>
                <a:gd name="T100" fmla="*/ 20 w 90"/>
                <a:gd name="T101" fmla="*/ 14 h 48"/>
                <a:gd name="T102" fmla="*/ 24 w 90"/>
                <a:gd name="T103" fmla="*/ 26 h 48"/>
                <a:gd name="T104" fmla="*/ 20 w 90"/>
                <a:gd name="T105" fmla="*/ 26 h 48"/>
                <a:gd name="T106" fmla="*/ 20 w 90"/>
                <a:gd name="T107" fmla="*/ 22 h 48"/>
                <a:gd name="T108" fmla="*/ 4 w 90"/>
                <a:gd name="T109" fmla="*/ 36 h 48"/>
                <a:gd name="T110" fmla="*/ 0 w 90"/>
                <a:gd name="T111" fmla="*/ 34 h 48"/>
                <a:gd name="T112" fmla="*/ 0 w 90"/>
                <a:gd name="T113" fmla="*/ 30 h 48"/>
                <a:gd name="T114" fmla="*/ 8 w 90"/>
                <a:gd name="T115" fmla="*/ 26 h 48"/>
                <a:gd name="T116" fmla="*/ 20 w 90"/>
                <a:gd name="T117" fmla="*/ 26 h 48"/>
                <a:gd name="T118" fmla="*/ 20 w 90"/>
                <a:gd name="T119" fmla="*/ 30 h 48"/>
                <a:gd name="T120" fmla="*/ 8 w 90"/>
                <a:gd name="T121" fmla="*/ 34 h 48"/>
                <a:gd name="T122" fmla="*/ 4 w 90"/>
                <a:gd name="T123"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 h="48">
                  <a:moveTo>
                    <a:pt x="88" y="8"/>
                  </a:moveTo>
                  <a:lnTo>
                    <a:pt x="88" y="8"/>
                  </a:lnTo>
                  <a:lnTo>
                    <a:pt x="90" y="8"/>
                  </a:lnTo>
                  <a:lnTo>
                    <a:pt x="90" y="8"/>
                  </a:lnTo>
                  <a:lnTo>
                    <a:pt x="90" y="8"/>
                  </a:lnTo>
                  <a:lnTo>
                    <a:pt x="90" y="8"/>
                  </a:lnTo>
                  <a:lnTo>
                    <a:pt x="90" y="12"/>
                  </a:lnTo>
                  <a:lnTo>
                    <a:pt x="90" y="12"/>
                  </a:lnTo>
                  <a:lnTo>
                    <a:pt x="90" y="12"/>
                  </a:lnTo>
                  <a:lnTo>
                    <a:pt x="90" y="12"/>
                  </a:lnTo>
                  <a:lnTo>
                    <a:pt x="88" y="12"/>
                  </a:lnTo>
                  <a:lnTo>
                    <a:pt x="88" y="12"/>
                  </a:lnTo>
                  <a:lnTo>
                    <a:pt x="88" y="12"/>
                  </a:lnTo>
                  <a:lnTo>
                    <a:pt x="88" y="12"/>
                  </a:lnTo>
                  <a:lnTo>
                    <a:pt x="88" y="12"/>
                  </a:lnTo>
                  <a:lnTo>
                    <a:pt x="88" y="12"/>
                  </a:lnTo>
                  <a:lnTo>
                    <a:pt x="88" y="14"/>
                  </a:lnTo>
                  <a:lnTo>
                    <a:pt x="88" y="14"/>
                  </a:lnTo>
                  <a:lnTo>
                    <a:pt x="84" y="14"/>
                  </a:lnTo>
                  <a:lnTo>
                    <a:pt x="84" y="18"/>
                  </a:lnTo>
                  <a:lnTo>
                    <a:pt x="84" y="18"/>
                  </a:lnTo>
                  <a:lnTo>
                    <a:pt x="84" y="18"/>
                  </a:lnTo>
                  <a:lnTo>
                    <a:pt x="84" y="18"/>
                  </a:lnTo>
                  <a:lnTo>
                    <a:pt x="80" y="18"/>
                  </a:lnTo>
                  <a:lnTo>
                    <a:pt x="80" y="18"/>
                  </a:lnTo>
                  <a:lnTo>
                    <a:pt x="80" y="22"/>
                  </a:lnTo>
                  <a:lnTo>
                    <a:pt x="80" y="22"/>
                  </a:lnTo>
                  <a:lnTo>
                    <a:pt x="80" y="22"/>
                  </a:lnTo>
                  <a:lnTo>
                    <a:pt x="80" y="22"/>
                  </a:lnTo>
                  <a:lnTo>
                    <a:pt x="80" y="26"/>
                  </a:lnTo>
                  <a:lnTo>
                    <a:pt x="80" y="26"/>
                  </a:lnTo>
                  <a:lnTo>
                    <a:pt x="80" y="30"/>
                  </a:lnTo>
                  <a:lnTo>
                    <a:pt x="80" y="30"/>
                  </a:lnTo>
                  <a:lnTo>
                    <a:pt x="84" y="30"/>
                  </a:lnTo>
                  <a:lnTo>
                    <a:pt x="84" y="30"/>
                  </a:lnTo>
                  <a:lnTo>
                    <a:pt x="84" y="30"/>
                  </a:lnTo>
                  <a:lnTo>
                    <a:pt x="80" y="30"/>
                  </a:lnTo>
                  <a:lnTo>
                    <a:pt x="80" y="34"/>
                  </a:lnTo>
                  <a:lnTo>
                    <a:pt x="80" y="34"/>
                  </a:lnTo>
                  <a:lnTo>
                    <a:pt x="80" y="34"/>
                  </a:lnTo>
                  <a:lnTo>
                    <a:pt x="84" y="36"/>
                  </a:lnTo>
                  <a:lnTo>
                    <a:pt x="84" y="36"/>
                  </a:lnTo>
                  <a:lnTo>
                    <a:pt x="84" y="36"/>
                  </a:lnTo>
                  <a:lnTo>
                    <a:pt x="84" y="36"/>
                  </a:lnTo>
                  <a:lnTo>
                    <a:pt x="84" y="36"/>
                  </a:lnTo>
                  <a:lnTo>
                    <a:pt x="84" y="40"/>
                  </a:lnTo>
                  <a:lnTo>
                    <a:pt x="84" y="40"/>
                  </a:lnTo>
                  <a:lnTo>
                    <a:pt x="88" y="40"/>
                  </a:lnTo>
                  <a:lnTo>
                    <a:pt x="88" y="40"/>
                  </a:lnTo>
                  <a:lnTo>
                    <a:pt x="84" y="40"/>
                  </a:lnTo>
                  <a:lnTo>
                    <a:pt x="84" y="44"/>
                  </a:lnTo>
                  <a:lnTo>
                    <a:pt x="84" y="44"/>
                  </a:lnTo>
                  <a:lnTo>
                    <a:pt x="84" y="44"/>
                  </a:lnTo>
                  <a:lnTo>
                    <a:pt x="84" y="44"/>
                  </a:lnTo>
                  <a:lnTo>
                    <a:pt x="84" y="44"/>
                  </a:lnTo>
                  <a:lnTo>
                    <a:pt x="84" y="44"/>
                  </a:lnTo>
                  <a:lnTo>
                    <a:pt x="80" y="44"/>
                  </a:lnTo>
                  <a:lnTo>
                    <a:pt x="80" y="48"/>
                  </a:lnTo>
                  <a:lnTo>
                    <a:pt x="80" y="48"/>
                  </a:lnTo>
                  <a:lnTo>
                    <a:pt x="80" y="48"/>
                  </a:lnTo>
                  <a:lnTo>
                    <a:pt x="80" y="48"/>
                  </a:lnTo>
                  <a:lnTo>
                    <a:pt x="76" y="48"/>
                  </a:lnTo>
                  <a:lnTo>
                    <a:pt x="76" y="48"/>
                  </a:lnTo>
                  <a:lnTo>
                    <a:pt x="76" y="48"/>
                  </a:lnTo>
                  <a:lnTo>
                    <a:pt x="72" y="48"/>
                  </a:lnTo>
                  <a:lnTo>
                    <a:pt x="72" y="48"/>
                  </a:lnTo>
                  <a:lnTo>
                    <a:pt x="72" y="48"/>
                  </a:lnTo>
                  <a:lnTo>
                    <a:pt x="72" y="48"/>
                  </a:lnTo>
                  <a:lnTo>
                    <a:pt x="68" y="48"/>
                  </a:lnTo>
                  <a:lnTo>
                    <a:pt x="68" y="48"/>
                  </a:lnTo>
                  <a:lnTo>
                    <a:pt x="68" y="48"/>
                  </a:lnTo>
                  <a:lnTo>
                    <a:pt x="68" y="48"/>
                  </a:lnTo>
                  <a:lnTo>
                    <a:pt x="68" y="48"/>
                  </a:lnTo>
                  <a:lnTo>
                    <a:pt x="64" y="48"/>
                  </a:lnTo>
                  <a:lnTo>
                    <a:pt x="64" y="48"/>
                  </a:lnTo>
                  <a:lnTo>
                    <a:pt x="60" y="44"/>
                  </a:lnTo>
                  <a:lnTo>
                    <a:pt x="60" y="44"/>
                  </a:lnTo>
                  <a:lnTo>
                    <a:pt x="58" y="40"/>
                  </a:lnTo>
                  <a:lnTo>
                    <a:pt x="58" y="40"/>
                  </a:lnTo>
                  <a:lnTo>
                    <a:pt x="58" y="40"/>
                  </a:lnTo>
                  <a:lnTo>
                    <a:pt x="58" y="40"/>
                  </a:lnTo>
                  <a:lnTo>
                    <a:pt x="54" y="40"/>
                  </a:lnTo>
                  <a:lnTo>
                    <a:pt x="54" y="40"/>
                  </a:lnTo>
                  <a:lnTo>
                    <a:pt x="54" y="36"/>
                  </a:lnTo>
                  <a:lnTo>
                    <a:pt x="50" y="36"/>
                  </a:lnTo>
                  <a:lnTo>
                    <a:pt x="50" y="36"/>
                  </a:lnTo>
                  <a:lnTo>
                    <a:pt x="50" y="36"/>
                  </a:lnTo>
                  <a:lnTo>
                    <a:pt x="50" y="36"/>
                  </a:lnTo>
                  <a:lnTo>
                    <a:pt x="50" y="40"/>
                  </a:lnTo>
                  <a:lnTo>
                    <a:pt x="50" y="40"/>
                  </a:lnTo>
                  <a:lnTo>
                    <a:pt x="50" y="36"/>
                  </a:lnTo>
                  <a:lnTo>
                    <a:pt x="50" y="36"/>
                  </a:lnTo>
                  <a:lnTo>
                    <a:pt x="50" y="36"/>
                  </a:lnTo>
                  <a:lnTo>
                    <a:pt x="50" y="36"/>
                  </a:lnTo>
                  <a:lnTo>
                    <a:pt x="46" y="36"/>
                  </a:lnTo>
                  <a:lnTo>
                    <a:pt x="46" y="36"/>
                  </a:lnTo>
                  <a:lnTo>
                    <a:pt x="46" y="36"/>
                  </a:lnTo>
                  <a:lnTo>
                    <a:pt x="46" y="36"/>
                  </a:lnTo>
                  <a:lnTo>
                    <a:pt x="46" y="36"/>
                  </a:lnTo>
                  <a:lnTo>
                    <a:pt x="42" y="40"/>
                  </a:lnTo>
                  <a:lnTo>
                    <a:pt x="38" y="40"/>
                  </a:lnTo>
                  <a:lnTo>
                    <a:pt x="38" y="40"/>
                  </a:lnTo>
                  <a:lnTo>
                    <a:pt x="38" y="40"/>
                  </a:lnTo>
                  <a:lnTo>
                    <a:pt x="38" y="40"/>
                  </a:lnTo>
                  <a:lnTo>
                    <a:pt x="34" y="40"/>
                  </a:lnTo>
                  <a:lnTo>
                    <a:pt x="34" y="40"/>
                  </a:lnTo>
                  <a:lnTo>
                    <a:pt x="34" y="40"/>
                  </a:lnTo>
                  <a:lnTo>
                    <a:pt x="34" y="40"/>
                  </a:lnTo>
                  <a:lnTo>
                    <a:pt x="34" y="40"/>
                  </a:lnTo>
                  <a:lnTo>
                    <a:pt x="38" y="40"/>
                  </a:lnTo>
                  <a:lnTo>
                    <a:pt x="38" y="36"/>
                  </a:lnTo>
                  <a:lnTo>
                    <a:pt x="38" y="36"/>
                  </a:lnTo>
                  <a:lnTo>
                    <a:pt x="38" y="36"/>
                  </a:lnTo>
                  <a:lnTo>
                    <a:pt x="38" y="36"/>
                  </a:lnTo>
                  <a:lnTo>
                    <a:pt x="38" y="36"/>
                  </a:lnTo>
                  <a:lnTo>
                    <a:pt x="38" y="34"/>
                  </a:lnTo>
                  <a:lnTo>
                    <a:pt x="38" y="34"/>
                  </a:lnTo>
                  <a:lnTo>
                    <a:pt x="38" y="34"/>
                  </a:lnTo>
                  <a:lnTo>
                    <a:pt x="38" y="34"/>
                  </a:lnTo>
                  <a:lnTo>
                    <a:pt x="38" y="34"/>
                  </a:lnTo>
                  <a:lnTo>
                    <a:pt x="38" y="34"/>
                  </a:lnTo>
                  <a:lnTo>
                    <a:pt x="38" y="30"/>
                  </a:lnTo>
                  <a:lnTo>
                    <a:pt x="38" y="30"/>
                  </a:lnTo>
                  <a:lnTo>
                    <a:pt x="38" y="30"/>
                  </a:lnTo>
                  <a:lnTo>
                    <a:pt x="38" y="30"/>
                  </a:lnTo>
                  <a:lnTo>
                    <a:pt x="34" y="30"/>
                  </a:lnTo>
                  <a:lnTo>
                    <a:pt x="34" y="30"/>
                  </a:lnTo>
                  <a:lnTo>
                    <a:pt x="34" y="30"/>
                  </a:lnTo>
                  <a:lnTo>
                    <a:pt x="34" y="34"/>
                  </a:lnTo>
                  <a:lnTo>
                    <a:pt x="34" y="34"/>
                  </a:lnTo>
                  <a:lnTo>
                    <a:pt x="30" y="34"/>
                  </a:lnTo>
                  <a:lnTo>
                    <a:pt x="30" y="34"/>
                  </a:lnTo>
                  <a:lnTo>
                    <a:pt x="30" y="34"/>
                  </a:lnTo>
                  <a:lnTo>
                    <a:pt x="30" y="34"/>
                  </a:lnTo>
                  <a:lnTo>
                    <a:pt x="30" y="34"/>
                  </a:lnTo>
                  <a:lnTo>
                    <a:pt x="30" y="34"/>
                  </a:lnTo>
                  <a:lnTo>
                    <a:pt x="28" y="30"/>
                  </a:lnTo>
                  <a:lnTo>
                    <a:pt x="28" y="30"/>
                  </a:lnTo>
                  <a:lnTo>
                    <a:pt x="28" y="30"/>
                  </a:lnTo>
                  <a:lnTo>
                    <a:pt x="28" y="30"/>
                  </a:lnTo>
                  <a:lnTo>
                    <a:pt x="28" y="26"/>
                  </a:lnTo>
                  <a:lnTo>
                    <a:pt x="24" y="26"/>
                  </a:lnTo>
                  <a:lnTo>
                    <a:pt x="24" y="26"/>
                  </a:lnTo>
                  <a:lnTo>
                    <a:pt x="24" y="22"/>
                  </a:lnTo>
                  <a:lnTo>
                    <a:pt x="24" y="22"/>
                  </a:lnTo>
                  <a:lnTo>
                    <a:pt x="24" y="22"/>
                  </a:lnTo>
                  <a:lnTo>
                    <a:pt x="28" y="22"/>
                  </a:lnTo>
                  <a:lnTo>
                    <a:pt x="28" y="22"/>
                  </a:lnTo>
                  <a:lnTo>
                    <a:pt x="30" y="22"/>
                  </a:lnTo>
                  <a:lnTo>
                    <a:pt x="28" y="22"/>
                  </a:lnTo>
                  <a:lnTo>
                    <a:pt x="28" y="22"/>
                  </a:lnTo>
                  <a:lnTo>
                    <a:pt x="28" y="22"/>
                  </a:lnTo>
                  <a:lnTo>
                    <a:pt x="24" y="22"/>
                  </a:lnTo>
                  <a:lnTo>
                    <a:pt x="24" y="18"/>
                  </a:lnTo>
                  <a:lnTo>
                    <a:pt x="24" y="18"/>
                  </a:lnTo>
                  <a:lnTo>
                    <a:pt x="24" y="18"/>
                  </a:lnTo>
                  <a:lnTo>
                    <a:pt x="24" y="18"/>
                  </a:lnTo>
                  <a:lnTo>
                    <a:pt x="24" y="18"/>
                  </a:lnTo>
                  <a:lnTo>
                    <a:pt x="28" y="18"/>
                  </a:lnTo>
                  <a:lnTo>
                    <a:pt x="28" y="14"/>
                  </a:lnTo>
                  <a:lnTo>
                    <a:pt x="28" y="14"/>
                  </a:lnTo>
                  <a:lnTo>
                    <a:pt x="24" y="14"/>
                  </a:lnTo>
                  <a:lnTo>
                    <a:pt x="28" y="14"/>
                  </a:lnTo>
                  <a:lnTo>
                    <a:pt x="24" y="18"/>
                  </a:lnTo>
                  <a:lnTo>
                    <a:pt x="24" y="18"/>
                  </a:lnTo>
                  <a:lnTo>
                    <a:pt x="24" y="18"/>
                  </a:lnTo>
                  <a:lnTo>
                    <a:pt x="24" y="18"/>
                  </a:lnTo>
                  <a:lnTo>
                    <a:pt x="24" y="14"/>
                  </a:lnTo>
                  <a:lnTo>
                    <a:pt x="24" y="14"/>
                  </a:lnTo>
                  <a:lnTo>
                    <a:pt x="24" y="14"/>
                  </a:lnTo>
                  <a:lnTo>
                    <a:pt x="24" y="12"/>
                  </a:lnTo>
                  <a:lnTo>
                    <a:pt x="24" y="12"/>
                  </a:lnTo>
                  <a:lnTo>
                    <a:pt x="28" y="12"/>
                  </a:lnTo>
                  <a:lnTo>
                    <a:pt x="28" y="12"/>
                  </a:lnTo>
                  <a:lnTo>
                    <a:pt x="28" y="12"/>
                  </a:lnTo>
                  <a:lnTo>
                    <a:pt x="28" y="12"/>
                  </a:lnTo>
                  <a:lnTo>
                    <a:pt x="28" y="12"/>
                  </a:lnTo>
                  <a:lnTo>
                    <a:pt x="28" y="12"/>
                  </a:lnTo>
                  <a:lnTo>
                    <a:pt x="28" y="12"/>
                  </a:lnTo>
                  <a:lnTo>
                    <a:pt x="30" y="12"/>
                  </a:lnTo>
                  <a:lnTo>
                    <a:pt x="30" y="12"/>
                  </a:lnTo>
                  <a:lnTo>
                    <a:pt x="30" y="12"/>
                  </a:lnTo>
                  <a:lnTo>
                    <a:pt x="30" y="12"/>
                  </a:lnTo>
                  <a:lnTo>
                    <a:pt x="30" y="8"/>
                  </a:lnTo>
                  <a:lnTo>
                    <a:pt x="30" y="8"/>
                  </a:lnTo>
                  <a:lnTo>
                    <a:pt x="30" y="8"/>
                  </a:lnTo>
                  <a:lnTo>
                    <a:pt x="30" y="8"/>
                  </a:lnTo>
                  <a:lnTo>
                    <a:pt x="34" y="8"/>
                  </a:lnTo>
                  <a:lnTo>
                    <a:pt x="34" y="8"/>
                  </a:lnTo>
                  <a:lnTo>
                    <a:pt x="34" y="8"/>
                  </a:lnTo>
                  <a:lnTo>
                    <a:pt x="34" y="8"/>
                  </a:lnTo>
                  <a:lnTo>
                    <a:pt x="34" y="8"/>
                  </a:lnTo>
                  <a:lnTo>
                    <a:pt x="34" y="8"/>
                  </a:lnTo>
                  <a:lnTo>
                    <a:pt x="34" y="8"/>
                  </a:lnTo>
                  <a:lnTo>
                    <a:pt x="38" y="8"/>
                  </a:lnTo>
                  <a:lnTo>
                    <a:pt x="38" y="8"/>
                  </a:lnTo>
                  <a:lnTo>
                    <a:pt x="42" y="8"/>
                  </a:lnTo>
                  <a:lnTo>
                    <a:pt x="42" y="4"/>
                  </a:lnTo>
                  <a:lnTo>
                    <a:pt x="42" y="4"/>
                  </a:lnTo>
                  <a:lnTo>
                    <a:pt x="42" y="4"/>
                  </a:lnTo>
                  <a:lnTo>
                    <a:pt x="42" y="4"/>
                  </a:lnTo>
                  <a:lnTo>
                    <a:pt x="42" y="4"/>
                  </a:lnTo>
                  <a:lnTo>
                    <a:pt x="46" y="4"/>
                  </a:lnTo>
                  <a:lnTo>
                    <a:pt x="46" y="4"/>
                  </a:lnTo>
                  <a:lnTo>
                    <a:pt x="46" y="4"/>
                  </a:lnTo>
                  <a:lnTo>
                    <a:pt x="46" y="4"/>
                  </a:lnTo>
                  <a:lnTo>
                    <a:pt x="50" y="4"/>
                  </a:lnTo>
                  <a:lnTo>
                    <a:pt x="50" y="4"/>
                  </a:lnTo>
                  <a:lnTo>
                    <a:pt x="50" y="4"/>
                  </a:lnTo>
                  <a:lnTo>
                    <a:pt x="50" y="8"/>
                  </a:lnTo>
                  <a:lnTo>
                    <a:pt x="50" y="8"/>
                  </a:lnTo>
                  <a:lnTo>
                    <a:pt x="54" y="4"/>
                  </a:lnTo>
                  <a:lnTo>
                    <a:pt x="54" y="4"/>
                  </a:lnTo>
                  <a:lnTo>
                    <a:pt x="54" y="4"/>
                  </a:lnTo>
                  <a:lnTo>
                    <a:pt x="54" y="4"/>
                  </a:lnTo>
                  <a:lnTo>
                    <a:pt x="54" y="4"/>
                  </a:lnTo>
                  <a:lnTo>
                    <a:pt x="58" y="4"/>
                  </a:lnTo>
                  <a:lnTo>
                    <a:pt x="58" y="4"/>
                  </a:lnTo>
                  <a:lnTo>
                    <a:pt x="54" y="4"/>
                  </a:lnTo>
                  <a:lnTo>
                    <a:pt x="54" y="0"/>
                  </a:lnTo>
                  <a:lnTo>
                    <a:pt x="58" y="0"/>
                  </a:lnTo>
                  <a:lnTo>
                    <a:pt x="58" y="4"/>
                  </a:lnTo>
                  <a:lnTo>
                    <a:pt x="58" y="4"/>
                  </a:lnTo>
                  <a:lnTo>
                    <a:pt x="60" y="4"/>
                  </a:lnTo>
                  <a:lnTo>
                    <a:pt x="60" y="4"/>
                  </a:lnTo>
                  <a:lnTo>
                    <a:pt x="60" y="4"/>
                  </a:lnTo>
                  <a:lnTo>
                    <a:pt x="64" y="4"/>
                  </a:lnTo>
                  <a:lnTo>
                    <a:pt x="64" y="4"/>
                  </a:lnTo>
                  <a:lnTo>
                    <a:pt x="64" y="4"/>
                  </a:lnTo>
                  <a:lnTo>
                    <a:pt x="68" y="4"/>
                  </a:lnTo>
                  <a:lnTo>
                    <a:pt x="68" y="4"/>
                  </a:lnTo>
                  <a:lnTo>
                    <a:pt x="68" y="4"/>
                  </a:lnTo>
                  <a:lnTo>
                    <a:pt x="68" y="4"/>
                  </a:lnTo>
                  <a:lnTo>
                    <a:pt x="68" y="4"/>
                  </a:lnTo>
                  <a:lnTo>
                    <a:pt x="68" y="4"/>
                  </a:lnTo>
                  <a:lnTo>
                    <a:pt x="68" y="4"/>
                  </a:lnTo>
                  <a:lnTo>
                    <a:pt x="72" y="4"/>
                  </a:lnTo>
                  <a:lnTo>
                    <a:pt x="72" y="8"/>
                  </a:lnTo>
                  <a:lnTo>
                    <a:pt x="72" y="8"/>
                  </a:lnTo>
                  <a:lnTo>
                    <a:pt x="72" y="8"/>
                  </a:lnTo>
                  <a:lnTo>
                    <a:pt x="72" y="8"/>
                  </a:lnTo>
                  <a:lnTo>
                    <a:pt x="72" y="8"/>
                  </a:lnTo>
                  <a:lnTo>
                    <a:pt x="76" y="8"/>
                  </a:lnTo>
                  <a:lnTo>
                    <a:pt x="76" y="8"/>
                  </a:lnTo>
                  <a:lnTo>
                    <a:pt x="76" y="8"/>
                  </a:lnTo>
                  <a:lnTo>
                    <a:pt x="80" y="8"/>
                  </a:lnTo>
                  <a:lnTo>
                    <a:pt x="80" y="8"/>
                  </a:lnTo>
                  <a:lnTo>
                    <a:pt x="80" y="8"/>
                  </a:lnTo>
                  <a:lnTo>
                    <a:pt x="80" y="8"/>
                  </a:lnTo>
                  <a:lnTo>
                    <a:pt x="80" y="8"/>
                  </a:lnTo>
                  <a:lnTo>
                    <a:pt x="84" y="8"/>
                  </a:lnTo>
                  <a:lnTo>
                    <a:pt x="88" y="8"/>
                  </a:lnTo>
                  <a:lnTo>
                    <a:pt x="88" y="8"/>
                  </a:lnTo>
                  <a:lnTo>
                    <a:pt x="88" y="8"/>
                  </a:lnTo>
                  <a:lnTo>
                    <a:pt x="88" y="8"/>
                  </a:lnTo>
                  <a:lnTo>
                    <a:pt x="88" y="8"/>
                  </a:lnTo>
                  <a:lnTo>
                    <a:pt x="88" y="8"/>
                  </a:lnTo>
                  <a:lnTo>
                    <a:pt x="88" y="8"/>
                  </a:lnTo>
                  <a:lnTo>
                    <a:pt x="88" y="8"/>
                  </a:lnTo>
                  <a:lnTo>
                    <a:pt x="88" y="8"/>
                  </a:lnTo>
                  <a:close/>
                  <a:moveTo>
                    <a:pt x="12" y="22"/>
                  </a:moveTo>
                  <a:lnTo>
                    <a:pt x="12" y="22"/>
                  </a:lnTo>
                  <a:lnTo>
                    <a:pt x="12" y="22"/>
                  </a:lnTo>
                  <a:lnTo>
                    <a:pt x="8" y="22"/>
                  </a:lnTo>
                  <a:lnTo>
                    <a:pt x="8" y="22"/>
                  </a:lnTo>
                  <a:lnTo>
                    <a:pt x="8" y="22"/>
                  </a:lnTo>
                  <a:lnTo>
                    <a:pt x="8" y="22"/>
                  </a:lnTo>
                  <a:lnTo>
                    <a:pt x="8" y="22"/>
                  </a:lnTo>
                  <a:lnTo>
                    <a:pt x="8" y="18"/>
                  </a:lnTo>
                  <a:lnTo>
                    <a:pt x="8" y="18"/>
                  </a:lnTo>
                  <a:lnTo>
                    <a:pt x="8" y="18"/>
                  </a:lnTo>
                  <a:lnTo>
                    <a:pt x="8" y="18"/>
                  </a:lnTo>
                  <a:lnTo>
                    <a:pt x="8" y="18"/>
                  </a:lnTo>
                  <a:lnTo>
                    <a:pt x="8" y="18"/>
                  </a:lnTo>
                  <a:lnTo>
                    <a:pt x="4" y="18"/>
                  </a:lnTo>
                  <a:lnTo>
                    <a:pt x="4" y="18"/>
                  </a:lnTo>
                  <a:lnTo>
                    <a:pt x="4" y="18"/>
                  </a:lnTo>
                  <a:lnTo>
                    <a:pt x="4" y="18"/>
                  </a:lnTo>
                  <a:lnTo>
                    <a:pt x="4" y="18"/>
                  </a:lnTo>
                  <a:lnTo>
                    <a:pt x="4" y="18"/>
                  </a:lnTo>
                  <a:lnTo>
                    <a:pt x="4" y="18"/>
                  </a:lnTo>
                  <a:lnTo>
                    <a:pt x="4" y="18"/>
                  </a:lnTo>
                  <a:lnTo>
                    <a:pt x="4" y="18"/>
                  </a:lnTo>
                  <a:lnTo>
                    <a:pt x="4" y="18"/>
                  </a:lnTo>
                  <a:lnTo>
                    <a:pt x="8" y="18"/>
                  </a:lnTo>
                  <a:lnTo>
                    <a:pt x="8" y="18"/>
                  </a:lnTo>
                  <a:lnTo>
                    <a:pt x="8" y="18"/>
                  </a:lnTo>
                  <a:lnTo>
                    <a:pt x="8" y="18"/>
                  </a:lnTo>
                  <a:lnTo>
                    <a:pt x="8" y="14"/>
                  </a:lnTo>
                  <a:lnTo>
                    <a:pt x="12" y="14"/>
                  </a:lnTo>
                  <a:lnTo>
                    <a:pt x="12" y="14"/>
                  </a:lnTo>
                  <a:lnTo>
                    <a:pt x="12" y="14"/>
                  </a:lnTo>
                  <a:lnTo>
                    <a:pt x="12" y="14"/>
                  </a:lnTo>
                  <a:lnTo>
                    <a:pt x="12" y="18"/>
                  </a:lnTo>
                  <a:lnTo>
                    <a:pt x="12" y="18"/>
                  </a:lnTo>
                  <a:lnTo>
                    <a:pt x="16" y="18"/>
                  </a:lnTo>
                  <a:lnTo>
                    <a:pt x="16" y="18"/>
                  </a:lnTo>
                  <a:lnTo>
                    <a:pt x="16" y="18"/>
                  </a:lnTo>
                  <a:lnTo>
                    <a:pt x="16" y="18"/>
                  </a:lnTo>
                  <a:lnTo>
                    <a:pt x="16" y="18"/>
                  </a:lnTo>
                  <a:lnTo>
                    <a:pt x="16" y="18"/>
                  </a:lnTo>
                  <a:lnTo>
                    <a:pt x="16" y="22"/>
                  </a:lnTo>
                  <a:lnTo>
                    <a:pt x="16" y="22"/>
                  </a:lnTo>
                  <a:lnTo>
                    <a:pt x="16" y="22"/>
                  </a:lnTo>
                  <a:lnTo>
                    <a:pt x="16" y="18"/>
                  </a:lnTo>
                  <a:lnTo>
                    <a:pt x="16" y="18"/>
                  </a:lnTo>
                  <a:lnTo>
                    <a:pt x="16" y="22"/>
                  </a:lnTo>
                  <a:lnTo>
                    <a:pt x="16" y="22"/>
                  </a:lnTo>
                  <a:lnTo>
                    <a:pt x="16" y="22"/>
                  </a:lnTo>
                  <a:lnTo>
                    <a:pt x="16" y="22"/>
                  </a:lnTo>
                  <a:lnTo>
                    <a:pt x="16" y="22"/>
                  </a:lnTo>
                  <a:lnTo>
                    <a:pt x="16" y="22"/>
                  </a:lnTo>
                  <a:lnTo>
                    <a:pt x="16" y="22"/>
                  </a:lnTo>
                  <a:lnTo>
                    <a:pt x="12" y="22"/>
                  </a:lnTo>
                  <a:lnTo>
                    <a:pt x="12" y="22"/>
                  </a:lnTo>
                  <a:lnTo>
                    <a:pt x="12" y="22"/>
                  </a:lnTo>
                  <a:lnTo>
                    <a:pt x="16" y="22"/>
                  </a:lnTo>
                  <a:lnTo>
                    <a:pt x="16" y="22"/>
                  </a:lnTo>
                  <a:lnTo>
                    <a:pt x="16" y="22"/>
                  </a:lnTo>
                  <a:lnTo>
                    <a:pt x="16" y="22"/>
                  </a:lnTo>
                  <a:lnTo>
                    <a:pt x="12" y="22"/>
                  </a:lnTo>
                  <a:lnTo>
                    <a:pt x="12" y="22"/>
                  </a:lnTo>
                  <a:lnTo>
                    <a:pt x="12" y="22"/>
                  </a:lnTo>
                  <a:lnTo>
                    <a:pt x="12" y="22"/>
                  </a:lnTo>
                  <a:lnTo>
                    <a:pt x="12" y="22"/>
                  </a:lnTo>
                  <a:lnTo>
                    <a:pt x="12" y="22"/>
                  </a:lnTo>
                  <a:lnTo>
                    <a:pt x="12" y="22"/>
                  </a:lnTo>
                  <a:lnTo>
                    <a:pt x="12" y="22"/>
                  </a:lnTo>
                  <a:lnTo>
                    <a:pt x="12" y="22"/>
                  </a:lnTo>
                  <a:lnTo>
                    <a:pt x="12" y="22"/>
                  </a:lnTo>
                  <a:lnTo>
                    <a:pt x="12" y="22"/>
                  </a:lnTo>
                  <a:lnTo>
                    <a:pt x="12" y="22"/>
                  </a:lnTo>
                  <a:lnTo>
                    <a:pt x="12" y="22"/>
                  </a:lnTo>
                  <a:close/>
                  <a:moveTo>
                    <a:pt x="20" y="14"/>
                  </a:moveTo>
                  <a:lnTo>
                    <a:pt x="24" y="14"/>
                  </a:lnTo>
                  <a:lnTo>
                    <a:pt x="24" y="14"/>
                  </a:lnTo>
                  <a:lnTo>
                    <a:pt x="24" y="14"/>
                  </a:lnTo>
                  <a:lnTo>
                    <a:pt x="24" y="14"/>
                  </a:lnTo>
                  <a:lnTo>
                    <a:pt x="24" y="18"/>
                  </a:lnTo>
                  <a:lnTo>
                    <a:pt x="24" y="18"/>
                  </a:lnTo>
                  <a:lnTo>
                    <a:pt x="24" y="18"/>
                  </a:lnTo>
                  <a:lnTo>
                    <a:pt x="24" y="18"/>
                  </a:lnTo>
                  <a:lnTo>
                    <a:pt x="20" y="18"/>
                  </a:lnTo>
                  <a:lnTo>
                    <a:pt x="20" y="18"/>
                  </a:lnTo>
                  <a:lnTo>
                    <a:pt x="20" y="18"/>
                  </a:lnTo>
                  <a:lnTo>
                    <a:pt x="20" y="18"/>
                  </a:lnTo>
                  <a:lnTo>
                    <a:pt x="20" y="18"/>
                  </a:lnTo>
                  <a:lnTo>
                    <a:pt x="20" y="18"/>
                  </a:lnTo>
                  <a:lnTo>
                    <a:pt x="20" y="14"/>
                  </a:lnTo>
                  <a:lnTo>
                    <a:pt x="20" y="14"/>
                  </a:lnTo>
                  <a:lnTo>
                    <a:pt x="20" y="14"/>
                  </a:lnTo>
                  <a:lnTo>
                    <a:pt x="20" y="14"/>
                  </a:lnTo>
                  <a:lnTo>
                    <a:pt x="20" y="14"/>
                  </a:lnTo>
                  <a:lnTo>
                    <a:pt x="20" y="14"/>
                  </a:lnTo>
                  <a:lnTo>
                    <a:pt x="20" y="14"/>
                  </a:lnTo>
                  <a:lnTo>
                    <a:pt x="20" y="14"/>
                  </a:lnTo>
                  <a:lnTo>
                    <a:pt x="20" y="14"/>
                  </a:lnTo>
                  <a:close/>
                  <a:moveTo>
                    <a:pt x="20" y="22"/>
                  </a:moveTo>
                  <a:lnTo>
                    <a:pt x="20" y="26"/>
                  </a:lnTo>
                  <a:lnTo>
                    <a:pt x="20" y="26"/>
                  </a:lnTo>
                  <a:lnTo>
                    <a:pt x="24" y="26"/>
                  </a:lnTo>
                  <a:lnTo>
                    <a:pt x="24" y="26"/>
                  </a:lnTo>
                  <a:lnTo>
                    <a:pt x="24" y="26"/>
                  </a:lnTo>
                  <a:lnTo>
                    <a:pt x="24" y="26"/>
                  </a:lnTo>
                  <a:lnTo>
                    <a:pt x="24" y="26"/>
                  </a:lnTo>
                  <a:lnTo>
                    <a:pt x="20" y="26"/>
                  </a:lnTo>
                  <a:lnTo>
                    <a:pt x="20" y="26"/>
                  </a:lnTo>
                  <a:lnTo>
                    <a:pt x="20" y="26"/>
                  </a:lnTo>
                  <a:lnTo>
                    <a:pt x="20" y="26"/>
                  </a:lnTo>
                  <a:lnTo>
                    <a:pt x="20" y="26"/>
                  </a:lnTo>
                  <a:lnTo>
                    <a:pt x="20" y="26"/>
                  </a:lnTo>
                  <a:lnTo>
                    <a:pt x="20" y="26"/>
                  </a:lnTo>
                  <a:lnTo>
                    <a:pt x="20" y="26"/>
                  </a:lnTo>
                  <a:lnTo>
                    <a:pt x="20" y="22"/>
                  </a:lnTo>
                  <a:lnTo>
                    <a:pt x="20" y="22"/>
                  </a:lnTo>
                  <a:lnTo>
                    <a:pt x="20" y="22"/>
                  </a:lnTo>
                  <a:lnTo>
                    <a:pt x="20" y="22"/>
                  </a:lnTo>
                  <a:lnTo>
                    <a:pt x="20" y="22"/>
                  </a:lnTo>
                  <a:lnTo>
                    <a:pt x="20" y="22"/>
                  </a:lnTo>
                  <a:lnTo>
                    <a:pt x="20" y="22"/>
                  </a:lnTo>
                  <a:close/>
                  <a:moveTo>
                    <a:pt x="4" y="40"/>
                  </a:moveTo>
                  <a:lnTo>
                    <a:pt x="4" y="40"/>
                  </a:lnTo>
                  <a:lnTo>
                    <a:pt x="0" y="40"/>
                  </a:lnTo>
                  <a:lnTo>
                    <a:pt x="0" y="40"/>
                  </a:lnTo>
                  <a:lnTo>
                    <a:pt x="4" y="36"/>
                  </a:lnTo>
                  <a:lnTo>
                    <a:pt x="4" y="36"/>
                  </a:lnTo>
                  <a:lnTo>
                    <a:pt x="4" y="36"/>
                  </a:lnTo>
                  <a:lnTo>
                    <a:pt x="4" y="36"/>
                  </a:lnTo>
                  <a:lnTo>
                    <a:pt x="4" y="36"/>
                  </a:lnTo>
                  <a:lnTo>
                    <a:pt x="4" y="34"/>
                  </a:lnTo>
                  <a:lnTo>
                    <a:pt x="0" y="34"/>
                  </a:lnTo>
                  <a:lnTo>
                    <a:pt x="0" y="34"/>
                  </a:lnTo>
                  <a:lnTo>
                    <a:pt x="0" y="30"/>
                  </a:lnTo>
                  <a:lnTo>
                    <a:pt x="0" y="30"/>
                  </a:lnTo>
                  <a:lnTo>
                    <a:pt x="4" y="30"/>
                  </a:lnTo>
                  <a:lnTo>
                    <a:pt x="0" y="30"/>
                  </a:lnTo>
                  <a:lnTo>
                    <a:pt x="0" y="30"/>
                  </a:lnTo>
                  <a:lnTo>
                    <a:pt x="0" y="30"/>
                  </a:lnTo>
                  <a:lnTo>
                    <a:pt x="0" y="30"/>
                  </a:lnTo>
                  <a:lnTo>
                    <a:pt x="0" y="26"/>
                  </a:lnTo>
                  <a:lnTo>
                    <a:pt x="0" y="26"/>
                  </a:lnTo>
                  <a:lnTo>
                    <a:pt x="0" y="26"/>
                  </a:lnTo>
                  <a:lnTo>
                    <a:pt x="4" y="30"/>
                  </a:lnTo>
                  <a:lnTo>
                    <a:pt x="4" y="26"/>
                  </a:lnTo>
                  <a:lnTo>
                    <a:pt x="8" y="26"/>
                  </a:lnTo>
                  <a:lnTo>
                    <a:pt x="8" y="26"/>
                  </a:lnTo>
                  <a:lnTo>
                    <a:pt x="12" y="26"/>
                  </a:lnTo>
                  <a:lnTo>
                    <a:pt x="12" y="26"/>
                  </a:lnTo>
                  <a:lnTo>
                    <a:pt x="16" y="26"/>
                  </a:lnTo>
                  <a:lnTo>
                    <a:pt x="16" y="26"/>
                  </a:lnTo>
                  <a:lnTo>
                    <a:pt x="16" y="26"/>
                  </a:lnTo>
                  <a:lnTo>
                    <a:pt x="16" y="26"/>
                  </a:lnTo>
                  <a:lnTo>
                    <a:pt x="20" y="26"/>
                  </a:lnTo>
                  <a:lnTo>
                    <a:pt x="20" y="30"/>
                  </a:lnTo>
                  <a:lnTo>
                    <a:pt x="20" y="30"/>
                  </a:lnTo>
                  <a:lnTo>
                    <a:pt x="24" y="30"/>
                  </a:lnTo>
                  <a:lnTo>
                    <a:pt x="20" y="30"/>
                  </a:lnTo>
                  <a:lnTo>
                    <a:pt x="20" y="30"/>
                  </a:lnTo>
                  <a:lnTo>
                    <a:pt x="20" y="30"/>
                  </a:lnTo>
                  <a:lnTo>
                    <a:pt x="20" y="30"/>
                  </a:lnTo>
                  <a:lnTo>
                    <a:pt x="20" y="30"/>
                  </a:lnTo>
                  <a:lnTo>
                    <a:pt x="20" y="30"/>
                  </a:lnTo>
                  <a:lnTo>
                    <a:pt x="16" y="30"/>
                  </a:lnTo>
                  <a:lnTo>
                    <a:pt x="12" y="34"/>
                  </a:lnTo>
                  <a:lnTo>
                    <a:pt x="12" y="34"/>
                  </a:lnTo>
                  <a:lnTo>
                    <a:pt x="12" y="34"/>
                  </a:lnTo>
                  <a:lnTo>
                    <a:pt x="8" y="34"/>
                  </a:lnTo>
                  <a:lnTo>
                    <a:pt x="8" y="34"/>
                  </a:lnTo>
                  <a:lnTo>
                    <a:pt x="8" y="34"/>
                  </a:lnTo>
                  <a:lnTo>
                    <a:pt x="8" y="34"/>
                  </a:lnTo>
                  <a:lnTo>
                    <a:pt x="8" y="36"/>
                  </a:lnTo>
                  <a:lnTo>
                    <a:pt x="4" y="36"/>
                  </a:lnTo>
                  <a:lnTo>
                    <a:pt x="4" y="40"/>
                  </a:lnTo>
                  <a:lnTo>
                    <a:pt x="4" y="40"/>
                  </a:lnTo>
                  <a:lnTo>
                    <a:pt x="4" y="40"/>
                  </a:lnTo>
                  <a:lnTo>
                    <a:pt x="4" y="40"/>
                  </a:lnTo>
                  <a:lnTo>
                    <a:pt x="4" y="40"/>
                  </a:lnTo>
                  <a:lnTo>
                    <a:pt x="4" y="40"/>
                  </a:lnTo>
                  <a:lnTo>
                    <a:pt x="4" y="4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16" name="Freeform 98">
              <a:extLst>
                <a:ext uri="{FF2B5EF4-FFF2-40B4-BE49-F238E27FC236}">
                  <a16:creationId xmlns:a16="http://schemas.microsoft.com/office/drawing/2014/main" id="{44575E7E-DF0E-2194-8CD2-C1A58EEADEA6}"/>
                </a:ext>
              </a:extLst>
            </p:cNvPr>
            <p:cNvSpPr>
              <a:spLocks noEditPoints="1"/>
            </p:cNvSpPr>
            <p:nvPr/>
          </p:nvSpPr>
          <p:spPr bwMode="auto">
            <a:xfrm>
              <a:off x="4229100" y="2679768"/>
              <a:ext cx="22225" cy="34925"/>
            </a:xfrm>
            <a:custGeom>
              <a:avLst/>
              <a:gdLst>
                <a:gd name="T0" fmla="*/ 10 w 14"/>
                <a:gd name="T1" fmla="*/ 12 h 22"/>
                <a:gd name="T2" fmla="*/ 6 w 14"/>
                <a:gd name="T3" fmla="*/ 12 h 22"/>
                <a:gd name="T4" fmla="*/ 6 w 14"/>
                <a:gd name="T5" fmla="*/ 12 h 22"/>
                <a:gd name="T6" fmla="*/ 10 w 14"/>
                <a:gd name="T7" fmla="*/ 12 h 22"/>
                <a:gd name="T8" fmla="*/ 10 w 14"/>
                <a:gd name="T9" fmla="*/ 12 h 22"/>
                <a:gd name="T10" fmla="*/ 10 w 14"/>
                <a:gd name="T11" fmla="*/ 14 h 22"/>
                <a:gd name="T12" fmla="*/ 10 w 14"/>
                <a:gd name="T13" fmla="*/ 14 h 22"/>
                <a:gd name="T14" fmla="*/ 10 w 14"/>
                <a:gd name="T15" fmla="*/ 4 h 22"/>
                <a:gd name="T16" fmla="*/ 10 w 14"/>
                <a:gd name="T17" fmla="*/ 4 h 22"/>
                <a:gd name="T18" fmla="*/ 10 w 14"/>
                <a:gd name="T19" fmla="*/ 4 h 22"/>
                <a:gd name="T20" fmla="*/ 10 w 14"/>
                <a:gd name="T21" fmla="*/ 4 h 22"/>
                <a:gd name="T22" fmla="*/ 10 w 14"/>
                <a:gd name="T23" fmla="*/ 0 h 22"/>
                <a:gd name="T24" fmla="*/ 10 w 14"/>
                <a:gd name="T25" fmla="*/ 0 h 22"/>
                <a:gd name="T26" fmla="*/ 10 w 14"/>
                <a:gd name="T27" fmla="*/ 0 h 22"/>
                <a:gd name="T28" fmla="*/ 14 w 14"/>
                <a:gd name="T29" fmla="*/ 0 h 22"/>
                <a:gd name="T30" fmla="*/ 14 w 14"/>
                <a:gd name="T31" fmla="*/ 4 h 22"/>
                <a:gd name="T32" fmla="*/ 10 w 14"/>
                <a:gd name="T33" fmla="*/ 4 h 22"/>
                <a:gd name="T34" fmla="*/ 10 w 14"/>
                <a:gd name="T35" fmla="*/ 8 h 22"/>
                <a:gd name="T36" fmla="*/ 6 w 14"/>
                <a:gd name="T37" fmla="*/ 8 h 22"/>
                <a:gd name="T38" fmla="*/ 6 w 14"/>
                <a:gd name="T39" fmla="*/ 4 h 22"/>
                <a:gd name="T40" fmla="*/ 2 w 14"/>
                <a:gd name="T41" fmla="*/ 4 h 22"/>
                <a:gd name="T42" fmla="*/ 2 w 14"/>
                <a:gd name="T43" fmla="*/ 0 h 22"/>
                <a:gd name="T44" fmla="*/ 6 w 14"/>
                <a:gd name="T45" fmla="*/ 0 h 22"/>
                <a:gd name="T46" fmla="*/ 6 w 14"/>
                <a:gd name="T47" fmla="*/ 0 h 22"/>
                <a:gd name="T48" fmla="*/ 10 w 14"/>
                <a:gd name="T49" fmla="*/ 4 h 22"/>
                <a:gd name="T50" fmla="*/ 10 w 14"/>
                <a:gd name="T51" fmla="*/ 4 h 22"/>
                <a:gd name="T52" fmla="*/ 10 w 14"/>
                <a:gd name="T53" fmla="*/ 8 h 22"/>
                <a:gd name="T54" fmla="*/ 10 w 14"/>
                <a:gd name="T55" fmla="*/ 12 h 22"/>
                <a:gd name="T56" fmla="*/ 6 w 14"/>
                <a:gd name="T57" fmla="*/ 8 h 22"/>
                <a:gd name="T58" fmla="*/ 6 w 14"/>
                <a:gd name="T59" fmla="*/ 8 h 22"/>
                <a:gd name="T60" fmla="*/ 2 w 14"/>
                <a:gd name="T61" fmla="*/ 4 h 22"/>
                <a:gd name="T62" fmla="*/ 2 w 14"/>
                <a:gd name="T63" fmla="*/ 4 h 22"/>
                <a:gd name="T64" fmla="*/ 2 w 14"/>
                <a:gd name="T65" fmla="*/ 0 h 22"/>
                <a:gd name="T66" fmla="*/ 2 w 14"/>
                <a:gd name="T67" fmla="*/ 0 h 22"/>
                <a:gd name="T68" fmla="*/ 2 w 14"/>
                <a:gd name="T69" fmla="*/ 0 h 22"/>
                <a:gd name="T70" fmla="*/ 2 w 14"/>
                <a:gd name="T71" fmla="*/ 4 h 22"/>
                <a:gd name="T72" fmla="*/ 2 w 14"/>
                <a:gd name="T73" fmla="*/ 4 h 22"/>
                <a:gd name="T74" fmla="*/ 6 w 14"/>
                <a:gd name="T75" fmla="*/ 4 h 22"/>
                <a:gd name="T76" fmla="*/ 6 w 14"/>
                <a:gd name="T77" fmla="*/ 4 h 22"/>
                <a:gd name="T78" fmla="*/ 6 w 14"/>
                <a:gd name="T79" fmla="*/ 8 h 22"/>
                <a:gd name="T80" fmla="*/ 10 w 14"/>
                <a:gd name="T81" fmla="*/ 8 h 22"/>
                <a:gd name="T82" fmla="*/ 10 w 14"/>
                <a:gd name="T83" fmla="*/ 12 h 22"/>
                <a:gd name="T84" fmla="*/ 2 w 14"/>
                <a:gd name="T85" fmla="*/ 8 h 22"/>
                <a:gd name="T86" fmla="*/ 2 w 14"/>
                <a:gd name="T87" fmla="*/ 8 h 22"/>
                <a:gd name="T88" fmla="*/ 2 w 14"/>
                <a:gd name="T89" fmla="*/ 8 h 22"/>
                <a:gd name="T90" fmla="*/ 0 w 14"/>
                <a:gd name="T91" fmla="*/ 8 h 22"/>
                <a:gd name="T92" fmla="*/ 0 w 14"/>
                <a:gd name="T93" fmla="*/ 4 h 22"/>
                <a:gd name="T94" fmla="*/ 2 w 14"/>
                <a:gd name="T95" fmla="*/ 4 h 22"/>
                <a:gd name="T96" fmla="*/ 2 w 14"/>
                <a:gd name="T97" fmla="*/ 4 h 22"/>
                <a:gd name="T98" fmla="*/ 2 w 14"/>
                <a:gd name="T99" fmla="*/ 8 h 22"/>
                <a:gd name="T100" fmla="*/ 2 w 14"/>
                <a:gd name="T101" fmla="*/ 8 h 22"/>
                <a:gd name="T102" fmla="*/ 2 w 14"/>
                <a:gd name="T103" fmla="*/ 8 h 22"/>
                <a:gd name="T104" fmla="*/ 2 w 14"/>
                <a:gd name="T105" fmla="*/ 8 h 22"/>
                <a:gd name="T106" fmla="*/ 10 w 14"/>
                <a:gd name="T107" fmla="*/ 22 h 22"/>
                <a:gd name="T108" fmla="*/ 6 w 14"/>
                <a:gd name="T109" fmla="*/ 18 h 22"/>
                <a:gd name="T110" fmla="*/ 6 w 14"/>
                <a:gd name="T111" fmla="*/ 14 h 22"/>
                <a:gd name="T112" fmla="*/ 6 w 14"/>
                <a:gd name="T113" fmla="*/ 14 h 22"/>
                <a:gd name="T114" fmla="*/ 6 w 14"/>
                <a:gd name="T115" fmla="*/ 14 h 22"/>
                <a:gd name="T116" fmla="*/ 10 w 14"/>
                <a:gd name="T117" fmla="*/ 18 h 22"/>
                <a:gd name="T118" fmla="*/ 10 w 14"/>
                <a:gd name="T119" fmla="*/ 22 h 22"/>
                <a:gd name="T120" fmla="*/ 10 w 14"/>
                <a:gd name="T121" fmla="*/ 22 h 22"/>
                <a:gd name="T122" fmla="*/ 10 w 14"/>
                <a:gd name="T1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 h="22">
                  <a:moveTo>
                    <a:pt x="10" y="14"/>
                  </a:moveTo>
                  <a:lnTo>
                    <a:pt x="10" y="12"/>
                  </a:lnTo>
                  <a:lnTo>
                    <a:pt x="6" y="12"/>
                  </a:lnTo>
                  <a:lnTo>
                    <a:pt x="6" y="12"/>
                  </a:lnTo>
                  <a:lnTo>
                    <a:pt x="6" y="12"/>
                  </a:lnTo>
                  <a:lnTo>
                    <a:pt x="6" y="12"/>
                  </a:lnTo>
                  <a:lnTo>
                    <a:pt x="6" y="12"/>
                  </a:lnTo>
                  <a:lnTo>
                    <a:pt x="10" y="12"/>
                  </a:lnTo>
                  <a:lnTo>
                    <a:pt x="10" y="12"/>
                  </a:lnTo>
                  <a:lnTo>
                    <a:pt x="10" y="12"/>
                  </a:lnTo>
                  <a:lnTo>
                    <a:pt x="10" y="14"/>
                  </a:lnTo>
                  <a:lnTo>
                    <a:pt x="10" y="14"/>
                  </a:lnTo>
                  <a:lnTo>
                    <a:pt x="10" y="14"/>
                  </a:lnTo>
                  <a:lnTo>
                    <a:pt x="10" y="14"/>
                  </a:lnTo>
                  <a:lnTo>
                    <a:pt x="10" y="14"/>
                  </a:lnTo>
                  <a:close/>
                  <a:moveTo>
                    <a:pt x="10" y="4"/>
                  </a:moveTo>
                  <a:lnTo>
                    <a:pt x="10" y="4"/>
                  </a:lnTo>
                  <a:lnTo>
                    <a:pt x="10" y="4"/>
                  </a:lnTo>
                  <a:lnTo>
                    <a:pt x="10" y="4"/>
                  </a:lnTo>
                  <a:lnTo>
                    <a:pt x="10" y="4"/>
                  </a:lnTo>
                  <a:lnTo>
                    <a:pt x="10" y="4"/>
                  </a:lnTo>
                  <a:lnTo>
                    <a:pt x="10" y="4"/>
                  </a:lnTo>
                  <a:lnTo>
                    <a:pt x="10" y="0"/>
                  </a:lnTo>
                  <a:lnTo>
                    <a:pt x="10" y="0"/>
                  </a:lnTo>
                  <a:lnTo>
                    <a:pt x="10" y="0"/>
                  </a:lnTo>
                  <a:lnTo>
                    <a:pt x="10" y="0"/>
                  </a:lnTo>
                  <a:lnTo>
                    <a:pt x="10" y="0"/>
                  </a:lnTo>
                  <a:lnTo>
                    <a:pt x="10" y="0"/>
                  </a:lnTo>
                  <a:lnTo>
                    <a:pt x="14" y="0"/>
                  </a:lnTo>
                  <a:lnTo>
                    <a:pt x="14" y="0"/>
                  </a:lnTo>
                  <a:lnTo>
                    <a:pt x="14" y="4"/>
                  </a:lnTo>
                  <a:lnTo>
                    <a:pt x="14" y="4"/>
                  </a:lnTo>
                  <a:lnTo>
                    <a:pt x="10" y="4"/>
                  </a:lnTo>
                  <a:lnTo>
                    <a:pt x="10" y="4"/>
                  </a:lnTo>
                  <a:lnTo>
                    <a:pt x="10" y="4"/>
                  </a:lnTo>
                  <a:close/>
                  <a:moveTo>
                    <a:pt x="10" y="8"/>
                  </a:moveTo>
                  <a:lnTo>
                    <a:pt x="10" y="8"/>
                  </a:lnTo>
                  <a:lnTo>
                    <a:pt x="6" y="8"/>
                  </a:lnTo>
                  <a:lnTo>
                    <a:pt x="6" y="4"/>
                  </a:lnTo>
                  <a:lnTo>
                    <a:pt x="6" y="4"/>
                  </a:lnTo>
                  <a:lnTo>
                    <a:pt x="6" y="4"/>
                  </a:lnTo>
                  <a:lnTo>
                    <a:pt x="2" y="4"/>
                  </a:lnTo>
                  <a:lnTo>
                    <a:pt x="2" y="4"/>
                  </a:lnTo>
                  <a:lnTo>
                    <a:pt x="2" y="0"/>
                  </a:lnTo>
                  <a:lnTo>
                    <a:pt x="2" y="0"/>
                  </a:lnTo>
                  <a:lnTo>
                    <a:pt x="6" y="0"/>
                  </a:lnTo>
                  <a:lnTo>
                    <a:pt x="6" y="0"/>
                  </a:lnTo>
                  <a:lnTo>
                    <a:pt x="6" y="0"/>
                  </a:lnTo>
                  <a:lnTo>
                    <a:pt x="6" y="0"/>
                  </a:lnTo>
                  <a:lnTo>
                    <a:pt x="10" y="4"/>
                  </a:lnTo>
                  <a:lnTo>
                    <a:pt x="10" y="4"/>
                  </a:lnTo>
                  <a:lnTo>
                    <a:pt x="10" y="4"/>
                  </a:lnTo>
                  <a:lnTo>
                    <a:pt x="10" y="8"/>
                  </a:lnTo>
                  <a:lnTo>
                    <a:pt x="10" y="8"/>
                  </a:lnTo>
                  <a:lnTo>
                    <a:pt x="10" y="8"/>
                  </a:lnTo>
                  <a:close/>
                  <a:moveTo>
                    <a:pt x="10" y="12"/>
                  </a:moveTo>
                  <a:lnTo>
                    <a:pt x="6" y="12"/>
                  </a:lnTo>
                  <a:lnTo>
                    <a:pt x="6" y="8"/>
                  </a:lnTo>
                  <a:lnTo>
                    <a:pt x="6" y="8"/>
                  </a:lnTo>
                  <a:lnTo>
                    <a:pt x="6" y="8"/>
                  </a:lnTo>
                  <a:lnTo>
                    <a:pt x="2" y="4"/>
                  </a:lnTo>
                  <a:lnTo>
                    <a:pt x="2" y="4"/>
                  </a:lnTo>
                  <a:lnTo>
                    <a:pt x="2" y="4"/>
                  </a:lnTo>
                  <a:lnTo>
                    <a:pt x="2" y="4"/>
                  </a:lnTo>
                  <a:lnTo>
                    <a:pt x="2" y="0"/>
                  </a:lnTo>
                  <a:lnTo>
                    <a:pt x="2" y="0"/>
                  </a:lnTo>
                  <a:lnTo>
                    <a:pt x="2" y="0"/>
                  </a:lnTo>
                  <a:lnTo>
                    <a:pt x="2" y="0"/>
                  </a:lnTo>
                  <a:lnTo>
                    <a:pt x="2" y="0"/>
                  </a:lnTo>
                  <a:lnTo>
                    <a:pt x="2" y="0"/>
                  </a:lnTo>
                  <a:lnTo>
                    <a:pt x="2" y="0"/>
                  </a:lnTo>
                  <a:lnTo>
                    <a:pt x="2" y="4"/>
                  </a:lnTo>
                  <a:lnTo>
                    <a:pt x="2" y="4"/>
                  </a:lnTo>
                  <a:lnTo>
                    <a:pt x="2" y="4"/>
                  </a:lnTo>
                  <a:lnTo>
                    <a:pt x="6" y="4"/>
                  </a:lnTo>
                  <a:lnTo>
                    <a:pt x="6" y="4"/>
                  </a:lnTo>
                  <a:lnTo>
                    <a:pt x="6" y="4"/>
                  </a:lnTo>
                  <a:lnTo>
                    <a:pt x="6" y="4"/>
                  </a:lnTo>
                  <a:lnTo>
                    <a:pt x="6" y="8"/>
                  </a:lnTo>
                  <a:lnTo>
                    <a:pt x="6" y="8"/>
                  </a:lnTo>
                  <a:lnTo>
                    <a:pt x="10" y="8"/>
                  </a:lnTo>
                  <a:lnTo>
                    <a:pt x="10" y="8"/>
                  </a:lnTo>
                  <a:lnTo>
                    <a:pt x="10" y="12"/>
                  </a:lnTo>
                  <a:lnTo>
                    <a:pt x="10" y="12"/>
                  </a:lnTo>
                  <a:lnTo>
                    <a:pt x="10" y="12"/>
                  </a:lnTo>
                  <a:close/>
                  <a:moveTo>
                    <a:pt x="2" y="8"/>
                  </a:moveTo>
                  <a:lnTo>
                    <a:pt x="2" y="8"/>
                  </a:lnTo>
                  <a:lnTo>
                    <a:pt x="2" y="8"/>
                  </a:lnTo>
                  <a:lnTo>
                    <a:pt x="2" y="8"/>
                  </a:lnTo>
                  <a:lnTo>
                    <a:pt x="2" y="8"/>
                  </a:lnTo>
                  <a:lnTo>
                    <a:pt x="0" y="8"/>
                  </a:lnTo>
                  <a:lnTo>
                    <a:pt x="0" y="8"/>
                  </a:lnTo>
                  <a:lnTo>
                    <a:pt x="0" y="8"/>
                  </a:lnTo>
                  <a:lnTo>
                    <a:pt x="0" y="4"/>
                  </a:lnTo>
                  <a:lnTo>
                    <a:pt x="0" y="4"/>
                  </a:lnTo>
                  <a:lnTo>
                    <a:pt x="2" y="4"/>
                  </a:lnTo>
                  <a:lnTo>
                    <a:pt x="2" y="4"/>
                  </a:lnTo>
                  <a:lnTo>
                    <a:pt x="2" y="4"/>
                  </a:lnTo>
                  <a:lnTo>
                    <a:pt x="2" y="8"/>
                  </a:lnTo>
                  <a:lnTo>
                    <a:pt x="2" y="8"/>
                  </a:lnTo>
                  <a:lnTo>
                    <a:pt x="2" y="8"/>
                  </a:lnTo>
                  <a:lnTo>
                    <a:pt x="2" y="8"/>
                  </a:lnTo>
                  <a:lnTo>
                    <a:pt x="2" y="8"/>
                  </a:lnTo>
                  <a:lnTo>
                    <a:pt x="2" y="8"/>
                  </a:lnTo>
                  <a:lnTo>
                    <a:pt x="2" y="8"/>
                  </a:lnTo>
                  <a:lnTo>
                    <a:pt x="2" y="8"/>
                  </a:lnTo>
                  <a:close/>
                  <a:moveTo>
                    <a:pt x="10" y="22"/>
                  </a:moveTo>
                  <a:lnTo>
                    <a:pt x="10" y="22"/>
                  </a:lnTo>
                  <a:lnTo>
                    <a:pt x="10" y="22"/>
                  </a:lnTo>
                  <a:lnTo>
                    <a:pt x="6" y="18"/>
                  </a:lnTo>
                  <a:lnTo>
                    <a:pt x="6" y="18"/>
                  </a:lnTo>
                  <a:lnTo>
                    <a:pt x="6" y="14"/>
                  </a:lnTo>
                  <a:lnTo>
                    <a:pt x="6" y="14"/>
                  </a:lnTo>
                  <a:lnTo>
                    <a:pt x="6" y="14"/>
                  </a:lnTo>
                  <a:lnTo>
                    <a:pt x="6" y="14"/>
                  </a:lnTo>
                  <a:lnTo>
                    <a:pt x="6" y="14"/>
                  </a:lnTo>
                  <a:lnTo>
                    <a:pt x="6" y="18"/>
                  </a:lnTo>
                  <a:lnTo>
                    <a:pt x="10" y="18"/>
                  </a:lnTo>
                  <a:lnTo>
                    <a:pt x="10" y="22"/>
                  </a:lnTo>
                  <a:lnTo>
                    <a:pt x="10" y="22"/>
                  </a:lnTo>
                  <a:lnTo>
                    <a:pt x="10" y="22"/>
                  </a:lnTo>
                  <a:lnTo>
                    <a:pt x="10" y="22"/>
                  </a:lnTo>
                  <a:lnTo>
                    <a:pt x="10" y="22"/>
                  </a:lnTo>
                  <a:lnTo>
                    <a:pt x="10" y="2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17" name="Freeform 99">
              <a:extLst>
                <a:ext uri="{FF2B5EF4-FFF2-40B4-BE49-F238E27FC236}">
                  <a16:creationId xmlns:a16="http://schemas.microsoft.com/office/drawing/2014/main" id="{AAFAC58D-C697-5CD5-1227-A817F0CB8EE3}"/>
                </a:ext>
              </a:extLst>
            </p:cNvPr>
            <p:cNvSpPr>
              <a:spLocks noEditPoints="1"/>
            </p:cNvSpPr>
            <p:nvPr/>
          </p:nvSpPr>
          <p:spPr bwMode="auto">
            <a:xfrm>
              <a:off x="4832350" y="2378143"/>
              <a:ext cx="273050" cy="396875"/>
            </a:xfrm>
            <a:custGeom>
              <a:avLst/>
              <a:gdLst>
                <a:gd name="T0" fmla="*/ 44 w 172"/>
                <a:gd name="T1" fmla="*/ 238 h 250"/>
                <a:gd name="T2" fmla="*/ 30 w 172"/>
                <a:gd name="T3" fmla="*/ 232 h 250"/>
                <a:gd name="T4" fmla="*/ 30 w 172"/>
                <a:gd name="T5" fmla="*/ 212 h 250"/>
                <a:gd name="T6" fmla="*/ 26 w 172"/>
                <a:gd name="T7" fmla="*/ 202 h 250"/>
                <a:gd name="T8" fmla="*/ 22 w 172"/>
                <a:gd name="T9" fmla="*/ 180 h 250"/>
                <a:gd name="T10" fmla="*/ 30 w 172"/>
                <a:gd name="T11" fmla="*/ 172 h 250"/>
                <a:gd name="T12" fmla="*/ 40 w 172"/>
                <a:gd name="T13" fmla="*/ 164 h 250"/>
                <a:gd name="T14" fmla="*/ 56 w 172"/>
                <a:gd name="T15" fmla="*/ 154 h 250"/>
                <a:gd name="T16" fmla="*/ 66 w 172"/>
                <a:gd name="T17" fmla="*/ 138 h 250"/>
                <a:gd name="T18" fmla="*/ 86 w 172"/>
                <a:gd name="T19" fmla="*/ 128 h 250"/>
                <a:gd name="T20" fmla="*/ 78 w 172"/>
                <a:gd name="T21" fmla="*/ 116 h 250"/>
                <a:gd name="T22" fmla="*/ 66 w 172"/>
                <a:gd name="T23" fmla="*/ 108 h 250"/>
                <a:gd name="T24" fmla="*/ 64 w 172"/>
                <a:gd name="T25" fmla="*/ 86 h 250"/>
                <a:gd name="T26" fmla="*/ 56 w 172"/>
                <a:gd name="T27" fmla="*/ 64 h 250"/>
                <a:gd name="T28" fmla="*/ 40 w 172"/>
                <a:gd name="T29" fmla="*/ 42 h 250"/>
                <a:gd name="T30" fmla="*/ 22 w 172"/>
                <a:gd name="T31" fmla="*/ 34 h 250"/>
                <a:gd name="T32" fmla="*/ 22 w 172"/>
                <a:gd name="T33" fmla="*/ 22 h 250"/>
                <a:gd name="T34" fmla="*/ 40 w 172"/>
                <a:gd name="T35" fmla="*/ 38 h 250"/>
                <a:gd name="T36" fmla="*/ 64 w 172"/>
                <a:gd name="T37" fmla="*/ 34 h 250"/>
                <a:gd name="T38" fmla="*/ 78 w 172"/>
                <a:gd name="T39" fmla="*/ 34 h 250"/>
                <a:gd name="T40" fmla="*/ 90 w 172"/>
                <a:gd name="T41" fmla="*/ 26 h 250"/>
                <a:gd name="T42" fmla="*/ 94 w 172"/>
                <a:gd name="T43" fmla="*/ 12 h 250"/>
                <a:gd name="T44" fmla="*/ 112 w 172"/>
                <a:gd name="T45" fmla="*/ 4 h 250"/>
                <a:gd name="T46" fmla="*/ 130 w 172"/>
                <a:gd name="T47" fmla="*/ 12 h 250"/>
                <a:gd name="T48" fmla="*/ 130 w 172"/>
                <a:gd name="T49" fmla="*/ 22 h 250"/>
                <a:gd name="T50" fmla="*/ 130 w 172"/>
                <a:gd name="T51" fmla="*/ 34 h 250"/>
                <a:gd name="T52" fmla="*/ 142 w 172"/>
                <a:gd name="T53" fmla="*/ 56 h 250"/>
                <a:gd name="T54" fmla="*/ 138 w 172"/>
                <a:gd name="T55" fmla="*/ 78 h 250"/>
                <a:gd name="T56" fmla="*/ 144 w 172"/>
                <a:gd name="T57" fmla="*/ 98 h 250"/>
                <a:gd name="T58" fmla="*/ 144 w 172"/>
                <a:gd name="T59" fmla="*/ 116 h 250"/>
                <a:gd name="T60" fmla="*/ 142 w 172"/>
                <a:gd name="T61" fmla="*/ 132 h 250"/>
                <a:gd name="T62" fmla="*/ 152 w 172"/>
                <a:gd name="T63" fmla="*/ 142 h 250"/>
                <a:gd name="T64" fmla="*/ 148 w 172"/>
                <a:gd name="T65" fmla="*/ 158 h 250"/>
                <a:gd name="T66" fmla="*/ 172 w 172"/>
                <a:gd name="T67" fmla="*/ 176 h 250"/>
                <a:gd name="T68" fmla="*/ 160 w 172"/>
                <a:gd name="T69" fmla="*/ 194 h 250"/>
                <a:gd name="T70" fmla="*/ 142 w 172"/>
                <a:gd name="T71" fmla="*/ 212 h 250"/>
                <a:gd name="T72" fmla="*/ 122 w 172"/>
                <a:gd name="T73" fmla="*/ 224 h 250"/>
                <a:gd name="T74" fmla="*/ 108 w 172"/>
                <a:gd name="T75" fmla="*/ 232 h 250"/>
                <a:gd name="T76" fmla="*/ 100 w 172"/>
                <a:gd name="T77" fmla="*/ 228 h 250"/>
                <a:gd name="T78" fmla="*/ 90 w 172"/>
                <a:gd name="T79" fmla="*/ 236 h 250"/>
                <a:gd name="T80" fmla="*/ 82 w 172"/>
                <a:gd name="T81" fmla="*/ 238 h 250"/>
                <a:gd name="T82" fmla="*/ 66 w 172"/>
                <a:gd name="T83" fmla="*/ 242 h 250"/>
                <a:gd name="T84" fmla="*/ 48 w 172"/>
                <a:gd name="T85" fmla="*/ 250 h 250"/>
                <a:gd name="T86" fmla="*/ 48 w 172"/>
                <a:gd name="T87" fmla="*/ 242 h 250"/>
                <a:gd name="T88" fmla="*/ 78 w 172"/>
                <a:gd name="T89" fmla="*/ 128 h 250"/>
                <a:gd name="T90" fmla="*/ 48 w 172"/>
                <a:gd name="T91" fmla="*/ 158 h 250"/>
                <a:gd name="T92" fmla="*/ 26 w 172"/>
                <a:gd name="T93" fmla="*/ 172 h 250"/>
                <a:gd name="T94" fmla="*/ 2 w 172"/>
                <a:gd name="T95" fmla="*/ 236 h 250"/>
                <a:gd name="T96" fmla="*/ 6 w 172"/>
                <a:gd name="T97" fmla="*/ 242 h 250"/>
                <a:gd name="T98" fmla="*/ 0 w 172"/>
                <a:gd name="T99" fmla="*/ 242 h 250"/>
                <a:gd name="T100" fmla="*/ 44 w 172"/>
                <a:gd name="T101" fmla="*/ 242 h 250"/>
                <a:gd name="T102" fmla="*/ 44 w 172"/>
                <a:gd name="T103" fmla="*/ 246 h 250"/>
                <a:gd name="T104" fmla="*/ 34 w 172"/>
                <a:gd name="T105" fmla="*/ 242 h 250"/>
                <a:gd name="T106" fmla="*/ 6 w 172"/>
                <a:gd name="T107" fmla="*/ 242 h 250"/>
                <a:gd name="T108" fmla="*/ 56 w 172"/>
                <a:gd name="T109" fmla="*/ 24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250">
                  <a:moveTo>
                    <a:pt x="48" y="242"/>
                  </a:moveTo>
                  <a:lnTo>
                    <a:pt x="48" y="238"/>
                  </a:lnTo>
                  <a:lnTo>
                    <a:pt x="52" y="236"/>
                  </a:lnTo>
                  <a:lnTo>
                    <a:pt x="48" y="238"/>
                  </a:lnTo>
                  <a:lnTo>
                    <a:pt x="44" y="238"/>
                  </a:lnTo>
                  <a:lnTo>
                    <a:pt x="40" y="238"/>
                  </a:lnTo>
                  <a:lnTo>
                    <a:pt x="44" y="238"/>
                  </a:lnTo>
                  <a:lnTo>
                    <a:pt x="44" y="236"/>
                  </a:lnTo>
                  <a:lnTo>
                    <a:pt x="40" y="236"/>
                  </a:lnTo>
                  <a:lnTo>
                    <a:pt x="36" y="236"/>
                  </a:lnTo>
                  <a:lnTo>
                    <a:pt x="34" y="232"/>
                  </a:lnTo>
                  <a:lnTo>
                    <a:pt x="34" y="236"/>
                  </a:lnTo>
                  <a:lnTo>
                    <a:pt x="34" y="232"/>
                  </a:lnTo>
                  <a:lnTo>
                    <a:pt x="30" y="232"/>
                  </a:lnTo>
                  <a:lnTo>
                    <a:pt x="26" y="232"/>
                  </a:lnTo>
                  <a:lnTo>
                    <a:pt x="26" y="228"/>
                  </a:lnTo>
                  <a:lnTo>
                    <a:pt x="26" y="224"/>
                  </a:lnTo>
                  <a:lnTo>
                    <a:pt x="26" y="220"/>
                  </a:lnTo>
                  <a:lnTo>
                    <a:pt x="26" y="216"/>
                  </a:lnTo>
                  <a:lnTo>
                    <a:pt x="30" y="216"/>
                  </a:lnTo>
                  <a:lnTo>
                    <a:pt x="30" y="212"/>
                  </a:lnTo>
                  <a:lnTo>
                    <a:pt x="30" y="208"/>
                  </a:lnTo>
                  <a:lnTo>
                    <a:pt x="26" y="208"/>
                  </a:lnTo>
                  <a:lnTo>
                    <a:pt x="30" y="208"/>
                  </a:lnTo>
                  <a:lnTo>
                    <a:pt x="30" y="206"/>
                  </a:lnTo>
                  <a:lnTo>
                    <a:pt x="26" y="206"/>
                  </a:lnTo>
                  <a:lnTo>
                    <a:pt x="30" y="202"/>
                  </a:lnTo>
                  <a:lnTo>
                    <a:pt x="26" y="202"/>
                  </a:lnTo>
                  <a:lnTo>
                    <a:pt x="26" y="198"/>
                  </a:lnTo>
                  <a:lnTo>
                    <a:pt x="26" y="194"/>
                  </a:lnTo>
                  <a:lnTo>
                    <a:pt x="26" y="192"/>
                  </a:lnTo>
                  <a:lnTo>
                    <a:pt x="22" y="192"/>
                  </a:lnTo>
                  <a:lnTo>
                    <a:pt x="22" y="188"/>
                  </a:lnTo>
                  <a:lnTo>
                    <a:pt x="22" y="184"/>
                  </a:lnTo>
                  <a:lnTo>
                    <a:pt x="22" y="180"/>
                  </a:lnTo>
                  <a:lnTo>
                    <a:pt x="26" y="180"/>
                  </a:lnTo>
                  <a:lnTo>
                    <a:pt x="26" y="176"/>
                  </a:lnTo>
                  <a:lnTo>
                    <a:pt x="30" y="172"/>
                  </a:lnTo>
                  <a:lnTo>
                    <a:pt x="30" y="176"/>
                  </a:lnTo>
                  <a:lnTo>
                    <a:pt x="30" y="172"/>
                  </a:lnTo>
                  <a:lnTo>
                    <a:pt x="30" y="168"/>
                  </a:lnTo>
                  <a:lnTo>
                    <a:pt x="30" y="172"/>
                  </a:lnTo>
                  <a:lnTo>
                    <a:pt x="34" y="168"/>
                  </a:lnTo>
                  <a:lnTo>
                    <a:pt x="34" y="172"/>
                  </a:lnTo>
                  <a:lnTo>
                    <a:pt x="36" y="168"/>
                  </a:lnTo>
                  <a:lnTo>
                    <a:pt x="40" y="168"/>
                  </a:lnTo>
                  <a:lnTo>
                    <a:pt x="40" y="164"/>
                  </a:lnTo>
                  <a:lnTo>
                    <a:pt x="36" y="164"/>
                  </a:lnTo>
                  <a:lnTo>
                    <a:pt x="40" y="164"/>
                  </a:lnTo>
                  <a:lnTo>
                    <a:pt x="40" y="162"/>
                  </a:lnTo>
                  <a:lnTo>
                    <a:pt x="44" y="158"/>
                  </a:lnTo>
                  <a:lnTo>
                    <a:pt x="44" y="162"/>
                  </a:lnTo>
                  <a:lnTo>
                    <a:pt x="48" y="162"/>
                  </a:lnTo>
                  <a:lnTo>
                    <a:pt x="48" y="158"/>
                  </a:lnTo>
                  <a:lnTo>
                    <a:pt x="52" y="154"/>
                  </a:lnTo>
                  <a:lnTo>
                    <a:pt x="56" y="154"/>
                  </a:lnTo>
                  <a:lnTo>
                    <a:pt x="56" y="150"/>
                  </a:lnTo>
                  <a:lnTo>
                    <a:pt x="60" y="150"/>
                  </a:lnTo>
                  <a:lnTo>
                    <a:pt x="60" y="146"/>
                  </a:lnTo>
                  <a:lnTo>
                    <a:pt x="64" y="146"/>
                  </a:lnTo>
                  <a:lnTo>
                    <a:pt x="64" y="142"/>
                  </a:lnTo>
                  <a:lnTo>
                    <a:pt x="66" y="142"/>
                  </a:lnTo>
                  <a:lnTo>
                    <a:pt x="66" y="138"/>
                  </a:lnTo>
                  <a:lnTo>
                    <a:pt x="70" y="136"/>
                  </a:lnTo>
                  <a:lnTo>
                    <a:pt x="70" y="132"/>
                  </a:lnTo>
                  <a:lnTo>
                    <a:pt x="74" y="132"/>
                  </a:lnTo>
                  <a:lnTo>
                    <a:pt x="78" y="132"/>
                  </a:lnTo>
                  <a:lnTo>
                    <a:pt x="82" y="132"/>
                  </a:lnTo>
                  <a:lnTo>
                    <a:pt x="82" y="128"/>
                  </a:lnTo>
                  <a:lnTo>
                    <a:pt x="86" y="128"/>
                  </a:lnTo>
                  <a:lnTo>
                    <a:pt x="82" y="128"/>
                  </a:lnTo>
                  <a:lnTo>
                    <a:pt x="82" y="124"/>
                  </a:lnTo>
                  <a:lnTo>
                    <a:pt x="82" y="120"/>
                  </a:lnTo>
                  <a:lnTo>
                    <a:pt x="82" y="116"/>
                  </a:lnTo>
                  <a:lnTo>
                    <a:pt x="82" y="112"/>
                  </a:lnTo>
                  <a:lnTo>
                    <a:pt x="78" y="112"/>
                  </a:lnTo>
                  <a:lnTo>
                    <a:pt x="78" y="116"/>
                  </a:lnTo>
                  <a:lnTo>
                    <a:pt x="78" y="112"/>
                  </a:lnTo>
                  <a:lnTo>
                    <a:pt x="74" y="112"/>
                  </a:lnTo>
                  <a:lnTo>
                    <a:pt x="70" y="108"/>
                  </a:lnTo>
                  <a:lnTo>
                    <a:pt x="74" y="106"/>
                  </a:lnTo>
                  <a:lnTo>
                    <a:pt x="70" y="106"/>
                  </a:lnTo>
                  <a:lnTo>
                    <a:pt x="70" y="108"/>
                  </a:lnTo>
                  <a:lnTo>
                    <a:pt x="66" y="108"/>
                  </a:lnTo>
                  <a:lnTo>
                    <a:pt x="64" y="102"/>
                  </a:lnTo>
                  <a:lnTo>
                    <a:pt x="60" y="102"/>
                  </a:lnTo>
                  <a:lnTo>
                    <a:pt x="60" y="98"/>
                  </a:lnTo>
                  <a:lnTo>
                    <a:pt x="60" y="94"/>
                  </a:lnTo>
                  <a:lnTo>
                    <a:pt x="60" y="90"/>
                  </a:lnTo>
                  <a:lnTo>
                    <a:pt x="64" y="90"/>
                  </a:lnTo>
                  <a:lnTo>
                    <a:pt x="64" y="86"/>
                  </a:lnTo>
                  <a:lnTo>
                    <a:pt x="64" y="82"/>
                  </a:lnTo>
                  <a:lnTo>
                    <a:pt x="60" y="78"/>
                  </a:lnTo>
                  <a:lnTo>
                    <a:pt x="56" y="76"/>
                  </a:lnTo>
                  <a:lnTo>
                    <a:pt x="60" y="72"/>
                  </a:lnTo>
                  <a:lnTo>
                    <a:pt x="60" y="68"/>
                  </a:lnTo>
                  <a:lnTo>
                    <a:pt x="56" y="68"/>
                  </a:lnTo>
                  <a:lnTo>
                    <a:pt x="56" y="64"/>
                  </a:lnTo>
                  <a:lnTo>
                    <a:pt x="56" y="60"/>
                  </a:lnTo>
                  <a:lnTo>
                    <a:pt x="56" y="56"/>
                  </a:lnTo>
                  <a:lnTo>
                    <a:pt x="60" y="56"/>
                  </a:lnTo>
                  <a:lnTo>
                    <a:pt x="56" y="52"/>
                  </a:lnTo>
                  <a:lnTo>
                    <a:pt x="48" y="46"/>
                  </a:lnTo>
                  <a:lnTo>
                    <a:pt x="44" y="46"/>
                  </a:lnTo>
                  <a:lnTo>
                    <a:pt x="40" y="42"/>
                  </a:lnTo>
                  <a:lnTo>
                    <a:pt x="36" y="42"/>
                  </a:lnTo>
                  <a:lnTo>
                    <a:pt x="34" y="42"/>
                  </a:lnTo>
                  <a:lnTo>
                    <a:pt x="30" y="42"/>
                  </a:lnTo>
                  <a:lnTo>
                    <a:pt x="30" y="38"/>
                  </a:lnTo>
                  <a:lnTo>
                    <a:pt x="26" y="38"/>
                  </a:lnTo>
                  <a:lnTo>
                    <a:pt x="26" y="34"/>
                  </a:lnTo>
                  <a:lnTo>
                    <a:pt x="22" y="34"/>
                  </a:lnTo>
                  <a:lnTo>
                    <a:pt x="18" y="30"/>
                  </a:lnTo>
                  <a:lnTo>
                    <a:pt x="14" y="26"/>
                  </a:lnTo>
                  <a:lnTo>
                    <a:pt x="18" y="26"/>
                  </a:lnTo>
                  <a:lnTo>
                    <a:pt x="22" y="26"/>
                  </a:lnTo>
                  <a:lnTo>
                    <a:pt x="22" y="30"/>
                  </a:lnTo>
                  <a:lnTo>
                    <a:pt x="22" y="26"/>
                  </a:lnTo>
                  <a:lnTo>
                    <a:pt x="22" y="22"/>
                  </a:lnTo>
                  <a:lnTo>
                    <a:pt x="26" y="22"/>
                  </a:lnTo>
                  <a:lnTo>
                    <a:pt x="30" y="22"/>
                  </a:lnTo>
                  <a:lnTo>
                    <a:pt x="34" y="26"/>
                  </a:lnTo>
                  <a:lnTo>
                    <a:pt x="36" y="26"/>
                  </a:lnTo>
                  <a:lnTo>
                    <a:pt x="36" y="30"/>
                  </a:lnTo>
                  <a:lnTo>
                    <a:pt x="40" y="34"/>
                  </a:lnTo>
                  <a:lnTo>
                    <a:pt x="40" y="38"/>
                  </a:lnTo>
                  <a:lnTo>
                    <a:pt x="44" y="34"/>
                  </a:lnTo>
                  <a:lnTo>
                    <a:pt x="48" y="38"/>
                  </a:lnTo>
                  <a:lnTo>
                    <a:pt x="52" y="38"/>
                  </a:lnTo>
                  <a:lnTo>
                    <a:pt x="56" y="38"/>
                  </a:lnTo>
                  <a:lnTo>
                    <a:pt x="60" y="38"/>
                  </a:lnTo>
                  <a:lnTo>
                    <a:pt x="60" y="34"/>
                  </a:lnTo>
                  <a:lnTo>
                    <a:pt x="64" y="34"/>
                  </a:lnTo>
                  <a:lnTo>
                    <a:pt x="66" y="34"/>
                  </a:lnTo>
                  <a:lnTo>
                    <a:pt x="66" y="38"/>
                  </a:lnTo>
                  <a:lnTo>
                    <a:pt x="70" y="38"/>
                  </a:lnTo>
                  <a:lnTo>
                    <a:pt x="74" y="38"/>
                  </a:lnTo>
                  <a:lnTo>
                    <a:pt x="78" y="42"/>
                  </a:lnTo>
                  <a:lnTo>
                    <a:pt x="78" y="38"/>
                  </a:lnTo>
                  <a:lnTo>
                    <a:pt x="78" y="34"/>
                  </a:lnTo>
                  <a:lnTo>
                    <a:pt x="82" y="34"/>
                  </a:lnTo>
                  <a:lnTo>
                    <a:pt x="82" y="30"/>
                  </a:lnTo>
                  <a:lnTo>
                    <a:pt x="86" y="30"/>
                  </a:lnTo>
                  <a:lnTo>
                    <a:pt x="86" y="34"/>
                  </a:lnTo>
                  <a:lnTo>
                    <a:pt x="86" y="30"/>
                  </a:lnTo>
                  <a:lnTo>
                    <a:pt x="90" y="30"/>
                  </a:lnTo>
                  <a:lnTo>
                    <a:pt x="90" y="26"/>
                  </a:lnTo>
                  <a:lnTo>
                    <a:pt x="90" y="22"/>
                  </a:lnTo>
                  <a:lnTo>
                    <a:pt x="90" y="20"/>
                  </a:lnTo>
                  <a:lnTo>
                    <a:pt x="90" y="16"/>
                  </a:lnTo>
                  <a:lnTo>
                    <a:pt x="94" y="16"/>
                  </a:lnTo>
                  <a:lnTo>
                    <a:pt x="94" y="12"/>
                  </a:lnTo>
                  <a:lnTo>
                    <a:pt x="90" y="12"/>
                  </a:lnTo>
                  <a:lnTo>
                    <a:pt x="94" y="12"/>
                  </a:lnTo>
                  <a:lnTo>
                    <a:pt x="96" y="8"/>
                  </a:lnTo>
                  <a:lnTo>
                    <a:pt x="96" y="4"/>
                  </a:lnTo>
                  <a:lnTo>
                    <a:pt x="100" y="4"/>
                  </a:lnTo>
                  <a:lnTo>
                    <a:pt x="104" y="4"/>
                  </a:lnTo>
                  <a:lnTo>
                    <a:pt x="108" y="8"/>
                  </a:lnTo>
                  <a:lnTo>
                    <a:pt x="108" y="4"/>
                  </a:lnTo>
                  <a:lnTo>
                    <a:pt x="112" y="4"/>
                  </a:lnTo>
                  <a:lnTo>
                    <a:pt x="116" y="0"/>
                  </a:lnTo>
                  <a:lnTo>
                    <a:pt x="120" y="0"/>
                  </a:lnTo>
                  <a:lnTo>
                    <a:pt x="120" y="4"/>
                  </a:lnTo>
                  <a:lnTo>
                    <a:pt x="122" y="4"/>
                  </a:lnTo>
                  <a:lnTo>
                    <a:pt x="122" y="8"/>
                  </a:lnTo>
                  <a:lnTo>
                    <a:pt x="126" y="8"/>
                  </a:lnTo>
                  <a:lnTo>
                    <a:pt x="130" y="12"/>
                  </a:lnTo>
                  <a:lnTo>
                    <a:pt x="134" y="12"/>
                  </a:lnTo>
                  <a:lnTo>
                    <a:pt x="138" y="12"/>
                  </a:lnTo>
                  <a:lnTo>
                    <a:pt x="138" y="16"/>
                  </a:lnTo>
                  <a:lnTo>
                    <a:pt x="138" y="20"/>
                  </a:lnTo>
                  <a:lnTo>
                    <a:pt x="134" y="20"/>
                  </a:lnTo>
                  <a:lnTo>
                    <a:pt x="134" y="22"/>
                  </a:lnTo>
                  <a:lnTo>
                    <a:pt x="130" y="22"/>
                  </a:lnTo>
                  <a:lnTo>
                    <a:pt x="130" y="26"/>
                  </a:lnTo>
                  <a:lnTo>
                    <a:pt x="134" y="26"/>
                  </a:lnTo>
                  <a:lnTo>
                    <a:pt x="134" y="30"/>
                  </a:lnTo>
                  <a:lnTo>
                    <a:pt x="130" y="30"/>
                  </a:lnTo>
                  <a:lnTo>
                    <a:pt x="126" y="30"/>
                  </a:lnTo>
                  <a:lnTo>
                    <a:pt x="126" y="34"/>
                  </a:lnTo>
                  <a:lnTo>
                    <a:pt x="130" y="34"/>
                  </a:lnTo>
                  <a:lnTo>
                    <a:pt x="130" y="38"/>
                  </a:lnTo>
                  <a:lnTo>
                    <a:pt x="126" y="42"/>
                  </a:lnTo>
                  <a:lnTo>
                    <a:pt x="126" y="46"/>
                  </a:lnTo>
                  <a:lnTo>
                    <a:pt x="130" y="50"/>
                  </a:lnTo>
                  <a:lnTo>
                    <a:pt x="138" y="52"/>
                  </a:lnTo>
                  <a:lnTo>
                    <a:pt x="142" y="52"/>
                  </a:lnTo>
                  <a:lnTo>
                    <a:pt x="142" y="56"/>
                  </a:lnTo>
                  <a:lnTo>
                    <a:pt x="144" y="60"/>
                  </a:lnTo>
                  <a:lnTo>
                    <a:pt x="148" y="60"/>
                  </a:lnTo>
                  <a:lnTo>
                    <a:pt x="148" y="64"/>
                  </a:lnTo>
                  <a:lnTo>
                    <a:pt x="148" y="68"/>
                  </a:lnTo>
                  <a:lnTo>
                    <a:pt x="144" y="68"/>
                  </a:lnTo>
                  <a:lnTo>
                    <a:pt x="142" y="72"/>
                  </a:lnTo>
                  <a:lnTo>
                    <a:pt x="138" y="78"/>
                  </a:lnTo>
                  <a:lnTo>
                    <a:pt x="134" y="78"/>
                  </a:lnTo>
                  <a:lnTo>
                    <a:pt x="134" y="82"/>
                  </a:lnTo>
                  <a:lnTo>
                    <a:pt x="138" y="82"/>
                  </a:lnTo>
                  <a:lnTo>
                    <a:pt x="138" y="86"/>
                  </a:lnTo>
                  <a:lnTo>
                    <a:pt x="142" y="90"/>
                  </a:lnTo>
                  <a:lnTo>
                    <a:pt x="142" y="94"/>
                  </a:lnTo>
                  <a:lnTo>
                    <a:pt x="144" y="98"/>
                  </a:lnTo>
                  <a:lnTo>
                    <a:pt x="144" y="102"/>
                  </a:lnTo>
                  <a:lnTo>
                    <a:pt x="148" y="102"/>
                  </a:lnTo>
                  <a:lnTo>
                    <a:pt x="148" y="106"/>
                  </a:lnTo>
                  <a:lnTo>
                    <a:pt x="148" y="108"/>
                  </a:lnTo>
                  <a:lnTo>
                    <a:pt x="148" y="112"/>
                  </a:lnTo>
                  <a:lnTo>
                    <a:pt x="144" y="112"/>
                  </a:lnTo>
                  <a:lnTo>
                    <a:pt x="144" y="116"/>
                  </a:lnTo>
                  <a:lnTo>
                    <a:pt x="144" y="120"/>
                  </a:lnTo>
                  <a:lnTo>
                    <a:pt x="142" y="120"/>
                  </a:lnTo>
                  <a:lnTo>
                    <a:pt x="142" y="124"/>
                  </a:lnTo>
                  <a:lnTo>
                    <a:pt x="144" y="124"/>
                  </a:lnTo>
                  <a:lnTo>
                    <a:pt x="144" y="128"/>
                  </a:lnTo>
                  <a:lnTo>
                    <a:pt x="142" y="128"/>
                  </a:lnTo>
                  <a:lnTo>
                    <a:pt x="142" y="132"/>
                  </a:lnTo>
                  <a:lnTo>
                    <a:pt x="144" y="132"/>
                  </a:lnTo>
                  <a:lnTo>
                    <a:pt x="148" y="132"/>
                  </a:lnTo>
                  <a:lnTo>
                    <a:pt x="148" y="136"/>
                  </a:lnTo>
                  <a:lnTo>
                    <a:pt x="152" y="136"/>
                  </a:lnTo>
                  <a:lnTo>
                    <a:pt x="148" y="138"/>
                  </a:lnTo>
                  <a:lnTo>
                    <a:pt x="148" y="142"/>
                  </a:lnTo>
                  <a:lnTo>
                    <a:pt x="152" y="142"/>
                  </a:lnTo>
                  <a:lnTo>
                    <a:pt x="152" y="146"/>
                  </a:lnTo>
                  <a:lnTo>
                    <a:pt x="156" y="146"/>
                  </a:lnTo>
                  <a:lnTo>
                    <a:pt x="156" y="150"/>
                  </a:lnTo>
                  <a:lnTo>
                    <a:pt x="156" y="154"/>
                  </a:lnTo>
                  <a:lnTo>
                    <a:pt x="152" y="154"/>
                  </a:lnTo>
                  <a:lnTo>
                    <a:pt x="152" y="158"/>
                  </a:lnTo>
                  <a:lnTo>
                    <a:pt x="148" y="158"/>
                  </a:lnTo>
                  <a:lnTo>
                    <a:pt x="152" y="162"/>
                  </a:lnTo>
                  <a:lnTo>
                    <a:pt x="156" y="164"/>
                  </a:lnTo>
                  <a:lnTo>
                    <a:pt x="160" y="164"/>
                  </a:lnTo>
                  <a:lnTo>
                    <a:pt x="160" y="168"/>
                  </a:lnTo>
                  <a:lnTo>
                    <a:pt x="164" y="168"/>
                  </a:lnTo>
                  <a:lnTo>
                    <a:pt x="168" y="172"/>
                  </a:lnTo>
                  <a:lnTo>
                    <a:pt x="172" y="176"/>
                  </a:lnTo>
                  <a:lnTo>
                    <a:pt x="172" y="180"/>
                  </a:lnTo>
                  <a:lnTo>
                    <a:pt x="168" y="180"/>
                  </a:lnTo>
                  <a:lnTo>
                    <a:pt x="168" y="184"/>
                  </a:lnTo>
                  <a:lnTo>
                    <a:pt x="168" y="188"/>
                  </a:lnTo>
                  <a:lnTo>
                    <a:pt x="164" y="192"/>
                  </a:lnTo>
                  <a:lnTo>
                    <a:pt x="160" y="192"/>
                  </a:lnTo>
                  <a:lnTo>
                    <a:pt x="160" y="194"/>
                  </a:lnTo>
                  <a:lnTo>
                    <a:pt x="156" y="194"/>
                  </a:lnTo>
                  <a:lnTo>
                    <a:pt x="152" y="198"/>
                  </a:lnTo>
                  <a:lnTo>
                    <a:pt x="152" y="202"/>
                  </a:lnTo>
                  <a:lnTo>
                    <a:pt x="148" y="202"/>
                  </a:lnTo>
                  <a:lnTo>
                    <a:pt x="148" y="206"/>
                  </a:lnTo>
                  <a:lnTo>
                    <a:pt x="144" y="208"/>
                  </a:lnTo>
                  <a:lnTo>
                    <a:pt x="142" y="212"/>
                  </a:lnTo>
                  <a:lnTo>
                    <a:pt x="138" y="212"/>
                  </a:lnTo>
                  <a:lnTo>
                    <a:pt x="138" y="216"/>
                  </a:lnTo>
                  <a:lnTo>
                    <a:pt x="134" y="216"/>
                  </a:lnTo>
                  <a:lnTo>
                    <a:pt x="130" y="220"/>
                  </a:lnTo>
                  <a:lnTo>
                    <a:pt x="130" y="224"/>
                  </a:lnTo>
                  <a:lnTo>
                    <a:pt x="126" y="224"/>
                  </a:lnTo>
                  <a:lnTo>
                    <a:pt x="122" y="224"/>
                  </a:lnTo>
                  <a:lnTo>
                    <a:pt x="122" y="228"/>
                  </a:lnTo>
                  <a:lnTo>
                    <a:pt x="120" y="232"/>
                  </a:lnTo>
                  <a:lnTo>
                    <a:pt x="116" y="232"/>
                  </a:lnTo>
                  <a:lnTo>
                    <a:pt x="112" y="232"/>
                  </a:lnTo>
                  <a:lnTo>
                    <a:pt x="112" y="236"/>
                  </a:lnTo>
                  <a:lnTo>
                    <a:pt x="112" y="232"/>
                  </a:lnTo>
                  <a:lnTo>
                    <a:pt x="108" y="232"/>
                  </a:lnTo>
                  <a:lnTo>
                    <a:pt x="104" y="236"/>
                  </a:lnTo>
                  <a:lnTo>
                    <a:pt x="100" y="236"/>
                  </a:lnTo>
                  <a:lnTo>
                    <a:pt x="96" y="236"/>
                  </a:lnTo>
                  <a:lnTo>
                    <a:pt x="100" y="232"/>
                  </a:lnTo>
                  <a:lnTo>
                    <a:pt x="104" y="232"/>
                  </a:lnTo>
                  <a:lnTo>
                    <a:pt x="100" y="232"/>
                  </a:lnTo>
                  <a:lnTo>
                    <a:pt x="100" y="228"/>
                  </a:lnTo>
                  <a:lnTo>
                    <a:pt x="100" y="232"/>
                  </a:lnTo>
                  <a:lnTo>
                    <a:pt x="96" y="232"/>
                  </a:lnTo>
                  <a:lnTo>
                    <a:pt x="96" y="236"/>
                  </a:lnTo>
                  <a:lnTo>
                    <a:pt x="94" y="236"/>
                  </a:lnTo>
                  <a:lnTo>
                    <a:pt x="94" y="238"/>
                  </a:lnTo>
                  <a:lnTo>
                    <a:pt x="94" y="236"/>
                  </a:lnTo>
                  <a:lnTo>
                    <a:pt x="90" y="236"/>
                  </a:lnTo>
                  <a:lnTo>
                    <a:pt x="90" y="238"/>
                  </a:lnTo>
                  <a:lnTo>
                    <a:pt x="86" y="238"/>
                  </a:lnTo>
                  <a:lnTo>
                    <a:pt x="86" y="236"/>
                  </a:lnTo>
                  <a:lnTo>
                    <a:pt x="86" y="238"/>
                  </a:lnTo>
                  <a:lnTo>
                    <a:pt x="82" y="238"/>
                  </a:lnTo>
                  <a:lnTo>
                    <a:pt x="78" y="238"/>
                  </a:lnTo>
                  <a:lnTo>
                    <a:pt x="82" y="238"/>
                  </a:lnTo>
                  <a:lnTo>
                    <a:pt x="78" y="238"/>
                  </a:lnTo>
                  <a:lnTo>
                    <a:pt x="78" y="242"/>
                  </a:lnTo>
                  <a:lnTo>
                    <a:pt x="74" y="242"/>
                  </a:lnTo>
                  <a:lnTo>
                    <a:pt x="70" y="242"/>
                  </a:lnTo>
                  <a:lnTo>
                    <a:pt x="70" y="246"/>
                  </a:lnTo>
                  <a:lnTo>
                    <a:pt x="70" y="242"/>
                  </a:lnTo>
                  <a:lnTo>
                    <a:pt x="66" y="242"/>
                  </a:lnTo>
                  <a:lnTo>
                    <a:pt x="64" y="242"/>
                  </a:lnTo>
                  <a:lnTo>
                    <a:pt x="60" y="246"/>
                  </a:lnTo>
                  <a:lnTo>
                    <a:pt x="56" y="246"/>
                  </a:lnTo>
                  <a:lnTo>
                    <a:pt x="56" y="242"/>
                  </a:lnTo>
                  <a:lnTo>
                    <a:pt x="56" y="246"/>
                  </a:lnTo>
                  <a:lnTo>
                    <a:pt x="52" y="246"/>
                  </a:lnTo>
                  <a:lnTo>
                    <a:pt x="48" y="250"/>
                  </a:lnTo>
                  <a:lnTo>
                    <a:pt x="48" y="246"/>
                  </a:lnTo>
                  <a:lnTo>
                    <a:pt x="52" y="246"/>
                  </a:lnTo>
                  <a:lnTo>
                    <a:pt x="56" y="242"/>
                  </a:lnTo>
                  <a:lnTo>
                    <a:pt x="52" y="242"/>
                  </a:lnTo>
                  <a:lnTo>
                    <a:pt x="52" y="246"/>
                  </a:lnTo>
                  <a:lnTo>
                    <a:pt x="52" y="242"/>
                  </a:lnTo>
                  <a:lnTo>
                    <a:pt x="48" y="242"/>
                  </a:lnTo>
                  <a:lnTo>
                    <a:pt x="48" y="242"/>
                  </a:lnTo>
                  <a:lnTo>
                    <a:pt x="48" y="242"/>
                  </a:lnTo>
                  <a:close/>
                  <a:moveTo>
                    <a:pt x="78" y="128"/>
                  </a:moveTo>
                  <a:lnTo>
                    <a:pt x="74" y="128"/>
                  </a:lnTo>
                  <a:lnTo>
                    <a:pt x="70" y="128"/>
                  </a:lnTo>
                  <a:lnTo>
                    <a:pt x="74" y="128"/>
                  </a:lnTo>
                  <a:lnTo>
                    <a:pt x="78" y="128"/>
                  </a:lnTo>
                  <a:lnTo>
                    <a:pt x="78" y="128"/>
                  </a:lnTo>
                  <a:lnTo>
                    <a:pt x="78" y="128"/>
                  </a:lnTo>
                  <a:close/>
                  <a:moveTo>
                    <a:pt x="48" y="158"/>
                  </a:moveTo>
                  <a:lnTo>
                    <a:pt x="44" y="158"/>
                  </a:lnTo>
                  <a:lnTo>
                    <a:pt x="48" y="154"/>
                  </a:lnTo>
                  <a:lnTo>
                    <a:pt x="48" y="158"/>
                  </a:lnTo>
                  <a:lnTo>
                    <a:pt x="48" y="158"/>
                  </a:lnTo>
                  <a:lnTo>
                    <a:pt x="48" y="158"/>
                  </a:lnTo>
                  <a:close/>
                  <a:moveTo>
                    <a:pt x="26" y="172"/>
                  </a:moveTo>
                  <a:lnTo>
                    <a:pt x="22" y="172"/>
                  </a:lnTo>
                  <a:lnTo>
                    <a:pt x="22" y="168"/>
                  </a:lnTo>
                  <a:lnTo>
                    <a:pt x="26" y="168"/>
                  </a:lnTo>
                  <a:lnTo>
                    <a:pt x="26" y="172"/>
                  </a:lnTo>
                  <a:lnTo>
                    <a:pt x="26" y="172"/>
                  </a:lnTo>
                  <a:lnTo>
                    <a:pt x="26" y="172"/>
                  </a:lnTo>
                  <a:close/>
                  <a:moveTo>
                    <a:pt x="6" y="242"/>
                  </a:moveTo>
                  <a:lnTo>
                    <a:pt x="2" y="242"/>
                  </a:lnTo>
                  <a:lnTo>
                    <a:pt x="2" y="238"/>
                  </a:lnTo>
                  <a:lnTo>
                    <a:pt x="6" y="238"/>
                  </a:lnTo>
                  <a:lnTo>
                    <a:pt x="6" y="236"/>
                  </a:lnTo>
                  <a:lnTo>
                    <a:pt x="2" y="236"/>
                  </a:lnTo>
                  <a:lnTo>
                    <a:pt x="2" y="238"/>
                  </a:lnTo>
                  <a:lnTo>
                    <a:pt x="2" y="236"/>
                  </a:lnTo>
                  <a:lnTo>
                    <a:pt x="6" y="236"/>
                  </a:lnTo>
                  <a:lnTo>
                    <a:pt x="10" y="238"/>
                  </a:lnTo>
                  <a:lnTo>
                    <a:pt x="6" y="238"/>
                  </a:lnTo>
                  <a:lnTo>
                    <a:pt x="6" y="242"/>
                  </a:lnTo>
                  <a:lnTo>
                    <a:pt x="6" y="242"/>
                  </a:lnTo>
                  <a:lnTo>
                    <a:pt x="6" y="242"/>
                  </a:lnTo>
                  <a:close/>
                  <a:moveTo>
                    <a:pt x="36" y="238"/>
                  </a:moveTo>
                  <a:lnTo>
                    <a:pt x="40" y="238"/>
                  </a:lnTo>
                  <a:lnTo>
                    <a:pt x="36" y="238"/>
                  </a:lnTo>
                  <a:lnTo>
                    <a:pt x="36" y="238"/>
                  </a:lnTo>
                  <a:lnTo>
                    <a:pt x="36" y="238"/>
                  </a:lnTo>
                  <a:close/>
                  <a:moveTo>
                    <a:pt x="0" y="242"/>
                  </a:moveTo>
                  <a:lnTo>
                    <a:pt x="0" y="238"/>
                  </a:lnTo>
                  <a:lnTo>
                    <a:pt x="2" y="238"/>
                  </a:lnTo>
                  <a:lnTo>
                    <a:pt x="0" y="242"/>
                  </a:lnTo>
                  <a:lnTo>
                    <a:pt x="0" y="242"/>
                  </a:lnTo>
                  <a:lnTo>
                    <a:pt x="0" y="242"/>
                  </a:lnTo>
                  <a:close/>
                  <a:moveTo>
                    <a:pt x="44" y="246"/>
                  </a:moveTo>
                  <a:lnTo>
                    <a:pt x="44" y="242"/>
                  </a:lnTo>
                  <a:lnTo>
                    <a:pt x="40" y="242"/>
                  </a:lnTo>
                  <a:lnTo>
                    <a:pt x="40" y="238"/>
                  </a:lnTo>
                  <a:lnTo>
                    <a:pt x="44" y="238"/>
                  </a:lnTo>
                  <a:lnTo>
                    <a:pt x="48" y="238"/>
                  </a:lnTo>
                  <a:lnTo>
                    <a:pt x="48" y="242"/>
                  </a:lnTo>
                  <a:lnTo>
                    <a:pt x="44" y="242"/>
                  </a:lnTo>
                  <a:lnTo>
                    <a:pt x="44" y="246"/>
                  </a:lnTo>
                  <a:lnTo>
                    <a:pt x="44" y="246"/>
                  </a:lnTo>
                  <a:lnTo>
                    <a:pt x="44" y="246"/>
                  </a:lnTo>
                  <a:close/>
                  <a:moveTo>
                    <a:pt x="34" y="242"/>
                  </a:moveTo>
                  <a:lnTo>
                    <a:pt x="30" y="242"/>
                  </a:lnTo>
                  <a:lnTo>
                    <a:pt x="30" y="238"/>
                  </a:lnTo>
                  <a:lnTo>
                    <a:pt x="34" y="238"/>
                  </a:lnTo>
                  <a:lnTo>
                    <a:pt x="34" y="242"/>
                  </a:lnTo>
                  <a:lnTo>
                    <a:pt x="34" y="242"/>
                  </a:lnTo>
                  <a:lnTo>
                    <a:pt x="34" y="242"/>
                  </a:lnTo>
                  <a:close/>
                  <a:moveTo>
                    <a:pt x="6" y="242"/>
                  </a:moveTo>
                  <a:lnTo>
                    <a:pt x="10" y="242"/>
                  </a:lnTo>
                  <a:lnTo>
                    <a:pt x="10" y="246"/>
                  </a:lnTo>
                  <a:lnTo>
                    <a:pt x="6" y="242"/>
                  </a:lnTo>
                  <a:lnTo>
                    <a:pt x="6" y="242"/>
                  </a:lnTo>
                  <a:lnTo>
                    <a:pt x="6" y="242"/>
                  </a:lnTo>
                  <a:close/>
                  <a:moveTo>
                    <a:pt x="48" y="246"/>
                  </a:moveTo>
                  <a:lnTo>
                    <a:pt x="52" y="246"/>
                  </a:lnTo>
                  <a:lnTo>
                    <a:pt x="48" y="246"/>
                  </a:lnTo>
                  <a:lnTo>
                    <a:pt x="48" y="246"/>
                  </a:lnTo>
                  <a:lnTo>
                    <a:pt x="48" y="246"/>
                  </a:lnTo>
                  <a:close/>
                  <a:moveTo>
                    <a:pt x="56" y="246"/>
                  </a:moveTo>
                  <a:lnTo>
                    <a:pt x="60" y="246"/>
                  </a:lnTo>
                  <a:lnTo>
                    <a:pt x="56" y="246"/>
                  </a:lnTo>
                  <a:lnTo>
                    <a:pt x="56" y="246"/>
                  </a:lnTo>
                  <a:lnTo>
                    <a:pt x="56" y="24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18" name="Freeform 100">
              <a:extLst>
                <a:ext uri="{FF2B5EF4-FFF2-40B4-BE49-F238E27FC236}">
                  <a16:creationId xmlns:a16="http://schemas.microsoft.com/office/drawing/2014/main" id="{72DBAE2E-1083-C9E6-0946-6EF206F7712F}"/>
                </a:ext>
              </a:extLst>
            </p:cNvPr>
            <p:cNvSpPr>
              <a:spLocks noEditPoints="1"/>
            </p:cNvSpPr>
            <p:nvPr/>
          </p:nvSpPr>
          <p:spPr bwMode="auto">
            <a:xfrm>
              <a:off x="4286250" y="3076643"/>
              <a:ext cx="320675" cy="307975"/>
            </a:xfrm>
            <a:custGeom>
              <a:avLst/>
              <a:gdLst>
                <a:gd name="T0" fmla="*/ 80 w 202"/>
                <a:gd name="T1" fmla="*/ 168 h 194"/>
                <a:gd name="T2" fmla="*/ 72 w 202"/>
                <a:gd name="T3" fmla="*/ 168 h 194"/>
                <a:gd name="T4" fmla="*/ 50 w 202"/>
                <a:gd name="T5" fmla="*/ 162 h 194"/>
                <a:gd name="T6" fmla="*/ 46 w 202"/>
                <a:gd name="T7" fmla="*/ 158 h 194"/>
                <a:gd name="T8" fmla="*/ 50 w 202"/>
                <a:gd name="T9" fmla="*/ 138 h 194"/>
                <a:gd name="T10" fmla="*/ 50 w 202"/>
                <a:gd name="T11" fmla="*/ 128 h 194"/>
                <a:gd name="T12" fmla="*/ 56 w 202"/>
                <a:gd name="T13" fmla="*/ 116 h 194"/>
                <a:gd name="T14" fmla="*/ 56 w 202"/>
                <a:gd name="T15" fmla="*/ 116 h 194"/>
                <a:gd name="T16" fmla="*/ 54 w 202"/>
                <a:gd name="T17" fmla="*/ 106 h 194"/>
                <a:gd name="T18" fmla="*/ 42 w 202"/>
                <a:gd name="T19" fmla="*/ 94 h 194"/>
                <a:gd name="T20" fmla="*/ 42 w 202"/>
                <a:gd name="T21" fmla="*/ 78 h 194"/>
                <a:gd name="T22" fmla="*/ 34 w 202"/>
                <a:gd name="T23" fmla="*/ 72 h 194"/>
                <a:gd name="T24" fmla="*/ 22 w 202"/>
                <a:gd name="T25" fmla="*/ 72 h 194"/>
                <a:gd name="T26" fmla="*/ 12 w 202"/>
                <a:gd name="T27" fmla="*/ 64 h 194"/>
                <a:gd name="T28" fmla="*/ 0 w 202"/>
                <a:gd name="T29" fmla="*/ 64 h 194"/>
                <a:gd name="T30" fmla="*/ 0 w 202"/>
                <a:gd name="T31" fmla="*/ 56 h 194"/>
                <a:gd name="T32" fmla="*/ 4 w 202"/>
                <a:gd name="T33" fmla="*/ 52 h 194"/>
                <a:gd name="T34" fmla="*/ 16 w 202"/>
                <a:gd name="T35" fmla="*/ 48 h 194"/>
                <a:gd name="T36" fmla="*/ 34 w 202"/>
                <a:gd name="T37" fmla="*/ 48 h 194"/>
                <a:gd name="T38" fmla="*/ 46 w 202"/>
                <a:gd name="T39" fmla="*/ 48 h 194"/>
                <a:gd name="T40" fmla="*/ 42 w 202"/>
                <a:gd name="T41" fmla="*/ 34 h 194"/>
                <a:gd name="T42" fmla="*/ 50 w 202"/>
                <a:gd name="T43" fmla="*/ 26 h 194"/>
                <a:gd name="T44" fmla="*/ 64 w 202"/>
                <a:gd name="T45" fmla="*/ 34 h 194"/>
                <a:gd name="T46" fmla="*/ 72 w 202"/>
                <a:gd name="T47" fmla="*/ 34 h 194"/>
                <a:gd name="T48" fmla="*/ 80 w 202"/>
                <a:gd name="T49" fmla="*/ 22 h 194"/>
                <a:gd name="T50" fmla="*/ 90 w 202"/>
                <a:gd name="T51" fmla="*/ 12 h 194"/>
                <a:gd name="T52" fmla="*/ 106 w 202"/>
                <a:gd name="T53" fmla="*/ 0 h 194"/>
                <a:gd name="T54" fmla="*/ 114 w 202"/>
                <a:gd name="T55" fmla="*/ 8 h 194"/>
                <a:gd name="T56" fmla="*/ 128 w 202"/>
                <a:gd name="T57" fmla="*/ 16 h 194"/>
                <a:gd name="T58" fmla="*/ 138 w 202"/>
                <a:gd name="T59" fmla="*/ 18 h 194"/>
                <a:gd name="T60" fmla="*/ 146 w 202"/>
                <a:gd name="T61" fmla="*/ 30 h 194"/>
                <a:gd name="T62" fmla="*/ 158 w 202"/>
                <a:gd name="T63" fmla="*/ 34 h 194"/>
                <a:gd name="T64" fmla="*/ 172 w 202"/>
                <a:gd name="T65" fmla="*/ 42 h 194"/>
                <a:gd name="T66" fmla="*/ 180 w 202"/>
                <a:gd name="T67" fmla="*/ 48 h 194"/>
                <a:gd name="T68" fmla="*/ 176 w 202"/>
                <a:gd name="T69" fmla="*/ 68 h 194"/>
                <a:gd name="T70" fmla="*/ 168 w 202"/>
                <a:gd name="T71" fmla="*/ 76 h 194"/>
                <a:gd name="T72" fmla="*/ 160 w 202"/>
                <a:gd name="T73" fmla="*/ 86 h 194"/>
                <a:gd name="T74" fmla="*/ 154 w 202"/>
                <a:gd name="T75" fmla="*/ 98 h 194"/>
                <a:gd name="T76" fmla="*/ 164 w 202"/>
                <a:gd name="T77" fmla="*/ 94 h 194"/>
                <a:gd name="T78" fmla="*/ 164 w 202"/>
                <a:gd name="T79" fmla="*/ 112 h 194"/>
                <a:gd name="T80" fmla="*/ 160 w 202"/>
                <a:gd name="T81" fmla="*/ 124 h 194"/>
                <a:gd name="T82" fmla="*/ 168 w 202"/>
                <a:gd name="T83" fmla="*/ 138 h 194"/>
                <a:gd name="T84" fmla="*/ 172 w 202"/>
                <a:gd name="T85" fmla="*/ 146 h 194"/>
                <a:gd name="T86" fmla="*/ 164 w 202"/>
                <a:gd name="T87" fmla="*/ 154 h 194"/>
                <a:gd name="T88" fmla="*/ 146 w 202"/>
                <a:gd name="T89" fmla="*/ 162 h 194"/>
                <a:gd name="T90" fmla="*/ 138 w 202"/>
                <a:gd name="T91" fmla="*/ 154 h 194"/>
                <a:gd name="T92" fmla="*/ 128 w 202"/>
                <a:gd name="T93" fmla="*/ 154 h 194"/>
                <a:gd name="T94" fmla="*/ 110 w 202"/>
                <a:gd name="T95" fmla="*/ 164 h 194"/>
                <a:gd name="T96" fmla="*/ 106 w 202"/>
                <a:gd name="T97" fmla="*/ 176 h 194"/>
                <a:gd name="T98" fmla="*/ 94 w 202"/>
                <a:gd name="T99" fmla="*/ 172 h 194"/>
                <a:gd name="T100" fmla="*/ 54 w 202"/>
                <a:gd name="T101" fmla="*/ 108 h 194"/>
                <a:gd name="T102" fmla="*/ 22 w 202"/>
                <a:gd name="T103" fmla="*/ 78 h 194"/>
                <a:gd name="T104" fmla="*/ 50 w 202"/>
                <a:gd name="T105" fmla="*/ 102 h 194"/>
                <a:gd name="T106" fmla="*/ 190 w 202"/>
                <a:gd name="T107" fmla="*/ 172 h 194"/>
                <a:gd name="T108" fmla="*/ 202 w 202"/>
                <a:gd name="T109" fmla="*/ 168 h 194"/>
                <a:gd name="T110" fmla="*/ 198 w 202"/>
                <a:gd name="T111" fmla="*/ 190 h 194"/>
                <a:gd name="T112" fmla="*/ 190 w 202"/>
                <a:gd name="T113" fmla="*/ 18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2" h="194">
                  <a:moveTo>
                    <a:pt x="94" y="172"/>
                  </a:moveTo>
                  <a:lnTo>
                    <a:pt x="90" y="172"/>
                  </a:lnTo>
                  <a:lnTo>
                    <a:pt x="86" y="172"/>
                  </a:lnTo>
                  <a:lnTo>
                    <a:pt x="86" y="168"/>
                  </a:lnTo>
                  <a:lnTo>
                    <a:pt x="84" y="168"/>
                  </a:lnTo>
                  <a:lnTo>
                    <a:pt x="80" y="168"/>
                  </a:lnTo>
                  <a:lnTo>
                    <a:pt x="80" y="164"/>
                  </a:lnTo>
                  <a:lnTo>
                    <a:pt x="80" y="168"/>
                  </a:lnTo>
                  <a:lnTo>
                    <a:pt x="76" y="168"/>
                  </a:lnTo>
                  <a:lnTo>
                    <a:pt x="80" y="168"/>
                  </a:lnTo>
                  <a:lnTo>
                    <a:pt x="76" y="168"/>
                  </a:lnTo>
                  <a:lnTo>
                    <a:pt x="72" y="168"/>
                  </a:lnTo>
                  <a:lnTo>
                    <a:pt x="68" y="168"/>
                  </a:lnTo>
                  <a:lnTo>
                    <a:pt x="64" y="168"/>
                  </a:lnTo>
                  <a:lnTo>
                    <a:pt x="60" y="168"/>
                  </a:lnTo>
                  <a:lnTo>
                    <a:pt x="56" y="164"/>
                  </a:lnTo>
                  <a:lnTo>
                    <a:pt x="54" y="164"/>
                  </a:lnTo>
                  <a:lnTo>
                    <a:pt x="50" y="162"/>
                  </a:lnTo>
                  <a:lnTo>
                    <a:pt x="50" y="164"/>
                  </a:lnTo>
                  <a:lnTo>
                    <a:pt x="50" y="162"/>
                  </a:lnTo>
                  <a:lnTo>
                    <a:pt x="46" y="162"/>
                  </a:lnTo>
                  <a:lnTo>
                    <a:pt x="50" y="162"/>
                  </a:lnTo>
                  <a:lnTo>
                    <a:pt x="50" y="158"/>
                  </a:lnTo>
                  <a:lnTo>
                    <a:pt x="46" y="158"/>
                  </a:lnTo>
                  <a:lnTo>
                    <a:pt x="42" y="158"/>
                  </a:lnTo>
                  <a:lnTo>
                    <a:pt x="46" y="158"/>
                  </a:lnTo>
                  <a:lnTo>
                    <a:pt x="46" y="154"/>
                  </a:lnTo>
                  <a:lnTo>
                    <a:pt x="50" y="150"/>
                  </a:lnTo>
                  <a:lnTo>
                    <a:pt x="50" y="142"/>
                  </a:lnTo>
                  <a:lnTo>
                    <a:pt x="50" y="138"/>
                  </a:lnTo>
                  <a:lnTo>
                    <a:pt x="50" y="134"/>
                  </a:lnTo>
                  <a:lnTo>
                    <a:pt x="50" y="132"/>
                  </a:lnTo>
                  <a:lnTo>
                    <a:pt x="54" y="132"/>
                  </a:lnTo>
                  <a:lnTo>
                    <a:pt x="54" y="128"/>
                  </a:lnTo>
                  <a:lnTo>
                    <a:pt x="50" y="132"/>
                  </a:lnTo>
                  <a:lnTo>
                    <a:pt x="50" y="128"/>
                  </a:lnTo>
                  <a:lnTo>
                    <a:pt x="50" y="124"/>
                  </a:lnTo>
                  <a:lnTo>
                    <a:pt x="54" y="120"/>
                  </a:lnTo>
                  <a:lnTo>
                    <a:pt x="54" y="116"/>
                  </a:lnTo>
                  <a:lnTo>
                    <a:pt x="54" y="112"/>
                  </a:lnTo>
                  <a:lnTo>
                    <a:pt x="54" y="116"/>
                  </a:lnTo>
                  <a:lnTo>
                    <a:pt x="56" y="116"/>
                  </a:lnTo>
                  <a:lnTo>
                    <a:pt x="56" y="120"/>
                  </a:lnTo>
                  <a:lnTo>
                    <a:pt x="56" y="124"/>
                  </a:lnTo>
                  <a:lnTo>
                    <a:pt x="60" y="128"/>
                  </a:lnTo>
                  <a:lnTo>
                    <a:pt x="60" y="124"/>
                  </a:lnTo>
                  <a:lnTo>
                    <a:pt x="56" y="120"/>
                  </a:lnTo>
                  <a:lnTo>
                    <a:pt x="56" y="116"/>
                  </a:lnTo>
                  <a:lnTo>
                    <a:pt x="56" y="112"/>
                  </a:lnTo>
                  <a:lnTo>
                    <a:pt x="54" y="112"/>
                  </a:lnTo>
                  <a:lnTo>
                    <a:pt x="54" y="108"/>
                  </a:lnTo>
                  <a:lnTo>
                    <a:pt x="50" y="108"/>
                  </a:lnTo>
                  <a:lnTo>
                    <a:pt x="54" y="108"/>
                  </a:lnTo>
                  <a:lnTo>
                    <a:pt x="54" y="106"/>
                  </a:lnTo>
                  <a:lnTo>
                    <a:pt x="54" y="102"/>
                  </a:lnTo>
                  <a:lnTo>
                    <a:pt x="54" y="98"/>
                  </a:lnTo>
                  <a:lnTo>
                    <a:pt x="50" y="98"/>
                  </a:lnTo>
                  <a:lnTo>
                    <a:pt x="46" y="98"/>
                  </a:lnTo>
                  <a:lnTo>
                    <a:pt x="46" y="94"/>
                  </a:lnTo>
                  <a:lnTo>
                    <a:pt x="42" y="94"/>
                  </a:lnTo>
                  <a:lnTo>
                    <a:pt x="42" y="90"/>
                  </a:lnTo>
                  <a:lnTo>
                    <a:pt x="38" y="90"/>
                  </a:lnTo>
                  <a:lnTo>
                    <a:pt x="38" y="86"/>
                  </a:lnTo>
                  <a:lnTo>
                    <a:pt x="38" y="82"/>
                  </a:lnTo>
                  <a:lnTo>
                    <a:pt x="38" y="78"/>
                  </a:lnTo>
                  <a:lnTo>
                    <a:pt x="42" y="78"/>
                  </a:lnTo>
                  <a:lnTo>
                    <a:pt x="38" y="78"/>
                  </a:lnTo>
                  <a:lnTo>
                    <a:pt x="34" y="78"/>
                  </a:lnTo>
                  <a:lnTo>
                    <a:pt x="30" y="78"/>
                  </a:lnTo>
                  <a:lnTo>
                    <a:pt x="30" y="76"/>
                  </a:lnTo>
                  <a:lnTo>
                    <a:pt x="34" y="76"/>
                  </a:lnTo>
                  <a:lnTo>
                    <a:pt x="34" y="72"/>
                  </a:lnTo>
                  <a:lnTo>
                    <a:pt x="30" y="72"/>
                  </a:lnTo>
                  <a:lnTo>
                    <a:pt x="26" y="76"/>
                  </a:lnTo>
                  <a:lnTo>
                    <a:pt x="26" y="72"/>
                  </a:lnTo>
                  <a:lnTo>
                    <a:pt x="30" y="72"/>
                  </a:lnTo>
                  <a:lnTo>
                    <a:pt x="26" y="72"/>
                  </a:lnTo>
                  <a:lnTo>
                    <a:pt x="22" y="72"/>
                  </a:lnTo>
                  <a:lnTo>
                    <a:pt x="22" y="76"/>
                  </a:lnTo>
                  <a:lnTo>
                    <a:pt x="22" y="72"/>
                  </a:lnTo>
                  <a:lnTo>
                    <a:pt x="20" y="68"/>
                  </a:lnTo>
                  <a:lnTo>
                    <a:pt x="16" y="68"/>
                  </a:lnTo>
                  <a:lnTo>
                    <a:pt x="12" y="68"/>
                  </a:lnTo>
                  <a:lnTo>
                    <a:pt x="12" y="64"/>
                  </a:lnTo>
                  <a:lnTo>
                    <a:pt x="8" y="64"/>
                  </a:lnTo>
                  <a:lnTo>
                    <a:pt x="8" y="68"/>
                  </a:lnTo>
                  <a:lnTo>
                    <a:pt x="4" y="68"/>
                  </a:lnTo>
                  <a:lnTo>
                    <a:pt x="8" y="68"/>
                  </a:lnTo>
                  <a:lnTo>
                    <a:pt x="4" y="64"/>
                  </a:lnTo>
                  <a:lnTo>
                    <a:pt x="0" y="64"/>
                  </a:lnTo>
                  <a:lnTo>
                    <a:pt x="0" y="60"/>
                  </a:lnTo>
                  <a:lnTo>
                    <a:pt x="4" y="60"/>
                  </a:lnTo>
                  <a:lnTo>
                    <a:pt x="8" y="60"/>
                  </a:lnTo>
                  <a:lnTo>
                    <a:pt x="4" y="56"/>
                  </a:lnTo>
                  <a:lnTo>
                    <a:pt x="4" y="60"/>
                  </a:lnTo>
                  <a:lnTo>
                    <a:pt x="0" y="56"/>
                  </a:lnTo>
                  <a:lnTo>
                    <a:pt x="4" y="56"/>
                  </a:lnTo>
                  <a:lnTo>
                    <a:pt x="8" y="56"/>
                  </a:lnTo>
                  <a:lnTo>
                    <a:pt x="4" y="56"/>
                  </a:lnTo>
                  <a:lnTo>
                    <a:pt x="0" y="56"/>
                  </a:lnTo>
                  <a:lnTo>
                    <a:pt x="0" y="52"/>
                  </a:lnTo>
                  <a:lnTo>
                    <a:pt x="4" y="52"/>
                  </a:lnTo>
                  <a:lnTo>
                    <a:pt x="4" y="48"/>
                  </a:lnTo>
                  <a:lnTo>
                    <a:pt x="8" y="48"/>
                  </a:lnTo>
                  <a:lnTo>
                    <a:pt x="12" y="48"/>
                  </a:lnTo>
                  <a:lnTo>
                    <a:pt x="16" y="48"/>
                  </a:lnTo>
                  <a:lnTo>
                    <a:pt x="20" y="48"/>
                  </a:lnTo>
                  <a:lnTo>
                    <a:pt x="16" y="48"/>
                  </a:lnTo>
                  <a:lnTo>
                    <a:pt x="16" y="46"/>
                  </a:lnTo>
                  <a:lnTo>
                    <a:pt x="20" y="46"/>
                  </a:lnTo>
                  <a:lnTo>
                    <a:pt x="22" y="46"/>
                  </a:lnTo>
                  <a:lnTo>
                    <a:pt x="26" y="48"/>
                  </a:lnTo>
                  <a:lnTo>
                    <a:pt x="30" y="52"/>
                  </a:lnTo>
                  <a:lnTo>
                    <a:pt x="34" y="48"/>
                  </a:lnTo>
                  <a:lnTo>
                    <a:pt x="38" y="48"/>
                  </a:lnTo>
                  <a:lnTo>
                    <a:pt x="42" y="52"/>
                  </a:lnTo>
                  <a:lnTo>
                    <a:pt x="38" y="52"/>
                  </a:lnTo>
                  <a:lnTo>
                    <a:pt x="38" y="48"/>
                  </a:lnTo>
                  <a:lnTo>
                    <a:pt x="42" y="48"/>
                  </a:lnTo>
                  <a:lnTo>
                    <a:pt x="46" y="48"/>
                  </a:lnTo>
                  <a:lnTo>
                    <a:pt x="50" y="48"/>
                  </a:lnTo>
                  <a:lnTo>
                    <a:pt x="46" y="48"/>
                  </a:lnTo>
                  <a:lnTo>
                    <a:pt x="46" y="46"/>
                  </a:lnTo>
                  <a:lnTo>
                    <a:pt x="46" y="42"/>
                  </a:lnTo>
                  <a:lnTo>
                    <a:pt x="46" y="38"/>
                  </a:lnTo>
                  <a:lnTo>
                    <a:pt x="42" y="34"/>
                  </a:lnTo>
                  <a:lnTo>
                    <a:pt x="42" y="30"/>
                  </a:lnTo>
                  <a:lnTo>
                    <a:pt x="42" y="26"/>
                  </a:lnTo>
                  <a:lnTo>
                    <a:pt x="42" y="30"/>
                  </a:lnTo>
                  <a:lnTo>
                    <a:pt x="46" y="30"/>
                  </a:lnTo>
                  <a:lnTo>
                    <a:pt x="46" y="26"/>
                  </a:lnTo>
                  <a:lnTo>
                    <a:pt x="50" y="26"/>
                  </a:lnTo>
                  <a:lnTo>
                    <a:pt x="50" y="30"/>
                  </a:lnTo>
                  <a:lnTo>
                    <a:pt x="50" y="34"/>
                  </a:lnTo>
                  <a:lnTo>
                    <a:pt x="54" y="34"/>
                  </a:lnTo>
                  <a:lnTo>
                    <a:pt x="56" y="34"/>
                  </a:lnTo>
                  <a:lnTo>
                    <a:pt x="60" y="34"/>
                  </a:lnTo>
                  <a:lnTo>
                    <a:pt x="64" y="34"/>
                  </a:lnTo>
                  <a:lnTo>
                    <a:pt x="64" y="38"/>
                  </a:lnTo>
                  <a:lnTo>
                    <a:pt x="68" y="38"/>
                  </a:lnTo>
                  <a:lnTo>
                    <a:pt x="68" y="34"/>
                  </a:lnTo>
                  <a:lnTo>
                    <a:pt x="72" y="34"/>
                  </a:lnTo>
                  <a:lnTo>
                    <a:pt x="76" y="34"/>
                  </a:lnTo>
                  <a:lnTo>
                    <a:pt x="72" y="34"/>
                  </a:lnTo>
                  <a:lnTo>
                    <a:pt x="68" y="34"/>
                  </a:lnTo>
                  <a:lnTo>
                    <a:pt x="68" y="30"/>
                  </a:lnTo>
                  <a:lnTo>
                    <a:pt x="72" y="26"/>
                  </a:lnTo>
                  <a:lnTo>
                    <a:pt x="76" y="26"/>
                  </a:lnTo>
                  <a:lnTo>
                    <a:pt x="76" y="22"/>
                  </a:lnTo>
                  <a:lnTo>
                    <a:pt x="80" y="22"/>
                  </a:lnTo>
                  <a:lnTo>
                    <a:pt x="84" y="22"/>
                  </a:lnTo>
                  <a:lnTo>
                    <a:pt x="86" y="22"/>
                  </a:lnTo>
                  <a:lnTo>
                    <a:pt x="86" y="18"/>
                  </a:lnTo>
                  <a:lnTo>
                    <a:pt x="90" y="18"/>
                  </a:lnTo>
                  <a:lnTo>
                    <a:pt x="90" y="16"/>
                  </a:lnTo>
                  <a:lnTo>
                    <a:pt x="90" y="12"/>
                  </a:lnTo>
                  <a:lnTo>
                    <a:pt x="90" y="8"/>
                  </a:lnTo>
                  <a:lnTo>
                    <a:pt x="90" y="4"/>
                  </a:lnTo>
                  <a:lnTo>
                    <a:pt x="94" y="0"/>
                  </a:lnTo>
                  <a:lnTo>
                    <a:pt x="98" y="0"/>
                  </a:lnTo>
                  <a:lnTo>
                    <a:pt x="102" y="0"/>
                  </a:lnTo>
                  <a:lnTo>
                    <a:pt x="106" y="0"/>
                  </a:lnTo>
                  <a:lnTo>
                    <a:pt x="106" y="4"/>
                  </a:lnTo>
                  <a:lnTo>
                    <a:pt x="110" y="4"/>
                  </a:lnTo>
                  <a:lnTo>
                    <a:pt x="110" y="8"/>
                  </a:lnTo>
                  <a:lnTo>
                    <a:pt x="110" y="4"/>
                  </a:lnTo>
                  <a:lnTo>
                    <a:pt x="114" y="4"/>
                  </a:lnTo>
                  <a:lnTo>
                    <a:pt x="114" y="8"/>
                  </a:lnTo>
                  <a:lnTo>
                    <a:pt x="114" y="12"/>
                  </a:lnTo>
                  <a:lnTo>
                    <a:pt x="116" y="12"/>
                  </a:lnTo>
                  <a:lnTo>
                    <a:pt x="120" y="12"/>
                  </a:lnTo>
                  <a:lnTo>
                    <a:pt x="120" y="16"/>
                  </a:lnTo>
                  <a:lnTo>
                    <a:pt x="124" y="16"/>
                  </a:lnTo>
                  <a:lnTo>
                    <a:pt x="128" y="16"/>
                  </a:lnTo>
                  <a:lnTo>
                    <a:pt x="128" y="18"/>
                  </a:lnTo>
                  <a:lnTo>
                    <a:pt x="128" y="22"/>
                  </a:lnTo>
                  <a:lnTo>
                    <a:pt x="132" y="22"/>
                  </a:lnTo>
                  <a:lnTo>
                    <a:pt x="136" y="22"/>
                  </a:lnTo>
                  <a:lnTo>
                    <a:pt x="136" y="18"/>
                  </a:lnTo>
                  <a:lnTo>
                    <a:pt x="138" y="18"/>
                  </a:lnTo>
                  <a:lnTo>
                    <a:pt x="136" y="18"/>
                  </a:lnTo>
                  <a:lnTo>
                    <a:pt x="136" y="22"/>
                  </a:lnTo>
                  <a:lnTo>
                    <a:pt x="136" y="26"/>
                  </a:lnTo>
                  <a:lnTo>
                    <a:pt x="138" y="26"/>
                  </a:lnTo>
                  <a:lnTo>
                    <a:pt x="142" y="30"/>
                  </a:lnTo>
                  <a:lnTo>
                    <a:pt x="146" y="30"/>
                  </a:lnTo>
                  <a:lnTo>
                    <a:pt x="150" y="30"/>
                  </a:lnTo>
                  <a:lnTo>
                    <a:pt x="150" y="34"/>
                  </a:lnTo>
                  <a:lnTo>
                    <a:pt x="154" y="34"/>
                  </a:lnTo>
                  <a:lnTo>
                    <a:pt x="154" y="30"/>
                  </a:lnTo>
                  <a:lnTo>
                    <a:pt x="158" y="30"/>
                  </a:lnTo>
                  <a:lnTo>
                    <a:pt x="158" y="34"/>
                  </a:lnTo>
                  <a:lnTo>
                    <a:pt x="160" y="34"/>
                  </a:lnTo>
                  <a:lnTo>
                    <a:pt x="160" y="38"/>
                  </a:lnTo>
                  <a:lnTo>
                    <a:pt x="164" y="38"/>
                  </a:lnTo>
                  <a:lnTo>
                    <a:pt x="168" y="38"/>
                  </a:lnTo>
                  <a:lnTo>
                    <a:pt x="168" y="42"/>
                  </a:lnTo>
                  <a:lnTo>
                    <a:pt x="172" y="42"/>
                  </a:lnTo>
                  <a:lnTo>
                    <a:pt x="172" y="38"/>
                  </a:lnTo>
                  <a:lnTo>
                    <a:pt x="176" y="42"/>
                  </a:lnTo>
                  <a:lnTo>
                    <a:pt x="180" y="42"/>
                  </a:lnTo>
                  <a:lnTo>
                    <a:pt x="184" y="42"/>
                  </a:lnTo>
                  <a:lnTo>
                    <a:pt x="184" y="46"/>
                  </a:lnTo>
                  <a:lnTo>
                    <a:pt x="180" y="48"/>
                  </a:lnTo>
                  <a:lnTo>
                    <a:pt x="180" y="52"/>
                  </a:lnTo>
                  <a:lnTo>
                    <a:pt x="176" y="52"/>
                  </a:lnTo>
                  <a:lnTo>
                    <a:pt x="176" y="56"/>
                  </a:lnTo>
                  <a:lnTo>
                    <a:pt x="176" y="60"/>
                  </a:lnTo>
                  <a:lnTo>
                    <a:pt x="176" y="64"/>
                  </a:lnTo>
                  <a:lnTo>
                    <a:pt x="176" y="68"/>
                  </a:lnTo>
                  <a:lnTo>
                    <a:pt x="176" y="72"/>
                  </a:lnTo>
                  <a:lnTo>
                    <a:pt x="172" y="72"/>
                  </a:lnTo>
                  <a:lnTo>
                    <a:pt x="172" y="76"/>
                  </a:lnTo>
                  <a:lnTo>
                    <a:pt x="168" y="76"/>
                  </a:lnTo>
                  <a:lnTo>
                    <a:pt x="168" y="72"/>
                  </a:lnTo>
                  <a:lnTo>
                    <a:pt x="168" y="76"/>
                  </a:lnTo>
                  <a:lnTo>
                    <a:pt x="164" y="76"/>
                  </a:lnTo>
                  <a:lnTo>
                    <a:pt x="168" y="76"/>
                  </a:lnTo>
                  <a:lnTo>
                    <a:pt x="164" y="78"/>
                  </a:lnTo>
                  <a:lnTo>
                    <a:pt x="164" y="82"/>
                  </a:lnTo>
                  <a:lnTo>
                    <a:pt x="160" y="82"/>
                  </a:lnTo>
                  <a:lnTo>
                    <a:pt x="160" y="86"/>
                  </a:lnTo>
                  <a:lnTo>
                    <a:pt x="158" y="86"/>
                  </a:lnTo>
                  <a:lnTo>
                    <a:pt x="160" y="86"/>
                  </a:lnTo>
                  <a:lnTo>
                    <a:pt x="158" y="90"/>
                  </a:lnTo>
                  <a:lnTo>
                    <a:pt x="154" y="90"/>
                  </a:lnTo>
                  <a:lnTo>
                    <a:pt x="154" y="94"/>
                  </a:lnTo>
                  <a:lnTo>
                    <a:pt x="154" y="98"/>
                  </a:lnTo>
                  <a:lnTo>
                    <a:pt x="154" y="102"/>
                  </a:lnTo>
                  <a:lnTo>
                    <a:pt x="158" y="102"/>
                  </a:lnTo>
                  <a:lnTo>
                    <a:pt x="158" y="98"/>
                  </a:lnTo>
                  <a:lnTo>
                    <a:pt x="158" y="94"/>
                  </a:lnTo>
                  <a:lnTo>
                    <a:pt x="160" y="94"/>
                  </a:lnTo>
                  <a:lnTo>
                    <a:pt x="164" y="94"/>
                  </a:lnTo>
                  <a:lnTo>
                    <a:pt x="164" y="98"/>
                  </a:lnTo>
                  <a:lnTo>
                    <a:pt x="164" y="102"/>
                  </a:lnTo>
                  <a:lnTo>
                    <a:pt x="168" y="106"/>
                  </a:lnTo>
                  <a:lnTo>
                    <a:pt x="164" y="106"/>
                  </a:lnTo>
                  <a:lnTo>
                    <a:pt x="164" y="108"/>
                  </a:lnTo>
                  <a:lnTo>
                    <a:pt x="164" y="112"/>
                  </a:lnTo>
                  <a:lnTo>
                    <a:pt x="168" y="112"/>
                  </a:lnTo>
                  <a:lnTo>
                    <a:pt x="168" y="116"/>
                  </a:lnTo>
                  <a:lnTo>
                    <a:pt x="168" y="120"/>
                  </a:lnTo>
                  <a:lnTo>
                    <a:pt x="164" y="120"/>
                  </a:lnTo>
                  <a:lnTo>
                    <a:pt x="160" y="120"/>
                  </a:lnTo>
                  <a:lnTo>
                    <a:pt x="160" y="124"/>
                  </a:lnTo>
                  <a:lnTo>
                    <a:pt x="164" y="128"/>
                  </a:lnTo>
                  <a:lnTo>
                    <a:pt x="168" y="128"/>
                  </a:lnTo>
                  <a:lnTo>
                    <a:pt x="164" y="132"/>
                  </a:lnTo>
                  <a:lnTo>
                    <a:pt x="164" y="134"/>
                  </a:lnTo>
                  <a:lnTo>
                    <a:pt x="164" y="138"/>
                  </a:lnTo>
                  <a:lnTo>
                    <a:pt x="168" y="138"/>
                  </a:lnTo>
                  <a:lnTo>
                    <a:pt x="172" y="142"/>
                  </a:lnTo>
                  <a:lnTo>
                    <a:pt x="176" y="142"/>
                  </a:lnTo>
                  <a:lnTo>
                    <a:pt x="176" y="138"/>
                  </a:lnTo>
                  <a:lnTo>
                    <a:pt x="176" y="142"/>
                  </a:lnTo>
                  <a:lnTo>
                    <a:pt x="176" y="146"/>
                  </a:lnTo>
                  <a:lnTo>
                    <a:pt x="172" y="146"/>
                  </a:lnTo>
                  <a:lnTo>
                    <a:pt x="176" y="146"/>
                  </a:lnTo>
                  <a:lnTo>
                    <a:pt x="176" y="150"/>
                  </a:lnTo>
                  <a:lnTo>
                    <a:pt x="172" y="150"/>
                  </a:lnTo>
                  <a:lnTo>
                    <a:pt x="168" y="150"/>
                  </a:lnTo>
                  <a:lnTo>
                    <a:pt x="168" y="154"/>
                  </a:lnTo>
                  <a:lnTo>
                    <a:pt x="164" y="154"/>
                  </a:lnTo>
                  <a:lnTo>
                    <a:pt x="160" y="158"/>
                  </a:lnTo>
                  <a:lnTo>
                    <a:pt x="160" y="162"/>
                  </a:lnTo>
                  <a:lnTo>
                    <a:pt x="158" y="162"/>
                  </a:lnTo>
                  <a:lnTo>
                    <a:pt x="154" y="162"/>
                  </a:lnTo>
                  <a:lnTo>
                    <a:pt x="150" y="162"/>
                  </a:lnTo>
                  <a:lnTo>
                    <a:pt x="146" y="162"/>
                  </a:lnTo>
                  <a:lnTo>
                    <a:pt x="142" y="162"/>
                  </a:lnTo>
                  <a:lnTo>
                    <a:pt x="142" y="158"/>
                  </a:lnTo>
                  <a:lnTo>
                    <a:pt x="138" y="158"/>
                  </a:lnTo>
                  <a:lnTo>
                    <a:pt x="142" y="158"/>
                  </a:lnTo>
                  <a:lnTo>
                    <a:pt x="142" y="154"/>
                  </a:lnTo>
                  <a:lnTo>
                    <a:pt x="138" y="154"/>
                  </a:lnTo>
                  <a:lnTo>
                    <a:pt x="136" y="158"/>
                  </a:lnTo>
                  <a:lnTo>
                    <a:pt x="136" y="154"/>
                  </a:lnTo>
                  <a:lnTo>
                    <a:pt x="136" y="158"/>
                  </a:lnTo>
                  <a:lnTo>
                    <a:pt x="132" y="158"/>
                  </a:lnTo>
                  <a:lnTo>
                    <a:pt x="132" y="154"/>
                  </a:lnTo>
                  <a:lnTo>
                    <a:pt x="128" y="154"/>
                  </a:lnTo>
                  <a:lnTo>
                    <a:pt x="124" y="154"/>
                  </a:lnTo>
                  <a:lnTo>
                    <a:pt x="120" y="158"/>
                  </a:lnTo>
                  <a:lnTo>
                    <a:pt x="116" y="158"/>
                  </a:lnTo>
                  <a:lnTo>
                    <a:pt x="114" y="162"/>
                  </a:lnTo>
                  <a:lnTo>
                    <a:pt x="114" y="164"/>
                  </a:lnTo>
                  <a:lnTo>
                    <a:pt x="110" y="164"/>
                  </a:lnTo>
                  <a:lnTo>
                    <a:pt x="110" y="168"/>
                  </a:lnTo>
                  <a:lnTo>
                    <a:pt x="114" y="168"/>
                  </a:lnTo>
                  <a:lnTo>
                    <a:pt x="114" y="172"/>
                  </a:lnTo>
                  <a:lnTo>
                    <a:pt x="114" y="176"/>
                  </a:lnTo>
                  <a:lnTo>
                    <a:pt x="110" y="172"/>
                  </a:lnTo>
                  <a:lnTo>
                    <a:pt x="106" y="176"/>
                  </a:lnTo>
                  <a:lnTo>
                    <a:pt x="102" y="176"/>
                  </a:lnTo>
                  <a:lnTo>
                    <a:pt x="98" y="176"/>
                  </a:lnTo>
                  <a:lnTo>
                    <a:pt x="94" y="176"/>
                  </a:lnTo>
                  <a:lnTo>
                    <a:pt x="94" y="172"/>
                  </a:lnTo>
                  <a:lnTo>
                    <a:pt x="94" y="172"/>
                  </a:lnTo>
                  <a:lnTo>
                    <a:pt x="94" y="172"/>
                  </a:lnTo>
                  <a:close/>
                  <a:moveTo>
                    <a:pt x="50" y="108"/>
                  </a:moveTo>
                  <a:lnTo>
                    <a:pt x="50" y="106"/>
                  </a:lnTo>
                  <a:lnTo>
                    <a:pt x="50" y="102"/>
                  </a:lnTo>
                  <a:lnTo>
                    <a:pt x="50" y="106"/>
                  </a:lnTo>
                  <a:lnTo>
                    <a:pt x="54" y="106"/>
                  </a:lnTo>
                  <a:lnTo>
                    <a:pt x="54" y="108"/>
                  </a:lnTo>
                  <a:lnTo>
                    <a:pt x="50" y="108"/>
                  </a:lnTo>
                  <a:lnTo>
                    <a:pt x="50" y="108"/>
                  </a:lnTo>
                  <a:lnTo>
                    <a:pt x="50" y="108"/>
                  </a:lnTo>
                  <a:close/>
                  <a:moveTo>
                    <a:pt x="22" y="78"/>
                  </a:moveTo>
                  <a:lnTo>
                    <a:pt x="22" y="76"/>
                  </a:lnTo>
                  <a:lnTo>
                    <a:pt x="22" y="78"/>
                  </a:lnTo>
                  <a:lnTo>
                    <a:pt x="22" y="78"/>
                  </a:lnTo>
                  <a:lnTo>
                    <a:pt x="22" y="78"/>
                  </a:lnTo>
                  <a:close/>
                  <a:moveTo>
                    <a:pt x="50" y="102"/>
                  </a:moveTo>
                  <a:lnTo>
                    <a:pt x="46" y="102"/>
                  </a:lnTo>
                  <a:lnTo>
                    <a:pt x="46" y="98"/>
                  </a:lnTo>
                  <a:lnTo>
                    <a:pt x="50" y="102"/>
                  </a:lnTo>
                  <a:lnTo>
                    <a:pt x="50" y="102"/>
                  </a:lnTo>
                  <a:lnTo>
                    <a:pt x="50" y="102"/>
                  </a:lnTo>
                  <a:close/>
                  <a:moveTo>
                    <a:pt x="190" y="182"/>
                  </a:moveTo>
                  <a:lnTo>
                    <a:pt x="190" y="180"/>
                  </a:lnTo>
                  <a:lnTo>
                    <a:pt x="190" y="176"/>
                  </a:lnTo>
                  <a:lnTo>
                    <a:pt x="190" y="172"/>
                  </a:lnTo>
                  <a:lnTo>
                    <a:pt x="194" y="172"/>
                  </a:lnTo>
                  <a:lnTo>
                    <a:pt x="194" y="168"/>
                  </a:lnTo>
                  <a:lnTo>
                    <a:pt x="198" y="168"/>
                  </a:lnTo>
                  <a:lnTo>
                    <a:pt x="198" y="164"/>
                  </a:lnTo>
                  <a:lnTo>
                    <a:pt x="202" y="164"/>
                  </a:lnTo>
                  <a:lnTo>
                    <a:pt x="202" y="168"/>
                  </a:lnTo>
                  <a:lnTo>
                    <a:pt x="202" y="172"/>
                  </a:lnTo>
                  <a:lnTo>
                    <a:pt x="202" y="180"/>
                  </a:lnTo>
                  <a:lnTo>
                    <a:pt x="202" y="182"/>
                  </a:lnTo>
                  <a:lnTo>
                    <a:pt x="202" y="186"/>
                  </a:lnTo>
                  <a:lnTo>
                    <a:pt x="202" y="190"/>
                  </a:lnTo>
                  <a:lnTo>
                    <a:pt x="198" y="190"/>
                  </a:lnTo>
                  <a:lnTo>
                    <a:pt x="198" y="194"/>
                  </a:lnTo>
                  <a:lnTo>
                    <a:pt x="194" y="194"/>
                  </a:lnTo>
                  <a:lnTo>
                    <a:pt x="190" y="190"/>
                  </a:lnTo>
                  <a:lnTo>
                    <a:pt x="194" y="190"/>
                  </a:lnTo>
                  <a:lnTo>
                    <a:pt x="190" y="190"/>
                  </a:lnTo>
                  <a:lnTo>
                    <a:pt x="190" y="186"/>
                  </a:lnTo>
                  <a:lnTo>
                    <a:pt x="190" y="182"/>
                  </a:lnTo>
                  <a:lnTo>
                    <a:pt x="190" y="182"/>
                  </a:lnTo>
                  <a:lnTo>
                    <a:pt x="190" y="18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19" name="Freeform 101">
              <a:extLst>
                <a:ext uri="{FF2B5EF4-FFF2-40B4-BE49-F238E27FC236}">
                  <a16:creationId xmlns:a16="http://schemas.microsoft.com/office/drawing/2014/main" id="{77D47619-9A5A-847C-7E21-34F9A481B28F}"/>
                </a:ext>
              </a:extLst>
            </p:cNvPr>
            <p:cNvSpPr>
              <a:spLocks noEditPoints="1"/>
            </p:cNvSpPr>
            <p:nvPr/>
          </p:nvSpPr>
          <p:spPr bwMode="auto">
            <a:xfrm>
              <a:off x="4524375" y="2940118"/>
              <a:ext cx="206375" cy="260350"/>
            </a:xfrm>
            <a:custGeom>
              <a:avLst/>
              <a:gdLst>
                <a:gd name="T0" fmla="*/ 26 w 130"/>
                <a:gd name="T1" fmla="*/ 142 h 164"/>
                <a:gd name="T2" fmla="*/ 32 w 130"/>
                <a:gd name="T3" fmla="*/ 128 h 164"/>
                <a:gd name="T4" fmla="*/ 18 w 130"/>
                <a:gd name="T5" fmla="*/ 128 h 164"/>
                <a:gd name="T6" fmla="*/ 6 w 130"/>
                <a:gd name="T7" fmla="*/ 120 h 164"/>
                <a:gd name="T8" fmla="*/ 4 w 130"/>
                <a:gd name="T9" fmla="*/ 108 h 164"/>
                <a:gd name="T10" fmla="*/ 6 w 130"/>
                <a:gd name="T11" fmla="*/ 94 h 164"/>
                <a:gd name="T12" fmla="*/ 4 w 130"/>
                <a:gd name="T13" fmla="*/ 86 h 164"/>
                <a:gd name="T14" fmla="*/ 4 w 130"/>
                <a:gd name="T15" fmla="*/ 76 h 164"/>
                <a:gd name="T16" fmla="*/ 14 w 130"/>
                <a:gd name="T17" fmla="*/ 68 h 164"/>
                <a:gd name="T18" fmla="*/ 14 w 130"/>
                <a:gd name="T19" fmla="*/ 56 h 164"/>
                <a:gd name="T20" fmla="*/ 18 w 130"/>
                <a:gd name="T21" fmla="*/ 50 h 164"/>
                <a:gd name="T22" fmla="*/ 18 w 130"/>
                <a:gd name="T23" fmla="*/ 38 h 164"/>
                <a:gd name="T24" fmla="*/ 30 w 130"/>
                <a:gd name="T25" fmla="*/ 30 h 164"/>
                <a:gd name="T26" fmla="*/ 32 w 130"/>
                <a:gd name="T27" fmla="*/ 30 h 164"/>
                <a:gd name="T28" fmla="*/ 40 w 130"/>
                <a:gd name="T29" fmla="*/ 34 h 164"/>
                <a:gd name="T30" fmla="*/ 48 w 130"/>
                <a:gd name="T31" fmla="*/ 26 h 164"/>
                <a:gd name="T32" fmla="*/ 52 w 130"/>
                <a:gd name="T33" fmla="*/ 30 h 164"/>
                <a:gd name="T34" fmla="*/ 44 w 130"/>
                <a:gd name="T35" fmla="*/ 20 h 164"/>
                <a:gd name="T36" fmla="*/ 44 w 130"/>
                <a:gd name="T37" fmla="*/ 16 h 164"/>
                <a:gd name="T38" fmla="*/ 36 w 130"/>
                <a:gd name="T39" fmla="*/ 4 h 164"/>
                <a:gd name="T40" fmla="*/ 36 w 130"/>
                <a:gd name="T41" fmla="*/ 0 h 164"/>
                <a:gd name="T42" fmla="*/ 52 w 130"/>
                <a:gd name="T43" fmla="*/ 4 h 164"/>
                <a:gd name="T44" fmla="*/ 56 w 130"/>
                <a:gd name="T45" fmla="*/ 12 h 164"/>
                <a:gd name="T46" fmla="*/ 74 w 130"/>
                <a:gd name="T47" fmla="*/ 16 h 164"/>
                <a:gd name="T48" fmla="*/ 74 w 130"/>
                <a:gd name="T49" fmla="*/ 24 h 164"/>
                <a:gd name="T50" fmla="*/ 86 w 130"/>
                <a:gd name="T51" fmla="*/ 20 h 164"/>
                <a:gd name="T52" fmla="*/ 100 w 130"/>
                <a:gd name="T53" fmla="*/ 12 h 164"/>
                <a:gd name="T54" fmla="*/ 92 w 130"/>
                <a:gd name="T55" fmla="*/ 16 h 164"/>
                <a:gd name="T56" fmla="*/ 108 w 130"/>
                <a:gd name="T57" fmla="*/ 20 h 164"/>
                <a:gd name="T58" fmla="*/ 114 w 130"/>
                <a:gd name="T59" fmla="*/ 26 h 164"/>
                <a:gd name="T60" fmla="*/ 122 w 130"/>
                <a:gd name="T61" fmla="*/ 38 h 164"/>
                <a:gd name="T62" fmla="*/ 122 w 130"/>
                <a:gd name="T63" fmla="*/ 52 h 164"/>
                <a:gd name="T64" fmla="*/ 126 w 130"/>
                <a:gd name="T65" fmla="*/ 60 h 164"/>
                <a:gd name="T66" fmla="*/ 126 w 130"/>
                <a:gd name="T67" fmla="*/ 76 h 164"/>
                <a:gd name="T68" fmla="*/ 126 w 130"/>
                <a:gd name="T69" fmla="*/ 90 h 164"/>
                <a:gd name="T70" fmla="*/ 122 w 130"/>
                <a:gd name="T71" fmla="*/ 86 h 164"/>
                <a:gd name="T72" fmla="*/ 104 w 130"/>
                <a:gd name="T73" fmla="*/ 94 h 164"/>
                <a:gd name="T74" fmla="*/ 92 w 130"/>
                <a:gd name="T75" fmla="*/ 106 h 164"/>
                <a:gd name="T76" fmla="*/ 96 w 130"/>
                <a:gd name="T77" fmla="*/ 108 h 164"/>
                <a:gd name="T78" fmla="*/ 100 w 130"/>
                <a:gd name="T79" fmla="*/ 120 h 164"/>
                <a:gd name="T80" fmla="*/ 112 w 130"/>
                <a:gd name="T81" fmla="*/ 134 h 164"/>
                <a:gd name="T82" fmla="*/ 100 w 130"/>
                <a:gd name="T83" fmla="*/ 142 h 164"/>
                <a:gd name="T84" fmla="*/ 100 w 130"/>
                <a:gd name="T85" fmla="*/ 154 h 164"/>
                <a:gd name="T86" fmla="*/ 100 w 130"/>
                <a:gd name="T87" fmla="*/ 158 h 164"/>
                <a:gd name="T88" fmla="*/ 82 w 130"/>
                <a:gd name="T89" fmla="*/ 158 h 164"/>
                <a:gd name="T90" fmla="*/ 66 w 130"/>
                <a:gd name="T91" fmla="*/ 158 h 164"/>
                <a:gd name="T92" fmla="*/ 58 w 130"/>
                <a:gd name="T93" fmla="*/ 158 h 164"/>
                <a:gd name="T94" fmla="*/ 44 w 130"/>
                <a:gd name="T95" fmla="*/ 154 h 164"/>
                <a:gd name="T96" fmla="*/ 40 w 130"/>
                <a:gd name="T97" fmla="*/ 154 h 164"/>
                <a:gd name="T98" fmla="*/ 32 w 130"/>
                <a:gd name="T99" fmla="*/ 158 h 164"/>
                <a:gd name="T100" fmla="*/ 118 w 130"/>
                <a:gd name="T101" fmla="*/ 26 h 164"/>
                <a:gd name="T102" fmla="*/ 112 w 130"/>
                <a:gd name="T103" fmla="*/ 24 h 164"/>
                <a:gd name="T104" fmla="*/ 118 w 130"/>
                <a:gd name="T105" fmla="*/ 26 h 164"/>
                <a:gd name="T106" fmla="*/ 74 w 130"/>
                <a:gd name="T107" fmla="*/ 16 h 164"/>
                <a:gd name="T108" fmla="*/ 40 w 130"/>
                <a:gd name="T109" fmla="*/ 8 h 164"/>
                <a:gd name="T110" fmla="*/ 104 w 130"/>
                <a:gd name="T111" fmla="*/ 20 h 164"/>
                <a:gd name="T112" fmla="*/ 104 w 130"/>
                <a:gd name="T113" fmla="*/ 8 h 164"/>
                <a:gd name="T114" fmla="*/ 108 w 130"/>
                <a:gd name="T115" fmla="*/ 1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164">
                  <a:moveTo>
                    <a:pt x="26" y="158"/>
                  </a:moveTo>
                  <a:lnTo>
                    <a:pt x="26" y="154"/>
                  </a:lnTo>
                  <a:lnTo>
                    <a:pt x="26" y="150"/>
                  </a:lnTo>
                  <a:lnTo>
                    <a:pt x="26" y="146"/>
                  </a:lnTo>
                  <a:lnTo>
                    <a:pt x="26" y="142"/>
                  </a:lnTo>
                  <a:lnTo>
                    <a:pt x="26" y="138"/>
                  </a:lnTo>
                  <a:lnTo>
                    <a:pt x="30" y="138"/>
                  </a:lnTo>
                  <a:lnTo>
                    <a:pt x="30" y="134"/>
                  </a:lnTo>
                  <a:lnTo>
                    <a:pt x="32" y="132"/>
                  </a:lnTo>
                  <a:lnTo>
                    <a:pt x="32" y="128"/>
                  </a:lnTo>
                  <a:lnTo>
                    <a:pt x="30" y="128"/>
                  </a:lnTo>
                  <a:lnTo>
                    <a:pt x="26" y="128"/>
                  </a:lnTo>
                  <a:lnTo>
                    <a:pt x="22" y="124"/>
                  </a:lnTo>
                  <a:lnTo>
                    <a:pt x="22" y="128"/>
                  </a:lnTo>
                  <a:lnTo>
                    <a:pt x="18" y="128"/>
                  </a:lnTo>
                  <a:lnTo>
                    <a:pt x="18" y="124"/>
                  </a:lnTo>
                  <a:lnTo>
                    <a:pt x="14" y="124"/>
                  </a:lnTo>
                  <a:lnTo>
                    <a:pt x="10" y="124"/>
                  </a:lnTo>
                  <a:lnTo>
                    <a:pt x="10" y="120"/>
                  </a:lnTo>
                  <a:lnTo>
                    <a:pt x="6" y="120"/>
                  </a:lnTo>
                  <a:lnTo>
                    <a:pt x="6" y="116"/>
                  </a:lnTo>
                  <a:lnTo>
                    <a:pt x="10" y="112"/>
                  </a:lnTo>
                  <a:lnTo>
                    <a:pt x="6" y="112"/>
                  </a:lnTo>
                  <a:lnTo>
                    <a:pt x="6" y="108"/>
                  </a:lnTo>
                  <a:lnTo>
                    <a:pt x="4" y="108"/>
                  </a:lnTo>
                  <a:lnTo>
                    <a:pt x="4" y="106"/>
                  </a:lnTo>
                  <a:lnTo>
                    <a:pt x="4" y="102"/>
                  </a:lnTo>
                  <a:lnTo>
                    <a:pt x="6" y="102"/>
                  </a:lnTo>
                  <a:lnTo>
                    <a:pt x="6" y="98"/>
                  </a:lnTo>
                  <a:lnTo>
                    <a:pt x="6" y="94"/>
                  </a:lnTo>
                  <a:lnTo>
                    <a:pt x="4" y="94"/>
                  </a:lnTo>
                  <a:lnTo>
                    <a:pt x="4" y="90"/>
                  </a:lnTo>
                  <a:lnTo>
                    <a:pt x="4" y="86"/>
                  </a:lnTo>
                  <a:lnTo>
                    <a:pt x="0" y="86"/>
                  </a:lnTo>
                  <a:lnTo>
                    <a:pt x="4" y="86"/>
                  </a:lnTo>
                  <a:lnTo>
                    <a:pt x="4" y="82"/>
                  </a:lnTo>
                  <a:lnTo>
                    <a:pt x="4" y="78"/>
                  </a:lnTo>
                  <a:lnTo>
                    <a:pt x="6" y="78"/>
                  </a:lnTo>
                  <a:lnTo>
                    <a:pt x="6" y="76"/>
                  </a:lnTo>
                  <a:lnTo>
                    <a:pt x="4" y="76"/>
                  </a:lnTo>
                  <a:lnTo>
                    <a:pt x="4" y="72"/>
                  </a:lnTo>
                  <a:lnTo>
                    <a:pt x="4" y="68"/>
                  </a:lnTo>
                  <a:lnTo>
                    <a:pt x="6" y="68"/>
                  </a:lnTo>
                  <a:lnTo>
                    <a:pt x="10" y="68"/>
                  </a:lnTo>
                  <a:lnTo>
                    <a:pt x="14" y="68"/>
                  </a:lnTo>
                  <a:lnTo>
                    <a:pt x="14" y="64"/>
                  </a:lnTo>
                  <a:lnTo>
                    <a:pt x="14" y="60"/>
                  </a:lnTo>
                  <a:lnTo>
                    <a:pt x="18" y="60"/>
                  </a:lnTo>
                  <a:lnTo>
                    <a:pt x="18" y="56"/>
                  </a:lnTo>
                  <a:lnTo>
                    <a:pt x="14" y="56"/>
                  </a:lnTo>
                  <a:lnTo>
                    <a:pt x="10" y="56"/>
                  </a:lnTo>
                  <a:lnTo>
                    <a:pt x="10" y="52"/>
                  </a:lnTo>
                  <a:lnTo>
                    <a:pt x="14" y="52"/>
                  </a:lnTo>
                  <a:lnTo>
                    <a:pt x="18" y="52"/>
                  </a:lnTo>
                  <a:lnTo>
                    <a:pt x="18" y="50"/>
                  </a:lnTo>
                  <a:lnTo>
                    <a:pt x="18" y="46"/>
                  </a:lnTo>
                  <a:lnTo>
                    <a:pt x="18" y="42"/>
                  </a:lnTo>
                  <a:lnTo>
                    <a:pt x="18" y="38"/>
                  </a:lnTo>
                  <a:lnTo>
                    <a:pt x="22" y="38"/>
                  </a:lnTo>
                  <a:lnTo>
                    <a:pt x="18" y="38"/>
                  </a:lnTo>
                  <a:lnTo>
                    <a:pt x="18" y="34"/>
                  </a:lnTo>
                  <a:lnTo>
                    <a:pt x="18" y="30"/>
                  </a:lnTo>
                  <a:lnTo>
                    <a:pt x="22" y="30"/>
                  </a:lnTo>
                  <a:lnTo>
                    <a:pt x="26" y="30"/>
                  </a:lnTo>
                  <a:lnTo>
                    <a:pt x="30" y="30"/>
                  </a:lnTo>
                  <a:lnTo>
                    <a:pt x="32" y="30"/>
                  </a:lnTo>
                  <a:lnTo>
                    <a:pt x="32" y="34"/>
                  </a:lnTo>
                  <a:lnTo>
                    <a:pt x="36" y="34"/>
                  </a:lnTo>
                  <a:lnTo>
                    <a:pt x="32" y="34"/>
                  </a:lnTo>
                  <a:lnTo>
                    <a:pt x="32" y="30"/>
                  </a:lnTo>
                  <a:lnTo>
                    <a:pt x="36" y="30"/>
                  </a:lnTo>
                  <a:lnTo>
                    <a:pt x="36" y="34"/>
                  </a:lnTo>
                  <a:lnTo>
                    <a:pt x="36" y="38"/>
                  </a:lnTo>
                  <a:lnTo>
                    <a:pt x="36" y="34"/>
                  </a:lnTo>
                  <a:lnTo>
                    <a:pt x="40" y="34"/>
                  </a:lnTo>
                  <a:lnTo>
                    <a:pt x="36" y="30"/>
                  </a:lnTo>
                  <a:lnTo>
                    <a:pt x="36" y="26"/>
                  </a:lnTo>
                  <a:lnTo>
                    <a:pt x="40" y="26"/>
                  </a:lnTo>
                  <a:lnTo>
                    <a:pt x="44" y="26"/>
                  </a:lnTo>
                  <a:lnTo>
                    <a:pt x="48" y="26"/>
                  </a:lnTo>
                  <a:lnTo>
                    <a:pt x="52" y="26"/>
                  </a:lnTo>
                  <a:lnTo>
                    <a:pt x="52" y="30"/>
                  </a:lnTo>
                  <a:lnTo>
                    <a:pt x="56" y="34"/>
                  </a:lnTo>
                  <a:lnTo>
                    <a:pt x="56" y="30"/>
                  </a:lnTo>
                  <a:lnTo>
                    <a:pt x="52" y="30"/>
                  </a:lnTo>
                  <a:lnTo>
                    <a:pt x="52" y="26"/>
                  </a:lnTo>
                  <a:lnTo>
                    <a:pt x="48" y="26"/>
                  </a:lnTo>
                  <a:lnTo>
                    <a:pt x="44" y="26"/>
                  </a:lnTo>
                  <a:lnTo>
                    <a:pt x="44" y="24"/>
                  </a:lnTo>
                  <a:lnTo>
                    <a:pt x="44" y="20"/>
                  </a:lnTo>
                  <a:lnTo>
                    <a:pt x="40" y="20"/>
                  </a:lnTo>
                  <a:lnTo>
                    <a:pt x="44" y="20"/>
                  </a:lnTo>
                  <a:lnTo>
                    <a:pt x="44" y="16"/>
                  </a:lnTo>
                  <a:lnTo>
                    <a:pt x="40" y="16"/>
                  </a:lnTo>
                  <a:lnTo>
                    <a:pt x="44" y="16"/>
                  </a:lnTo>
                  <a:lnTo>
                    <a:pt x="44" y="12"/>
                  </a:lnTo>
                  <a:lnTo>
                    <a:pt x="44" y="8"/>
                  </a:lnTo>
                  <a:lnTo>
                    <a:pt x="40" y="8"/>
                  </a:lnTo>
                  <a:lnTo>
                    <a:pt x="40" y="4"/>
                  </a:lnTo>
                  <a:lnTo>
                    <a:pt x="36" y="4"/>
                  </a:lnTo>
                  <a:lnTo>
                    <a:pt x="32" y="4"/>
                  </a:lnTo>
                  <a:lnTo>
                    <a:pt x="32" y="8"/>
                  </a:lnTo>
                  <a:lnTo>
                    <a:pt x="32" y="4"/>
                  </a:lnTo>
                  <a:lnTo>
                    <a:pt x="36" y="4"/>
                  </a:lnTo>
                  <a:lnTo>
                    <a:pt x="36" y="0"/>
                  </a:lnTo>
                  <a:lnTo>
                    <a:pt x="36" y="4"/>
                  </a:lnTo>
                  <a:lnTo>
                    <a:pt x="40" y="4"/>
                  </a:lnTo>
                  <a:lnTo>
                    <a:pt x="44" y="4"/>
                  </a:lnTo>
                  <a:lnTo>
                    <a:pt x="48" y="4"/>
                  </a:lnTo>
                  <a:lnTo>
                    <a:pt x="52" y="4"/>
                  </a:lnTo>
                  <a:lnTo>
                    <a:pt x="56" y="4"/>
                  </a:lnTo>
                  <a:lnTo>
                    <a:pt x="58" y="4"/>
                  </a:lnTo>
                  <a:lnTo>
                    <a:pt x="58" y="8"/>
                  </a:lnTo>
                  <a:lnTo>
                    <a:pt x="58" y="12"/>
                  </a:lnTo>
                  <a:lnTo>
                    <a:pt x="56" y="12"/>
                  </a:lnTo>
                  <a:lnTo>
                    <a:pt x="58" y="12"/>
                  </a:lnTo>
                  <a:lnTo>
                    <a:pt x="62" y="16"/>
                  </a:lnTo>
                  <a:lnTo>
                    <a:pt x="66" y="16"/>
                  </a:lnTo>
                  <a:lnTo>
                    <a:pt x="70" y="16"/>
                  </a:lnTo>
                  <a:lnTo>
                    <a:pt x="74" y="16"/>
                  </a:lnTo>
                  <a:lnTo>
                    <a:pt x="74" y="20"/>
                  </a:lnTo>
                  <a:lnTo>
                    <a:pt x="70" y="24"/>
                  </a:lnTo>
                  <a:lnTo>
                    <a:pt x="70" y="26"/>
                  </a:lnTo>
                  <a:lnTo>
                    <a:pt x="70" y="24"/>
                  </a:lnTo>
                  <a:lnTo>
                    <a:pt x="74" y="24"/>
                  </a:lnTo>
                  <a:lnTo>
                    <a:pt x="78" y="24"/>
                  </a:lnTo>
                  <a:lnTo>
                    <a:pt x="78" y="26"/>
                  </a:lnTo>
                  <a:lnTo>
                    <a:pt x="82" y="24"/>
                  </a:lnTo>
                  <a:lnTo>
                    <a:pt x="82" y="20"/>
                  </a:lnTo>
                  <a:lnTo>
                    <a:pt x="86" y="20"/>
                  </a:lnTo>
                  <a:lnTo>
                    <a:pt x="88" y="20"/>
                  </a:lnTo>
                  <a:lnTo>
                    <a:pt x="92" y="16"/>
                  </a:lnTo>
                  <a:lnTo>
                    <a:pt x="92" y="12"/>
                  </a:lnTo>
                  <a:lnTo>
                    <a:pt x="96" y="12"/>
                  </a:lnTo>
                  <a:lnTo>
                    <a:pt x="100" y="12"/>
                  </a:lnTo>
                  <a:lnTo>
                    <a:pt x="100" y="16"/>
                  </a:lnTo>
                  <a:lnTo>
                    <a:pt x="96" y="16"/>
                  </a:lnTo>
                  <a:lnTo>
                    <a:pt x="92" y="16"/>
                  </a:lnTo>
                  <a:lnTo>
                    <a:pt x="92" y="20"/>
                  </a:lnTo>
                  <a:lnTo>
                    <a:pt x="92" y="16"/>
                  </a:lnTo>
                  <a:lnTo>
                    <a:pt x="96" y="16"/>
                  </a:lnTo>
                  <a:lnTo>
                    <a:pt x="100" y="16"/>
                  </a:lnTo>
                  <a:lnTo>
                    <a:pt x="104" y="16"/>
                  </a:lnTo>
                  <a:lnTo>
                    <a:pt x="104" y="20"/>
                  </a:lnTo>
                  <a:lnTo>
                    <a:pt x="108" y="20"/>
                  </a:lnTo>
                  <a:lnTo>
                    <a:pt x="108" y="24"/>
                  </a:lnTo>
                  <a:lnTo>
                    <a:pt x="108" y="20"/>
                  </a:lnTo>
                  <a:lnTo>
                    <a:pt x="112" y="20"/>
                  </a:lnTo>
                  <a:lnTo>
                    <a:pt x="112" y="24"/>
                  </a:lnTo>
                  <a:lnTo>
                    <a:pt x="114" y="26"/>
                  </a:lnTo>
                  <a:lnTo>
                    <a:pt x="112" y="26"/>
                  </a:lnTo>
                  <a:lnTo>
                    <a:pt x="114" y="26"/>
                  </a:lnTo>
                  <a:lnTo>
                    <a:pt x="118" y="30"/>
                  </a:lnTo>
                  <a:lnTo>
                    <a:pt x="118" y="34"/>
                  </a:lnTo>
                  <a:lnTo>
                    <a:pt x="122" y="38"/>
                  </a:lnTo>
                  <a:lnTo>
                    <a:pt x="122" y="42"/>
                  </a:lnTo>
                  <a:lnTo>
                    <a:pt x="118" y="46"/>
                  </a:lnTo>
                  <a:lnTo>
                    <a:pt x="118" y="50"/>
                  </a:lnTo>
                  <a:lnTo>
                    <a:pt x="122" y="50"/>
                  </a:lnTo>
                  <a:lnTo>
                    <a:pt x="122" y="52"/>
                  </a:lnTo>
                  <a:lnTo>
                    <a:pt x="126" y="52"/>
                  </a:lnTo>
                  <a:lnTo>
                    <a:pt x="126" y="56"/>
                  </a:lnTo>
                  <a:lnTo>
                    <a:pt x="122" y="56"/>
                  </a:lnTo>
                  <a:lnTo>
                    <a:pt x="122" y="60"/>
                  </a:lnTo>
                  <a:lnTo>
                    <a:pt x="126" y="60"/>
                  </a:lnTo>
                  <a:lnTo>
                    <a:pt x="126" y="64"/>
                  </a:lnTo>
                  <a:lnTo>
                    <a:pt x="126" y="68"/>
                  </a:lnTo>
                  <a:lnTo>
                    <a:pt x="122" y="68"/>
                  </a:lnTo>
                  <a:lnTo>
                    <a:pt x="126" y="72"/>
                  </a:lnTo>
                  <a:lnTo>
                    <a:pt x="126" y="76"/>
                  </a:lnTo>
                  <a:lnTo>
                    <a:pt x="130" y="76"/>
                  </a:lnTo>
                  <a:lnTo>
                    <a:pt x="130" y="78"/>
                  </a:lnTo>
                  <a:lnTo>
                    <a:pt x="130" y="82"/>
                  </a:lnTo>
                  <a:lnTo>
                    <a:pt x="130" y="86"/>
                  </a:lnTo>
                  <a:lnTo>
                    <a:pt x="126" y="90"/>
                  </a:lnTo>
                  <a:lnTo>
                    <a:pt x="122" y="90"/>
                  </a:lnTo>
                  <a:lnTo>
                    <a:pt x="126" y="90"/>
                  </a:lnTo>
                  <a:lnTo>
                    <a:pt x="122" y="86"/>
                  </a:lnTo>
                  <a:lnTo>
                    <a:pt x="118" y="86"/>
                  </a:lnTo>
                  <a:lnTo>
                    <a:pt x="122" y="86"/>
                  </a:lnTo>
                  <a:lnTo>
                    <a:pt x="118" y="90"/>
                  </a:lnTo>
                  <a:lnTo>
                    <a:pt x="114" y="90"/>
                  </a:lnTo>
                  <a:lnTo>
                    <a:pt x="112" y="94"/>
                  </a:lnTo>
                  <a:lnTo>
                    <a:pt x="108" y="94"/>
                  </a:lnTo>
                  <a:lnTo>
                    <a:pt x="104" y="94"/>
                  </a:lnTo>
                  <a:lnTo>
                    <a:pt x="104" y="98"/>
                  </a:lnTo>
                  <a:lnTo>
                    <a:pt x="100" y="98"/>
                  </a:lnTo>
                  <a:lnTo>
                    <a:pt x="96" y="98"/>
                  </a:lnTo>
                  <a:lnTo>
                    <a:pt x="92" y="102"/>
                  </a:lnTo>
                  <a:lnTo>
                    <a:pt x="92" y="106"/>
                  </a:lnTo>
                  <a:lnTo>
                    <a:pt x="88" y="102"/>
                  </a:lnTo>
                  <a:lnTo>
                    <a:pt x="88" y="106"/>
                  </a:lnTo>
                  <a:lnTo>
                    <a:pt x="92" y="106"/>
                  </a:lnTo>
                  <a:lnTo>
                    <a:pt x="92" y="108"/>
                  </a:lnTo>
                  <a:lnTo>
                    <a:pt x="96" y="108"/>
                  </a:lnTo>
                  <a:lnTo>
                    <a:pt x="92" y="112"/>
                  </a:lnTo>
                  <a:lnTo>
                    <a:pt x="92" y="116"/>
                  </a:lnTo>
                  <a:lnTo>
                    <a:pt x="96" y="116"/>
                  </a:lnTo>
                  <a:lnTo>
                    <a:pt x="96" y="120"/>
                  </a:lnTo>
                  <a:lnTo>
                    <a:pt x="100" y="120"/>
                  </a:lnTo>
                  <a:lnTo>
                    <a:pt x="100" y="124"/>
                  </a:lnTo>
                  <a:lnTo>
                    <a:pt x="104" y="124"/>
                  </a:lnTo>
                  <a:lnTo>
                    <a:pt x="108" y="128"/>
                  </a:lnTo>
                  <a:lnTo>
                    <a:pt x="112" y="132"/>
                  </a:lnTo>
                  <a:lnTo>
                    <a:pt x="112" y="134"/>
                  </a:lnTo>
                  <a:lnTo>
                    <a:pt x="112" y="138"/>
                  </a:lnTo>
                  <a:lnTo>
                    <a:pt x="108" y="138"/>
                  </a:lnTo>
                  <a:lnTo>
                    <a:pt x="108" y="142"/>
                  </a:lnTo>
                  <a:lnTo>
                    <a:pt x="104" y="142"/>
                  </a:lnTo>
                  <a:lnTo>
                    <a:pt x="100" y="142"/>
                  </a:lnTo>
                  <a:lnTo>
                    <a:pt x="100" y="146"/>
                  </a:lnTo>
                  <a:lnTo>
                    <a:pt x="96" y="146"/>
                  </a:lnTo>
                  <a:lnTo>
                    <a:pt x="100" y="146"/>
                  </a:lnTo>
                  <a:lnTo>
                    <a:pt x="100" y="150"/>
                  </a:lnTo>
                  <a:lnTo>
                    <a:pt x="100" y="154"/>
                  </a:lnTo>
                  <a:lnTo>
                    <a:pt x="104" y="154"/>
                  </a:lnTo>
                  <a:lnTo>
                    <a:pt x="104" y="158"/>
                  </a:lnTo>
                  <a:lnTo>
                    <a:pt x="104" y="162"/>
                  </a:lnTo>
                  <a:lnTo>
                    <a:pt x="100" y="162"/>
                  </a:lnTo>
                  <a:lnTo>
                    <a:pt x="100" y="158"/>
                  </a:lnTo>
                  <a:lnTo>
                    <a:pt x="96" y="158"/>
                  </a:lnTo>
                  <a:lnTo>
                    <a:pt x="92" y="158"/>
                  </a:lnTo>
                  <a:lnTo>
                    <a:pt x="88" y="158"/>
                  </a:lnTo>
                  <a:lnTo>
                    <a:pt x="86" y="158"/>
                  </a:lnTo>
                  <a:lnTo>
                    <a:pt x="82" y="158"/>
                  </a:lnTo>
                  <a:lnTo>
                    <a:pt x="78" y="158"/>
                  </a:lnTo>
                  <a:lnTo>
                    <a:pt x="78" y="162"/>
                  </a:lnTo>
                  <a:lnTo>
                    <a:pt x="74" y="162"/>
                  </a:lnTo>
                  <a:lnTo>
                    <a:pt x="70" y="158"/>
                  </a:lnTo>
                  <a:lnTo>
                    <a:pt x="66" y="158"/>
                  </a:lnTo>
                  <a:lnTo>
                    <a:pt x="66" y="162"/>
                  </a:lnTo>
                  <a:lnTo>
                    <a:pt x="62" y="164"/>
                  </a:lnTo>
                  <a:lnTo>
                    <a:pt x="62" y="162"/>
                  </a:lnTo>
                  <a:lnTo>
                    <a:pt x="58" y="162"/>
                  </a:lnTo>
                  <a:lnTo>
                    <a:pt x="58" y="158"/>
                  </a:lnTo>
                  <a:lnTo>
                    <a:pt x="56" y="158"/>
                  </a:lnTo>
                  <a:lnTo>
                    <a:pt x="52" y="158"/>
                  </a:lnTo>
                  <a:lnTo>
                    <a:pt x="48" y="158"/>
                  </a:lnTo>
                  <a:lnTo>
                    <a:pt x="44" y="158"/>
                  </a:lnTo>
                  <a:lnTo>
                    <a:pt x="44" y="154"/>
                  </a:lnTo>
                  <a:lnTo>
                    <a:pt x="44" y="158"/>
                  </a:lnTo>
                  <a:lnTo>
                    <a:pt x="44" y="154"/>
                  </a:lnTo>
                  <a:lnTo>
                    <a:pt x="40" y="154"/>
                  </a:lnTo>
                  <a:lnTo>
                    <a:pt x="40" y="158"/>
                  </a:lnTo>
                  <a:lnTo>
                    <a:pt x="40" y="154"/>
                  </a:lnTo>
                  <a:lnTo>
                    <a:pt x="36" y="154"/>
                  </a:lnTo>
                  <a:lnTo>
                    <a:pt x="36" y="158"/>
                  </a:lnTo>
                  <a:lnTo>
                    <a:pt x="40" y="158"/>
                  </a:lnTo>
                  <a:lnTo>
                    <a:pt x="36" y="158"/>
                  </a:lnTo>
                  <a:lnTo>
                    <a:pt x="32" y="158"/>
                  </a:lnTo>
                  <a:lnTo>
                    <a:pt x="30" y="158"/>
                  </a:lnTo>
                  <a:lnTo>
                    <a:pt x="26" y="158"/>
                  </a:lnTo>
                  <a:lnTo>
                    <a:pt x="26" y="158"/>
                  </a:lnTo>
                  <a:lnTo>
                    <a:pt x="26" y="158"/>
                  </a:lnTo>
                  <a:close/>
                  <a:moveTo>
                    <a:pt x="118" y="26"/>
                  </a:moveTo>
                  <a:lnTo>
                    <a:pt x="114" y="26"/>
                  </a:lnTo>
                  <a:lnTo>
                    <a:pt x="112" y="26"/>
                  </a:lnTo>
                  <a:lnTo>
                    <a:pt x="114" y="26"/>
                  </a:lnTo>
                  <a:lnTo>
                    <a:pt x="114" y="24"/>
                  </a:lnTo>
                  <a:lnTo>
                    <a:pt x="112" y="24"/>
                  </a:lnTo>
                  <a:lnTo>
                    <a:pt x="112" y="20"/>
                  </a:lnTo>
                  <a:lnTo>
                    <a:pt x="114" y="20"/>
                  </a:lnTo>
                  <a:lnTo>
                    <a:pt x="114" y="24"/>
                  </a:lnTo>
                  <a:lnTo>
                    <a:pt x="118" y="24"/>
                  </a:lnTo>
                  <a:lnTo>
                    <a:pt x="118" y="26"/>
                  </a:lnTo>
                  <a:lnTo>
                    <a:pt x="118" y="26"/>
                  </a:lnTo>
                  <a:lnTo>
                    <a:pt x="118" y="26"/>
                  </a:lnTo>
                  <a:close/>
                  <a:moveTo>
                    <a:pt x="78" y="12"/>
                  </a:moveTo>
                  <a:lnTo>
                    <a:pt x="78" y="16"/>
                  </a:lnTo>
                  <a:lnTo>
                    <a:pt x="74" y="16"/>
                  </a:lnTo>
                  <a:lnTo>
                    <a:pt x="74" y="12"/>
                  </a:lnTo>
                  <a:lnTo>
                    <a:pt x="78" y="12"/>
                  </a:lnTo>
                  <a:lnTo>
                    <a:pt x="78" y="12"/>
                  </a:lnTo>
                  <a:lnTo>
                    <a:pt x="78" y="12"/>
                  </a:lnTo>
                  <a:close/>
                  <a:moveTo>
                    <a:pt x="40" y="8"/>
                  </a:moveTo>
                  <a:lnTo>
                    <a:pt x="36" y="8"/>
                  </a:lnTo>
                  <a:lnTo>
                    <a:pt x="40" y="8"/>
                  </a:lnTo>
                  <a:lnTo>
                    <a:pt x="40" y="8"/>
                  </a:lnTo>
                  <a:lnTo>
                    <a:pt x="40" y="8"/>
                  </a:lnTo>
                  <a:close/>
                  <a:moveTo>
                    <a:pt x="104" y="20"/>
                  </a:moveTo>
                  <a:lnTo>
                    <a:pt x="104" y="16"/>
                  </a:lnTo>
                  <a:lnTo>
                    <a:pt x="104" y="12"/>
                  </a:lnTo>
                  <a:lnTo>
                    <a:pt x="108" y="12"/>
                  </a:lnTo>
                  <a:lnTo>
                    <a:pt x="104" y="12"/>
                  </a:lnTo>
                  <a:lnTo>
                    <a:pt x="104" y="8"/>
                  </a:lnTo>
                  <a:lnTo>
                    <a:pt x="108" y="8"/>
                  </a:lnTo>
                  <a:lnTo>
                    <a:pt x="108" y="12"/>
                  </a:lnTo>
                  <a:lnTo>
                    <a:pt x="112" y="12"/>
                  </a:lnTo>
                  <a:lnTo>
                    <a:pt x="112" y="16"/>
                  </a:lnTo>
                  <a:lnTo>
                    <a:pt x="108" y="16"/>
                  </a:lnTo>
                  <a:lnTo>
                    <a:pt x="108" y="20"/>
                  </a:lnTo>
                  <a:lnTo>
                    <a:pt x="104" y="20"/>
                  </a:lnTo>
                  <a:lnTo>
                    <a:pt x="104" y="20"/>
                  </a:lnTo>
                  <a:lnTo>
                    <a:pt x="104" y="20"/>
                  </a:lnTo>
                  <a:close/>
                </a:path>
              </a:pathLst>
            </a:custGeom>
            <a:solidFill>
              <a:srgbClr val="88BB26"/>
            </a:solid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20" name="Freeform 102">
              <a:extLst>
                <a:ext uri="{FF2B5EF4-FFF2-40B4-BE49-F238E27FC236}">
                  <a16:creationId xmlns:a16="http://schemas.microsoft.com/office/drawing/2014/main" id="{D77F683C-98A4-6839-6204-9EFDFB012E8C}"/>
                </a:ext>
              </a:extLst>
            </p:cNvPr>
            <p:cNvSpPr>
              <a:spLocks noEditPoints="1"/>
            </p:cNvSpPr>
            <p:nvPr/>
          </p:nvSpPr>
          <p:spPr bwMode="auto">
            <a:xfrm>
              <a:off x="4838700" y="3371918"/>
              <a:ext cx="187325" cy="206375"/>
            </a:xfrm>
            <a:custGeom>
              <a:avLst/>
              <a:gdLst>
                <a:gd name="T0" fmla="*/ 6 w 118"/>
                <a:gd name="T1" fmla="*/ 48 h 130"/>
                <a:gd name="T2" fmla="*/ 6 w 118"/>
                <a:gd name="T3" fmla="*/ 34 h 130"/>
                <a:gd name="T4" fmla="*/ 26 w 118"/>
                <a:gd name="T5" fmla="*/ 18 h 130"/>
                <a:gd name="T6" fmla="*/ 44 w 118"/>
                <a:gd name="T7" fmla="*/ 8 h 130"/>
                <a:gd name="T8" fmla="*/ 66 w 118"/>
                <a:gd name="T9" fmla="*/ 4 h 130"/>
                <a:gd name="T10" fmla="*/ 86 w 118"/>
                <a:gd name="T11" fmla="*/ 12 h 130"/>
                <a:gd name="T12" fmla="*/ 96 w 118"/>
                <a:gd name="T13" fmla="*/ 8 h 130"/>
                <a:gd name="T14" fmla="*/ 86 w 118"/>
                <a:gd name="T15" fmla="*/ 18 h 130"/>
                <a:gd name="T16" fmla="*/ 62 w 118"/>
                <a:gd name="T17" fmla="*/ 18 h 130"/>
                <a:gd name="T18" fmla="*/ 62 w 118"/>
                <a:gd name="T19" fmla="*/ 30 h 130"/>
                <a:gd name="T20" fmla="*/ 60 w 118"/>
                <a:gd name="T21" fmla="*/ 38 h 130"/>
                <a:gd name="T22" fmla="*/ 52 w 118"/>
                <a:gd name="T23" fmla="*/ 34 h 130"/>
                <a:gd name="T24" fmla="*/ 40 w 118"/>
                <a:gd name="T25" fmla="*/ 38 h 130"/>
                <a:gd name="T26" fmla="*/ 44 w 118"/>
                <a:gd name="T27" fmla="*/ 52 h 130"/>
                <a:gd name="T28" fmla="*/ 36 w 118"/>
                <a:gd name="T29" fmla="*/ 56 h 130"/>
                <a:gd name="T30" fmla="*/ 48 w 118"/>
                <a:gd name="T31" fmla="*/ 60 h 130"/>
                <a:gd name="T32" fmla="*/ 60 w 118"/>
                <a:gd name="T33" fmla="*/ 74 h 130"/>
                <a:gd name="T34" fmla="*/ 48 w 118"/>
                <a:gd name="T35" fmla="*/ 74 h 130"/>
                <a:gd name="T36" fmla="*/ 44 w 118"/>
                <a:gd name="T37" fmla="*/ 82 h 130"/>
                <a:gd name="T38" fmla="*/ 44 w 118"/>
                <a:gd name="T39" fmla="*/ 98 h 130"/>
                <a:gd name="T40" fmla="*/ 36 w 118"/>
                <a:gd name="T41" fmla="*/ 102 h 130"/>
                <a:gd name="T42" fmla="*/ 26 w 118"/>
                <a:gd name="T43" fmla="*/ 90 h 130"/>
                <a:gd name="T44" fmla="*/ 22 w 118"/>
                <a:gd name="T45" fmla="*/ 72 h 130"/>
                <a:gd name="T46" fmla="*/ 40 w 118"/>
                <a:gd name="T47" fmla="*/ 74 h 130"/>
                <a:gd name="T48" fmla="*/ 36 w 118"/>
                <a:gd name="T49" fmla="*/ 64 h 130"/>
                <a:gd name="T50" fmla="*/ 18 w 118"/>
                <a:gd name="T51" fmla="*/ 60 h 130"/>
                <a:gd name="T52" fmla="*/ 66 w 118"/>
                <a:gd name="T53" fmla="*/ 22 h 130"/>
                <a:gd name="T54" fmla="*/ 82 w 118"/>
                <a:gd name="T55" fmla="*/ 26 h 130"/>
                <a:gd name="T56" fmla="*/ 74 w 118"/>
                <a:gd name="T57" fmla="*/ 34 h 130"/>
                <a:gd name="T58" fmla="*/ 2 w 118"/>
                <a:gd name="T59" fmla="*/ 42 h 130"/>
                <a:gd name="T60" fmla="*/ 0 w 118"/>
                <a:gd name="T61" fmla="*/ 38 h 130"/>
                <a:gd name="T62" fmla="*/ 92 w 118"/>
                <a:gd name="T63" fmla="*/ 52 h 130"/>
                <a:gd name="T64" fmla="*/ 60 w 118"/>
                <a:gd name="T65" fmla="*/ 68 h 130"/>
                <a:gd name="T66" fmla="*/ 48 w 118"/>
                <a:gd name="T67" fmla="*/ 52 h 130"/>
                <a:gd name="T68" fmla="*/ 62 w 118"/>
                <a:gd name="T69" fmla="*/ 72 h 130"/>
                <a:gd name="T70" fmla="*/ 60 w 118"/>
                <a:gd name="T71" fmla="*/ 68 h 130"/>
                <a:gd name="T72" fmla="*/ 14 w 118"/>
                <a:gd name="T73" fmla="*/ 60 h 130"/>
                <a:gd name="T74" fmla="*/ 90 w 118"/>
                <a:gd name="T75" fmla="*/ 72 h 130"/>
                <a:gd name="T76" fmla="*/ 90 w 118"/>
                <a:gd name="T77" fmla="*/ 72 h 130"/>
                <a:gd name="T78" fmla="*/ 14 w 118"/>
                <a:gd name="T79" fmla="*/ 68 h 130"/>
                <a:gd name="T80" fmla="*/ 10 w 118"/>
                <a:gd name="T81" fmla="*/ 64 h 130"/>
                <a:gd name="T82" fmla="*/ 74 w 118"/>
                <a:gd name="T83" fmla="*/ 78 h 130"/>
                <a:gd name="T84" fmla="*/ 18 w 118"/>
                <a:gd name="T85" fmla="*/ 78 h 130"/>
                <a:gd name="T86" fmla="*/ 100 w 118"/>
                <a:gd name="T87" fmla="*/ 78 h 130"/>
                <a:gd name="T88" fmla="*/ 92 w 118"/>
                <a:gd name="T89" fmla="*/ 82 h 130"/>
                <a:gd name="T90" fmla="*/ 62 w 118"/>
                <a:gd name="T91" fmla="*/ 82 h 130"/>
                <a:gd name="T92" fmla="*/ 74 w 118"/>
                <a:gd name="T93" fmla="*/ 78 h 130"/>
                <a:gd name="T94" fmla="*/ 66 w 118"/>
                <a:gd name="T95" fmla="*/ 82 h 130"/>
                <a:gd name="T96" fmla="*/ 74 w 118"/>
                <a:gd name="T97" fmla="*/ 94 h 130"/>
                <a:gd name="T98" fmla="*/ 100 w 118"/>
                <a:gd name="T99" fmla="*/ 94 h 130"/>
                <a:gd name="T100" fmla="*/ 104 w 118"/>
                <a:gd name="T101" fmla="*/ 94 h 130"/>
                <a:gd name="T102" fmla="*/ 78 w 118"/>
                <a:gd name="T103" fmla="*/ 102 h 130"/>
                <a:gd name="T104" fmla="*/ 66 w 118"/>
                <a:gd name="T105" fmla="*/ 102 h 130"/>
                <a:gd name="T106" fmla="*/ 112 w 118"/>
                <a:gd name="T107" fmla="*/ 108 h 130"/>
                <a:gd name="T108" fmla="*/ 44 w 118"/>
                <a:gd name="T109" fmla="*/ 108 h 130"/>
                <a:gd name="T110" fmla="*/ 104 w 118"/>
                <a:gd name="T111" fmla="*/ 124 h 130"/>
                <a:gd name="T112" fmla="*/ 62 w 118"/>
                <a:gd name="T113" fmla="*/ 120 h 130"/>
                <a:gd name="T114" fmla="*/ 82 w 118"/>
                <a:gd name="T115" fmla="*/ 124 h 130"/>
                <a:gd name="T116" fmla="*/ 78 w 118"/>
                <a:gd name="T117" fmla="*/ 130 h 130"/>
                <a:gd name="T118" fmla="*/ 56 w 118"/>
                <a:gd name="T119" fmla="*/ 12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30">
                  <a:moveTo>
                    <a:pt x="18" y="52"/>
                  </a:moveTo>
                  <a:lnTo>
                    <a:pt x="18" y="56"/>
                  </a:lnTo>
                  <a:lnTo>
                    <a:pt x="14" y="52"/>
                  </a:lnTo>
                  <a:lnTo>
                    <a:pt x="14" y="56"/>
                  </a:lnTo>
                  <a:lnTo>
                    <a:pt x="14" y="52"/>
                  </a:lnTo>
                  <a:lnTo>
                    <a:pt x="10" y="52"/>
                  </a:lnTo>
                  <a:lnTo>
                    <a:pt x="10" y="48"/>
                  </a:lnTo>
                  <a:lnTo>
                    <a:pt x="6" y="48"/>
                  </a:lnTo>
                  <a:lnTo>
                    <a:pt x="6" y="46"/>
                  </a:lnTo>
                  <a:lnTo>
                    <a:pt x="6" y="42"/>
                  </a:lnTo>
                  <a:lnTo>
                    <a:pt x="2" y="42"/>
                  </a:lnTo>
                  <a:lnTo>
                    <a:pt x="6" y="42"/>
                  </a:lnTo>
                  <a:lnTo>
                    <a:pt x="6" y="38"/>
                  </a:lnTo>
                  <a:lnTo>
                    <a:pt x="6" y="42"/>
                  </a:lnTo>
                  <a:lnTo>
                    <a:pt x="6" y="38"/>
                  </a:lnTo>
                  <a:lnTo>
                    <a:pt x="6" y="34"/>
                  </a:lnTo>
                  <a:lnTo>
                    <a:pt x="10" y="34"/>
                  </a:lnTo>
                  <a:lnTo>
                    <a:pt x="14" y="30"/>
                  </a:lnTo>
                  <a:lnTo>
                    <a:pt x="14" y="26"/>
                  </a:lnTo>
                  <a:lnTo>
                    <a:pt x="18" y="26"/>
                  </a:lnTo>
                  <a:lnTo>
                    <a:pt x="18" y="22"/>
                  </a:lnTo>
                  <a:lnTo>
                    <a:pt x="18" y="18"/>
                  </a:lnTo>
                  <a:lnTo>
                    <a:pt x="22" y="18"/>
                  </a:lnTo>
                  <a:lnTo>
                    <a:pt x="26" y="18"/>
                  </a:lnTo>
                  <a:lnTo>
                    <a:pt x="30" y="18"/>
                  </a:lnTo>
                  <a:lnTo>
                    <a:pt x="30" y="16"/>
                  </a:lnTo>
                  <a:lnTo>
                    <a:pt x="32" y="12"/>
                  </a:lnTo>
                  <a:lnTo>
                    <a:pt x="36" y="12"/>
                  </a:lnTo>
                  <a:lnTo>
                    <a:pt x="36" y="16"/>
                  </a:lnTo>
                  <a:lnTo>
                    <a:pt x="40" y="16"/>
                  </a:lnTo>
                  <a:lnTo>
                    <a:pt x="40" y="12"/>
                  </a:lnTo>
                  <a:lnTo>
                    <a:pt x="44" y="8"/>
                  </a:lnTo>
                  <a:lnTo>
                    <a:pt x="48" y="12"/>
                  </a:lnTo>
                  <a:lnTo>
                    <a:pt x="48" y="8"/>
                  </a:lnTo>
                  <a:lnTo>
                    <a:pt x="52" y="8"/>
                  </a:lnTo>
                  <a:lnTo>
                    <a:pt x="56" y="8"/>
                  </a:lnTo>
                  <a:lnTo>
                    <a:pt x="60" y="8"/>
                  </a:lnTo>
                  <a:lnTo>
                    <a:pt x="60" y="4"/>
                  </a:lnTo>
                  <a:lnTo>
                    <a:pt x="62" y="4"/>
                  </a:lnTo>
                  <a:lnTo>
                    <a:pt x="66" y="4"/>
                  </a:lnTo>
                  <a:lnTo>
                    <a:pt x="66" y="8"/>
                  </a:lnTo>
                  <a:lnTo>
                    <a:pt x="70" y="8"/>
                  </a:lnTo>
                  <a:lnTo>
                    <a:pt x="74" y="8"/>
                  </a:lnTo>
                  <a:lnTo>
                    <a:pt x="74" y="12"/>
                  </a:lnTo>
                  <a:lnTo>
                    <a:pt x="78" y="12"/>
                  </a:lnTo>
                  <a:lnTo>
                    <a:pt x="82" y="12"/>
                  </a:lnTo>
                  <a:lnTo>
                    <a:pt x="86" y="8"/>
                  </a:lnTo>
                  <a:lnTo>
                    <a:pt x="86" y="12"/>
                  </a:lnTo>
                  <a:lnTo>
                    <a:pt x="90" y="12"/>
                  </a:lnTo>
                  <a:lnTo>
                    <a:pt x="90" y="8"/>
                  </a:lnTo>
                  <a:lnTo>
                    <a:pt x="90" y="4"/>
                  </a:lnTo>
                  <a:lnTo>
                    <a:pt x="90" y="0"/>
                  </a:lnTo>
                  <a:lnTo>
                    <a:pt x="92" y="0"/>
                  </a:lnTo>
                  <a:lnTo>
                    <a:pt x="92" y="4"/>
                  </a:lnTo>
                  <a:lnTo>
                    <a:pt x="96" y="4"/>
                  </a:lnTo>
                  <a:lnTo>
                    <a:pt x="96" y="8"/>
                  </a:lnTo>
                  <a:lnTo>
                    <a:pt x="96" y="12"/>
                  </a:lnTo>
                  <a:lnTo>
                    <a:pt x="92" y="12"/>
                  </a:lnTo>
                  <a:lnTo>
                    <a:pt x="92" y="16"/>
                  </a:lnTo>
                  <a:lnTo>
                    <a:pt x="92" y="18"/>
                  </a:lnTo>
                  <a:lnTo>
                    <a:pt x="90" y="18"/>
                  </a:lnTo>
                  <a:lnTo>
                    <a:pt x="90" y="22"/>
                  </a:lnTo>
                  <a:lnTo>
                    <a:pt x="90" y="18"/>
                  </a:lnTo>
                  <a:lnTo>
                    <a:pt x="86" y="18"/>
                  </a:lnTo>
                  <a:lnTo>
                    <a:pt x="82" y="18"/>
                  </a:lnTo>
                  <a:lnTo>
                    <a:pt x="78" y="18"/>
                  </a:lnTo>
                  <a:lnTo>
                    <a:pt x="74" y="16"/>
                  </a:lnTo>
                  <a:lnTo>
                    <a:pt x="70" y="18"/>
                  </a:lnTo>
                  <a:lnTo>
                    <a:pt x="66" y="18"/>
                  </a:lnTo>
                  <a:lnTo>
                    <a:pt x="66" y="16"/>
                  </a:lnTo>
                  <a:lnTo>
                    <a:pt x="66" y="18"/>
                  </a:lnTo>
                  <a:lnTo>
                    <a:pt x="62" y="18"/>
                  </a:lnTo>
                  <a:lnTo>
                    <a:pt x="62" y="22"/>
                  </a:lnTo>
                  <a:lnTo>
                    <a:pt x="60" y="22"/>
                  </a:lnTo>
                  <a:lnTo>
                    <a:pt x="60" y="18"/>
                  </a:lnTo>
                  <a:lnTo>
                    <a:pt x="56" y="18"/>
                  </a:lnTo>
                  <a:lnTo>
                    <a:pt x="56" y="22"/>
                  </a:lnTo>
                  <a:lnTo>
                    <a:pt x="56" y="26"/>
                  </a:lnTo>
                  <a:lnTo>
                    <a:pt x="60" y="26"/>
                  </a:lnTo>
                  <a:lnTo>
                    <a:pt x="62" y="30"/>
                  </a:lnTo>
                  <a:lnTo>
                    <a:pt x="66" y="30"/>
                  </a:lnTo>
                  <a:lnTo>
                    <a:pt x="66" y="34"/>
                  </a:lnTo>
                  <a:lnTo>
                    <a:pt x="62" y="34"/>
                  </a:lnTo>
                  <a:lnTo>
                    <a:pt x="62" y="30"/>
                  </a:lnTo>
                  <a:lnTo>
                    <a:pt x="60" y="30"/>
                  </a:lnTo>
                  <a:lnTo>
                    <a:pt x="56" y="30"/>
                  </a:lnTo>
                  <a:lnTo>
                    <a:pt x="60" y="34"/>
                  </a:lnTo>
                  <a:lnTo>
                    <a:pt x="60" y="38"/>
                  </a:lnTo>
                  <a:lnTo>
                    <a:pt x="56" y="34"/>
                  </a:lnTo>
                  <a:lnTo>
                    <a:pt x="56" y="30"/>
                  </a:lnTo>
                  <a:lnTo>
                    <a:pt x="52" y="30"/>
                  </a:lnTo>
                  <a:lnTo>
                    <a:pt x="52" y="34"/>
                  </a:lnTo>
                  <a:lnTo>
                    <a:pt x="56" y="34"/>
                  </a:lnTo>
                  <a:lnTo>
                    <a:pt x="56" y="38"/>
                  </a:lnTo>
                  <a:lnTo>
                    <a:pt x="52" y="38"/>
                  </a:lnTo>
                  <a:lnTo>
                    <a:pt x="52" y="34"/>
                  </a:lnTo>
                  <a:lnTo>
                    <a:pt x="52" y="30"/>
                  </a:lnTo>
                  <a:lnTo>
                    <a:pt x="48" y="30"/>
                  </a:lnTo>
                  <a:lnTo>
                    <a:pt x="44" y="26"/>
                  </a:lnTo>
                  <a:lnTo>
                    <a:pt x="44" y="22"/>
                  </a:lnTo>
                  <a:lnTo>
                    <a:pt x="40" y="26"/>
                  </a:lnTo>
                  <a:lnTo>
                    <a:pt x="40" y="30"/>
                  </a:lnTo>
                  <a:lnTo>
                    <a:pt x="40" y="34"/>
                  </a:lnTo>
                  <a:lnTo>
                    <a:pt x="40" y="38"/>
                  </a:lnTo>
                  <a:lnTo>
                    <a:pt x="44" y="42"/>
                  </a:lnTo>
                  <a:lnTo>
                    <a:pt x="44" y="46"/>
                  </a:lnTo>
                  <a:lnTo>
                    <a:pt x="48" y="46"/>
                  </a:lnTo>
                  <a:lnTo>
                    <a:pt x="48" y="48"/>
                  </a:lnTo>
                  <a:lnTo>
                    <a:pt x="52" y="48"/>
                  </a:lnTo>
                  <a:lnTo>
                    <a:pt x="52" y="52"/>
                  </a:lnTo>
                  <a:lnTo>
                    <a:pt x="48" y="52"/>
                  </a:lnTo>
                  <a:lnTo>
                    <a:pt x="44" y="52"/>
                  </a:lnTo>
                  <a:lnTo>
                    <a:pt x="48" y="52"/>
                  </a:lnTo>
                  <a:lnTo>
                    <a:pt x="48" y="48"/>
                  </a:lnTo>
                  <a:lnTo>
                    <a:pt x="44" y="48"/>
                  </a:lnTo>
                  <a:lnTo>
                    <a:pt x="44" y="52"/>
                  </a:lnTo>
                  <a:lnTo>
                    <a:pt x="48" y="52"/>
                  </a:lnTo>
                  <a:lnTo>
                    <a:pt x="44" y="56"/>
                  </a:lnTo>
                  <a:lnTo>
                    <a:pt x="40" y="56"/>
                  </a:lnTo>
                  <a:lnTo>
                    <a:pt x="36" y="56"/>
                  </a:lnTo>
                  <a:lnTo>
                    <a:pt x="40" y="56"/>
                  </a:lnTo>
                  <a:lnTo>
                    <a:pt x="40" y="60"/>
                  </a:lnTo>
                  <a:lnTo>
                    <a:pt x="40" y="56"/>
                  </a:lnTo>
                  <a:lnTo>
                    <a:pt x="40" y="60"/>
                  </a:lnTo>
                  <a:lnTo>
                    <a:pt x="44" y="60"/>
                  </a:lnTo>
                  <a:lnTo>
                    <a:pt x="48" y="60"/>
                  </a:lnTo>
                  <a:lnTo>
                    <a:pt x="48" y="64"/>
                  </a:lnTo>
                  <a:lnTo>
                    <a:pt x="48" y="60"/>
                  </a:lnTo>
                  <a:lnTo>
                    <a:pt x="52" y="64"/>
                  </a:lnTo>
                  <a:lnTo>
                    <a:pt x="48" y="64"/>
                  </a:lnTo>
                  <a:lnTo>
                    <a:pt x="52" y="64"/>
                  </a:lnTo>
                  <a:lnTo>
                    <a:pt x="56" y="64"/>
                  </a:lnTo>
                  <a:lnTo>
                    <a:pt x="56" y="68"/>
                  </a:lnTo>
                  <a:lnTo>
                    <a:pt x="60" y="68"/>
                  </a:lnTo>
                  <a:lnTo>
                    <a:pt x="60" y="72"/>
                  </a:lnTo>
                  <a:lnTo>
                    <a:pt x="60" y="74"/>
                  </a:lnTo>
                  <a:lnTo>
                    <a:pt x="60" y="78"/>
                  </a:lnTo>
                  <a:lnTo>
                    <a:pt x="60" y="82"/>
                  </a:lnTo>
                  <a:lnTo>
                    <a:pt x="60" y="78"/>
                  </a:lnTo>
                  <a:lnTo>
                    <a:pt x="56" y="78"/>
                  </a:lnTo>
                  <a:lnTo>
                    <a:pt x="52" y="74"/>
                  </a:lnTo>
                  <a:lnTo>
                    <a:pt x="56" y="74"/>
                  </a:lnTo>
                  <a:lnTo>
                    <a:pt x="52" y="74"/>
                  </a:lnTo>
                  <a:lnTo>
                    <a:pt x="48" y="74"/>
                  </a:lnTo>
                  <a:lnTo>
                    <a:pt x="44" y="74"/>
                  </a:lnTo>
                  <a:lnTo>
                    <a:pt x="44" y="78"/>
                  </a:lnTo>
                  <a:lnTo>
                    <a:pt x="48" y="78"/>
                  </a:lnTo>
                  <a:lnTo>
                    <a:pt x="48" y="82"/>
                  </a:lnTo>
                  <a:lnTo>
                    <a:pt x="52" y="82"/>
                  </a:lnTo>
                  <a:lnTo>
                    <a:pt x="52" y="86"/>
                  </a:lnTo>
                  <a:lnTo>
                    <a:pt x="48" y="86"/>
                  </a:lnTo>
                  <a:lnTo>
                    <a:pt x="44" y="82"/>
                  </a:lnTo>
                  <a:lnTo>
                    <a:pt x="40" y="82"/>
                  </a:lnTo>
                  <a:lnTo>
                    <a:pt x="40" y="86"/>
                  </a:lnTo>
                  <a:lnTo>
                    <a:pt x="44" y="86"/>
                  </a:lnTo>
                  <a:lnTo>
                    <a:pt x="44" y="90"/>
                  </a:lnTo>
                  <a:lnTo>
                    <a:pt x="44" y="94"/>
                  </a:lnTo>
                  <a:lnTo>
                    <a:pt x="44" y="98"/>
                  </a:lnTo>
                  <a:lnTo>
                    <a:pt x="48" y="98"/>
                  </a:lnTo>
                  <a:lnTo>
                    <a:pt x="44" y="98"/>
                  </a:lnTo>
                  <a:lnTo>
                    <a:pt x="44" y="102"/>
                  </a:lnTo>
                  <a:lnTo>
                    <a:pt x="48" y="102"/>
                  </a:lnTo>
                  <a:lnTo>
                    <a:pt x="48" y="104"/>
                  </a:lnTo>
                  <a:lnTo>
                    <a:pt x="44" y="102"/>
                  </a:lnTo>
                  <a:lnTo>
                    <a:pt x="40" y="98"/>
                  </a:lnTo>
                  <a:lnTo>
                    <a:pt x="36" y="102"/>
                  </a:lnTo>
                  <a:lnTo>
                    <a:pt x="36" y="104"/>
                  </a:lnTo>
                  <a:lnTo>
                    <a:pt x="36" y="102"/>
                  </a:lnTo>
                  <a:lnTo>
                    <a:pt x="36" y="98"/>
                  </a:lnTo>
                  <a:lnTo>
                    <a:pt x="32" y="98"/>
                  </a:lnTo>
                  <a:lnTo>
                    <a:pt x="32" y="94"/>
                  </a:lnTo>
                  <a:lnTo>
                    <a:pt x="30" y="94"/>
                  </a:lnTo>
                  <a:lnTo>
                    <a:pt x="30" y="98"/>
                  </a:lnTo>
                  <a:lnTo>
                    <a:pt x="26" y="98"/>
                  </a:lnTo>
                  <a:lnTo>
                    <a:pt x="26" y="94"/>
                  </a:lnTo>
                  <a:lnTo>
                    <a:pt x="26" y="90"/>
                  </a:lnTo>
                  <a:lnTo>
                    <a:pt x="26" y="86"/>
                  </a:lnTo>
                  <a:lnTo>
                    <a:pt x="26" y="82"/>
                  </a:lnTo>
                  <a:lnTo>
                    <a:pt x="22" y="82"/>
                  </a:lnTo>
                  <a:lnTo>
                    <a:pt x="22" y="78"/>
                  </a:lnTo>
                  <a:lnTo>
                    <a:pt x="18" y="78"/>
                  </a:lnTo>
                  <a:lnTo>
                    <a:pt x="18" y="74"/>
                  </a:lnTo>
                  <a:lnTo>
                    <a:pt x="22" y="74"/>
                  </a:lnTo>
                  <a:lnTo>
                    <a:pt x="22" y="72"/>
                  </a:lnTo>
                  <a:lnTo>
                    <a:pt x="26" y="72"/>
                  </a:lnTo>
                  <a:lnTo>
                    <a:pt x="26" y="68"/>
                  </a:lnTo>
                  <a:lnTo>
                    <a:pt x="30" y="68"/>
                  </a:lnTo>
                  <a:lnTo>
                    <a:pt x="32" y="68"/>
                  </a:lnTo>
                  <a:lnTo>
                    <a:pt x="32" y="72"/>
                  </a:lnTo>
                  <a:lnTo>
                    <a:pt x="36" y="72"/>
                  </a:lnTo>
                  <a:lnTo>
                    <a:pt x="40" y="72"/>
                  </a:lnTo>
                  <a:lnTo>
                    <a:pt x="40" y="74"/>
                  </a:lnTo>
                  <a:lnTo>
                    <a:pt x="44" y="74"/>
                  </a:lnTo>
                  <a:lnTo>
                    <a:pt x="44" y="72"/>
                  </a:lnTo>
                  <a:lnTo>
                    <a:pt x="48" y="72"/>
                  </a:lnTo>
                  <a:lnTo>
                    <a:pt x="44" y="72"/>
                  </a:lnTo>
                  <a:lnTo>
                    <a:pt x="40" y="72"/>
                  </a:lnTo>
                  <a:lnTo>
                    <a:pt x="40" y="68"/>
                  </a:lnTo>
                  <a:lnTo>
                    <a:pt x="36" y="68"/>
                  </a:lnTo>
                  <a:lnTo>
                    <a:pt x="36" y="64"/>
                  </a:lnTo>
                  <a:lnTo>
                    <a:pt x="36" y="68"/>
                  </a:lnTo>
                  <a:lnTo>
                    <a:pt x="32" y="68"/>
                  </a:lnTo>
                  <a:lnTo>
                    <a:pt x="30" y="68"/>
                  </a:lnTo>
                  <a:lnTo>
                    <a:pt x="26" y="68"/>
                  </a:lnTo>
                  <a:lnTo>
                    <a:pt x="22" y="68"/>
                  </a:lnTo>
                  <a:lnTo>
                    <a:pt x="18" y="68"/>
                  </a:lnTo>
                  <a:lnTo>
                    <a:pt x="18" y="64"/>
                  </a:lnTo>
                  <a:lnTo>
                    <a:pt x="18" y="60"/>
                  </a:lnTo>
                  <a:lnTo>
                    <a:pt x="14" y="60"/>
                  </a:lnTo>
                  <a:lnTo>
                    <a:pt x="14" y="56"/>
                  </a:lnTo>
                  <a:lnTo>
                    <a:pt x="18" y="56"/>
                  </a:lnTo>
                  <a:lnTo>
                    <a:pt x="18" y="52"/>
                  </a:lnTo>
                  <a:lnTo>
                    <a:pt x="18" y="52"/>
                  </a:lnTo>
                  <a:lnTo>
                    <a:pt x="18" y="52"/>
                  </a:lnTo>
                  <a:close/>
                  <a:moveTo>
                    <a:pt x="70" y="22"/>
                  </a:moveTo>
                  <a:lnTo>
                    <a:pt x="66" y="22"/>
                  </a:lnTo>
                  <a:lnTo>
                    <a:pt x="66" y="18"/>
                  </a:lnTo>
                  <a:lnTo>
                    <a:pt x="70" y="18"/>
                  </a:lnTo>
                  <a:lnTo>
                    <a:pt x="70" y="22"/>
                  </a:lnTo>
                  <a:lnTo>
                    <a:pt x="70" y="22"/>
                  </a:lnTo>
                  <a:lnTo>
                    <a:pt x="70" y="22"/>
                  </a:lnTo>
                  <a:close/>
                  <a:moveTo>
                    <a:pt x="82" y="26"/>
                  </a:moveTo>
                  <a:lnTo>
                    <a:pt x="86" y="26"/>
                  </a:lnTo>
                  <a:lnTo>
                    <a:pt x="82" y="26"/>
                  </a:lnTo>
                  <a:lnTo>
                    <a:pt x="82" y="26"/>
                  </a:lnTo>
                  <a:lnTo>
                    <a:pt x="82" y="26"/>
                  </a:lnTo>
                  <a:close/>
                  <a:moveTo>
                    <a:pt x="82" y="34"/>
                  </a:moveTo>
                  <a:lnTo>
                    <a:pt x="78" y="38"/>
                  </a:lnTo>
                  <a:lnTo>
                    <a:pt x="78" y="42"/>
                  </a:lnTo>
                  <a:lnTo>
                    <a:pt x="78" y="38"/>
                  </a:lnTo>
                  <a:lnTo>
                    <a:pt x="74" y="38"/>
                  </a:lnTo>
                  <a:lnTo>
                    <a:pt x="74" y="34"/>
                  </a:lnTo>
                  <a:lnTo>
                    <a:pt x="78" y="34"/>
                  </a:lnTo>
                  <a:lnTo>
                    <a:pt x="78" y="38"/>
                  </a:lnTo>
                  <a:lnTo>
                    <a:pt x="78" y="34"/>
                  </a:lnTo>
                  <a:lnTo>
                    <a:pt x="82" y="34"/>
                  </a:lnTo>
                  <a:lnTo>
                    <a:pt x="82" y="34"/>
                  </a:lnTo>
                  <a:lnTo>
                    <a:pt x="82" y="34"/>
                  </a:lnTo>
                  <a:close/>
                  <a:moveTo>
                    <a:pt x="0" y="38"/>
                  </a:moveTo>
                  <a:lnTo>
                    <a:pt x="2" y="42"/>
                  </a:lnTo>
                  <a:lnTo>
                    <a:pt x="0" y="42"/>
                  </a:lnTo>
                  <a:lnTo>
                    <a:pt x="2" y="42"/>
                  </a:lnTo>
                  <a:lnTo>
                    <a:pt x="2" y="46"/>
                  </a:lnTo>
                  <a:lnTo>
                    <a:pt x="2" y="48"/>
                  </a:lnTo>
                  <a:lnTo>
                    <a:pt x="0" y="46"/>
                  </a:lnTo>
                  <a:lnTo>
                    <a:pt x="0" y="42"/>
                  </a:lnTo>
                  <a:lnTo>
                    <a:pt x="0" y="38"/>
                  </a:lnTo>
                  <a:lnTo>
                    <a:pt x="0" y="38"/>
                  </a:lnTo>
                  <a:lnTo>
                    <a:pt x="0" y="38"/>
                  </a:lnTo>
                  <a:close/>
                  <a:moveTo>
                    <a:pt x="92" y="48"/>
                  </a:moveTo>
                  <a:lnTo>
                    <a:pt x="96" y="52"/>
                  </a:lnTo>
                  <a:lnTo>
                    <a:pt x="96" y="56"/>
                  </a:lnTo>
                  <a:lnTo>
                    <a:pt x="92" y="56"/>
                  </a:lnTo>
                  <a:lnTo>
                    <a:pt x="90" y="56"/>
                  </a:lnTo>
                  <a:lnTo>
                    <a:pt x="90" y="52"/>
                  </a:lnTo>
                  <a:lnTo>
                    <a:pt x="92" y="52"/>
                  </a:lnTo>
                  <a:lnTo>
                    <a:pt x="90" y="52"/>
                  </a:lnTo>
                  <a:lnTo>
                    <a:pt x="86" y="52"/>
                  </a:lnTo>
                  <a:lnTo>
                    <a:pt x="86" y="48"/>
                  </a:lnTo>
                  <a:lnTo>
                    <a:pt x="90" y="48"/>
                  </a:lnTo>
                  <a:lnTo>
                    <a:pt x="92" y="48"/>
                  </a:lnTo>
                  <a:lnTo>
                    <a:pt x="92" y="48"/>
                  </a:lnTo>
                  <a:lnTo>
                    <a:pt x="92" y="48"/>
                  </a:lnTo>
                  <a:close/>
                  <a:moveTo>
                    <a:pt x="60" y="68"/>
                  </a:moveTo>
                  <a:lnTo>
                    <a:pt x="56" y="68"/>
                  </a:lnTo>
                  <a:lnTo>
                    <a:pt x="56" y="64"/>
                  </a:lnTo>
                  <a:lnTo>
                    <a:pt x="52" y="64"/>
                  </a:lnTo>
                  <a:lnTo>
                    <a:pt x="52" y="60"/>
                  </a:lnTo>
                  <a:lnTo>
                    <a:pt x="48" y="56"/>
                  </a:lnTo>
                  <a:lnTo>
                    <a:pt x="44" y="56"/>
                  </a:lnTo>
                  <a:lnTo>
                    <a:pt x="48" y="56"/>
                  </a:lnTo>
                  <a:lnTo>
                    <a:pt x="48" y="52"/>
                  </a:lnTo>
                  <a:lnTo>
                    <a:pt x="52" y="56"/>
                  </a:lnTo>
                  <a:lnTo>
                    <a:pt x="52" y="60"/>
                  </a:lnTo>
                  <a:lnTo>
                    <a:pt x="56" y="60"/>
                  </a:lnTo>
                  <a:lnTo>
                    <a:pt x="60" y="60"/>
                  </a:lnTo>
                  <a:lnTo>
                    <a:pt x="62" y="60"/>
                  </a:lnTo>
                  <a:lnTo>
                    <a:pt x="62" y="64"/>
                  </a:lnTo>
                  <a:lnTo>
                    <a:pt x="62" y="68"/>
                  </a:lnTo>
                  <a:lnTo>
                    <a:pt x="62" y="72"/>
                  </a:lnTo>
                  <a:lnTo>
                    <a:pt x="66" y="72"/>
                  </a:lnTo>
                  <a:lnTo>
                    <a:pt x="66" y="74"/>
                  </a:lnTo>
                  <a:lnTo>
                    <a:pt x="62" y="74"/>
                  </a:lnTo>
                  <a:lnTo>
                    <a:pt x="62" y="72"/>
                  </a:lnTo>
                  <a:lnTo>
                    <a:pt x="62" y="68"/>
                  </a:lnTo>
                  <a:lnTo>
                    <a:pt x="60" y="68"/>
                  </a:lnTo>
                  <a:lnTo>
                    <a:pt x="60" y="68"/>
                  </a:lnTo>
                  <a:lnTo>
                    <a:pt x="60" y="68"/>
                  </a:lnTo>
                  <a:close/>
                  <a:moveTo>
                    <a:pt x="66" y="60"/>
                  </a:moveTo>
                  <a:lnTo>
                    <a:pt x="66" y="56"/>
                  </a:lnTo>
                  <a:lnTo>
                    <a:pt x="70" y="60"/>
                  </a:lnTo>
                  <a:lnTo>
                    <a:pt x="66" y="60"/>
                  </a:lnTo>
                  <a:lnTo>
                    <a:pt x="66" y="60"/>
                  </a:lnTo>
                  <a:lnTo>
                    <a:pt x="66" y="60"/>
                  </a:lnTo>
                  <a:close/>
                  <a:moveTo>
                    <a:pt x="14" y="56"/>
                  </a:moveTo>
                  <a:lnTo>
                    <a:pt x="14" y="60"/>
                  </a:lnTo>
                  <a:lnTo>
                    <a:pt x="14" y="64"/>
                  </a:lnTo>
                  <a:lnTo>
                    <a:pt x="10" y="64"/>
                  </a:lnTo>
                  <a:lnTo>
                    <a:pt x="10" y="60"/>
                  </a:lnTo>
                  <a:lnTo>
                    <a:pt x="10" y="56"/>
                  </a:lnTo>
                  <a:lnTo>
                    <a:pt x="14" y="56"/>
                  </a:lnTo>
                  <a:lnTo>
                    <a:pt x="14" y="56"/>
                  </a:lnTo>
                  <a:lnTo>
                    <a:pt x="14" y="56"/>
                  </a:lnTo>
                  <a:close/>
                  <a:moveTo>
                    <a:pt x="90" y="72"/>
                  </a:moveTo>
                  <a:lnTo>
                    <a:pt x="86" y="72"/>
                  </a:lnTo>
                  <a:lnTo>
                    <a:pt x="86" y="68"/>
                  </a:lnTo>
                  <a:lnTo>
                    <a:pt x="90" y="68"/>
                  </a:lnTo>
                  <a:lnTo>
                    <a:pt x="86" y="64"/>
                  </a:lnTo>
                  <a:lnTo>
                    <a:pt x="90" y="64"/>
                  </a:lnTo>
                  <a:lnTo>
                    <a:pt x="90" y="68"/>
                  </a:lnTo>
                  <a:lnTo>
                    <a:pt x="90" y="72"/>
                  </a:lnTo>
                  <a:lnTo>
                    <a:pt x="90" y="72"/>
                  </a:lnTo>
                  <a:lnTo>
                    <a:pt x="90" y="72"/>
                  </a:lnTo>
                  <a:close/>
                  <a:moveTo>
                    <a:pt x="14" y="68"/>
                  </a:moveTo>
                  <a:lnTo>
                    <a:pt x="10" y="68"/>
                  </a:lnTo>
                  <a:lnTo>
                    <a:pt x="10" y="64"/>
                  </a:lnTo>
                  <a:lnTo>
                    <a:pt x="14" y="64"/>
                  </a:lnTo>
                  <a:lnTo>
                    <a:pt x="14" y="68"/>
                  </a:lnTo>
                  <a:lnTo>
                    <a:pt x="14" y="68"/>
                  </a:lnTo>
                  <a:lnTo>
                    <a:pt x="14" y="68"/>
                  </a:lnTo>
                  <a:close/>
                  <a:moveTo>
                    <a:pt x="10" y="64"/>
                  </a:moveTo>
                  <a:lnTo>
                    <a:pt x="10" y="68"/>
                  </a:lnTo>
                  <a:lnTo>
                    <a:pt x="14" y="72"/>
                  </a:lnTo>
                  <a:lnTo>
                    <a:pt x="10" y="72"/>
                  </a:lnTo>
                  <a:lnTo>
                    <a:pt x="6" y="72"/>
                  </a:lnTo>
                  <a:lnTo>
                    <a:pt x="6" y="68"/>
                  </a:lnTo>
                  <a:lnTo>
                    <a:pt x="10" y="68"/>
                  </a:lnTo>
                  <a:lnTo>
                    <a:pt x="10" y="64"/>
                  </a:lnTo>
                  <a:lnTo>
                    <a:pt x="10" y="64"/>
                  </a:lnTo>
                  <a:lnTo>
                    <a:pt x="10" y="64"/>
                  </a:lnTo>
                  <a:close/>
                  <a:moveTo>
                    <a:pt x="74" y="78"/>
                  </a:moveTo>
                  <a:lnTo>
                    <a:pt x="70" y="78"/>
                  </a:lnTo>
                  <a:lnTo>
                    <a:pt x="70" y="74"/>
                  </a:lnTo>
                  <a:lnTo>
                    <a:pt x="74" y="74"/>
                  </a:lnTo>
                  <a:lnTo>
                    <a:pt x="74" y="78"/>
                  </a:lnTo>
                  <a:lnTo>
                    <a:pt x="74" y="78"/>
                  </a:lnTo>
                  <a:lnTo>
                    <a:pt x="74" y="78"/>
                  </a:lnTo>
                  <a:close/>
                  <a:moveTo>
                    <a:pt x="14" y="82"/>
                  </a:moveTo>
                  <a:lnTo>
                    <a:pt x="14" y="78"/>
                  </a:lnTo>
                  <a:lnTo>
                    <a:pt x="10" y="78"/>
                  </a:lnTo>
                  <a:lnTo>
                    <a:pt x="10" y="74"/>
                  </a:lnTo>
                  <a:lnTo>
                    <a:pt x="14" y="74"/>
                  </a:lnTo>
                  <a:lnTo>
                    <a:pt x="14" y="78"/>
                  </a:lnTo>
                  <a:lnTo>
                    <a:pt x="18" y="78"/>
                  </a:lnTo>
                  <a:lnTo>
                    <a:pt x="14" y="78"/>
                  </a:lnTo>
                  <a:lnTo>
                    <a:pt x="14" y="82"/>
                  </a:lnTo>
                  <a:lnTo>
                    <a:pt x="14" y="82"/>
                  </a:lnTo>
                  <a:lnTo>
                    <a:pt x="14" y="82"/>
                  </a:lnTo>
                  <a:close/>
                  <a:moveTo>
                    <a:pt x="100" y="82"/>
                  </a:moveTo>
                  <a:lnTo>
                    <a:pt x="100" y="78"/>
                  </a:lnTo>
                  <a:lnTo>
                    <a:pt x="96" y="78"/>
                  </a:lnTo>
                  <a:lnTo>
                    <a:pt x="100" y="78"/>
                  </a:lnTo>
                  <a:lnTo>
                    <a:pt x="104" y="78"/>
                  </a:lnTo>
                  <a:lnTo>
                    <a:pt x="100" y="78"/>
                  </a:lnTo>
                  <a:lnTo>
                    <a:pt x="100" y="82"/>
                  </a:lnTo>
                  <a:lnTo>
                    <a:pt x="100" y="82"/>
                  </a:lnTo>
                  <a:lnTo>
                    <a:pt x="100" y="82"/>
                  </a:lnTo>
                  <a:close/>
                  <a:moveTo>
                    <a:pt x="90" y="82"/>
                  </a:moveTo>
                  <a:lnTo>
                    <a:pt x="92" y="78"/>
                  </a:lnTo>
                  <a:lnTo>
                    <a:pt x="92" y="82"/>
                  </a:lnTo>
                  <a:lnTo>
                    <a:pt x="90" y="82"/>
                  </a:lnTo>
                  <a:lnTo>
                    <a:pt x="90" y="82"/>
                  </a:lnTo>
                  <a:lnTo>
                    <a:pt x="90" y="82"/>
                  </a:lnTo>
                  <a:close/>
                  <a:moveTo>
                    <a:pt x="62" y="82"/>
                  </a:moveTo>
                  <a:lnTo>
                    <a:pt x="62" y="78"/>
                  </a:lnTo>
                  <a:lnTo>
                    <a:pt x="66" y="78"/>
                  </a:lnTo>
                  <a:lnTo>
                    <a:pt x="66" y="82"/>
                  </a:lnTo>
                  <a:lnTo>
                    <a:pt x="62" y="82"/>
                  </a:lnTo>
                  <a:lnTo>
                    <a:pt x="62" y="82"/>
                  </a:lnTo>
                  <a:lnTo>
                    <a:pt x="62" y="82"/>
                  </a:lnTo>
                  <a:close/>
                  <a:moveTo>
                    <a:pt x="74" y="78"/>
                  </a:moveTo>
                  <a:lnTo>
                    <a:pt x="74" y="82"/>
                  </a:lnTo>
                  <a:lnTo>
                    <a:pt x="78" y="82"/>
                  </a:lnTo>
                  <a:lnTo>
                    <a:pt x="74" y="82"/>
                  </a:lnTo>
                  <a:lnTo>
                    <a:pt x="74" y="78"/>
                  </a:lnTo>
                  <a:lnTo>
                    <a:pt x="74" y="78"/>
                  </a:lnTo>
                  <a:lnTo>
                    <a:pt x="74" y="78"/>
                  </a:lnTo>
                  <a:close/>
                  <a:moveTo>
                    <a:pt x="66" y="82"/>
                  </a:moveTo>
                  <a:lnTo>
                    <a:pt x="66" y="86"/>
                  </a:lnTo>
                  <a:lnTo>
                    <a:pt x="62" y="86"/>
                  </a:lnTo>
                  <a:lnTo>
                    <a:pt x="66" y="86"/>
                  </a:lnTo>
                  <a:lnTo>
                    <a:pt x="66" y="82"/>
                  </a:lnTo>
                  <a:lnTo>
                    <a:pt x="66" y="82"/>
                  </a:lnTo>
                  <a:lnTo>
                    <a:pt x="66" y="82"/>
                  </a:lnTo>
                  <a:close/>
                  <a:moveTo>
                    <a:pt x="82" y="94"/>
                  </a:moveTo>
                  <a:lnTo>
                    <a:pt x="78" y="90"/>
                  </a:lnTo>
                  <a:lnTo>
                    <a:pt x="82" y="90"/>
                  </a:lnTo>
                  <a:lnTo>
                    <a:pt x="82" y="94"/>
                  </a:lnTo>
                  <a:lnTo>
                    <a:pt x="82" y="94"/>
                  </a:lnTo>
                  <a:lnTo>
                    <a:pt x="82" y="94"/>
                  </a:lnTo>
                  <a:close/>
                  <a:moveTo>
                    <a:pt x="78" y="94"/>
                  </a:moveTo>
                  <a:lnTo>
                    <a:pt x="74" y="94"/>
                  </a:lnTo>
                  <a:lnTo>
                    <a:pt x="74" y="90"/>
                  </a:lnTo>
                  <a:lnTo>
                    <a:pt x="78" y="90"/>
                  </a:lnTo>
                  <a:lnTo>
                    <a:pt x="78" y="94"/>
                  </a:lnTo>
                  <a:lnTo>
                    <a:pt x="78" y="94"/>
                  </a:lnTo>
                  <a:lnTo>
                    <a:pt x="78" y="94"/>
                  </a:lnTo>
                  <a:close/>
                  <a:moveTo>
                    <a:pt x="100" y="94"/>
                  </a:moveTo>
                  <a:lnTo>
                    <a:pt x="100" y="90"/>
                  </a:lnTo>
                  <a:lnTo>
                    <a:pt x="100" y="94"/>
                  </a:lnTo>
                  <a:lnTo>
                    <a:pt x="104" y="94"/>
                  </a:lnTo>
                  <a:lnTo>
                    <a:pt x="100" y="94"/>
                  </a:lnTo>
                  <a:lnTo>
                    <a:pt x="100" y="94"/>
                  </a:lnTo>
                  <a:lnTo>
                    <a:pt x="100" y="94"/>
                  </a:lnTo>
                  <a:close/>
                  <a:moveTo>
                    <a:pt x="100" y="102"/>
                  </a:moveTo>
                  <a:lnTo>
                    <a:pt x="100" y="98"/>
                  </a:lnTo>
                  <a:lnTo>
                    <a:pt x="104" y="98"/>
                  </a:lnTo>
                  <a:lnTo>
                    <a:pt x="104" y="94"/>
                  </a:lnTo>
                  <a:lnTo>
                    <a:pt x="108" y="94"/>
                  </a:lnTo>
                  <a:lnTo>
                    <a:pt x="108" y="98"/>
                  </a:lnTo>
                  <a:lnTo>
                    <a:pt x="104" y="98"/>
                  </a:lnTo>
                  <a:lnTo>
                    <a:pt x="100" y="98"/>
                  </a:lnTo>
                  <a:lnTo>
                    <a:pt x="100" y="102"/>
                  </a:lnTo>
                  <a:lnTo>
                    <a:pt x="100" y="102"/>
                  </a:lnTo>
                  <a:lnTo>
                    <a:pt x="100" y="102"/>
                  </a:lnTo>
                  <a:close/>
                  <a:moveTo>
                    <a:pt x="78" y="102"/>
                  </a:moveTo>
                  <a:lnTo>
                    <a:pt x="78" y="98"/>
                  </a:lnTo>
                  <a:lnTo>
                    <a:pt x="78" y="102"/>
                  </a:lnTo>
                  <a:lnTo>
                    <a:pt x="78" y="102"/>
                  </a:lnTo>
                  <a:lnTo>
                    <a:pt x="78" y="102"/>
                  </a:lnTo>
                  <a:close/>
                  <a:moveTo>
                    <a:pt x="62" y="102"/>
                  </a:moveTo>
                  <a:lnTo>
                    <a:pt x="62" y="98"/>
                  </a:lnTo>
                  <a:lnTo>
                    <a:pt x="66" y="98"/>
                  </a:lnTo>
                  <a:lnTo>
                    <a:pt x="66" y="102"/>
                  </a:lnTo>
                  <a:lnTo>
                    <a:pt x="62" y="102"/>
                  </a:lnTo>
                  <a:lnTo>
                    <a:pt x="62" y="102"/>
                  </a:lnTo>
                  <a:lnTo>
                    <a:pt x="62" y="102"/>
                  </a:lnTo>
                  <a:close/>
                  <a:moveTo>
                    <a:pt x="118" y="104"/>
                  </a:moveTo>
                  <a:lnTo>
                    <a:pt x="118" y="108"/>
                  </a:lnTo>
                  <a:lnTo>
                    <a:pt x="116" y="112"/>
                  </a:lnTo>
                  <a:lnTo>
                    <a:pt x="112" y="112"/>
                  </a:lnTo>
                  <a:lnTo>
                    <a:pt x="112" y="108"/>
                  </a:lnTo>
                  <a:lnTo>
                    <a:pt x="116" y="108"/>
                  </a:lnTo>
                  <a:lnTo>
                    <a:pt x="116" y="104"/>
                  </a:lnTo>
                  <a:lnTo>
                    <a:pt x="118" y="104"/>
                  </a:lnTo>
                  <a:lnTo>
                    <a:pt x="118" y="104"/>
                  </a:lnTo>
                  <a:lnTo>
                    <a:pt x="118" y="104"/>
                  </a:lnTo>
                  <a:close/>
                  <a:moveTo>
                    <a:pt x="44" y="104"/>
                  </a:moveTo>
                  <a:lnTo>
                    <a:pt x="48" y="108"/>
                  </a:lnTo>
                  <a:lnTo>
                    <a:pt x="44" y="108"/>
                  </a:lnTo>
                  <a:lnTo>
                    <a:pt x="44" y="104"/>
                  </a:lnTo>
                  <a:lnTo>
                    <a:pt x="44" y="104"/>
                  </a:lnTo>
                  <a:lnTo>
                    <a:pt x="44" y="104"/>
                  </a:lnTo>
                  <a:close/>
                  <a:moveTo>
                    <a:pt x="104" y="124"/>
                  </a:moveTo>
                  <a:lnTo>
                    <a:pt x="104" y="120"/>
                  </a:lnTo>
                  <a:lnTo>
                    <a:pt x="104" y="116"/>
                  </a:lnTo>
                  <a:lnTo>
                    <a:pt x="104" y="120"/>
                  </a:lnTo>
                  <a:lnTo>
                    <a:pt x="104" y="124"/>
                  </a:lnTo>
                  <a:lnTo>
                    <a:pt x="104" y="124"/>
                  </a:lnTo>
                  <a:lnTo>
                    <a:pt x="104" y="124"/>
                  </a:lnTo>
                  <a:close/>
                  <a:moveTo>
                    <a:pt x="56" y="128"/>
                  </a:moveTo>
                  <a:lnTo>
                    <a:pt x="52" y="128"/>
                  </a:lnTo>
                  <a:lnTo>
                    <a:pt x="52" y="120"/>
                  </a:lnTo>
                  <a:lnTo>
                    <a:pt x="56" y="120"/>
                  </a:lnTo>
                  <a:lnTo>
                    <a:pt x="60" y="120"/>
                  </a:lnTo>
                  <a:lnTo>
                    <a:pt x="62" y="120"/>
                  </a:lnTo>
                  <a:lnTo>
                    <a:pt x="60" y="124"/>
                  </a:lnTo>
                  <a:lnTo>
                    <a:pt x="62" y="124"/>
                  </a:lnTo>
                  <a:lnTo>
                    <a:pt x="66" y="124"/>
                  </a:lnTo>
                  <a:lnTo>
                    <a:pt x="70" y="124"/>
                  </a:lnTo>
                  <a:lnTo>
                    <a:pt x="74" y="124"/>
                  </a:lnTo>
                  <a:lnTo>
                    <a:pt x="78" y="124"/>
                  </a:lnTo>
                  <a:lnTo>
                    <a:pt x="82" y="128"/>
                  </a:lnTo>
                  <a:lnTo>
                    <a:pt x="82" y="124"/>
                  </a:lnTo>
                  <a:lnTo>
                    <a:pt x="86" y="124"/>
                  </a:lnTo>
                  <a:lnTo>
                    <a:pt x="86" y="128"/>
                  </a:lnTo>
                  <a:lnTo>
                    <a:pt x="90" y="128"/>
                  </a:lnTo>
                  <a:lnTo>
                    <a:pt x="92" y="128"/>
                  </a:lnTo>
                  <a:lnTo>
                    <a:pt x="92" y="130"/>
                  </a:lnTo>
                  <a:lnTo>
                    <a:pt x="90" y="130"/>
                  </a:lnTo>
                  <a:lnTo>
                    <a:pt x="82" y="130"/>
                  </a:lnTo>
                  <a:lnTo>
                    <a:pt x="78" y="130"/>
                  </a:lnTo>
                  <a:lnTo>
                    <a:pt x="74" y="130"/>
                  </a:lnTo>
                  <a:lnTo>
                    <a:pt x="70" y="130"/>
                  </a:lnTo>
                  <a:lnTo>
                    <a:pt x="66" y="130"/>
                  </a:lnTo>
                  <a:lnTo>
                    <a:pt x="66" y="128"/>
                  </a:lnTo>
                  <a:lnTo>
                    <a:pt x="62" y="128"/>
                  </a:lnTo>
                  <a:lnTo>
                    <a:pt x="60" y="128"/>
                  </a:lnTo>
                  <a:lnTo>
                    <a:pt x="56" y="128"/>
                  </a:lnTo>
                  <a:lnTo>
                    <a:pt x="56" y="128"/>
                  </a:lnTo>
                  <a:lnTo>
                    <a:pt x="56" y="12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22" name="Freeform 103">
              <a:extLst>
                <a:ext uri="{FF2B5EF4-FFF2-40B4-BE49-F238E27FC236}">
                  <a16:creationId xmlns:a16="http://schemas.microsoft.com/office/drawing/2014/main" id="{9F6BA6D4-AF33-3E6C-DB08-89CBDC178952}"/>
                </a:ext>
              </a:extLst>
            </p:cNvPr>
            <p:cNvSpPr>
              <a:spLocks/>
            </p:cNvSpPr>
            <p:nvPr/>
          </p:nvSpPr>
          <p:spPr bwMode="auto">
            <a:xfrm>
              <a:off x="4337050" y="3124268"/>
              <a:ext cx="3175" cy="6350"/>
            </a:xfrm>
            <a:custGeom>
              <a:avLst/>
              <a:gdLst>
                <a:gd name="T0" fmla="*/ 0 w 2"/>
                <a:gd name="T1" fmla="*/ 4 h 4"/>
                <a:gd name="T2" fmla="*/ 0 w 2"/>
                <a:gd name="T3" fmla="*/ 4 h 4"/>
                <a:gd name="T4" fmla="*/ 0 w 2"/>
                <a:gd name="T5" fmla="*/ 4 h 4"/>
                <a:gd name="T6" fmla="*/ 0 w 2"/>
                <a:gd name="T7" fmla="*/ 4 h 4"/>
                <a:gd name="T8" fmla="*/ 0 w 2"/>
                <a:gd name="T9" fmla="*/ 4 h 4"/>
                <a:gd name="T10" fmla="*/ 0 w 2"/>
                <a:gd name="T11" fmla="*/ 4 h 4"/>
                <a:gd name="T12" fmla="*/ 0 w 2"/>
                <a:gd name="T13" fmla="*/ 0 h 4"/>
                <a:gd name="T14" fmla="*/ 2 w 2"/>
                <a:gd name="T15" fmla="*/ 0 h 4"/>
                <a:gd name="T16" fmla="*/ 0 w 2"/>
                <a:gd name="T17" fmla="*/ 4 h 4"/>
                <a:gd name="T18" fmla="*/ 0 w 2"/>
                <a:gd name="T19" fmla="*/ 4 h 4"/>
                <a:gd name="T20" fmla="*/ 0 w 2"/>
                <a:gd name="T21" fmla="*/ 4 h 4"/>
                <a:gd name="T22" fmla="*/ 0 w 2"/>
                <a:gd name="T23" fmla="*/ 4 h 4"/>
                <a:gd name="T24" fmla="*/ 0 w 2"/>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4">
                  <a:moveTo>
                    <a:pt x="0" y="4"/>
                  </a:moveTo>
                  <a:lnTo>
                    <a:pt x="0" y="4"/>
                  </a:lnTo>
                  <a:lnTo>
                    <a:pt x="0" y="4"/>
                  </a:lnTo>
                  <a:lnTo>
                    <a:pt x="0" y="4"/>
                  </a:lnTo>
                  <a:lnTo>
                    <a:pt x="0" y="4"/>
                  </a:lnTo>
                  <a:lnTo>
                    <a:pt x="0" y="4"/>
                  </a:lnTo>
                  <a:lnTo>
                    <a:pt x="0" y="0"/>
                  </a:lnTo>
                  <a:lnTo>
                    <a:pt x="2" y="0"/>
                  </a:lnTo>
                  <a:lnTo>
                    <a:pt x="0" y="4"/>
                  </a:lnTo>
                  <a:lnTo>
                    <a:pt x="0" y="4"/>
                  </a:lnTo>
                  <a:lnTo>
                    <a:pt x="0" y="4"/>
                  </a:lnTo>
                  <a:lnTo>
                    <a:pt x="0" y="4"/>
                  </a:lnTo>
                  <a:lnTo>
                    <a:pt x="0" y="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23" name="Freeform 104">
              <a:extLst>
                <a:ext uri="{FF2B5EF4-FFF2-40B4-BE49-F238E27FC236}">
                  <a16:creationId xmlns:a16="http://schemas.microsoft.com/office/drawing/2014/main" id="{9837020F-1B17-EE27-FA12-846650A9231D}"/>
                </a:ext>
              </a:extLst>
            </p:cNvPr>
            <p:cNvSpPr>
              <a:spLocks/>
            </p:cNvSpPr>
            <p:nvPr/>
          </p:nvSpPr>
          <p:spPr bwMode="auto">
            <a:xfrm>
              <a:off x="4756150" y="3159193"/>
              <a:ext cx="152400" cy="88900"/>
            </a:xfrm>
            <a:custGeom>
              <a:avLst/>
              <a:gdLst>
                <a:gd name="T0" fmla="*/ 74 w 96"/>
                <a:gd name="T1" fmla="*/ 42 h 56"/>
                <a:gd name="T2" fmla="*/ 70 w 96"/>
                <a:gd name="T3" fmla="*/ 46 h 56"/>
                <a:gd name="T4" fmla="*/ 66 w 96"/>
                <a:gd name="T5" fmla="*/ 46 h 56"/>
                <a:gd name="T6" fmla="*/ 66 w 96"/>
                <a:gd name="T7" fmla="*/ 46 h 56"/>
                <a:gd name="T8" fmla="*/ 62 w 96"/>
                <a:gd name="T9" fmla="*/ 50 h 56"/>
                <a:gd name="T10" fmla="*/ 58 w 96"/>
                <a:gd name="T11" fmla="*/ 50 h 56"/>
                <a:gd name="T12" fmla="*/ 56 w 96"/>
                <a:gd name="T13" fmla="*/ 50 h 56"/>
                <a:gd name="T14" fmla="*/ 52 w 96"/>
                <a:gd name="T15" fmla="*/ 50 h 56"/>
                <a:gd name="T16" fmla="*/ 44 w 96"/>
                <a:gd name="T17" fmla="*/ 52 h 56"/>
                <a:gd name="T18" fmla="*/ 40 w 96"/>
                <a:gd name="T19" fmla="*/ 52 h 56"/>
                <a:gd name="T20" fmla="*/ 36 w 96"/>
                <a:gd name="T21" fmla="*/ 52 h 56"/>
                <a:gd name="T22" fmla="*/ 32 w 96"/>
                <a:gd name="T23" fmla="*/ 56 h 56"/>
                <a:gd name="T24" fmla="*/ 30 w 96"/>
                <a:gd name="T25" fmla="*/ 56 h 56"/>
                <a:gd name="T26" fmla="*/ 22 w 96"/>
                <a:gd name="T27" fmla="*/ 52 h 56"/>
                <a:gd name="T28" fmla="*/ 18 w 96"/>
                <a:gd name="T29" fmla="*/ 52 h 56"/>
                <a:gd name="T30" fmla="*/ 14 w 96"/>
                <a:gd name="T31" fmla="*/ 50 h 56"/>
                <a:gd name="T32" fmla="*/ 10 w 96"/>
                <a:gd name="T33" fmla="*/ 46 h 56"/>
                <a:gd name="T34" fmla="*/ 10 w 96"/>
                <a:gd name="T35" fmla="*/ 46 h 56"/>
                <a:gd name="T36" fmla="*/ 6 w 96"/>
                <a:gd name="T37" fmla="*/ 42 h 56"/>
                <a:gd name="T38" fmla="*/ 2 w 96"/>
                <a:gd name="T39" fmla="*/ 38 h 56"/>
                <a:gd name="T40" fmla="*/ 2 w 96"/>
                <a:gd name="T41" fmla="*/ 34 h 56"/>
                <a:gd name="T42" fmla="*/ 0 w 96"/>
                <a:gd name="T43" fmla="*/ 34 h 56"/>
                <a:gd name="T44" fmla="*/ 2 w 96"/>
                <a:gd name="T45" fmla="*/ 30 h 56"/>
                <a:gd name="T46" fmla="*/ 2 w 96"/>
                <a:gd name="T47" fmla="*/ 26 h 56"/>
                <a:gd name="T48" fmla="*/ 2 w 96"/>
                <a:gd name="T49" fmla="*/ 24 h 56"/>
                <a:gd name="T50" fmla="*/ 6 w 96"/>
                <a:gd name="T51" fmla="*/ 20 h 56"/>
                <a:gd name="T52" fmla="*/ 6 w 96"/>
                <a:gd name="T53" fmla="*/ 20 h 56"/>
                <a:gd name="T54" fmla="*/ 6 w 96"/>
                <a:gd name="T55" fmla="*/ 16 h 56"/>
                <a:gd name="T56" fmla="*/ 10 w 96"/>
                <a:gd name="T57" fmla="*/ 16 h 56"/>
                <a:gd name="T58" fmla="*/ 14 w 96"/>
                <a:gd name="T59" fmla="*/ 16 h 56"/>
                <a:gd name="T60" fmla="*/ 14 w 96"/>
                <a:gd name="T61" fmla="*/ 12 h 56"/>
                <a:gd name="T62" fmla="*/ 18 w 96"/>
                <a:gd name="T63" fmla="*/ 12 h 56"/>
                <a:gd name="T64" fmla="*/ 18 w 96"/>
                <a:gd name="T65" fmla="*/ 12 h 56"/>
                <a:gd name="T66" fmla="*/ 26 w 96"/>
                <a:gd name="T67" fmla="*/ 16 h 56"/>
                <a:gd name="T68" fmla="*/ 32 w 96"/>
                <a:gd name="T69" fmla="*/ 16 h 56"/>
                <a:gd name="T70" fmla="*/ 36 w 96"/>
                <a:gd name="T71" fmla="*/ 16 h 56"/>
                <a:gd name="T72" fmla="*/ 36 w 96"/>
                <a:gd name="T73" fmla="*/ 16 h 56"/>
                <a:gd name="T74" fmla="*/ 36 w 96"/>
                <a:gd name="T75" fmla="*/ 12 h 56"/>
                <a:gd name="T76" fmla="*/ 40 w 96"/>
                <a:gd name="T77" fmla="*/ 8 h 56"/>
                <a:gd name="T78" fmla="*/ 44 w 96"/>
                <a:gd name="T79" fmla="*/ 8 h 56"/>
                <a:gd name="T80" fmla="*/ 48 w 96"/>
                <a:gd name="T81" fmla="*/ 8 h 56"/>
                <a:gd name="T82" fmla="*/ 56 w 96"/>
                <a:gd name="T83" fmla="*/ 8 h 56"/>
                <a:gd name="T84" fmla="*/ 56 w 96"/>
                <a:gd name="T85" fmla="*/ 8 h 56"/>
                <a:gd name="T86" fmla="*/ 58 w 96"/>
                <a:gd name="T87" fmla="*/ 4 h 56"/>
                <a:gd name="T88" fmla="*/ 62 w 96"/>
                <a:gd name="T89" fmla="*/ 0 h 56"/>
                <a:gd name="T90" fmla="*/ 66 w 96"/>
                <a:gd name="T91" fmla="*/ 0 h 56"/>
                <a:gd name="T92" fmla="*/ 70 w 96"/>
                <a:gd name="T93" fmla="*/ 0 h 56"/>
                <a:gd name="T94" fmla="*/ 78 w 96"/>
                <a:gd name="T95" fmla="*/ 0 h 56"/>
                <a:gd name="T96" fmla="*/ 82 w 96"/>
                <a:gd name="T97" fmla="*/ 4 h 56"/>
                <a:gd name="T98" fmla="*/ 84 w 96"/>
                <a:gd name="T99" fmla="*/ 4 h 56"/>
                <a:gd name="T100" fmla="*/ 84 w 96"/>
                <a:gd name="T101" fmla="*/ 0 h 56"/>
                <a:gd name="T102" fmla="*/ 88 w 96"/>
                <a:gd name="T103" fmla="*/ 4 h 56"/>
                <a:gd name="T104" fmla="*/ 92 w 96"/>
                <a:gd name="T105" fmla="*/ 8 h 56"/>
                <a:gd name="T106" fmla="*/ 96 w 96"/>
                <a:gd name="T107" fmla="*/ 8 h 56"/>
                <a:gd name="T108" fmla="*/ 92 w 96"/>
                <a:gd name="T109" fmla="*/ 16 h 56"/>
                <a:gd name="T110" fmla="*/ 88 w 96"/>
                <a:gd name="T111" fmla="*/ 16 h 56"/>
                <a:gd name="T112" fmla="*/ 84 w 96"/>
                <a:gd name="T113" fmla="*/ 20 h 56"/>
                <a:gd name="T114" fmla="*/ 84 w 96"/>
                <a:gd name="T115" fmla="*/ 20 h 56"/>
                <a:gd name="T116" fmla="*/ 84 w 96"/>
                <a:gd name="T117" fmla="*/ 24 h 56"/>
                <a:gd name="T118" fmla="*/ 82 w 96"/>
                <a:gd name="T119" fmla="*/ 26 h 56"/>
                <a:gd name="T120" fmla="*/ 78 w 96"/>
                <a:gd name="T121" fmla="*/ 30 h 56"/>
                <a:gd name="T122" fmla="*/ 78 w 96"/>
                <a:gd name="T123" fmla="*/ 34 h 56"/>
                <a:gd name="T124" fmla="*/ 78 w 96"/>
                <a:gd name="T125"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 h="56">
                  <a:moveTo>
                    <a:pt x="78" y="38"/>
                  </a:moveTo>
                  <a:lnTo>
                    <a:pt x="74" y="38"/>
                  </a:lnTo>
                  <a:lnTo>
                    <a:pt x="74" y="38"/>
                  </a:lnTo>
                  <a:lnTo>
                    <a:pt x="74" y="38"/>
                  </a:lnTo>
                  <a:lnTo>
                    <a:pt x="74" y="42"/>
                  </a:lnTo>
                  <a:lnTo>
                    <a:pt x="74" y="42"/>
                  </a:lnTo>
                  <a:lnTo>
                    <a:pt x="74" y="42"/>
                  </a:lnTo>
                  <a:lnTo>
                    <a:pt x="70" y="46"/>
                  </a:lnTo>
                  <a:lnTo>
                    <a:pt x="70" y="46"/>
                  </a:lnTo>
                  <a:lnTo>
                    <a:pt x="70" y="46"/>
                  </a:lnTo>
                  <a:lnTo>
                    <a:pt x="70" y="46"/>
                  </a:lnTo>
                  <a:lnTo>
                    <a:pt x="70" y="46"/>
                  </a:lnTo>
                  <a:lnTo>
                    <a:pt x="70" y="46"/>
                  </a:lnTo>
                  <a:lnTo>
                    <a:pt x="70" y="46"/>
                  </a:lnTo>
                  <a:lnTo>
                    <a:pt x="66" y="46"/>
                  </a:lnTo>
                  <a:lnTo>
                    <a:pt x="66" y="46"/>
                  </a:lnTo>
                  <a:lnTo>
                    <a:pt x="66" y="46"/>
                  </a:lnTo>
                  <a:lnTo>
                    <a:pt x="66" y="46"/>
                  </a:lnTo>
                  <a:lnTo>
                    <a:pt x="66" y="46"/>
                  </a:lnTo>
                  <a:lnTo>
                    <a:pt x="66" y="46"/>
                  </a:lnTo>
                  <a:lnTo>
                    <a:pt x="66" y="50"/>
                  </a:lnTo>
                  <a:lnTo>
                    <a:pt x="66" y="50"/>
                  </a:lnTo>
                  <a:lnTo>
                    <a:pt x="66" y="50"/>
                  </a:lnTo>
                  <a:lnTo>
                    <a:pt x="66" y="50"/>
                  </a:lnTo>
                  <a:lnTo>
                    <a:pt x="62" y="50"/>
                  </a:lnTo>
                  <a:lnTo>
                    <a:pt x="62" y="50"/>
                  </a:lnTo>
                  <a:lnTo>
                    <a:pt x="62" y="50"/>
                  </a:lnTo>
                  <a:lnTo>
                    <a:pt x="62" y="50"/>
                  </a:lnTo>
                  <a:lnTo>
                    <a:pt x="62" y="50"/>
                  </a:lnTo>
                  <a:lnTo>
                    <a:pt x="58" y="50"/>
                  </a:lnTo>
                  <a:lnTo>
                    <a:pt x="58" y="50"/>
                  </a:lnTo>
                  <a:lnTo>
                    <a:pt x="58" y="50"/>
                  </a:lnTo>
                  <a:lnTo>
                    <a:pt x="58" y="50"/>
                  </a:lnTo>
                  <a:lnTo>
                    <a:pt x="58" y="50"/>
                  </a:lnTo>
                  <a:lnTo>
                    <a:pt x="56" y="50"/>
                  </a:lnTo>
                  <a:lnTo>
                    <a:pt x="56" y="50"/>
                  </a:lnTo>
                  <a:lnTo>
                    <a:pt x="52" y="50"/>
                  </a:lnTo>
                  <a:lnTo>
                    <a:pt x="52" y="50"/>
                  </a:lnTo>
                  <a:lnTo>
                    <a:pt x="52" y="50"/>
                  </a:lnTo>
                  <a:lnTo>
                    <a:pt x="52" y="50"/>
                  </a:lnTo>
                  <a:lnTo>
                    <a:pt x="48" y="50"/>
                  </a:lnTo>
                  <a:lnTo>
                    <a:pt x="48" y="50"/>
                  </a:lnTo>
                  <a:lnTo>
                    <a:pt x="48" y="50"/>
                  </a:lnTo>
                  <a:lnTo>
                    <a:pt x="48" y="50"/>
                  </a:lnTo>
                  <a:lnTo>
                    <a:pt x="44" y="52"/>
                  </a:lnTo>
                  <a:lnTo>
                    <a:pt x="44" y="52"/>
                  </a:lnTo>
                  <a:lnTo>
                    <a:pt x="44" y="52"/>
                  </a:lnTo>
                  <a:lnTo>
                    <a:pt x="40" y="52"/>
                  </a:lnTo>
                  <a:lnTo>
                    <a:pt x="40" y="52"/>
                  </a:lnTo>
                  <a:lnTo>
                    <a:pt x="40" y="52"/>
                  </a:lnTo>
                  <a:lnTo>
                    <a:pt x="36" y="52"/>
                  </a:lnTo>
                  <a:lnTo>
                    <a:pt x="36" y="52"/>
                  </a:lnTo>
                  <a:lnTo>
                    <a:pt x="36" y="52"/>
                  </a:lnTo>
                  <a:lnTo>
                    <a:pt x="36" y="52"/>
                  </a:lnTo>
                  <a:lnTo>
                    <a:pt x="36" y="52"/>
                  </a:lnTo>
                  <a:lnTo>
                    <a:pt x="36" y="52"/>
                  </a:lnTo>
                  <a:lnTo>
                    <a:pt x="36" y="56"/>
                  </a:lnTo>
                  <a:lnTo>
                    <a:pt x="32" y="56"/>
                  </a:lnTo>
                  <a:lnTo>
                    <a:pt x="32" y="56"/>
                  </a:lnTo>
                  <a:lnTo>
                    <a:pt x="32" y="56"/>
                  </a:lnTo>
                  <a:lnTo>
                    <a:pt x="32" y="56"/>
                  </a:lnTo>
                  <a:lnTo>
                    <a:pt x="30" y="56"/>
                  </a:lnTo>
                  <a:lnTo>
                    <a:pt x="30" y="56"/>
                  </a:lnTo>
                  <a:lnTo>
                    <a:pt x="30" y="56"/>
                  </a:lnTo>
                  <a:lnTo>
                    <a:pt x="30" y="56"/>
                  </a:lnTo>
                  <a:lnTo>
                    <a:pt x="26" y="56"/>
                  </a:lnTo>
                  <a:lnTo>
                    <a:pt x="26" y="56"/>
                  </a:lnTo>
                  <a:lnTo>
                    <a:pt x="22" y="56"/>
                  </a:lnTo>
                  <a:lnTo>
                    <a:pt x="22" y="52"/>
                  </a:lnTo>
                  <a:lnTo>
                    <a:pt x="22" y="52"/>
                  </a:lnTo>
                  <a:lnTo>
                    <a:pt x="22" y="52"/>
                  </a:lnTo>
                  <a:lnTo>
                    <a:pt x="22" y="52"/>
                  </a:lnTo>
                  <a:lnTo>
                    <a:pt x="18" y="52"/>
                  </a:lnTo>
                  <a:lnTo>
                    <a:pt x="18" y="52"/>
                  </a:lnTo>
                  <a:lnTo>
                    <a:pt x="18" y="52"/>
                  </a:lnTo>
                  <a:lnTo>
                    <a:pt x="18" y="52"/>
                  </a:lnTo>
                  <a:lnTo>
                    <a:pt x="18" y="52"/>
                  </a:lnTo>
                  <a:lnTo>
                    <a:pt x="14" y="52"/>
                  </a:lnTo>
                  <a:lnTo>
                    <a:pt x="14" y="50"/>
                  </a:lnTo>
                  <a:lnTo>
                    <a:pt x="14" y="50"/>
                  </a:lnTo>
                  <a:lnTo>
                    <a:pt x="14" y="50"/>
                  </a:lnTo>
                  <a:lnTo>
                    <a:pt x="14" y="50"/>
                  </a:lnTo>
                  <a:lnTo>
                    <a:pt x="14" y="50"/>
                  </a:lnTo>
                  <a:lnTo>
                    <a:pt x="10" y="46"/>
                  </a:lnTo>
                  <a:lnTo>
                    <a:pt x="10" y="46"/>
                  </a:lnTo>
                  <a:lnTo>
                    <a:pt x="10" y="46"/>
                  </a:lnTo>
                  <a:lnTo>
                    <a:pt x="10" y="46"/>
                  </a:lnTo>
                  <a:lnTo>
                    <a:pt x="10" y="46"/>
                  </a:lnTo>
                  <a:lnTo>
                    <a:pt x="10" y="46"/>
                  </a:lnTo>
                  <a:lnTo>
                    <a:pt x="10" y="46"/>
                  </a:lnTo>
                  <a:lnTo>
                    <a:pt x="10" y="46"/>
                  </a:lnTo>
                  <a:lnTo>
                    <a:pt x="10" y="46"/>
                  </a:lnTo>
                  <a:lnTo>
                    <a:pt x="6" y="42"/>
                  </a:lnTo>
                  <a:lnTo>
                    <a:pt x="6" y="42"/>
                  </a:lnTo>
                  <a:lnTo>
                    <a:pt x="6" y="42"/>
                  </a:lnTo>
                  <a:lnTo>
                    <a:pt x="6" y="42"/>
                  </a:lnTo>
                  <a:lnTo>
                    <a:pt x="2" y="38"/>
                  </a:lnTo>
                  <a:lnTo>
                    <a:pt x="2" y="38"/>
                  </a:lnTo>
                  <a:lnTo>
                    <a:pt x="2" y="38"/>
                  </a:lnTo>
                  <a:lnTo>
                    <a:pt x="2" y="38"/>
                  </a:lnTo>
                  <a:lnTo>
                    <a:pt x="2" y="38"/>
                  </a:lnTo>
                  <a:lnTo>
                    <a:pt x="2" y="34"/>
                  </a:lnTo>
                  <a:lnTo>
                    <a:pt x="2" y="34"/>
                  </a:lnTo>
                  <a:lnTo>
                    <a:pt x="2" y="34"/>
                  </a:lnTo>
                  <a:lnTo>
                    <a:pt x="2" y="34"/>
                  </a:lnTo>
                  <a:lnTo>
                    <a:pt x="2" y="34"/>
                  </a:lnTo>
                  <a:lnTo>
                    <a:pt x="2" y="34"/>
                  </a:lnTo>
                  <a:lnTo>
                    <a:pt x="0" y="34"/>
                  </a:lnTo>
                  <a:lnTo>
                    <a:pt x="0" y="34"/>
                  </a:lnTo>
                  <a:lnTo>
                    <a:pt x="0" y="34"/>
                  </a:lnTo>
                  <a:lnTo>
                    <a:pt x="0" y="34"/>
                  </a:lnTo>
                  <a:lnTo>
                    <a:pt x="2" y="30"/>
                  </a:lnTo>
                  <a:lnTo>
                    <a:pt x="2" y="30"/>
                  </a:lnTo>
                  <a:lnTo>
                    <a:pt x="2" y="30"/>
                  </a:lnTo>
                  <a:lnTo>
                    <a:pt x="2" y="30"/>
                  </a:lnTo>
                  <a:lnTo>
                    <a:pt x="2" y="30"/>
                  </a:lnTo>
                  <a:lnTo>
                    <a:pt x="2" y="30"/>
                  </a:lnTo>
                  <a:lnTo>
                    <a:pt x="6" y="30"/>
                  </a:lnTo>
                  <a:lnTo>
                    <a:pt x="6" y="30"/>
                  </a:lnTo>
                  <a:lnTo>
                    <a:pt x="2" y="26"/>
                  </a:lnTo>
                  <a:lnTo>
                    <a:pt x="2" y="26"/>
                  </a:lnTo>
                  <a:lnTo>
                    <a:pt x="2" y="26"/>
                  </a:lnTo>
                  <a:lnTo>
                    <a:pt x="6" y="26"/>
                  </a:lnTo>
                  <a:lnTo>
                    <a:pt x="6" y="26"/>
                  </a:lnTo>
                  <a:lnTo>
                    <a:pt x="2" y="24"/>
                  </a:lnTo>
                  <a:lnTo>
                    <a:pt x="2" y="24"/>
                  </a:lnTo>
                  <a:lnTo>
                    <a:pt x="6" y="24"/>
                  </a:lnTo>
                  <a:lnTo>
                    <a:pt x="6" y="24"/>
                  </a:lnTo>
                  <a:lnTo>
                    <a:pt x="6" y="24"/>
                  </a:lnTo>
                  <a:lnTo>
                    <a:pt x="6" y="20"/>
                  </a:lnTo>
                  <a:lnTo>
                    <a:pt x="6" y="20"/>
                  </a:lnTo>
                  <a:lnTo>
                    <a:pt x="6" y="20"/>
                  </a:lnTo>
                  <a:lnTo>
                    <a:pt x="6" y="20"/>
                  </a:lnTo>
                  <a:lnTo>
                    <a:pt x="6" y="20"/>
                  </a:lnTo>
                  <a:lnTo>
                    <a:pt x="6" y="20"/>
                  </a:lnTo>
                  <a:lnTo>
                    <a:pt x="2" y="20"/>
                  </a:lnTo>
                  <a:lnTo>
                    <a:pt x="2" y="16"/>
                  </a:lnTo>
                  <a:lnTo>
                    <a:pt x="6" y="16"/>
                  </a:lnTo>
                  <a:lnTo>
                    <a:pt x="6" y="16"/>
                  </a:lnTo>
                  <a:lnTo>
                    <a:pt x="6" y="16"/>
                  </a:lnTo>
                  <a:lnTo>
                    <a:pt x="6" y="16"/>
                  </a:lnTo>
                  <a:lnTo>
                    <a:pt x="10" y="16"/>
                  </a:lnTo>
                  <a:lnTo>
                    <a:pt x="10" y="20"/>
                  </a:lnTo>
                  <a:lnTo>
                    <a:pt x="10" y="20"/>
                  </a:lnTo>
                  <a:lnTo>
                    <a:pt x="10" y="16"/>
                  </a:lnTo>
                  <a:lnTo>
                    <a:pt x="10" y="16"/>
                  </a:lnTo>
                  <a:lnTo>
                    <a:pt x="14" y="16"/>
                  </a:lnTo>
                  <a:lnTo>
                    <a:pt x="14" y="16"/>
                  </a:lnTo>
                  <a:lnTo>
                    <a:pt x="14" y="16"/>
                  </a:lnTo>
                  <a:lnTo>
                    <a:pt x="14" y="16"/>
                  </a:lnTo>
                  <a:lnTo>
                    <a:pt x="14" y="16"/>
                  </a:lnTo>
                  <a:lnTo>
                    <a:pt x="14" y="12"/>
                  </a:lnTo>
                  <a:lnTo>
                    <a:pt x="14" y="12"/>
                  </a:lnTo>
                  <a:lnTo>
                    <a:pt x="14" y="12"/>
                  </a:lnTo>
                  <a:lnTo>
                    <a:pt x="14" y="12"/>
                  </a:lnTo>
                  <a:lnTo>
                    <a:pt x="14" y="12"/>
                  </a:lnTo>
                  <a:lnTo>
                    <a:pt x="14" y="12"/>
                  </a:lnTo>
                  <a:lnTo>
                    <a:pt x="14" y="12"/>
                  </a:lnTo>
                  <a:lnTo>
                    <a:pt x="18" y="12"/>
                  </a:lnTo>
                  <a:lnTo>
                    <a:pt x="18" y="12"/>
                  </a:lnTo>
                  <a:lnTo>
                    <a:pt x="18" y="12"/>
                  </a:lnTo>
                  <a:lnTo>
                    <a:pt x="18" y="12"/>
                  </a:lnTo>
                  <a:lnTo>
                    <a:pt x="18" y="12"/>
                  </a:lnTo>
                  <a:lnTo>
                    <a:pt x="18" y="12"/>
                  </a:lnTo>
                  <a:lnTo>
                    <a:pt x="18" y="12"/>
                  </a:lnTo>
                  <a:lnTo>
                    <a:pt x="22" y="16"/>
                  </a:lnTo>
                  <a:lnTo>
                    <a:pt x="26" y="16"/>
                  </a:lnTo>
                  <a:lnTo>
                    <a:pt x="26" y="16"/>
                  </a:lnTo>
                  <a:lnTo>
                    <a:pt x="26" y="16"/>
                  </a:lnTo>
                  <a:lnTo>
                    <a:pt x="26" y="16"/>
                  </a:lnTo>
                  <a:lnTo>
                    <a:pt x="30" y="16"/>
                  </a:lnTo>
                  <a:lnTo>
                    <a:pt x="30" y="16"/>
                  </a:lnTo>
                  <a:lnTo>
                    <a:pt x="30" y="16"/>
                  </a:lnTo>
                  <a:lnTo>
                    <a:pt x="30" y="16"/>
                  </a:lnTo>
                  <a:lnTo>
                    <a:pt x="32" y="16"/>
                  </a:lnTo>
                  <a:lnTo>
                    <a:pt x="32" y="16"/>
                  </a:lnTo>
                  <a:lnTo>
                    <a:pt x="32" y="16"/>
                  </a:lnTo>
                  <a:lnTo>
                    <a:pt x="32" y="16"/>
                  </a:lnTo>
                  <a:lnTo>
                    <a:pt x="32" y="16"/>
                  </a:lnTo>
                  <a:lnTo>
                    <a:pt x="36" y="16"/>
                  </a:lnTo>
                  <a:lnTo>
                    <a:pt x="36" y="16"/>
                  </a:lnTo>
                  <a:lnTo>
                    <a:pt x="36" y="16"/>
                  </a:lnTo>
                  <a:lnTo>
                    <a:pt x="36" y="16"/>
                  </a:lnTo>
                  <a:lnTo>
                    <a:pt x="36" y="16"/>
                  </a:lnTo>
                  <a:lnTo>
                    <a:pt x="36" y="16"/>
                  </a:lnTo>
                  <a:lnTo>
                    <a:pt x="36" y="16"/>
                  </a:lnTo>
                  <a:lnTo>
                    <a:pt x="40" y="16"/>
                  </a:lnTo>
                  <a:lnTo>
                    <a:pt x="40" y="16"/>
                  </a:lnTo>
                  <a:lnTo>
                    <a:pt x="36" y="16"/>
                  </a:lnTo>
                  <a:lnTo>
                    <a:pt x="36" y="12"/>
                  </a:lnTo>
                  <a:lnTo>
                    <a:pt x="36" y="12"/>
                  </a:lnTo>
                  <a:lnTo>
                    <a:pt x="36" y="12"/>
                  </a:lnTo>
                  <a:lnTo>
                    <a:pt x="36" y="12"/>
                  </a:lnTo>
                  <a:lnTo>
                    <a:pt x="40" y="12"/>
                  </a:lnTo>
                  <a:lnTo>
                    <a:pt x="40" y="8"/>
                  </a:lnTo>
                  <a:lnTo>
                    <a:pt x="40" y="8"/>
                  </a:lnTo>
                  <a:lnTo>
                    <a:pt x="40" y="8"/>
                  </a:lnTo>
                  <a:lnTo>
                    <a:pt x="40" y="8"/>
                  </a:lnTo>
                  <a:lnTo>
                    <a:pt x="40" y="8"/>
                  </a:lnTo>
                  <a:lnTo>
                    <a:pt x="44" y="8"/>
                  </a:lnTo>
                  <a:lnTo>
                    <a:pt x="44" y="8"/>
                  </a:lnTo>
                  <a:lnTo>
                    <a:pt x="48" y="8"/>
                  </a:lnTo>
                  <a:lnTo>
                    <a:pt x="48" y="8"/>
                  </a:lnTo>
                  <a:lnTo>
                    <a:pt x="48" y="8"/>
                  </a:lnTo>
                  <a:lnTo>
                    <a:pt x="48" y="8"/>
                  </a:lnTo>
                  <a:lnTo>
                    <a:pt x="48" y="8"/>
                  </a:lnTo>
                  <a:lnTo>
                    <a:pt x="52" y="8"/>
                  </a:lnTo>
                  <a:lnTo>
                    <a:pt x="52" y="8"/>
                  </a:lnTo>
                  <a:lnTo>
                    <a:pt x="52" y="8"/>
                  </a:lnTo>
                  <a:lnTo>
                    <a:pt x="56" y="8"/>
                  </a:lnTo>
                  <a:lnTo>
                    <a:pt x="56" y="8"/>
                  </a:lnTo>
                  <a:lnTo>
                    <a:pt x="56" y="8"/>
                  </a:lnTo>
                  <a:lnTo>
                    <a:pt x="56" y="8"/>
                  </a:lnTo>
                  <a:lnTo>
                    <a:pt x="56" y="8"/>
                  </a:lnTo>
                  <a:lnTo>
                    <a:pt x="56" y="8"/>
                  </a:lnTo>
                  <a:lnTo>
                    <a:pt x="56" y="8"/>
                  </a:lnTo>
                  <a:lnTo>
                    <a:pt x="58" y="4"/>
                  </a:lnTo>
                  <a:lnTo>
                    <a:pt x="58" y="4"/>
                  </a:lnTo>
                  <a:lnTo>
                    <a:pt x="58" y="4"/>
                  </a:lnTo>
                  <a:lnTo>
                    <a:pt x="58" y="4"/>
                  </a:lnTo>
                  <a:lnTo>
                    <a:pt x="58" y="4"/>
                  </a:lnTo>
                  <a:lnTo>
                    <a:pt x="58" y="4"/>
                  </a:lnTo>
                  <a:lnTo>
                    <a:pt x="58" y="4"/>
                  </a:lnTo>
                  <a:lnTo>
                    <a:pt x="62" y="0"/>
                  </a:lnTo>
                  <a:lnTo>
                    <a:pt x="62" y="0"/>
                  </a:lnTo>
                  <a:lnTo>
                    <a:pt x="62" y="0"/>
                  </a:lnTo>
                  <a:lnTo>
                    <a:pt x="62" y="0"/>
                  </a:lnTo>
                  <a:lnTo>
                    <a:pt x="62" y="0"/>
                  </a:lnTo>
                  <a:lnTo>
                    <a:pt x="62" y="0"/>
                  </a:lnTo>
                  <a:lnTo>
                    <a:pt x="66" y="0"/>
                  </a:lnTo>
                  <a:lnTo>
                    <a:pt x="66" y="0"/>
                  </a:lnTo>
                  <a:lnTo>
                    <a:pt x="66" y="0"/>
                  </a:lnTo>
                  <a:lnTo>
                    <a:pt x="66" y="0"/>
                  </a:lnTo>
                  <a:lnTo>
                    <a:pt x="66" y="0"/>
                  </a:lnTo>
                  <a:lnTo>
                    <a:pt x="70" y="0"/>
                  </a:lnTo>
                  <a:lnTo>
                    <a:pt x="70" y="0"/>
                  </a:lnTo>
                  <a:lnTo>
                    <a:pt x="74" y="0"/>
                  </a:lnTo>
                  <a:lnTo>
                    <a:pt x="74" y="0"/>
                  </a:lnTo>
                  <a:lnTo>
                    <a:pt x="74" y="0"/>
                  </a:lnTo>
                  <a:lnTo>
                    <a:pt x="78" y="0"/>
                  </a:lnTo>
                  <a:lnTo>
                    <a:pt x="78" y="0"/>
                  </a:lnTo>
                  <a:lnTo>
                    <a:pt x="78" y="0"/>
                  </a:lnTo>
                  <a:lnTo>
                    <a:pt x="78" y="4"/>
                  </a:lnTo>
                  <a:lnTo>
                    <a:pt x="82" y="4"/>
                  </a:lnTo>
                  <a:lnTo>
                    <a:pt x="82" y="4"/>
                  </a:lnTo>
                  <a:lnTo>
                    <a:pt x="82" y="4"/>
                  </a:lnTo>
                  <a:lnTo>
                    <a:pt x="82" y="4"/>
                  </a:lnTo>
                  <a:lnTo>
                    <a:pt x="82" y="4"/>
                  </a:lnTo>
                  <a:lnTo>
                    <a:pt x="84" y="4"/>
                  </a:lnTo>
                  <a:lnTo>
                    <a:pt x="84" y="4"/>
                  </a:lnTo>
                  <a:lnTo>
                    <a:pt x="84" y="4"/>
                  </a:lnTo>
                  <a:lnTo>
                    <a:pt x="84" y="4"/>
                  </a:lnTo>
                  <a:lnTo>
                    <a:pt x="84" y="4"/>
                  </a:lnTo>
                  <a:lnTo>
                    <a:pt x="84" y="4"/>
                  </a:lnTo>
                  <a:lnTo>
                    <a:pt x="84" y="0"/>
                  </a:lnTo>
                  <a:lnTo>
                    <a:pt x="88" y="4"/>
                  </a:lnTo>
                  <a:lnTo>
                    <a:pt x="88" y="4"/>
                  </a:lnTo>
                  <a:lnTo>
                    <a:pt x="88" y="4"/>
                  </a:lnTo>
                  <a:lnTo>
                    <a:pt x="88" y="4"/>
                  </a:lnTo>
                  <a:lnTo>
                    <a:pt x="88" y="4"/>
                  </a:lnTo>
                  <a:lnTo>
                    <a:pt x="88" y="4"/>
                  </a:lnTo>
                  <a:lnTo>
                    <a:pt x="92" y="8"/>
                  </a:lnTo>
                  <a:lnTo>
                    <a:pt x="92" y="8"/>
                  </a:lnTo>
                  <a:lnTo>
                    <a:pt x="92" y="8"/>
                  </a:lnTo>
                  <a:lnTo>
                    <a:pt x="92" y="8"/>
                  </a:lnTo>
                  <a:lnTo>
                    <a:pt x="92" y="8"/>
                  </a:lnTo>
                  <a:lnTo>
                    <a:pt x="92" y="8"/>
                  </a:lnTo>
                  <a:lnTo>
                    <a:pt x="92" y="8"/>
                  </a:lnTo>
                  <a:lnTo>
                    <a:pt x="92" y="8"/>
                  </a:lnTo>
                  <a:lnTo>
                    <a:pt x="96" y="8"/>
                  </a:lnTo>
                  <a:lnTo>
                    <a:pt x="96" y="12"/>
                  </a:lnTo>
                  <a:lnTo>
                    <a:pt x="96" y="12"/>
                  </a:lnTo>
                  <a:lnTo>
                    <a:pt x="96" y="12"/>
                  </a:lnTo>
                  <a:lnTo>
                    <a:pt x="92" y="16"/>
                  </a:lnTo>
                  <a:lnTo>
                    <a:pt x="92" y="16"/>
                  </a:lnTo>
                  <a:lnTo>
                    <a:pt x="92" y="16"/>
                  </a:lnTo>
                  <a:lnTo>
                    <a:pt x="92" y="16"/>
                  </a:lnTo>
                  <a:lnTo>
                    <a:pt x="92" y="16"/>
                  </a:lnTo>
                  <a:lnTo>
                    <a:pt x="88" y="16"/>
                  </a:lnTo>
                  <a:lnTo>
                    <a:pt x="88" y="16"/>
                  </a:lnTo>
                  <a:lnTo>
                    <a:pt x="88" y="16"/>
                  </a:lnTo>
                  <a:lnTo>
                    <a:pt x="88" y="16"/>
                  </a:lnTo>
                  <a:lnTo>
                    <a:pt x="88" y="16"/>
                  </a:lnTo>
                  <a:lnTo>
                    <a:pt x="84" y="20"/>
                  </a:lnTo>
                  <a:lnTo>
                    <a:pt x="84" y="20"/>
                  </a:lnTo>
                  <a:lnTo>
                    <a:pt x="84" y="20"/>
                  </a:lnTo>
                  <a:lnTo>
                    <a:pt x="84" y="20"/>
                  </a:lnTo>
                  <a:lnTo>
                    <a:pt x="84" y="20"/>
                  </a:lnTo>
                  <a:lnTo>
                    <a:pt x="84" y="20"/>
                  </a:lnTo>
                  <a:lnTo>
                    <a:pt x="84" y="20"/>
                  </a:lnTo>
                  <a:lnTo>
                    <a:pt x="84" y="20"/>
                  </a:lnTo>
                  <a:lnTo>
                    <a:pt x="84" y="24"/>
                  </a:lnTo>
                  <a:lnTo>
                    <a:pt x="84" y="24"/>
                  </a:lnTo>
                  <a:lnTo>
                    <a:pt x="84" y="24"/>
                  </a:lnTo>
                  <a:lnTo>
                    <a:pt x="84" y="24"/>
                  </a:lnTo>
                  <a:lnTo>
                    <a:pt x="82" y="24"/>
                  </a:lnTo>
                  <a:lnTo>
                    <a:pt x="82" y="24"/>
                  </a:lnTo>
                  <a:lnTo>
                    <a:pt x="82" y="24"/>
                  </a:lnTo>
                  <a:lnTo>
                    <a:pt x="82" y="26"/>
                  </a:lnTo>
                  <a:lnTo>
                    <a:pt x="82" y="26"/>
                  </a:lnTo>
                  <a:lnTo>
                    <a:pt x="82" y="26"/>
                  </a:lnTo>
                  <a:lnTo>
                    <a:pt x="82" y="30"/>
                  </a:lnTo>
                  <a:lnTo>
                    <a:pt x="82" y="30"/>
                  </a:lnTo>
                  <a:lnTo>
                    <a:pt x="78" y="30"/>
                  </a:lnTo>
                  <a:lnTo>
                    <a:pt x="78" y="30"/>
                  </a:lnTo>
                  <a:lnTo>
                    <a:pt x="78" y="30"/>
                  </a:lnTo>
                  <a:lnTo>
                    <a:pt x="78" y="30"/>
                  </a:lnTo>
                  <a:lnTo>
                    <a:pt x="78" y="30"/>
                  </a:lnTo>
                  <a:lnTo>
                    <a:pt x="78" y="34"/>
                  </a:lnTo>
                  <a:lnTo>
                    <a:pt x="78" y="34"/>
                  </a:lnTo>
                  <a:lnTo>
                    <a:pt x="78" y="38"/>
                  </a:lnTo>
                  <a:lnTo>
                    <a:pt x="78" y="38"/>
                  </a:lnTo>
                  <a:lnTo>
                    <a:pt x="78" y="38"/>
                  </a:lnTo>
                  <a:lnTo>
                    <a:pt x="78" y="38"/>
                  </a:lnTo>
                  <a:lnTo>
                    <a:pt x="78" y="38"/>
                  </a:lnTo>
                  <a:lnTo>
                    <a:pt x="78" y="3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24" name="Freeform 105">
              <a:extLst>
                <a:ext uri="{FF2B5EF4-FFF2-40B4-BE49-F238E27FC236}">
                  <a16:creationId xmlns:a16="http://schemas.microsoft.com/office/drawing/2014/main" id="{07D638E5-A2B6-2DFF-BAF7-FEB088ABABCB}"/>
                </a:ext>
              </a:extLst>
            </p:cNvPr>
            <p:cNvSpPr>
              <a:spLocks/>
            </p:cNvSpPr>
            <p:nvPr/>
          </p:nvSpPr>
          <p:spPr bwMode="auto">
            <a:xfrm>
              <a:off x="3844925" y="2521018"/>
              <a:ext cx="247650" cy="117475"/>
            </a:xfrm>
            <a:custGeom>
              <a:avLst/>
              <a:gdLst>
                <a:gd name="T0" fmla="*/ 36 w 156"/>
                <a:gd name="T1" fmla="*/ 48 h 74"/>
                <a:gd name="T2" fmla="*/ 30 w 156"/>
                <a:gd name="T3" fmla="*/ 44 h 74"/>
                <a:gd name="T4" fmla="*/ 14 w 156"/>
                <a:gd name="T5" fmla="*/ 40 h 74"/>
                <a:gd name="T6" fmla="*/ 14 w 156"/>
                <a:gd name="T7" fmla="*/ 40 h 74"/>
                <a:gd name="T8" fmla="*/ 30 w 156"/>
                <a:gd name="T9" fmla="*/ 38 h 74"/>
                <a:gd name="T10" fmla="*/ 32 w 156"/>
                <a:gd name="T11" fmla="*/ 34 h 74"/>
                <a:gd name="T12" fmla="*/ 32 w 156"/>
                <a:gd name="T13" fmla="*/ 30 h 74"/>
                <a:gd name="T14" fmla="*/ 32 w 156"/>
                <a:gd name="T15" fmla="*/ 26 h 74"/>
                <a:gd name="T16" fmla="*/ 30 w 156"/>
                <a:gd name="T17" fmla="*/ 26 h 74"/>
                <a:gd name="T18" fmla="*/ 18 w 156"/>
                <a:gd name="T19" fmla="*/ 26 h 74"/>
                <a:gd name="T20" fmla="*/ 0 w 156"/>
                <a:gd name="T21" fmla="*/ 26 h 74"/>
                <a:gd name="T22" fmla="*/ 6 w 156"/>
                <a:gd name="T23" fmla="*/ 26 h 74"/>
                <a:gd name="T24" fmla="*/ 6 w 156"/>
                <a:gd name="T25" fmla="*/ 22 h 74"/>
                <a:gd name="T26" fmla="*/ 10 w 156"/>
                <a:gd name="T27" fmla="*/ 22 h 74"/>
                <a:gd name="T28" fmla="*/ 10 w 156"/>
                <a:gd name="T29" fmla="*/ 18 h 74"/>
                <a:gd name="T30" fmla="*/ 14 w 156"/>
                <a:gd name="T31" fmla="*/ 14 h 74"/>
                <a:gd name="T32" fmla="*/ 14 w 156"/>
                <a:gd name="T33" fmla="*/ 10 h 74"/>
                <a:gd name="T34" fmla="*/ 18 w 156"/>
                <a:gd name="T35" fmla="*/ 10 h 74"/>
                <a:gd name="T36" fmla="*/ 26 w 156"/>
                <a:gd name="T37" fmla="*/ 18 h 74"/>
                <a:gd name="T38" fmla="*/ 30 w 156"/>
                <a:gd name="T39" fmla="*/ 10 h 74"/>
                <a:gd name="T40" fmla="*/ 30 w 156"/>
                <a:gd name="T41" fmla="*/ 8 h 74"/>
                <a:gd name="T42" fmla="*/ 22 w 156"/>
                <a:gd name="T43" fmla="*/ 4 h 74"/>
                <a:gd name="T44" fmla="*/ 32 w 156"/>
                <a:gd name="T45" fmla="*/ 4 h 74"/>
                <a:gd name="T46" fmla="*/ 44 w 156"/>
                <a:gd name="T47" fmla="*/ 14 h 74"/>
                <a:gd name="T48" fmla="*/ 40 w 156"/>
                <a:gd name="T49" fmla="*/ 22 h 74"/>
                <a:gd name="T50" fmla="*/ 44 w 156"/>
                <a:gd name="T51" fmla="*/ 26 h 74"/>
                <a:gd name="T52" fmla="*/ 52 w 156"/>
                <a:gd name="T53" fmla="*/ 22 h 74"/>
                <a:gd name="T54" fmla="*/ 60 w 156"/>
                <a:gd name="T55" fmla="*/ 14 h 74"/>
                <a:gd name="T56" fmla="*/ 66 w 156"/>
                <a:gd name="T57" fmla="*/ 18 h 74"/>
                <a:gd name="T58" fmla="*/ 78 w 156"/>
                <a:gd name="T59" fmla="*/ 10 h 74"/>
                <a:gd name="T60" fmla="*/ 84 w 156"/>
                <a:gd name="T61" fmla="*/ 14 h 74"/>
                <a:gd name="T62" fmla="*/ 88 w 156"/>
                <a:gd name="T63" fmla="*/ 18 h 74"/>
                <a:gd name="T64" fmla="*/ 92 w 156"/>
                <a:gd name="T65" fmla="*/ 10 h 74"/>
                <a:gd name="T66" fmla="*/ 104 w 156"/>
                <a:gd name="T67" fmla="*/ 8 h 74"/>
                <a:gd name="T68" fmla="*/ 114 w 156"/>
                <a:gd name="T69" fmla="*/ 8 h 74"/>
                <a:gd name="T70" fmla="*/ 122 w 156"/>
                <a:gd name="T71" fmla="*/ 0 h 74"/>
                <a:gd name="T72" fmla="*/ 130 w 156"/>
                <a:gd name="T73" fmla="*/ 8 h 74"/>
                <a:gd name="T74" fmla="*/ 134 w 156"/>
                <a:gd name="T75" fmla="*/ 10 h 74"/>
                <a:gd name="T76" fmla="*/ 136 w 156"/>
                <a:gd name="T77" fmla="*/ 14 h 74"/>
                <a:gd name="T78" fmla="*/ 140 w 156"/>
                <a:gd name="T79" fmla="*/ 22 h 74"/>
                <a:gd name="T80" fmla="*/ 152 w 156"/>
                <a:gd name="T81" fmla="*/ 30 h 74"/>
                <a:gd name="T82" fmla="*/ 156 w 156"/>
                <a:gd name="T83" fmla="*/ 34 h 74"/>
                <a:gd name="T84" fmla="*/ 152 w 156"/>
                <a:gd name="T85" fmla="*/ 40 h 74"/>
                <a:gd name="T86" fmla="*/ 144 w 156"/>
                <a:gd name="T87" fmla="*/ 44 h 74"/>
                <a:gd name="T88" fmla="*/ 140 w 156"/>
                <a:gd name="T89" fmla="*/ 52 h 74"/>
                <a:gd name="T90" fmla="*/ 130 w 156"/>
                <a:gd name="T91" fmla="*/ 56 h 74"/>
                <a:gd name="T92" fmla="*/ 118 w 156"/>
                <a:gd name="T93" fmla="*/ 60 h 74"/>
                <a:gd name="T94" fmla="*/ 106 w 156"/>
                <a:gd name="T95" fmla="*/ 64 h 74"/>
                <a:gd name="T96" fmla="*/ 92 w 156"/>
                <a:gd name="T97" fmla="*/ 68 h 74"/>
                <a:gd name="T98" fmla="*/ 82 w 156"/>
                <a:gd name="T99" fmla="*/ 74 h 74"/>
                <a:gd name="T100" fmla="*/ 62 w 156"/>
                <a:gd name="T101" fmla="*/ 70 h 74"/>
                <a:gd name="T102" fmla="*/ 56 w 156"/>
                <a:gd name="T103" fmla="*/ 68 h 74"/>
                <a:gd name="T104" fmla="*/ 48 w 156"/>
                <a:gd name="T105" fmla="*/ 68 h 74"/>
                <a:gd name="T106" fmla="*/ 36 w 156"/>
                <a:gd name="T107" fmla="*/ 64 h 74"/>
                <a:gd name="T108" fmla="*/ 26 w 156"/>
                <a:gd name="T109" fmla="*/ 68 h 74"/>
                <a:gd name="T110" fmla="*/ 30 w 156"/>
                <a:gd name="T111" fmla="*/ 60 h 74"/>
                <a:gd name="T112" fmla="*/ 36 w 156"/>
                <a:gd name="T113" fmla="*/ 56 h 74"/>
                <a:gd name="T114" fmla="*/ 44 w 156"/>
                <a:gd name="T115" fmla="*/ 52 h 74"/>
                <a:gd name="T116" fmla="*/ 32 w 156"/>
                <a:gd name="T117" fmla="*/ 5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74">
                  <a:moveTo>
                    <a:pt x="32" y="52"/>
                  </a:moveTo>
                  <a:lnTo>
                    <a:pt x="36" y="48"/>
                  </a:lnTo>
                  <a:lnTo>
                    <a:pt x="40" y="48"/>
                  </a:lnTo>
                  <a:lnTo>
                    <a:pt x="40" y="44"/>
                  </a:lnTo>
                  <a:lnTo>
                    <a:pt x="36" y="48"/>
                  </a:lnTo>
                  <a:lnTo>
                    <a:pt x="32" y="48"/>
                  </a:lnTo>
                  <a:lnTo>
                    <a:pt x="32" y="52"/>
                  </a:lnTo>
                  <a:lnTo>
                    <a:pt x="32" y="48"/>
                  </a:lnTo>
                  <a:lnTo>
                    <a:pt x="30" y="48"/>
                  </a:lnTo>
                  <a:lnTo>
                    <a:pt x="30" y="44"/>
                  </a:lnTo>
                  <a:lnTo>
                    <a:pt x="30" y="40"/>
                  </a:lnTo>
                  <a:lnTo>
                    <a:pt x="26" y="40"/>
                  </a:lnTo>
                  <a:lnTo>
                    <a:pt x="22" y="40"/>
                  </a:lnTo>
                  <a:lnTo>
                    <a:pt x="18" y="40"/>
                  </a:lnTo>
                  <a:lnTo>
                    <a:pt x="14" y="40"/>
                  </a:lnTo>
                  <a:lnTo>
                    <a:pt x="10" y="44"/>
                  </a:lnTo>
                  <a:lnTo>
                    <a:pt x="6" y="44"/>
                  </a:lnTo>
                  <a:lnTo>
                    <a:pt x="6" y="40"/>
                  </a:lnTo>
                  <a:lnTo>
                    <a:pt x="10" y="40"/>
                  </a:lnTo>
                  <a:lnTo>
                    <a:pt x="14" y="40"/>
                  </a:lnTo>
                  <a:lnTo>
                    <a:pt x="14" y="38"/>
                  </a:lnTo>
                  <a:lnTo>
                    <a:pt x="18" y="38"/>
                  </a:lnTo>
                  <a:lnTo>
                    <a:pt x="22" y="38"/>
                  </a:lnTo>
                  <a:lnTo>
                    <a:pt x="26" y="38"/>
                  </a:lnTo>
                  <a:lnTo>
                    <a:pt x="30" y="38"/>
                  </a:lnTo>
                  <a:lnTo>
                    <a:pt x="32" y="38"/>
                  </a:lnTo>
                  <a:lnTo>
                    <a:pt x="36" y="38"/>
                  </a:lnTo>
                  <a:lnTo>
                    <a:pt x="40" y="34"/>
                  </a:lnTo>
                  <a:lnTo>
                    <a:pt x="36" y="34"/>
                  </a:lnTo>
                  <a:lnTo>
                    <a:pt x="32" y="34"/>
                  </a:lnTo>
                  <a:lnTo>
                    <a:pt x="30" y="34"/>
                  </a:lnTo>
                  <a:lnTo>
                    <a:pt x="26" y="34"/>
                  </a:lnTo>
                  <a:lnTo>
                    <a:pt x="30" y="34"/>
                  </a:lnTo>
                  <a:lnTo>
                    <a:pt x="30" y="30"/>
                  </a:lnTo>
                  <a:lnTo>
                    <a:pt x="32" y="30"/>
                  </a:lnTo>
                  <a:lnTo>
                    <a:pt x="36" y="30"/>
                  </a:lnTo>
                  <a:lnTo>
                    <a:pt x="36" y="26"/>
                  </a:lnTo>
                  <a:lnTo>
                    <a:pt x="40" y="26"/>
                  </a:lnTo>
                  <a:lnTo>
                    <a:pt x="36" y="26"/>
                  </a:lnTo>
                  <a:lnTo>
                    <a:pt x="32" y="26"/>
                  </a:lnTo>
                  <a:lnTo>
                    <a:pt x="30" y="26"/>
                  </a:lnTo>
                  <a:lnTo>
                    <a:pt x="32" y="26"/>
                  </a:lnTo>
                  <a:lnTo>
                    <a:pt x="32" y="22"/>
                  </a:lnTo>
                  <a:lnTo>
                    <a:pt x="32" y="26"/>
                  </a:lnTo>
                  <a:lnTo>
                    <a:pt x="30" y="26"/>
                  </a:lnTo>
                  <a:lnTo>
                    <a:pt x="26" y="26"/>
                  </a:lnTo>
                  <a:lnTo>
                    <a:pt x="22" y="26"/>
                  </a:lnTo>
                  <a:lnTo>
                    <a:pt x="22" y="22"/>
                  </a:lnTo>
                  <a:lnTo>
                    <a:pt x="22" y="26"/>
                  </a:lnTo>
                  <a:lnTo>
                    <a:pt x="18" y="26"/>
                  </a:lnTo>
                  <a:lnTo>
                    <a:pt x="14" y="26"/>
                  </a:lnTo>
                  <a:lnTo>
                    <a:pt x="10" y="26"/>
                  </a:lnTo>
                  <a:lnTo>
                    <a:pt x="6" y="26"/>
                  </a:lnTo>
                  <a:lnTo>
                    <a:pt x="2" y="26"/>
                  </a:lnTo>
                  <a:lnTo>
                    <a:pt x="0" y="26"/>
                  </a:lnTo>
                  <a:lnTo>
                    <a:pt x="2" y="22"/>
                  </a:lnTo>
                  <a:lnTo>
                    <a:pt x="0" y="22"/>
                  </a:lnTo>
                  <a:lnTo>
                    <a:pt x="2" y="22"/>
                  </a:lnTo>
                  <a:lnTo>
                    <a:pt x="6" y="22"/>
                  </a:lnTo>
                  <a:lnTo>
                    <a:pt x="6" y="26"/>
                  </a:lnTo>
                  <a:lnTo>
                    <a:pt x="10" y="26"/>
                  </a:lnTo>
                  <a:lnTo>
                    <a:pt x="6" y="26"/>
                  </a:lnTo>
                  <a:lnTo>
                    <a:pt x="6" y="22"/>
                  </a:lnTo>
                  <a:lnTo>
                    <a:pt x="10" y="22"/>
                  </a:lnTo>
                  <a:lnTo>
                    <a:pt x="6" y="22"/>
                  </a:lnTo>
                  <a:lnTo>
                    <a:pt x="6" y="18"/>
                  </a:lnTo>
                  <a:lnTo>
                    <a:pt x="2" y="18"/>
                  </a:lnTo>
                  <a:lnTo>
                    <a:pt x="6" y="18"/>
                  </a:lnTo>
                  <a:lnTo>
                    <a:pt x="10" y="18"/>
                  </a:lnTo>
                  <a:lnTo>
                    <a:pt x="10" y="22"/>
                  </a:lnTo>
                  <a:lnTo>
                    <a:pt x="14" y="22"/>
                  </a:lnTo>
                  <a:lnTo>
                    <a:pt x="14" y="18"/>
                  </a:lnTo>
                  <a:lnTo>
                    <a:pt x="18" y="18"/>
                  </a:lnTo>
                  <a:lnTo>
                    <a:pt x="14" y="18"/>
                  </a:lnTo>
                  <a:lnTo>
                    <a:pt x="10" y="18"/>
                  </a:lnTo>
                  <a:lnTo>
                    <a:pt x="6" y="14"/>
                  </a:lnTo>
                  <a:lnTo>
                    <a:pt x="10" y="14"/>
                  </a:lnTo>
                  <a:lnTo>
                    <a:pt x="14" y="14"/>
                  </a:lnTo>
                  <a:lnTo>
                    <a:pt x="18" y="18"/>
                  </a:lnTo>
                  <a:lnTo>
                    <a:pt x="14" y="14"/>
                  </a:lnTo>
                  <a:lnTo>
                    <a:pt x="10" y="14"/>
                  </a:lnTo>
                  <a:lnTo>
                    <a:pt x="10" y="10"/>
                  </a:lnTo>
                  <a:lnTo>
                    <a:pt x="14" y="10"/>
                  </a:lnTo>
                  <a:lnTo>
                    <a:pt x="14" y="14"/>
                  </a:lnTo>
                  <a:lnTo>
                    <a:pt x="14" y="10"/>
                  </a:lnTo>
                  <a:lnTo>
                    <a:pt x="10" y="10"/>
                  </a:lnTo>
                  <a:lnTo>
                    <a:pt x="14" y="10"/>
                  </a:lnTo>
                  <a:lnTo>
                    <a:pt x="14" y="8"/>
                  </a:lnTo>
                  <a:lnTo>
                    <a:pt x="18" y="8"/>
                  </a:lnTo>
                  <a:lnTo>
                    <a:pt x="18" y="10"/>
                  </a:lnTo>
                  <a:lnTo>
                    <a:pt x="22" y="10"/>
                  </a:lnTo>
                  <a:lnTo>
                    <a:pt x="22" y="14"/>
                  </a:lnTo>
                  <a:lnTo>
                    <a:pt x="26" y="10"/>
                  </a:lnTo>
                  <a:lnTo>
                    <a:pt x="26" y="14"/>
                  </a:lnTo>
                  <a:lnTo>
                    <a:pt x="26" y="18"/>
                  </a:lnTo>
                  <a:lnTo>
                    <a:pt x="26" y="14"/>
                  </a:lnTo>
                  <a:lnTo>
                    <a:pt x="30" y="14"/>
                  </a:lnTo>
                  <a:lnTo>
                    <a:pt x="30" y="18"/>
                  </a:lnTo>
                  <a:lnTo>
                    <a:pt x="30" y="14"/>
                  </a:lnTo>
                  <a:lnTo>
                    <a:pt x="30" y="10"/>
                  </a:lnTo>
                  <a:lnTo>
                    <a:pt x="26" y="10"/>
                  </a:lnTo>
                  <a:lnTo>
                    <a:pt x="22" y="10"/>
                  </a:lnTo>
                  <a:lnTo>
                    <a:pt x="22" y="8"/>
                  </a:lnTo>
                  <a:lnTo>
                    <a:pt x="26" y="8"/>
                  </a:lnTo>
                  <a:lnTo>
                    <a:pt x="30" y="8"/>
                  </a:lnTo>
                  <a:lnTo>
                    <a:pt x="26" y="8"/>
                  </a:lnTo>
                  <a:lnTo>
                    <a:pt x="22" y="8"/>
                  </a:lnTo>
                  <a:lnTo>
                    <a:pt x="18" y="8"/>
                  </a:lnTo>
                  <a:lnTo>
                    <a:pt x="18" y="4"/>
                  </a:lnTo>
                  <a:lnTo>
                    <a:pt x="22" y="4"/>
                  </a:lnTo>
                  <a:lnTo>
                    <a:pt x="18" y="4"/>
                  </a:lnTo>
                  <a:lnTo>
                    <a:pt x="22" y="4"/>
                  </a:lnTo>
                  <a:lnTo>
                    <a:pt x="26" y="4"/>
                  </a:lnTo>
                  <a:lnTo>
                    <a:pt x="30" y="4"/>
                  </a:lnTo>
                  <a:lnTo>
                    <a:pt x="32" y="4"/>
                  </a:lnTo>
                  <a:lnTo>
                    <a:pt x="32" y="8"/>
                  </a:lnTo>
                  <a:lnTo>
                    <a:pt x="36" y="8"/>
                  </a:lnTo>
                  <a:lnTo>
                    <a:pt x="40" y="10"/>
                  </a:lnTo>
                  <a:lnTo>
                    <a:pt x="44" y="10"/>
                  </a:lnTo>
                  <a:lnTo>
                    <a:pt x="44" y="14"/>
                  </a:lnTo>
                  <a:lnTo>
                    <a:pt x="40" y="14"/>
                  </a:lnTo>
                  <a:lnTo>
                    <a:pt x="44" y="14"/>
                  </a:lnTo>
                  <a:lnTo>
                    <a:pt x="44" y="18"/>
                  </a:lnTo>
                  <a:lnTo>
                    <a:pt x="44" y="22"/>
                  </a:lnTo>
                  <a:lnTo>
                    <a:pt x="40" y="22"/>
                  </a:lnTo>
                  <a:lnTo>
                    <a:pt x="40" y="18"/>
                  </a:lnTo>
                  <a:lnTo>
                    <a:pt x="36" y="18"/>
                  </a:lnTo>
                  <a:lnTo>
                    <a:pt x="40" y="22"/>
                  </a:lnTo>
                  <a:lnTo>
                    <a:pt x="44" y="22"/>
                  </a:lnTo>
                  <a:lnTo>
                    <a:pt x="44" y="26"/>
                  </a:lnTo>
                  <a:lnTo>
                    <a:pt x="48" y="26"/>
                  </a:lnTo>
                  <a:lnTo>
                    <a:pt x="48" y="30"/>
                  </a:lnTo>
                  <a:lnTo>
                    <a:pt x="48" y="34"/>
                  </a:lnTo>
                  <a:lnTo>
                    <a:pt x="48" y="26"/>
                  </a:lnTo>
                  <a:lnTo>
                    <a:pt x="52" y="22"/>
                  </a:lnTo>
                  <a:lnTo>
                    <a:pt x="56" y="22"/>
                  </a:lnTo>
                  <a:lnTo>
                    <a:pt x="56" y="26"/>
                  </a:lnTo>
                  <a:lnTo>
                    <a:pt x="60" y="22"/>
                  </a:lnTo>
                  <a:lnTo>
                    <a:pt x="60" y="18"/>
                  </a:lnTo>
                  <a:lnTo>
                    <a:pt x="60" y="14"/>
                  </a:lnTo>
                  <a:lnTo>
                    <a:pt x="60" y="10"/>
                  </a:lnTo>
                  <a:lnTo>
                    <a:pt x="62" y="10"/>
                  </a:lnTo>
                  <a:lnTo>
                    <a:pt x="62" y="14"/>
                  </a:lnTo>
                  <a:lnTo>
                    <a:pt x="66" y="14"/>
                  </a:lnTo>
                  <a:lnTo>
                    <a:pt x="66" y="18"/>
                  </a:lnTo>
                  <a:lnTo>
                    <a:pt x="70" y="18"/>
                  </a:lnTo>
                  <a:lnTo>
                    <a:pt x="70" y="14"/>
                  </a:lnTo>
                  <a:lnTo>
                    <a:pt x="70" y="10"/>
                  </a:lnTo>
                  <a:lnTo>
                    <a:pt x="74" y="10"/>
                  </a:lnTo>
                  <a:lnTo>
                    <a:pt x="78" y="10"/>
                  </a:lnTo>
                  <a:lnTo>
                    <a:pt x="78" y="8"/>
                  </a:lnTo>
                  <a:lnTo>
                    <a:pt x="82" y="8"/>
                  </a:lnTo>
                  <a:lnTo>
                    <a:pt x="82" y="10"/>
                  </a:lnTo>
                  <a:lnTo>
                    <a:pt x="84" y="10"/>
                  </a:lnTo>
                  <a:lnTo>
                    <a:pt x="84" y="14"/>
                  </a:lnTo>
                  <a:lnTo>
                    <a:pt x="88" y="14"/>
                  </a:lnTo>
                  <a:lnTo>
                    <a:pt x="88" y="18"/>
                  </a:lnTo>
                  <a:lnTo>
                    <a:pt x="88" y="22"/>
                  </a:lnTo>
                  <a:lnTo>
                    <a:pt x="92" y="22"/>
                  </a:lnTo>
                  <a:lnTo>
                    <a:pt x="88" y="18"/>
                  </a:lnTo>
                  <a:lnTo>
                    <a:pt x="88" y="14"/>
                  </a:lnTo>
                  <a:lnTo>
                    <a:pt x="84" y="10"/>
                  </a:lnTo>
                  <a:lnTo>
                    <a:pt x="88" y="8"/>
                  </a:lnTo>
                  <a:lnTo>
                    <a:pt x="88" y="10"/>
                  </a:lnTo>
                  <a:lnTo>
                    <a:pt x="92" y="10"/>
                  </a:lnTo>
                  <a:lnTo>
                    <a:pt x="96" y="10"/>
                  </a:lnTo>
                  <a:lnTo>
                    <a:pt x="96" y="14"/>
                  </a:lnTo>
                  <a:lnTo>
                    <a:pt x="100" y="14"/>
                  </a:lnTo>
                  <a:lnTo>
                    <a:pt x="100" y="10"/>
                  </a:lnTo>
                  <a:lnTo>
                    <a:pt x="104" y="8"/>
                  </a:lnTo>
                  <a:lnTo>
                    <a:pt x="106" y="8"/>
                  </a:lnTo>
                  <a:lnTo>
                    <a:pt x="106" y="10"/>
                  </a:lnTo>
                  <a:lnTo>
                    <a:pt x="110" y="10"/>
                  </a:lnTo>
                  <a:lnTo>
                    <a:pt x="110" y="8"/>
                  </a:lnTo>
                  <a:lnTo>
                    <a:pt x="114" y="8"/>
                  </a:lnTo>
                  <a:lnTo>
                    <a:pt x="110" y="4"/>
                  </a:lnTo>
                  <a:lnTo>
                    <a:pt x="110" y="0"/>
                  </a:lnTo>
                  <a:lnTo>
                    <a:pt x="114" y="0"/>
                  </a:lnTo>
                  <a:lnTo>
                    <a:pt x="118" y="0"/>
                  </a:lnTo>
                  <a:lnTo>
                    <a:pt x="122" y="0"/>
                  </a:lnTo>
                  <a:lnTo>
                    <a:pt x="122" y="4"/>
                  </a:lnTo>
                  <a:lnTo>
                    <a:pt x="122" y="8"/>
                  </a:lnTo>
                  <a:lnTo>
                    <a:pt x="126" y="8"/>
                  </a:lnTo>
                  <a:lnTo>
                    <a:pt x="130" y="10"/>
                  </a:lnTo>
                  <a:lnTo>
                    <a:pt x="130" y="8"/>
                  </a:lnTo>
                  <a:lnTo>
                    <a:pt x="134" y="8"/>
                  </a:lnTo>
                  <a:lnTo>
                    <a:pt x="134" y="4"/>
                  </a:lnTo>
                  <a:lnTo>
                    <a:pt x="136" y="4"/>
                  </a:lnTo>
                  <a:lnTo>
                    <a:pt x="134" y="8"/>
                  </a:lnTo>
                  <a:lnTo>
                    <a:pt x="134" y="10"/>
                  </a:lnTo>
                  <a:lnTo>
                    <a:pt x="130" y="10"/>
                  </a:lnTo>
                  <a:lnTo>
                    <a:pt x="134" y="10"/>
                  </a:lnTo>
                  <a:lnTo>
                    <a:pt x="136" y="10"/>
                  </a:lnTo>
                  <a:lnTo>
                    <a:pt x="140" y="14"/>
                  </a:lnTo>
                  <a:lnTo>
                    <a:pt x="136" y="14"/>
                  </a:lnTo>
                  <a:lnTo>
                    <a:pt x="136" y="18"/>
                  </a:lnTo>
                  <a:lnTo>
                    <a:pt x="140" y="18"/>
                  </a:lnTo>
                  <a:lnTo>
                    <a:pt x="144" y="18"/>
                  </a:lnTo>
                  <a:lnTo>
                    <a:pt x="144" y="22"/>
                  </a:lnTo>
                  <a:lnTo>
                    <a:pt x="140" y="22"/>
                  </a:lnTo>
                  <a:lnTo>
                    <a:pt x="140" y="26"/>
                  </a:lnTo>
                  <a:lnTo>
                    <a:pt x="144" y="22"/>
                  </a:lnTo>
                  <a:lnTo>
                    <a:pt x="148" y="22"/>
                  </a:lnTo>
                  <a:lnTo>
                    <a:pt x="152" y="26"/>
                  </a:lnTo>
                  <a:lnTo>
                    <a:pt x="152" y="30"/>
                  </a:lnTo>
                  <a:lnTo>
                    <a:pt x="156" y="30"/>
                  </a:lnTo>
                  <a:lnTo>
                    <a:pt x="152" y="34"/>
                  </a:lnTo>
                  <a:lnTo>
                    <a:pt x="148" y="34"/>
                  </a:lnTo>
                  <a:lnTo>
                    <a:pt x="152" y="34"/>
                  </a:lnTo>
                  <a:lnTo>
                    <a:pt x="156" y="34"/>
                  </a:lnTo>
                  <a:lnTo>
                    <a:pt x="156" y="38"/>
                  </a:lnTo>
                  <a:lnTo>
                    <a:pt x="152" y="38"/>
                  </a:lnTo>
                  <a:lnTo>
                    <a:pt x="148" y="38"/>
                  </a:lnTo>
                  <a:lnTo>
                    <a:pt x="152" y="38"/>
                  </a:lnTo>
                  <a:lnTo>
                    <a:pt x="152" y="40"/>
                  </a:lnTo>
                  <a:lnTo>
                    <a:pt x="148" y="40"/>
                  </a:lnTo>
                  <a:lnTo>
                    <a:pt x="152" y="40"/>
                  </a:lnTo>
                  <a:lnTo>
                    <a:pt x="148" y="40"/>
                  </a:lnTo>
                  <a:lnTo>
                    <a:pt x="148" y="44"/>
                  </a:lnTo>
                  <a:lnTo>
                    <a:pt x="144" y="44"/>
                  </a:lnTo>
                  <a:lnTo>
                    <a:pt x="140" y="44"/>
                  </a:lnTo>
                  <a:lnTo>
                    <a:pt x="140" y="40"/>
                  </a:lnTo>
                  <a:lnTo>
                    <a:pt x="140" y="44"/>
                  </a:lnTo>
                  <a:lnTo>
                    <a:pt x="140" y="48"/>
                  </a:lnTo>
                  <a:lnTo>
                    <a:pt x="140" y="52"/>
                  </a:lnTo>
                  <a:lnTo>
                    <a:pt x="136" y="52"/>
                  </a:lnTo>
                  <a:lnTo>
                    <a:pt x="134" y="56"/>
                  </a:lnTo>
                  <a:lnTo>
                    <a:pt x="136" y="56"/>
                  </a:lnTo>
                  <a:lnTo>
                    <a:pt x="134" y="56"/>
                  </a:lnTo>
                  <a:lnTo>
                    <a:pt x="130" y="56"/>
                  </a:lnTo>
                  <a:lnTo>
                    <a:pt x="130" y="52"/>
                  </a:lnTo>
                  <a:lnTo>
                    <a:pt x="130" y="56"/>
                  </a:lnTo>
                  <a:lnTo>
                    <a:pt x="126" y="56"/>
                  </a:lnTo>
                  <a:lnTo>
                    <a:pt x="122" y="56"/>
                  </a:lnTo>
                  <a:lnTo>
                    <a:pt x="118" y="60"/>
                  </a:lnTo>
                  <a:lnTo>
                    <a:pt x="114" y="60"/>
                  </a:lnTo>
                  <a:lnTo>
                    <a:pt x="114" y="64"/>
                  </a:lnTo>
                  <a:lnTo>
                    <a:pt x="110" y="64"/>
                  </a:lnTo>
                  <a:lnTo>
                    <a:pt x="106" y="68"/>
                  </a:lnTo>
                  <a:lnTo>
                    <a:pt x="106" y="64"/>
                  </a:lnTo>
                  <a:lnTo>
                    <a:pt x="104" y="64"/>
                  </a:lnTo>
                  <a:lnTo>
                    <a:pt x="104" y="68"/>
                  </a:lnTo>
                  <a:lnTo>
                    <a:pt x="100" y="68"/>
                  </a:lnTo>
                  <a:lnTo>
                    <a:pt x="96" y="68"/>
                  </a:lnTo>
                  <a:lnTo>
                    <a:pt x="92" y="68"/>
                  </a:lnTo>
                  <a:lnTo>
                    <a:pt x="92" y="70"/>
                  </a:lnTo>
                  <a:lnTo>
                    <a:pt x="92" y="74"/>
                  </a:lnTo>
                  <a:lnTo>
                    <a:pt x="88" y="74"/>
                  </a:lnTo>
                  <a:lnTo>
                    <a:pt x="84" y="74"/>
                  </a:lnTo>
                  <a:lnTo>
                    <a:pt x="82" y="74"/>
                  </a:lnTo>
                  <a:lnTo>
                    <a:pt x="78" y="74"/>
                  </a:lnTo>
                  <a:lnTo>
                    <a:pt x="74" y="74"/>
                  </a:lnTo>
                  <a:lnTo>
                    <a:pt x="70" y="74"/>
                  </a:lnTo>
                  <a:lnTo>
                    <a:pt x="66" y="70"/>
                  </a:lnTo>
                  <a:lnTo>
                    <a:pt x="62" y="70"/>
                  </a:lnTo>
                  <a:lnTo>
                    <a:pt x="60" y="70"/>
                  </a:lnTo>
                  <a:lnTo>
                    <a:pt x="56" y="70"/>
                  </a:lnTo>
                  <a:lnTo>
                    <a:pt x="56" y="68"/>
                  </a:lnTo>
                  <a:lnTo>
                    <a:pt x="60" y="68"/>
                  </a:lnTo>
                  <a:lnTo>
                    <a:pt x="56" y="68"/>
                  </a:lnTo>
                  <a:lnTo>
                    <a:pt x="52" y="68"/>
                  </a:lnTo>
                  <a:lnTo>
                    <a:pt x="56" y="68"/>
                  </a:lnTo>
                  <a:lnTo>
                    <a:pt x="56" y="64"/>
                  </a:lnTo>
                  <a:lnTo>
                    <a:pt x="52" y="68"/>
                  </a:lnTo>
                  <a:lnTo>
                    <a:pt x="48" y="68"/>
                  </a:lnTo>
                  <a:lnTo>
                    <a:pt x="48" y="64"/>
                  </a:lnTo>
                  <a:lnTo>
                    <a:pt x="44" y="64"/>
                  </a:lnTo>
                  <a:lnTo>
                    <a:pt x="40" y="68"/>
                  </a:lnTo>
                  <a:lnTo>
                    <a:pt x="40" y="64"/>
                  </a:lnTo>
                  <a:lnTo>
                    <a:pt x="36" y="64"/>
                  </a:lnTo>
                  <a:lnTo>
                    <a:pt x="36" y="68"/>
                  </a:lnTo>
                  <a:lnTo>
                    <a:pt x="32" y="68"/>
                  </a:lnTo>
                  <a:lnTo>
                    <a:pt x="32" y="64"/>
                  </a:lnTo>
                  <a:lnTo>
                    <a:pt x="30" y="64"/>
                  </a:lnTo>
                  <a:lnTo>
                    <a:pt x="26" y="68"/>
                  </a:lnTo>
                  <a:lnTo>
                    <a:pt x="26" y="64"/>
                  </a:lnTo>
                  <a:lnTo>
                    <a:pt x="26" y="60"/>
                  </a:lnTo>
                  <a:lnTo>
                    <a:pt x="26" y="64"/>
                  </a:lnTo>
                  <a:lnTo>
                    <a:pt x="30" y="64"/>
                  </a:lnTo>
                  <a:lnTo>
                    <a:pt x="30" y="60"/>
                  </a:lnTo>
                  <a:lnTo>
                    <a:pt x="32" y="60"/>
                  </a:lnTo>
                  <a:lnTo>
                    <a:pt x="36" y="60"/>
                  </a:lnTo>
                  <a:lnTo>
                    <a:pt x="36" y="56"/>
                  </a:lnTo>
                  <a:lnTo>
                    <a:pt x="36" y="60"/>
                  </a:lnTo>
                  <a:lnTo>
                    <a:pt x="36" y="56"/>
                  </a:lnTo>
                  <a:lnTo>
                    <a:pt x="40" y="56"/>
                  </a:lnTo>
                  <a:lnTo>
                    <a:pt x="36" y="56"/>
                  </a:lnTo>
                  <a:lnTo>
                    <a:pt x="36" y="52"/>
                  </a:lnTo>
                  <a:lnTo>
                    <a:pt x="40" y="52"/>
                  </a:lnTo>
                  <a:lnTo>
                    <a:pt x="44" y="52"/>
                  </a:lnTo>
                  <a:lnTo>
                    <a:pt x="40" y="52"/>
                  </a:lnTo>
                  <a:lnTo>
                    <a:pt x="36" y="52"/>
                  </a:lnTo>
                  <a:lnTo>
                    <a:pt x="36" y="56"/>
                  </a:lnTo>
                  <a:lnTo>
                    <a:pt x="32" y="56"/>
                  </a:lnTo>
                  <a:lnTo>
                    <a:pt x="32" y="52"/>
                  </a:lnTo>
                  <a:lnTo>
                    <a:pt x="32" y="52"/>
                  </a:lnTo>
                  <a:lnTo>
                    <a:pt x="32" y="5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25" name="Freeform 106">
              <a:extLst>
                <a:ext uri="{FF2B5EF4-FFF2-40B4-BE49-F238E27FC236}">
                  <a16:creationId xmlns:a16="http://schemas.microsoft.com/office/drawing/2014/main" id="{85AB7AA4-05C2-4512-22F5-95C652C26313}"/>
                </a:ext>
              </a:extLst>
            </p:cNvPr>
            <p:cNvSpPr>
              <a:spLocks noEditPoints="1"/>
            </p:cNvSpPr>
            <p:nvPr/>
          </p:nvSpPr>
          <p:spPr bwMode="auto">
            <a:xfrm>
              <a:off x="4156075" y="2927418"/>
              <a:ext cx="101600" cy="136525"/>
            </a:xfrm>
            <a:custGeom>
              <a:avLst/>
              <a:gdLst>
                <a:gd name="T0" fmla="*/ 20 w 64"/>
                <a:gd name="T1" fmla="*/ 46 h 86"/>
                <a:gd name="T2" fmla="*/ 16 w 64"/>
                <a:gd name="T3" fmla="*/ 46 h 86"/>
                <a:gd name="T4" fmla="*/ 12 w 64"/>
                <a:gd name="T5" fmla="*/ 46 h 86"/>
                <a:gd name="T6" fmla="*/ 12 w 64"/>
                <a:gd name="T7" fmla="*/ 42 h 86"/>
                <a:gd name="T8" fmla="*/ 8 w 64"/>
                <a:gd name="T9" fmla="*/ 38 h 86"/>
                <a:gd name="T10" fmla="*/ 8 w 64"/>
                <a:gd name="T11" fmla="*/ 34 h 86"/>
                <a:gd name="T12" fmla="*/ 12 w 64"/>
                <a:gd name="T13" fmla="*/ 34 h 86"/>
                <a:gd name="T14" fmla="*/ 12 w 64"/>
                <a:gd name="T15" fmla="*/ 30 h 86"/>
                <a:gd name="T16" fmla="*/ 8 w 64"/>
                <a:gd name="T17" fmla="*/ 30 h 86"/>
                <a:gd name="T18" fmla="*/ 8 w 64"/>
                <a:gd name="T19" fmla="*/ 26 h 86"/>
                <a:gd name="T20" fmla="*/ 12 w 64"/>
                <a:gd name="T21" fmla="*/ 26 h 86"/>
                <a:gd name="T22" fmla="*/ 20 w 64"/>
                <a:gd name="T23" fmla="*/ 24 h 86"/>
                <a:gd name="T24" fmla="*/ 26 w 64"/>
                <a:gd name="T25" fmla="*/ 26 h 86"/>
                <a:gd name="T26" fmla="*/ 30 w 64"/>
                <a:gd name="T27" fmla="*/ 20 h 86"/>
                <a:gd name="T28" fmla="*/ 30 w 64"/>
                <a:gd name="T29" fmla="*/ 16 h 86"/>
                <a:gd name="T30" fmla="*/ 30 w 64"/>
                <a:gd name="T31" fmla="*/ 12 h 86"/>
                <a:gd name="T32" fmla="*/ 38 w 64"/>
                <a:gd name="T33" fmla="*/ 4 h 86"/>
                <a:gd name="T34" fmla="*/ 42 w 64"/>
                <a:gd name="T35" fmla="*/ 4 h 86"/>
                <a:gd name="T36" fmla="*/ 42 w 64"/>
                <a:gd name="T37" fmla="*/ 8 h 86"/>
                <a:gd name="T38" fmla="*/ 46 w 64"/>
                <a:gd name="T39" fmla="*/ 8 h 86"/>
                <a:gd name="T40" fmla="*/ 46 w 64"/>
                <a:gd name="T41" fmla="*/ 4 h 86"/>
                <a:gd name="T42" fmla="*/ 50 w 64"/>
                <a:gd name="T43" fmla="*/ 4 h 86"/>
                <a:gd name="T44" fmla="*/ 50 w 64"/>
                <a:gd name="T45" fmla="*/ 8 h 86"/>
                <a:gd name="T46" fmla="*/ 42 w 64"/>
                <a:gd name="T47" fmla="*/ 16 h 86"/>
                <a:gd name="T48" fmla="*/ 38 w 64"/>
                <a:gd name="T49" fmla="*/ 20 h 86"/>
                <a:gd name="T50" fmla="*/ 38 w 64"/>
                <a:gd name="T51" fmla="*/ 24 h 86"/>
                <a:gd name="T52" fmla="*/ 46 w 64"/>
                <a:gd name="T53" fmla="*/ 26 h 86"/>
                <a:gd name="T54" fmla="*/ 54 w 64"/>
                <a:gd name="T55" fmla="*/ 24 h 86"/>
                <a:gd name="T56" fmla="*/ 60 w 64"/>
                <a:gd name="T57" fmla="*/ 30 h 86"/>
                <a:gd name="T58" fmla="*/ 64 w 64"/>
                <a:gd name="T59" fmla="*/ 30 h 86"/>
                <a:gd name="T60" fmla="*/ 60 w 64"/>
                <a:gd name="T61" fmla="*/ 38 h 86"/>
                <a:gd name="T62" fmla="*/ 64 w 64"/>
                <a:gd name="T63" fmla="*/ 46 h 86"/>
                <a:gd name="T64" fmla="*/ 64 w 64"/>
                <a:gd name="T65" fmla="*/ 50 h 86"/>
                <a:gd name="T66" fmla="*/ 60 w 64"/>
                <a:gd name="T67" fmla="*/ 60 h 86"/>
                <a:gd name="T68" fmla="*/ 60 w 64"/>
                <a:gd name="T69" fmla="*/ 68 h 86"/>
                <a:gd name="T70" fmla="*/ 54 w 64"/>
                <a:gd name="T71" fmla="*/ 72 h 86"/>
                <a:gd name="T72" fmla="*/ 54 w 64"/>
                <a:gd name="T73" fmla="*/ 68 h 86"/>
                <a:gd name="T74" fmla="*/ 46 w 64"/>
                <a:gd name="T75" fmla="*/ 72 h 86"/>
                <a:gd name="T76" fmla="*/ 38 w 64"/>
                <a:gd name="T77" fmla="*/ 76 h 86"/>
                <a:gd name="T78" fmla="*/ 30 w 64"/>
                <a:gd name="T79" fmla="*/ 76 h 86"/>
                <a:gd name="T80" fmla="*/ 30 w 64"/>
                <a:gd name="T81" fmla="*/ 82 h 86"/>
                <a:gd name="T82" fmla="*/ 20 w 64"/>
                <a:gd name="T83" fmla="*/ 82 h 86"/>
                <a:gd name="T84" fmla="*/ 12 w 64"/>
                <a:gd name="T85" fmla="*/ 86 h 86"/>
                <a:gd name="T86" fmla="*/ 12 w 64"/>
                <a:gd name="T87" fmla="*/ 82 h 86"/>
                <a:gd name="T88" fmla="*/ 8 w 64"/>
                <a:gd name="T89" fmla="*/ 82 h 86"/>
                <a:gd name="T90" fmla="*/ 16 w 64"/>
                <a:gd name="T91" fmla="*/ 76 h 86"/>
                <a:gd name="T92" fmla="*/ 4 w 64"/>
                <a:gd name="T93" fmla="*/ 78 h 86"/>
                <a:gd name="T94" fmla="*/ 4 w 64"/>
                <a:gd name="T95" fmla="*/ 76 h 86"/>
                <a:gd name="T96" fmla="*/ 8 w 64"/>
                <a:gd name="T97" fmla="*/ 72 h 86"/>
                <a:gd name="T98" fmla="*/ 0 w 64"/>
                <a:gd name="T99" fmla="*/ 68 h 86"/>
                <a:gd name="T100" fmla="*/ 12 w 64"/>
                <a:gd name="T101" fmla="*/ 68 h 86"/>
                <a:gd name="T102" fmla="*/ 16 w 64"/>
                <a:gd name="T103" fmla="*/ 60 h 86"/>
                <a:gd name="T104" fmla="*/ 26 w 64"/>
                <a:gd name="T105" fmla="*/ 60 h 86"/>
                <a:gd name="T106" fmla="*/ 24 w 64"/>
                <a:gd name="T107" fmla="*/ 60 h 86"/>
                <a:gd name="T108" fmla="*/ 12 w 64"/>
                <a:gd name="T109" fmla="*/ 60 h 86"/>
                <a:gd name="T110" fmla="*/ 16 w 64"/>
                <a:gd name="T111" fmla="*/ 56 h 86"/>
                <a:gd name="T112" fmla="*/ 24 w 64"/>
                <a:gd name="T113" fmla="*/ 50 h 86"/>
                <a:gd name="T114" fmla="*/ 8 w 64"/>
                <a:gd name="T115" fmla="*/ 30 h 86"/>
                <a:gd name="T116" fmla="*/ 4 w 64"/>
                <a:gd name="T117" fmla="*/ 30 h 86"/>
                <a:gd name="T118" fmla="*/ 8 w 64"/>
                <a:gd name="T119" fmla="*/ 3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 h="86">
                  <a:moveTo>
                    <a:pt x="24" y="50"/>
                  </a:moveTo>
                  <a:lnTo>
                    <a:pt x="24" y="46"/>
                  </a:lnTo>
                  <a:lnTo>
                    <a:pt x="20" y="46"/>
                  </a:lnTo>
                  <a:lnTo>
                    <a:pt x="16" y="46"/>
                  </a:lnTo>
                  <a:lnTo>
                    <a:pt x="16" y="50"/>
                  </a:lnTo>
                  <a:lnTo>
                    <a:pt x="16" y="46"/>
                  </a:lnTo>
                  <a:lnTo>
                    <a:pt x="12" y="46"/>
                  </a:lnTo>
                  <a:lnTo>
                    <a:pt x="16" y="46"/>
                  </a:lnTo>
                  <a:lnTo>
                    <a:pt x="12" y="46"/>
                  </a:lnTo>
                  <a:lnTo>
                    <a:pt x="8" y="46"/>
                  </a:lnTo>
                  <a:lnTo>
                    <a:pt x="12" y="46"/>
                  </a:lnTo>
                  <a:lnTo>
                    <a:pt x="12" y="42"/>
                  </a:lnTo>
                  <a:lnTo>
                    <a:pt x="8" y="46"/>
                  </a:lnTo>
                  <a:lnTo>
                    <a:pt x="4" y="42"/>
                  </a:lnTo>
                  <a:lnTo>
                    <a:pt x="8" y="38"/>
                  </a:lnTo>
                  <a:lnTo>
                    <a:pt x="12" y="38"/>
                  </a:lnTo>
                  <a:lnTo>
                    <a:pt x="8" y="38"/>
                  </a:lnTo>
                  <a:lnTo>
                    <a:pt x="8" y="34"/>
                  </a:lnTo>
                  <a:lnTo>
                    <a:pt x="12" y="34"/>
                  </a:lnTo>
                  <a:lnTo>
                    <a:pt x="16" y="34"/>
                  </a:lnTo>
                  <a:lnTo>
                    <a:pt x="12" y="34"/>
                  </a:lnTo>
                  <a:lnTo>
                    <a:pt x="8" y="34"/>
                  </a:lnTo>
                  <a:lnTo>
                    <a:pt x="8" y="30"/>
                  </a:lnTo>
                  <a:lnTo>
                    <a:pt x="12" y="30"/>
                  </a:lnTo>
                  <a:lnTo>
                    <a:pt x="12" y="34"/>
                  </a:lnTo>
                  <a:lnTo>
                    <a:pt x="12" y="30"/>
                  </a:lnTo>
                  <a:lnTo>
                    <a:pt x="8" y="30"/>
                  </a:lnTo>
                  <a:lnTo>
                    <a:pt x="8" y="26"/>
                  </a:lnTo>
                  <a:lnTo>
                    <a:pt x="8" y="30"/>
                  </a:lnTo>
                  <a:lnTo>
                    <a:pt x="8" y="26"/>
                  </a:lnTo>
                  <a:lnTo>
                    <a:pt x="8" y="24"/>
                  </a:lnTo>
                  <a:lnTo>
                    <a:pt x="8" y="26"/>
                  </a:lnTo>
                  <a:lnTo>
                    <a:pt x="12" y="26"/>
                  </a:lnTo>
                  <a:lnTo>
                    <a:pt x="12" y="24"/>
                  </a:lnTo>
                  <a:lnTo>
                    <a:pt x="16" y="24"/>
                  </a:lnTo>
                  <a:lnTo>
                    <a:pt x="20" y="24"/>
                  </a:lnTo>
                  <a:lnTo>
                    <a:pt x="20" y="26"/>
                  </a:lnTo>
                  <a:lnTo>
                    <a:pt x="24" y="24"/>
                  </a:lnTo>
                  <a:lnTo>
                    <a:pt x="26" y="26"/>
                  </a:lnTo>
                  <a:lnTo>
                    <a:pt x="30" y="24"/>
                  </a:lnTo>
                  <a:lnTo>
                    <a:pt x="26" y="24"/>
                  </a:lnTo>
                  <a:lnTo>
                    <a:pt x="30" y="20"/>
                  </a:lnTo>
                  <a:lnTo>
                    <a:pt x="34" y="20"/>
                  </a:lnTo>
                  <a:lnTo>
                    <a:pt x="34" y="16"/>
                  </a:lnTo>
                  <a:lnTo>
                    <a:pt x="30" y="16"/>
                  </a:lnTo>
                  <a:lnTo>
                    <a:pt x="26" y="20"/>
                  </a:lnTo>
                  <a:lnTo>
                    <a:pt x="26" y="16"/>
                  </a:lnTo>
                  <a:lnTo>
                    <a:pt x="30" y="12"/>
                  </a:lnTo>
                  <a:lnTo>
                    <a:pt x="30" y="8"/>
                  </a:lnTo>
                  <a:lnTo>
                    <a:pt x="34" y="4"/>
                  </a:lnTo>
                  <a:lnTo>
                    <a:pt x="38" y="4"/>
                  </a:lnTo>
                  <a:lnTo>
                    <a:pt x="42" y="4"/>
                  </a:lnTo>
                  <a:lnTo>
                    <a:pt x="42" y="8"/>
                  </a:lnTo>
                  <a:lnTo>
                    <a:pt x="42" y="4"/>
                  </a:lnTo>
                  <a:lnTo>
                    <a:pt x="38" y="4"/>
                  </a:lnTo>
                  <a:lnTo>
                    <a:pt x="42" y="4"/>
                  </a:lnTo>
                  <a:lnTo>
                    <a:pt x="42" y="8"/>
                  </a:lnTo>
                  <a:lnTo>
                    <a:pt x="42" y="12"/>
                  </a:lnTo>
                  <a:lnTo>
                    <a:pt x="42" y="8"/>
                  </a:lnTo>
                  <a:lnTo>
                    <a:pt x="46" y="8"/>
                  </a:lnTo>
                  <a:lnTo>
                    <a:pt x="46" y="4"/>
                  </a:lnTo>
                  <a:lnTo>
                    <a:pt x="42" y="4"/>
                  </a:lnTo>
                  <a:lnTo>
                    <a:pt x="46" y="4"/>
                  </a:lnTo>
                  <a:lnTo>
                    <a:pt x="46" y="0"/>
                  </a:lnTo>
                  <a:lnTo>
                    <a:pt x="50" y="0"/>
                  </a:lnTo>
                  <a:lnTo>
                    <a:pt x="50" y="4"/>
                  </a:lnTo>
                  <a:lnTo>
                    <a:pt x="54" y="4"/>
                  </a:lnTo>
                  <a:lnTo>
                    <a:pt x="50" y="4"/>
                  </a:lnTo>
                  <a:lnTo>
                    <a:pt x="50" y="8"/>
                  </a:lnTo>
                  <a:lnTo>
                    <a:pt x="46" y="8"/>
                  </a:lnTo>
                  <a:lnTo>
                    <a:pt x="46" y="12"/>
                  </a:lnTo>
                  <a:lnTo>
                    <a:pt x="42" y="16"/>
                  </a:lnTo>
                  <a:lnTo>
                    <a:pt x="38" y="16"/>
                  </a:lnTo>
                  <a:lnTo>
                    <a:pt x="42" y="20"/>
                  </a:lnTo>
                  <a:lnTo>
                    <a:pt x="38" y="20"/>
                  </a:lnTo>
                  <a:lnTo>
                    <a:pt x="34" y="20"/>
                  </a:lnTo>
                  <a:lnTo>
                    <a:pt x="34" y="24"/>
                  </a:lnTo>
                  <a:lnTo>
                    <a:pt x="38" y="24"/>
                  </a:lnTo>
                  <a:lnTo>
                    <a:pt x="38" y="26"/>
                  </a:lnTo>
                  <a:lnTo>
                    <a:pt x="42" y="26"/>
                  </a:lnTo>
                  <a:lnTo>
                    <a:pt x="46" y="26"/>
                  </a:lnTo>
                  <a:lnTo>
                    <a:pt x="50" y="26"/>
                  </a:lnTo>
                  <a:lnTo>
                    <a:pt x="50" y="24"/>
                  </a:lnTo>
                  <a:lnTo>
                    <a:pt x="54" y="24"/>
                  </a:lnTo>
                  <a:lnTo>
                    <a:pt x="54" y="26"/>
                  </a:lnTo>
                  <a:lnTo>
                    <a:pt x="56" y="30"/>
                  </a:lnTo>
                  <a:lnTo>
                    <a:pt x="60" y="30"/>
                  </a:lnTo>
                  <a:lnTo>
                    <a:pt x="60" y="26"/>
                  </a:lnTo>
                  <a:lnTo>
                    <a:pt x="60" y="30"/>
                  </a:lnTo>
                  <a:lnTo>
                    <a:pt x="64" y="30"/>
                  </a:lnTo>
                  <a:lnTo>
                    <a:pt x="60" y="30"/>
                  </a:lnTo>
                  <a:lnTo>
                    <a:pt x="60" y="34"/>
                  </a:lnTo>
                  <a:lnTo>
                    <a:pt x="60" y="38"/>
                  </a:lnTo>
                  <a:lnTo>
                    <a:pt x="64" y="38"/>
                  </a:lnTo>
                  <a:lnTo>
                    <a:pt x="64" y="42"/>
                  </a:lnTo>
                  <a:lnTo>
                    <a:pt x="64" y="46"/>
                  </a:lnTo>
                  <a:lnTo>
                    <a:pt x="60" y="46"/>
                  </a:lnTo>
                  <a:lnTo>
                    <a:pt x="64" y="46"/>
                  </a:lnTo>
                  <a:lnTo>
                    <a:pt x="64" y="50"/>
                  </a:lnTo>
                  <a:lnTo>
                    <a:pt x="64" y="52"/>
                  </a:lnTo>
                  <a:lnTo>
                    <a:pt x="64" y="56"/>
                  </a:lnTo>
                  <a:lnTo>
                    <a:pt x="60" y="60"/>
                  </a:lnTo>
                  <a:lnTo>
                    <a:pt x="60" y="64"/>
                  </a:lnTo>
                  <a:lnTo>
                    <a:pt x="56" y="64"/>
                  </a:lnTo>
                  <a:lnTo>
                    <a:pt x="60" y="68"/>
                  </a:lnTo>
                  <a:lnTo>
                    <a:pt x="56" y="68"/>
                  </a:lnTo>
                  <a:lnTo>
                    <a:pt x="54" y="68"/>
                  </a:lnTo>
                  <a:lnTo>
                    <a:pt x="54" y="72"/>
                  </a:lnTo>
                  <a:lnTo>
                    <a:pt x="54" y="68"/>
                  </a:lnTo>
                  <a:lnTo>
                    <a:pt x="50" y="68"/>
                  </a:lnTo>
                  <a:lnTo>
                    <a:pt x="54" y="68"/>
                  </a:lnTo>
                  <a:lnTo>
                    <a:pt x="54" y="72"/>
                  </a:lnTo>
                  <a:lnTo>
                    <a:pt x="50" y="72"/>
                  </a:lnTo>
                  <a:lnTo>
                    <a:pt x="46" y="72"/>
                  </a:lnTo>
                  <a:lnTo>
                    <a:pt x="42" y="72"/>
                  </a:lnTo>
                  <a:lnTo>
                    <a:pt x="42" y="76"/>
                  </a:lnTo>
                  <a:lnTo>
                    <a:pt x="38" y="76"/>
                  </a:lnTo>
                  <a:lnTo>
                    <a:pt x="34" y="78"/>
                  </a:lnTo>
                  <a:lnTo>
                    <a:pt x="34" y="76"/>
                  </a:lnTo>
                  <a:lnTo>
                    <a:pt x="30" y="76"/>
                  </a:lnTo>
                  <a:lnTo>
                    <a:pt x="34" y="78"/>
                  </a:lnTo>
                  <a:lnTo>
                    <a:pt x="30" y="78"/>
                  </a:lnTo>
                  <a:lnTo>
                    <a:pt x="30" y="82"/>
                  </a:lnTo>
                  <a:lnTo>
                    <a:pt x="26" y="82"/>
                  </a:lnTo>
                  <a:lnTo>
                    <a:pt x="24" y="82"/>
                  </a:lnTo>
                  <a:lnTo>
                    <a:pt x="20" y="82"/>
                  </a:lnTo>
                  <a:lnTo>
                    <a:pt x="16" y="82"/>
                  </a:lnTo>
                  <a:lnTo>
                    <a:pt x="12" y="82"/>
                  </a:lnTo>
                  <a:lnTo>
                    <a:pt x="12" y="86"/>
                  </a:lnTo>
                  <a:lnTo>
                    <a:pt x="12" y="82"/>
                  </a:lnTo>
                  <a:lnTo>
                    <a:pt x="16" y="82"/>
                  </a:lnTo>
                  <a:lnTo>
                    <a:pt x="12" y="82"/>
                  </a:lnTo>
                  <a:lnTo>
                    <a:pt x="16" y="78"/>
                  </a:lnTo>
                  <a:lnTo>
                    <a:pt x="12" y="78"/>
                  </a:lnTo>
                  <a:lnTo>
                    <a:pt x="8" y="82"/>
                  </a:lnTo>
                  <a:lnTo>
                    <a:pt x="8" y="78"/>
                  </a:lnTo>
                  <a:lnTo>
                    <a:pt x="12" y="78"/>
                  </a:lnTo>
                  <a:lnTo>
                    <a:pt x="16" y="76"/>
                  </a:lnTo>
                  <a:lnTo>
                    <a:pt x="12" y="76"/>
                  </a:lnTo>
                  <a:lnTo>
                    <a:pt x="8" y="78"/>
                  </a:lnTo>
                  <a:lnTo>
                    <a:pt x="4" y="78"/>
                  </a:lnTo>
                  <a:lnTo>
                    <a:pt x="4" y="76"/>
                  </a:lnTo>
                  <a:lnTo>
                    <a:pt x="4" y="78"/>
                  </a:lnTo>
                  <a:lnTo>
                    <a:pt x="4" y="76"/>
                  </a:lnTo>
                  <a:lnTo>
                    <a:pt x="8" y="72"/>
                  </a:lnTo>
                  <a:lnTo>
                    <a:pt x="12" y="72"/>
                  </a:lnTo>
                  <a:lnTo>
                    <a:pt x="8" y="72"/>
                  </a:lnTo>
                  <a:lnTo>
                    <a:pt x="4" y="72"/>
                  </a:lnTo>
                  <a:lnTo>
                    <a:pt x="0" y="72"/>
                  </a:lnTo>
                  <a:lnTo>
                    <a:pt x="0" y="68"/>
                  </a:lnTo>
                  <a:lnTo>
                    <a:pt x="4" y="68"/>
                  </a:lnTo>
                  <a:lnTo>
                    <a:pt x="8" y="68"/>
                  </a:lnTo>
                  <a:lnTo>
                    <a:pt x="12" y="68"/>
                  </a:lnTo>
                  <a:lnTo>
                    <a:pt x="12" y="64"/>
                  </a:lnTo>
                  <a:lnTo>
                    <a:pt x="12" y="60"/>
                  </a:lnTo>
                  <a:lnTo>
                    <a:pt x="16" y="60"/>
                  </a:lnTo>
                  <a:lnTo>
                    <a:pt x="20" y="60"/>
                  </a:lnTo>
                  <a:lnTo>
                    <a:pt x="24" y="60"/>
                  </a:lnTo>
                  <a:lnTo>
                    <a:pt x="26" y="60"/>
                  </a:lnTo>
                  <a:lnTo>
                    <a:pt x="24" y="60"/>
                  </a:lnTo>
                  <a:lnTo>
                    <a:pt x="24" y="56"/>
                  </a:lnTo>
                  <a:lnTo>
                    <a:pt x="24" y="60"/>
                  </a:lnTo>
                  <a:lnTo>
                    <a:pt x="20" y="60"/>
                  </a:lnTo>
                  <a:lnTo>
                    <a:pt x="16" y="60"/>
                  </a:lnTo>
                  <a:lnTo>
                    <a:pt x="12" y="60"/>
                  </a:lnTo>
                  <a:lnTo>
                    <a:pt x="8" y="60"/>
                  </a:lnTo>
                  <a:lnTo>
                    <a:pt x="12" y="60"/>
                  </a:lnTo>
                  <a:lnTo>
                    <a:pt x="16" y="56"/>
                  </a:lnTo>
                  <a:lnTo>
                    <a:pt x="16" y="52"/>
                  </a:lnTo>
                  <a:lnTo>
                    <a:pt x="20" y="50"/>
                  </a:lnTo>
                  <a:lnTo>
                    <a:pt x="24" y="50"/>
                  </a:lnTo>
                  <a:lnTo>
                    <a:pt x="24" y="50"/>
                  </a:lnTo>
                  <a:lnTo>
                    <a:pt x="24" y="50"/>
                  </a:lnTo>
                  <a:close/>
                  <a:moveTo>
                    <a:pt x="8" y="30"/>
                  </a:moveTo>
                  <a:lnTo>
                    <a:pt x="8" y="34"/>
                  </a:lnTo>
                  <a:lnTo>
                    <a:pt x="8" y="30"/>
                  </a:lnTo>
                  <a:lnTo>
                    <a:pt x="4" y="30"/>
                  </a:lnTo>
                  <a:lnTo>
                    <a:pt x="8" y="30"/>
                  </a:lnTo>
                  <a:lnTo>
                    <a:pt x="8" y="30"/>
                  </a:lnTo>
                  <a:lnTo>
                    <a:pt x="8" y="3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26" name="Freeform 107">
              <a:extLst>
                <a:ext uri="{FF2B5EF4-FFF2-40B4-BE49-F238E27FC236}">
                  <a16:creationId xmlns:a16="http://schemas.microsoft.com/office/drawing/2014/main" id="{BDCA620F-21D9-41CA-1F23-4897918F9A84}"/>
                </a:ext>
              </a:extLst>
            </p:cNvPr>
            <p:cNvSpPr>
              <a:spLocks/>
            </p:cNvSpPr>
            <p:nvPr/>
          </p:nvSpPr>
          <p:spPr bwMode="auto">
            <a:xfrm>
              <a:off x="4286250" y="2965518"/>
              <a:ext cx="12700" cy="9525"/>
            </a:xfrm>
            <a:custGeom>
              <a:avLst/>
              <a:gdLst>
                <a:gd name="T0" fmla="*/ 0 w 8"/>
                <a:gd name="T1" fmla="*/ 6 h 6"/>
                <a:gd name="T2" fmla="*/ 0 w 8"/>
                <a:gd name="T3" fmla="*/ 6 h 6"/>
                <a:gd name="T4" fmla="*/ 0 w 8"/>
                <a:gd name="T5" fmla="*/ 2 h 6"/>
                <a:gd name="T6" fmla="*/ 0 w 8"/>
                <a:gd name="T7" fmla="*/ 2 h 6"/>
                <a:gd name="T8" fmla="*/ 0 w 8"/>
                <a:gd name="T9" fmla="*/ 2 h 6"/>
                <a:gd name="T10" fmla="*/ 0 w 8"/>
                <a:gd name="T11" fmla="*/ 2 h 6"/>
                <a:gd name="T12" fmla="*/ 4 w 8"/>
                <a:gd name="T13" fmla="*/ 0 h 6"/>
                <a:gd name="T14" fmla="*/ 4 w 8"/>
                <a:gd name="T15" fmla="*/ 0 h 6"/>
                <a:gd name="T16" fmla="*/ 4 w 8"/>
                <a:gd name="T17" fmla="*/ 0 h 6"/>
                <a:gd name="T18" fmla="*/ 4 w 8"/>
                <a:gd name="T19" fmla="*/ 0 h 6"/>
                <a:gd name="T20" fmla="*/ 4 w 8"/>
                <a:gd name="T21" fmla="*/ 0 h 6"/>
                <a:gd name="T22" fmla="*/ 4 w 8"/>
                <a:gd name="T23" fmla="*/ 0 h 6"/>
                <a:gd name="T24" fmla="*/ 4 w 8"/>
                <a:gd name="T25" fmla="*/ 0 h 6"/>
                <a:gd name="T26" fmla="*/ 4 w 8"/>
                <a:gd name="T27" fmla="*/ 0 h 6"/>
                <a:gd name="T28" fmla="*/ 4 w 8"/>
                <a:gd name="T29" fmla="*/ 0 h 6"/>
                <a:gd name="T30" fmla="*/ 4 w 8"/>
                <a:gd name="T31" fmla="*/ 0 h 6"/>
                <a:gd name="T32" fmla="*/ 4 w 8"/>
                <a:gd name="T33" fmla="*/ 0 h 6"/>
                <a:gd name="T34" fmla="*/ 8 w 8"/>
                <a:gd name="T35" fmla="*/ 0 h 6"/>
                <a:gd name="T36" fmla="*/ 8 w 8"/>
                <a:gd name="T37" fmla="*/ 0 h 6"/>
                <a:gd name="T38" fmla="*/ 4 w 8"/>
                <a:gd name="T39" fmla="*/ 2 h 6"/>
                <a:gd name="T40" fmla="*/ 4 w 8"/>
                <a:gd name="T41" fmla="*/ 2 h 6"/>
                <a:gd name="T42" fmla="*/ 4 w 8"/>
                <a:gd name="T43" fmla="*/ 2 h 6"/>
                <a:gd name="T44" fmla="*/ 4 w 8"/>
                <a:gd name="T45" fmla="*/ 2 h 6"/>
                <a:gd name="T46" fmla="*/ 4 w 8"/>
                <a:gd name="T47" fmla="*/ 2 h 6"/>
                <a:gd name="T48" fmla="*/ 0 w 8"/>
                <a:gd name="T49" fmla="*/ 6 h 6"/>
                <a:gd name="T50" fmla="*/ 0 w 8"/>
                <a:gd name="T51" fmla="*/ 6 h 6"/>
                <a:gd name="T52" fmla="*/ 0 w 8"/>
                <a:gd name="T53" fmla="*/ 6 h 6"/>
                <a:gd name="T54" fmla="*/ 0 w 8"/>
                <a:gd name="T55" fmla="*/ 6 h 6"/>
                <a:gd name="T56" fmla="*/ 0 w 8"/>
                <a:gd name="T57" fmla="*/ 6 h 6"/>
                <a:gd name="T58" fmla="*/ 0 w 8"/>
                <a:gd name="T59" fmla="*/ 6 h 6"/>
                <a:gd name="T60" fmla="*/ 0 w 8"/>
                <a:gd name="T6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 h="6">
                  <a:moveTo>
                    <a:pt x="0" y="6"/>
                  </a:moveTo>
                  <a:lnTo>
                    <a:pt x="0" y="6"/>
                  </a:lnTo>
                  <a:lnTo>
                    <a:pt x="0" y="2"/>
                  </a:lnTo>
                  <a:lnTo>
                    <a:pt x="0" y="2"/>
                  </a:lnTo>
                  <a:lnTo>
                    <a:pt x="0" y="2"/>
                  </a:lnTo>
                  <a:lnTo>
                    <a:pt x="0" y="2"/>
                  </a:lnTo>
                  <a:lnTo>
                    <a:pt x="4" y="0"/>
                  </a:lnTo>
                  <a:lnTo>
                    <a:pt x="4" y="0"/>
                  </a:lnTo>
                  <a:lnTo>
                    <a:pt x="4" y="0"/>
                  </a:lnTo>
                  <a:lnTo>
                    <a:pt x="4" y="0"/>
                  </a:lnTo>
                  <a:lnTo>
                    <a:pt x="4" y="0"/>
                  </a:lnTo>
                  <a:lnTo>
                    <a:pt x="4" y="0"/>
                  </a:lnTo>
                  <a:lnTo>
                    <a:pt x="4" y="0"/>
                  </a:lnTo>
                  <a:lnTo>
                    <a:pt x="4" y="0"/>
                  </a:lnTo>
                  <a:lnTo>
                    <a:pt x="4" y="0"/>
                  </a:lnTo>
                  <a:lnTo>
                    <a:pt x="4" y="0"/>
                  </a:lnTo>
                  <a:lnTo>
                    <a:pt x="4" y="0"/>
                  </a:lnTo>
                  <a:lnTo>
                    <a:pt x="8" y="0"/>
                  </a:lnTo>
                  <a:lnTo>
                    <a:pt x="8" y="0"/>
                  </a:lnTo>
                  <a:lnTo>
                    <a:pt x="4" y="2"/>
                  </a:lnTo>
                  <a:lnTo>
                    <a:pt x="4" y="2"/>
                  </a:lnTo>
                  <a:lnTo>
                    <a:pt x="4" y="2"/>
                  </a:lnTo>
                  <a:lnTo>
                    <a:pt x="4" y="2"/>
                  </a:lnTo>
                  <a:lnTo>
                    <a:pt x="4" y="2"/>
                  </a:lnTo>
                  <a:lnTo>
                    <a:pt x="0" y="6"/>
                  </a:lnTo>
                  <a:lnTo>
                    <a:pt x="0" y="6"/>
                  </a:lnTo>
                  <a:lnTo>
                    <a:pt x="0" y="6"/>
                  </a:lnTo>
                  <a:lnTo>
                    <a:pt x="0" y="6"/>
                  </a:lnTo>
                  <a:lnTo>
                    <a:pt x="0" y="6"/>
                  </a:lnTo>
                  <a:lnTo>
                    <a:pt x="0" y="6"/>
                  </a:lnTo>
                  <a:lnTo>
                    <a:pt x="0" y="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27" name="Freeform 108">
              <a:extLst>
                <a:ext uri="{FF2B5EF4-FFF2-40B4-BE49-F238E27FC236}">
                  <a16:creationId xmlns:a16="http://schemas.microsoft.com/office/drawing/2014/main" id="{1FCE1806-BCED-15A2-5B78-6CBDCD60A49E}"/>
                </a:ext>
              </a:extLst>
            </p:cNvPr>
            <p:cNvSpPr>
              <a:spLocks noEditPoints="1"/>
            </p:cNvSpPr>
            <p:nvPr/>
          </p:nvSpPr>
          <p:spPr bwMode="auto">
            <a:xfrm>
              <a:off x="4540250" y="3206818"/>
              <a:ext cx="266700" cy="327025"/>
            </a:xfrm>
            <a:custGeom>
              <a:avLst/>
              <a:gdLst>
                <a:gd name="T0" fmla="*/ 98 w 168"/>
                <a:gd name="T1" fmla="*/ 72 h 206"/>
                <a:gd name="T2" fmla="*/ 106 w 168"/>
                <a:gd name="T3" fmla="*/ 90 h 206"/>
                <a:gd name="T4" fmla="*/ 124 w 168"/>
                <a:gd name="T5" fmla="*/ 100 h 206"/>
                <a:gd name="T6" fmla="*/ 136 w 168"/>
                <a:gd name="T7" fmla="*/ 108 h 206"/>
                <a:gd name="T8" fmla="*/ 150 w 168"/>
                <a:gd name="T9" fmla="*/ 120 h 206"/>
                <a:gd name="T10" fmla="*/ 166 w 168"/>
                <a:gd name="T11" fmla="*/ 130 h 206"/>
                <a:gd name="T12" fmla="*/ 166 w 168"/>
                <a:gd name="T13" fmla="*/ 142 h 206"/>
                <a:gd name="T14" fmla="*/ 150 w 168"/>
                <a:gd name="T15" fmla="*/ 130 h 206"/>
                <a:gd name="T16" fmla="*/ 142 w 168"/>
                <a:gd name="T17" fmla="*/ 142 h 206"/>
                <a:gd name="T18" fmla="*/ 150 w 168"/>
                <a:gd name="T19" fmla="*/ 156 h 206"/>
                <a:gd name="T20" fmla="*/ 142 w 168"/>
                <a:gd name="T21" fmla="*/ 172 h 206"/>
                <a:gd name="T22" fmla="*/ 128 w 168"/>
                <a:gd name="T23" fmla="*/ 176 h 206"/>
                <a:gd name="T24" fmla="*/ 138 w 168"/>
                <a:gd name="T25" fmla="*/ 160 h 206"/>
                <a:gd name="T26" fmla="*/ 132 w 168"/>
                <a:gd name="T27" fmla="*/ 146 h 206"/>
                <a:gd name="T28" fmla="*/ 120 w 168"/>
                <a:gd name="T29" fmla="*/ 130 h 206"/>
                <a:gd name="T30" fmla="*/ 106 w 168"/>
                <a:gd name="T31" fmla="*/ 116 h 206"/>
                <a:gd name="T32" fmla="*/ 86 w 168"/>
                <a:gd name="T33" fmla="*/ 112 h 206"/>
                <a:gd name="T34" fmla="*/ 76 w 168"/>
                <a:gd name="T35" fmla="*/ 96 h 206"/>
                <a:gd name="T36" fmla="*/ 64 w 168"/>
                <a:gd name="T37" fmla="*/ 86 h 206"/>
                <a:gd name="T38" fmla="*/ 54 w 168"/>
                <a:gd name="T39" fmla="*/ 72 h 206"/>
                <a:gd name="T40" fmla="*/ 38 w 168"/>
                <a:gd name="T41" fmla="*/ 56 h 206"/>
                <a:gd name="T42" fmla="*/ 20 w 168"/>
                <a:gd name="T43" fmla="*/ 64 h 206"/>
                <a:gd name="T44" fmla="*/ 16 w 168"/>
                <a:gd name="T45" fmla="*/ 60 h 206"/>
                <a:gd name="T46" fmla="*/ 4 w 168"/>
                <a:gd name="T47" fmla="*/ 52 h 206"/>
                <a:gd name="T48" fmla="*/ 4 w 168"/>
                <a:gd name="T49" fmla="*/ 38 h 206"/>
                <a:gd name="T50" fmla="*/ 4 w 168"/>
                <a:gd name="T51" fmla="*/ 24 h 206"/>
                <a:gd name="T52" fmla="*/ 24 w 168"/>
                <a:gd name="T53" fmla="*/ 16 h 206"/>
                <a:gd name="T54" fmla="*/ 34 w 168"/>
                <a:gd name="T55" fmla="*/ 24 h 206"/>
                <a:gd name="T56" fmla="*/ 38 w 168"/>
                <a:gd name="T57" fmla="*/ 12 h 206"/>
                <a:gd name="T58" fmla="*/ 50 w 168"/>
                <a:gd name="T59" fmla="*/ 12 h 206"/>
                <a:gd name="T60" fmla="*/ 56 w 168"/>
                <a:gd name="T61" fmla="*/ 4 h 206"/>
                <a:gd name="T62" fmla="*/ 76 w 168"/>
                <a:gd name="T63" fmla="*/ 0 h 206"/>
                <a:gd name="T64" fmla="*/ 90 w 168"/>
                <a:gd name="T65" fmla="*/ 8 h 206"/>
                <a:gd name="T66" fmla="*/ 98 w 168"/>
                <a:gd name="T67" fmla="*/ 16 h 206"/>
                <a:gd name="T68" fmla="*/ 102 w 168"/>
                <a:gd name="T69" fmla="*/ 26 h 206"/>
                <a:gd name="T70" fmla="*/ 94 w 168"/>
                <a:gd name="T71" fmla="*/ 26 h 206"/>
                <a:gd name="T72" fmla="*/ 86 w 168"/>
                <a:gd name="T73" fmla="*/ 30 h 206"/>
                <a:gd name="T74" fmla="*/ 86 w 168"/>
                <a:gd name="T75" fmla="*/ 42 h 206"/>
                <a:gd name="T76" fmla="*/ 86 w 168"/>
                <a:gd name="T77" fmla="*/ 60 h 206"/>
                <a:gd name="T78" fmla="*/ 82 w 168"/>
                <a:gd name="T79" fmla="*/ 100 h 206"/>
                <a:gd name="T80" fmla="*/ 82 w 168"/>
                <a:gd name="T81" fmla="*/ 64 h 206"/>
                <a:gd name="T82" fmla="*/ 54 w 168"/>
                <a:gd name="T83" fmla="*/ 82 h 206"/>
                <a:gd name="T84" fmla="*/ 26 w 168"/>
                <a:gd name="T85" fmla="*/ 150 h 206"/>
                <a:gd name="T86" fmla="*/ 26 w 168"/>
                <a:gd name="T87" fmla="*/ 126 h 206"/>
                <a:gd name="T88" fmla="*/ 38 w 168"/>
                <a:gd name="T89" fmla="*/ 116 h 206"/>
                <a:gd name="T90" fmla="*/ 46 w 168"/>
                <a:gd name="T91" fmla="*/ 126 h 206"/>
                <a:gd name="T92" fmla="*/ 46 w 168"/>
                <a:gd name="T93" fmla="*/ 150 h 206"/>
                <a:gd name="T94" fmla="*/ 34 w 168"/>
                <a:gd name="T95" fmla="*/ 160 h 206"/>
                <a:gd name="T96" fmla="*/ 26 w 168"/>
                <a:gd name="T97" fmla="*/ 152 h 206"/>
                <a:gd name="T98" fmla="*/ 112 w 168"/>
                <a:gd name="T99" fmla="*/ 198 h 206"/>
                <a:gd name="T100" fmla="*/ 94 w 168"/>
                <a:gd name="T101" fmla="*/ 190 h 206"/>
                <a:gd name="T102" fmla="*/ 82 w 168"/>
                <a:gd name="T103" fmla="*/ 178 h 206"/>
                <a:gd name="T104" fmla="*/ 98 w 168"/>
                <a:gd name="T105" fmla="*/ 176 h 206"/>
                <a:gd name="T106" fmla="*/ 120 w 168"/>
                <a:gd name="T107" fmla="*/ 176 h 206"/>
                <a:gd name="T108" fmla="*/ 124 w 168"/>
                <a:gd name="T109" fmla="*/ 182 h 206"/>
                <a:gd name="T110" fmla="*/ 120 w 168"/>
                <a:gd name="T111" fmla="*/ 19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8" h="206">
                  <a:moveTo>
                    <a:pt x="86" y="64"/>
                  </a:moveTo>
                  <a:lnTo>
                    <a:pt x="90" y="64"/>
                  </a:lnTo>
                  <a:lnTo>
                    <a:pt x="94" y="64"/>
                  </a:lnTo>
                  <a:lnTo>
                    <a:pt x="94" y="68"/>
                  </a:lnTo>
                  <a:lnTo>
                    <a:pt x="98" y="68"/>
                  </a:lnTo>
                  <a:lnTo>
                    <a:pt x="98" y="72"/>
                  </a:lnTo>
                  <a:lnTo>
                    <a:pt x="102" y="72"/>
                  </a:lnTo>
                  <a:lnTo>
                    <a:pt x="102" y="76"/>
                  </a:lnTo>
                  <a:lnTo>
                    <a:pt x="106" y="80"/>
                  </a:lnTo>
                  <a:lnTo>
                    <a:pt x="106" y="82"/>
                  </a:lnTo>
                  <a:lnTo>
                    <a:pt x="106" y="86"/>
                  </a:lnTo>
                  <a:lnTo>
                    <a:pt x="106" y="90"/>
                  </a:lnTo>
                  <a:lnTo>
                    <a:pt x="110" y="90"/>
                  </a:lnTo>
                  <a:lnTo>
                    <a:pt x="112" y="96"/>
                  </a:lnTo>
                  <a:lnTo>
                    <a:pt x="116" y="96"/>
                  </a:lnTo>
                  <a:lnTo>
                    <a:pt x="116" y="100"/>
                  </a:lnTo>
                  <a:lnTo>
                    <a:pt x="120" y="100"/>
                  </a:lnTo>
                  <a:lnTo>
                    <a:pt x="124" y="100"/>
                  </a:lnTo>
                  <a:lnTo>
                    <a:pt x="124" y="104"/>
                  </a:lnTo>
                  <a:lnTo>
                    <a:pt x="128" y="100"/>
                  </a:lnTo>
                  <a:lnTo>
                    <a:pt x="132" y="100"/>
                  </a:lnTo>
                  <a:lnTo>
                    <a:pt x="136" y="100"/>
                  </a:lnTo>
                  <a:lnTo>
                    <a:pt x="136" y="104"/>
                  </a:lnTo>
                  <a:lnTo>
                    <a:pt x="136" y="108"/>
                  </a:lnTo>
                  <a:lnTo>
                    <a:pt x="132" y="108"/>
                  </a:lnTo>
                  <a:lnTo>
                    <a:pt x="132" y="112"/>
                  </a:lnTo>
                  <a:lnTo>
                    <a:pt x="136" y="112"/>
                  </a:lnTo>
                  <a:lnTo>
                    <a:pt x="142" y="116"/>
                  </a:lnTo>
                  <a:lnTo>
                    <a:pt x="146" y="116"/>
                  </a:lnTo>
                  <a:lnTo>
                    <a:pt x="150" y="120"/>
                  </a:lnTo>
                  <a:lnTo>
                    <a:pt x="154" y="120"/>
                  </a:lnTo>
                  <a:lnTo>
                    <a:pt x="154" y="122"/>
                  </a:lnTo>
                  <a:lnTo>
                    <a:pt x="158" y="126"/>
                  </a:lnTo>
                  <a:lnTo>
                    <a:pt x="162" y="126"/>
                  </a:lnTo>
                  <a:lnTo>
                    <a:pt x="162" y="130"/>
                  </a:lnTo>
                  <a:lnTo>
                    <a:pt x="166" y="130"/>
                  </a:lnTo>
                  <a:lnTo>
                    <a:pt x="168" y="134"/>
                  </a:lnTo>
                  <a:lnTo>
                    <a:pt x="168" y="138"/>
                  </a:lnTo>
                  <a:lnTo>
                    <a:pt x="168" y="142"/>
                  </a:lnTo>
                  <a:lnTo>
                    <a:pt x="168" y="146"/>
                  </a:lnTo>
                  <a:lnTo>
                    <a:pt x="168" y="142"/>
                  </a:lnTo>
                  <a:lnTo>
                    <a:pt x="166" y="142"/>
                  </a:lnTo>
                  <a:lnTo>
                    <a:pt x="162" y="142"/>
                  </a:lnTo>
                  <a:lnTo>
                    <a:pt x="162" y="138"/>
                  </a:lnTo>
                  <a:lnTo>
                    <a:pt x="162" y="134"/>
                  </a:lnTo>
                  <a:lnTo>
                    <a:pt x="158" y="134"/>
                  </a:lnTo>
                  <a:lnTo>
                    <a:pt x="154" y="134"/>
                  </a:lnTo>
                  <a:lnTo>
                    <a:pt x="150" y="130"/>
                  </a:lnTo>
                  <a:lnTo>
                    <a:pt x="154" y="130"/>
                  </a:lnTo>
                  <a:lnTo>
                    <a:pt x="150" y="130"/>
                  </a:lnTo>
                  <a:lnTo>
                    <a:pt x="146" y="130"/>
                  </a:lnTo>
                  <a:lnTo>
                    <a:pt x="146" y="134"/>
                  </a:lnTo>
                  <a:lnTo>
                    <a:pt x="142" y="138"/>
                  </a:lnTo>
                  <a:lnTo>
                    <a:pt x="142" y="142"/>
                  </a:lnTo>
                  <a:lnTo>
                    <a:pt x="142" y="146"/>
                  </a:lnTo>
                  <a:lnTo>
                    <a:pt x="146" y="146"/>
                  </a:lnTo>
                  <a:lnTo>
                    <a:pt x="146" y="150"/>
                  </a:lnTo>
                  <a:lnTo>
                    <a:pt x="150" y="150"/>
                  </a:lnTo>
                  <a:lnTo>
                    <a:pt x="150" y="152"/>
                  </a:lnTo>
                  <a:lnTo>
                    <a:pt x="150" y="156"/>
                  </a:lnTo>
                  <a:lnTo>
                    <a:pt x="150" y="160"/>
                  </a:lnTo>
                  <a:lnTo>
                    <a:pt x="146" y="160"/>
                  </a:lnTo>
                  <a:lnTo>
                    <a:pt x="142" y="160"/>
                  </a:lnTo>
                  <a:lnTo>
                    <a:pt x="142" y="164"/>
                  </a:lnTo>
                  <a:lnTo>
                    <a:pt x="142" y="168"/>
                  </a:lnTo>
                  <a:lnTo>
                    <a:pt x="142" y="172"/>
                  </a:lnTo>
                  <a:lnTo>
                    <a:pt x="138" y="172"/>
                  </a:lnTo>
                  <a:lnTo>
                    <a:pt x="136" y="176"/>
                  </a:lnTo>
                  <a:lnTo>
                    <a:pt x="136" y="178"/>
                  </a:lnTo>
                  <a:lnTo>
                    <a:pt x="132" y="178"/>
                  </a:lnTo>
                  <a:lnTo>
                    <a:pt x="128" y="178"/>
                  </a:lnTo>
                  <a:lnTo>
                    <a:pt x="128" y="176"/>
                  </a:lnTo>
                  <a:lnTo>
                    <a:pt x="132" y="172"/>
                  </a:lnTo>
                  <a:lnTo>
                    <a:pt x="132" y="168"/>
                  </a:lnTo>
                  <a:lnTo>
                    <a:pt x="132" y="164"/>
                  </a:lnTo>
                  <a:lnTo>
                    <a:pt x="136" y="164"/>
                  </a:lnTo>
                  <a:lnTo>
                    <a:pt x="138" y="164"/>
                  </a:lnTo>
                  <a:lnTo>
                    <a:pt x="138" y="160"/>
                  </a:lnTo>
                  <a:lnTo>
                    <a:pt x="136" y="160"/>
                  </a:lnTo>
                  <a:lnTo>
                    <a:pt x="136" y="156"/>
                  </a:lnTo>
                  <a:lnTo>
                    <a:pt x="136" y="152"/>
                  </a:lnTo>
                  <a:lnTo>
                    <a:pt x="136" y="150"/>
                  </a:lnTo>
                  <a:lnTo>
                    <a:pt x="132" y="150"/>
                  </a:lnTo>
                  <a:lnTo>
                    <a:pt x="132" y="146"/>
                  </a:lnTo>
                  <a:lnTo>
                    <a:pt x="132" y="142"/>
                  </a:lnTo>
                  <a:lnTo>
                    <a:pt x="128" y="138"/>
                  </a:lnTo>
                  <a:lnTo>
                    <a:pt x="124" y="138"/>
                  </a:lnTo>
                  <a:lnTo>
                    <a:pt x="120" y="138"/>
                  </a:lnTo>
                  <a:lnTo>
                    <a:pt x="120" y="134"/>
                  </a:lnTo>
                  <a:lnTo>
                    <a:pt x="120" y="130"/>
                  </a:lnTo>
                  <a:lnTo>
                    <a:pt x="116" y="126"/>
                  </a:lnTo>
                  <a:lnTo>
                    <a:pt x="112" y="126"/>
                  </a:lnTo>
                  <a:lnTo>
                    <a:pt x="110" y="122"/>
                  </a:lnTo>
                  <a:lnTo>
                    <a:pt x="106" y="122"/>
                  </a:lnTo>
                  <a:lnTo>
                    <a:pt x="106" y="120"/>
                  </a:lnTo>
                  <a:lnTo>
                    <a:pt x="106" y="116"/>
                  </a:lnTo>
                  <a:lnTo>
                    <a:pt x="102" y="116"/>
                  </a:lnTo>
                  <a:lnTo>
                    <a:pt x="98" y="116"/>
                  </a:lnTo>
                  <a:lnTo>
                    <a:pt x="94" y="116"/>
                  </a:lnTo>
                  <a:lnTo>
                    <a:pt x="90" y="116"/>
                  </a:lnTo>
                  <a:lnTo>
                    <a:pt x="90" y="112"/>
                  </a:lnTo>
                  <a:lnTo>
                    <a:pt x="86" y="112"/>
                  </a:lnTo>
                  <a:lnTo>
                    <a:pt x="86" y="108"/>
                  </a:lnTo>
                  <a:lnTo>
                    <a:pt x="82" y="108"/>
                  </a:lnTo>
                  <a:lnTo>
                    <a:pt x="80" y="104"/>
                  </a:lnTo>
                  <a:lnTo>
                    <a:pt x="80" y="100"/>
                  </a:lnTo>
                  <a:lnTo>
                    <a:pt x="76" y="100"/>
                  </a:lnTo>
                  <a:lnTo>
                    <a:pt x="76" y="96"/>
                  </a:lnTo>
                  <a:lnTo>
                    <a:pt x="72" y="96"/>
                  </a:lnTo>
                  <a:lnTo>
                    <a:pt x="72" y="94"/>
                  </a:lnTo>
                  <a:lnTo>
                    <a:pt x="68" y="94"/>
                  </a:lnTo>
                  <a:lnTo>
                    <a:pt x="64" y="94"/>
                  </a:lnTo>
                  <a:lnTo>
                    <a:pt x="64" y="90"/>
                  </a:lnTo>
                  <a:lnTo>
                    <a:pt x="64" y="86"/>
                  </a:lnTo>
                  <a:lnTo>
                    <a:pt x="60" y="86"/>
                  </a:lnTo>
                  <a:lnTo>
                    <a:pt x="60" y="82"/>
                  </a:lnTo>
                  <a:lnTo>
                    <a:pt x="56" y="82"/>
                  </a:lnTo>
                  <a:lnTo>
                    <a:pt x="56" y="80"/>
                  </a:lnTo>
                  <a:lnTo>
                    <a:pt x="56" y="76"/>
                  </a:lnTo>
                  <a:lnTo>
                    <a:pt x="54" y="72"/>
                  </a:lnTo>
                  <a:lnTo>
                    <a:pt x="54" y="68"/>
                  </a:lnTo>
                  <a:lnTo>
                    <a:pt x="54" y="64"/>
                  </a:lnTo>
                  <a:lnTo>
                    <a:pt x="50" y="60"/>
                  </a:lnTo>
                  <a:lnTo>
                    <a:pt x="46" y="60"/>
                  </a:lnTo>
                  <a:lnTo>
                    <a:pt x="42" y="56"/>
                  </a:lnTo>
                  <a:lnTo>
                    <a:pt x="38" y="56"/>
                  </a:lnTo>
                  <a:lnTo>
                    <a:pt x="30" y="52"/>
                  </a:lnTo>
                  <a:lnTo>
                    <a:pt x="26" y="56"/>
                  </a:lnTo>
                  <a:lnTo>
                    <a:pt x="26" y="60"/>
                  </a:lnTo>
                  <a:lnTo>
                    <a:pt x="24" y="60"/>
                  </a:lnTo>
                  <a:lnTo>
                    <a:pt x="24" y="64"/>
                  </a:lnTo>
                  <a:lnTo>
                    <a:pt x="20" y="64"/>
                  </a:lnTo>
                  <a:lnTo>
                    <a:pt x="16" y="64"/>
                  </a:lnTo>
                  <a:lnTo>
                    <a:pt x="16" y="68"/>
                  </a:lnTo>
                  <a:lnTo>
                    <a:pt x="16" y="64"/>
                  </a:lnTo>
                  <a:lnTo>
                    <a:pt x="12" y="64"/>
                  </a:lnTo>
                  <a:lnTo>
                    <a:pt x="16" y="64"/>
                  </a:lnTo>
                  <a:lnTo>
                    <a:pt x="16" y="60"/>
                  </a:lnTo>
                  <a:lnTo>
                    <a:pt x="16" y="56"/>
                  </a:lnTo>
                  <a:lnTo>
                    <a:pt x="16" y="60"/>
                  </a:lnTo>
                  <a:lnTo>
                    <a:pt x="12" y="60"/>
                  </a:lnTo>
                  <a:lnTo>
                    <a:pt x="8" y="56"/>
                  </a:lnTo>
                  <a:lnTo>
                    <a:pt x="4" y="56"/>
                  </a:lnTo>
                  <a:lnTo>
                    <a:pt x="4" y="52"/>
                  </a:lnTo>
                  <a:lnTo>
                    <a:pt x="4" y="50"/>
                  </a:lnTo>
                  <a:lnTo>
                    <a:pt x="8" y="46"/>
                  </a:lnTo>
                  <a:lnTo>
                    <a:pt x="4" y="46"/>
                  </a:lnTo>
                  <a:lnTo>
                    <a:pt x="0" y="42"/>
                  </a:lnTo>
                  <a:lnTo>
                    <a:pt x="0" y="38"/>
                  </a:lnTo>
                  <a:lnTo>
                    <a:pt x="4" y="38"/>
                  </a:lnTo>
                  <a:lnTo>
                    <a:pt x="8" y="38"/>
                  </a:lnTo>
                  <a:lnTo>
                    <a:pt x="8" y="34"/>
                  </a:lnTo>
                  <a:lnTo>
                    <a:pt x="8" y="30"/>
                  </a:lnTo>
                  <a:lnTo>
                    <a:pt x="4" y="30"/>
                  </a:lnTo>
                  <a:lnTo>
                    <a:pt x="4" y="26"/>
                  </a:lnTo>
                  <a:lnTo>
                    <a:pt x="4" y="24"/>
                  </a:lnTo>
                  <a:lnTo>
                    <a:pt x="8" y="24"/>
                  </a:lnTo>
                  <a:lnTo>
                    <a:pt x="12" y="24"/>
                  </a:lnTo>
                  <a:lnTo>
                    <a:pt x="16" y="24"/>
                  </a:lnTo>
                  <a:lnTo>
                    <a:pt x="20" y="24"/>
                  </a:lnTo>
                  <a:lnTo>
                    <a:pt x="24" y="20"/>
                  </a:lnTo>
                  <a:lnTo>
                    <a:pt x="24" y="16"/>
                  </a:lnTo>
                  <a:lnTo>
                    <a:pt x="26" y="12"/>
                  </a:lnTo>
                  <a:lnTo>
                    <a:pt x="26" y="16"/>
                  </a:lnTo>
                  <a:lnTo>
                    <a:pt x="30" y="20"/>
                  </a:lnTo>
                  <a:lnTo>
                    <a:pt x="34" y="20"/>
                  </a:lnTo>
                  <a:lnTo>
                    <a:pt x="30" y="24"/>
                  </a:lnTo>
                  <a:lnTo>
                    <a:pt x="34" y="24"/>
                  </a:lnTo>
                  <a:lnTo>
                    <a:pt x="34" y="26"/>
                  </a:lnTo>
                  <a:lnTo>
                    <a:pt x="34" y="24"/>
                  </a:lnTo>
                  <a:lnTo>
                    <a:pt x="34" y="20"/>
                  </a:lnTo>
                  <a:lnTo>
                    <a:pt x="38" y="20"/>
                  </a:lnTo>
                  <a:lnTo>
                    <a:pt x="38" y="16"/>
                  </a:lnTo>
                  <a:lnTo>
                    <a:pt x="38" y="12"/>
                  </a:lnTo>
                  <a:lnTo>
                    <a:pt x="42" y="12"/>
                  </a:lnTo>
                  <a:lnTo>
                    <a:pt x="42" y="16"/>
                  </a:lnTo>
                  <a:lnTo>
                    <a:pt x="46" y="16"/>
                  </a:lnTo>
                  <a:lnTo>
                    <a:pt x="50" y="16"/>
                  </a:lnTo>
                  <a:lnTo>
                    <a:pt x="54" y="16"/>
                  </a:lnTo>
                  <a:lnTo>
                    <a:pt x="50" y="12"/>
                  </a:lnTo>
                  <a:lnTo>
                    <a:pt x="50" y="8"/>
                  </a:lnTo>
                  <a:lnTo>
                    <a:pt x="54" y="8"/>
                  </a:lnTo>
                  <a:lnTo>
                    <a:pt x="54" y="12"/>
                  </a:lnTo>
                  <a:lnTo>
                    <a:pt x="56" y="12"/>
                  </a:lnTo>
                  <a:lnTo>
                    <a:pt x="56" y="8"/>
                  </a:lnTo>
                  <a:lnTo>
                    <a:pt x="56" y="4"/>
                  </a:lnTo>
                  <a:lnTo>
                    <a:pt x="60" y="4"/>
                  </a:lnTo>
                  <a:lnTo>
                    <a:pt x="60" y="8"/>
                  </a:lnTo>
                  <a:lnTo>
                    <a:pt x="64" y="4"/>
                  </a:lnTo>
                  <a:lnTo>
                    <a:pt x="64" y="0"/>
                  </a:lnTo>
                  <a:lnTo>
                    <a:pt x="72" y="0"/>
                  </a:lnTo>
                  <a:lnTo>
                    <a:pt x="76" y="0"/>
                  </a:lnTo>
                  <a:lnTo>
                    <a:pt x="80" y="0"/>
                  </a:lnTo>
                  <a:lnTo>
                    <a:pt x="80" y="4"/>
                  </a:lnTo>
                  <a:lnTo>
                    <a:pt x="82" y="4"/>
                  </a:lnTo>
                  <a:lnTo>
                    <a:pt x="82" y="8"/>
                  </a:lnTo>
                  <a:lnTo>
                    <a:pt x="86" y="8"/>
                  </a:lnTo>
                  <a:lnTo>
                    <a:pt x="90" y="8"/>
                  </a:lnTo>
                  <a:lnTo>
                    <a:pt x="94" y="12"/>
                  </a:lnTo>
                  <a:lnTo>
                    <a:pt x="98" y="12"/>
                  </a:lnTo>
                  <a:lnTo>
                    <a:pt x="102" y="12"/>
                  </a:lnTo>
                  <a:lnTo>
                    <a:pt x="98" y="16"/>
                  </a:lnTo>
                  <a:lnTo>
                    <a:pt x="98" y="20"/>
                  </a:lnTo>
                  <a:lnTo>
                    <a:pt x="98" y="16"/>
                  </a:lnTo>
                  <a:lnTo>
                    <a:pt x="98" y="20"/>
                  </a:lnTo>
                  <a:lnTo>
                    <a:pt x="102" y="20"/>
                  </a:lnTo>
                  <a:lnTo>
                    <a:pt x="98" y="20"/>
                  </a:lnTo>
                  <a:lnTo>
                    <a:pt x="98" y="24"/>
                  </a:lnTo>
                  <a:lnTo>
                    <a:pt x="102" y="24"/>
                  </a:lnTo>
                  <a:lnTo>
                    <a:pt x="102" y="26"/>
                  </a:lnTo>
                  <a:lnTo>
                    <a:pt x="106" y="26"/>
                  </a:lnTo>
                  <a:lnTo>
                    <a:pt x="106" y="30"/>
                  </a:lnTo>
                  <a:lnTo>
                    <a:pt x="102" y="30"/>
                  </a:lnTo>
                  <a:lnTo>
                    <a:pt x="102" y="26"/>
                  </a:lnTo>
                  <a:lnTo>
                    <a:pt x="98" y="26"/>
                  </a:lnTo>
                  <a:lnTo>
                    <a:pt x="94" y="26"/>
                  </a:lnTo>
                  <a:lnTo>
                    <a:pt x="94" y="30"/>
                  </a:lnTo>
                  <a:lnTo>
                    <a:pt x="90" y="30"/>
                  </a:lnTo>
                  <a:lnTo>
                    <a:pt x="86" y="30"/>
                  </a:lnTo>
                  <a:lnTo>
                    <a:pt x="82" y="34"/>
                  </a:lnTo>
                  <a:lnTo>
                    <a:pt x="82" y="30"/>
                  </a:lnTo>
                  <a:lnTo>
                    <a:pt x="86" y="30"/>
                  </a:lnTo>
                  <a:lnTo>
                    <a:pt x="82" y="30"/>
                  </a:lnTo>
                  <a:lnTo>
                    <a:pt x="82" y="34"/>
                  </a:lnTo>
                  <a:lnTo>
                    <a:pt x="80" y="34"/>
                  </a:lnTo>
                  <a:lnTo>
                    <a:pt x="80" y="38"/>
                  </a:lnTo>
                  <a:lnTo>
                    <a:pt x="82" y="42"/>
                  </a:lnTo>
                  <a:lnTo>
                    <a:pt x="86" y="42"/>
                  </a:lnTo>
                  <a:lnTo>
                    <a:pt x="82" y="46"/>
                  </a:lnTo>
                  <a:lnTo>
                    <a:pt x="80" y="50"/>
                  </a:lnTo>
                  <a:lnTo>
                    <a:pt x="82" y="52"/>
                  </a:lnTo>
                  <a:lnTo>
                    <a:pt x="82" y="56"/>
                  </a:lnTo>
                  <a:lnTo>
                    <a:pt x="82" y="60"/>
                  </a:lnTo>
                  <a:lnTo>
                    <a:pt x="86" y="60"/>
                  </a:lnTo>
                  <a:lnTo>
                    <a:pt x="86" y="64"/>
                  </a:lnTo>
                  <a:lnTo>
                    <a:pt x="86" y="64"/>
                  </a:lnTo>
                  <a:lnTo>
                    <a:pt x="86" y="64"/>
                  </a:lnTo>
                  <a:close/>
                  <a:moveTo>
                    <a:pt x="82" y="100"/>
                  </a:moveTo>
                  <a:lnTo>
                    <a:pt x="82" y="104"/>
                  </a:lnTo>
                  <a:lnTo>
                    <a:pt x="82" y="100"/>
                  </a:lnTo>
                  <a:lnTo>
                    <a:pt x="82" y="100"/>
                  </a:lnTo>
                  <a:lnTo>
                    <a:pt x="82" y="100"/>
                  </a:lnTo>
                  <a:close/>
                  <a:moveTo>
                    <a:pt x="82" y="64"/>
                  </a:moveTo>
                  <a:lnTo>
                    <a:pt x="82" y="60"/>
                  </a:lnTo>
                  <a:lnTo>
                    <a:pt x="82" y="64"/>
                  </a:lnTo>
                  <a:lnTo>
                    <a:pt x="82" y="64"/>
                  </a:lnTo>
                  <a:lnTo>
                    <a:pt x="82" y="64"/>
                  </a:lnTo>
                  <a:close/>
                  <a:moveTo>
                    <a:pt x="56" y="86"/>
                  </a:moveTo>
                  <a:lnTo>
                    <a:pt x="54" y="86"/>
                  </a:lnTo>
                  <a:lnTo>
                    <a:pt x="50" y="86"/>
                  </a:lnTo>
                  <a:lnTo>
                    <a:pt x="54" y="86"/>
                  </a:lnTo>
                  <a:lnTo>
                    <a:pt x="54" y="82"/>
                  </a:lnTo>
                  <a:lnTo>
                    <a:pt x="56" y="82"/>
                  </a:lnTo>
                  <a:lnTo>
                    <a:pt x="56" y="86"/>
                  </a:lnTo>
                  <a:lnTo>
                    <a:pt x="56" y="86"/>
                  </a:lnTo>
                  <a:lnTo>
                    <a:pt x="56" y="86"/>
                  </a:lnTo>
                  <a:close/>
                  <a:moveTo>
                    <a:pt x="26" y="152"/>
                  </a:moveTo>
                  <a:lnTo>
                    <a:pt x="26" y="150"/>
                  </a:lnTo>
                  <a:lnTo>
                    <a:pt x="26" y="146"/>
                  </a:lnTo>
                  <a:lnTo>
                    <a:pt x="26" y="142"/>
                  </a:lnTo>
                  <a:lnTo>
                    <a:pt x="26" y="138"/>
                  </a:lnTo>
                  <a:lnTo>
                    <a:pt x="26" y="134"/>
                  </a:lnTo>
                  <a:lnTo>
                    <a:pt x="26" y="130"/>
                  </a:lnTo>
                  <a:lnTo>
                    <a:pt x="26" y="126"/>
                  </a:lnTo>
                  <a:lnTo>
                    <a:pt x="24" y="126"/>
                  </a:lnTo>
                  <a:lnTo>
                    <a:pt x="24" y="122"/>
                  </a:lnTo>
                  <a:lnTo>
                    <a:pt x="26" y="122"/>
                  </a:lnTo>
                  <a:lnTo>
                    <a:pt x="30" y="122"/>
                  </a:lnTo>
                  <a:lnTo>
                    <a:pt x="34" y="120"/>
                  </a:lnTo>
                  <a:lnTo>
                    <a:pt x="38" y="116"/>
                  </a:lnTo>
                  <a:lnTo>
                    <a:pt x="42" y="116"/>
                  </a:lnTo>
                  <a:lnTo>
                    <a:pt x="42" y="120"/>
                  </a:lnTo>
                  <a:lnTo>
                    <a:pt x="46" y="120"/>
                  </a:lnTo>
                  <a:lnTo>
                    <a:pt x="42" y="122"/>
                  </a:lnTo>
                  <a:lnTo>
                    <a:pt x="46" y="122"/>
                  </a:lnTo>
                  <a:lnTo>
                    <a:pt x="46" y="126"/>
                  </a:lnTo>
                  <a:lnTo>
                    <a:pt x="46" y="130"/>
                  </a:lnTo>
                  <a:lnTo>
                    <a:pt x="46" y="134"/>
                  </a:lnTo>
                  <a:lnTo>
                    <a:pt x="46" y="138"/>
                  </a:lnTo>
                  <a:lnTo>
                    <a:pt x="46" y="142"/>
                  </a:lnTo>
                  <a:lnTo>
                    <a:pt x="46" y="146"/>
                  </a:lnTo>
                  <a:lnTo>
                    <a:pt x="46" y="150"/>
                  </a:lnTo>
                  <a:lnTo>
                    <a:pt x="42" y="152"/>
                  </a:lnTo>
                  <a:lnTo>
                    <a:pt x="42" y="156"/>
                  </a:lnTo>
                  <a:lnTo>
                    <a:pt x="38" y="156"/>
                  </a:lnTo>
                  <a:lnTo>
                    <a:pt x="34" y="152"/>
                  </a:lnTo>
                  <a:lnTo>
                    <a:pt x="34" y="156"/>
                  </a:lnTo>
                  <a:lnTo>
                    <a:pt x="34" y="160"/>
                  </a:lnTo>
                  <a:lnTo>
                    <a:pt x="30" y="160"/>
                  </a:lnTo>
                  <a:lnTo>
                    <a:pt x="26" y="156"/>
                  </a:lnTo>
                  <a:lnTo>
                    <a:pt x="26" y="160"/>
                  </a:lnTo>
                  <a:lnTo>
                    <a:pt x="26" y="156"/>
                  </a:lnTo>
                  <a:lnTo>
                    <a:pt x="26" y="152"/>
                  </a:lnTo>
                  <a:lnTo>
                    <a:pt x="26" y="152"/>
                  </a:lnTo>
                  <a:lnTo>
                    <a:pt x="26" y="152"/>
                  </a:lnTo>
                  <a:close/>
                  <a:moveTo>
                    <a:pt x="120" y="206"/>
                  </a:moveTo>
                  <a:lnTo>
                    <a:pt x="120" y="202"/>
                  </a:lnTo>
                  <a:lnTo>
                    <a:pt x="116" y="202"/>
                  </a:lnTo>
                  <a:lnTo>
                    <a:pt x="112" y="202"/>
                  </a:lnTo>
                  <a:lnTo>
                    <a:pt x="112" y="198"/>
                  </a:lnTo>
                  <a:lnTo>
                    <a:pt x="110" y="198"/>
                  </a:lnTo>
                  <a:lnTo>
                    <a:pt x="110" y="194"/>
                  </a:lnTo>
                  <a:lnTo>
                    <a:pt x="106" y="194"/>
                  </a:lnTo>
                  <a:lnTo>
                    <a:pt x="102" y="194"/>
                  </a:lnTo>
                  <a:lnTo>
                    <a:pt x="98" y="190"/>
                  </a:lnTo>
                  <a:lnTo>
                    <a:pt x="94" y="190"/>
                  </a:lnTo>
                  <a:lnTo>
                    <a:pt x="94" y="186"/>
                  </a:lnTo>
                  <a:lnTo>
                    <a:pt x="90" y="186"/>
                  </a:lnTo>
                  <a:lnTo>
                    <a:pt x="86" y="186"/>
                  </a:lnTo>
                  <a:lnTo>
                    <a:pt x="82" y="186"/>
                  </a:lnTo>
                  <a:lnTo>
                    <a:pt x="82" y="182"/>
                  </a:lnTo>
                  <a:lnTo>
                    <a:pt x="82" y="178"/>
                  </a:lnTo>
                  <a:lnTo>
                    <a:pt x="86" y="176"/>
                  </a:lnTo>
                  <a:lnTo>
                    <a:pt x="90" y="176"/>
                  </a:lnTo>
                  <a:lnTo>
                    <a:pt x="90" y="178"/>
                  </a:lnTo>
                  <a:lnTo>
                    <a:pt x="90" y="176"/>
                  </a:lnTo>
                  <a:lnTo>
                    <a:pt x="94" y="176"/>
                  </a:lnTo>
                  <a:lnTo>
                    <a:pt x="98" y="176"/>
                  </a:lnTo>
                  <a:lnTo>
                    <a:pt x="102" y="178"/>
                  </a:lnTo>
                  <a:lnTo>
                    <a:pt x="106" y="178"/>
                  </a:lnTo>
                  <a:lnTo>
                    <a:pt x="110" y="178"/>
                  </a:lnTo>
                  <a:lnTo>
                    <a:pt x="112" y="178"/>
                  </a:lnTo>
                  <a:lnTo>
                    <a:pt x="116" y="176"/>
                  </a:lnTo>
                  <a:lnTo>
                    <a:pt x="120" y="176"/>
                  </a:lnTo>
                  <a:lnTo>
                    <a:pt x="124" y="176"/>
                  </a:lnTo>
                  <a:lnTo>
                    <a:pt x="128" y="172"/>
                  </a:lnTo>
                  <a:lnTo>
                    <a:pt x="128" y="176"/>
                  </a:lnTo>
                  <a:lnTo>
                    <a:pt x="128" y="178"/>
                  </a:lnTo>
                  <a:lnTo>
                    <a:pt x="124" y="178"/>
                  </a:lnTo>
                  <a:lnTo>
                    <a:pt x="124" y="182"/>
                  </a:lnTo>
                  <a:lnTo>
                    <a:pt x="124" y="186"/>
                  </a:lnTo>
                  <a:lnTo>
                    <a:pt x="120" y="186"/>
                  </a:lnTo>
                  <a:lnTo>
                    <a:pt x="120" y="190"/>
                  </a:lnTo>
                  <a:lnTo>
                    <a:pt x="124" y="194"/>
                  </a:lnTo>
                  <a:lnTo>
                    <a:pt x="124" y="198"/>
                  </a:lnTo>
                  <a:lnTo>
                    <a:pt x="120" y="198"/>
                  </a:lnTo>
                  <a:lnTo>
                    <a:pt x="120" y="202"/>
                  </a:lnTo>
                  <a:lnTo>
                    <a:pt x="120" y="206"/>
                  </a:lnTo>
                  <a:lnTo>
                    <a:pt x="120" y="206"/>
                  </a:lnTo>
                  <a:lnTo>
                    <a:pt x="120" y="20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30" name="Freeform 109">
              <a:extLst>
                <a:ext uri="{FF2B5EF4-FFF2-40B4-BE49-F238E27FC236}">
                  <a16:creationId xmlns:a16="http://schemas.microsoft.com/office/drawing/2014/main" id="{DF972B6F-1EC0-C19A-5464-9D186E75403E}"/>
                </a:ext>
              </a:extLst>
            </p:cNvPr>
            <p:cNvSpPr>
              <a:spLocks/>
            </p:cNvSpPr>
            <p:nvPr/>
          </p:nvSpPr>
          <p:spPr bwMode="auto">
            <a:xfrm>
              <a:off x="4187825" y="2336868"/>
              <a:ext cx="28575" cy="12700"/>
            </a:xfrm>
            <a:custGeom>
              <a:avLst/>
              <a:gdLst>
                <a:gd name="T0" fmla="*/ 2 w 18"/>
                <a:gd name="T1" fmla="*/ 8 h 8"/>
                <a:gd name="T2" fmla="*/ 2 w 18"/>
                <a:gd name="T3" fmla="*/ 8 h 8"/>
                <a:gd name="T4" fmla="*/ 2 w 18"/>
                <a:gd name="T5" fmla="*/ 8 h 8"/>
                <a:gd name="T6" fmla="*/ 0 w 18"/>
                <a:gd name="T7" fmla="*/ 8 h 8"/>
                <a:gd name="T8" fmla="*/ 0 w 18"/>
                <a:gd name="T9" fmla="*/ 8 h 8"/>
                <a:gd name="T10" fmla="*/ 2 w 18"/>
                <a:gd name="T11" fmla="*/ 8 h 8"/>
                <a:gd name="T12" fmla="*/ 2 w 18"/>
                <a:gd name="T13" fmla="*/ 8 h 8"/>
                <a:gd name="T14" fmla="*/ 2 w 18"/>
                <a:gd name="T15" fmla="*/ 8 h 8"/>
                <a:gd name="T16" fmla="*/ 6 w 18"/>
                <a:gd name="T17" fmla="*/ 4 h 8"/>
                <a:gd name="T18" fmla="*/ 6 w 18"/>
                <a:gd name="T19" fmla="*/ 4 h 8"/>
                <a:gd name="T20" fmla="*/ 10 w 18"/>
                <a:gd name="T21" fmla="*/ 4 h 8"/>
                <a:gd name="T22" fmla="*/ 10 w 18"/>
                <a:gd name="T23" fmla="*/ 4 h 8"/>
                <a:gd name="T24" fmla="*/ 10 w 18"/>
                <a:gd name="T25" fmla="*/ 4 h 8"/>
                <a:gd name="T26" fmla="*/ 10 w 18"/>
                <a:gd name="T27" fmla="*/ 4 h 8"/>
                <a:gd name="T28" fmla="*/ 10 w 18"/>
                <a:gd name="T29" fmla="*/ 4 h 8"/>
                <a:gd name="T30" fmla="*/ 10 w 18"/>
                <a:gd name="T31" fmla="*/ 0 h 8"/>
                <a:gd name="T32" fmla="*/ 10 w 18"/>
                <a:gd name="T33" fmla="*/ 0 h 8"/>
                <a:gd name="T34" fmla="*/ 10 w 18"/>
                <a:gd name="T35" fmla="*/ 0 h 8"/>
                <a:gd name="T36" fmla="*/ 10 w 18"/>
                <a:gd name="T37" fmla="*/ 0 h 8"/>
                <a:gd name="T38" fmla="*/ 14 w 18"/>
                <a:gd name="T39" fmla="*/ 0 h 8"/>
                <a:gd name="T40" fmla="*/ 14 w 18"/>
                <a:gd name="T41" fmla="*/ 0 h 8"/>
                <a:gd name="T42" fmla="*/ 18 w 18"/>
                <a:gd name="T43" fmla="*/ 0 h 8"/>
                <a:gd name="T44" fmla="*/ 18 w 18"/>
                <a:gd name="T45" fmla="*/ 0 h 8"/>
                <a:gd name="T46" fmla="*/ 18 w 18"/>
                <a:gd name="T47" fmla="*/ 0 h 8"/>
                <a:gd name="T48" fmla="*/ 18 w 18"/>
                <a:gd name="T49" fmla="*/ 0 h 8"/>
                <a:gd name="T50" fmla="*/ 18 w 18"/>
                <a:gd name="T51" fmla="*/ 0 h 8"/>
                <a:gd name="T52" fmla="*/ 18 w 18"/>
                <a:gd name="T53" fmla="*/ 0 h 8"/>
                <a:gd name="T54" fmla="*/ 18 w 18"/>
                <a:gd name="T55" fmla="*/ 4 h 8"/>
                <a:gd name="T56" fmla="*/ 18 w 18"/>
                <a:gd name="T57" fmla="*/ 4 h 8"/>
                <a:gd name="T58" fmla="*/ 18 w 18"/>
                <a:gd name="T59" fmla="*/ 4 h 8"/>
                <a:gd name="T60" fmla="*/ 14 w 18"/>
                <a:gd name="T61" fmla="*/ 4 h 8"/>
                <a:gd name="T62" fmla="*/ 14 w 18"/>
                <a:gd name="T63" fmla="*/ 4 h 8"/>
                <a:gd name="T64" fmla="*/ 10 w 18"/>
                <a:gd name="T65" fmla="*/ 4 h 8"/>
                <a:gd name="T66" fmla="*/ 10 w 18"/>
                <a:gd name="T67" fmla="*/ 4 h 8"/>
                <a:gd name="T68" fmla="*/ 10 w 18"/>
                <a:gd name="T69" fmla="*/ 4 h 8"/>
                <a:gd name="T70" fmla="*/ 10 w 18"/>
                <a:gd name="T71" fmla="*/ 4 h 8"/>
                <a:gd name="T72" fmla="*/ 10 w 18"/>
                <a:gd name="T73" fmla="*/ 4 h 8"/>
                <a:gd name="T74" fmla="*/ 10 w 18"/>
                <a:gd name="T75" fmla="*/ 4 h 8"/>
                <a:gd name="T76" fmla="*/ 6 w 18"/>
                <a:gd name="T77" fmla="*/ 4 h 8"/>
                <a:gd name="T78" fmla="*/ 6 w 18"/>
                <a:gd name="T79" fmla="*/ 4 h 8"/>
                <a:gd name="T80" fmla="*/ 6 w 18"/>
                <a:gd name="T81" fmla="*/ 4 h 8"/>
                <a:gd name="T82" fmla="*/ 2 w 18"/>
                <a:gd name="T83" fmla="*/ 8 h 8"/>
                <a:gd name="T84" fmla="*/ 2 w 18"/>
                <a:gd name="T85" fmla="*/ 8 h 8"/>
                <a:gd name="T86" fmla="*/ 2 w 18"/>
                <a:gd name="T87" fmla="*/ 8 h 8"/>
                <a:gd name="T88" fmla="*/ 2 w 18"/>
                <a:gd name="T89" fmla="*/ 8 h 8"/>
                <a:gd name="T90" fmla="*/ 2 w 18"/>
                <a:gd name="T91" fmla="*/ 8 h 8"/>
                <a:gd name="T92" fmla="*/ 2 w 18"/>
                <a:gd name="T93" fmla="*/ 8 h 8"/>
                <a:gd name="T94" fmla="*/ 2 w 18"/>
                <a:gd name="T95" fmla="*/ 8 h 8"/>
                <a:gd name="T96" fmla="*/ 2 w 18"/>
                <a:gd name="T9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8">
                  <a:moveTo>
                    <a:pt x="2" y="8"/>
                  </a:moveTo>
                  <a:lnTo>
                    <a:pt x="2" y="8"/>
                  </a:lnTo>
                  <a:lnTo>
                    <a:pt x="2" y="8"/>
                  </a:lnTo>
                  <a:lnTo>
                    <a:pt x="0" y="8"/>
                  </a:lnTo>
                  <a:lnTo>
                    <a:pt x="0" y="8"/>
                  </a:lnTo>
                  <a:lnTo>
                    <a:pt x="2" y="8"/>
                  </a:lnTo>
                  <a:lnTo>
                    <a:pt x="2" y="8"/>
                  </a:lnTo>
                  <a:lnTo>
                    <a:pt x="2" y="8"/>
                  </a:lnTo>
                  <a:lnTo>
                    <a:pt x="6" y="4"/>
                  </a:lnTo>
                  <a:lnTo>
                    <a:pt x="6" y="4"/>
                  </a:lnTo>
                  <a:lnTo>
                    <a:pt x="10" y="4"/>
                  </a:lnTo>
                  <a:lnTo>
                    <a:pt x="10" y="4"/>
                  </a:lnTo>
                  <a:lnTo>
                    <a:pt x="10" y="4"/>
                  </a:lnTo>
                  <a:lnTo>
                    <a:pt x="10" y="4"/>
                  </a:lnTo>
                  <a:lnTo>
                    <a:pt x="10" y="4"/>
                  </a:lnTo>
                  <a:lnTo>
                    <a:pt x="10" y="0"/>
                  </a:lnTo>
                  <a:lnTo>
                    <a:pt x="10" y="0"/>
                  </a:lnTo>
                  <a:lnTo>
                    <a:pt x="10" y="0"/>
                  </a:lnTo>
                  <a:lnTo>
                    <a:pt x="10" y="0"/>
                  </a:lnTo>
                  <a:lnTo>
                    <a:pt x="14" y="0"/>
                  </a:lnTo>
                  <a:lnTo>
                    <a:pt x="14" y="0"/>
                  </a:lnTo>
                  <a:lnTo>
                    <a:pt x="18" y="0"/>
                  </a:lnTo>
                  <a:lnTo>
                    <a:pt x="18" y="0"/>
                  </a:lnTo>
                  <a:lnTo>
                    <a:pt x="18" y="0"/>
                  </a:lnTo>
                  <a:lnTo>
                    <a:pt x="18" y="0"/>
                  </a:lnTo>
                  <a:lnTo>
                    <a:pt x="18" y="0"/>
                  </a:lnTo>
                  <a:lnTo>
                    <a:pt x="18" y="0"/>
                  </a:lnTo>
                  <a:lnTo>
                    <a:pt x="18" y="4"/>
                  </a:lnTo>
                  <a:lnTo>
                    <a:pt x="18" y="4"/>
                  </a:lnTo>
                  <a:lnTo>
                    <a:pt x="18" y="4"/>
                  </a:lnTo>
                  <a:lnTo>
                    <a:pt x="14" y="4"/>
                  </a:lnTo>
                  <a:lnTo>
                    <a:pt x="14" y="4"/>
                  </a:lnTo>
                  <a:lnTo>
                    <a:pt x="10" y="4"/>
                  </a:lnTo>
                  <a:lnTo>
                    <a:pt x="10" y="4"/>
                  </a:lnTo>
                  <a:lnTo>
                    <a:pt x="10" y="4"/>
                  </a:lnTo>
                  <a:lnTo>
                    <a:pt x="10" y="4"/>
                  </a:lnTo>
                  <a:lnTo>
                    <a:pt x="10" y="4"/>
                  </a:lnTo>
                  <a:lnTo>
                    <a:pt x="10" y="4"/>
                  </a:lnTo>
                  <a:lnTo>
                    <a:pt x="6" y="4"/>
                  </a:lnTo>
                  <a:lnTo>
                    <a:pt x="6" y="4"/>
                  </a:lnTo>
                  <a:lnTo>
                    <a:pt x="6" y="4"/>
                  </a:lnTo>
                  <a:lnTo>
                    <a:pt x="2" y="8"/>
                  </a:lnTo>
                  <a:lnTo>
                    <a:pt x="2" y="8"/>
                  </a:lnTo>
                  <a:lnTo>
                    <a:pt x="2" y="8"/>
                  </a:lnTo>
                  <a:lnTo>
                    <a:pt x="2" y="8"/>
                  </a:lnTo>
                  <a:lnTo>
                    <a:pt x="2" y="8"/>
                  </a:lnTo>
                  <a:lnTo>
                    <a:pt x="2" y="8"/>
                  </a:lnTo>
                  <a:lnTo>
                    <a:pt x="2" y="8"/>
                  </a:lnTo>
                  <a:lnTo>
                    <a:pt x="2" y="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31" name="Freeform 110">
              <a:extLst>
                <a:ext uri="{FF2B5EF4-FFF2-40B4-BE49-F238E27FC236}">
                  <a16:creationId xmlns:a16="http://schemas.microsoft.com/office/drawing/2014/main" id="{C07BFB22-9D70-C3D9-244A-4A091860F719}"/>
                </a:ext>
              </a:extLst>
            </p:cNvPr>
            <p:cNvSpPr>
              <a:spLocks/>
            </p:cNvSpPr>
            <p:nvPr/>
          </p:nvSpPr>
          <p:spPr bwMode="auto">
            <a:xfrm>
              <a:off x="4867275" y="2835343"/>
              <a:ext cx="158750" cy="82550"/>
            </a:xfrm>
            <a:custGeom>
              <a:avLst/>
              <a:gdLst>
                <a:gd name="T0" fmla="*/ 48 w 100"/>
                <a:gd name="T1" fmla="*/ 4 h 52"/>
                <a:gd name="T2" fmla="*/ 56 w 100"/>
                <a:gd name="T3" fmla="*/ 0 h 52"/>
                <a:gd name="T4" fmla="*/ 60 w 100"/>
                <a:gd name="T5" fmla="*/ 0 h 52"/>
                <a:gd name="T6" fmla="*/ 60 w 100"/>
                <a:gd name="T7" fmla="*/ 0 h 52"/>
                <a:gd name="T8" fmla="*/ 64 w 100"/>
                <a:gd name="T9" fmla="*/ 4 h 52"/>
                <a:gd name="T10" fmla="*/ 68 w 100"/>
                <a:gd name="T11" fmla="*/ 4 h 52"/>
                <a:gd name="T12" fmla="*/ 78 w 100"/>
                <a:gd name="T13" fmla="*/ 10 h 52"/>
                <a:gd name="T14" fmla="*/ 82 w 100"/>
                <a:gd name="T15" fmla="*/ 10 h 52"/>
                <a:gd name="T16" fmla="*/ 86 w 100"/>
                <a:gd name="T17" fmla="*/ 10 h 52"/>
                <a:gd name="T18" fmla="*/ 90 w 100"/>
                <a:gd name="T19" fmla="*/ 10 h 52"/>
                <a:gd name="T20" fmla="*/ 94 w 100"/>
                <a:gd name="T21" fmla="*/ 14 h 52"/>
                <a:gd name="T22" fmla="*/ 98 w 100"/>
                <a:gd name="T23" fmla="*/ 18 h 52"/>
                <a:gd name="T24" fmla="*/ 94 w 100"/>
                <a:gd name="T25" fmla="*/ 26 h 52"/>
                <a:gd name="T26" fmla="*/ 98 w 100"/>
                <a:gd name="T27" fmla="*/ 30 h 52"/>
                <a:gd name="T28" fmla="*/ 100 w 100"/>
                <a:gd name="T29" fmla="*/ 36 h 52"/>
                <a:gd name="T30" fmla="*/ 100 w 100"/>
                <a:gd name="T31" fmla="*/ 40 h 52"/>
                <a:gd name="T32" fmla="*/ 94 w 100"/>
                <a:gd name="T33" fmla="*/ 48 h 52"/>
                <a:gd name="T34" fmla="*/ 94 w 100"/>
                <a:gd name="T35" fmla="*/ 52 h 52"/>
                <a:gd name="T36" fmla="*/ 82 w 100"/>
                <a:gd name="T37" fmla="*/ 48 h 52"/>
                <a:gd name="T38" fmla="*/ 78 w 100"/>
                <a:gd name="T39" fmla="*/ 52 h 52"/>
                <a:gd name="T40" fmla="*/ 78 w 100"/>
                <a:gd name="T41" fmla="*/ 52 h 52"/>
                <a:gd name="T42" fmla="*/ 74 w 100"/>
                <a:gd name="T43" fmla="*/ 52 h 52"/>
                <a:gd name="T44" fmla="*/ 72 w 100"/>
                <a:gd name="T45" fmla="*/ 48 h 52"/>
                <a:gd name="T46" fmla="*/ 68 w 100"/>
                <a:gd name="T47" fmla="*/ 44 h 52"/>
                <a:gd name="T48" fmla="*/ 60 w 100"/>
                <a:gd name="T49" fmla="*/ 40 h 52"/>
                <a:gd name="T50" fmla="*/ 56 w 100"/>
                <a:gd name="T51" fmla="*/ 40 h 52"/>
                <a:gd name="T52" fmla="*/ 56 w 100"/>
                <a:gd name="T53" fmla="*/ 36 h 52"/>
                <a:gd name="T54" fmla="*/ 48 w 100"/>
                <a:gd name="T55" fmla="*/ 40 h 52"/>
                <a:gd name="T56" fmla="*/ 46 w 100"/>
                <a:gd name="T57" fmla="*/ 40 h 52"/>
                <a:gd name="T58" fmla="*/ 42 w 100"/>
                <a:gd name="T59" fmla="*/ 40 h 52"/>
                <a:gd name="T60" fmla="*/ 34 w 100"/>
                <a:gd name="T61" fmla="*/ 36 h 52"/>
                <a:gd name="T62" fmla="*/ 34 w 100"/>
                <a:gd name="T63" fmla="*/ 36 h 52"/>
                <a:gd name="T64" fmla="*/ 30 w 100"/>
                <a:gd name="T65" fmla="*/ 40 h 52"/>
                <a:gd name="T66" fmla="*/ 26 w 100"/>
                <a:gd name="T67" fmla="*/ 36 h 52"/>
                <a:gd name="T68" fmla="*/ 22 w 100"/>
                <a:gd name="T69" fmla="*/ 36 h 52"/>
                <a:gd name="T70" fmla="*/ 22 w 100"/>
                <a:gd name="T71" fmla="*/ 36 h 52"/>
                <a:gd name="T72" fmla="*/ 16 w 100"/>
                <a:gd name="T73" fmla="*/ 36 h 52"/>
                <a:gd name="T74" fmla="*/ 4 w 100"/>
                <a:gd name="T75" fmla="*/ 40 h 52"/>
                <a:gd name="T76" fmla="*/ 4 w 100"/>
                <a:gd name="T77" fmla="*/ 40 h 52"/>
                <a:gd name="T78" fmla="*/ 0 w 100"/>
                <a:gd name="T79" fmla="*/ 44 h 52"/>
                <a:gd name="T80" fmla="*/ 0 w 100"/>
                <a:gd name="T81" fmla="*/ 40 h 52"/>
                <a:gd name="T82" fmla="*/ 0 w 100"/>
                <a:gd name="T83" fmla="*/ 32 h 52"/>
                <a:gd name="T84" fmla="*/ 0 w 100"/>
                <a:gd name="T85" fmla="*/ 32 h 52"/>
                <a:gd name="T86" fmla="*/ 0 w 100"/>
                <a:gd name="T87" fmla="*/ 30 h 52"/>
                <a:gd name="T88" fmla="*/ 4 w 100"/>
                <a:gd name="T89" fmla="*/ 26 h 52"/>
                <a:gd name="T90" fmla="*/ 4 w 100"/>
                <a:gd name="T91" fmla="*/ 22 h 52"/>
                <a:gd name="T92" fmla="*/ 4 w 100"/>
                <a:gd name="T93" fmla="*/ 18 h 52"/>
                <a:gd name="T94" fmla="*/ 8 w 100"/>
                <a:gd name="T95" fmla="*/ 10 h 52"/>
                <a:gd name="T96" fmla="*/ 12 w 100"/>
                <a:gd name="T97" fmla="*/ 10 h 52"/>
                <a:gd name="T98" fmla="*/ 16 w 100"/>
                <a:gd name="T99" fmla="*/ 10 h 52"/>
                <a:gd name="T100" fmla="*/ 22 w 100"/>
                <a:gd name="T101" fmla="*/ 6 h 52"/>
                <a:gd name="T102" fmla="*/ 26 w 100"/>
                <a:gd name="T103" fmla="*/ 14 h 52"/>
                <a:gd name="T104" fmla="*/ 30 w 100"/>
                <a:gd name="T105" fmla="*/ 14 h 52"/>
                <a:gd name="T106" fmla="*/ 30 w 100"/>
                <a:gd name="T107" fmla="*/ 22 h 52"/>
                <a:gd name="T108" fmla="*/ 38 w 100"/>
                <a:gd name="T109" fmla="*/ 26 h 52"/>
                <a:gd name="T110" fmla="*/ 42 w 100"/>
                <a:gd name="T111" fmla="*/ 22 h 52"/>
                <a:gd name="T112" fmla="*/ 48 w 100"/>
                <a:gd name="T113" fmla="*/ 18 h 52"/>
                <a:gd name="T114" fmla="*/ 46 w 100"/>
                <a:gd name="T115" fmla="*/ 6 h 52"/>
                <a:gd name="T116" fmla="*/ 46 w 100"/>
                <a:gd name="T1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 h="52">
                  <a:moveTo>
                    <a:pt x="46" y="4"/>
                  </a:moveTo>
                  <a:lnTo>
                    <a:pt x="46" y="4"/>
                  </a:lnTo>
                  <a:lnTo>
                    <a:pt x="46" y="4"/>
                  </a:lnTo>
                  <a:lnTo>
                    <a:pt x="48" y="4"/>
                  </a:lnTo>
                  <a:lnTo>
                    <a:pt x="48" y="4"/>
                  </a:lnTo>
                  <a:lnTo>
                    <a:pt x="48" y="4"/>
                  </a:lnTo>
                  <a:lnTo>
                    <a:pt x="48" y="4"/>
                  </a:lnTo>
                  <a:lnTo>
                    <a:pt x="52" y="4"/>
                  </a:lnTo>
                  <a:lnTo>
                    <a:pt x="56" y="0"/>
                  </a:lnTo>
                  <a:lnTo>
                    <a:pt x="56" y="0"/>
                  </a:lnTo>
                  <a:lnTo>
                    <a:pt x="56" y="0"/>
                  </a:lnTo>
                  <a:lnTo>
                    <a:pt x="56" y="0"/>
                  </a:lnTo>
                  <a:lnTo>
                    <a:pt x="56" y="0"/>
                  </a:lnTo>
                  <a:lnTo>
                    <a:pt x="60" y="0"/>
                  </a:lnTo>
                  <a:lnTo>
                    <a:pt x="60" y="0"/>
                  </a:lnTo>
                  <a:lnTo>
                    <a:pt x="60" y="0"/>
                  </a:lnTo>
                  <a:lnTo>
                    <a:pt x="60" y="0"/>
                  </a:lnTo>
                  <a:lnTo>
                    <a:pt x="60" y="4"/>
                  </a:lnTo>
                  <a:lnTo>
                    <a:pt x="60" y="4"/>
                  </a:lnTo>
                  <a:lnTo>
                    <a:pt x="60" y="0"/>
                  </a:lnTo>
                  <a:lnTo>
                    <a:pt x="60" y="0"/>
                  </a:lnTo>
                  <a:lnTo>
                    <a:pt x="60" y="0"/>
                  </a:lnTo>
                  <a:lnTo>
                    <a:pt x="60" y="0"/>
                  </a:lnTo>
                  <a:lnTo>
                    <a:pt x="64" y="0"/>
                  </a:lnTo>
                  <a:lnTo>
                    <a:pt x="64" y="4"/>
                  </a:lnTo>
                  <a:lnTo>
                    <a:pt x="64" y="4"/>
                  </a:lnTo>
                  <a:lnTo>
                    <a:pt x="68" y="4"/>
                  </a:lnTo>
                  <a:lnTo>
                    <a:pt x="68" y="4"/>
                  </a:lnTo>
                  <a:lnTo>
                    <a:pt x="68" y="4"/>
                  </a:lnTo>
                  <a:lnTo>
                    <a:pt x="68" y="4"/>
                  </a:lnTo>
                  <a:lnTo>
                    <a:pt x="72" y="6"/>
                  </a:lnTo>
                  <a:lnTo>
                    <a:pt x="72" y="6"/>
                  </a:lnTo>
                  <a:lnTo>
                    <a:pt x="74" y="10"/>
                  </a:lnTo>
                  <a:lnTo>
                    <a:pt x="74" y="10"/>
                  </a:lnTo>
                  <a:lnTo>
                    <a:pt x="78" y="10"/>
                  </a:lnTo>
                  <a:lnTo>
                    <a:pt x="78" y="10"/>
                  </a:lnTo>
                  <a:lnTo>
                    <a:pt x="78" y="10"/>
                  </a:lnTo>
                  <a:lnTo>
                    <a:pt x="78" y="10"/>
                  </a:lnTo>
                  <a:lnTo>
                    <a:pt x="78" y="10"/>
                  </a:lnTo>
                  <a:lnTo>
                    <a:pt x="82" y="10"/>
                  </a:lnTo>
                  <a:lnTo>
                    <a:pt x="82" y="10"/>
                  </a:lnTo>
                  <a:lnTo>
                    <a:pt x="82" y="10"/>
                  </a:lnTo>
                  <a:lnTo>
                    <a:pt x="82" y="10"/>
                  </a:lnTo>
                  <a:lnTo>
                    <a:pt x="86" y="10"/>
                  </a:lnTo>
                  <a:lnTo>
                    <a:pt x="86" y="10"/>
                  </a:lnTo>
                  <a:lnTo>
                    <a:pt x="86" y="10"/>
                  </a:lnTo>
                  <a:lnTo>
                    <a:pt x="90" y="10"/>
                  </a:lnTo>
                  <a:lnTo>
                    <a:pt x="90" y="10"/>
                  </a:lnTo>
                  <a:lnTo>
                    <a:pt x="90" y="10"/>
                  </a:lnTo>
                  <a:lnTo>
                    <a:pt x="90" y="10"/>
                  </a:lnTo>
                  <a:lnTo>
                    <a:pt x="90" y="10"/>
                  </a:lnTo>
                  <a:lnTo>
                    <a:pt x="94" y="10"/>
                  </a:lnTo>
                  <a:lnTo>
                    <a:pt x="94" y="14"/>
                  </a:lnTo>
                  <a:lnTo>
                    <a:pt x="90" y="14"/>
                  </a:lnTo>
                  <a:lnTo>
                    <a:pt x="94" y="14"/>
                  </a:lnTo>
                  <a:lnTo>
                    <a:pt x="94" y="14"/>
                  </a:lnTo>
                  <a:lnTo>
                    <a:pt x="94" y="14"/>
                  </a:lnTo>
                  <a:lnTo>
                    <a:pt x="98" y="18"/>
                  </a:lnTo>
                  <a:lnTo>
                    <a:pt x="98" y="18"/>
                  </a:lnTo>
                  <a:lnTo>
                    <a:pt x="98" y="18"/>
                  </a:lnTo>
                  <a:lnTo>
                    <a:pt x="98" y="18"/>
                  </a:lnTo>
                  <a:lnTo>
                    <a:pt x="94" y="22"/>
                  </a:lnTo>
                  <a:lnTo>
                    <a:pt x="94" y="26"/>
                  </a:lnTo>
                  <a:lnTo>
                    <a:pt x="94" y="26"/>
                  </a:lnTo>
                  <a:lnTo>
                    <a:pt x="94" y="26"/>
                  </a:lnTo>
                  <a:lnTo>
                    <a:pt x="98" y="26"/>
                  </a:lnTo>
                  <a:lnTo>
                    <a:pt x="98" y="26"/>
                  </a:lnTo>
                  <a:lnTo>
                    <a:pt x="98" y="26"/>
                  </a:lnTo>
                  <a:lnTo>
                    <a:pt x="98" y="30"/>
                  </a:lnTo>
                  <a:lnTo>
                    <a:pt x="98" y="30"/>
                  </a:lnTo>
                  <a:lnTo>
                    <a:pt x="98" y="30"/>
                  </a:lnTo>
                  <a:lnTo>
                    <a:pt x="98" y="32"/>
                  </a:lnTo>
                  <a:lnTo>
                    <a:pt x="100" y="32"/>
                  </a:lnTo>
                  <a:lnTo>
                    <a:pt x="100" y="36"/>
                  </a:lnTo>
                  <a:lnTo>
                    <a:pt x="100" y="36"/>
                  </a:lnTo>
                  <a:lnTo>
                    <a:pt x="100" y="40"/>
                  </a:lnTo>
                  <a:lnTo>
                    <a:pt x="100" y="40"/>
                  </a:lnTo>
                  <a:lnTo>
                    <a:pt x="100" y="40"/>
                  </a:lnTo>
                  <a:lnTo>
                    <a:pt x="100" y="44"/>
                  </a:lnTo>
                  <a:lnTo>
                    <a:pt x="100" y="40"/>
                  </a:lnTo>
                  <a:lnTo>
                    <a:pt x="100" y="40"/>
                  </a:lnTo>
                  <a:lnTo>
                    <a:pt x="98" y="44"/>
                  </a:lnTo>
                  <a:lnTo>
                    <a:pt x="98" y="44"/>
                  </a:lnTo>
                  <a:lnTo>
                    <a:pt x="94" y="44"/>
                  </a:lnTo>
                  <a:lnTo>
                    <a:pt x="94" y="48"/>
                  </a:lnTo>
                  <a:lnTo>
                    <a:pt x="94" y="48"/>
                  </a:lnTo>
                  <a:lnTo>
                    <a:pt x="94" y="48"/>
                  </a:lnTo>
                  <a:lnTo>
                    <a:pt x="94" y="48"/>
                  </a:lnTo>
                  <a:lnTo>
                    <a:pt x="94" y="52"/>
                  </a:lnTo>
                  <a:lnTo>
                    <a:pt x="94" y="52"/>
                  </a:lnTo>
                  <a:lnTo>
                    <a:pt x="90" y="52"/>
                  </a:lnTo>
                  <a:lnTo>
                    <a:pt x="90" y="52"/>
                  </a:lnTo>
                  <a:lnTo>
                    <a:pt x="86" y="48"/>
                  </a:lnTo>
                  <a:lnTo>
                    <a:pt x="86" y="48"/>
                  </a:lnTo>
                  <a:lnTo>
                    <a:pt x="82" y="48"/>
                  </a:lnTo>
                  <a:lnTo>
                    <a:pt x="82" y="52"/>
                  </a:lnTo>
                  <a:lnTo>
                    <a:pt x="82" y="52"/>
                  </a:lnTo>
                  <a:lnTo>
                    <a:pt x="82" y="52"/>
                  </a:lnTo>
                  <a:lnTo>
                    <a:pt x="82" y="52"/>
                  </a:lnTo>
                  <a:lnTo>
                    <a:pt x="78" y="52"/>
                  </a:lnTo>
                  <a:lnTo>
                    <a:pt x="78" y="52"/>
                  </a:lnTo>
                  <a:lnTo>
                    <a:pt x="78" y="52"/>
                  </a:lnTo>
                  <a:lnTo>
                    <a:pt x="78" y="52"/>
                  </a:lnTo>
                  <a:lnTo>
                    <a:pt x="78" y="52"/>
                  </a:lnTo>
                  <a:lnTo>
                    <a:pt x="78" y="52"/>
                  </a:lnTo>
                  <a:lnTo>
                    <a:pt x="78" y="52"/>
                  </a:lnTo>
                  <a:lnTo>
                    <a:pt x="78" y="52"/>
                  </a:lnTo>
                  <a:lnTo>
                    <a:pt x="78" y="52"/>
                  </a:lnTo>
                  <a:lnTo>
                    <a:pt x="74" y="52"/>
                  </a:lnTo>
                  <a:lnTo>
                    <a:pt x="74" y="52"/>
                  </a:lnTo>
                  <a:lnTo>
                    <a:pt x="74" y="52"/>
                  </a:lnTo>
                  <a:lnTo>
                    <a:pt x="74" y="52"/>
                  </a:lnTo>
                  <a:lnTo>
                    <a:pt x="74" y="48"/>
                  </a:lnTo>
                  <a:lnTo>
                    <a:pt x="72" y="48"/>
                  </a:lnTo>
                  <a:lnTo>
                    <a:pt x="72" y="48"/>
                  </a:lnTo>
                  <a:lnTo>
                    <a:pt x="72" y="48"/>
                  </a:lnTo>
                  <a:lnTo>
                    <a:pt x="72" y="48"/>
                  </a:lnTo>
                  <a:lnTo>
                    <a:pt x="68" y="48"/>
                  </a:lnTo>
                  <a:lnTo>
                    <a:pt x="68" y="44"/>
                  </a:lnTo>
                  <a:lnTo>
                    <a:pt x="68" y="44"/>
                  </a:lnTo>
                  <a:lnTo>
                    <a:pt x="64" y="44"/>
                  </a:lnTo>
                  <a:lnTo>
                    <a:pt x="64" y="40"/>
                  </a:lnTo>
                  <a:lnTo>
                    <a:pt x="60" y="40"/>
                  </a:lnTo>
                  <a:lnTo>
                    <a:pt x="60" y="40"/>
                  </a:lnTo>
                  <a:lnTo>
                    <a:pt x="60" y="40"/>
                  </a:lnTo>
                  <a:lnTo>
                    <a:pt x="56" y="40"/>
                  </a:lnTo>
                  <a:lnTo>
                    <a:pt x="56" y="40"/>
                  </a:lnTo>
                  <a:lnTo>
                    <a:pt x="56" y="40"/>
                  </a:lnTo>
                  <a:lnTo>
                    <a:pt x="56" y="40"/>
                  </a:lnTo>
                  <a:lnTo>
                    <a:pt x="56" y="40"/>
                  </a:lnTo>
                  <a:lnTo>
                    <a:pt x="56" y="36"/>
                  </a:lnTo>
                  <a:lnTo>
                    <a:pt x="56" y="36"/>
                  </a:lnTo>
                  <a:lnTo>
                    <a:pt x="56" y="36"/>
                  </a:lnTo>
                  <a:lnTo>
                    <a:pt x="56" y="36"/>
                  </a:lnTo>
                  <a:lnTo>
                    <a:pt x="56" y="36"/>
                  </a:lnTo>
                  <a:lnTo>
                    <a:pt x="52" y="36"/>
                  </a:lnTo>
                  <a:lnTo>
                    <a:pt x="52" y="36"/>
                  </a:lnTo>
                  <a:lnTo>
                    <a:pt x="48" y="36"/>
                  </a:lnTo>
                  <a:lnTo>
                    <a:pt x="48" y="40"/>
                  </a:lnTo>
                  <a:lnTo>
                    <a:pt x="48" y="40"/>
                  </a:lnTo>
                  <a:lnTo>
                    <a:pt x="48" y="40"/>
                  </a:lnTo>
                  <a:lnTo>
                    <a:pt x="48" y="40"/>
                  </a:lnTo>
                  <a:lnTo>
                    <a:pt x="48" y="40"/>
                  </a:lnTo>
                  <a:lnTo>
                    <a:pt x="46" y="40"/>
                  </a:lnTo>
                  <a:lnTo>
                    <a:pt x="46" y="40"/>
                  </a:lnTo>
                  <a:lnTo>
                    <a:pt x="46" y="40"/>
                  </a:lnTo>
                  <a:lnTo>
                    <a:pt x="46" y="40"/>
                  </a:lnTo>
                  <a:lnTo>
                    <a:pt x="46" y="40"/>
                  </a:lnTo>
                  <a:lnTo>
                    <a:pt x="42" y="40"/>
                  </a:lnTo>
                  <a:lnTo>
                    <a:pt x="42" y="40"/>
                  </a:lnTo>
                  <a:lnTo>
                    <a:pt x="42" y="36"/>
                  </a:lnTo>
                  <a:lnTo>
                    <a:pt x="42" y="36"/>
                  </a:lnTo>
                  <a:lnTo>
                    <a:pt x="38" y="36"/>
                  </a:lnTo>
                  <a:lnTo>
                    <a:pt x="38" y="36"/>
                  </a:lnTo>
                  <a:lnTo>
                    <a:pt x="34" y="36"/>
                  </a:lnTo>
                  <a:lnTo>
                    <a:pt x="34" y="36"/>
                  </a:lnTo>
                  <a:lnTo>
                    <a:pt x="34" y="36"/>
                  </a:lnTo>
                  <a:lnTo>
                    <a:pt x="34" y="36"/>
                  </a:lnTo>
                  <a:lnTo>
                    <a:pt x="34" y="36"/>
                  </a:lnTo>
                  <a:lnTo>
                    <a:pt x="34" y="36"/>
                  </a:lnTo>
                  <a:lnTo>
                    <a:pt x="30" y="36"/>
                  </a:lnTo>
                  <a:lnTo>
                    <a:pt x="30" y="36"/>
                  </a:lnTo>
                  <a:lnTo>
                    <a:pt x="30" y="40"/>
                  </a:lnTo>
                  <a:lnTo>
                    <a:pt x="30" y="40"/>
                  </a:lnTo>
                  <a:lnTo>
                    <a:pt x="30" y="40"/>
                  </a:lnTo>
                  <a:lnTo>
                    <a:pt x="26" y="36"/>
                  </a:lnTo>
                  <a:lnTo>
                    <a:pt x="26" y="36"/>
                  </a:lnTo>
                  <a:lnTo>
                    <a:pt x="26" y="36"/>
                  </a:lnTo>
                  <a:lnTo>
                    <a:pt x="26" y="36"/>
                  </a:lnTo>
                  <a:lnTo>
                    <a:pt x="26" y="36"/>
                  </a:lnTo>
                  <a:lnTo>
                    <a:pt x="26" y="36"/>
                  </a:lnTo>
                  <a:lnTo>
                    <a:pt x="26" y="36"/>
                  </a:lnTo>
                  <a:lnTo>
                    <a:pt x="26" y="36"/>
                  </a:lnTo>
                  <a:lnTo>
                    <a:pt x="26" y="36"/>
                  </a:lnTo>
                  <a:lnTo>
                    <a:pt x="22" y="36"/>
                  </a:lnTo>
                  <a:lnTo>
                    <a:pt x="22" y="36"/>
                  </a:lnTo>
                  <a:lnTo>
                    <a:pt x="22" y="36"/>
                  </a:lnTo>
                  <a:lnTo>
                    <a:pt x="22" y="36"/>
                  </a:lnTo>
                  <a:lnTo>
                    <a:pt x="22" y="36"/>
                  </a:lnTo>
                  <a:lnTo>
                    <a:pt x="22" y="36"/>
                  </a:lnTo>
                  <a:lnTo>
                    <a:pt x="18" y="36"/>
                  </a:lnTo>
                  <a:lnTo>
                    <a:pt x="18" y="36"/>
                  </a:lnTo>
                  <a:lnTo>
                    <a:pt x="18" y="36"/>
                  </a:lnTo>
                  <a:lnTo>
                    <a:pt x="16" y="36"/>
                  </a:lnTo>
                  <a:lnTo>
                    <a:pt x="16" y="36"/>
                  </a:lnTo>
                  <a:lnTo>
                    <a:pt x="16" y="36"/>
                  </a:lnTo>
                  <a:lnTo>
                    <a:pt x="12" y="36"/>
                  </a:lnTo>
                  <a:lnTo>
                    <a:pt x="8" y="36"/>
                  </a:lnTo>
                  <a:lnTo>
                    <a:pt x="8" y="40"/>
                  </a:lnTo>
                  <a:lnTo>
                    <a:pt x="4" y="40"/>
                  </a:lnTo>
                  <a:lnTo>
                    <a:pt x="4" y="40"/>
                  </a:lnTo>
                  <a:lnTo>
                    <a:pt x="4" y="40"/>
                  </a:lnTo>
                  <a:lnTo>
                    <a:pt x="4" y="40"/>
                  </a:lnTo>
                  <a:lnTo>
                    <a:pt x="4" y="40"/>
                  </a:lnTo>
                  <a:lnTo>
                    <a:pt x="4" y="40"/>
                  </a:lnTo>
                  <a:lnTo>
                    <a:pt x="4" y="44"/>
                  </a:lnTo>
                  <a:lnTo>
                    <a:pt x="4" y="44"/>
                  </a:lnTo>
                  <a:lnTo>
                    <a:pt x="0" y="44"/>
                  </a:lnTo>
                  <a:lnTo>
                    <a:pt x="0" y="44"/>
                  </a:lnTo>
                  <a:lnTo>
                    <a:pt x="0" y="44"/>
                  </a:lnTo>
                  <a:lnTo>
                    <a:pt x="0" y="44"/>
                  </a:lnTo>
                  <a:lnTo>
                    <a:pt x="0" y="44"/>
                  </a:lnTo>
                  <a:lnTo>
                    <a:pt x="0" y="44"/>
                  </a:lnTo>
                  <a:lnTo>
                    <a:pt x="0" y="44"/>
                  </a:lnTo>
                  <a:lnTo>
                    <a:pt x="0" y="40"/>
                  </a:lnTo>
                  <a:lnTo>
                    <a:pt x="0" y="40"/>
                  </a:lnTo>
                  <a:lnTo>
                    <a:pt x="0" y="40"/>
                  </a:lnTo>
                  <a:lnTo>
                    <a:pt x="0" y="40"/>
                  </a:lnTo>
                  <a:lnTo>
                    <a:pt x="0" y="36"/>
                  </a:lnTo>
                  <a:lnTo>
                    <a:pt x="0" y="32"/>
                  </a:lnTo>
                  <a:lnTo>
                    <a:pt x="0" y="32"/>
                  </a:lnTo>
                  <a:lnTo>
                    <a:pt x="0" y="36"/>
                  </a:lnTo>
                  <a:lnTo>
                    <a:pt x="0" y="36"/>
                  </a:lnTo>
                  <a:lnTo>
                    <a:pt x="0" y="32"/>
                  </a:lnTo>
                  <a:lnTo>
                    <a:pt x="0" y="32"/>
                  </a:lnTo>
                  <a:lnTo>
                    <a:pt x="0" y="32"/>
                  </a:lnTo>
                  <a:lnTo>
                    <a:pt x="0" y="30"/>
                  </a:lnTo>
                  <a:lnTo>
                    <a:pt x="0" y="30"/>
                  </a:lnTo>
                  <a:lnTo>
                    <a:pt x="0" y="30"/>
                  </a:lnTo>
                  <a:lnTo>
                    <a:pt x="0" y="30"/>
                  </a:lnTo>
                  <a:lnTo>
                    <a:pt x="0" y="30"/>
                  </a:lnTo>
                  <a:lnTo>
                    <a:pt x="0" y="26"/>
                  </a:lnTo>
                  <a:lnTo>
                    <a:pt x="0" y="26"/>
                  </a:lnTo>
                  <a:lnTo>
                    <a:pt x="4" y="26"/>
                  </a:lnTo>
                  <a:lnTo>
                    <a:pt x="4" y="26"/>
                  </a:lnTo>
                  <a:lnTo>
                    <a:pt x="4" y="26"/>
                  </a:lnTo>
                  <a:lnTo>
                    <a:pt x="4" y="22"/>
                  </a:lnTo>
                  <a:lnTo>
                    <a:pt x="4" y="22"/>
                  </a:lnTo>
                  <a:lnTo>
                    <a:pt x="4" y="22"/>
                  </a:lnTo>
                  <a:lnTo>
                    <a:pt x="4" y="22"/>
                  </a:lnTo>
                  <a:lnTo>
                    <a:pt x="4" y="22"/>
                  </a:lnTo>
                  <a:lnTo>
                    <a:pt x="4" y="18"/>
                  </a:lnTo>
                  <a:lnTo>
                    <a:pt x="4" y="18"/>
                  </a:lnTo>
                  <a:lnTo>
                    <a:pt x="4" y="18"/>
                  </a:lnTo>
                  <a:lnTo>
                    <a:pt x="4" y="18"/>
                  </a:lnTo>
                  <a:lnTo>
                    <a:pt x="8" y="18"/>
                  </a:lnTo>
                  <a:lnTo>
                    <a:pt x="8" y="14"/>
                  </a:lnTo>
                  <a:lnTo>
                    <a:pt x="8" y="14"/>
                  </a:lnTo>
                  <a:lnTo>
                    <a:pt x="8" y="10"/>
                  </a:lnTo>
                  <a:lnTo>
                    <a:pt x="8" y="10"/>
                  </a:lnTo>
                  <a:lnTo>
                    <a:pt x="8" y="10"/>
                  </a:lnTo>
                  <a:lnTo>
                    <a:pt x="8" y="10"/>
                  </a:lnTo>
                  <a:lnTo>
                    <a:pt x="12" y="10"/>
                  </a:lnTo>
                  <a:lnTo>
                    <a:pt x="12" y="10"/>
                  </a:lnTo>
                  <a:lnTo>
                    <a:pt x="12" y="10"/>
                  </a:lnTo>
                  <a:lnTo>
                    <a:pt x="12" y="10"/>
                  </a:lnTo>
                  <a:lnTo>
                    <a:pt x="12" y="10"/>
                  </a:lnTo>
                  <a:lnTo>
                    <a:pt x="16" y="10"/>
                  </a:lnTo>
                  <a:lnTo>
                    <a:pt x="16" y="10"/>
                  </a:lnTo>
                  <a:lnTo>
                    <a:pt x="16" y="10"/>
                  </a:lnTo>
                  <a:lnTo>
                    <a:pt x="18" y="6"/>
                  </a:lnTo>
                  <a:lnTo>
                    <a:pt x="18" y="6"/>
                  </a:lnTo>
                  <a:lnTo>
                    <a:pt x="22" y="6"/>
                  </a:lnTo>
                  <a:lnTo>
                    <a:pt x="22" y="6"/>
                  </a:lnTo>
                  <a:lnTo>
                    <a:pt x="22" y="6"/>
                  </a:lnTo>
                  <a:lnTo>
                    <a:pt x="22" y="10"/>
                  </a:lnTo>
                  <a:lnTo>
                    <a:pt x="22" y="10"/>
                  </a:lnTo>
                  <a:lnTo>
                    <a:pt x="22" y="10"/>
                  </a:lnTo>
                  <a:lnTo>
                    <a:pt x="22" y="10"/>
                  </a:lnTo>
                  <a:lnTo>
                    <a:pt x="26" y="14"/>
                  </a:lnTo>
                  <a:lnTo>
                    <a:pt x="26" y="14"/>
                  </a:lnTo>
                  <a:lnTo>
                    <a:pt x="26" y="14"/>
                  </a:lnTo>
                  <a:lnTo>
                    <a:pt x="26" y="14"/>
                  </a:lnTo>
                  <a:lnTo>
                    <a:pt x="30" y="14"/>
                  </a:lnTo>
                  <a:lnTo>
                    <a:pt x="30" y="14"/>
                  </a:lnTo>
                  <a:lnTo>
                    <a:pt x="30" y="14"/>
                  </a:lnTo>
                  <a:lnTo>
                    <a:pt x="30" y="18"/>
                  </a:lnTo>
                  <a:lnTo>
                    <a:pt x="30" y="18"/>
                  </a:lnTo>
                  <a:lnTo>
                    <a:pt x="30" y="22"/>
                  </a:lnTo>
                  <a:lnTo>
                    <a:pt x="30" y="22"/>
                  </a:lnTo>
                  <a:lnTo>
                    <a:pt x="30" y="22"/>
                  </a:lnTo>
                  <a:lnTo>
                    <a:pt x="34" y="22"/>
                  </a:lnTo>
                  <a:lnTo>
                    <a:pt x="34" y="22"/>
                  </a:lnTo>
                  <a:lnTo>
                    <a:pt x="38" y="26"/>
                  </a:lnTo>
                  <a:lnTo>
                    <a:pt x="38" y="26"/>
                  </a:lnTo>
                  <a:lnTo>
                    <a:pt x="38" y="26"/>
                  </a:lnTo>
                  <a:lnTo>
                    <a:pt x="38" y="26"/>
                  </a:lnTo>
                  <a:lnTo>
                    <a:pt x="42" y="26"/>
                  </a:lnTo>
                  <a:lnTo>
                    <a:pt x="42" y="26"/>
                  </a:lnTo>
                  <a:lnTo>
                    <a:pt x="42" y="22"/>
                  </a:lnTo>
                  <a:lnTo>
                    <a:pt x="42" y="22"/>
                  </a:lnTo>
                  <a:lnTo>
                    <a:pt x="46" y="22"/>
                  </a:lnTo>
                  <a:lnTo>
                    <a:pt x="46" y="22"/>
                  </a:lnTo>
                  <a:lnTo>
                    <a:pt x="46" y="18"/>
                  </a:lnTo>
                  <a:lnTo>
                    <a:pt x="48" y="18"/>
                  </a:lnTo>
                  <a:lnTo>
                    <a:pt x="48" y="18"/>
                  </a:lnTo>
                  <a:lnTo>
                    <a:pt x="48" y="14"/>
                  </a:lnTo>
                  <a:lnTo>
                    <a:pt x="46" y="10"/>
                  </a:lnTo>
                  <a:lnTo>
                    <a:pt x="46" y="6"/>
                  </a:lnTo>
                  <a:lnTo>
                    <a:pt x="46" y="6"/>
                  </a:lnTo>
                  <a:lnTo>
                    <a:pt x="46" y="6"/>
                  </a:lnTo>
                  <a:lnTo>
                    <a:pt x="46" y="6"/>
                  </a:lnTo>
                  <a:lnTo>
                    <a:pt x="46" y="4"/>
                  </a:lnTo>
                  <a:lnTo>
                    <a:pt x="46" y="4"/>
                  </a:lnTo>
                  <a:lnTo>
                    <a:pt x="46" y="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32" name="Freeform 111">
              <a:extLst>
                <a:ext uri="{FF2B5EF4-FFF2-40B4-BE49-F238E27FC236}">
                  <a16:creationId xmlns:a16="http://schemas.microsoft.com/office/drawing/2014/main" id="{41E35D37-B59A-EB68-9A9D-39004B1BDDD8}"/>
                </a:ext>
              </a:extLst>
            </p:cNvPr>
            <p:cNvSpPr>
              <a:spLocks noEditPoints="1"/>
            </p:cNvSpPr>
            <p:nvPr/>
          </p:nvSpPr>
          <p:spPr bwMode="auto">
            <a:xfrm>
              <a:off x="4860925" y="2892493"/>
              <a:ext cx="136525" cy="88900"/>
            </a:xfrm>
            <a:custGeom>
              <a:avLst/>
              <a:gdLst>
                <a:gd name="T0" fmla="*/ 38 w 86"/>
                <a:gd name="T1" fmla="*/ 50 h 56"/>
                <a:gd name="T2" fmla="*/ 34 w 86"/>
                <a:gd name="T3" fmla="*/ 46 h 56"/>
                <a:gd name="T4" fmla="*/ 26 w 86"/>
                <a:gd name="T5" fmla="*/ 46 h 56"/>
                <a:gd name="T6" fmla="*/ 26 w 86"/>
                <a:gd name="T7" fmla="*/ 42 h 56"/>
                <a:gd name="T8" fmla="*/ 30 w 86"/>
                <a:gd name="T9" fmla="*/ 38 h 56"/>
                <a:gd name="T10" fmla="*/ 26 w 86"/>
                <a:gd name="T11" fmla="*/ 30 h 56"/>
                <a:gd name="T12" fmla="*/ 22 w 86"/>
                <a:gd name="T13" fmla="*/ 30 h 56"/>
                <a:gd name="T14" fmla="*/ 18 w 86"/>
                <a:gd name="T15" fmla="*/ 30 h 56"/>
                <a:gd name="T16" fmla="*/ 8 w 86"/>
                <a:gd name="T17" fmla="*/ 26 h 56"/>
                <a:gd name="T18" fmla="*/ 8 w 86"/>
                <a:gd name="T19" fmla="*/ 26 h 56"/>
                <a:gd name="T20" fmla="*/ 4 w 86"/>
                <a:gd name="T21" fmla="*/ 16 h 56"/>
                <a:gd name="T22" fmla="*/ 4 w 86"/>
                <a:gd name="T23" fmla="*/ 12 h 56"/>
                <a:gd name="T24" fmla="*/ 4 w 86"/>
                <a:gd name="T25" fmla="*/ 8 h 56"/>
                <a:gd name="T26" fmla="*/ 8 w 86"/>
                <a:gd name="T27" fmla="*/ 8 h 56"/>
                <a:gd name="T28" fmla="*/ 8 w 86"/>
                <a:gd name="T29" fmla="*/ 4 h 56"/>
                <a:gd name="T30" fmla="*/ 18 w 86"/>
                <a:gd name="T31" fmla="*/ 0 h 56"/>
                <a:gd name="T32" fmla="*/ 22 w 86"/>
                <a:gd name="T33" fmla="*/ 0 h 56"/>
                <a:gd name="T34" fmla="*/ 26 w 86"/>
                <a:gd name="T35" fmla="*/ 0 h 56"/>
                <a:gd name="T36" fmla="*/ 30 w 86"/>
                <a:gd name="T37" fmla="*/ 0 h 56"/>
                <a:gd name="T38" fmla="*/ 30 w 86"/>
                <a:gd name="T39" fmla="*/ 0 h 56"/>
                <a:gd name="T40" fmla="*/ 34 w 86"/>
                <a:gd name="T41" fmla="*/ 0 h 56"/>
                <a:gd name="T42" fmla="*/ 38 w 86"/>
                <a:gd name="T43" fmla="*/ 0 h 56"/>
                <a:gd name="T44" fmla="*/ 44 w 86"/>
                <a:gd name="T45" fmla="*/ 0 h 56"/>
                <a:gd name="T46" fmla="*/ 48 w 86"/>
                <a:gd name="T47" fmla="*/ 4 h 56"/>
                <a:gd name="T48" fmla="*/ 52 w 86"/>
                <a:gd name="T49" fmla="*/ 4 h 56"/>
                <a:gd name="T50" fmla="*/ 56 w 86"/>
                <a:gd name="T51" fmla="*/ 0 h 56"/>
                <a:gd name="T52" fmla="*/ 60 w 86"/>
                <a:gd name="T53" fmla="*/ 0 h 56"/>
                <a:gd name="T54" fmla="*/ 60 w 86"/>
                <a:gd name="T55" fmla="*/ 4 h 56"/>
                <a:gd name="T56" fmla="*/ 68 w 86"/>
                <a:gd name="T57" fmla="*/ 8 h 56"/>
                <a:gd name="T58" fmla="*/ 74 w 86"/>
                <a:gd name="T59" fmla="*/ 12 h 56"/>
                <a:gd name="T60" fmla="*/ 78 w 86"/>
                <a:gd name="T61" fmla="*/ 16 h 56"/>
                <a:gd name="T62" fmla="*/ 82 w 86"/>
                <a:gd name="T63" fmla="*/ 16 h 56"/>
                <a:gd name="T64" fmla="*/ 78 w 86"/>
                <a:gd name="T65" fmla="*/ 24 h 56"/>
                <a:gd name="T66" fmla="*/ 82 w 86"/>
                <a:gd name="T67" fmla="*/ 24 h 56"/>
                <a:gd name="T68" fmla="*/ 82 w 86"/>
                <a:gd name="T69" fmla="*/ 26 h 56"/>
                <a:gd name="T70" fmla="*/ 78 w 86"/>
                <a:gd name="T71" fmla="*/ 30 h 56"/>
                <a:gd name="T72" fmla="*/ 70 w 86"/>
                <a:gd name="T73" fmla="*/ 34 h 56"/>
                <a:gd name="T74" fmla="*/ 70 w 86"/>
                <a:gd name="T75" fmla="*/ 38 h 56"/>
                <a:gd name="T76" fmla="*/ 68 w 86"/>
                <a:gd name="T77" fmla="*/ 42 h 56"/>
                <a:gd name="T78" fmla="*/ 68 w 86"/>
                <a:gd name="T79" fmla="*/ 46 h 56"/>
                <a:gd name="T80" fmla="*/ 70 w 86"/>
                <a:gd name="T81" fmla="*/ 50 h 56"/>
                <a:gd name="T82" fmla="*/ 68 w 86"/>
                <a:gd name="T83" fmla="*/ 50 h 56"/>
                <a:gd name="T84" fmla="*/ 64 w 86"/>
                <a:gd name="T85" fmla="*/ 50 h 56"/>
                <a:gd name="T86" fmla="*/ 60 w 86"/>
                <a:gd name="T87" fmla="*/ 50 h 56"/>
                <a:gd name="T88" fmla="*/ 60 w 86"/>
                <a:gd name="T89" fmla="*/ 50 h 56"/>
                <a:gd name="T90" fmla="*/ 56 w 86"/>
                <a:gd name="T91" fmla="*/ 52 h 56"/>
                <a:gd name="T92" fmla="*/ 52 w 86"/>
                <a:gd name="T93" fmla="*/ 52 h 56"/>
                <a:gd name="T94" fmla="*/ 48 w 86"/>
                <a:gd name="T95" fmla="*/ 52 h 56"/>
                <a:gd name="T96" fmla="*/ 44 w 86"/>
                <a:gd name="T97" fmla="*/ 52 h 56"/>
                <a:gd name="T98" fmla="*/ 42 w 86"/>
                <a:gd name="T99" fmla="*/ 52 h 56"/>
                <a:gd name="T100" fmla="*/ 38 w 86"/>
                <a:gd name="T101" fmla="*/ 52 h 56"/>
                <a:gd name="T102" fmla="*/ 4 w 86"/>
                <a:gd name="T103" fmla="*/ 24 h 56"/>
                <a:gd name="T104" fmla="*/ 4 w 86"/>
                <a:gd name="T105" fmla="*/ 20 h 56"/>
                <a:gd name="T106" fmla="*/ 4 w 86"/>
                <a:gd name="T107" fmla="*/ 16 h 56"/>
                <a:gd name="T108" fmla="*/ 4 w 86"/>
                <a:gd name="T109"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 h="56">
                  <a:moveTo>
                    <a:pt x="38" y="52"/>
                  </a:moveTo>
                  <a:lnTo>
                    <a:pt x="38" y="52"/>
                  </a:lnTo>
                  <a:lnTo>
                    <a:pt x="38" y="52"/>
                  </a:lnTo>
                  <a:lnTo>
                    <a:pt x="38" y="50"/>
                  </a:lnTo>
                  <a:lnTo>
                    <a:pt x="38" y="50"/>
                  </a:lnTo>
                  <a:lnTo>
                    <a:pt x="38" y="50"/>
                  </a:lnTo>
                  <a:lnTo>
                    <a:pt x="38" y="50"/>
                  </a:lnTo>
                  <a:lnTo>
                    <a:pt x="38" y="50"/>
                  </a:lnTo>
                  <a:lnTo>
                    <a:pt x="34" y="46"/>
                  </a:lnTo>
                  <a:lnTo>
                    <a:pt x="34" y="46"/>
                  </a:lnTo>
                  <a:lnTo>
                    <a:pt x="30" y="46"/>
                  </a:lnTo>
                  <a:lnTo>
                    <a:pt x="30" y="46"/>
                  </a:lnTo>
                  <a:lnTo>
                    <a:pt x="30" y="46"/>
                  </a:lnTo>
                  <a:lnTo>
                    <a:pt x="30" y="46"/>
                  </a:lnTo>
                  <a:lnTo>
                    <a:pt x="26" y="46"/>
                  </a:lnTo>
                  <a:lnTo>
                    <a:pt x="26" y="46"/>
                  </a:lnTo>
                  <a:lnTo>
                    <a:pt x="26" y="46"/>
                  </a:lnTo>
                  <a:lnTo>
                    <a:pt x="26" y="42"/>
                  </a:lnTo>
                  <a:lnTo>
                    <a:pt x="26" y="42"/>
                  </a:lnTo>
                  <a:lnTo>
                    <a:pt x="26" y="42"/>
                  </a:lnTo>
                  <a:lnTo>
                    <a:pt x="26" y="42"/>
                  </a:lnTo>
                  <a:lnTo>
                    <a:pt x="26" y="38"/>
                  </a:lnTo>
                  <a:lnTo>
                    <a:pt x="26" y="38"/>
                  </a:lnTo>
                  <a:lnTo>
                    <a:pt x="30" y="38"/>
                  </a:lnTo>
                  <a:lnTo>
                    <a:pt x="30" y="38"/>
                  </a:lnTo>
                  <a:lnTo>
                    <a:pt x="30" y="34"/>
                  </a:lnTo>
                  <a:lnTo>
                    <a:pt x="30" y="34"/>
                  </a:lnTo>
                  <a:lnTo>
                    <a:pt x="30" y="34"/>
                  </a:lnTo>
                  <a:lnTo>
                    <a:pt x="30" y="34"/>
                  </a:lnTo>
                  <a:lnTo>
                    <a:pt x="26" y="30"/>
                  </a:lnTo>
                  <a:lnTo>
                    <a:pt x="26" y="30"/>
                  </a:lnTo>
                  <a:lnTo>
                    <a:pt x="26" y="30"/>
                  </a:lnTo>
                  <a:lnTo>
                    <a:pt x="26" y="30"/>
                  </a:lnTo>
                  <a:lnTo>
                    <a:pt x="22" y="30"/>
                  </a:lnTo>
                  <a:lnTo>
                    <a:pt x="22" y="30"/>
                  </a:lnTo>
                  <a:lnTo>
                    <a:pt x="18" y="30"/>
                  </a:lnTo>
                  <a:lnTo>
                    <a:pt x="18" y="30"/>
                  </a:lnTo>
                  <a:lnTo>
                    <a:pt x="18" y="30"/>
                  </a:lnTo>
                  <a:lnTo>
                    <a:pt x="18" y="30"/>
                  </a:lnTo>
                  <a:lnTo>
                    <a:pt x="18" y="30"/>
                  </a:lnTo>
                  <a:lnTo>
                    <a:pt x="18" y="30"/>
                  </a:lnTo>
                  <a:lnTo>
                    <a:pt x="12" y="26"/>
                  </a:lnTo>
                  <a:lnTo>
                    <a:pt x="12" y="26"/>
                  </a:lnTo>
                  <a:lnTo>
                    <a:pt x="12" y="26"/>
                  </a:lnTo>
                  <a:lnTo>
                    <a:pt x="8" y="26"/>
                  </a:lnTo>
                  <a:lnTo>
                    <a:pt x="8" y="26"/>
                  </a:lnTo>
                  <a:lnTo>
                    <a:pt x="8" y="26"/>
                  </a:lnTo>
                  <a:lnTo>
                    <a:pt x="8" y="26"/>
                  </a:lnTo>
                  <a:lnTo>
                    <a:pt x="8" y="26"/>
                  </a:lnTo>
                  <a:lnTo>
                    <a:pt x="8" y="26"/>
                  </a:lnTo>
                  <a:lnTo>
                    <a:pt x="8" y="26"/>
                  </a:lnTo>
                  <a:lnTo>
                    <a:pt x="8" y="24"/>
                  </a:lnTo>
                  <a:lnTo>
                    <a:pt x="4" y="20"/>
                  </a:lnTo>
                  <a:lnTo>
                    <a:pt x="4" y="16"/>
                  </a:lnTo>
                  <a:lnTo>
                    <a:pt x="4" y="16"/>
                  </a:lnTo>
                  <a:lnTo>
                    <a:pt x="4" y="16"/>
                  </a:lnTo>
                  <a:lnTo>
                    <a:pt x="4" y="16"/>
                  </a:lnTo>
                  <a:lnTo>
                    <a:pt x="4" y="12"/>
                  </a:lnTo>
                  <a:lnTo>
                    <a:pt x="4" y="12"/>
                  </a:lnTo>
                  <a:lnTo>
                    <a:pt x="4" y="12"/>
                  </a:lnTo>
                  <a:lnTo>
                    <a:pt x="4" y="8"/>
                  </a:lnTo>
                  <a:lnTo>
                    <a:pt x="4" y="8"/>
                  </a:lnTo>
                  <a:lnTo>
                    <a:pt x="4" y="8"/>
                  </a:lnTo>
                  <a:lnTo>
                    <a:pt x="4" y="8"/>
                  </a:lnTo>
                  <a:lnTo>
                    <a:pt x="4" y="8"/>
                  </a:lnTo>
                  <a:lnTo>
                    <a:pt x="4" y="8"/>
                  </a:lnTo>
                  <a:lnTo>
                    <a:pt x="4" y="8"/>
                  </a:lnTo>
                  <a:lnTo>
                    <a:pt x="4" y="8"/>
                  </a:lnTo>
                  <a:lnTo>
                    <a:pt x="8" y="8"/>
                  </a:lnTo>
                  <a:lnTo>
                    <a:pt x="8" y="8"/>
                  </a:lnTo>
                  <a:lnTo>
                    <a:pt x="8" y="4"/>
                  </a:lnTo>
                  <a:lnTo>
                    <a:pt x="8" y="4"/>
                  </a:lnTo>
                  <a:lnTo>
                    <a:pt x="8" y="4"/>
                  </a:lnTo>
                  <a:lnTo>
                    <a:pt x="8" y="4"/>
                  </a:lnTo>
                  <a:lnTo>
                    <a:pt x="8" y="4"/>
                  </a:lnTo>
                  <a:lnTo>
                    <a:pt x="8" y="4"/>
                  </a:lnTo>
                  <a:lnTo>
                    <a:pt x="12" y="4"/>
                  </a:lnTo>
                  <a:lnTo>
                    <a:pt x="12" y="0"/>
                  </a:lnTo>
                  <a:lnTo>
                    <a:pt x="16" y="0"/>
                  </a:lnTo>
                  <a:lnTo>
                    <a:pt x="18" y="0"/>
                  </a:lnTo>
                  <a:lnTo>
                    <a:pt x="18" y="0"/>
                  </a:lnTo>
                  <a:lnTo>
                    <a:pt x="18" y="0"/>
                  </a:lnTo>
                  <a:lnTo>
                    <a:pt x="22" y="0"/>
                  </a:lnTo>
                  <a:lnTo>
                    <a:pt x="22" y="0"/>
                  </a:lnTo>
                  <a:lnTo>
                    <a:pt x="22" y="0"/>
                  </a:lnTo>
                  <a:lnTo>
                    <a:pt x="26" y="0"/>
                  </a:lnTo>
                  <a:lnTo>
                    <a:pt x="26" y="0"/>
                  </a:lnTo>
                  <a:lnTo>
                    <a:pt x="26" y="0"/>
                  </a:lnTo>
                  <a:lnTo>
                    <a:pt x="26" y="0"/>
                  </a:lnTo>
                  <a:lnTo>
                    <a:pt x="26" y="0"/>
                  </a:lnTo>
                  <a:lnTo>
                    <a:pt x="26" y="0"/>
                  </a:lnTo>
                  <a:lnTo>
                    <a:pt x="30" y="0"/>
                  </a:lnTo>
                  <a:lnTo>
                    <a:pt x="30" y="0"/>
                  </a:lnTo>
                  <a:lnTo>
                    <a:pt x="30" y="0"/>
                  </a:lnTo>
                  <a:lnTo>
                    <a:pt x="30" y="0"/>
                  </a:lnTo>
                  <a:lnTo>
                    <a:pt x="30" y="0"/>
                  </a:lnTo>
                  <a:lnTo>
                    <a:pt x="30" y="0"/>
                  </a:lnTo>
                  <a:lnTo>
                    <a:pt x="30" y="0"/>
                  </a:lnTo>
                  <a:lnTo>
                    <a:pt x="30" y="0"/>
                  </a:lnTo>
                  <a:lnTo>
                    <a:pt x="30" y="0"/>
                  </a:lnTo>
                  <a:lnTo>
                    <a:pt x="34" y="4"/>
                  </a:lnTo>
                  <a:lnTo>
                    <a:pt x="34" y="4"/>
                  </a:lnTo>
                  <a:lnTo>
                    <a:pt x="34" y="4"/>
                  </a:lnTo>
                  <a:lnTo>
                    <a:pt x="34" y="0"/>
                  </a:lnTo>
                  <a:lnTo>
                    <a:pt x="34" y="0"/>
                  </a:lnTo>
                  <a:lnTo>
                    <a:pt x="38" y="0"/>
                  </a:lnTo>
                  <a:lnTo>
                    <a:pt x="38" y="0"/>
                  </a:lnTo>
                  <a:lnTo>
                    <a:pt x="38" y="0"/>
                  </a:lnTo>
                  <a:lnTo>
                    <a:pt x="38" y="0"/>
                  </a:lnTo>
                  <a:lnTo>
                    <a:pt x="38" y="0"/>
                  </a:lnTo>
                  <a:lnTo>
                    <a:pt x="38" y="0"/>
                  </a:lnTo>
                  <a:lnTo>
                    <a:pt x="42" y="0"/>
                  </a:lnTo>
                  <a:lnTo>
                    <a:pt x="42" y="0"/>
                  </a:lnTo>
                  <a:lnTo>
                    <a:pt x="44" y="0"/>
                  </a:lnTo>
                  <a:lnTo>
                    <a:pt x="44" y="0"/>
                  </a:lnTo>
                  <a:lnTo>
                    <a:pt x="44" y="4"/>
                  </a:lnTo>
                  <a:lnTo>
                    <a:pt x="44" y="4"/>
                  </a:lnTo>
                  <a:lnTo>
                    <a:pt x="48" y="4"/>
                  </a:lnTo>
                  <a:lnTo>
                    <a:pt x="48" y="4"/>
                  </a:lnTo>
                  <a:lnTo>
                    <a:pt x="48" y="4"/>
                  </a:lnTo>
                  <a:lnTo>
                    <a:pt x="48" y="4"/>
                  </a:lnTo>
                  <a:lnTo>
                    <a:pt x="48" y="4"/>
                  </a:lnTo>
                  <a:lnTo>
                    <a:pt x="52" y="4"/>
                  </a:lnTo>
                  <a:lnTo>
                    <a:pt x="52" y="4"/>
                  </a:lnTo>
                  <a:lnTo>
                    <a:pt x="52" y="4"/>
                  </a:lnTo>
                  <a:lnTo>
                    <a:pt x="52" y="4"/>
                  </a:lnTo>
                  <a:lnTo>
                    <a:pt x="52" y="4"/>
                  </a:lnTo>
                  <a:lnTo>
                    <a:pt x="52" y="0"/>
                  </a:lnTo>
                  <a:lnTo>
                    <a:pt x="56" y="0"/>
                  </a:lnTo>
                  <a:lnTo>
                    <a:pt x="56" y="0"/>
                  </a:lnTo>
                  <a:lnTo>
                    <a:pt x="60" y="0"/>
                  </a:lnTo>
                  <a:lnTo>
                    <a:pt x="60" y="0"/>
                  </a:lnTo>
                  <a:lnTo>
                    <a:pt x="60" y="0"/>
                  </a:lnTo>
                  <a:lnTo>
                    <a:pt x="60" y="0"/>
                  </a:lnTo>
                  <a:lnTo>
                    <a:pt x="60" y="0"/>
                  </a:lnTo>
                  <a:lnTo>
                    <a:pt x="60" y="4"/>
                  </a:lnTo>
                  <a:lnTo>
                    <a:pt x="60" y="4"/>
                  </a:lnTo>
                  <a:lnTo>
                    <a:pt x="60" y="4"/>
                  </a:lnTo>
                  <a:lnTo>
                    <a:pt x="60" y="4"/>
                  </a:lnTo>
                  <a:lnTo>
                    <a:pt x="60" y="4"/>
                  </a:lnTo>
                  <a:lnTo>
                    <a:pt x="64" y="4"/>
                  </a:lnTo>
                  <a:lnTo>
                    <a:pt x="64" y="4"/>
                  </a:lnTo>
                  <a:lnTo>
                    <a:pt x="64" y="4"/>
                  </a:lnTo>
                  <a:lnTo>
                    <a:pt x="68" y="4"/>
                  </a:lnTo>
                  <a:lnTo>
                    <a:pt x="68" y="8"/>
                  </a:lnTo>
                  <a:lnTo>
                    <a:pt x="70" y="8"/>
                  </a:lnTo>
                  <a:lnTo>
                    <a:pt x="70" y="8"/>
                  </a:lnTo>
                  <a:lnTo>
                    <a:pt x="70" y="12"/>
                  </a:lnTo>
                  <a:lnTo>
                    <a:pt x="74" y="12"/>
                  </a:lnTo>
                  <a:lnTo>
                    <a:pt x="74" y="12"/>
                  </a:lnTo>
                  <a:lnTo>
                    <a:pt x="74" y="12"/>
                  </a:lnTo>
                  <a:lnTo>
                    <a:pt x="74" y="12"/>
                  </a:lnTo>
                  <a:lnTo>
                    <a:pt x="78" y="12"/>
                  </a:lnTo>
                  <a:lnTo>
                    <a:pt x="78" y="16"/>
                  </a:lnTo>
                  <a:lnTo>
                    <a:pt x="78" y="16"/>
                  </a:lnTo>
                  <a:lnTo>
                    <a:pt x="78" y="16"/>
                  </a:lnTo>
                  <a:lnTo>
                    <a:pt x="78" y="16"/>
                  </a:lnTo>
                  <a:lnTo>
                    <a:pt x="82" y="16"/>
                  </a:lnTo>
                  <a:lnTo>
                    <a:pt x="82" y="16"/>
                  </a:lnTo>
                  <a:lnTo>
                    <a:pt x="82" y="16"/>
                  </a:lnTo>
                  <a:lnTo>
                    <a:pt x="82" y="16"/>
                  </a:lnTo>
                  <a:lnTo>
                    <a:pt x="82" y="16"/>
                  </a:lnTo>
                  <a:lnTo>
                    <a:pt x="82" y="20"/>
                  </a:lnTo>
                  <a:lnTo>
                    <a:pt x="82" y="24"/>
                  </a:lnTo>
                  <a:lnTo>
                    <a:pt x="78" y="24"/>
                  </a:lnTo>
                  <a:lnTo>
                    <a:pt x="82" y="24"/>
                  </a:lnTo>
                  <a:lnTo>
                    <a:pt x="82" y="24"/>
                  </a:lnTo>
                  <a:lnTo>
                    <a:pt x="82" y="24"/>
                  </a:lnTo>
                  <a:lnTo>
                    <a:pt x="82" y="24"/>
                  </a:lnTo>
                  <a:lnTo>
                    <a:pt x="82" y="24"/>
                  </a:lnTo>
                  <a:lnTo>
                    <a:pt x="86" y="24"/>
                  </a:lnTo>
                  <a:lnTo>
                    <a:pt x="86" y="26"/>
                  </a:lnTo>
                  <a:lnTo>
                    <a:pt x="86" y="26"/>
                  </a:lnTo>
                  <a:lnTo>
                    <a:pt x="86" y="26"/>
                  </a:lnTo>
                  <a:lnTo>
                    <a:pt x="82" y="26"/>
                  </a:lnTo>
                  <a:lnTo>
                    <a:pt x="82" y="26"/>
                  </a:lnTo>
                  <a:lnTo>
                    <a:pt x="78" y="26"/>
                  </a:lnTo>
                  <a:lnTo>
                    <a:pt x="78" y="26"/>
                  </a:lnTo>
                  <a:lnTo>
                    <a:pt x="78" y="30"/>
                  </a:lnTo>
                  <a:lnTo>
                    <a:pt x="78" y="30"/>
                  </a:lnTo>
                  <a:lnTo>
                    <a:pt x="74" y="30"/>
                  </a:lnTo>
                  <a:lnTo>
                    <a:pt x="74" y="30"/>
                  </a:lnTo>
                  <a:lnTo>
                    <a:pt x="74" y="30"/>
                  </a:lnTo>
                  <a:lnTo>
                    <a:pt x="70" y="34"/>
                  </a:lnTo>
                  <a:lnTo>
                    <a:pt x="70" y="34"/>
                  </a:lnTo>
                  <a:lnTo>
                    <a:pt x="70" y="34"/>
                  </a:lnTo>
                  <a:lnTo>
                    <a:pt x="70" y="34"/>
                  </a:lnTo>
                  <a:lnTo>
                    <a:pt x="70" y="34"/>
                  </a:lnTo>
                  <a:lnTo>
                    <a:pt x="70" y="38"/>
                  </a:lnTo>
                  <a:lnTo>
                    <a:pt x="70" y="38"/>
                  </a:lnTo>
                  <a:lnTo>
                    <a:pt x="70" y="38"/>
                  </a:lnTo>
                  <a:lnTo>
                    <a:pt x="70" y="42"/>
                  </a:lnTo>
                  <a:lnTo>
                    <a:pt x="70" y="42"/>
                  </a:lnTo>
                  <a:lnTo>
                    <a:pt x="70" y="42"/>
                  </a:lnTo>
                  <a:lnTo>
                    <a:pt x="68" y="42"/>
                  </a:lnTo>
                  <a:lnTo>
                    <a:pt x="68" y="46"/>
                  </a:lnTo>
                  <a:lnTo>
                    <a:pt x="68" y="46"/>
                  </a:lnTo>
                  <a:lnTo>
                    <a:pt x="68" y="46"/>
                  </a:lnTo>
                  <a:lnTo>
                    <a:pt x="68" y="46"/>
                  </a:lnTo>
                  <a:lnTo>
                    <a:pt x="68" y="46"/>
                  </a:lnTo>
                  <a:lnTo>
                    <a:pt x="68" y="46"/>
                  </a:lnTo>
                  <a:lnTo>
                    <a:pt x="70" y="46"/>
                  </a:lnTo>
                  <a:lnTo>
                    <a:pt x="70" y="50"/>
                  </a:lnTo>
                  <a:lnTo>
                    <a:pt x="70" y="50"/>
                  </a:lnTo>
                  <a:lnTo>
                    <a:pt x="70" y="50"/>
                  </a:lnTo>
                  <a:lnTo>
                    <a:pt x="68" y="50"/>
                  </a:lnTo>
                  <a:lnTo>
                    <a:pt x="68" y="50"/>
                  </a:lnTo>
                  <a:lnTo>
                    <a:pt x="68" y="50"/>
                  </a:lnTo>
                  <a:lnTo>
                    <a:pt x="68" y="50"/>
                  </a:lnTo>
                  <a:lnTo>
                    <a:pt x="68" y="50"/>
                  </a:lnTo>
                  <a:lnTo>
                    <a:pt x="68" y="46"/>
                  </a:lnTo>
                  <a:lnTo>
                    <a:pt x="68" y="46"/>
                  </a:lnTo>
                  <a:lnTo>
                    <a:pt x="68" y="46"/>
                  </a:lnTo>
                  <a:lnTo>
                    <a:pt x="64" y="46"/>
                  </a:lnTo>
                  <a:lnTo>
                    <a:pt x="64" y="50"/>
                  </a:lnTo>
                  <a:lnTo>
                    <a:pt x="64" y="50"/>
                  </a:lnTo>
                  <a:lnTo>
                    <a:pt x="64" y="50"/>
                  </a:lnTo>
                  <a:lnTo>
                    <a:pt x="64" y="50"/>
                  </a:lnTo>
                  <a:lnTo>
                    <a:pt x="64" y="50"/>
                  </a:lnTo>
                  <a:lnTo>
                    <a:pt x="60" y="50"/>
                  </a:lnTo>
                  <a:lnTo>
                    <a:pt x="60" y="50"/>
                  </a:lnTo>
                  <a:lnTo>
                    <a:pt x="60" y="50"/>
                  </a:lnTo>
                  <a:lnTo>
                    <a:pt x="60" y="50"/>
                  </a:lnTo>
                  <a:lnTo>
                    <a:pt x="60" y="50"/>
                  </a:lnTo>
                  <a:lnTo>
                    <a:pt x="60" y="50"/>
                  </a:lnTo>
                  <a:lnTo>
                    <a:pt x="56" y="50"/>
                  </a:lnTo>
                  <a:lnTo>
                    <a:pt x="56" y="50"/>
                  </a:lnTo>
                  <a:lnTo>
                    <a:pt x="56" y="52"/>
                  </a:lnTo>
                  <a:lnTo>
                    <a:pt x="56" y="52"/>
                  </a:lnTo>
                  <a:lnTo>
                    <a:pt x="56" y="52"/>
                  </a:lnTo>
                  <a:lnTo>
                    <a:pt x="56" y="52"/>
                  </a:lnTo>
                  <a:lnTo>
                    <a:pt x="56" y="52"/>
                  </a:lnTo>
                  <a:lnTo>
                    <a:pt x="56" y="52"/>
                  </a:lnTo>
                  <a:lnTo>
                    <a:pt x="52" y="52"/>
                  </a:lnTo>
                  <a:lnTo>
                    <a:pt x="52" y="52"/>
                  </a:lnTo>
                  <a:lnTo>
                    <a:pt x="52" y="52"/>
                  </a:lnTo>
                  <a:lnTo>
                    <a:pt x="52" y="56"/>
                  </a:lnTo>
                  <a:lnTo>
                    <a:pt x="48" y="56"/>
                  </a:lnTo>
                  <a:lnTo>
                    <a:pt x="48" y="52"/>
                  </a:lnTo>
                  <a:lnTo>
                    <a:pt x="48" y="52"/>
                  </a:lnTo>
                  <a:lnTo>
                    <a:pt x="48" y="52"/>
                  </a:lnTo>
                  <a:lnTo>
                    <a:pt x="48" y="52"/>
                  </a:lnTo>
                  <a:lnTo>
                    <a:pt x="48" y="52"/>
                  </a:lnTo>
                  <a:lnTo>
                    <a:pt x="48" y="52"/>
                  </a:lnTo>
                  <a:lnTo>
                    <a:pt x="44" y="52"/>
                  </a:lnTo>
                  <a:lnTo>
                    <a:pt x="44" y="52"/>
                  </a:lnTo>
                  <a:lnTo>
                    <a:pt x="44" y="52"/>
                  </a:lnTo>
                  <a:lnTo>
                    <a:pt x="44" y="52"/>
                  </a:lnTo>
                  <a:lnTo>
                    <a:pt x="42" y="52"/>
                  </a:lnTo>
                  <a:lnTo>
                    <a:pt x="42" y="52"/>
                  </a:lnTo>
                  <a:lnTo>
                    <a:pt x="42" y="52"/>
                  </a:lnTo>
                  <a:lnTo>
                    <a:pt x="38" y="52"/>
                  </a:lnTo>
                  <a:lnTo>
                    <a:pt x="38" y="52"/>
                  </a:lnTo>
                  <a:lnTo>
                    <a:pt x="38" y="52"/>
                  </a:lnTo>
                  <a:lnTo>
                    <a:pt x="38" y="52"/>
                  </a:lnTo>
                  <a:lnTo>
                    <a:pt x="38" y="52"/>
                  </a:lnTo>
                  <a:lnTo>
                    <a:pt x="38" y="52"/>
                  </a:lnTo>
                  <a:close/>
                  <a:moveTo>
                    <a:pt x="4" y="26"/>
                  </a:moveTo>
                  <a:lnTo>
                    <a:pt x="0" y="26"/>
                  </a:lnTo>
                  <a:lnTo>
                    <a:pt x="4" y="24"/>
                  </a:lnTo>
                  <a:lnTo>
                    <a:pt x="4" y="24"/>
                  </a:lnTo>
                  <a:lnTo>
                    <a:pt x="4" y="24"/>
                  </a:lnTo>
                  <a:lnTo>
                    <a:pt x="4" y="24"/>
                  </a:lnTo>
                  <a:lnTo>
                    <a:pt x="4" y="20"/>
                  </a:lnTo>
                  <a:lnTo>
                    <a:pt x="4" y="20"/>
                  </a:lnTo>
                  <a:lnTo>
                    <a:pt x="4" y="20"/>
                  </a:lnTo>
                  <a:lnTo>
                    <a:pt x="4" y="16"/>
                  </a:lnTo>
                  <a:lnTo>
                    <a:pt x="4" y="16"/>
                  </a:lnTo>
                  <a:lnTo>
                    <a:pt x="4" y="16"/>
                  </a:lnTo>
                  <a:lnTo>
                    <a:pt x="4" y="16"/>
                  </a:lnTo>
                  <a:lnTo>
                    <a:pt x="4" y="20"/>
                  </a:lnTo>
                  <a:lnTo>
                    <a:pt x="4" y="20"/>
                  </a:lnTo>
                  <a:lnTo>
                    <a:pt x="4" y="24"/>
                  </a:lnTo>
                  <a:lnTo>
                    <a:pt x="4" y="24"/>
                  </a:lnTo>
                  <a:lnTo>
                    <a:pt x="4" y="26"/>
                  </a:lnTo>
                  <a:lnTo>
                    <a:pt x="4" y="26"/>
                  </a:lnTo>
                  <a:lnTo>
                    <a:pt x="4" y="2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33" name="Freeform 112">
              <a:extLst>
                <a:ext uri="{FF2B5EF4-FFF2-40B4-BE49-F238E27FC236}">
                  <a16:creationId xmlns:a16="http://schemas.microsoft.com/office/drawing/2014/main" id="{49C9F393-4218-276C-0877-65D39D915267}"/>
                </a:ext>
              </a:extLst>
            </p:cNvPr>
            <p:cNvSpPr>
              <a:spLocks/>
            </p:cNvSpPr>
            <p:nvPr/>
          </p:nvSpPr>
          <p:spPr bwMode="auto">
            <a:xfrm>
              <a:off x="4524375" y="3108393"/>
              <a:ext cx="15875" cy="22225"/>
            </a:xfrm>
            <a:custGeom>
              <a:avLst/>
              <a:gdLst>
                <a:gd name="T0" fmla="*/ 6 w 10"/>
                <a:gd name="T1" fmla="*/ 10 h 14"/>
                <a:gd name="T2" fmla="*/ 6 w 10"/>
                <a:gd name="T3" fmla="*/ 14 h 14"/>
                <a:gd name="T4" fmla="*/ 6 w 10"/>
                <a:gd name="T5" fmla="*/ 14 h 14"/>
                <a:gd name="T6" fmla="*/ 6 w 10"/>
                <a:gd name="T7" fmla="*/ 14 h 14"/>
                <a:gd name="T8" fmla="*/ 6 w 10"/>
                <a:gd name="T9" fmla="*/ 14 h 14"/>
                <a:gd name="T10" fmla="*/ 6 w 10"/>
                <a:gd name="T11" fmla="*/ 10 h 14"/>
                <a:gd name="T12" fmla="*/ 6 w 10"/>
                <a:gd name="T13" fmla="*/ 10 h 14"/>
                <a:gd name="T14" fmla="*/ 4 w 10"/>
                <a:gd name="T15" fmla="*/ 10 h 14"/>
                <a:gd name="T16" fmla="*/ 4 w 10"/>
                <a:gd name="T17" fmla="*/ 14 h 14"/>
                <a:gd name="T18" fmla="*/ 4 w 10"/>
                <a:gd name="T19" fmla="*/ 14 h 14"/>
                <a:gd name="T20" fmla="*/ 4 w 10"/>
                <a:gd name="T21" fmla="*/ 14 h 14"/>
                <a:gd name="T22" fmla="*/ 0 w 10"/>
                <a:gd name="T23" fmla="*/ 14 h 14"/>
                <a:gd name="T24" fmla="*/ 0 w 10"/>
                <a:gd name="T25" fmla="*/ 10 h 14"/>
                <a:gd name="T26" fmla="*/ 0 w 10"/>
                <a:gd name="T27" fmla="*/ 10 h 14"/>
                <a:gd name="T28" fmla="*/ 0 w 10"/>
                <a:gd name="T29" fmla="*/ 10 h 14"/>
                <a:gd name="T30" fmla="*/ 0 w 10"/>
                <a:gd name="T31" fmla="*/ 10 h 14"/>
                <a:gd name="T32" fmla="*/ 0 w 10"/>
                <a:gd name="T33" fmla="*/ 10 h 14"/>
                <a:gd name="T34" fmla="*/ 0 w 10"/>
                <a:gd name="T35" fmla="*/ 10 h 14"/>
                <a:gd name="T36" fmla="*/ 0 w 10"/>
                <a:gd name="T37" fmla="*/ 10 h 14"/>
                <a:gd name="T38" fmla="*/ 0 w 10"/>
                <a:gd name="T39" fmla="*/ 6 h 14"/>
                <a:gd name="T40" fmla="*/ 0 w 10"/>
                <a:gd name="T41" fmla="*/ 6 h 14"/>
                <a:gd name="T42" fmla="*/ 0 w 10"/>
                <a:gd name="T43" fmla="*/ 6 h 14"/>
                <a:gd name="T44" fmla="*/ 0 w 10"/>
                <a:gd name="T45" fmla="*/ 6 h 14"/>
                <a:gd name="T46" fmla="*/ 0 w 10"/>
                <a:gd name="T47" fmla="*/ 6 h 14"/>
                <a:gd name="T48" fmla="*/ 0 w 10"/>
                <a:gd name="T49" fmla="*/ 2 h 14"/>
                <a:gd name="T50" fmla="*/ 0 w 10"/>
                <a:gd name="T51" fmla="*/ 2 h 14"/>
                <a:gd name="T52" fmla="*/ 0 w 10"/>
                <a:gd name="T53" fmla="*/ 2 h 14"/>
                <a:gd name="T54" fmla="*/ 0 w 10"/>
                <a:gd name="T55" fmla="*/ 0 h 14"/>
                <a:gd name="T56" fmla="*/ 0 w 10"/>
                <a:gd name="T57" fmla="*/ 0 h 14"/>
                <a:gd name="T58" fmla="*/ 4 w 10"/>
                <a:gd name="T59" fmla="*/ 0 h 14"/>
                <a:gd name="T60" fmla="*/ 4 w 10"/>
                <a:gd name="T61" fmla="*/ 0 h 14"/>
                <a:gd name="T62" fmla="*/ 4 w 10"/>
                <a:gd name="T63" fmla="*/ 0 h 14"/>
                <a:gd name="T64" fmla="*/ 4 w 10"/>
                <a:gd name="T65" fmla="*/ 0 h 14"/>
                <a:gd name="T66" fmla="*/ 4 w 10"/>
                <a:gd name="T67" fmla="*/ 0 h 14"/>
                <a:gd name="T68" fmla="*/ 4 w 10"/>
                <a:gd name="T69" fmla="*/ 0 h 14"/>
                <a:gd name="T70" fmla="*/ 4 w 10"/>
                <a:gd name="T71" fmla="*/ 0 h 14"/>
                <a:gd name="T72" fmla="*/ 4 w 10"/>
                <a:gd name="T73" fmla="*/ 0 h 14"/>
                <a:gd name="T74" fmla="*/ 4 w 10"/>
                <a:gd name="T75" fmla="*/ 0 h 14"/>
                <a:gd name="T76" fmla="*/ 4 w 10"/>
                <a:gd name="T77" fmla="*/ 2 h 14"/>
                <a:gd name="T78" fmla="*/ 4 w 10"/>
                <a:gd name="T79" fmla="*/ 2 h 14"/>
                <a:gd name="T80" fmla="*/ 4 w 10"/>
                <a:gd name="T81" fmla="*/ 2 h 14"/>
                <a:gd name="T82" fmla="*/ 6 w 10"/>
                <a:gd name="T83" fmla="*/ 2 h 14"/>
                <a:gd name="T84" fmla="*/ 6 w 10"/>
                <a:gd name="T85" fmla="*/ 2 h 14"/>
                <a:gd name="T86" fmla="*/ 6 w 10"/>
                <a:gd name="T87" fmla="*/ 6 h 14"/>
                <a:gd name="T88" fmla="*/ 6 w 10"/>
                <a:gd name="T89" fmla="*/ 6 h 14"/>
                <a:gd name="T90" fmla="*/ 6 w 10"/>
                <a:gd name="T91" fmla="*/ 6 h 14"/>
                <a:gd name="T92" fmla="*/ 6 w 10"/>
                <a:gd name="T93" fmla="*/ 6 h 14"/>
                <a:gd name="T94" fmla="*/ 10 w 10"/>
                <a:gd name="T95" fmla="*/ 6 h 14"/>
                <a:gd name="T96" fmla="*/ 10 w 10"/>
                <a:gd name="T97" fmla="*/ 6 h 14"/>
                <a:gd name="T98" fmla="*/ 10 w 10"/>
                <a:gd name="T99" fmla="*/ 6 h 14"/>
                <a:gd name="T100" fmla="*/ 10 w 10"/>
                <a:gd name="T101" fmla="*/ 6 h 14"/>
                <a:gd name="T102" fmla="*/ 6 w 10"/>
                <a:gd name="T103" fmla="*/ 10 h 14"/>
                <a:gd name="T104" fmla="*/ 6 w 10"/>
                <a:gd name="T105" fmla="*/ 10 h 14"/>
                <a:gd name="T106" fmla="*/ 6 w 10"/>
                <a:gd name="T107" fmla="*/ 10 h 14"/>
                <a:gd name="T108" fmla="*/ 6 w 10"/>
                <a:gd name="T10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 h="14">
                  <a:moveTo>
                    <a:pt x="6" y="10"/>
                  </a:moveTo>
                  <a:lnTo>
                    <a:pt x="6" y="14"/>
                  </a:lnTo>
                  <a:lnTo>
                    <a:pt x="6" y="14"/>
                  </a:lnTo>
                  <a:lnTo>
                    <a:pt x="6" y="14"/>
                  </a:lnTo>
                  <a:lnTo>
                    <a:pt x="6" y="14"/>
                  </a:lnTo>
                  <a:lnTo>
                    <a:pt x="6" y="10"/>
                  </a:lnTo>
                  <a:lnTo>
                    <a:pt x="6" y="10"/>
                  </a:lnTo>
                  <a:lnTo>
                    <a:pt x="4" y="10"/>
                  </a:lnTo>
                  <a:lnTo>
                    <a:pt x="4" y="14"/>
                  </a:lnTo>
                  <a:lnTo>
                    <a:pt x="4" y="14"/>
                  </a:lnTo>
                  <a:lnTo>
                    <a:pt x="4" y="14"/>
                  </a:lnTo>
                  <a:lnTo>
                    <a:pt x="0" y="14"/>
                  </a:lnTo>
                  <a:lnTo>
                    <a:pt x="0" y="10"/>
                  </a:lnTo>
                  <a:lnTo>
                    <a:pt x="0" y="10"/>
                  </a:lnTo>
                  <a:lnTo>
                    <a:pt x="0" y="10"/>
                  </a:lnTo>
                  <a:lnTo>
                    <a:pt x="0" y="10"/>
                  </a:lnTo>
                  <a:lnTo>
                    <a:pt x="0" y="10"/>
                  </a:lnTo>
                  <a:lnTo>
                    <a:pt x="0" y="10"/>
                  </a:lnTo>
                  <a:lnTo>
                    <a:pt x="0" y="10"/>
                  </a:lnTo>
                  <a:lnTo>
                    <a:pt x="0" y="6"/>
                  </a:lnTo>
                  <a:lnTo>
                    <a:pt x="0" y="6"/>
                  </a:lnTo>
                  <a:lnTo>
                    <a:pt x="0" y="6"/>
                  </a:lnTo>
                  <a:lnTo>
                    <a:pt x="0" y="6"/>
                  </a:lnTo>
                  <a:lnTo>
                    <a:pt x="0" y="6"/>
                  </a:lnTo>
                  <a:lnTo>
                    <a:pt x="0" y="2"/>
                  </a:lnTo>
                  <a:lnTo>
                    <a:pt x="0" y="2"/>
                  </a:lnTo>
                  <a:lnTo>
                    <a:pt x="0" y="2"/>
                  </a:lnTo>
                  <a:lnTo>
                    <a:pt x="0" y="0"/>
                  </a:lnTo>
                  <a:lnTo>
                    <a:pt x="0" y="0"/>
                  </a:lnTo>
                  <a:lnTo>
                    <a:pt x="4" y="0"/>
                  </a:lnTo>
                  <a:lnTo>
                    <a:pt x="4" y="0"/>
                  </a:lnTo>
                  <a:lnTo>
                    <a:pt x="4" y="0"/>
                  </a:lnTo>
                  <a:lnTo>
                    <a:pt x="4" y="0"/>
                  </a:lnTo>
                  <a:lnTo>
                    <a:pt x="4" y="0"/>
                  </a:lnTo>
                  <a:lnTo>
                    <a:pt x="4" y="0"/>
                  </a:lnTo>
                  <a:lnTo>
                    <a:pt x="4" y="0"/>
                  </a:lnTo>
                  <a:lnTo>
                    <a:pt x="4" y="0"/>
                  </a:lnTo>
                  <a:lnTo>
                    <a:pt x="4" y="0"/>
                  </a:lnTo>
                  <a:lnTo>
                    <a:pt x="4" y="2"/>
                  </a:lnTo>
                  <a:lnTo>
                    <a:pt x="4" y="2"/>
                  </a:lnTo>
                  <a:lnTo>
                    <a:pt x="4" y="2"/>
                  </a:lnTo>
                  <a:lnTo>
                    <a:pt x="6" y="2"/>
                  </a:lnTo>
                  <a:lnTo>
                    <a:pt x="6" y="2"/>
                  </a:lnTo>
                  <a:lnTo>
                    <a:pt x="6" y="6"/>
                  </a:lnTo>
                  <a:lnTo>
                    <a:pt x="6" y="6"/>
                  </a:lnTo>
                  <a:lnTo>
                    <a:pt x="6" y="6"/>
                  </a:lnTo>
                  <a:lnTo>
                    <a:pt x="6" y="6"/>
                  </a:lnTo>
                  <a:lnTo>
                    <a:pt x="10" y="6"/>
                  </a:lnTo>
                  <a:lnTo>
                    <a:pt x="10" y="6"/>
                  </a:lnTo>
                  <a:lnTo>
                    <a:pt x="10" y="6"/>
                  </a:lnTo>
                  <a:lnTo>
                    <a:pt x="10" y="6"/>
                  </a:lnTo>
                  <a:lnTo>
                    <a:pt x="6" y="10"/>
                  </a:lnTo>
                  <a:lnTo>
                    <a:pt x="6" y="10"/>
                  </a:lnTo>
                  <a:lnTo>
                    <a:pt x="6" y="10"/>
                  </a:lnTo>
                  <a:lnTo>
                    <a:pt x="6" y="1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34" name="Freeform 113">
              <a:extLst>
                <a:ext uri="{FF2B5EF4-FFF2-40B4-BE49-F238E27FC236}">
                  <a16:creationId xmlns:a16="http://schemas.microsoft.com/office/drawing/2014/main" id="{B6619EE3-23F2-115D-47C2-56F1CAD49970}"/>
                </a:ext>
              </a:extLst>
            </p:cNvPr>
            <p:cNvSpPr>
              <a:spLocks/>
            </p:cNvSpPr>
            <p:nvPr/>
          </p:nvSpPr>
          <p:spPr bwMode="auto">
            <a:xfrm>
              <a:off x="4854575" y="3352868"/>
              <a:ext cx="53975" cy="47625"/>
            </a:xfrm>
            <a:custGeom>
              <a:avLst/>
              <a:gdLst>
                <a:gd name="T0" fmla="*/ 0 w 34"/>
                <a:gd name="T1" fmla="*/ 12 h 30"/>
                <a:gd name="T2" fmla="*/ 4 w 34"/>
                <a:gd name="T3" fmla="*/ 12 h 30"/>
                <a:gd name="T4" fmla="*/ 4 w 34"/>
                <a:gd name="T5" fmla="*/ 8 h 30"/>
                <a:gd name="T6" fmla="*/ 4 w 34"/>
                <a:gd name="T7" fmla="*/ 8 h 30"/>
                <a:gd name="T8" fmla="*/ 4 w 34"/>
                <a:gd name="T9" fmla="*/ 4 h 30"/>
                <a:gd name="T10" fmla="*/ 8 w 34"/>
                <a:gd name="T11" fmla="*/ 4 h 30"/>
                <a:gd name="T12" fmla="*/ 12 w 34"/>
                <a:gd name="T13" fmla="*/ 4 h 30"/>
                <a:gd name="T14" fmla="*/ 12 w 34"/>
                <a:gd name="T15" fmla="*/ 4 h 30"/>
                <a:gd name="T16" fmla="*/ 16 w 34"/>
                <a:gd name="T17" fmla="*/ 4 h 30"/>
                <a:gd name="T18" fmla="*/ 16 w 34"/>
                <a:gd name="T19" fmla="*/ 4 h 30"/>
                <a:gd name="T20" fmla="*/ 20 w 34"/>
                <a:gd name="T21" fmla="*/ 0 h 30"/>
                <a:gd name="T22" fmla="*/ 22 w 34"/>
                <a:gd name="T23" fmla="*/ 0 h 30"/>
                <a:gd name="T24" fmla="*/ 22 w 34"/>
                <a:gd name="T25" fmla="*/ 0 h 30"/>
                <a:gd name="T26" fmla="*/ 26 w 34"/>
                <a:gd name="T27" fmla="*/ 0 h 30"/>
                <a:gd name="T28" fmla="*/ 26 w 34"/>
                <a:gd name="T29" fmla="*/ 4 h 30"/>
                <a:gd name="T30" fmla="*/ 30 w 34"/>
                <a:gd name="T31" fmla="*/ 4 h 30"/>
                <a:gd name="T32" fmla="*/ 34 w 34"/>
                <a:gd name="T33" fmla="*/ 8 h 30"/>
                <a:gd name="T34" fmla="*/ 34 w 34"/>
                <a:gd name="T35" fmla="*/ 12 h 30"/>
                <a:gd name="T36" fmla="*/ 34 w 34"/>
                <a:gd name="T37" fmla="*/ 12 h 30"/>
                <a:gd name="T38" fmla="*/ 34 w 34"/>
                <a:gd name="T39" fmla="*/ 12 h 30"/>
                <a:gd name="T40" fmla="*/ 34 w 34"/>
                <a:gd name="T41" fmla="*/ 16 h 30"/>
                <a:gd name="T42" fmla="*/ 34 w 34"/>
                <a:gd name="T43" fmla="*/ 16 h 30"/>
                <a:gd name="T44" fmla="*/ 34 w 34"/>
                <a:gd name="T45" fmla="*/ 20 h 30"/>
                <a:gd name="T46" fmla="*/ 34 w 34"/>
                <a:gd name="T47" fmla="*/ 20 h 30"/>
                <a:gd name="T48" fmla="*/ 34 w 34"/>
                <a:gd name="T49" fmla="*/ 20 h 30"/>
                <a:gd name="T50" fmla="*/ 30 w 34"/>
                <a:gd name="T51" fmla="*/ 24 h 30"/>
                <a:gd name="T52" fmla="*/ 30 w 34"/>
                <a:gd name="T53" fmla="*/ 24 h 30"/>
                <a:gd name="T54" fmla="*/ 30 w 34"/>
                <a:gd name="T55" fmla="*/ 26 h 30"/>
                <a:gd name="T56" fmla="*/ 26 w 34"/>
                <a:gd name="T57" fmla="*/ 26 h 30"/>
                <a:gd name="T58" fmla="*/ 26 w 34"/>
                <a:gd name="T59" fmla="*/ 24 h 30"/>
                <a:gd name="T60" fmla="*/ 22 w 34"/>
                <a:gd name="T61" fmla="*/ 24 h 30"/>
                <a:gd name="T62" fmla="*/ 20 w 34"/>
                <a:gd name="T63" fmla="*/ 26 h 30"/>
                <a:gd name="T64" fmla="*/ 20 w 34"/>
                <a:gd name="T65" fmla="*/ 30 h 30"/>
                <a:gd name="T66" fmla="*/ 16 w 34"/>
                <a:gd name="T67" fmla="*/ 30 h 30"/>
                <a:gd name="T68" fmla="*/ 16 w 34"/>
                <a:gd name="T69" fmla="*/ 30 h 30"/>
                <a:gd name="T70" fmla="*/ 12 w 34"/>
                <a:gd name="T71" fmla="*/ 30 h 30"/>
                <a:gd name="T72" fmla="*/ 12 w 34"/>
                <a:gd name="T73" fmla="*/ 30 h 30"/>
                <a:gd name="T74" fmla="*/ 8 w 34"/>
                <a:gd name="T75" fmla="*/ 30 h 30"/>
                <a:gd name="T76" fmla="*/ 8 w 34"/>
                <a:gd name="T77" fmla="*/ 30 h 30"/>
                <a:gd name="T78" fmla="*/ 4 w 34"/>
                <a:gd name="T79" fmla="*/ 30 h 30"/>
                <a:gd name="T80" fmla="*/ 4 w 34"/>
                <a:gd name="T81" fmla="*/ 30 h 30"/>
                <a:gd name="T82" fmla="*/ 4 w 34"/>
                <a:gd name="T83" fmla="*/ 30 h 30"/>
                <a:gd name="T84" fmla="*/ 0 w 34"/>
                <a:gd name="T85" fmla="*/ 26 h 30"/>
                <a:gd name="T86" fmla="*/ 0 w 34"/>
                <a:gd name="T87" fmla="*/ 24 h 30"/>
                <a:gd name="T88" fmla="*/ 0 w 34"/>
                <a:gd name="T89" fmla="*/ 20 h 30"/>
                <a:gd name="T90" fmla="*/ 0 w 34"/>
                <a:gd name="T91" fmla="*/ 20 h 30"/>
                <a:gd name="T92" fmla="*/ 0 w 34"/>
                <a:gd name="T93" fmla="*/ 20 h 30"/>
                <a:gd name="T94" fmla="*/ 0 w 34"/>
                <a:gd name="T95" fmla="*/ 20 h 30"/>
                <a:gd name="T96" fmla="*/ 0 w 34"/>
                <a:gd name="T97" fmla="*/ 16 h 30"/>
                <a:gd name="T98" fmla="*/ 0 w 34"/>
                <a:gd name="T99" fmla="*/ 12 h 30"/>
                <a:gd name="T100" fmla="*/ 0 w 34"/>
                <a:gd name="T101"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0">
                  <a:moveTo>
                    <a:pt x="0" y="12"/>
                  </a:moveTo>
                  <a:lnTo>
                    <a:pt x="0" y="12"/>
                  </a:lnTo>
                  <a:lnTo>
                    <a:pt x="0" y="12"/>
                  </a:lnTo>
                  <a:lnTo>
                    <a:pt x="4" y="12"/>
                  </a:lnTo>
                  <a:lnTo>
                    <a:pt x="4" y="12"/>
                  </a:lnTo>
                  <a:lnTo>
                    <a:pt x="4" y="8"/>
                  </a:lnTo>
                  <a:lnTo>
                    <a:pt x="4" y="8"/>
                  </a:lnTo>
                  <a:lnTo>
                    <a:pt x="4" y="8"/>
                  </a:lnTo>
                  <a:lnTo>
                    <a:pt x="4" y="8"/>
                  </a:lnTo>
                  <a:lnTo>
                    <a:pt x="4" y="4"/>
                  </a:lnTo>
                  <a:lnTo>
                    <a:pt x="8" y="4"/>
                  </a:lnTo>
                  <a:lnTo>
                    <a:pt x="8" y="4"/>
                  </a:lnTo>
                  <a:lnTo>
                    <a:pt x="12" y="4"/>
                  </a:lnTo>
                  <a:lnTo>
                    <a:pt x="12" y="4"/>
                  </a:lnTo>
                  <a:lnTo>
                    <a:pt x="12" y="4"/>
                  </a:lnTo>
                  <a:lnTo>
                    <a:pt x="12" y="4"/>
                  </a:lnTo>
                  <a:lnTo>
                    <a:pt x="16" y="4"/>
                  </a:lnTo>
                  <a:lnTo>
                    <a:pt x="16" y="4"/>
                  </a:lnTo>
                  <a:lnTo>
                    <a:pt x="16" y="4"/>
                  </a:lnTo>
                  <a:lnTo>
                    <a:pt x="16" y="4"/>
                  </a:lnTo>
                  <a:lnTo>
                    <a:pt x="20" y="4"/>
                  </a:lnTo>
                  <a:lnTo>
                    <a:pt x="20" y="0"/>
                  </a:lnTo>
                  <a:lnTo>
                    <a:pt x="20" y="0"/>
                  </a:lnTo>
                  <a:lnTo>
                    <a:pt x="22" y="0"/>
                  </a:lnTo>
                  <a:lnTo>
                    <a:pt x="22" y="0"/>
                  </a:lnTo>
                  <a:lnTo>
                    <a:pt x="22" y="0"/>
                  </a:lnTo>
                  <a:lnTo>
                    <a:pt x="22" y="0"/>
                  </a:lnTo>
                  <a:lnTo>
                    <a:pt x="26" y="0"/>
                  </a:lnTo>
                  <a:lnTo>
                    <a:pt x="26" y="0"/>
                  </a:lnTo>
                  <a:lnTo>
                    <a:pt x="26" y="4"/>
                  </a:lnTo>
                  <a:lnTo>
                    <a:pt x="26" y="4"/>
                  </a:lnTo>
                  <a:lnTo>
                    <a:pt x="30" y="4"/>
                  </a:lnTo>
                  <a:lnTo>
                    <a:pt x="30" y="8"/>
                  </a:lnTo>
                  <a:lnTo>
                    <a:pt x="34" y="8"/>
                  </a:lnTo>
                  <a:lnTo>
                    <a:pt x="34" y="8"/>
                  </a:lnTo>
                  <a:lnTo>
                    <a:pt x="34" y="12"/>
                  </a:lnTo>
                  <a:lnTo>
                    <a:pt x="34" y="12"/>
                  </a:lnTo>
                  <a:lnTo>
                    <a:pt x="34" y="12"/>
                  </a:lnTo>
                  <a:lnTo>
                    <a:pt x="34" y="12"/>
                  </a:lnTo>
                  <a:lnTo>
                    <a:pt x="34" y="12"/>
                  </a:lnTo>
                  <a:lnTo>
                    <a:pt x="34" y="16"/>
                  </a:lnTo>
                  <a:lnTo>
                    <a:pt x="34" y="16"/>
                  </a:lnTo>
                  <a:lnTo>
                    <a:pt x="34" y="16"/>
                  </a:lnTo>
                  <a:lnTo>
                    <a:pt x="34" y="16"/>
                  </a:lnTo>
                  <a:lnTo>
                    <a:pt x="34" y="20"/>
                  </a:lnTo>
                  <a:lnTo>
                    <a:pt x="34" y="20"/>
                  </a:lnTo>
                  <a:lnTo>
                    <a:pt x="34" y="20"/>
                  </a:lnTo>
                  <a:lnTo>
                    <a:pt x="34" y="20"/>
                  </a:lnTo>
                  <a:lnTo>
                    <a:pt x="34" y="20"/>
                  </a:lnTo>
                  <a:lnTo>
                    <a:pt x="34" y="20"/>
                  </a:lnTo>
                  <a:lnTo>
                    <a:pt x="30" y="24"/>
                  </a:lnTo>
                  <a:lnTo>
                    <a:pt x="30" y="24"/>
                  </a:lnTo>
                  <a:lnTo>
                    <a:pt x="30" y="24"/>
                  </a:lnTo>
                  <a:lnTo>
                    <a:pt x="30" y="24"/>
                  </a:lnTo>
                  <a:lnTo>
                    <a:pt x="30" y="24"/>
                  </a:lnTo>
                  <a:lnTo>
                    <a:pt x="30" y="26"/>
                  </a:lnTo>
                  <a:lnTo>
                    <a:pt x="26" y="26"/>
                  </a:lnTo>
                  <a:lnTo>
                    <a:pt x="26" y="26"/>
                  </a:lnTo>
                  <a:lnTo>
                    <a:pt x="26" y="26"/>
                  </a:lnTo>
                  <a:lnTo>
                    <a:pt x="26" y="24"/>
                  </a:lnTo>
                  <a:lnTo>
                    <a:pt x="22" y="24"/>
                  </a:lnTo>
                  <a:lnTo>
                    <a:pt x="22" y="24"/>
                  </a:lnTo>
                  <a:lnTo>
                    <a:pt x="20" y="26"/>
                  </a:lnTo>
                  <a:lnTo>
                    <a:pt x="20" y="26"/>
                  </a:lnTo>
                  <a:lnTo>
                    <a:pt x="20" y="26"/>
                  </a:lnTo>
                  <a:lnTo>
                    <a:pt x="20" y="30"/>
                  </a:lnTo>
                  <a:lnTo>
                    <a:pt x="16" y="30"/>
                  </a:lnTo>
                  <a:lnTo>
                    <a:pt x="16" y="30"/>
                  </a:lnTo>
                  <a:lnTo>
                    <a:pt x="16" y="30"/>
                  </a:lnTo>
                  <a:lnTo>
                    <a:pt x="16" y="30"/>
                  </a:lnTo>
                  <a:lnTo>
                    <a:pt x="12" y="30"/>
                  </a:lnTo>
                  <a:lnTo>
                    <a:pt x="12" y="30"/>
                  </a:lnTo>
                  <a:lnTo>
                    <a:pt x="12" y="30"/>
                  </a:lnTo>
                  <a:lnTo>
                    <a:pt x="12" y="30"/>
                  </a:lnTo>
                  <a:lnTo>
                    <a:pt x="8" y="30"/>
                  </a:lnTo>
                  <a:lnTo>
                    <a:pt x="8" y="30"/>
                  </a:lnTo>
                  <a:lnTo>
                    <a:pt x="8" y="30"/>
                  </a:lnTo>
                  <a:lnTo>
                    <a:pt x="8" y="30"/>
                  </a:lnTo>
                  <a:lnTo>
                    <a:pt x="8" y="30"/>
                  </a:lnTo>
                  <a:lnTo>
                    <a:pt x="4" y="30"/>
                  </a:lnTo>
                  <a:lnTo>
                    <a:pt x="4" y="30"/>
                  </a:lnTo>
                  <a:lnTo>
                    <a:pt x="4" y="30"/>
                  </a:lnTo>
                  <a:lnTo>
                    <a:pt x="4" y="30"/>
                  </a:lnTo>
                  <a:lnTo>
                    <a:pt x="4" y="30"/>
                  </a:lnTo>
                  <a:lnTo>
                    <a:pt x="0" y="26"/>
                  </a:lnTo>
                  <a:lnTo>
                    <a:pt x="0" y="26"/>
                  </a:lnTo>
                  <a:lnTo>
                    <a:pt x="0" y="24"/>
                  </a:lnTo>
                  <a:lnTo>
                    <a:pt x="0" y="24"/>
                  </a:lnTo>
                  <a:lnTo>
                    <a:pt x="0" y="24"/>
                  </a:lnTo>
                  <a:lnTo>
                    <a:pt x="0" y="20"/>
                  </a:lnTo>
                  <a:lnTo>
                    <a:pt x="0" y="20"/>
                  </a:lnTo>
                  <a:lnTo>
                    <a:pt x="0" y="20"/>
                  </a:lnTo>
                  <a:lnTo>
                    <a:pt x="0" y="20"/>
                  </a:lnTo>
                  <a:lnTo>
                    <a:pt x="0" y="20"/>
                  </a:lnTo>
                  <a:lnTo>
                    <a:pt x="0" y="20"/>
                  </a:lnTo>
                  <a:lnTo>
                    <a:pt x="0" y="20"/>
                  </a:lnTo>
                  <a:lnTo>
                    <a:pt x="0" y="16"/>
                  </a:lnTo>
                  <a:lnTo>
                    <a:pt x="0" y="16"/>
                  </a:lnTo>
                  <a:lnTo>
                    <a:pt x="0" y="12"/>
                  </a:lnTo>
                  <a:lnTo>
                    <a:pt x="0" y="12"/>
                  </a:lnTo>
                  <a:lnTo>
                    <a:pt x="0" y="12"/>
                  </a:lnTo>
                  <a:lnTo>
                    <a:pt x="0" y="12"/>
                  </a:lnTo>
                  <a:lnTo>
                    <a:pt x="0" y="1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35" name="Freeform 114">
              <a:extLst>
                <a:ext uri="{FF2B5EF4-FFF2-40B4-BE49-F238E27FC236}">
                  <a16:creationId xmlns:a16="http://schemas.microsoft.com/office/drawing/2014/main" id="{2B8F2D8C-3A67-B3F5-C695-A7649BEEF01C}"/>
                </a:ext>
              </a:extLst>
            </p:cNvPr>
            <p:cNvSpPr>
              <a:spLocks/>
            </p:cNvSpPr>
            <p:nvPr/>
          </p:nvSpPr>
          <p:spPr bwMode="auto">
            <a:xfrm>
              <a:off x="4991100" y="3159193"/>
              <a:ext cx="76200" cy="101600"/>
            </a:xfrm>
            <a:custGeom>
              <a:avLst/>
              <a:gdLst>
                <a:gd name="T0" fmla="*/ 22 w 48"/>
                <a:gd name="T1" fmla="*/ 42 h 64"/>
                <a:gd name="T2" fmla="*/ 22 w 48"/>
                <a:gd name="T3" fmla="*/ 38 h 64"/>
                <a:gd name="T4" fmla="*/ 22 w 48"/>
                <a:gd name="T5" fmla="*/ 34 h 64"/>
                <a:gd name="T6" fmla="*/ 20 w 48"/>
                <a:gd name="T7" fmla="*/ 30 h 64"/>
                <a:gd name="T8" fmla="*/ 16 w 48"/>
                <a:gd name="T9" fmla="*/ 26 h 64"/>
                <a:gd name="T10" fmla="*/ 16 w 48"/>
                <a:gd name="T11" fmla="*/ 24 h 64"/>
                <a:gd name="T12" fmla="*/ 12 w 48"/>
                <a:gd name="T13" fmla="*/ 20 h 64"/>
                <a:gd name="T14" fmla="*/ 8 w 48"/>
                <a:gd name="T15" fmla="*/ 16 h 64"/>
                <a:gd name="T16" fmla="*/ 4 w 48"/>
                <a:gd name="T17" fmla="*/ 8 h 64"/>
                <a:gd name="T18" fmla="*/ 0 w 48"/>
                <a:gd name="T19" fmla="*/ 4 h 64"/>
                <a:gd name="T20" fmla="*/ 4 w 48"/>
                <a:gd name="T21" fmla="*/ 4 h 64"/>
                <a:gd name="T22" fmla="*/ 16 w 48"/>
                <a:gd name="T23" fmla="*/ 0 h 64"/>
                <a:gd name="T24" fmla="*/ 20 w 48"/>
                <a:gd name="T25" fmla="*/ 4 h 64"/>
                <a:gd name="T26" fmla="*/ 20 w 48"/>
                <a:gd name="T27" fmla="*/ 4 h 64"/>
                <a:gd name="T28" fmla="*/ 22 w 48"/>
                <a:gd name="T29" fmla="*/ 8 h 64"/>
                <a:gd name="T30" fmla="*/ 26 w 48"/>
                <a:gd name="T31" fmla="*/ 4 h 64"/>
                <a:gd name="T32" fmla="*/ 26 w 48"/>
                <a:gd name="T33" fmla="*/ 8 h 64"/>
                <a:gd name="T34" fmla="*/ 30 w 48"/>
                <a:gd name="T35" fmla="*/ 8 h 64"/>
                <a:gd name="T36" fmla="*/ 34 w 48"/>
                <a:gd name="T37" fmla="*/ 12 h 64"/>
                <a:gd name="T38" fmla="*/ 34 w 48"/>
                <a:gd name="T39" fmla="*/ 12 h 64"/>
                <a:gd name="T40" fmla="*/ 34 w 48"/>
                <a:gd name="T41" fmla="*/ 12 h 64"/>
                <a:gd name="T42" fmla="*/ 36 w 48"/>
                <a:gd name="T43" fmla="*/ 20 h 64"/>
                <a:gd name="T44" fmla="*/ 36 w 48"/>
                <a:gd name="T45" fmla="*/ 24 h 64"/>
                <a:gd name="T46" fmla="*/ 36 w 48"/>
                <a:gd name="T47" fmla="*/ 24 h 64"/>
                <a:gd name="T48" fmla="*/ 40 w 48"/>
                <a:gd name="T49" fmla="*/ 26 h 64"/>
                <a:gd name="T50" fmla="*/ 40 w 48"/>
                <a:gd name="T51" fmla="*/ 26 h 64"/>
                <a:gd name="T52" fmla="*/ 40 w 48"/>
                <a:gd name="T53" fmla="*/ 34 h 64"/>
                <a:gd name="T54" fmla="*/ 48 w 48"/>
                <a:gd name="T55" fmla="*/ 38 h 64"/>
                <a:gd name="T56" fmla="*/ 48 w 48"/>
                <a:gd name="T57" fmla="*/ 42 h 64"/>
                <a:gd name="T58" fmla="*/ 48 w 48"/>
                <a:gd name="T59" fmla="*/ 42 h 64"/>
                <a:gd name="T60" fmla="*/ 48 w 48"/>
                <a:gd name="T61" fmla="*/ 46 h 64"/>
                <a:gd name="T62" fmla="*/ 44 w 48"/>
                <a:gd name="T63" fmla="*/ 46 h 64"/>
                <a:gd name="T64" fmla="*/ 40 w 48"/>
                <a:gd name="T65" fmla="*/ 46 h 64"/>
                <a:gd name="T66" fmla="*/ 36 w 48"/>
                <a:gd name="T67" fmla="*/ 42 h 64"/>
                <a:gd name="T68" fmla="*/ 36 w 48"/>
                <a:gd name="T69" fmla="*/ 46 h 64"/>
                <a:gd name="T70" fmla="*/ 36 w 48"/>
                <a:gd name="T71" fmla="*/ 42 h 64"/>
                <a:gd name="T72" fmla="*/ 34 w 48"/>
                <a:gd name="T73" fmla="*/ 42 h 64"/>
                <a:gd name="T74" fmla="*/ 34 w 48"/>
                <a:gd name="T75" fmla="*/ 50 h 64"/>
                <a:gd name="T76" fmla="*/ 30 w 48"/>
                <a:gd name="T77" fmla="*/ 54 h 64"/>
                <a:gd name="T78" fmla="*/ 30 w 48"/>
                <a:gd name="T79" fmla="*/ 54 h 64"/>
                <a:gd name="T80" fmla="*/ 26 w 48"/>
                <a:gd name="T81" fmla="*/ 56 h 64"/>
                <a:gd name="T82" fmla="*/ 26 w 48"/>
                <a:gd name="T83" fmla="*/ 60 h 64"/>
                <a:gd name="T84" fmla="*/ 22 w 48"/>
                <a:gd name="T85" fmla="*/ 60 h 64"/>
                <a:gd name="T86" fmla="*/ 22 w 48"/>
                <a:gd name="T87" fmla="*/ 60 h 64"/>
                <a:gd name="T88" fmla="*/ 22 w 48"/>
                <a:gd name="T89" fmla="*/ 64 h 64"/>
                <a:gd name="T90" fmla="*/ 22 w 48"/>
                <a:gd name="T91" fmla="*/ 56 h 64"/>
                <a:gd name="T92" fmla="*/ 22 w 48"/>
                <a:gd name="T93" fmla="*/ 54 h 64"/>
                <a:gd name="T94" fmla="*/ 22 w 48"/>
                <a:gd name="T95" fmla="*/ 5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64">
                  <a:moveTo>
                    <a:pt x="22" y="50"/>
                  </a:moveTo>
                  <a:lnTo>
                    <a:pt x="22" y="50"/>
                  </a:lnTo>
                  <a:lnTo>
                    <a:pt x="22" y="46"/>
                  </a:lnTo>
                  <a:lnTo>
                    <a:pt x="22" y="42"/>
                  </a:lnTo>
                  <a:lnTo>
                    <a:pt x="22" y="38"/>
                  </a:lnTo>
                  <a:lnTo>
                    <a:pt x="22" y="38"/>
                  </a:lnTo>
                  <a:lnTo>
                    <a:pt x="22" y="38"/>
                  </a:lnTo>
                  <a:lnTo>
                    <a:pt x="22" y="38"/>
                  </a:lnTo>
                  <a:lnTo>
                    <a:pt x="22" y="34"/>
                  </a:lnTo>
                  <a:lnTo>
                    <a:pt x="22" y="34"/>
                  </a:lnTo>
                  <a:lnTo>
                    <a:pt x="22" y="34"/>
                  </a:lnTo>
                  <a:lnTo>
                    <a:pt x="22" y="34"/>
                  </a:lnTo>
                  <a:lnTo>
                    <a:pt x="22" y="30"/>
                  </a:lnTo>
                  <a:lnTo>
                    <a:pt x="20" y="30"/>
                  </a:lnTo>
                  <a:lnTo>
                    <a:pt x="20" y="30"/>
                  </a:lnTo>
                  <a:lnTo>
                    <a:pt x="20" y="30"/>
                  </a:lnTo>
                  <a:lnTo>
                    <a:pt x="20" y="30"/>
                  </a:lnTo>
                  <a:lnTo>
                    <a:pt x="16" y="26"/>
                  </a:lnTo>
                  <a:lnTo>
                    <a:pt x="16" y="26"/>
                  </a:lnTo>
                  <a:lnTo>
                    <a:pt x="16" y="26"/>
                  </a:lnTo>
                  <a:lnTo>
                    <a:pt x="16" y="26"/>
                  </a:lnTo>
                  <a:lnTo>
                    <a:pt x="16" y="26"/>
                  </a:lnTo>
                  <a:lnTo>
                    <a:pt x="16" y="26"/>
                  </a:lnTo>
                  <a:lnTo>
                    <a:pt x="16" y="24"/>
                  </a:lnTo>
                  <a:lnTo>
                    <a:pt x="12" y="24"/>
                  </a:lnTo>
                  <a:lnTo>
                    <a:pt x="12" y="20"/>
                  </a:lnTo>
                  <a:lnTo>
                    <a:pt x="12" y="20"/>
                  </a:lnTo>
                  <a:lnTo>
                    <a:pt x="12" y="20"/>
                  </a:lnTo>
                  <a:lnTo>
                    <a:pt x="12" y="20"/>
                  </a:lnTo>
                  <a:lnTo>
                    <a:pt x="12" y="16"/>
                  </a:lnTo>
                  <a:lnTo>
                    <a:pt x="8" y="16"/>
                  </a:lnTo>
                  <a:lnTo>
                    <a:pt x="8" y="16"/>
                  </a:lnTo>
                  <a:lnTo>
                    <a:pt x="8" y="12"/>
                  </a:lnTo>
                  <a:lnTo>
                    <a:pt x="8" y="12"/>
                  </a:lnTo>
                  <a:lnTo>
                    <a:pt x="4" y="8"/>
                  </a:lnTo>
                  <a:lnTo>
                    <a:pt x="4" y="8"/>
                  </a:lnTo>
                  <a:lnTo>
                    <a:pt x="4" y="4"/>
                  </a:lnTo>
                  <a:lnTo>
                    <a:pt x="0" y="4"/>
                  </a:lnTo>
                  <a:lnTo>
                    <a:pt x="0" y="4"/>
                  </a:lnTo>
                  <a:lnTo>
                    <a:pt x="0" y="4"/>
                  </a:lnTo>
                  <a:lnTo>
                    <a:pt x="0" y="4"/>
                  </a:lnTo>
                  <a:lnTo>
                    <a:pt x="0" y="4"/>
                  </a:lnTo>
                  <a:lnTo>
                    <a:pt x="4" y="4"/>
                  </a:lnTo>
                  <a:lnTo>
                    <a:pt x="4" y="4"/>
                  </a:lnTo>
                  <a:lnTo>
                    <a:pt x="8" y="4"/>
                  </a:lnTo>
                  <a:lnTo>
                    <a:pt x="12" y="0"/>
                  </a:lnTo>
                  <a:lnTo>
                    <a:pt x="12" y="0"/>
                  </a:lnTo>
                  <a:lnTo>
                    <a:pt x="16" y="0"/>
                  </a:lnTo>
                  <a:lnTo>
                    <a:pt x="16" y="0"/>
                  </a:lnTo>
                  <a:lnTo>
                    <a:pt x="20" y="4"/>
                  </a:lnTo>
                  <a:lnTo>
                    <a:pt x="20" y="4"/>
                  </a:lnTo>
                  <a:lnTo>
                    <a:pt x="20" y="4"/>
                  </a:lnTo>
                  <a:lnTo>
                    <a:pt x="20" y="4"/>
                  </a:lnTo>
                  <a:lnTo>
                    <a:pt x="20" y="4"/>
                  </a:lnTo>
                  <a:lnTo>
                    <a:pt x="20" y="4"/>
                  </a:lnTo>
                  <a:lnTo>
                    <a:pt x="20" y="4"/>
                  </a:lnTo>
                  <a:lnTo>
                    <a:pt x="22" y="4"/>
                  </a:lnTo>
                  <a:lnTo>
                    <a:pt x="22" y="4"/>
                  </a:lnTo>
                  <a:lnTo>
                    <a:pt x="22" y="4"/>
                  </a:lnTo>
                  <a:lnTo>
                    <a:pt x="22" y="8"/>
                  </a:lnTo>
                  <a:lnTo>
                    <a:pt x="22" y="8"/>
                  </a:lnTo>
                  <a:lnTo>
                    <a:pt x="22" y="8"/>
                  </a:lnTo>
                  <a:lnTo>
                    <a:pt x="22" y="4"/>
                  </a:lnTo>
                  <a:lnTo>
                    <a:pt x="26" y="4"/>
                  </a:lnTo>
                  <a:lnTo>
                    <a:pt x="26" y="8"/>
                  </a:lnTo>
                  <a:lnTo>
                    <a:pt x="26" y="8"/>
                  </a:lnTo>
                  <a:lnTo>
                    <a:pt x="26" y="8"/>
                  </a:lnTo>
                  <a:lnTo>
                    <a:pt x="26" y="8"/>
                  </a:lnTo>
                  <a:lnTo>
                    <a:pt x="26" y="8"/>
                  </a:lnTo>
                  <a:lnTo>
                    <a:pt x="26" y="8"/>
                  </a:lnTo>
                  <a:lnTo>
                    <a:pt x="30" y="8"/>
                  </a:lnTo>
                  <a:lnTo>
                    <a:pt x="30" y="8"/>
                  </a:lnTo>
                  <a:lnTo>
                    <a:pt x="30" y="8"/>
                  </a:lnTo>
                  <a:lnTo>
                    <a:pt x="30" y="8"/>
                  </a:lnTo>
                  <a:lnTo>
                    <a:pt x="34" y="12"/>
                  </a:lnTo>
                  <a:lnTo>
                    <a:pt x="34" y="12"/>
                  </a:lnTo>
                  <a:lnTo>
                    <a:pt x="34" y="12"/>
                  </a:lnTo>
                  <a:lnTo>
                    <a:pt x="34" y="12"/>
                  </a:lnTo>
                  <a:lnTo>
                    <a:pt x="34" y="12"/>
                  </a:lnTo>
                  <a:lnTo>
                    <a:pt x="34" y="12"/>
                  </a:lnTo>
                  <a:lnTo>
                    <a:pt x="34" y="12"/>
                  </a:lnTo>
                  <a:lnTo>
                    <a:pt x="34" y="12"/>
                  </a:lnTo>
                  <a:lnTo>
                    <a:pt x="34" y="12"/>
                  </a:lnTo>
                  <a:lnTo>
                    <a:pt x="34" y="12"/>
                  </a:lnTo>
                  <a:lnTo>
                    <a:pt x="36" y="12"/>
                  </a:lnTo>
                  <a:lnTo>
                    <a:pt x="36" y="12"/>
                  </a:lnTo>
                  <a:lnTo>
                    <a:pt x="36" y="16"/>
                  </a:lnTo>
                  <a:lnTo>
                    <a:pt x="36" y="20"/>
                  </a:lnTo>
                  <a:lnTo>
                    <a:pt x="36" y="20"/>
                  </a:lnTo>
                  <a:lnTo>
                    <a:pt x="36" y="20"/>
                  </a:lnTo>
                  <a:lnTo>
                    <a:pt x="36" y="20"/>
                  </a:lnTo>
                  <a:lnTo>
                    <a:pt x="36" y="24"/>
                  </a:lnTo>
                  <a:lnTo>
                    <a:pt x="36" y="24"/>
                  </a:lnTo>
                  <a:lnTo>
                    <a:pt x="36" y="24"/>
                  </a:lnTo>
                  <a:lnTo>
                    <a:pt x="36" y="24"/>
                  </a:lnTo>
                  <a:lnTo>
                    <a:pt x="36" y="24"/>
                  </a:lnTo>
                  <a:lnTo>
                    <a:pt x="40" y="24"/>
                  </a:lnTo>
                  <a:lnTo>
                    <a:pt x="36" y="24"/>
                  </a:lnTo>
                  <a:lnTo>
                    <a:pt x="40" y="26"/>
                  </a:lnTo>
                  <a:lnTo>
                    <a:pt x="40" y="26"/>
                  </a:lnTo>
                  <a:lnTo>
                    <a:pt x="40" y="24"/>
                  </a:lnTo>
                  <a:lnTo>
                    <a:pt x="40" y="24"/>
                  </a:lnTo>
                  <a:lnTo>
                    <a:pt x="40" y="24"/>
                  </a:lnTo>
                  <a:lnTo>
                    <a:pt x="40" y="26"/>
                  </a:lnTo>
                  <a:lnTo>
                    <a:pt x="40" y="26"/>
                  </a:lnTo>
                  <a:lnTo>
                    <a:pt x="40" y="26"/>
                  </a:lnTo>
                  <a:lnTo>
                    <a:pt x="40" y="30"/>
                  </a:lnTo>
                  <a:lnTo>
                    <a:pt x="40" y="34"/>
                  </a:lnTo>
                  <a:lnTo>
                    <a:pt x="44" y="34"/>
                  </a:lnTo>
                  <a:lnTo>
                    <a:pt x="44" y="34"/>
                  </a:lnTo>
                  <a:lnTo>
                    <a:pt x="48" y="34"/>
                  </a:lnTo>
                  <a:lnTo>
                    <a:pt x="48" y="38"/>
                  </a:lnTo>
                  <a:lnTo>
                    <a:pt x="48" y="42"/>
                  </a:lnTo>
                  <a:lnTo>
                    <a:pt x="48" y="42"/>
                  </a:lnTo>
                  <a:lnTo>
                    <a:pt x="44" y="42"/>
                  </a:lnTo>
                  <a:lnTo>
                    <a:pt x="48" y="42"/>
                  </a:lnTo>
                  <a:lnTo>
                    <a:pt x="48" y="42"/>
                  </a:lnTo>
                  <a:lnTo>
                    <a:pt x="48" y="42"/>
                  </a:lnTo>
                  <a:lnTo>
                    <a:pt x="48" y="42"/>
                  </a:lnTo>
                  <a:lnTo>
                    <a:pt x="48" y="42"/>
                  </a:lnTo>
                  <a:lnTo>
                    <a:pt x="48" y="42"/>
                  </a:lnTo>
                  <a:lnTo>
                    <a:pt x="48" y="42"/>
                  </a:lnTo>
                  <a:lnTo>
                    <a:pt x="48" y="46"/>
                  </a:lnTo>
                  <a:lnTo>
                    <a:pt x="48" y="46"/>
                  </a:lnTo>
                  <a:lnTo>
                    <a:pt x="48" y="46"/>
                  </a:lnTo>
                  <a:lnTo>
                    <a:pt x="48" y="46"/>
                  </a:lnTo>
                  <a:lnTo>
                    <a:pt x="48" y="46"/>
                  </a:lnTo>
                  <a:lnTo>
                    <a:pt x="44" y="46"/>
                  </a:lnTo>
                  <a:lnTo>
                    <a:pt x="44" y="46"/>
                  </a:lnTo>
                  <a:lnTo>
                    <a:pt x="44" y="42"/>
                  </a:lnTo>
                  <a:lnTo>
                    <a:pt x="44" y="46"/>
                  </a:lnTo>
                  <a:lnTo>
                    <a:pt x="40" y="46"/>
                  </a:lnTo>
                  <a:lnTo>
                    <a:pt x="40" y="46"/>
                  </a:lnTo>
                  <a:lnTo>
                    <a:pt x="40" y="42"/>
                  </a:lnTo>
                  <a:lnTo>
                    <a:pt x="40" y="42"/>
                  </a:lnTo>
                  <a:lnTo>
                    <a:pt x="36" y="42"/>
                  </a:lnTo>
                  <a:lnTo>
                    <a:pt x="36" y="42"/>
                  </a:lnTo>
                  <a:lnTo>
                    <a:pt x="36" y="42"/>
                  </a:lnTo>
                  <a:lnTo>
                    <a:pt x="36" y="46"/>
                  </a:lnTo>
                  <a:lnTo>
                    <a:pt x="36" y="46"/>
                  </a:lnTo>
                  <a:lnTo>
                    <a:pt x="36" y="46"/>
                  </a:lnTo>
                  <a:lnTo>
                    <a:pt x="36" y="42"/>
                  </a:lnTo>
                  <a:lnTo>
                    <a:pt x="36" y="42"/>
                  </a:lnTo>
                  <a:lnTo>
                    <a:pt x="36" y="42"/>
                  </a:lnTo>
                  <a:lnTo>
                    <a:pt x="36" y="42"/>
                  </a:lnTo>
                  <a:lnTo>
                    <a:pt x="36" y="42"/>
                  </a:lnTo>
                  <a:lnTo>
                    <a:pt x="34" y="42"/>
                  </a:lnTo>
                  <a:lnTo>
                    <a:pt x="34" y="42"/>
                  </a:lnTo>
                  <a:lnTo>
                    <a:pt x="34" y="42"/>
                  </a:lnTo>
                  <a:lnTo>
                    <a:pt x="34" y="42"/>
                  </a:lnTo>
                  <a:lnTo>
                    <a:pt x="34" y="46"/>
                  </a:lnTo>
                  <a:lnTo>
                    <a:pt x="34" y="50"/>
                  </a:lnTo>
                  <a:lnTo>
                    <a:pt x="34" y="50"/>
                  </a:lnTo>
                  <a:lnTo>
                    <a:pt x="34" y="54"/>
                  </a:lnTo>
                  <a:lnTo>
                    <a:pt x="34" y="54"/>
                  </a:lnTo>
                  <a:lnTo>
                    <a:pt x="30" y="54"/>
                  </a:lnTo>
                  <a:lnTo>
                    <a:pt x="30" y="54"/>
                  </a:lnTo>
                  <a:lnTo>
                    <a:pt x="30" y="54"/>
                  </a:lnTo>
                  <a:lnTo>
                    <a:pt x="30" y="54"/>
                  </a:lnTo>
                  <a:lnTo>
                    <a:pt x="30" y="54"/>
                  </a:lnTo>
                  <a:lnTo>
                    <a:pt x="30" y="56"/>
                  </a:lnTo>
                  <a:lnTo>
                    <a:pt x="30" y="56"/>
                  </a:lnTo>
                  <a:lnTo>
                    <a:pt x="26" y="56"/>
                  </a:lnTo>
                  <a:lnTo>
                    <a:pt x="26" y="56"/>
                  </a:lnTo>
                  <a:lnTo>
                    <a:pt x="26" y="60"/>
                  </a:lnTo>
                  <a:lnTo>
                    <a:pt x="26" y="60"/>
                  </a:lnTo>
                  <a:lnTo>
                    <a:pt x="26" y="60"/>
                  </a:lnTo>
                  <a:lnTo>
                    <a:pt x="26" y="60"/>
                  </a:lnTo>
                  <a:lnTo>
                    <a:pt x="26" y="60"/>
                  </a:lnTo>
                  <a:lnTo>
                    <a:pt x="26" y="60"/>
                  </a:lnTo>
                  <a:lnTo>
                    <a:pt x="26" y="60"/>
                  </a:lnTo>
                  <a:lnTo>
                    <a:pt x="22" y="60"/>
                  </a:lnTo>
                  <a:lnTo>
                    <a:pt x="22" y="60"/>
                  </a:lnTo>
                  <a:lnTo>
                    <a:pt x="22" y="60"/>
                  </a:lnTo>
                  <a:lnTo>
                    <a:pt x="22" y="60"/>
                  </a:lnTo>
                  <a:lnTo>
                    <a:pt x="22" y="60"/>
                  </a:lnTo>
                  <a:lnTo>
                    <a:pt x="22" y="64"/>
                  </a:lnTo>
                  <a:lnTo>
                    <a:pt x="22" y="64"/>
                  </a:lnTo>
                  <a:lnTo>
                    <a:pt x="22" y="64"/>
                  </a:lnTo>
                  <a:lnTo>
                    <a:pt x="22" y="64"/>
                  </a:lnTo>
                  <a:lnTo>
                    <a:pt x="22" y="60"/>
                  </a:lnTo>
                  <a:lnTo>
                    <a:pt x="22" y="60"/>
                  </a:lnTo>
                  <a:lnTo>
                    <a:pt x="22" y="60"/>
                  </a:lnTo>
                  <a:lnTo>
                    <a:pt x="22" y="56"/>
                  </a:lnTo>
                  <a:lnTo>
                    <a:pt x="22" y="56"/>
                  </a:lnTo>
                  <a:lnTo>
                    <a:pt x="22" y="54"/>
                  </a:lnTo>
                  <a:lnTo>
                    <a:pt x="22" y="54"/>
                  </a:lnTo>
                  <a:lnTo>
                    <a:pt x="22" y="54"/>
                  </a:lnTo>
                  <a:lnTo>
                    <a:pt x="22" y="50"/>
                  </a:lnTo>
                  <a:lnTo>
                    <a:pt x="22" y="50"/>
                  </a:lnTo>
                  <a:lnTo>
                    <a:pt x="22" y="50"/>
                  </a:lnTo>
                  <a:lnTo>
                    <a:pt x="22" y="5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36" name="Freeform 115">
              <a:extLst>
                <a:ext uri="{FF2B5EF4-FFF2-40B4-BE49-F238E27FC236}">
                  <a16:creationId xmlns:a16="http://schemas.microsoft.com/office/drawing/2014/main" id="{D1C9544A-E615-3440-7DCC-4183316598C2}"/>
                </a:ext>
              </a:extLst>
            </p:cNvPr>
            <p:cNvSpPr>
              <a:spLocks noEditPoints="1"/>
            </p:cNvSpPr>
            <p:nvPr/>
          </p:nvSpPr>
          <p:spPr bwMode="auto">
            <a:xfrm>
              <a:off x="4470400" y="2994093"/>
              <a:ext cx="82550" cy="95250"/>
            </a:xfrm>
            <a:custGeom>
              <a:avLst/>
              <a:gdLst>
                <a:gd name="T0" fmla="*/ 30 w 52"/>
                <a:gd name="T1" fmla="*/ 26 h 60"/>
                <a:gd name="T2" fmla="*/ 34 w 52"/>
                <a:gd name="T3" fmla="*/ 22 h 60"/>
                <a:gd name="T4" fmla="*/ 34 w 52"/>
                <a:gd name="T5" fmla="*/ 16 h 60"/>
                <a:gd name="T6" fmla="*/ 26 w 52"/>
                <a:gd name="T7" fmla="*/ 8 h 60"/>
                <a:gd name="T8" fmla="*/ 26 w 52"/>
                <a:gd name="T9" fmla="*/ 16 h 60"/>
                <a:gd name="T10" fmla="*/ 22 w 52"/>
                <a:gd name="T11" fmla="*/ 18 h 60"/>
                <a:gd name="T12" fmla="*/ 22 w 52"/>
                <a:gd name="T13" fmla="*/ 22 h 60"/>
                <a:gd name="T14" fmla="*/ 20 w 52"/>
                <a:gd name="T15" fmla="*/ 18 h 60"/>
                <a:gd name="T16" fmla="*/ 22 w 52"/>
                <a:gd name="T17" fmla="*/ 12 h 60"/>
                <a:gd name="T18" fmla="*/ 26 w 52"/>
                <a:gd name="T19" fmla="*/ 8 h 60"/>
                <a:gd name="T20" fmla="*/ 38 w 52"/>
                <a:gd name="T21" fmla="*/ 0 h 60"/>
                <a:gd name="T22" fmla="*/ 48 w 52"/>
                <a:gd name="T23" fmla="*/ 0 h 60"/>
                <a:gd name="T24" fmla="*/ 52 w 52"/>
                <a:gd name="T25" fmla="*/ 12 h 60"/>
                <a:gd name="T26" fmla="*/ 52 w 52"/>
                <a:gd name="T27" fmla="*/ 18 h 60"/>
                <a:gd name="T28" fmla="*/ 44 w 52"/>
                <a:gd name="T29" fmla="*/ 18 h 60"/>
                <a:gd name="T30" fmla="*/ 52 w 52"/>
                <a:gd name="T31" fmla="*/ 26 h 60"/>
                <a:gd name="T32" fmla="*/ 48 w 52"/>
                <a:gd name="T33" fmla="*/ 30 h 60"/>
                <a:gd name="T34" fmla="*/ 44 w 52"/>
                <a:gd name="T35" fmla="*/ 34 h 60"/>
                <a:gd name="T36" fmla="*/ 38 w 52"/>
                <a:gd name="T37" fmla="*/ 42 h 60"/>
                <a:gd name="T38" fmla="*/ 38 w 52"/>
                <a:gd name="T39" fmla="*/ 48 h 60"/>
                <a:gd name="T40" fmla="*/ 38 w 52"/>
                <a:gd name="T41" fmla="*/ 56 h 60"/>
                <a:gd name="T42" fmla="*/ 34 w 52"/>
                <a:gd name="T43" fmla="*/ 56 h 60"/>
                <a:gd name="T44" fmla="*/ 30 w 52"/>
                <a:gd name="T45" fmla="*/ 56 h 60"/>
                <a:gd name="T46" fmla="*/ 30 w 52"/>
                <a:gd name="T47" fmla="*/ 48 h 60"/>
                <a:gd name="T48" fmla="*/ 26 w 52"/>
                <a:gd name="T49" fmla="*/ 44 h 60"/>
                <a:gd name="T50" fmla="*/ 20 w 52"/>
                <a:gd name="T51" fmla="*/ 44 h 60"/>
                <a:gd name="T52" fmla="*/ 16 w 52"/>
                <a:gd name="T53" fmla="*/ 44 h 60"/>
                <a:gd name="T54" fmla="*/ 16 w 52"/>
                <a:gd name="T55" fmla="*/ 44 h 60"/>
                <a:gd name="T56" fmla="*/ 4 w 52"/>
                <a:gd name="T57" fmla="*/ 44 h 60"/>
                <a:gd name="T58" fmla="*/ 8 w 52"/>
                <a:gd name="T59" fmla="*/ 42 h 60"/>
                <a:gd name="T60" fmla="*/ 8 w 52"/>
                <a:gd name="T61" fmla="*/ 42 h 60"/>
                <a:gd name="T62" fmla="*/ 12 w 52"/>
                <a:gd name="T63" fmla="*/ 42 h 60"/>
                <a:gd name="T64" fmla="*/ 12 w 52"/>
                <a:gd name="T65" fmla="*/ 42 h 60"/>
                <a:gd name="T66" fmla="*/ 12 w 52"/>
                <a:gd name="T67" fmla="*/ 38 h 60"/>
                <a:gd name="T68" fmla="*/ 8 w 52"/>
                <a:gd name="T69" fmla="*/ 38 h 60"/>
                <a:gd name="T70" fmla="*/ 12 w 52"/>
                <a:gd name="T71" fmla="*/ 34 h 60"/>
                <a:gd name="T72" fmla="*/ 16 w 52"/>
                <a:gd name="T73" fmla="*/ 22 h 60"/>
                <a:gd name="T74" fmla="*/ 22 w 52"/>
                <a:gd name="T75" fmla="*/ 26 h 60"/>
                <a:gd name="T76" fmla="*/ 22 w 52"/>
                <a:gd name="T77" fmla="*/ 18 h 60"/>
                <a:gd name="T78" fmla="*/ 26 w 52"/>
                <a:gd name="T79" fmla="*/ 18 h 60"/>
                <a:gd name="T80" fmla="*/ 30 w 52"/>
                <a:gd name="T81" fmla="*/ 22 h 60"/>
                <a:gd name="T82" fmla="*/ 22 w 52"/>
                <a:gd name="T83" fmla="*/ 22 h 60"/>
                <a:gd name="T84" fmla="*/ 30 w 52"/>
                <a:gd name="T85" fmla="*/ 26 h 60"/>
                <a:gd name="T86" fmla="*/ 26 w 52"/>
                <a:gd name="T87" fmla="*/ 26 h 60"/>
                <a:gd name="T88" fmla="*/ 30 w 52"/>
                <a:gd name="T89" fmla="*/ 22 h 60"/>
                <a:gd name="T90" fmla="*/ 34 w 52"/>
                <a:gd name="T91" fmla="*/ 22 h 60"/>
                <a:gd name="T92" fmla="*/ 8 w 52"/>
                <a:gd name="T93" fmla="*/ 38 h 60"/>
                <a:gd name="T94" fmla="*/ 8 w 52"/>
                <a:gd name="T95" fmla="*/ 42 h 60"/>
                <a:gd name="T96" fmla="*/ 8 w 52"/>
                <a:gd name="T97" fmla="*/ 38 h 60"/>
                <a:gd name="T98" fmla="*/ 8 w 52"/>
                <a:gd name="T99" fmla="*/ 44 h 60"/>
                <a:gd name="T100" fmla="*/ 8 w 52"/>
                <a:gd name="T101" fmla="*/ 48 h 60"/>
                <a:gd name="T102" fmla="*/ 0 w 52"/>
                <a:gd name="T103" fmla="*/ 48 h 60"/>
                <a:gd name="T104" fmla="*/ 26 w 52"/>
                <a:gd name="T105" fmla="*/ 4 h 60"/>
                <a:gd name="T106" fmla="*/ 26 w 52"/>
                <a:gd name="T107" fmla="*/ 4 h 60"/>
                <a:gd name="T108" fmla="*/ 20 w 52"/>
                <a:gd name="T109" fmla="*/ 12 h 60"/>
                <a:gd name="T110" fmla="*/ 22 w 52"/>
                <a:gd name="T111" fmla="*/ 8 h 60"/>
                <a:gd name="T112" fmla="*/ 20 w 52"/>
                <a:gd name="T113"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60">
                  <a:moveTo>
                    <a:pt x="26" y="26"/>
                  </a:moveTo>
                  <a:lnTo>
                    <a:pt x="26" y="26"/>
                  </a:lnTo>
                  <a:lnTo>
                    <a:pt x="26" y="26"/>
                  </a:lnTo>
                  <a:lnTo>
                    <a:pt x="30" y="26"/>
                  </a:lnTo>
                  <a:lnTo>
                    <a:pt x="30" y="26"/>
                  </a:lnTo>
                  <a:lnTo>
                    <a:pt x="30" y="26"/>
                  </a:lnTo>
                  <a:lnTo>
                    <a:pt x="30" y="26"/>
                  </a:lnTo>
                  <a:lnTo>
                    <a:pt x="30" y="26"/>
                  </a:lnTo>
                  <a:lnTo>
                    <a:pt x="30" y="26"/>
                  </a:lnTo>
                  <a:lnTo>
                    <a:pt x="30" y="22"/>
                  </a:lnTo>
                  <a:lnTo>
                    <a:pt x="34" y="22"/>
                  </a:lnTo>
                  <a:lnTo>
                    <a:pt x="34" y="22"/>
                  </a:lnTo>
                  <a:lnTo>
                    <a:pt x="34" y="22"/>
                  </a:lnTo>
                  <a:lnTo>
                    <a:pt x="34" y="22"/>
                  </a:lnTo>
                  <a:lnTo>
                    <a:pt x="34" y="22"/>
                  </a:lnTo>
                  <a:lnTo>
                    <a:pt x="34" y="22"/>
                  </a:lnTo>
                  <a:lnTo>
                    <a:pt x="34" y="22"/>
                  </a:lnTo>
                  <a:lnTo>
                    <a:pt x="34" y="22"/>
                  </a:lnTo>
                  <a:lnTo>
                    <a:pt x="34" y="18"/>
                  </a:lnTo>
                  <a:lnTo>
                    <a:pt x="34" y="18"/>
                  </a:lnTo>
                  <a:lnTo>
                    <a:pt x="34" y="18"/>
                  </a:lnTo>
                  <a:lnTo>
                    <a:pt x="34" y="18"/>
                  </a:lnTo>
                  <a:lnTo>
                    <a:pt x="30" y="18"/>
                  </a:lnTo>
                  <a:lnTo>
                    <a:pt x="30" y="16"/>
                  </a:lnTo>
                  <a:lnTo>
                    <a:pt x="30" y="16"/>
                  </a:lnTo>
                  <a:lnTo>
                    <a:pt x="34" y="16"/>
                  </a:lnTo>
                  <a:lnTo>
                    <a:pt x="34" y="16"/>
                  </a:lnTo>
                  <a:lnTo>
                    <a:pt x="34" y="16"/>
                  </a:lnTo>
                  <a:lnTo>
                    <a:pt x="30" y="16"/>
                  </a:lnTo>
                  <a:lnTo>
                    <a:pt x="30" y="16"/>
                  </a:lnTo>
                  <a:lnTo>
                    <a:pt x="30" y="16"/>
                  </a:lnTo>
                  <a:lnTo>
                    <a:pt x="26" y="12"/>
                  </a:lnTo>
                  <a:lnTo>
                    <a:pt x="30" y="12"/>
                  </a:lnTo>
                  <a:lnTo>
                    <a:pt x="30" y="12"/>
                  </a:lnTo>
                  <a:lnTo>
                    <a:pt x="30" y="12"/>
                  </a:lnTo>
                  <a:lnTo>
                    <a:pt x="26" y="8"/>
                  </a:lnTo>
                  <a:lnTo>
                    <a:pt x="26" y="8"/>
                  </a:lnTo>
                  <a:lnTo>
                    <a:pt x="26" y="8"/>
                  </a:lnTo>
                  <a:lnTo>
                    <a:pt x="26" y="12"/>
                  </a:lnTo>
                  <a:lnTo>
                    <a:pt x="26" y="12"/>
                  </a:lnTo>
                  <a:lnTo>
                    <a:pt x="22" y="12"/>
                  </a:lnTo>
                  <a:lnTo>
                    <a:pt x="22" y="12"/>
                  </a:lnTo>
                  <a:lnTo>
                    <a:pt x="22" y="16"/>
                  </a:lnTo>
                  <a:lnTo>
                    <a:pt x="26" y="16"/>
                  </a:lnTo>
                  <a:lnTo>
                    <a:pt x="26" y="16"/>
                  </a:lnTo>
                  <a:lnTo>
                    <a:pt x="26" y="16"/>
                  </a:lnTo>
                  <a:lnTo>
                    <a:pt x="26" y="16"/>
                  </a:lnTo>
                  <a:lnTo>
                    <a:pt x="26" y="18"/>
                  </a:lnTo>
                  <a:lnTo>
                    <a:pt x="26" y="18"/>
                  </a:lnTo>
                  <a:lnTo>
                    <a:pt x="26" y="18"/>
                  </a:lnTo>
                  <a:lnTo>
                    <a:pt x="26" y="18"/>
                  </a:lnTo>
                  <a:lnTo>
                    <a:pt x="26" y="18"/>
                  </a:lnTo>
                  <a:lnTo>
                    <a:pt x="22" y="18"/>
                  </a:lnTo>
                  <a:lnTo>
                    <a:pt x="22" y="18"/>
                  </a:lnTo>
                  <a:lnTo>
                    <a:pt x="22" y="18"/>
                  </a:lnTo>
                  <a:lnTo>
                    <a:pt x="22" y="18"/>
                  </a:lnTo>
                  <a:lnTo>
                    <a:pt x="22" y="18"/>
                  </a:lnTo>
                  <a:lnTo>
                    <a:pt x="22" y="22"/>
                  </a:lnTo>
                  <a:lnTo>
                    <a:pt x="22" y="22"/>
                  </a:lnTo>
                  <a:lnTo>
                    <a:pt x="22" y="22"/>
                  </a:lnTo>
                  <a:lnTo>
                    <a:pt x="22" y="22"/>
                  </a:lnTo>
                  <a:lnTo>
                    <a:pt x="22" y="22"/>
                  </a:lnTo>
                  <a:lnTo>
                    <a:pt x="22" y="22"/>
                  </a:lnTo>
                  <a:lnTo>
                    <a:pt x="22" y="22"/>
                  </a:lnTo>
                  <a:lnTo>
                    <a:pt x="20" y="22"/>
                  </a:lnTo>
                  <a:lnTo>
                    <a:pt x="20" y="22"/>
                  </a:lnTo>
                  <a:lnTo>
                    <a:pt x="20" y="22"/>
                  </a:lnTo>
                  <a:lnTo>
                    <a:pt x="16" y="22"/>
                  </a:lnTo>
                  <a:lnTo>
                    <a:pt x="16" y="22"/>
                  </a:lnTo>
                  <a:lnTo>
                    <a:pt x="20" y="18"/>
                  </a:lnTo>
                  <a:lnTo>
                    <a:pt x="20" y="18"/>
                  </a:lnTo>
                  <a:lnTo>
                    <a:pt x="20" y="18"/>
                  </a:lnTo>
                  <a:lnTo>
                    <a:pt x="20" y="16"/>
                  </a:lnTo>
                  <a:lnTo>
                    <a:pt x="20" y="12"/>
                  </a:lnTo>
                  <a:lnTo>
                    <a:pt x="20" y="12"/>
                  </a:lnTo>
                  <a:lnTo>
                    <a:pt x="20" y="12"/>
                  </a:lnTo>
                  <a:lnTo>
                    <a:pt x="20" y="12"/>
                  </a:lnTo>
                  <a:lnTo>
                    <a:pt x="20" y="12"/>
                  </a:lnTo>
                  <a:lnTo>
                    <a:pt x="20" y="12"/>
                  </a:lnTo>
                  <a:lnTo>
                    <a:pt x="22" y="12"/>
                  </a:lnTo>
                  <a:lnTo>
                    <a:pt x="22" y="12"/>
                  </a:lnTo>
                  <a:lnTo>
                    <a:pt x="22" y="12"/>
                  </a:lnTo>
                  <a:lnTo>
                    <a:pt x="26" y="12"/>
                  </a:lnTo>
                  <a:lnTo>
                    <a:pt x="26" y="12"/>
                  </a:lnTo>
                  <a:lnTo>
                    <a:pt x="26" y="12"/>
                  </a:lnTo>
                  <a:lnTo>
                    <a:pt x="26" y="12"/>
                  </a:lnTo>
                  <a:lnTo>
                    <a:pt x="26" y="8"/>
                  </a:lnTo>
                  <a:lnTo>
                    <a:pt x="26" y="8"/>
                  </a:lnTo>
                  <a:lnTo>
                    <a:pt x="26" y="8"/>
                  </a:lnTo>
                  <a:lnTo>
                    <a:pt x="26" y="8"/>
                  </a:lnTo>
                  <a:lnTo>
                    <a:pt x="30" y="8"/>
                  </a:lnTo>
                  <a:lnTo>
                    <a:pt x="30" y="8"/>
                  </a:lnTo>
                  <a:lnTo>
                    <a:pt x="30" y="8"/>
                  </a:lnTo>
                  <a:lnTo>
                    <a:pt x="30" y="8"/>
                  </a:lnTo>
                  <a:lnTo>
                    <a:pt x="30" y="4"/>
                  </a:lnTo>
                  <a:lnTo>
                    <a:pt x="30" y="4"/>
                  </a:lnTo>
                  <a:lnTo>
                    <a:pt x="30" y="4"/>
                  </a:lnTo>
                  <a:lnTo>
                    <a:pt x="34" y="4"/>
                  </a:lnTo>
                  <a:lnTo>
                    <a:pt x="38" y="0"/>
                  </a:lnTo>
                  <a:lnTo>
                    <a:pt x="38" y="0"/>
                  </a:lnTo>
                  <a:lnTo>
                    <a:pt x="38" y="0"/>
                  </a:lnTo>
                  <a:lnTo>
                    <a:pt x="38" y="0"/>
                  </a:lnTo>
                  <a:lnTo>
                    <a:pt x="42" y="0"/>
                  </a:lnTo>
                  <a:lnTo>
                    <a:pt x="42" y="0"/>
                  </a:lnTo>
                  <a:lnTo>
                    <a:pt x="42" y="0"/>
                  </a:lnTo>
                  <a:lnTo>
                    <a:pt x="44" y="0"/>
                  </a:lnTo>
                  <a:lnTo>
                    <a:pt x="48" y="0"/>
                  </a:lnTo>
                  <a:lnTo>
                    <a:pt x="48" y="0"/>
                  </a:lnTo>
                  <a:lnTo>
                    <a:pt x="48" y="0"/>
                  </a:lnTo>
                  <a:lnTo>
                    <a:pt x="48" y="0"/>
                  </a:lnTo>
                  <a:lnTo>
                    <a:pt x="48" y="4"/>
                  </a:lnTo>
                  <a:lnTo>
                    <a:pt x="48" y="4"/>
                  </a:lnTo>
                  <a:lnTo>
                    <a:pt x="52" y="4"/>
                  </a:lnTo>
                  <a:lnTo>
                    <a:pt x="52" y="4"/>
                  </a:lnTo>
                  <a:lnTo>
                    <a:pt x="52" y="4"/>
                  </a:lnTo>
                  <a:lnTo>
                    <a:pt x="52" y="8"/>
                  </a:lnTo>
                  <a:lnTo>
                    <a:pt x="52" y="12"/>
                  </a:lnTo>
                  <a:lnTo>
                    <a:pt x="52" y="12"/>
                  </a:lnTo>
                  <a:lnTo>
                    <a:pt x="52" y="12"/>
                  </a:lnTo>
                  <a:lnTo>
                    <a:pt x="52" y="12"/>
                  </a:lnTo>
                  <a:lnTo>
                    <a:pt x="52" y="16"/>
                  </a:lnTo>
                  <a:lnTo>
                    <a:pt x="52" y="16"/>
                  </a:lnTo>
                  <a:lnTo>
                    <a:pt x="52" y="16"/>
                  </a:lnTo>
                  <a:lnTo>
                    <a:pt x="52" y="16"/>
                  </a:lnTo>
                  <a:lnTo>
                    <a:pt x="52" y="16"/>
                  </a:lnTo>
                  <a:lnTo>
                    <a:pt x="52" y="18"/>
                  </a:lnTo>
                  <a:lnTo>
                    <a:pt x="52" y="18"/>
                  </a:lnTo>
                  <a:lnTo>
                    <a:pt x="48" y="18"/>
                  </a:lnTo>
                  <a:lnTo>
                    <a:pt x="48" y="18"/>
                  </a:lnTo>
                  <a:lnTo>
                    <a:pt x="48" y="18"/>
                  </a:lnTo>
                  <a:lnTo>
                    <a:pt x="48" y="18"/>
                  </a:lnTo>
                  <a:lnTo>
                    <a:pt x="48" y="18"/>
                  </a:lnTo>
                  <a:lnTo>
                    <a:pt x="48" y="18"/>
                  </a:lnTo>
                  <a:lnTo>
                    <a:pt x="48" y="18"/>
                  </a:lnTo>
                  <a:lnTo>
                    <a:pt x="44" y="18"/>
                  </a:lnTo>
                  <a:lnTo>
                    <a:pt x="44" y="22"/>
                  </a:lnTo>
                  <a:lnTo>
                    <a:pt x="48" y="22"/>
                  </a:lnTo>
                  <a:lnTo>
                    <a:pt x="48" y="22"/>
                  </a:lnTo>
                  <a:lnTo>
                    <a:pt x="52" y="22"/>
                  </a:lnTo>
                  <a:lnTo>
                    <a:pt x="52" y="22"/>
                  </a:lnTo>
                  <a:lnTo>
                    <a:pt x="52" y="22"/>
                  </a:lnTo>
                  <a:lnTo>
                    <a:pt x="52" y="26"/>
                  </a:lnTo>
                  <a:lnTo>
                    <a:pt x="52" y="26"/>
                  </a:lnTo>
                  <a:lnTo>
                    <a:pt x="52" y="26"/>
                  </a:lnTo>
                  <a:lnTo>
                    <a:pt x="52" y="26"/>
                  </a:lnTo>
                  <a:lnTo>
                    <a:pt x="52" y="26"/>
                  </a:lnTo>
                  <a:lnTo>
                    <a:pt x="48" y="26"/>
                  </a:lnTo>
                  <a:lnTo>
                    <a:pt x="48" y="30"/>
                  </a:lnTo>
                  <a:lnTo>
                    <a:pt x="48" y="30"/>
                  </a:lnTo>
                  <a:lnTo>
                    <a:pt x="48" y="30"/>
                  </a:lnTo>
                  <a:lnTo>
                    <a:pt x="48" y="30"/>
                  </a:lnTo>
                  <a:lnTo>
                    <a:pt x="48" y="30"/>
                  </a:lnTo>
                  <a:lnTo>
                    <a:pt x="48" y="30"/>
                  </a:lnTo>
                  <a:lnTo>
                    <a:pt x="48" y="30"/>
                  </a:lnTo>
                  <a:lnTo>
                    <a:pt x="48" y="34"/>
                  </a:lnTo>
                  <a:lnTo>
                    <a:pt x="48" y="34"/>
                  </a:lnTo>
                  <a:lnTo>
                    <a:pt x="48" y="34"/>
                  </a:lnTo>
                  <a:lnTo>
                    <a:pt x="48" y="34"/>
                  </a:lnTo>
                  <a:lnTo>
                    <a:pt x="44" y="34"/>
                  </a:lnTo>
                  <a:lnTo>
                    <a:pt x="44" y="34"/>
                  </a:lnTo>
                  <a:lnTo>
                    <a:pt x="44" y="34"/>
                  </a:lnTo>
                  <a:lnTo>
                    <a:pt x="44" y="34"/>
                  </a:lnTo>
                  <a:lnTo>
                    <a:pt x="42" y="34"/>
                  </a:lnTo>
                  <a:lnTo>
                    <a:pt x="38" y="34"/>
                  </a:lnTo>
                  <a:lnTo>
                    <a:pt x="38" y="34"/>
                  </a:lnTo>
                  <a:lnTo>
                    <a:pt x="38" y="34"/>
                  </a:lnTo>
                  <a:lnTo>
                    <a:pt x="38" y="38"/>
                  </a:lnTo>
                  <a:lnTo>
                    <a:pt x="38" y="38"/>
                  </a:lnTo>
                  <a:lnTo>
                    <a:pt x="38" y="38"/>
                  </a:lnTo>
                  <a:lnTo>
                    <a:pt x="38" y="38"/>
                  </a:lnTo>
                  <a:lnTo>
                    <a:pt x="38" y="42"/>
                  </a:lnTo>
                  <a:lnTo>
                    <a:pt x="38" y="42"/>
                  </a:lnTo>
                  <a:lnTo>
                    <a:pt x="38" y="42"/>
                  </a:lnTo>
                  <a:lnTo>
                    <a:pt x="42" y="42"/>
                  </a:lnTo>
                  <a:lnTo>
                    <a:pt x="42" y="42"/>
                  </a:lnTo>
                  <a:lnTo>
                    <a:pt x="42" y="44"/>
                  </a:lnTo>
                  <a:lnTo>
                    <a:pt x="38" y="44"/>
                  </a:lnTo>
                  <a:lnTo>
                    <a:pt x="38" y="48"/>
                  </a:lnTo>
                  <a:lnTo>
                    <a:pt x="38" y="48"/>
                  </a:lnTo>
                  <a:lnTo>
                    <a:pt x="38" y="48"/>
                  </a:lnTo>
                  <a:lnTo>
                    <a:pt x="38" y="48"/>
                  </a:lnTo>
                  <a:lnTo>
                    <a:pt x="38" y="52"/>
                  </a:lnTo>
                  <a:lnTo>
                    <a:pt x="34" y="52"/>
                  </a:lnTo>
                  <a:lnTo>
                    <a:pt x="34" y="52"/>
                  </a:lnTo>
                  <a:lnTo>
                    <a:pt x="34" y="52"/>
                  </a:lnTo>
                  <a:lnTo>
                    <a:pt x="34" y="52"/>
                  </a:lnTo>
                  <a:lnTo>
                    <a:pt x="38" y="52"/>
                  </a:lnTo>
                  <a:lnTo>
                    <a:pt x="38" y="52"/>
                  </a:lnTo>
                  <a:lnTo>
                    <a:pt x="38" y="56"/>
                  </a:lnTo>
                  <a:lnTo>
                    <a:pt x="38" y="56"/>
                  </a:lnTo>
                  <a:lnTo>
                    <a:pt x="38" y="56"/>
                  </a:lnTo>
                  <a:lnTo>
                    <a:pt x="38" y="56"/>
                  </a:lnTo>
                  <a:lnTo>
                    <a:pt x="38" y="56"/>
                  </a:lnTo>
                  <a:lnTo>
                    <a:pt x="38" y="56"/>
                  </a:lnTo>
                  <a:lnTo>
                    <a:pt x="34" y="56"/>
                  </a:lnTo>
                  <a:lnTo>
                    <a:pt x="34" y="60"/>
                  </a:lnTo>
                  <a:lnTo>
                    <a:pt x="34" y="56"/>
                  </a:lnTo>
                  <a:lnTo>
                    <a:pt x="34" y="56"/>
                  </a:lnTo>
                  <a:lnTo>
                    <a:pt x="34" y="56"/>
                  </a:lnTo>
                  <a:lnTo>
                    <a:pt x="34" y="56"/>
                  </a:lnTo>
                  <a:lnTo>
                    <a:pt x="34" y="56"/>
                  </a:lnTo>
                  <a:lnTo>
                    <a:pt x="34" y="56"/>
                  </a:lnTo>
                  <a:lnTo>
                    <a:pt x="34" y="56"/>
                  </a:lnTo>
                  <a:lnTo>
                    <a:pt x="34" y="56"/>
                  </a:lnTo>
                  <a:lnTo>
                    <a:pt x="34" y="56"/>
                  </a:lnTo>
                  <a:lnTo>
                    <a:pt x="30" y="56"/>
                  </a:lnTo>
                  <a:lnTo>
                    <a:pt x="30" y="56"/>
                  </a:lnTo>
                  <a:lnTo>
                    <a:pt x="30" y="56"/>
                  </a:lnTo>
                  <a:lnTo>
                    <a:pt x="34" y="52"/>
                  </a:lnTo>
                  <a:lnTo>
                    <a:pt x="34" y="52"/>
                  </a:lnTo>
                  <a:lnTo>
                    <a:pt x="34" y="52"/>
                  </a:lnTo>
                  <a:lnTo>
                    <a:pt x="34" y="48"/>
                  </a:lnTo>
                  <a:lnTo>
                    <a:pt x="34" y="48"/>
                  </a:lnTo>
                  <a:lnTo>
                    <a:pt x="34" y="48"/>
                  </a:lnTo>
                  <a:lnTo>
                    <a:pt x="30" y="48"/>
                  </a:lnTo>
                  <a:lnTo>
                    <a:pt x="30" y="48"/>
                  </a:lnTo>
                  <a:lnTo>
                    <a:pt x="30" y="48"/>
                  </a:lnTo>
                  <a:lnTo>
                    <a:pt x="30" y="44"/>
                  </a:lnTo>
                  <a:lnTo>
                    <a:pt x="30" y="48"/>
                  </a:lnTo>
                  <a:lnTo>
                    <a:pt x="30" y="48"/>
                  </a:lnTo>
                  <a:lnTo>
                    <a:pt x="26" y="48"/>
                  </a:lnTo>
                  <a:lnTo>
                    <a:pt x="26" y="48"/>
                  </a:lnTo>
                  <a:lnTo>
                    <a:pt x="26" y="44"/>
                  </a:lnTo>
                  <a:lnTo>
                    <a:pt x="26" y="44"/>
                  </a:lnTo>
                  <a:lnTo>
                    <a:pt x="26" y="44"/>
                  </a:lnTo>
                  <a:lnTo>
                    <a:pt x="26" y="44"/>
                  </a:lnTo>
                  <a:lnTo>
                    <a:pt x="22" y="44"/>
                  </a:lnTo>
                  <a:lnTo>
                    <a:pt x="22" y="44"/>
                  </a:lnTo>
                  <a:lnTo>
                    <a:pt x="22" y="42"/>
                  </a:lnTo>
                  <a:lnTo>
                    <a:pt x="22" y="42"/>
                  </a:lnTo>
                  <a:lnTo>
                    <a:pt x="22" y="42"/>
                  </a:lnTo>
                  <a:lnTo>
                    <a:pt x="22" y="44"/>
                  </a:lnTo>
                  <a:lnTo>
                    <a:pt x="22" y="44"/>
                  </a:lnTo>
                  <a:lnTo>
                    <a:pt x="20" y="44"/>
                  </a:lnTo>
                  <a:lnTo>
                    <a:pt x="20" y="44"/>
                  </a:lnTo>
                  <a:lnTo>
                    <a:pt x="20" y="42"/>
                  </a:lnTo>
                  <a:lnTo>
                    <a:pt x="20" y="42"/>
                  </a:lnTo>
                  <a:lnTo>
                    <a:pt x="20" y="42"/>
                  </a:lnTo>
                  <a:lnTo>
                    <a:pt x="20" y="42"/>
                  </a:lnTo>
                  <a:lnTo>
                    <a:pt x="20" y="42"/>
                  </a:lnTo>
                  <a:lnTo>
                    <a:pt x="20" y="44"/>
                  </a:lnTo>
                  <a:lnTo>
                    <a:pt x="20" y="44"/>
                  </a:lnTo>
                  <a:lnTo>
                    <a:pt x="16" y="44"/>
                  </a:lnTo>
                  <a:lnTo>
                    <a:pt x="16" y="44"/>
                  </a:lnTo>
                  <a:lnTo>
                    <a:pt x="16" y="42"/>
                  </a:lnTo>
                  <a:lnTo>
                    <a:pt x="16" y="42"/>
                  </a:lnTo>
                  <a:lnTo>
                    <a:pt x="16" y="44"/>
                  </a:lnTo>
                  <a:lnTo>
                    <a:pt x="16" y="44"/>
                  </a:lnTo>
                  <a:lnTo>
                    <a:pt x="16" y="44"/>
                  </a:lnTo>
                  <a:lnTo>
                    <a:pt x="16" y="44"/>
                  </a:lnTo>
                  <a:lnTo>
                    <a:pt x="16" y="44"/>
                  </a:lnTo>
                  <a:lnTo>
                    <a:pt x="16" y="44"/>
                  </a:lnTo>
                  <a:lnTo>
                    <a:pt x="16" y="44"/>
                  </a:lnTo>
                  <a:lnTo>
                    <a:pt x="12" y="44"/>
                  </a:lnTo>
                  <a:lnTo>
                    <a:pt x="12" y="44"/>
                  </a:lnTo>
                  <a:lnTo>
                    <a:pt x="12" y="44"/>
                  </a:lnTo>
                  <a:lnTo>
                    <a:pt x="8" y="44"/>
                  </a:lnTo>
                  <a:lnTo>
                    <a:pt x="8" y="44"/>
                  </a:lnTo>
                  <a:lnTo>
                    <a:pt x="8" y="44"/>
                  </a:lnTo>
                  <a:lnTo>
                    <a:pt x="8" y="44"/>
                  </a:lnTo>
                  <a:lnTo>
                    <a:pt x="4" y="44"/>
                  </a:lnTo>
                  <a:lnTo>
                    <a:pt x="0" y="44"/>
                  </a:lnTo>
                  <a:lnTo>
                    <a:pt x="0" y="42"/>
                  </a:lnTo>
                  <a:lnTo>
                    <a:pt x="0" y="42"/>
                  </a:lnTo>
                  <a:lnTo>
                    <a:pt x="0" y="42"/>
                  </a:lnTo>
                  <a:lnTo>
                    <a:pt x="0" y="42"/>
                  </a:lnTo>
                  <a:lnTo>
                    <a:pt x="4" y="42"/>
                  </a:lnTo>
                  <a:lnTo>
                    <a:pt x="4" y="42"/>
                  </a:lnTo>
                  <a:lnTo>
                    <a:pt x="8" y="42"/>
                  </a:lnTo>
                  <a:lnTo>
                    <a:pt x="8" y="42"/>
                  </a:lnTo>
                  <a:lnTo>
                    <a:pt x="8" y="42"/>
                  </a:lnTo>
                  <a:lnTo>
                    <a:pt x="8" y="42"/>
                  </a:lnTo>
                  <a:lnTo>
                    <a:pt x="8" y="42"/>
                  </a:lnTo>
                  <a:lnTo>
                    <a:pt x="8" y="42"/>
                  </a:lnTo>
                  <a:lnTo>
                    <a:pt x="8" y="42"/>
                  </a:lnTo>
                  <a:lnTo>
                    <a:pt x="8" y="42"/>
                  </a:lnTo>
                  <a:lnTo>
                    <a:pt x="8" y="42"/>
                  </a:lnTo>
                  <a:lnTo>
                    <a:pt x="8" y="42"/>
                  </a:lnTo>
                  <a:lnTo>
                    <a:pt x="8" y="42"/>
                  </a:lnTo>
                  <a:lnTo>
                    <a:pt x="8" y="42"/>
                  </a:lnTo>
                  <a:lnTo>
                    <a:pt x="8" y="42"/>
                  </a:lnTo>
                  <a:lnTo>
                    <a:pt x="12" y="44"/>
                  </a:lnTo>
                  <a:lnTo>
                    <a:pt x="12" y="44"/>
                  </a:lnTo>
                  <a:lnTo>
                    <a:pt x="12" y="44"/>
                  </a:lnTo>
                  <a:lnTo>
                    <a:pt x="12" y="44"/>
                  </a:lnTo>
                  <a:lnTo>
                    <a:pt x="12" y="44"/>
                  </a:lnTo>
                  <a:lnTo>
                    <a:pt x="12" y="44"/>
                  </a:lnTo>
                  <a:lnTo>
                    <a:pt x="12" y="42"/>
                  </a:lnTo>
                  <a:lnTo>
                    <a:pt x="12" y="42"/>
                  </a:lnTo>
                  <a:lnTo>
                    <a:pt x="12" y="42"/>
                  </a:lnTo>
                  <a:lnTo>
                    <a:pt x="12" y="42"/>
                  </a:lnTo>
                  <a:lnTo>
                    <a:pt x="12" y="42"/>
                  </a:lnTo>
                  <a:lnTo>
                    <a:pt x="8" y="42"/>
                  </a:lnTo>
                  <a:lnTo>
                    <a:pt x="8" y="42"/>
                  </a:lnTo>
                  <a:lnTo>
                    <a:pt x="8" y="42"/>
                  </a:lnTo>
                  <a:lnTo>
                    <a:pt x="8" y="42"/>
                  </a:lnTo>
                  <a:lnTo>
                    <a:pt x="12" y="42"/>
                  </a:lnTo>
                  <a:lnTo>
                    <a:pt x="12" y="42"/>
                  </a:lnTo>
                  <a:lnTo>
                    <a:pt x="12" y="42"/>
                  </a:lnTo>
                  <a:lnTo>
                    <a:pt x="12" y="42"/>
                  </a:lnTo>
                  <a:lnTo>
                    <a:pt x="12" y="42"/>
                  </a:lnTo>
                  <a:lnTo>
                    <a:pt x="12" y="42"/>
                  </a:lnTo>
                  <a:lnTo>
                    <a:pt x="12" y="42"/>
                  </a:lnTo>
                  <a:lnTo>
                    <a:pt x="12" y="42"/>
                  </a:lnTo>
                  <a:lnTo>
                    <a:pt x="12" y="38"/>
                  </a:lnTo>
                  <a:lnTo>
                    <a:pt x="12" y="38"/>
                  </a:lnTo>
                  <a:lnTo>
                    <a:pt x="12" y="38"/>
                  </a:lnTo>
                  <a:lnTo>
                    <a:pt x="12" y="38"/>
                  </a:lnTo>
                  <a:lnTo>
                    <a:pt x="12" y="38"/>
                  </a:lnTo>
                  <a:lnTo>
                    <a:pt x="12" y="38"/>
                  </a:lnTo>
                  <a:lnTo>
                    <a:pt x="12" y="38"/>
                  </a:lnTo>
                  <a:lnTo>
                    <a:pt x="8" y="38"/>
                  </a:lnTo>
                  <a:lnTo>
                    <a:pt x="8" y="38"/>
                  </a:lnTo>
                  <a:lnTo>
                    <a:pt x="8" y="38"/>
                  </a:lnTo>
                  <a:lnTo>
                    <a:pt x="8" y="38"/>
                  </a:lnTo>
                  <a:lnTo>
                    <a:pt x="8" y="38"/>
                  </a:lnTo>
                  <a:lnTo>
                    <a:pt x="8" y="38"/>
                  </a:lnTo>
                  <a:lnTo>
                    <a:pt x="8" y="34"/>
                  </a:lnTo>
                  <a:lnTo>
                    <a:pt x="8" y="34"/>
                  </a:lnTo>
                  <a:lnTo>
                    <a:pt x="8" y="34"/>
                  </a:lnTo>
                  <a:lnTo>
                    <a:pt x="8" y="34"/>
                  </a:lnTo>
                  <a:lnTo>
                    <a:pt x="8" y="34"/>
                  </a:lnTo>
                  <a:lnTo>
                    <a:pt x="12" y="34"/>
                  </a:lnTo>
                  <a:lnTo>
                    <a:pt x="12" y="34"/>
                  </a:lnTo>
                  <a:lnTo>
                    <a:pt x="12" y="30"/>
                  </a:lnTo>
                  <a:lnTo>
                    <a:pt x="16" y="26"/>
                  </a:lnTo>
                  <a:lnTo>
                    <a:pt x="16" y="26"/>
                  </a:lnTo>
                  <a:lnTo>
                    <a:pt x="16" y="26"/>
                  </a:lnTo>
                  <a:lnTo>
                    <a:pt x="16" y="26"/>
                  </a:lnTo>
                  <a:lnTo>
                    <a:pt x="16" y="26"/>
                  </a:lnTo>
                  <a:lnTo>
                    <a:pt x="16" y="22"/>
                  </a:lnTo>
                  <a:lnTo>
                    <a:pt x="16" y="22"/>
                  </a:lnTo>
                  <a:lnTo>
                    <a:pt x="16" y="22"/>
                  </a:lnTo>
                  <a:lnTo>
                    <a:pt x="16" y="22"/>
                  </a:lnTo>
                  <a:lnTo>
                    <a:pt x="20" y="22"/>
                  </a:lnTo>
                  <a:lnTo>
                    <a:pt x="20" y="22"/>
                  </a:lnTo>
                  <a:lnTo>
                    <a:pt x="20" y="22"/>
                  </a:lnTo>
                  <a:lnTo>
                    <a:pt x="22" y="22"/>
                  </a:lnTo>
                  <a:lnTo>
                    <a:pt x="22" y="22"/>
                  </a:lnTo>
                  <a:lnTo>
                    <a:pt x="22" y="22"/>
                  </a:lnTo>
                  <a:lnTo>
                    <a:pt x="22" y="22"/>
                  </a:lnTo>
                  <a:lnTo>
                    <a:pt x="22" y="26"/>
                  </a:lnTo>
                  <a:lnTo>
                    <a:pt x="26" y="26"/>
                  </a:lnTo>
                  <a:lnTo>
                    <a:pt x="26" y="26"/>
                  </a:lnTo>
                  <a:lnTo>
                    <a:pt x="26" y="26"/>
                  </a:lnTo>
                  <a:lnTo>
                    <a:pt x="26" y="26"/>
                  </a:lnTo>
                  <a:lnTo>
                    <a:pt x="26" y="26"/>
                  </a:lnTo>
                  <a:close/>
                  <a:moveTo>
                    <a:pt x="22" y="22"/>
                  </a:moveTo>
                  <a:lnTo>
                    <a:pt x="22" y="22"/>
                  </a:lnTo>
                  <a:lnTo>
                    <a:pt x="22" y="18"/>
                  </a:lnTo>
                  <a:lnTo>
                    <a:pt x="22" y="18"/>
                  </a:lnTo>
                  <a:lnTo>
                    <a:pt x="22" y="18"/>
                  </a:lnTo>
                  <a:lnTo>
                    <a:pt x="22" y="18"/>
                  </a:lnTo>
                  <a:lnTo>
                    <a:pt x="22" y="18"/>
                  </a:lnTo>
                  <a:lnTo>
                    <a:pt x="22" y="18"/>
                  </a:lnTo>
                  <a:lnTo>
                    <a:pt x="26" y="18"/>
                  </a:lnTo>
                  <a:lnTo>
                    <a:pt x="26" y="18"/>
                  </a:lnTo>
                  <a:lnTo>
                    <a:pt x="26" y="18"/>
                  </a:lnTo>
                  <a:lnTo>
                    <a:pt x="26" y="18"/>
                  </a:lnTo>
                  <a:lnTo>
                    <a:pt x="26" y="18"/>
                  </a:lnTo>
                  <a:lnTo>
                    <a:pt x="26" y="18"/>
                  </a:lnTo>
                  <a:lnTo>
                    <a:pt x="26" y="18"/>
                  </a:lnTo>
                  <a:lnTo>
                    <a:pt x="30" y="18"/>
                  </a:lnTo>
                  <a:lnTo>
                    <a:pt x="30" y="18"/>
                  </a:lnTo>
                  <a:lnTo>
                    <a:pt x="30" y="18"/>
                  </a:lnTo>
                  <a:lnTo>
                    <a:pt x="30" y="18"/>
                  </a:lnTo>
                  <a:lnTo>
                    <a:pt x="30" y="18"/>
                  </a:lnTo>
                  <a:lnTo>
                    <a:pt x="30" y="22"/>
                  </a:lnTo>
                  <a:lnTo>
                    <a:pt x="30" y="22"/>
                  </a:lnTo>
                  <a:lnTo>
                    <a:pt x="26" y="22"/>
                  </a:lnTo>
                  <a:lnTo>
                    <a:pt x="26" y="22"/>
                  </a:lnTo>
                  <a:lnTo>
                    <a:pt x="26" y="22"/>
                  </a:lnTo>
                  <a:lnTo>
                    <a:pt x="26" y="22"/>
                  </a:lnTo>
                  <a:lnTo>
                    <a:pt x="22" y="22"/>
                  </a:lnTo>
                  <a:lnTo>
                    <a:pt x="22" y="22"/>
                  </a:lnTo>
                  <a:lnTo>
                    <a:pt x="22" y="22"/>
                  </a:lnTo>
                  <a:lnTo>
                    <a:pt x="22" y="22"/>
                  </a:lnTo>
                  <a:lnTo>
                    <a:pt x="22" y="22"/>
                  </a:lnTo>
                  <a:lnTo>
                    <a:pt x="22" y="22"/>
                  </a:lnTo>
                  <a:lnTo>
                    <a:pt x="22" y="22"/>
                  </a:lnTo>
                  <a:lnTo>
                    <a:pt x="22" y="22"/>
                  </a:lnTo>
                  <a:lnTo>
                    <a:pt x="22" y="22"/>
                  </a:lnTo>
                  <a:close/>
                  <a:moveTo>
                    <a:pt x="30" y="22"/>
                  </a:moveTo>
                  <a:lnTo>
                    <a:pt x="30" y="22"/>
                  </a:lnTo>
                  <a:lnTo>
                    <a:pt x="30" y="26"/>
                  </a:lnTo>
                  <a:lnTo>
                    <a:pt x="30" y="26"/>
                  </a:lnTo>
                  <a:lnTo>
                    <a:pt x="30" y="26"/>
                  </a:lnTo>
                  <a:lnTo>
                    <a:pt x="30" y="26"/>
                  </a:lnTo>
                  <a:lnTo>
                    <a:pt x="26" y="26"/>
                  </a:lnTo>
                  <a:lnTo>
                    <a:pt x="26" y="26"/>
                  </a:lnTo>
                  <a:lnTo>
                    <a:pt x="26" y="26"/>
                  </a:lnTo>
                  <a:lnTo>
                    <a:pt x="26" y="26"/>
                  </a:lnTo>
                  <a:lnTo>
                    <a:pt x="26" y="26"/>
                  </a:lnTo>
                  <a:lnTo>
                    <a:pt x="26" y="26"/>
                  </a:lnTo>
                  <a:lnTo>
                    <a:pt x="26" y="26"/>
                  </a:lnTo>
                  <a:lnTo>
                    <a:pt x="26" y="26"/>
                  </a:lnTo>
                  <a:lnTo>
                    <a:pt x="26" y="26"/>
                  </a:lnTo>
                  <a:lnTo>
                    <a:pt x="22" y="22"/>
                  </a:lnTo>
                  <a:lnTo>
                    <a:pt x="26" y="22"/>
                  </a:lnTo>
                  <a:lnTo>
                    <a:pt x="26" y="22"/>
                  </a:lnTo>
                  <a:lnTo>
                    <a:pt x="26" y="22"/>
                  </a:lnTo>
                  <a:lnTo>
                    <a:pt x="26" y="22"/>
                  </a:lnTo>
                  <a:lnTo>
                    <a:pt x="30" y="22"/>
                  </a:lnTo>
                  <a:lnTo>
                    <a:pt x="30" y="22"/>
                  </a:lnTo>
                  <a:lnTo>
                    <a:pt x="30" y="22"/>
                  </a:lnTo>
                  <a:lnTo>
                    <a:pt x="30" y="18"/>
                  </a:lnTo>
                  <a:lnTo>
                    <a:pt x="30" y="18"/>
                  </a:lnTo>
                  <a:lnTo>
                    <a:pt x="30" y="18"/>
                  </a:lnTo>
                  <a:lnTo>
                    <a:pt x="34" y="18"/>
                  </a:lnTo>
                  <a:lnTo>
                    <a:pt x="34" y="18"/>
                  </a:lnTo>
                  <a:lnTo>
                    <a:pt x="34" y="22"/>
                  </a:lnTo>
                  <a:lnTo>
                    <a:pt x="34" y="22"/>
                  </a:lnTo>
                  <a:lnTo>
                    <a:pt x="34" y="22"/>
                  </a:lnTo>
                  <a:lnTo>
                    <a:pt x="34" y="22"/>
                  </a:lnTo>
                  <a:lnTo>
                    <a:pt x="34" y="22"/>
                  </a:lnTo>
                  <a:lnTo>
                    <a:pt x="34" y="22"/>
                  </a:lnTo>
                  <a:lnTo>
                    <a:pt x="30" y="22"/>
                  </a:lnTo>
                  <a:lnTo>
                    <a:pt x="30" y="22"/>
                  </a:lnTo>
                  <a:lnTo>
                    <a:pt x="30" y="22"/>
                  </a:lnTo>
                  <a:lnTo>
                    <a:pt x="30" y="22"/>
                  </a:lnTo>
                  <a:close/>
                  <a:moveTo>
                    <a:pt x="8" y="38"/>
                  </a:moveTo>
                  <a:lnTo>
                    <a:pt x="8" y="38"/>
                  </a:lnTo>
                  <a:lnTo>
                    <a:pt x="8" y="38"/>
                  </a:lnTo>
                  <a:lnTo>
                    <a:pt x="8" y="38"/>
                  </a:lnTo>
                  <a:lnTo>
                    <a:pt x="8" y="38"/>
                  </a:lnTo>
                  <a:lnTo>
                    <a:pt x="12" y="38"/>
                  </a:lnTo>
                  <a:lnTo>
                    <a:pt x="12" y="38"/>
                  </a:lnTo>
                  <a:lnTo>
                    <a:pt x="12" y="42"/>
                  </a:lnTo>
                  <a:lnTo>
                    <a:pt x="8" y="42"/>
                  </a:lnTo>
                  <a:lnTo>
                    <a:pt x="8" y="42"/>
                  </a:lnTo>
                  <a:lnTo>
                    <a:pt x="8" y="42"/>
                  </a:lnTo>
                  <a:lnTo>
                    <a:pt x="8" y="42"/>
                  </a:lnTo>
                  <a:lnTo>
                    <a:pt x="4" y="38"/>
                  </a:lnTo>
                  <a:lnTo>
                    <a:pt x="4" y="38"/>
                  </a:lnTo>
                  <a:lnTo>
                    <a:pt x="4" y="38"/>
                  </a:lnTo>
                  <a:lnTo>
                    <a:pt x="4" y="38"/>
                  </a:lnTo>
                  <a:lnTo>
                    <a:pt x="4" y="38"/>
                  </a:lnTo>
                  <a:lnTo>
                    <a:pt x="4" y="38"/>
                  </a:lnTo>
                  <a:lnTo>
                    <a:pt x="4" y="38"/>
                  </a:lnTo>
                  <a:lnTo>
                    <a:pt x="8" y="38"/>
                  </a:lnTo>
                  <a:lnTo>
                    <a:pt x="8" y="38"/>
                  </a:lnTo>
                  <a:lnTo>
                    <a:pt x="8" y="38"/>
                  </a:lnTo>
                  <a:close/>
                  <a:moveTo>
                    <a:pt x="0" y="44"/>
                  </a:moveTo>
                  <a:lnTo>
                    <a:pt x="0" y="44"/>
                  </a:lnTo>
                  <a:lnTo>
                    <a:pt x="0" y="44"/>
                  </a:lnTo>
                  <a:lnTo>
                    <a:pt x="0" y="44"/>
                  </a:lnTo>
                  <a:lnTo>
                    <a:pt x="4" y="44"/>
                  </a:lnTo>
                  <a:lnTo>
                    <a:pt x="4" y="44"/>
                  </a:lnTo>
                  <a:lnTo>
                    <a:pt x="4" y="44"/>
                  </a:lnTo>
                  <a:lnTo>
                    <a:pt x="8" y="44"/>
                  </a:lnTo>
                  <a:lnTo>
                    <a:pt x="8" y="44"/>
                  </a:lnTo>
                  <a:lnTo>
                    <a:pt x="12" y="44"/>
                  </a:lnTo>
                  <a:lnTo>
                    <a:pt x="12" y="44"/>
                  </a:lnTo>
                  <a:lnTo>
                    <a:pt x="12" y="44"/>
                  </a:lnTo>
                  <a:lnTo>
                    <a:pt x="12" y="44"/>
                  </a:lnTo>
                  <a:lnTo>
                    <a:pt x="12" y="48"/>
                  </a:lnTo>
                  <a:lnTo>
                    <a:pt x="8" y="48"/>
                  </a:lnTo>
                  <a:lnTo>
                    <a:pt x="8" y="48"/>
                  </a:lnTo>
                  <a:lnTo>
                    <a:pt x="8" y="48"/>
                  </a:lnTo>
                  <a:lnTo>
                    <a:pt x="4" y="48"/>
                  </a:lnTo>
                  <a:lnTo>
                    <a:pt x="4" y="48"/>
                  </a:lnTo>
                  <a:lnTo>
                    <a:pt x="4" y="44"/>
                  </a:lnTo>
                  <a:lnTo>
                    <a:pt x="4" y="44"/>
                  </a:lnTo>
                  <a:lnTo>
                    <a:pt x="0" y="48"/>
                  </a:lnTo>
                  <a:lnTo>
                    <a:pt x="0" y="48"/>
                  </a:lnTo>
                  <a:lnTo>
                    <a:pt x="0" y="48"/>
                  </a:lnTo>
                  <a:lnTo>
                    <a:pt x="0" y="48"/>
                  </a:lnTo>
                  <a:lnTo>
                    <a:pt x="0" y="48"/>
                  </a:lnTo>
                  <a:lnTo>
                    <a:pt x="0" y="48"/>
                  </a:lnTo>
                  <a:lnTo>
                    <a:pt x="0" y="44"/>
                  </a:lnTo>
                  <a:lnTo>
                    <a:pt x="0" y="44"/>
                  </a:lnTo>
                  <a:lnTo>
                    <a:pt x="0" y="44"/>
                  </a:lnTo>
                  <a:lnTo>
                    <a:pt x="0" y="44"/>
                  </a:lnTo>
                  <a:close/>
                  <a:moveTo>
                    <a:pt x="26" y="4"/>
                  </a:moveTo>
                  <a:lnTo>
                    <a:pt x="26" y="4"/>
                  </a:lnTo>
                  <a:lnTo>
                    <a:pt x="26" y="4"/>
                  </a:lnTo>
                  <a:lnTo>
                    <a:pt x="26" y="4"/>
                  </a:lnTo>
                  <a:lnTo>
                    <a:pt x="26" y="4"/>
                  </a:lnTo>
                  <a:lnTo>
                    <a:pt x="26" y="4"/>
                  </a:lnTo>
                  <a:lnTo>
                    <a:pt x="26" y="4"/>
                  </a:lnTo>
                  <a:lnTo>
                    <a:pt x="30" y="0"/>
                  </a:lnTo>
                  <a:lnTo>
                    <a:pt x="30" y="0"/>
                  </a:lnTo>
                  <a:lnTo>
                    <a:pt x="30" y="0"/>
                  </a:lnTo>
                  <a:lnTo>
                    <a:pt x="30" y="0"/>
                  </a:lnTo>
                  <a:lnTo>
                    <a:pt x="30" y="0"/>
                  </a:lnTo>
                  <a:lnTo>
                    <a:pt x="26" y="4"/>
                  </a:lnTo>
                  <a:lnTo>
                    <a:pt x="26" y="4"/>
                  </a:lnTo>
                  <a:lnTo>
                    <a:pt x="26" y="4"/>
                  </a:lnTo>
                  <a:lnTo>
                    <a:pt x="26" y="4"/>
                  </a:lnTo>
                  <a:lnTo>
                    <a:pt x="26" y="4"/>
                  </a:lnTo>
                  <a:lnTo>
                    <a:pt x="26" y="4"/>
                  </a:lnTo>
                  <a:close/>
                  <a:moveTo>
                    <a:pt x="20" y="12"/>
                  </a:moveTo>
                  <a:lnTo>
                    <a:pt x="20" y="12"/>
                  </a:lnTo>
                  <a:lnTo>
                    <a:pt x="20" y="12"/>
                  </a:lnTo>
                  <a:lnTo>
                    <a:pt x="20" y="12"/>
                  </a:lnTo>
                  <a:lnTo>
                    <a:pt x="20" y="12"/>
                  </a:lnTo>
                  <a:lnTo>
                    <a:pt x="20" y="12"/>
                  </a:lnTo>
                  <a:lnTo>
                    <a:pt x="20" y="8"/>
                  </a:lnTo>
                  <a:lnTo>
                    <a:pt x="20" y="8"/>
                  </a:lnTo>
                  <a:lnTo>
                    <a:pt x="20" y="8"/>
                  </a:lnTo>
                  <a:lnTo>
                    <a:pt x="20" y="8"/>
                  </a:lnTo>
                  <a:lnTo>
                    <a:pt x="20" y="8"/>
                  </a:lnTo>
                  <a:lnTo>
                    <a:pt x="22" y="8"/>
                  </a:lnTo>
                  <a:lnTo>
                    <a:pt x="22" y="8"/>
                  </a:lnTo>
                  <a:lnTo>
                    <a:pt x="22" y="8"/>
                  </a:lnTo>
                  <a:lnTo>
                    <a:pt x="22" y="8"/>
                  </a:lnTo>
                  <a:lnTo>
                    <a:pt x="22" y="8"/>
                  </a:lnTo>
                  <a:lnTo>
                    <a:pt x="20" y="12"/>
                  </a:lnTo>
                  <a:lnTo>
                    <a:pt x="20" y="12"/>
                  </a:lnTo>
                  <a:lnTo>
                    <a:pt x="20" y="12"/>
                  </a:lnTo>
                  <a:lnTo>
                    <a:pt x="20" y="12"/>
                  </a:lnTo>
                  <a:lnTo>
                    <a:pt x="20" y="12"/>
                  </a:lnTo>
                  <a:lnTo>
                    <a:pt x="20" y="12"/>
                  </a:lnTo>
                  <a:lnTo>
                    <a:pt x="20" y="12"/>
                  </a:lnTo>
                  <a:close/>
                </a:path>
              </a:pathLst>
            </a:custGeom>
            <a:solidFill>
              <a:srgbClr val="88BB26"/>
            </a:solid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37" name="Freeform 116">
              <a:extLst>
                <a:ext uri="{FF2B5EF4-FFF2-40B4-BE49-F238E27FC236}">
                  <a16:creationId xmlns:a16="http://schemas.microsoft.com/office/drawing/2014/main" id="{70021DA5-BF2C-9D46-AA0E-7F1BD0A6DA8A}"/>
                </a:ext>
              </a:extLst>
            </p:cNvPr>
            <p:cNvSpPr>
              <a:spLocks noEditPoints="1"/>
            </p:cNvSpPr>
            <p:nvPr/>
          </p:nvSpPr>
          <p:spPr bwMode="auto">
            <a:xfrm>
              <a:off x="4498975" y="2336868"/>
              <a:ext cx="593725" cy="504825"/>
            </a:xfrm>
            <a:custGeom>
              <a:avLst/>
              <a:gdLst>
                <a:gd name="T0" fmla="*/ 104 w 374"/>
                <a:gd name="T1" fmla="*/ 154 h 318"/>
                <a:gd name="T2" fmla="*/ 120 w 374"/>
                <a:gd name="T3" fmla="*/ 132 h 318"/>
                <a:gd name="T4" fmla="*/ 120 w 374"/>
                <a:gd name="T5" fmla="*/ 116 h 318"/>
                <a:gd name="T6" fmla="*/ 142 w 374"/>
                <a:gd name="T7" fmla="*/ 102 h 318"/>
                <a:gd name="T8" fmla="*/ 150 w 374"/>
                <a:gd name="T9" fmla="*/ 94 h 318"/>
                <a:gd name="T10" fmla="*/ 146 w 374"/>
                <a:gd name="T11" fmla="*/ 82 h 318"/>
                <a:gd name="T12" fmla="*/ 164 w 374"/>
                <a:gd name="T13" fmla="*/ 82 h 318"/>
                <a:gd name="T14" fmla="*/ 184 w 374"/>
                <a:gd name="T15" fmla="*/ 72 h 318"/>
                <a:gd name="T16" fmla="*/ 180 w 374"/>
                <a:gd name="T17" fmla="*/ 56 h 318"/>
                <a:gd name="T18" fmla="*/ 202 w 374"/>
                <a:gd name="T19" fmla="*/ 42 h 318"/>
                <a:gd name="T20" fmla="*/ 232 w 374"/>
                <a:gd name="T21" fmla="*/ 30 h 318"/>
                <a:gd name="T22" fmla="*/ 254 w 374"/>
                <a:gd name="T23" fmla="*/ 22 h 318"/>
                <a:gd name="T24" fmla="*/ 276 w 374"/>
                <a:gd name="T25" fmla="*/ 8 h 318"/>
                <a:gd name="T26" fmla="*/ 296 w 374"/>
                <a:gd name="T27" fmla="*/ 22 h 318"/>
                <a:gd name="T28" fmla="*/ 318 w 374"/>
                <a:gd name="T29" fmla="*/ 8 h 318"/>
                <a:gd name="T30" fmla="*/ 332 w 374"/>
                <a:gd name="T31" fmla="*/ 22 h 318"/>
                <a:gd name="T32" fmla="*/ 374 w 374"/>
                <a:gd name="T33" fmla="*/ 22 h 318"/>
                <a:gd name="T34" fmla="*/ 358 w 374"/>
                <a:gd name="T35" fmla="*/ 34 h 318"/>
                <a:gd name="T36" fmla="*/ 348 w 374"/>
                <a:gd name="T37" fmla="*/ 38 h 318"/>
                <a:gd name="T38" fmla="*/ 296 w 374"/>
                <a:gd name="T39" fmla="*/ 56 h 318"/>
                <a:gd name="T40" fmla="*/ 232 w 374"/>
                <a:gd name="T41" fmla="*/ 52 h 318"/>
                <a:gd name="T42" fmla="*/ 168 w 374"/>
                <a:gd name="T43" fmla="*/ 90 h 318"/>
                <a:gd name="T44" fmla="*/ 128 w 374"/>
                <a:gd name="T45" fmla="*/ 162 h 318"/>
                <a:gd name="T46" fmla="*/ 112 w 374"/>
                <a:gd name="T47" fmla="*/ 236 h 318"/>
                <a:gd name="T48" fmla="*/ 90 w 374"/>
                <a:gd name="T49" fmla="*/ 292 h 318"/>
                <a:gd name="T50" fmla="*/ 72 w 374"/>
                <a:gd name="T51" fmla="*/ 294 h 318"/>
                <a:gd name="T52" fmla="*/ 12 w 374"/>
                <a:gd name="T53" fmla="*/ 292 h 318"/>
                <a:gd name="T54" fmla="*/ 14 w 374"/>
                <a:gd name="T55" fmla="*/ 284 h 318"/>
                <a:gd name="T56" fmla="*/ 30 w 374"/>
                <a:gd name="T57" fmla="*/ 262 h 318"/>
                <a:gd name="T58" fmla="*/ 14 w 374"/>
                <a:gd name="T59" fmla="*/ 258 h 318"/>
                <a:gd name="T60" fmla="*/ 34 w 374"/>
                <a:gd name="T61" fmla="*/ 246 h 318"/>
                <a:gd name="T62" fmla="*/ 8 w 374"/>
                <a:gd name="T63" fmla="*/ 238 h 318"/>
                <a:gd name="T64" fmla="*/ 8 w 374"/>
                <a:gd name="T65" fmla="*/ 228 h 318"/>
                <a:gd name="T66" fmla="*/ 30 w 374"/>
                <a:gd name="T67" fmla="*/ 224 h 318"/>
                <a:gd name="T68" fmla="*/ 44 w 374"/>
                <a:gd name="T69" fmla="*/ 210 h 318"/>
                <a:gd name="T70" fmla="*/ 52 w 374"/>
                <a:gd name="T71" fmla="*/ 206 h 318"/>
                <a:gd name="T72" fmla="*/ 64 w 374"/>
                <a:gd name="T73" fmla="*/ 192 h 318"/>
                <a:gd name="T74" fmla="*/ 86 w 374"/>
                <a:gd name="T75" fmla="*/ 180 h 318"/>
                <a:gd name="T76" fmla="*/ 284 w 374"/>
                <a:gd name="T77" fmla="*/ 4 h 318"/>
                <a:gd name="T78" fmla="*/ 206 w 374"/>
                <a:gd name="T79" fmla="*/ 26 h 318"/>
                <a:gd name="T80" fmla="*/ 354 w 374"/>
                <a:gd name="T81" fmla="*/ 38 h 318"/>
                <a:gd name="T82" fmla="*/ 176 w 374"/>
                <a:gd name="T83" fmla="*/ 60 h 318"/>
                <a:gd name="T84" fmla="*/ 124 w 374"/>
                <a:gd name="T85" fmla="*/ 76 h 318"/>
                <a:gd name="T86" fmla="*/ 130 w 374"/>
                <a:gd name="T87" fmla="*/ 106 h 318"/>
                <a:gd name="T88" fmla="*/ 104 w 374"/>
                <a:gd name="T89" fmla="*/ 154 h 318"/>
                <a:gd name="T90" fmla="*/ 52 w 374"/>
                <a:gd name="T91" fmla="*/ 194 h 318"/>
                <a:gd name="T92" fmla="*/ 42 w 374"/>
                <a:gd name="T93" fmla="*/ 202 h 318"/>
                <a:gd name="T94" fmla="*/ 12 w 374"/>
                <a:gd name="T95" fmla="*/ 222 h 318"/>
                <a:gd name="T96" fmla="*/ 12 w 374"/>
                <a:gd name="T97" fmla="*/ 262 h 318"/>
                <a:gd name="T98" fmla="*/ 248 w 374"/>
                <a:gd name="T99" fmla="*/ 16 h 318"/>
                <a:gd name="T100" fmla="*/ 270 w 374"/>
                <a:gd name="T101" fmla="*/ 16 h 318"/>
                <a:gd name="T102" fmla="*/ 228 w 374"/>
                <a:gd name="T103" fmla="*/ 30 h 318"/>
                <a:gd name="T104" fmla="*/ 194 w 374"/>
                <a:gd name="T105" fmla="*/ 38 h 318"/>
                <a:gd name="T106" fmla="*/ 176 w 374"/>
                <a:gd name="T107" fmla="*/ 42 h 318"/>
                <a:gd name="T108" fmla="*/ 154 w 374"/>
                <a:gd name="T109" fmla="*/ 56 h 318"/>
                <a:gd name="T110" fmla="*/ 146 w 374"/>
                <a:gd name="T111" fmla="*/ 60 h 318"/>
                <a:gd name="T112" fmla="*/ 158 w 374"/>
                <a:gd name="T113" fmla="*/ 56 h 318"/>
                <a:gd name="T114" fmla="*/ 134 w 374"/>
                <a:gd name="T115" fmla="*/ 76 h 318"/>
                <a:gd name="T116" fmla="*/ 108 w 374"/>
                <a:gd name="T117" fmla="*/ 132 h 318"/>
                <a:gd name="T118" fmla="*/ 44 w 374"/>
                <a:gd name="T119" fmla="*/ 194 h 318"/>
                <a:gd name="T120" fmla="*/ 8 w 374"/>
                <a:gd name="T121" fmla="*/ 262 h 318"/>
                <a:gd name="T122" fmla="*/ 8 w 374"/>
                <a:gd name="T123" fmla="*/ 28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4" h="318">
                  <a:moveTo>
                    <a:pt x="82" y="168"/>
                  </a:moveTo>
                  <a:lnTo>
                    <a:pt x="86" y="168"/>
                  </a:lnTo>
                  <a:lnTo>
                    <a:pt x="82" y="168"/>
                  </a:lnTo>
                  <a:lnTo>
                    <a:pt x="86" y="164"/>
                  </a:lnTo>
                  <a:lnTo>
                    <a:pt x="90" y="164"/>
                  </a:lnTo>
                  <a:lnTo>
                    <a:pt x="94" y="168"/>
                  </a:lnTo>
                  <a:lnTo>
                    <a:pt x="94" y="164"/>
                  </a:lnTo>
                  <a:lnTo>
                    <a:pt x="98" y="164"/>
                  </a:lnTo>
                  <a:lnTo>
                    <a:pt x="102" y="164"/>
                  </a:lnTo>
                  <a:lnTo>
                    <a:pt x="98" y="164"/>
                  </a:lnTo>
                  <a:lnTo>
                    <a:pt x="94" y="164"/>
                  </a:lnTo>
                  <a:lnTo>
                    <a:pt x="94" y="162"/>
                  </a:lnTo>
                  <a:lnTo>
                    <a:pt x="98" y="162"/>
                  </a:lnTo>
                  <a:lnTo>
                    <a:pt x="102" y="162"/>
                  </a:lnTo>
                  <a:lnTo>
                    <a:pt x="102" y="158"/>
                  </a:lnTo>
                  <a:lnTo>
                    <a:pt x="98" y="158"/>
                  </a:lnTo>
                  <a:lnTo>
                    <a:pt x="102" y="158"/>
                  </a:lnTo>
                  <a:lnTo>
                    <a:pt x="104" y="154"/>
                  </a:lnTo>
                  <a:lnTo>
                    <a:pt x="102" y="154"/>
                  </a:lnTo>
                  <a:lnTo>
                    <a:pt x="102" y="158"/>
                  </a:lnTo>
                  <a:lnTo>
                    <a:pt x="94" y="162"/>
                  </a:lnTo>
                  <a:lnTo>
                    <a:pt x="94" y="158"/>
                  </a:lnTo>
                  <a:lnTo>
                    <a:pt x="98" y="158"/>
                  </a:lnTo>
                  <a:lnTo>
                    <a:pt x="94" y="158"/>
                  </a:lnTo>
                  <a:lnTo>
                    <a:pt x="98" y="154"/>
                  </a:lnTo>
                  <a:lnTo>
                    <a:pt x="102" y="154"/>
                  </a:lnTo>
                  <a:lnTo>
                    <a:pt x="104" y="154"/>
                  </a:lnTo>
                  <a:lnTo>
                    <a:pt x="108" y="154"/>
                  </a:lnTo>
                  <a:lnTo>
                    <a:pt x="112" y="150"/>
                  </a:lnTo>
                  <a:lnTo>
                    <a:pt x="116" y="146"/>
                  </a:lnTo>
                  <a:lnTo>
                    <a:pt x="112" y="150"/>
                  </a:lnTo>
                  <a:lnTo>
                    <a:pt x="108" y="150"/>
                  </a:lnTo>
                  <a:lnTo>
                    <a:pt x="112" y="150"/>
                  </a:lnTo>
                  <a:lnTo>
                    <a:pt x="112" y="146"/>
                  </a:lnTo>
                  <a:lnTo>
                    <a:pt x="108" y="146"/>
                  </a:lnTo>
                  <a:lnTo>
                    <a:pt x="108" y="150"/>
                  </a:lnTo>
                  <a:lnTo>
                    <a:pt x="104" y="150"/>
                  </a:lnTo>
                  <a:lnTo>
                    <a:pt x="108" y="146"/>
                  </a:lnTo>
                  <a:lnTo>
                    <a:pt x="112" y="146"/>
                  </a:lnTo>
                  <a:lnTo>
                    <a:pt x="108" y="142"/>
                  </a:lnTo>
                  <a:lnTo>
                    <a:pt x="112" y="142"/>
                  </a:lnTo>
                  <a:lnTo>
                    <a:pt x="108" y="142"/>
                  </a:lnTo>
                  <a:lnTo>
                    <a:pt x="108" y="138"/>
                  </a:lnTo>
                  <a:lnTo>
                    <a:pt x="108" y="136"/>
                  </a:lnTo>
                  <a:lnTo>
                    <a:pt x="112" y="136"/>
                  </a:lnTo>
                  <a:lnTo>
                    <a:pt x="112" y="138"/>
                  </a:lnTo>
                  <a:lnTo>
                    <a:pt x="116" y="138"/>
                  </a:lnTo>
                  <a:lnTo>
                    <a:pt x="112" y="138"/>
                  </a:lnTo>
                  <a:lnTo>
                    <a:pt x="112" y="136"/>
                  </a:lnTo>
                  <a:lnTo>
                    <a:pt x="112" y="132"/>
                  </a:lnTo>
                  <a:lnTo>
                    <a:pt x="116" y="132"/>
                  </a:lnTo>
                  <a:lnTo>
                    <a:pt x="120" y="132"/>
                  </a:lnTo>
                  <a:lnTo>
                    <a:pt x="120" y="136"/>
                  </a:lnTo>
                  <a:lnTo>
                    <a:pt x="120" y="132"/>
                  </a:lnTo>
                  <a:lnTo>
                    <a:pt x="116" y="132"/>
                  </a:lnTo>
                  <a:lnTo>
                    <a:pt x="116" y="128"/>
                  </a:lnTo>
                  <a:lnTo>
                    <a:pt x="112" y="128"/>
                  </a:lnTo>
                  <a:lnTo>
                    <a:pt x="116" y="128"/>
                  </a:lnTo>
                  <a:lnTo>
                    <a:pt x="120" y="128"/>
                  </a:lnTo>
                  <a:lnTo>
                    <a:pt x="120" y="124"/>
                  </a:lnTo>
                  <a:lnTo>
                    <a:pt x="124" y="124"/>
                  </a:lnTo>
                  <a:lnTo>
                    <a:pt x="128" y="124"/>
                  </a:lnTo>
                  <a:lnTo>
                    <a:pt x="124" y="124"/>
                  </a:lnTo>
                  <a:lnTo>
                    <a:pt x="124" y="128"/>
                  </a:lnTo>
                  <a:lnTo>
                    <a:pt x="128" y="124"/>
                  </a:lnTo>
                  <a:lnTo>
                    <a:pt x="130" y="124"/>
                  </a:lnTo>
                  <a:lnTo>
                    <a:pt x="134" y="124"/>
                  </a:lnTo>
                  <a:lnTo>
                    <a:pt x="134" y="120"/>
                  </a:lnTo>
                  <a:lnTo>
                    <a:pt x="130" y="124"/>
                  </a:lnTo>
                  <a:lnTo>
                    <a:pt x="128" y="124"/>
                  </a:lnTo>
                  <a:lnTo>
                    <a:pt x="124" y="124"/>
                  </a:lnTo>
                  <a:lnTo>
                    <a:pt x="120" y="124"/>
                  </a:lnTo>
                  <a:lnTo>
                    <a:pt x="116" y="124"/>
                  </a:lnTo>
                  <a:lnTo>
                    <a:pt x="120" y="124"/>
                  </a:lnTo>
                  <a:lnTo>
                    <a:pt x="124" y="124"/>
                  </a:lnTo>
                  <a:lnTo>
                    <a:pt x="120" y="124"/>
                  </a:lnTo>
                  <a:lnTo>
                    <a:pt x="116" y="120"/>
                  </a:lnTo>
                  <a:lnTo>
                    <a:pt x="120" y="120"/>
                  </a:lnTo>
                  <a:lnTo>
                    <a:pt x="120" y="116"/>
                  </a:lnTo>
                  <a:lnTo>
                    <a:pt x="116" y="116"/>
                  </a:lnTo>
                  <a:lnTo>
                    <a:pt x="120" y="116"/>
                  </a:lnTo>
                  <a:lnTo>
                    <a:pt x="124" y="116"/>
                  </a:lnTo>
                  <a:lnTo>
                    <a:pt x="128" y="116"/>
                  </a:lnTo>
                  <a:lnTo>
                    <a:pt x="124" y="116"/>
                  </a:lnTo>
                  <a:lnTo>
                    <a:pt x="120" y="116"/>
                  </a:lnTo>
                  <a:lnTo>
                    <a:pt x="120" y="112"/>
                  </a:lnTo>
                  <a:lnTo>
                    <a:pt x="124" y="112"/>
                  </a:lnTo>
                  <a:lnTo>
                    <a:pt x="120" y="112"/>
                  </a:lnTo>
                  <a:lnTo>
                    <a:pt x="124" y="112"/>
                  </a:lnTo>
                  <a:lnTo>
                    <a:pt x="128" y="112"/>
                  </a:lnTo>
                  <a:lnTo>
                    <a:pt x="130" y="112"/>
                  </a:lnTo>
                  <a:lnTo>
                    <a:pt x="128" y="112"/>
                  </a:lnTo>
                  <a:lnTo>
                    <a:pt x="124" y="112"/>
                  </a:lnTo>
                  <a:lnTo>
                    <a:pt x="128" y="112"/>
                  </a:lnTo>
                  <a:lnTo>
                    <a:pt x="124" y="112"/>
                  </a:lnTo>
                  <a:lnTo>
                    <a:pt x="124" y="108"/>
                  </a:lnTo>
                  <a:lnTo>
                    <a:pt x="128" y="108"/>
                  </a:lnTo>
                  <a:lnTo>
                    <a:pt x="130" y="108"/>
                  </a:lnTo>
                  <a:lnTo>
                    <a:pt x="128" y="108"/>
                  </a:lnTo>
                  <a:lnTo>
                    <a:pt x="124" y="108"/>
                  </a:lnTo>
                  <a:lnTo>
                    <a:pt x="128" y="106"/>
                  </a:lnTo>
                  <a:lnTo>
                    <a:pt x="130" y="108"/>
                  </a:lnTo>
                  <a:lnTo>
                    <a:pt x="134" y="106"/>
                  </a:lnTo>
                  <a:lnTo>
                    <a:pt x="138" y="106"/>
                  </a:lnTo>
                  <a:lnTo>
                    <a:pt x="134" y="106"/>
                  </a:lnTo>
                  <a:lnTo>
                    <a:pt x="134" y="102"/>
                  </a:lnTo>
                  <a:lnTo>
                    <a:pt x="138" y="102"/>
                  </a:lnTo>
                  <a:lnTo>
                    <a:pt x="142" y="102"/>
                  </a:lnTo>
                  <a:lnTo>
                    <a:pt x="138" y="102"/>
                  </a:lnTo>
                  <a:lnTo>
                    <a:pt x="142" y="102"/>
                  </a:lnTo>
                  <a:lnTo>
                    <a:pt x="146" y="102"/>
                  </a:lnTo>
                  <a:lnTo>
                    <a:pt x="150" y="102"/>
                  </a:lnTo>
                  <a:lnTo>
                    <a:pt x="154" y="106"/>
                  </a:lnTo>
                  <a:lnTo>
                    <a:pt x="154" y="102"/>
                  </a:lnTo>
                  <a:lnTo>
                    <a:pt x="150" y="102"/>
                  </a:lnTo>
                  <a:lnTo>
                    <a:pt x="154" y="102"/>
                  </a:lnTo>
                  <a:lnTo>
                    <a:pt x="158" y="102"/>
                  </a:lnTo>
                  <a:lnTo>
                    <a:pt x="150" y="102"/>
                  </a:lnTo>
                  <a:lnTo>
                    <a:pt x="150" y="98"/>
                  </a:lnTo>
                  <a:lnTo>
                    <a:pt x="150" y="102"/>
                  </a:lnTo>
                  <a:lnTo>
                    <a:pt x="146" y="98"/>
                  </a:lnTo>
                  <a:lnTo>
                    <a:pt x="150" y="98"/>
                  </a:lnTo>
                  <a:lnTo>
                    <a:pt x="146" y="98"/>
                  </a:lnTo>
                  <a:lnTo>
                    <a:pt x="142" y="98"/>
                  </a:lnTo>
                  <a:lnTo>
                    <a:pt x="142" y="102"/>
                  </a:lnTo>
                  <a:lnTo>
                    <a:pt x="138" y="98"/>
                  </a:lnTo>
                  <a:lnTo>
                    <a:pt x="134" y="98"/>
                  </a:lnTo>
                  <a:lnTo>
                    <a:pt x="138" y="98"/>
                  </a:lnTo>
                  <a:lnTo>
                    <a:pt x="138" y="94"/>
                  </a:lnTo>
                  <a:lnTo>
                    <a:pt x="142" y="94"/>
                  </a:lnTo>
                  <a:lnTo>
                    <a:pt x="146" y="94"/>
                  </a:lnTo>
                  <a:lnTo>
                    <a:pt x="142" y="94"/>
                  </a:lnTo>
                  <a:lnTo>
                    <a:pt x="146" y="90"/>
                  </a:lnTo>
                  <a:lnTo>
                    <a:pt x="146" y="94"/>
                  </a:lnTo>
                  <a:lnTo>
                    <a:pt x="150" y="94"/>
                  </a:lnTo>
                  <a:lnTo>
                    <a:pt x="154" y="94"/>
                  </a:lnTo>
                  <a:lnTo>
                    <a:pt x="154" y="98"/>
                  </a:lnTo>
                  <a:lnTo>
                    <a:pt x="158" y="98"/>
                  </a:lnTo>
                  <a:lnTo>
                    <a:pt x="154" y="98"/>
                  </a:lnTo>
                  <a:lnTo>
                    <a:pt x="154" y="94"/>
                  </a:lnTo>
                  <a:lnTo>
                    <a:pt x="158" y="94"/>
                  </a:lnTo>
                  <a:lnTo>
                    <a:pt x="158" y="90"/>
                  </a:lnTo>
                  <a:lnTo>
                    <a:pt x="154" y="90"/>
                  </a:lnTo>
                  <a:lnTo>
                    <a:pt x="154" y="94"/>
                  </a:lnTo>
                  <a:lnTo>
                    <a:pt x="150" y="94"/>
                  </a:lnTo>
                  <a:lnTo>
                    <a:pt x="150" y="90"/>
                  </a:lnTo>
                  <a:lnTo>
                    <a:pt x="150" y="86"/>
                  </a:lnTo>
                  <a:lnTo>
                    <a:pt x="154" y="90"/>
                  </a:lnTo>
                  <a:lnTo>
                    <a:pt x="154" y="86"/>
                  </a:lnTo>
                  <a:lnTo>
                    <a:pt x="150" y="86"/>
                  </a:lnTo>
                  <a:lnTo>
                    <a:pt x="154" y="86"/>
                  </a:lnTo>
                  <a:lnTo>
                    <a:pt x="158" y="90"/>
                  </a:lnTo>
                  <a:lnTo>
                    <a:pt x="158" y="86"/>
                  </a:lnTo>
                  <a:lnTo>
                    <a:pt x="154" y="86"/>
                  </a:lnTo>
                  <a:lnTo>
                    <a:pt x="150" y="86"/>
                  </a:lnTo>
                  <a:lnTo>
                    <a:pt x="146" y="90"/>
                  </a:lnTo>
                  <a:lnTo>
                    <a:pt x="142" y="90"/>
                  </a:lnTo>
                  <a:lnTo>
                    <a:pt x="142" y="86"/>
                  </a:lnTo>
                  <a:lnTo>
                    <a:pt x="146" y="86"/>
                  </a:lnTo>
                  <a:lnTo>
                    <a:pt x="142" y="86"/>
                  </a:lnTo>
                  <a:lnTo>
                    <a:pt x="146" y="86"/>
                  </a:lnTo>
                  <a:lnTo>
                    <a:pt x="146" y="82"/>
                  </a:lnTo>
                  <a:lnTo>
                    <a:pt x="142" y="86"/>
                  </a:lnTo>
                  <a:lnTo>
                    <a:pt x="142" y="82"/>
                  </a:lnTo>
                  <a:lnTo>
                    <a:pt x="146" y="82"/>
                  </a:lnTo>
                  <a:lnTo>
                    <a:pt x="150" y="82"/>
                  </a:lnTo>
                  <a:lnTo>
                    <a:pt x="154" y="82"/>
                  </a:lnTo>
                  <a:lnTo>
                    <a:pt x="158" y="82"/>
                  </a:lnTo>
                  <a:lnTo>
                    <a:pt x="160" y="78"/>
                  </a:lnTo>
                  <a:lnTo>
                    <a:pt x="158" y="78"/>
                  </a:lnTo>
                  <a:lnTo>
                    <a:pt x="154" y="78"/>
                  </a:lnTo>
                  <a:lnTo>
                    <a:pt x="150" y="82"/>
                  </a:lnTo>
                  <a:lnTo>
                    <a:pt x="150" y="78"/>
                  </a:lnTo>
                  <a:lnTo>
                    <a:pt x="154" y="78"/>
                  </a:lnTo>
                  <a:lnTo>
                    <a:pt x="154" y="76"/>
                  </a:lnTo>
                  <a:lnTo>
                    <a:pt x="158" y="76"/>
                  </a:lnTo>
                  <a:lnTo>
                    <a:pt x="158" y="78"/>
                  </a:lnTo>
                  <a:lnTo>
                    <a:pt x="154" y="78"/>
                  </a:lnTo>
                  <a:lnTo>
                    <a:pt x="158" y="78"/>
                  </a:lnTo>
                  <a:lnTo>
                    <a:pt x="158" y="76"/>
                  </a:lnTo>
                  <a:lnTo>
                    <a:pt x="160" y="76"/>
                  </a:lnTo>
                  <a:lnTo>
                    <a:pt x="160" y="78"/>
                  </a:lnTo>
                  <a:lnTo>
                    <a:pt x="160" y="82"/>
                  </a:lnTo>
                  <a:lnTo>
                    <a:pt x="164" y="82"/>
                  </a:lnTo>
                  <a:lnTo>
                    <a:pt x="164" y="86"/>
                  </a:lnTo>
                  <a:lnTo>
                    <a:pt x="168" y="86"/>
                  </a:lnTo>
                  <a:lnTo>
                    <a:pt x="164" y="82"/>
                  </a:lnTo>
                  <a:lnTo>
                    <a:pt x="164" y="78"/>
                  </a:lnTo>
                  <a:lnTo>
                    <a:pt x="164" y="82"/>
                  </a:lnTo>
                  <a:lnTo>
                    <a:pt x="168" y="82"/>
                  </a:lnTo>
                  <a:lnTo>
                    <a:pt x="168" y="78"/>
                  </a:lnTo>
                  <a:lnTo>
                    <a:pt x="164" y="78"/>
                  </a:lnTo>
                  <a:lnTo>
                    <a:pt x="168" y="78"/>
                  </a:lnTo>
                  <a:lnTo>
                    <a:pt x="164" y="78"/>
                  </a:lnTo>
                  <a:lnTo>
                    <a:pt x="164" y="76"/>
                  </a:lnTo>
                  <a:lnTo>
                    <a:pt x="168" y="76"/>
                  </a:lnTo>
                  <a:lnTo>
                    <a:pt x="164" y="76"/>
                  </a:lnTo>
                  <a:lnTo>
                    <a:pt x="160" y="76"/>
                  </a:lnTo>
                  <a:lnTo>
                    <a:pt x="164" y="76"/>
                  </a:lnTo>
                  <a:lnTo>
                    <a:pt x="160" y="76"/>
                  </a:lnTo>
                  <a:lnTo>
                    <a:pt x="160" y="72"/>
                  </a:lnTo>
                  <a:lnTo>
                    <a:pt x="168" y="76"/>
                  </a:lnTo>
                  <a:lnTo>
                    <a:pt x="172" y="78"/>
                  </a:lnTo>
                  <a:lnTo>
                    <a:pt x="172" y="76"/>
                  </a:lnTo>
                  <a:lnTo>
                    <a:pt x="168" y="76"/>
                  </a:lnTo>
                  <a:lnTo>
                    <a:pt x="164" y="72"/>
                  </a:lnTo>
                  <a:lnTo>
                    <a:pt x="168" y="72"/>
                  </a:lnTo>
                  <a:lnTo>
                    <a:pt x="172" y="72"/>
                  </a:lnTo>
                  <a:lnTo>
                    <a:pt x="176" y="72"/>
                  </a:lnTo>
                  <a:lnTo>
                    <a:pt x="180" y="76"/>
                  </a:lnTo>
                  <a:lnTo>
                    <a:pt x="180" y="72"/>
                  </a:lnTo>
                  <a:lnTo>
                    <a:pt x="176" y="72"/>
                  </a:lnTo>
                  <a:lnTo>
                    <a:pt x="180" y="72"/>
                  </a:lnTo>
                  <a:lnTo>
                    <a:pt x="184" y="72"/>
                  </a:lnTo>
                  <a:lnTo>
                    <a:pt x="180" y="72"/>
                  </a:lnTo>
                  <a:lnTo>
                    <a:pt x="184" y="72"/>
                  </a:lnTo>
                  <a:lnTo>
                    <a:pt x="184" y="68"/>
                  </a:lnTo>
                  <a:lnTo>
                    <a:pt x="180" y="68"/>
                  </a:lnTo>
                  <a:lnTo>
                    <a:pt x="176" y="68"/>
                  </a:lnTo>
                  <a:lnTo>
                    <a:pt x="176" y="72"/>
                  </a:lnTo>
                  <a:lnTo>
                    <a:pt x="176" y="68"/>
                  </a:lnTo>
                  <a:lnTo>
                    <a:pt x="172" y="68"/>
                  </a:lnTo>
                  <a:lnTo>
                    <a:pt x="168" y="72"/>
                  </a:lnTo>
                  <a:lnTo>
                    <a:pt x="164" y="68"/>
                  </a:lnTo>
                  <a:lnTo>
                    <a:pt x="168" y="68"/>
                  </a:lnTo>
                  <a:lnTo>
                    <a:pt x="168" y="64"/>
                  </a:lnTo>
                  <a:lnTo>
                    <a:pt x="172" y="64"/>
                  </a:lnTo>
                  <a:lnTo>
                    <a:pt x="176" y="64"/>
                  </a:lnTo>
                  <a:lnTo>
                    <a:pt x="180" y="64"/>
                  </a:lnTo>
                  <a:lnTo>
                    <a:pt x="184" y="64"/>
                  </a:lnTo>
                  <a:lnTo>
                    <a:pt x="180" y="64"/>
                  </a:lnTo>
                  <a:lnTo>
                    <a:pt x="176" y="60"/>
                  </a:lnTo>
                  <a:lnTo>
                    <a:pt x="180" y="60"/>
                  </a:lnTo>
                  <a:lnTo>
                    <a:pt x="184" y="60"/>
                  </a:lnTo>
                  <a:lnTo>
                    <a:pt x="188" y="60"/>
                  </a:lnTo>
                  <a:lnTo>
                    <a:pt x="184" y="60"/>
                  </a:lnTo>
                  <a:lnTo>
                    <a:pt x="180" y="60"/>
                  </a:lnTo>
                  <a:lnTo>
                    <a:pt x="184" y="60"/>
                  </a:lnTo>
                  <a:lnTo>
                    <a:pt x="184" y="56"/>
                  </a:lnTo>
                  <a:lnTo>
                    <a:pt x="184" y="60"/>
                  </a:lnTo>
                  <a:lnTo>
                    <a:pt x="188" y="60"/>
                  </a:lnTo>
                  <a:lnTo>
                    <a:pt x="184" y="56"/>
                  </a:lnTo>
                  <a:lnTo>
                    <a:pt x="180" y="56"/>
                  </a:lnTo>
                  <a:lnTo>
                    <a:pt x="184" y="52"/>
                  </a:lnTo>
                  <a:lnTo>
                    <a:pt x="188" y="52"/>
                  </a:lnTo>
                  <a:lnTo>
                    <a:pt x="190" y="52"/>
                  </a:lnTo>
                  <a:lnTo>
                    <a:pt x="188" y="50"/>
                  </a:lnTo>
                  <a:lnTo>
                    <a:pt x="190" y="50"/>
                  </a:lnTo>
                  <a:lnTo>
                    <a:pt x="190" y="46"/>
                  </a:lnTo>
                  <a:lnTo>
                    <a:pt x="190" y="42"/>
                  </a:lnTo>
                  <a:lnTo>
                    <a:pt x="194" y="46"/>
                  </a:lnTo>
                  <a:lnTo>
                    <a:pt x="194" y="50"/>
                  </a:lnTo>
                  <a:lnTo>
                    <a:pt x="198" y="50"/>
                  </a:lnTo>
                  <a:lnTo>
                    <a:pt x="202" y="50"/>
                  </a:lnTo>
                  <a:lnTo>
                    <a:pt x="198" y="46"/>
                  </a:lnTo>
                  <a:lnTo>
                    <a:pt x="194" y="46"/>
                  </a:lnTo>
                  <a:lnTo>
                    <a:pt x="194" y="42"/>
                  </a:lnTo>
                  <a:lnTo>
                    <a:pt x="198" y="42"/>
                  </a:lnTo>
                  <a:lnTo>
                    <a:pt x="202" y="42"/>
                  </a:lnTo>
                  <a:lnTo>
                    <a:pt x="202" y="46"/>
                  </a:lnTo>
                  <a:lnTo>
                    <a:pt x="206" y="46"/>
                  </a:lnTo>
                  <a:lnTo>
                    <a:pt x="210" y="50"/>
                  </a:lnTo>
                  <a:lnTo>
                    <a:pt x="206" y="50"/>
                  </a:lnTo>
                  <a:lnTo>
                    <a:pt x="210" y="50"/>
                  </a:lnTo>
                  <a:lnTo>
                    <a:pt x="210" y="46"/>
                  </a:lnTo>
                  <a:lnTo>
                    <a:pt x="206" y="46"/>
                  </a:lnTo>
                  <a:lnTo>
                    <a:pt x="202" y="46"/>
                  </a:lnTo>
                  <a:lnTo>
                    <a:pt x="202" y="42"/>
                  </a:lnTo>
                  <a:lnTo>
                    <a:pt x="206" y="42"/>
                  </a:lnTo>
                  <a:lnTo>
                    <a:pt x="202" y="42"/>
                  </a:lnTo>
                  <a:lnTo>
                    <a:pt x="202" y="38"/>
                  </a:lnTo>
                  <a:lnTo>
                    <a:pt x="206" y="38"/>
                  </a:lnTo>
                  <a:lnTo>
                    <a:pt x="206" y="34"/>
                  </a:lnTo>
                  <a:lnTo>
                    <a:pt x="214" y="34"/>
                  </a:lnTo>
                  <a:lnTo>
                    <a:pt x="214" y="38"/>
                  </a:lnTo>
                  <a:lnTo>
                    <a:pt x="214" y="42"/>
                  </a:lnTo>
                  <a:lnTo>
                    <a:pt x="210" y="42"/>
                  </a:lnTo>
                  <a:lnTo>
                    <a:pt x="210" y="46"/>
                  </a:lnTo>
                  <a:lnTo>
                    <a:pt x="214" y="46"/>
                  </a:lnTo>
                  <a:lnTo>
                    <a:pt x="214" y="42"/>
                  </a:lnTo>
                  <a:lnTo>
                    <a:pt x="214" y="38"/>
                  </a:lnTo>
                  <a:lnTo>
                    <a:pt x="218" y="34"/>
                  </a:lnTo>
                  <a:lnTo>
                    <a:pt x="218" y="30"/>
                  </a:lnTo>
                  <a:lnTo>
                    <a:pt x="220" y="30"/>
                  </a:lnTo>
                  <a:lnTo>
                    <a:pt x="220" y="34"/>
                  </a:lnTo>
                  <a:lnTo>
                    <a:pt x="220" y="38"/>
                  </a:lnTo>
                  <a:lnTo>
                    <a:pt x="220" y="42"/>
                  </a:lnTo>
                  <a:lnTo>
                    <a:pt x="220" y="46"/>
                  </a:lnTo>
                  <a:lnTo>
                    <a:pt x="218" y="46"/>
                  </a:lnTo>
                  <a:lnTo>
                    <a:pt x="218" y="50"/>
                  </a:lnTo>
                  <a:lnTo>
                    <a:pt x="220" y="46"/>
                  </a:lnTo>
                  <a:lnTo>
                    <a:pt x="224" y="42"/>
                  </a:lnTo>
                  <a:lnTo>
                    <a:pt x="228" y="42"/>
                  </a:lnTo>
                  <a:lnTo>
                    <a:pt x="224" y="42"/>
                  </a:lnTo>
                  <a:lnTo>
                    <a:pt x="224" y="38"/>
                  </a:lnTo>
                  <a:lnTo>
                    <a:pt x="228" y="34"/>
                  </a:lnTo>
                  <a:lnTo>
                    <a:pt x="232" y="30"/>
                  </a:lnTo>
                  <a:lnTo>
                    <a:pt x="232" y="34"/>
                  </a:lnTo>
                  <a:lnTo>
                    <a:pt x="228" y="34"/>
                  </a:lnTo>
                  <a:lnTo>
                    <a:pt x="232" y="34"/>
                  </a:lnTo>
                  <a:lnTo>
                    <a:pt x="236" y="30"/>
                  </a:lnTo>
                  <a:lnTo>
                    <a:pt x="240" y="30"/>
                  </a:lnTo>
                  <a:lnTo>
                    <a:pt x="240" y="34"/>
                  </a:lnTo>
                  <a:lnTo>
                    <a:pt x="244" y="34"/>
                  </a:lnTo>
                  <a:lnTo>
                    <a:pt x="244" y="38"/>
                  </a:lnTo>
                  <a:lnTo>
                    <a:pt x="248" y="38"/>
                  </a:lnTo>
                  <a:lnTo>
                    <a:pt x="248" y="34"/>
                  </a:lnTo>
                  <a:lnTo>
                    <a:pt x="244" y="30"/>
                  </a:lnTo>
                  <a:lnTo>
                    <a:pt x="248" y="30"/>
                  </a:lnTo>
                  <a:lnTo>
                    <a:pt x="248" y="26"/>
                  </a:lnTo>
                  <a:lnTo>
                    <a:pt x="244" y="26"/>
                  </a:lnTo>
                  <a:lnTo>
                    <a:pt x="244" y="30"/>
                  </a:lnTo>
                  <a:lnTo>
                    <a:pt x="240" y="30"/>
                  </a:lnTo>
                  <a:lnTo>
                    <a:pt x="236" y="26"/>
                  </a:lnTo>
                  <a:lnTo>
                    <a:pt x="236" y="22"/>
                  </a:lnTo>
                  <a:lnTo>
                    <a:pt x="240" y="22"/>
                  </a:lnTo>
                  <a:lnTo>
                    <a:pt x="244" y="22"/>
                  </a:lnTo>
                  <a:lnTo>
                    <a:pt x="248" y="22"/>
                  </a:lnTo>
                  <a:lnTo>
                    <a:pt x="250" y="22"/>
                  </a:lnTo>
                  <a:lnTo>
                    <a:pt x="250" y="26"/>
                  </a:lnTo>
                  <a:lnTo>
                    <a:pt x="254" y="26"/>
                  </a:lnTo>
                  <a:lnTo>
                    <a:pt x="250" y="26"/>
                  </a:lnTo>
                  <a:lnTo>
                    <a:pt x="250" y="22"/>
                  </a:lnTo>
                  <a:lnTo>
                    <a:pt x="254" y="22"/>
                  </a:lnTo>
                  <a:lnTo>
                    <a:pt x="258" y="26"/>
                  </a:lnTo>
                  <a:lnTo>
                    <a:pt x="254" y="26"/>
                  </a:lnTo>
                  <a:lnTo>
                    <a:pt x="250" y="26"/>
                  </a:lnTo>
                  <a:lnTo>
                    <a:pt x="250" y="30"/>
                  </a:lnTo>
                  <a:lnTo>
                    <a:pt x="250" y="26"/>
                  </a:lnTo>
                  <a:lnTo>
                    <a:pt x="254" y="26"/>
                  </a:lnTo>
                  <a:lnTo>
                    <a:pt x="258" y="26"/>
                  </a:lnTo>
                  <a:lnTo>
                    <a:pt x="258" y="30"/>
                  </a:lnTo>
                  <a:lnTo>
                    <a:pt x="262" y="30"/>
                  </a:lnTo>
                  <a:lnTo>
                    <a:pt x="266" y="30"/>
                  </a:lnTo>
                  <a:lnTo>
                    <a:pt x="262" y="30"/>
                  </a:lnTo>
                  <a:lnTo>
                    <a:pt x="262" y="26"/>
                  </a:lnTo>
                  <a:lnTo>
                    <a:pt x="266" y="26"/>
                  </a:lnTo>
                  <a:lnTo>
                    <a:pt x="266" y="22"/>
                  </a:lnTo>
                  <a:lnTo>
                    <a:pt x="270" y="20"/>
                  </a:lnTo>
                  <a:lnTo>
                    <a:pt x="274" y="20"/>
                  </a:lnTo>
                  <a:lnTo>
                    <a:pt x="274" y="16"/>
                  </a:lnTo>
                  <a:lnTo>
                    <a:pt x="276" y="20"/>
                  </a:lnTo>
                  <a:lnTo>
                    <a:pt x="276" y="16"/>
                  </a:lnTo>
                  <a:lnTo>
                    <a:pt x="276" y="12"/>
                  </a:lnTo>
                  <a:lnTo>
                    <a:pt x="280" y="12"/>
                  </a:lnTo>
                  <a:lnTo>
                    <a:pt x="280" y="16"/>
                  </a:lnTo>
                  <a:lnTo>
                    <a:pt x="284" y="16"/>
                  </a:lnTo>
                  <a:lnTo>
                    <a:pt x="284" y="12"/>
                  </a:lnTo>
                  <a:lnTo>
                    <a:pt x="280" y="12"/>
                  </a:lnTo>
                  <a:lnTo>
                    <a:pt x="276" y="12"/>
                  </a:lnTo>
                  <a:lnTo>
                    <a:pt x="276" y="8"/>
                  </a:lnTo>
                  <a:lnTo>
                    <a:pt x="280" y="8"/>
                  </a:lnTo>
                  <a:lnTo>
                    <a:pt x="280" y="12"/>
                  </a:lnTo>
                  <a:lnTo>
                    <a:pt x="284" y="8"/>
                  </a:lnTo>
                  <a:lnTo>
                    <a:pt x="280" y="8"/>
                  </a:lnTo>
                  <a:lnTo>
                    <a:pt x="280" y="4"/>
                  </a:lnTo>
                  <a:lnTo>
                    <a:pt x="284" y="4"/>
                  </a:lnTo>
                  <a:lnTo>
                    <a:pt x="284" y="8"/>
                  </a:lnTo>
                  <a:lnTo>
                    <a:pt x="288" y="8"/>
                  </a:lnTo>
                  <a:lnTo>
                    <a:pt x="288" y="4"/>
                  </a:lnTo>
                  <a:lnTo>
                    <a:pt x="288" y="8"/>
                  </a:lnTo>
                  <a:lnTo>
                    <a:pt x="292" y="8"/>
                  </a:lnTo>
                  <a:lnTo>
                    <a:pt x="292" y="4"/>
                  </a:lnTo>
                  <a:lnTo>
                    <a:pt x="296" y="4"/>
                  </a:lnTo>
                  <a:lnTo>
                    <a:pt x="296" y="8"/>
                  </a:lnTo>
                  <a:lnTo>
                    <a:pt x="300" y="8"/>
                  </a:lnTo>
                  <a:lnTo>
                    <a:pt x="296" y="12"/>
                  </a:lnTo>
                  <a:lnTo>
                    <a:pt x="292" y="16"/>
                  </a:lnTo>
                  <a:lnTo>
                    <a:pt x="288" y="16"/>
                  </a:lnTo>
                  <a:lnTo>
                    <a:pt x="292" y="16"/>
                  </a:lnTo>
                  <a:lnTo>
                    <a:pt x="292" y="20"/>
                  </a:lnTo>
                  <a:lnTo>
                    <a:pt x="288" y="20"/>
                  </a:lnTo>
                  <a:lnTo>
                    <a:pt x="288" y="22"/>
                  </a:lnTo>
                  <a:lnTo>
                    <a:pt x="288" y="26"/>
                  </a:lnTo>
                  <a:lnTo>
                    <a:pt x="288" y="30"/>
                  </a:lnTo>
                  <a:lnTo>
                    <a:pt x="288" y="26"/>
                  </a:lnTo>
                  <a:lnTo>
                    <a:pt x="292" y="26"/>
                  </a:lnTo>
                  <a:lnTo>
                    <a:pt x="296" y="22"/>
                  </a:lnTo>
                  <a:lnTo>
                    <a:pt x="296" y="20"/>
                  </a:lnTo>
                  <a:lnTo>
                    <a:pt x="300" y="16"/>
                  </a:lnTo>
                  <a:lnTo>
                    <a:pt x="304" y="16"/>
                  </a:lnTo>
                  <a:lnTo>
                    <a:pt x="306" y="12"/>
                  </a:lnTo>
                  <a:lnTo>
                    <a:pt x="306" y="8"/>
                  </a:lnTo>
                  <a:lnTo>
                    <a:pt x="310" y="8"/>
                  </a:lnTo>
                  <a:lnTo>
                    <a:pt x="310" y="4"/>
                  </a:lnTo>
                  <a:lnTo>
                    <a:pt x="310" y="8"/>
                  </a:lnTo>
                  <a:lnTo>
                    <a:pt x="310" y="12"/>
                  </a:lnTo>
                  <a:lnTo>
                    <a:pt x="306" y="12"/>
                  </a:lnTo>
                  <a:lnTo>
                    <a:pt x="306" y="16"/>
                  </a:lnTo>
                  <a:lnTo>
                    <a:pt x="306" y="12"/>
                  </a:lnTo>
                  <a:lnTo>
                    <a:pt x="310" y="12"/>
                  </a:lnTo>
                  <a:lnTo>
                    <a:pt x="310" y="16"/>
                  </a:lnTo>
                  <a:lnTo>
                    <a:pt x="310" y="20"/>
                  </a:lnTo>
                  <a:lnTo>
                    <a:pt x="310" y="22"/>
                  </a:lnTo>
                  <a:lnTo>
                    <a:pt x="310" y="20"/>
                  </a:lnTo>
                  <a:lnTo>
                    <a:pt x="314" y="20"/>
                  </a:lnTo>
                  <a:lnTo>
                    <a:pt x="318" y="20"/>
                  </a:lnTo>
                  <a:lnTo>
                    <a:pt x="314" y="16"/>
                  </a:lnTo>
                  <a:lnTo>
                    <a:pt x="318" y="16"/>
                  </a:lnTo>
                  <a:lnTo>
                    <a:pt x="318" y="12"/>
                  </a:lnTo>
                  <a:lnTo>
                    <a:pt x="322" y="12"/>
                  </a:lnTo>
                  <a:lnTo>
                    <a:pt x="322" y="8"/>
                  </a:lnTo>
                  <a:lnTo>
                    <a:pt x="326" y="8"/>
                  </a:lnTo>
                  <a:lnTo>
                    <a:pt x="322" y="8"/>
                  </a:lnTo>
                  <a:lnTo>
                    <a:pt x="318" y="8"/>
                  </a:lnTo>
                  <a:lnTo>
                    <a:pt x="318" y="4"/>
                  </a:lnTo>
                  <a:lnTo>
                    <a:pt x="322" y="4"/>
                  </a:lnTo>
                  <a:lnTo>
                    <a:pt x="326" y="0"/>
                  </a:lnTo>
                  <a:lnTo>
                    <a:pt x="326" y="4"/>
                  </a:lnTo>
                  <a:lnTo>
                    <a:pt x="330" y="4"/>
                  </a:lnTo>
                  <a:lnTo>
                    <a:pt x="332" y="4"/>
                  </a:lnTo>
                  <a:lnTo>
                    <a:pt x="336" y="4"/>
                  </a:lnTo>
                  <a:lnTo>
                    <a:pt x="336" y="8"/>
                  </a:lnTo>
                  <a:lnTo>
                    <a:pt x="332" y="12"/>
                  </a:lnTo>
                  <a:lnTo>
                    <a:pt x="330" y="12"/>
                  </a:lnTo>
                  <a:lnTo>
                    <a:pt x="326" y="12"/>
                  </a:lnTo>
                  <a:lnTo>
                    <a:pt x="330" y="12"/>
                  </a:lnTo>
                  <a:lnTo>
                    <a:pt x="332" y="12"/>
                  </a:lnTo>
                  <a:lnTo>
                    <a:pt x="330" y="12"/>
                  </a:lnTo>
                  <a:lnTo>
                    <a:pt x="326" y="16"/>
                  </a:lnTo>
                  <a:lnTo>
                    <a:pt x="330" y="16"/>
                  </a:lnTo>
                  <a:lnTo>
                    <a:pt x="332" y="12"/>
                  </a:lnTo>
                  <a:lnTo>
                    <a:pt x="332" y="16"/>
                  </a:lnTo>
                  <a:lnTo>
                    <a:pt x="330" y="16"/>
                  </a:lnTo>
                  <a:lnTo>
                    <a:pt x="330" y="20"/>
                  </a:lnTo>
                  <a:lnTo>
                    <a:pt x="332" y="20"/>
                  </a:lnTo>
                  <a:lnTo>
                    <a:pt x="330" y="20"/>
                  </a:lnTo>
                  <a:lnTo>
                    <a:pt x="332" y="20"/>
                  </a:lnTo>
                  <a:lnTo>
                    <a:pt x="332" y="16"/>
                  </a:lnTo>
                  <a:lnTo>
                    <a:pt x="336" y="20"/>
                  </a:lnTo>
                  <a:lnTo>
                    <a:pt x="332" y="20"/>
                  </a:lnTo>
                  <a:lnTo>
                    <a:pt x="332" y="22"/>
                  </a:lnTo>
                  <a:lnTo>
                    <a:pt x="332" y="26"/>
                  </a:lnTo>
                  <a:lnTo>
                    <a:pt x="330" y="30"/>
                  </a:lnTo>
                  <a:lnTo>
                    <a:pt x="332" y="30"/>
                  </a:lnTo>
                  <a:lnTo>
                    <a:pt x="332" y="26"/>
                  </a:lnTo>
                  <a:lnTo>
                    <a:pt x="332" y="22"/>
                  </a:lnTo>
                  <a:lnTo>
                    <a:pt x="332" y="20"/>
                  </a:lnTo>
                  <a:lnTo>
                    <a:pt x="336" y="20"/>
                  </a:lnTo>
                  <a:lnTo>
                    <a:pt x="336" y="16"/>
                  </a:lnTo>
                  <a:lnTo>
                    <a:pt x="336" y="12"/>
                  </a:lnTo>
                  <a:lnTo>
                    <a:pt x="340" y="8"/>
                  </a:lnTo>
                  <a:lnTo>
                    <a:pt x="344" y="8"/>
                  </a:lnTo>
                  <a:lnTo>
                    <a:pt x="348" y="8"/>
                  </a:lnTo>
                  <a:lnTo>
                    <a:pt x="348" y="12"/>
                  </a:lnTo>
                  <a:lnTo>
                    <a:pt x="350" y="12"/>
                  </a:lnTo>
                  <a:lnTo>
                    <a:pt x="354" y="12"/>
                  </a:lnTo>
                  <a:lnTo>
                    <a:pt x="354" y="16"/>
                  </a:lnTo>
                  <a:lnTo>
                    <a:pt x="354" y="12"/>
                  </a:lnTo>
                  <a:lnTo>
                    <a:pt x="358" y="12"/>
                  </a:lnTo>
                  <a:lnTo>
                    <a:pt x="362" y="12"/>
                  </a:lnTo>
                  <a:lnTo>
                    <a:pt x="362" y="16"/>
                  </a:lnTo>
                  <a:lnTo>
                    <a:pt x="358" y="16"/>
                  </a:lnTo>
                  <a:lnTo>
                    <a:pt x="362" y="16"/>
                  </a:lnTo>
                  <a:lnTo>
                    <a:pt x="366" y="16"/>
                  </a:lnTo>
                  <a:lnTo>
                    <a:pt x="366" y="20"/>
                  </a:lnTo>
                  <a:lnTo>
                    <a:pt x="370" y="20"/>
                  </a:lnTo>
                  <a:lnTo>
                    <a:pt x="374" y="20"/>
                  </a:lnTo>
                  <a:lnTo>
                    <a:pt x="374" y="22"/>
                  </a:lnTo>
                  <a:lnTo>
                    <a:pt x="370" y="22"/>
                  </a:lnTo>
                  <a:lnTo>
                    <a:pt x="366" y="22"/>
                  </a:lnTo>
                  <a:lnTo>
                    <a:pt x="362" y="26"/>
                  </a:lnTo>
                  <a:lnTo>
                    <a:pt x="358" y="26"/>
                  </a:lnTo>
                  <a:lnTo>
                    <a:pt x="358" y="30"/>
                  </a:lnTo>
                  <a:lnTo>
                    <a:pt x="354" y="30"/>
                  </a:lnTo>
                  <a:lnTo>
                    <a:pt x="354" y="26"/>
                  </a:lnTo>
                  <a:lnTo>
                    <a:pt x="350" y="26"/>
                  </a:lnTo>
                  <a:lnTo>
                    <a:pt x="348" y="26"/>
                  </a:lnTo>
                  <a:lnTo>
                    <a:pt x="344" y="26"/>
                  </a:lnTo>
                  <a:lnTo>
                    <a:pt x="340" y="26"/>
                  </a:lnTo>
                  <a:lnTo>
                    <a:pt x="344" y="30"/>
                  </a:lnTo>
                  <a:lnTo>
                    <a:pt x="348" y="30"/>
                  </a:lnTo>
                  <a:lnTo>
                    <a:pt x="350" y="30"/>
                  </a:lnTo>
                  <a:lnTo>
                    <a:pt x="354" y="30"/>
                  </a:lnTo>
                  <a:lnTo>
                    <a:pt x="350" y="30"/>
                  </a:lnTo>
                  <a:lnTo>
                    <a:pt x="350" y="34"/>
                  </a:lnTo>
                  <a:lnTo>
                    <a:pt x="348" y="34"/>
                  </a:lnTo>
                  <a:lnTo>
                    <a:pt x="350" y="34"/>
                  </a:lnTo>
                  <a:lnTo>
                    <a:pt x="354" y="34"/>
                  </a:lnTo>
                  <a:lnTo>
                    <a:pt x="350" y="38"/>
                  </a:lnTo>
                  <a:lnTo>
                    <a:pt x="354" y="38"/>
                  </a:lnTo>
                  <a:lnTo>
                    <a:pt x="358" y="38"/>
                  </a:lnTo>
                  <a:lnTo>
                    <a:pt x="362" y="38"/>
                  </a:lnTo>
                  <a:lnTo>
                    <a:pt x="358" y="38"/>
                  </a:lnTo>
                  <a:lnTo>
                    <a:pt x="362" y="38"/>
                  </a:lnTo>
                  <a:lnTo>
                    <a:pt x="358" y="34"/>
                  </a:lnTo>
                  <a:lnTo>
                    <a:pt x="362" y="34"/>
                  </a:lnTo>
                  <a:lnTo>
                    <a:pt x="362" y="38"/>
                  </a:lnTo>
                  <a:lnTo>
                    <a:pt x="366" y="38"/>
                  </a:lnTo>
                  <a:lnTo>
                    <a:pt x="366" y="34"/>
                  </a:lnTo>
                  <a:lnTo>
                    <a:pt x="370" y="34"/>
                  </a:lnTo>
                  <a:lnTo>
                    <a:pt x="370" y="38"/>
                  </a:lnTo>
                  <a:lnTo>
                    <a:pt x="370" y="42"/>
                  </a:lnTo>
                  <a:lnTo>
                    <a:pt x="366" y="42"/>
                  </a:lnTo>
                  <a:lnTo>
                    <a:pt x="362" y="42"/>
                  </a:lnTo>
                  <a:lnTo>
                    <a:pt x="362" y="38"/>
                  </a:lnTo>
                  <a:lnTo>
                    <a:pt x="358" y="38"/>
                  </a:lnTo>
                  <a:lnTo>
                    <a:pt x="362" y="42"/>
                  </a:lnTo>
                  <a:lnTo>
                    <a:pt x="358" y="42"/>
                  </a:lnTo>
                  <a:lnTo>
                    <a:pt x="354" y="46"/>
                  </a:lnTo>
                  <a:lnTo>
                    <a:pt x="350" y="46"/>
                  </a:lnTo>
                  <a:lnTo>
                    <a:pt x="348" y="50"/>
                  </a:lnTo>
                  <a:lnTo>
                    <a:pt x="348" y="52"/>
                  </a:lnTo>
                  <a:lnTo>
                    <a:pt x="344" y="52"/>
                  </a:lnTo>
                  <a:lnTo>
                    <a:pt x="344" y="56"/>
                  </a:lnTo>
                  <a:lnTo>
                    <a:pt x="344" y="52"/>
                  </a:lnTo>
                  <a:lnTo>
                    <a:pt x="340" y="52"/>
                  </a:lnTo>
                  <a:lnTo>
                    <a:pt x="340" y="50"/>
                  </a:lnTo>
                  <a:lnTo>
                    <a:pt x="344" y="50"/>
                  </a:lnTo>
                  <a:lnTo>
                    <a:pt x="344" y="46"/>
                  </a:lnTo>
                  <a:lnTo>
                    <a:pt x="348" y="46"/>
                  </a:lnTo>
                  <a:lnTo>
                    <a:pt x="348" y="42"/>
                  </a:lnTo>
                  <a:lnTo>
                    <a:pt x="348" y="38"/>
                  </a:lnTo>
                  <a:lnTo>
                    <a:pt x="344" y="38"/>
                  </a:lnTo>
                  <a:lnTo>
                    <a:pt x="340" y="38"/>
                  </a:lnTo>
                  <a:lnTo>
                    <a:pt x="336" y="34"/>
                  </a:lnTo>
                  <a:lnTo>
                    <a:pt x="332" y="34"/>
                  </a:lnTo>
                  <a:lnTo>
                    <a:pt x="332" y="30"/>
                  </a:lnTo>
                  <a:lnTo>
                    <a:pt x="330" y="30"/>
                  </a:lnTo>
                  <a:lnTo>
                    <a:pt x="330" y="26"/>
                  </a:lnTo>
                  <a:lnTo>
                    <a:pt x="326" y="26"/>
                  </a:lnTo>
                  <a:lnTo>
                    <a:pt x="322" y="30"/>
                  </a:lnTo>
                  <a:lnTo>
                    <a:pt x="318" y="30"/>
                  </a:lnTo>
                  <a:lnTo>
                    <a:pt x="318" y="34"/>
                  </a:lnTo>
                  <a:lnTo>
                    <a:pt x="314" y="30"/>
                  </a:lnTo>
                  <a:lnTo>
                    <a:pt x="310" y="30"/>
                  </a:lnTo>
                  <a:lnTo>
                    <a:pt x="306" y="30"/>
                  </a:lnTo>
                  <a:lnTo>
                    <a:pt x="306" y="34"/>
                  </a:lnTo>
                  <a:lnTo>
                    <a:pt x="304" y="38"/>
                  </a:lnTo>
                  <a:lnTo>
                    <a:pt x="300" y="38"/>
                  </a:lnTo>
                  <a:lnTo>
                    <a:pt x="304" y="38"/>
                  </a:lnTo>
                  <a:lnTo>
                    <a:pt x="304" y="42"/>
                  </a:lnTo>
                  <a:lnTo>
                    <a:pt x="300" y="42"/>
                  </a:lnTo>
                  <a:lnTo>
                    <a:pt x="300" y="46"/>
                  </a:lnTo>
                  <a:lnTo>
                    <a:pt x="300" y="50"/>
                  </a:lnTo>
                  <a:lnTo>
                    <a:pt x="300" y="52"/>
                  </a:lnTo>
                  <a:lnTo>
                    <a:pt x="300" y="56"/>
                  </a:lnTo>
                  <a:lnTo>
                    <a:pt x="296" y="56"/>
                  </a:lnTo>
                  <a:lnTo>
                    <a:pt x="296" y="60"/>
                  </a:lnTo>
                  <a:lnTo>
                    <a:pt x="296" y="56"/>
                  </a:lnTo>
                  <a:lnTo>
                    <a:pt x="292" y="56"/>
                  </a:lnTo>
                  <a:lnTo>
                    <a:pt x="292" y="60"/>
                  </a:lnTo>
                  <a:lnTo>
                    <a:pt x="288" y="60"/>
                  </a:lnTo>
                  <a:lnTo>
                    <a:pt x="288" y="64"/>
                  </a:lnTo>
                  <a:lnTo>
                    <a:pt x="288" y="68"/>
                  </a:lnTo>
                  <a:lnTo>
                    <a:pt x="284" y="64"/>
                  </a:lnTo>
                  <a:lnTo>
                    <a:pt x="280" y="64"/>
                  </a:lnTo>
                  <a:lnTo>
                    <a:pt x="276" y="64"/>
                  </a:lnTo>
                  <a:lnTo>
                    <a:pt x="276" y="60"/>
                  </a:lnTo>
                  <a:lnTo>
                    <a:pt x="274" y="60"/>
                  </a:lnTo>
                  <a:lnTo>
                    <a:pt x="270" y="60"/>
                  </a:lnTo>
                  <a:lnTo>
                    <a:pt x="270" y="64"/>
                  </a:lnTo>
                  <a:lnTo>
                    <a:pt x="266" y="64"/>
                  </a:lnTo>
                  <a:lnTo>
                    <a:pt x="262" y="64"/>
                  </a:lnTo>
                  <a:lnTo>
                    <a:pt x="258" y="64"/>
                  </a:lnTo>
                  <a:lnTo>
                    <a:pt x="254" y="60"/>
                  </a:lnTo>
                  <a:lnTo>
                    <a:pt x="250" y="64"/>
                  </a:lnTo>
                  <a:lnTo>
                    <a:pt x="250" y="60"/>
                  </a:lnTo>
                  <a:lnTo>
                    <a:pt x="248" y="56"/>
                  </a:lnTo>
                  <a:lnTo>
                    <a:pt x="248" y="52"/>
                  </a:lnTo>
                  <a:lnTo>
                    <a:pt x="244" y="52"/>
                  </a:lnTo>
                  <a:lnTo>
                    <a:pt x="240" y="50"/>
                  </a:lnTo>
                  <a:lnTo>
                    <a:pt x="236" y="50"/>
                  </a:lnTo>
                  <a:lnTo>
                    <a:pt x="232" y="50"/>
                  </a:lnTo>
                  <a:lnTo>
                    <a:pt x="232" y="52"/>
                  </a:lnTo>
                  <a:lnTo>
                    <a:pt x="232" y="56"/>
                  </a:lnTo>
                  <a:lnTo>
                    <a:pt x="232" y="52"/>
                  </a:lnTo>
                  <a:lnTo>
                    <a:pt x="228" y="52"/>
                  </a:lnTo>
                  <a:lnTo>
                    <a:pt x="224" y="52"/>
                  </a:lnTo>
                  <a:lnTo>
                    <a:pt x="218" y="52"/>
                  </a:lnTo>
                  <a:lnTo>
                    <a:pt x="220" y="56"/>
                  </a:lnTo>
                  <a:lnTo>
                    <a:pt x="220" y="60"/>
                  </a:lnTo>
                  <a:lnTo>
                    <a:pt x="220" y="64"/>
                  </a:lnTo>
                  <a:lnTo>
                    <a:pt x="218" y="68"/>
                  </a:lnTo>
                  <a:lnTo>
                    <a:pt x="220" y="68"/>
                  </a:lnTo>
                  <a:lnTo>
                    <a:pt x="218" y="72"/>
                  </a:lnTo>
                  <a:lnTo>
                    <a:pt x="214" y="72"/>
                  </a:lnTo>
                  <a:lnTo>
                    <a:pt x="210" y="72"/>
                  </a:lnTo>
                  <a:lnTo>
                    <a:pt x="202" y="68"/>
                  </a:lnTo>
                  <a:lnTo>
                    <a:pt x="198" y="68"/>
                  </a:lnTo>
                  <a:lnTo>
                    <a:pt x="194" y="68"/>
                  </a:lnTo>
                  <a:lnTo>
                    <a:pt x="190" y="68"/>
                  </a:lnTo>
                  <a:lnTo>
                    <a:pt x="188" y="72"/>
                  </a:lnTo>
                  <a:lnTo>
                    <a:pt x="190" y="72"/>
                  </a:lnTo>
                  <a:lnTo>
                    <a:pt x="190" y="76"/>
                  </a:lnTo>
                  <a:lnTo>
                    <a:pt x="188" y="78"/>
                  </a:lnTo>
                  <a:lnTo>
                    <a:pt x="188" y="82"/>
                  </a:lnTo>
                  <a:lnTo>
                    <a:pt x="184" y="82"/>
                  </a:lnTo>
                  <a:lnTo>
                    <a:pt x="184" y="78"/>
                  </a:lnTo>
                  <a:lnTo>
                    <a:pt x="180" y="78"/>
                  </a:lnTo>
                  <a:lnTo>
                    <a:pt x="176" y="78"/>
                  </a:lnTo>
                  <a:lnTo>
                    <a:pt x="168" y="82"/>
                  </a:lnTo>
                  <a:lnTo>
                    <a:pt x="168" y="86"/>
                  </a:lnTo>
                  <a:lnTo>
                    <a:pt x="168" y="90"/>
                  </a:lnTo>
                  <a:lnTo>
                    <a:pt x="164" y="94"/>
                  </a:lnTo>
                  <a:lnTo>
                    <a:pt x="160" y="94"/>
                  </a:lnTo>
                  <a:lnTo>
                    <a:pt x="160" y="98"/>
                  </a:lnTo>
                  <a:lnTo>
                    <a:pt x="164" y="98"/>
                  </a:lnTo>
                  <a:lnTo>
                    <a:pt x="164" y="102"/>
                  </a:lnTo>
                  <a:lnTo>
                    <a:pt x="164" y="106"/>
                  </a:lnTo>
                  <a:lnTo>
                    <a:pt x="160" y="108"/>
                  </a:lnTo>
                  <a:lnTo>
                    <a:pt x="158" y="112"/>
                  </a:lnTo>
                  <a:lnTo>
                    <a:pt x="154" y="116"/>
                  </a:lnTo>
                  <a:lnTo>
                    <a:pt x="150" y="116"/>
                  </a:lnTo>
                  <a:lnTo>
                    <a:pt x="150" y="120"/>
                  </a:lnTo>
                  <a:lnTo>
                    <a:pt x="154" y="124"/>
                  </a:lnTo>
                  <a:lnTo>
                    <a:pt x="146" y="128"/>
                  </a:lnTo>
                  <a:lnTo>
                    <a:pt x="142" y="128"/>
                  </a:lnTo>
                  <a:lnTo>
                    <a:pt x="138" y="128"/>
                  </a:lnTo>
                  <a:lnTo>
                    <a:pt x="138" y="132"/>
                  </a:lnTo>
                  <a:lnTo>
                    <a:pt x="142" y="136"/>
                  </a:lnTo>
                  <a:lnTo>
                    <a:pt x="138" y="136"/>
                  </a:lnTo>
                  <a:lnTo>
                    <a:pt x="138" y="138"/>
                  </a:lnTo>
                  <a:lnTo>
                    <a:pt x="138" y="142"/>
                  </a:lnTo>
                  <a:lnTo>
                    <a:pt x="138" y="146"/>
                  </a:lnTo>
                  <a:lnTo>
                    <a:pt x="134" y="150"/>
                  </a:lnTo>
                  <a:lnTo>
                    <a:pt x="134" y="154"/>
                  </a:lnTo>
                  <a:lnTo>
                    <a:pt x="130" y="154"/>
                  </a:lnTo>
                  <a:lnTo>
                    <a:pt x="130" y="158"/>
                  </a:lnTo>
                  <a:lnTo>
                    <a:pt x="130" y="162"/>
                  </a:lnTo>
                  <a:lnTo>
                    <a:pt x="128" y="162"/>
                  </a:lnTo>
                  <a:lnTo>
                    <a:pt x="128" y="164"/>
                  </a:lnTo>
                  <a:lnTo>
                    <a:pt x="130" y="164"/>
                  </a:lnTo>
                  <a:lnTo>
                    <a:pt x="134" y="164"/>
                  </a:lnTo>
                  <a:lnTo>
                    <a:pt x="134" y="168"/>
                  </a:lnTo>
                  <a:lnTo>
                    <a:pt x="134" y="172"/>
                  </a:lnTo>
                  <a:lnTo>
                    <a:pt x="130" y="176"/>
                  </a:lnTo>
                  <a:lnTo>
                    <a:pt x="120" y="176"/>
                  </a:lnTo>
                  <a:lnTo>
                    <a:pt x="116" y="176"/>
                  </a:lnTo>
                  <a:lnTo>
                    <a:pt x="112" y="180"/>
                  </a:lnTo>
                  <a:lnTo>
                    <a:pt x="108" y="184"/>
                  </a:lnTo>
                  <a:lnTo>
                    <a:pt x="104" y="188"/>
                  </a:lnTo>
                  <a:lnTo>
                    <a:pt x="104" y="192"/>
                  </a:lnTo>
                  <a:lnTo>
                    <a:pt x="104" y="194"/>
                  </a:lnTo>
                  <a:lnTo>
                    <a:pt x="102" y="194"/>
                  </a:lnTo>
                  <a:lnTo>
                    <a:pt x="104" y="198"/>
                  </a:lnTo>
                  <a:lnTo>
                    <a:pt x="104" y="202"/>
                  </a:lnTo>
                  <a:lnTo>
                    <a:pt x="104" y="206"/>
                  </a:lnTo>
                  <a:lnTo>
                    <a:pt x="104" y="210"/>
                  </a:lnTo>
                  <a:lnTo>
                    <a:pt x="104" y="214"/>
                  </a:lnTo>
                  <a:lnTo>
                    <a:pt x="104" y="218"/>
                  </a:lnTo>
                  <a:lnTo>
                    <a:pt x="108" y="218"/>
                  </a:lnTo>
                  <a:lnTo>
                    <a:pt x="108" y="222"/>
                  </a:lnTo>
                  <a:lnTo>
                    <a:pt x="104" y="224"/>
                  </a:lnTo>
                  <a:lnTo>
                    <a:pt x="104" y="228"/>
                  </a:lnTo>
                  <a:lnTo>
                    <a:pt x="104" y="232"/>
                  </a:lnTo>
                  <a:lnTo>
                    <a:pt x="108" y="236"/>
                  </a:lnTo>
                  <a:lnTo>
                    <a:pt x="112" y="236"/>
                  </a:lnTo>
                  <a:lnTo>
                    <a:pt x="112" y="238"/>
                  </a:lnTo>
                  <a:lnTo>
                    <a:pt x="116" y="238"/>
                  </a:lnTo>
                  <a:lnTo>
                    <a:pt x="116" y="242"/>
                  </a:lnTo>
                  <a:lnTo>
                    <a:pt x="112" y="242"/>
                  </a:lnTo>
                  <a:lnTo>
                    <a:pt x="112" y="246"/>
                  </a:lnTo>
                  <a:lnTo>
                    <a:pt x="108" y="246"/>
                  </a:lnTo>
                  <a:lnTo>
                    <a:pt x="104" y="246"/>
                  </a:lnTo>
                  <a:lnTo>
                    <a:pt x="108" y="250"/>
                  </a:lnTo>
                  <a:lnTo>
                    <a:pt x="108" y="254"/>
                  </a:lnTo>
                  <a:lnTo>
                    <a:pt x="108" y="258"/>
                  </a:lnTo>
                  <a:lnTo>
                    <a:pt x="112" y="258"/>
                  </a:lnTo>
                  <a:lnTo>
                    <a:pt x="112" y="262"/>
                  </a:lnTo>
                  <a:lnTo>
                    <a:pt x="108" y="264"/>
                  </a:lnTo>
                  <a:lnTo>
                    <a:pt x="108" y="268"/>
                  </a:lnTo>
                  <a:lnTo>
                    <a:pt x="108" y="272"/>
                  </a:lnTo>
                  <a:lnTo>
                    <a:pt x="104" y="272"/>
                  </a:lnTo>
                  <a:lnTo>
                    <a:pt x="102" y="272"/>
                  </a:lnTo>
                  <a:lnTo>
                    <a:pt x="102" y="276"/>
                  </a:lnTo>
                  <a:lnTo>
                    <a:pt x="102" y="280"/>
                  </a:lnTo>
                  <a:lnTo>
                    <a:pt x="98" y="280"/>
                  </a:lnTo>
                  <a:lnTo>
                    <a:pt x="102" y="284"/>
                  </a:lnTo>
                  <a:lnTo>
                    <a:pt x="102" y="288"/>
                  </a:lnTo>
                  <a:lnTo>
                    <a:pt x="102" y="292"/>
                  </a:lnTo>
                  <a:lnTo>
                    <a:pt x="98" y="294"/>
                  </a:lnTo>
                  <a:lnTo>
                    <a:pt x="94" y="294"/>
                  </a:lnTo>
                  <a:lnTo>
                    <a:pt x="94" y="292"/>
                  </a:lnTo>
                  <a:lnTo>
                    <a:pt x="90" y="292"/>
                  </a:lnTo>
                  <a:lnTo>
                    <a:pt x="86" y="292"/>
                  </a:lnTo>
                  <a:lnTo>
                    <a:pt x="86" y="288"/>
                  </a:lnTo>
                  <a:lnTo>
                    <a:pt x="82" y="284"/>
                  </a:lnTo>
                  <a:lnTo>
                    <a:pt x="86" y="284"/>
                  </a:lnTo>
                  <a:lnTo>
                    <a:pt x="82" y="280"/>
                  </a:lnTo>
                  <a:lnTo>
                    <a:pt x="82" y="276"/>
                  </a:lnTo>
                  <a:lnTo>
                    <a:pt x="82" y="272"/>
                  </a:lnTo>
                  <a:lnTo>
                    <a:pt x="86" y="276"/>
                  </a:lnTo>
                  <a:lnTo>
                    <a:pt x="86" y="272"/>
                  </a:lnTo>
                  <a:lnTo>
                    <a:pt x="82" y="272"/>
                  </a:lnTo>
                  <a:lnTo>
                    <a:pt x="82" y="276"/>
                  </a:lnTo>
                  <a:lnTo>
                    <a:pt x="82" y="280"/>
                  </a:lnTo>
                  <a:lnTo>
                    <a:pt x="82" y="276"/>
                  </a:lnTo>
                  <a:lnTo>
                    <a:pt x="78" y="276"/>
                  </a:lnTo>
                  <a:lnTo>
                    <a:pt x="78" y="280"/>
                  </a:lnTo>
                  <a:lnTo>
                    <a:pt x="78" y="284"/>
                  </a:lnTo>
                  <a:lnTo>
                    <a:pt x="82" y="284"/>
                  </a:lnTo>
                  <a:lnTo>
                    <a:pt x="82" y="288"/>
                  </a:lnTo>
                  <a:lnTo>
                    <a:pt x="78" y="288"/>
                  </a:lnTo>
                  <a:lnTo>
                    <a:pt x="78" y="292"/>
                  </a:lnTo>
                  <a:lnTo>
                    <a:pt x="74" y="292"/>
                  </a:lnTo>
                  <a:lnTo>
                    <a:pt x="74" y="294"/>
                  </a:lnTo>
                  <a:lnTo>
                    <a:pt x="72" y="294"/>
                  </a:lnTo>
                  <a:lnTo>
                    <a:pt x="72" y="292"/>
                  </a:lnTo>
                  <a:lnTo>
                    <a:pt x="68" y="292"/>
                  </a:lnTo>
                  <a:lnTo>
                    <a:pt x="72" y="292"/>
                  </a:lnTo>
                  <a:lnTo>
                    <a:pt x="72" y="294"/>
                  </a:lnTo>
                  <a:lnTo>
                    <a:pt x="68" y="294"/>
                  </a:lnTo>
                  <a:lnTo>
                    <a:pt x="64" y="298"/>
                  </a:lnTo>
                  <a:lnTo>
                    <a:pt x="64" y="302"/>
                  </a:lnTo>
                  <a:lnTo>
                    <a:pt x="60" y="302"/>
                  </a:lnTo>
                  <a:lnTo>
                    <a:pt x="60" y="306"/>
                  </a:lnTo>
                  <a:lnTo>
                    <a:pt x="56" y="306"/>
                  </a:lnTo>
                  <a:lnTo>
                    <a:pt x="52" y="310"/>
                  </a:lnTo>
                  <a:lnTo>
                    <a:pt x="48" y="310"/>
                  </a:lnTo>
                  <a:lnTo>
                    <a:pt x="48" y="314"/>
                  </a:lnTo>
                  <a:lnTo>
                    <a:pt x="44" y="314"/>
                  </a:lnTo>
                  <a:lnTo>
                    <a:pt x="42" y="314"/>
                  </a:lnTo>
                  <a:lnTo>
                    <a:pt x="38" y="314"/>
                  </a:lnTo>
                  <a:lnTo>
                    <a:pt x="34" y="314"/>
                  </a:lnTo>
                  <a:lnTo>
                    <a:pt x="34" y="318"/>
                  </a:lnTo>
                  <a:lnTo>
                    <a:pt x="30" y="314"/>
                  </a:lnTo>
                  <a:lnTo>
                    <a:pt x="26" y="314"/>
                  </a:lnTo>
                  <a:lnTo>
                    <a:pt x="26" y="310"/>
                  </a:lnTo>
                  <a:lnTo>
                    <a:pt x="30" y="310"/>
                  </a:lnTo>
                  <a:lnTo>
                    <a:pt x="26" y="310"/>
                  </a:lnTo>
                  <a:lnTo>
                    <a:pt x="22" y="310"/>
                  </a:lnTo>
                  <a:lnTo>
                    <a:pt x="18" y="310"/>
                  </a:lnTo>
                  <a:lnTo>
                    <a:pt x="18" y="306"/>
                  </a:lnTo>
                  <a:lnTo>
                    <a:pt x="14" y="306"/>
                  </a:lnTo>
                  <a:lnTo>
                    <a:pt x="12" y="302"/>
                  </a:lnTo>
                  <a:lnTo>
                    <a:pt x="12" y="298"/>
                  </a:lnTo>
                  <a:lnTo>
                    <a:pt x="12" y="294"/>
                  </a:lnTo>
                  <a:lnTo>
                    <a:pt x="12" y="292"/>
                  </a:lnTo>
                  <a:lnTo>
                    <a:pt x="14" y="294"/>
                  </a:lnTo>
                  <a:lnTo>
                    <a:pt x="18" y="294"/>
                  </a:lnTo>
                  <a:lnTo>
                    <a:pt x="18" y="298"/>
                  </a:lnTo>
                  <a:lnTo>
                    <a:pt x="22" y="294"/>
                  </a:lnTo>
                  <a:lnTo>
                    <a:pt x="18" y="294"/>
                  </a:lnTo>
                  <a:lnTo>
                    <a:pt x="22" y="294"/>
                  </a:lnTo>
                  <a:lnTo>
                    <a:pt x="22" y="292"/>
                  </a:lnTo>
                  <a:lnTo>
                    <a:pt x="26" y="292"/>
                  </a:lnTo>
                  <a:lnTo>
                    <a:pt x="22" y="292"/>
                  </a:lnTo>
                  <a:lnTo>
                    <a:pt x="18" y="294"/>
                  </a:lnTo>
                  <a:lnTo>
                    <a:pt x="18" y="292"/>
                  </a:lnTo>
                  <a:lnTo>
                    <a:pt x="14" y="292"/>
                  </a:lnTo>
                  <a:lnTo>
                    <a:pt x="18" y="292"/>
                  </a:lnTo>
                  <a:lnTo>
                    <a:pt x="18" y="288"/>
                  </a:lnTo>
                  <a:lnTo>
                    <a:pt x="22" y="288"/>
                  </a:lnTo>
                  <a:lnTo>
                    <a:pt x="26" y="288"/>
                  </a:lnTo>
                  <a:lnTo>
                    <a:pt x="22" y="288"/>
                  </a:lnTo>
                  <a:lnTo>
                    <a:pt x="18" y="288"/>
                  </a:lnTo>
                  <a:lnTo>
                    <a:pt x="18" y="284"/>
                  </a:lnTo>
                  <a:lnTo>
                    <a:pt x="22" y="284"/>
                  </a:lnTo>
                  <a:lnTo>
                    <a:pt x="22" y="280"/>
                  </a:lnTo>
                  <a:lnTo>
                    <a:pt x="26" y="280"/>
                  </a:lnTo>
                  <a:lnTo>
                    <a:pt x="22" y="280"/>
                  </a:lnTo>
                  <a:lnTo>
                    <a:pt x="18" y="284"/>
                  </a:lnTo>
                  <a:lnTo>
                    <a:pt x="14" y="284"/>
                  </a:lnTo>
                  <a:lnTo>
                    <a:pt x="18" y="284"/>
                  </a:lnTo>
                  <a:lnTo>
                    <a:pt x="14" y="284"/>
                  </a:lnTo>
                  <a:lnTo>
                    <a:pt x="14" y="288"/>
                  </a:lnTo>
                  <a:lnTo>
                    <a:pt x="12" y="288"/>
                  </a:lnTo>
                  <a:lnTo>
                    <a:pt x="12" y="284"/>
                  </a:lnTo>
                  <a:lnTo>
                    <a:pt x="12" y="288"/>
                  </a:lnTo>
                  <a:lnTo>
                    <a:pt x="8" y="288"/>
                  </a:lnTo>
                  <a:lnTo>
                    <a:pt x="8" y="284"/>
                  </a:lnTo>
                  <a:lnTo>
                    <a:pt x="8" y="280"/>
                  </a:lnTo>
                  <a:lnTo>
                    <a:pt x="12" y="276"/>
                  </a:lnTo>
                  <a:lnTo>
                    <a:pt x="12" y="280"/>
                  </a:lnTo>
                  <a:lnTo>
                    <a:pt x="12" y="276"/>
                  </a:lnTo>
                  <a:lnTo>
                    <a:pt x="14" y="276"/>
                  </a:lnTo>
                  <a:lnTo>
                    <a:pt x="18" y="276"/>
                  </a:lnTo>
                  <a:lnTo>
                    <a:pt x="22" y="272"/>
                  </a:lnTo>
                  <a:lnTo>
                    <a:pt x="18" y="276"/>
                  </a:lnTo>
                  <a:lnTo>
                    <a:pt x="14" y="276"/>
                  </a:lnTo>
                  <a:lnTo>
                    <a:pt x="14" y="272"/>
                  </a:lnTo>
                  <a:lnTo>
                    <a:pt x="18" y="272"/>
                  </a:lnTo>
                  <a:lnTo>
                    <a:pt x="18" y="268"/>
                  </a:lnTo>
                  <a:lnTo>
                    <a:pt x="18" y="264"/>
                  </a:lnTo>
                  <a:lnTo>
                    <a:pt x="22" y="264"/>
                  </a:lnTo>
                  <a:lnTo>
                    <a:pt x="22" y="262"/>
                  </a:lnTo>
                  <a:lnTo>
                    <a:pt x="26" y="262"/>
                  </a:lnTo>
                  <a:lnTo>
                    <a:pt x="26" y="264"/>
                  </a:lnTo>
                  <a:lnTo>
                    <a:pt x="26" y="268"/>
                  </a:lnTo>
                  <a:lnTo>
                    <a:pt x="26" y="264"/>
                  </a:lnTo>
                  <a:lnTo>
                    <a:pt x="26" y="262"/>
                  </a:lnTo>
                  <a:lnTo>
                    <a:pt x="30" y="262"/>
                  </a:lnTo>
                  <a:lnTo>
                    <a:pt x="30" y="258"/>
                  </a:lnTo>
                  <a:lnTo>
                    <a:pt x="34" y="262"/>
                  </a:lnTo>
                  <a:lnTo>
                    <a:pt x="34" y="258"/>
                  </a:lnTo>
                  <a:lnTo>
                    <a:pt x="30" y="258"/>
                  </a:lnTo>
                  <a:lnTo>
                    <a:pt x="34" y="258"/>
                  </a:lnTo>
                  <a:lnTo>
                    <a:pt x="30" y="258"/>
                  </a:lnTo>
                  <a:lnTo>
                    <a:pt x="26" y="262"/>
                  </a:lnTo>
                  <a:lnTo>
                    <a:pt x="22" y="262"/>
                  </a:lnTo>
                  <a:lnTo>
                    <a:pt x="18" y="262"/>
                  </a:lnTo>
                  <a:lnTo>
                    <a:pt x="18" y="264"/>
                  </a:lnTo>
                  <a:lnTo>
                    <a:pt x="14" y="268"/>
                  </a:lnTo>
                  <a:lnTo>
                    <a:pt x="14" y="272"/>
                  </a:lnTo>
                  <a:lnTo>
                    <a:pt x="14" y="268"/>
                  </a:lnTo>
                  <a:lnTo>
                    <a:pt x="12" y="268"/>
                  </a:lnTo>
                  <a:lnTo>
                    <a:pt x="12" y="264"/>
                  </a:lnTo>
                  <a:lnTo>
                    <a:pt x="14" y="262"/>
                  </a:lnTo>
                  <a:lnTo>
                    <a:pt x="12" y="262"/>
                  </a:lnTo>
                  <a:lnTo>
                    <a:pt x="12" y="264"/>
                  </a:lnTo>
                  <a:lnTo>
                    <a:pt x="12" y="268"/>
                  </a:lnTo>
                  <a:lnTo>
                    <a:pt x="8" y="268"/>
                  </a:lnTo>
                  <a:lnTo>
                    <a:pt x="8" y="264"/>
                  </a:lnTo>
                  <a:lnTo>
                    <a:pt x="8" y="262"/>
                  </a:lnTo>
                  <a:lnTo>
                    <a:pt x="8" y="258"/>
                  </a:lnTo>
                  <a:lnTo>
                    <a:pt x="8" y="262"/>
                  </a:lnTo>
                  <a:lnTo>
                    <a:pt x="12" y="262"/>
                  </a:lnTo>
                  <a:lnTo>
                    <a:pt x="14" y="262"/>
                  </a:lnTo>
                  <a:lnTo>
                    <a:pt x="14" y="258"/>
                  </a:lnTo>
                  <a:lnTo>
                    <a:pt x="14" y="254"/>
                  </a:lnTo>
                  <a:lnTo>
                    <a:pt x="12" y="254"/>
                  </a:lnTo>
                  <a:lnTo>
                    <a:pt x="12" y="258"/>
                  </a:lnTo>
                  <a:lnTo>
                    <a:pt x="8" y="258"/>
                  </a:lnTo>
                  <a:lnTo>
                    <a:pt x="4" y="254"/>
                  </a:lnTo>
                  <a:lnTo>
                    <a:pt x="8" y="258"/>
                  </a:lnTo>
                  <a:lnTo>
                    <a:pt x="4" y="254"/>
                  </a:lnTo>
                  <a:lnTo>
                    <a:pt x="8" y="254"/>
                  </a:lnTo>
                  <a:lnTo>
                    <a:pt x="8" y="258"/>
                  </a:lnTo>
                  <a:lnTo>
                    <a:pt x="12" y="258"/>
                  </a:lnTo>
                  <a:lnTo>
                    <a:pt x="12" y="254"/>
                  </a:lnTo>
                  <a:lnTo>
                    <a:pt x="8" y="254"/>
                  </a:lnTo>
                  <a:lnTo>
                    <a:pt x="8" y="250"/>
                  </a:lnTo>
                  <a:lnTo>
                    <a:pt x="12" y="250"/>
                  </a:lnTo>
                  <a:lnTo>
                    <a:pt x="8" y="250"/>
                  </a:lnTo>
                  <a:lnTo>
                    <a:pt x="4" y="250"/>
                  </a:lnTo>
                  <a:lnTo>
                    <a:pt x="4" y="246"/>
                  </a:lnTo>
                  <a:lnTo>
                    <a:pt x="8" y="246"/>
                  </a:lnTo>
                  <a:lnTo>
                    <a:pt x="12" y="246"/>
                  </a:lnTo>
                  <a:lnTo>
                    <a:pt x="14" y="246"/>
                  </a:lnTo>
                  <a:lnTo>
                    <a:pt x="18" y="246"/>
                  </a:lnTo>
                  <a:lnTo>
                    <a:pt x="22" y="246"/>
                  </a:lnTo>
                  <a:lnTo>
                    <a:pt x="26" y="246"/>
                  </a:lnTo>
                  <a:lnTo>
                    <a:pt x="26" y="242"/>
                  </a:lnTo>
                  <a:lnTo>
                    <a:pt x="30" y="242"/>
                  </a:lnTo>
                  <a:lnTo>
                    <a:pt x="30" y="246"/>
                  </a:lnTo>
                  <a:lnTo>
                    <a:pt x="34" y="246"/>
                  </a:lnTo>
                  <a:lnTo>
                    <a:pt x="34" y="250"/>
                  </a:lnTo>
                  <a:lnTo>
                    <a:pt x="34" y="246"/>
                  </a:lnTo>
                  <a:lnTo>
                    <a:pt x="38" y="246"/>
                  </a:lnTo>
                  <a:lnTo>
                    <a:pt x="38" y="242"/>
                  </a:lnTo>
                  <a:lnTo>
                    <a:pt x="38" y="238"/>
                  </a:lnTo>
                  <a:lnTo>
                    <a:pt x="42" y="238"/>
                  </a:lnTo>
                  <a:lnTo>
                    <a:pt x="42" y="236"/>
                  </a:lnTo>
                  <a:lnTo>
                    <a:pt x="38" y="238"/>
                  </a:lnTo>
                  <a:lnTo>
                    <a:pt x="38" y="242"/>
                  </a:lnTo>
                  <a:lnTo>
                    <a:pt x="34" y="242"/>
                  </a:lnTo>
                  <a:lnTo>
                    <a:pt x="30" y="246"/>
                  </a:lnTo>
                  <a:lnTo>
                    <a:pt x="30" y="242"/>
                  </a:lnTo>
                  <a:lnTo>
                    <a:pt x="26" y="242"/>
                  </a:lnTo>
                  <a:lnTo>
                    <a:pt x="26" y="238"/>
                  </a:lnTo>
                  <a:lnTo>
                    <a:pt x="26" y="242"/>
                  </a:lnTo>
                  <a:lnTo>
                    <a:pt x="22" y="246"/>
                  </a:lnTo>
                  <a:lnTo>
                    <a:pt x="22" y="242"/>
                  </a:lnTo>
                  <a:lnTo>
                    <a:pt x="18" y="242"/>
                  </a:lnTo>
                  <a:lnTo>
                    <a:pt x="14" y="242"/>
                  </a:lnTo>
                  <a:lnTo>
                    <a:pt x="12" y="242"/>
                  </a:lnTo>
                  <a:lnTo>
                    <a:pt x="12" y="246"/>
                  </a:lnTo>
                  <a:lnTo>
                    <a:pt x="8" y="246"/>
                  </a:lnTo>
                  <a:lnTo>
                    <a:pt x="8" y="242"/>
                  </a:lnTo>
                  <a:lnTo>
                    <a:pt x="4" y="242"/>
                  </a:lnTo>
                  <a:lnTo>
                    <a:pt x="8" y="242"/>
                  </a:lnTo>
                  <a:lnTo>
                    <a:pt x="4" y="242"/>
                  </a:lnTo>
                  <a:lnTo>
                    <a:pt x="8" y="238"/>
                  </a:lnTo>
                  <a:lnTo>
                    <a:pt x="12" y="238"/>
                  </a:lnTo>
                  <a:lnTo>
                    <a:pt x="8" y="238"/>
                  </a:lnTo>
                  <a:lnTo>
                    <a:pt x="4" y="238"/>
                  </a:lnTo>
                  <a:lnTo>
                    <a:pt x="8" y="236"/>
                  </a:lnTo>
                  <a:lnTo>
                    <a:pt x="8" y="238"/>
                  </a:lnTo>
                  <a:lnTo>
                    <a:pt x="12" y="238"/>
                  </a:lnTo>
                  <a:lnTo>
                    <a:pt x="14" y="238"/>
                  </a:lnTo>
                  <a:lnTo>
                    <a:pt x="14" y="236"/>
                  </a:lnTo>
                  <a:lnTo>
                    <a:pt x="12" y="236"/>
                  </a:lnTo>
                  <a:lnTo>
                    <a:pt x="12" y="238"/>
                  </a:lnTo>
                  <a:lnTo>
                    <a:pt x="8" y="236"/>
                  </a:lnTo>
                  <a:lnTo>
                    <a:pt x="4" y="236"/>
                  </a:lnTo>
                  <a:lnTo>
                    <a:pt x="8" y="232"/>
                  </a:lnTo>
                  <a:lnTo>
                    <a:pt x="4" y="232"/>
                  </a:lnTo>
                  <a:lnTo>
                    <a:pt x="8" y="228"/>
                  </a:lnTo>
                  <a:lnTo>
                    <a:pt x="12" y="228"/>
                  </a:lnTo>
                  <a:lnTo>
                    <a:pt x="14" y="228"/>
                  </a:lnTo>
                  <a:lnTo>
                    <a:pt x="18" y="228"/>
                  </a:lnTo>
                  <a:lnTo>
                    <a:pt x="22" y="228"/>
                  </a:lnTo>
                  <a:lnTo>
                    <a:pt x="26" y="228"/>
                  </a:lnTo>
                  <a:lnTo>
                    <a:pt x="30" y="228"/>
                  </a:lnTo>
                  <a:lnTo>
                    <a:pt x="26" y="228"/>
                  </a:lnTo>
                  <a:lnTo>
                    <a:pt x="22" y="228"/>
                  </a:lnTo>
                  <a:lnTo>
                    <a:pt x="18" y="228"/>
                  </a:lnTo>
                  <a:lnTo>
                    <a:pt x="14" y="228"/>
                  </a:lnTo>
                  <a:lnTo>
                    <a:pt x="12" y="228"/>
                  </a:lnTo>
                  <a:lnTo>
                    <a:pt x="8" y="228"/>
                  </a:lnTo>
                  <a:lnTo>
                    <a:pt x="4" y="228"/>
                  </a:lnTo>
                  <a:lnTo>
                    <a:pt x="8" y="224"/>
                  </a:lnTo>
                  <a:lnTo>
                    <a:pt x="8" y="222"/>
                  </a:lnTo>
                  <a:lnTo>
                    <a:pt x="4" y="222"/>
                  </a:lnTo>
                  <a:lnTo>
                    <a:pt x="8" y="222"/>
                  </a:lnTo>
                  <a:lnTo>
                    <a:pt x="12" y="224"/>
                  </a:lnTo>
                  <a:lnTo>
                    <a:pt x="12" y="222"/>
                  </a:lnTo>
                  <a:lnTo>
                    <a:pt x="8" y="222"/>
                  </a:lnTo>
                  <a:lnTo>
                    <a:pt x="12" y="222"/>
                  </a:lnTo>
                  <a:lnTo>
                    <a:pt x="14" y="222"/>
                  </a:lnTo>
                  <a:lnTo>
                    <a:pt x="18" y="222"/>
                  </a:lnTo>
                  <a:lnTo>
                    <a:pt x="22" y="224"/>
                  </a:lnTo>
                  <a:lnTo>
                    <a:pt x="18" y="224"/>
                  </a:lnTo>
                  <a:lnTo>
                    <a:pt x="18" y="222"/>
                  </a:lnTo>
                  <a:lnTo>
                    <a:pt x="14" y="222"/>
                  </a:lnTo>
                  <a:lnTo>
                    <a:pt x="18" y="222"/>
                  </a:lnTo>
                  <a:lnTo>
                    <a:pt x="18" y="218"/>
                  </a:lnTo>
                  <a:lnTo>
                    <a:pt x="22" y="218"/>
                  </a:lnTo>
                  <a:lnTo>
                    <a:pt x="26" y="222"/>
                  </a:lnTo>
                  <a:lnTo>
                    <a:pt x="26" y="218"/>
                  </a:lnTo>
                  <a:lnTo>
                    <a:pt x="22" y="218"/>
                  </a:lnTo>
                  <a:lnTo>
                    <a:pt x="26" y="214"/>
                  </a:lnTo>
                  <a:lnTo>
                    <a:pt x="30" y="218"/>
                  </a:lnTo>
                  <a:lnTo>
                    <a:pt x="34" y="218"/>
                  </a:lnTo>
                  <a:lnTo>
                    <a:pt x="34" y="222"/>
                  </a:lnTo>
                  <a:lnTo>
                    <a:pt x="30" y="222"/>
                  </a:lnTo>
                  <a:lnTo>
                    <a:pt x="30" y="224"/>
                  </a:lnTo>
                  <a:lnTo>
                    <a:pt x="34" y="224"/>
                  </a:lnTo>
                  <a:lnTo>
                    <a:pt x="34" y="222"/>
                  </a:lnTo>
                  <a:lnTo>
                    <a:pt x="30" y="222"/>
                  </a:lnTo>
                  <a:lnTo>
                    <a:pt x="34" y="222"/>
                  </a:lnTo>
                  <a:lnTo>
                    <a:pt x="34" y="218"/>
                  </a:lnTo>
                  <a:lnTo>
                    <a:pt x="38" y="218"/>
                  </a:lnTo>
                  <a:lnTo>
                    <a:pt x="38" y="222"/>
                  </a:lnTo>
                  <a:lnTo>
                    <a:pt x="38" y="218"/>
                  </a:lnTo>
                  <a:lnTo>
                    <a:pt x="34" y="218"/>
                  </a:lnTo>
                  <a:lnTo>
                    <a:pt x="30" y="218"/>
                  </a:lnTo>
                  <a:lnTo>
                    <a:pt x="30" y="214"/>
                  </a:lnTo>
                  <a:lnTo>
                    <a:pt x="26" y="214"/>
                  </a:lnTo>
                  <a:lnTo>
                    <a:pt x="22" y="214"/>
                  </a:lnTo>
                  <a:lnTo>
                    <a:pt x="26" y="214"/>
                  </a:lnTo>
                  <a:lnTo>
                    <a:pt x="22" y="214"/>
                  </a:lnTo>
                  <a:lnTo>
                    <a:pt x="22" y="210"/>
                  </a:lnTo>
                  <a:lnTo>
                    <a:pt x="26" y="210"/>
                  </a:lnTo>
                  <a:lnTo>
                    <a:pt x="30" y="210"/>
                  </a:lnTo>
                  <a:lnTo>
                    <a:pt x="34" y="210"/>
                  </a:lnTo>
                  <a:lnTo>
                    <a:pt x="38" y="210"/>
                  </a:lnTo>
                  <a:lnTo>
                    <a:pt x="42" y="214"/>
                  </a:lnTo>
                  <a:lnTo>
                    <a:pt x="42" y="210"/>
                  </a:lnTo>
                  <a:lnTo>
                    <a:pt x="42" y="214"/>
                  </a:lnTo>
                  <a:lnTo>
                    <a:pt x="38" y="214"/>
                  </a:lnTo>
                  <a:lnTo>
                    <a:pt x="38" y="210"/>
                  </a:lnTo>
                  <a:lnTo>
                    <a:pt x="42" y="210"/>
                  </a:lnTo>
                  <a:lnTo>
                    <a:pt x="44" y="210"/>
                  </a:lnTo>
                  <a:lnTo>
                    <a:pt x="44" y="206"/>
                  </a:lnTo>
                  <a:lnTo>
                    <a:pt x="48" y="210"/>
                  </a:lnTo>
                  <a:lnTo>
                    <a:pt x="48" y="206"/>
                  </a:lnTo>
                  <a:lnTo>
                    <a:pt x="44" y="206"/>
                  </a:lnTo>
                  <a:lnTo>
                    <a:pt x="42" y="210"/>
                  </a:lnTo>
                  <a:lnTo>
                    <a:pt x="38" y="210"/>
                  </a:lnTo>
                  <a:lnTo>
                    <a:pt x="38" y="206"/>
                  </a:lnTo>
                  <a:lnTo>
                    <a:pt x="42" y="206"/>
                  </a:lnTo>
                  <a:lnTo>
                    <a:pt x="38" y="206"/>
                  </a:lnTo>
                  <a:lnTo>
                    <a:pt x="34" y="206"/>
                  </a:lnTo>
                  <a:lnTo>
                    <a:pt x="30" y="210"/>
                  </a:lnTo>
                  <a:lnTo>
                    <a:pt x="30" y="206"/>
                  </a:lnTo>
                  <a:lnTo>
                    <a:pt x="34" y="206"/>
                  </a:lnTo>
                  <a:lnTo>
                    <a:pt x="30" y="202"/>
                  </a:lnTo>
                  <a:lnTo>
                    <a:pt x="34" y="202"/>
                  </a:lnTo>
                  <a:lnTo>
                    <a:pt x="38" y="202"/>
                  </a:lnTo>
                  <a:lnTo>
                    <a:pt x="42" y="202"/>
                  </a:lnTo>
                  <a:lnTo>
                    <a:pt x="44" y="202"/>
                  </a:lnTo>
                  <a:lnTo>
                    <a:pt x="42" y="202"/>
                  </a:lnTo>
                  <a:lnTo>
                    <a:pt x="44" y="202"/>
                  </a:lnTo>
                  <a:lnTo>
                    <a:pt x="48" y="202"/>
                  </a:lnTo>
                  <a:lnTo>
                    <a:pt x="48" y="206"/>
                  </a:lnTo>
                  <a:lnTo>
                    <a:pt x="52" y="206"/>
                  </a:lnTo>
                  <a:lnTo>
                    <a:pt x="52" y="210"/>
                  </a:lnTo>
                  <a:lnTo>
                    <a:pt x="56" y="210"/>
                  </a:lnTo>
                  <a:lnTo>
                    <a:pt x="52" y="210"/>
                  </a:lnTo>
                  <a:lnTo>
                    <a:pt x="52" y="206"/>
                  </a:lnTo>
                  <a:lnTo>
                    <a:pt x="48" y="206"/>
                  </a:lnTo>
                  <a:lnTo>
                    <a:pt x="48" y="202"/>
                  </a:lnTo>
                  <a:lnTo>
                    <a:pt x="44" y="202"/>
                  </a:lnTo>
                  <a:lnTo>
                    <a:pt x="44" y="198"/>
                  </a:lnTo>
                  <a:lnTo>
                    <a:pt x="48" y="198"/>
                  </a:lnTo>
                  <a:lnTo>
                    <a:pt x="48" y="202"/>
                  </a:lnTo>
                  <a:lnTo>
                    <a:pt x="52" y="202"/>
                  </a:lnTo>
                  <a:lnTo>
                    <a:pt x="52" y="206"/>
                  </a:lnTo>
                  <a:lnTo>
                    <a:pt x="52" y="202"/>
                  </a:lnTo>
                  <a:lnTo>
                    <a:pt x="56" y="202"/>
                  </a:lnTo>
                  <a:lnTo>
                    <a:pt x="52" y="202"/>
                  </a:lnTo>
                  <a:lnTo>
                    <a:pt x="48" y="202"/>
                  </a:lnTo>
                  <a:lnTo>
                    <a:pt x="48" y="198"/>
                  </a:lnTo>
                  <a:lnTo>
                    <a:pt x="52" y="198"/>
                  </a:lnTo>
                  <a:lnTo>
                    <a:pt x="56" y="198"/>
                  </a:lnTo>
                  <a:lnTo>
                    <a:pt x="60" y="198"/>
                  </a:lnTo>
                  <a:lnTo>
                    <a:pt x="56" y="198"/>
                  </a:lnTo>
                  <a:lnTo>
                    <a:pt x="52" y="194"/>
                  </a:lnTo>
                  <a:lnTo>
                    <a:pt x="56" y="194"/>
                  </a:lnTo>
                  <a:lnTo>
                    <a:pt x="56" y="192"/>
                  </a:lnTo>
                  <a:lnTo>
                    <a:pt x="60" y="192"/>
                  </a:lnTo>
                  <a:lnTo>
                    <a:pt x="64" y="192"/>
                  </a:lnTo>
                  <a:lnTo>
                    <a:pt x="64" y="194"/>
                  </a:lnTo>
                  <a:lnTo>
                    <a:pt x="68" y="194"/>
                  </a:lnTo>
                  <a:lnTo>
                    <a:pt x="68" y="192"/>
                  </a:lnTo>
                  <a:lnTo>
                    <a:pt x="64" y="194"/>
                  </a:lnTo>
                  <a:lnTo>
                    <a:pt x="64" y="192"/>
                  </a:lnTo>
                  <a:lnTo>
                    <a:pt x="64" y="188"/>
                  </a:lnTo>
                  <a:lnTo>
                    <a:pt x="68" y="188"/>
                  </a:lnTo>
                  <a:lnTo>
                    <a:pt x="72" y="188"/>
                  </a:lnTo>
                  <a:lnTo>
                    <a:pt x="74" y="192"/>
                  </a:lnTo>
                  <a:lnTo>
                    <a:pt x="74" y="194"/>
                  </a:lnTo>
                  <a:lnTo>
                    <a:pt x="78" y="194"/>
                  </a:lnTo>
                  <a:lnTo>
                    <a:pt x="74" y="194"/>
                  </a:lnTo>
                  <a:lnTo>
                    <a:pt x="74" y="192"/>
                  </a:lnTo>
                  <a:lnTo>
                    <a:pt x="78" y="192"/>
                  </a:lnTo>
                  <a:lnTo>
                    <a:pt x="82" y="192"/>
                  </a:lnTo>
                  <a:lnTo>
                    <a:pt x="86" y="192"/>
                  </a:lnTo>
                  <a:lnTo>
                    <a:pt x="86" y="188"/>
                  </a:lnTo>
                  <a:lnTo>
                    <a:pt x="82" y="188"/>
                  </a:lnTo>
                  <a:lnTo>
                    <a:pt x="86" y="188"/>
                  </a:lnTo>
                  <a:lnTo>
                    <a:pt x="86" y="184"/>
                  </a:lnTo>
                  <a:lnTo>
                    <a:pt x="90" y="184"/>
                  </a:lnTo>
                  <a:lnTo>
                    <a:pt x="94" y="184"/>
                  </a:lnTo>
                  <a:lnTo>
                    <a:pt x="94" y="180"/>
                  </a:lnTo>
                  <a:lnTo>
                    <a:pt x="90" y="180"/>
                  </a:lnTo>
                  <a:lnTo>
                    <a:pt x="94" y="180"/>
                  </a:lnTo>
                  <a:lnTo>
                    <a:pt x="98" y="176"/>
                  </a:lnTo>
                  <a:lnTo>
                    <a:pt x="94" y="176"/>
                  </a:lnTo>
                  <a:lnTo>
                    <a:pt x="90" y="176"/>
                  </a:lnTo>
                  <a:lnTo>
                    <a:pt x="90" y="180"/>
                  </a:lnTo>
                  <a:lnTo>
                    <a:pt x="86" y="180"/>
                  </a:lnTo>
                  <a:lnTo>
                    <a:pt x="82" y="184"/>
                  </a:lnTo>
                  <a:lnTo>
                    <a:pt x="86" y="180"/>
                  </a:lnTo>
                  <a:lnTo>
                    <a:pt x="90" y="180"/>
                  </a:lnTo>
                  <a:lnTo>
                    <a:pt x="90" y="184"/>
                  </a:lnTo>
                  <a:lnTo>
                    <a:pt x="86" y="184"/>
                  </a:lnTo>
                  <a:lnTo>
                    <a:pt x="82" y="188"/>
                  </a:lnTo>
                  <a:lnTo>
                    <a:pt x="78" y="188"/>
                  </a:lnTo>
                  <a:lnTo>
                    <a:pt x="74" y="192"/>
                  </a:lnTo>
                  <a:lnTo>
                    <a:pt x="72" y="188"/>
                  </a:lnTo>
                  <a:lnTo>
                    <a:pt x="72" y="184"/>
                  </a:lnTo>
                  <a:lnTo>
                    <a:pt x="74" y="184"/>
                  </a:lnTo>
                  <a:lnTo>
                    <a:pt x="72" y="184"/>
                  </a:lnTo>
                  <a:lnTo>
                    <a:pt x="68" y="188"/>
                  </a:lnTo>
                  <a:lnTo>
                    <a:pt x="68" y="184"/>
                  </a:lnTo>
                  <a:lnTo>
                    <a:pt x="72" y="184"/>
                  </a:lnTo>
                  <a:lnTo>
                    <a:pt x="72" y="180"/>
                  </a:lnTo>
                  <a:lnTo>
                    <a:pt x="74" y="180"/>
                  </a:lnTo>
                  <a:lnTo>
                    <a:pt x="78" y="180"/>
                  </a:lnTo>
                  <a:lnTo>
                    <a:pt x="74" y="180"/>
                  </a:lnTo>
                  <a:lnTo>
                    <a:pt x="74" y="176"/>
                  </a:lnTo>
                  <a:lnTo>
                    <a:pt x="78" y="172"/>
                  </a:lnTo>
                  <a:lnTo>
                    <a:pt x="82" y="168"/>
                  </a:lnTo>
                  <a:lnTo>
                    <a:pt x="82" y="168"/>
                  </a:lnTo>
                  <a:lnTo>
                    <a:pt x="82" y="168"/>
                  </a:lnTo>
                  <a:close/>
                  <a:moveTo>
                    <a:pt x="284" y="4"/>
                  </a:moveTo>
                  <a:lnTo>
                    <a:pt x="284" y="0"/>
                  </a:lnTo>
                  <a:lnTo>
                    <a:pt x="284" y="4"/>
                  </a:lnTo>
                  <a:lnTo>
                    <a:pt x="284" y="4"/>
                  </a:lnTo>
                  <a:lnTo>
                    <a:pt x="284" y="4"/>
                  </a:lnTo>
                  <a:close/>
                  <a:moveTo>
                    <a:pt x="270" y="16"/>
                  </a:moveTo>
                  <a:lnTo>
                    <a:pt x="270" y="12"/>
                  </a:lnTo>
                  <a:lnTo>
                    <a:pt x="274" y="12"/>
                  </a:lnTo>
                  <a:lnTo>
                    <a:pt x="276" y="16"/>
                  </a:lnTo>
                  <a:lnTo>
                    <a:pt x="274" y="16"/>
                  </a:lnTo>
                  <a:lnTo>
                    <a:pt x="270" y="16"/>
                  </a:lnTo>
                  <a:lnTo>
                    <a:pt x="270" y="16"/>
                  </a:lnTo>
                  <a:lnTo>
                    <a:pt x="270" y="16"/>
                  </a:lnTo>
                  <a:close/>
                  <a:moveTo>
                    <a:pt x="258" y="22"/>
                  </a:moveTo>
                  <a:lnTo>
                    <a:pt x="254" y="22"/>
                  </a:lnTo>
                  <a:lnTo>
                    <a:pt x="250" y="22"/>
                  </a:lnTo>
                  <a:lnTo>
                    <a:pt x="250" y="20"/>
                  </a:lnTo>
                  <a:lnTo>
                    <a:pt x="254" y="20"/>
                  </a:lnTo>
                  <a:lnTo>
                    <a:pt x="258" y="22"/>
                  </a:lnTo>
                  <a:lnTo>
                    <a:pt x="258" y="22"/>
                  </a:lnTo>
                  <a:lnTo>
                    <a:pt x="258" y="22"/>
                  </a:lnTo>
                  <a:close/>
                  <a:moveTo>
                    <a:pt x="244" y="22"/>
                  </a:moveTo>
                  <a:lnTo>
                    <a:pt x="240" y="22"/>
                  </a:lnTo>
                  <a:lnTo>
                    <a:pt x="240" y="20"/>
                  </a:lnTo>
                  <a:lnTo>
                    <a:pt x="244" y="20"/>
                  </a:lnTo>
                  <a:lnTo>
                    <a:pt x="244" y="22"/>
                  </a:lnTo>
                  <a:lnTo>
                    <a:pt x="244" y="22"/>
                  </a:lnTo>
                  <a:lnTo>
                    <a:pt x="244" y="22"/>
                  </a:lnTo>
                  <a:close/>
                  <a:moveTo>
                    <a:pt x="206" y="26"/>
                  </a:moveTo>
                  <a:lnTo>
                    <a:pt x="202" y="26"/>
                  </a:lnTo>
                  <a:lnTo>
                    <a:pt x="206" y="22"/>
                  </a:lnTo>
                  <a:lnTo>
                    <a:pt x="206" y="26"/>
                  </a:lnTo>
                  <a:lnTo>
                    <a:pt x="206" y="26"/>
                  </a:lnTo>
                  <a:lnTo>
                    <a:pt x="206" y="26"/>
                  </a:lnTo>
                  <a:close/>
                  <a:moveTo>
                    <a:pt x="198" y="30"/>
                  </a:moveTo>
                  <a:lnTo>
                    <a:pt x="198" y="26"/>
                  </a:lnTo>
                  <a:lnTo>
                    <a:pt x="202" y="26"/>
                  </a:lnTo>
                  <a:lnTo>
                    <a:pt x="202" y="30"/>
                  </a:lnTo>
                  <a:lnTo>
                    <a:pt x="198" y="30"/>
                  </a:lnTo>
                  <a:lnTo>
                    <a:pt x="198" y="30"/>
                  </a:lnTo>
                  <a:lnTo>
                    <a:pt x="198" y="30"/>
                  </a:lnTo>
                  <a:close/>
                  <a:moveTo>
                    <a:pt x="228" y="30"/>
                  </a:moveTo>
                  <a:lnTo>
                    <a:pt x="232" y="30"/>
                  </a:lnTo>
                  <a:lnTo>
                    <a:pt x="228" y="30"/>
                  </a:lnTo>
                  <a:lnTo>
                    <a:pt x="228" y="30"/>
                  </a:lnTo>
                  <a:lnTo>
                    <a:pt x="228" y="30"/>
                  </a:lnTo>
                  <a:close/>
                  <a:moveTo>
                    <a:pt x="210" y="34"/>
                  </a:moveTo>
                  <a:lnTo>
                    <a:pt x="214" y="30"/>
                  </a:lnTo>
                  <a:lnTo>
                    <a:pt x="218" y="30"/>
                  </a:lnTo>
                  <a:lnTo>
                    <a:pt x="214" y="34"/>
                  </a:lnTo>
                  <a:lnTo>
                    <a:pt x="210" y="34"/>
                  </a:lnTo>
                  <a:lnTo>
                    <a:pt x="210" y="34"/>
                  </a:lnTo>
                  <a:lnTo>
                    <a:pt x="210" y="34"/>
                  </a:lnTo>
                  <a:close/>
                  <a:moveTo>
                    <a:pt x="354" y="38"/>
                  </a:moveTo>
                  <a:lnTo>
                    <a:pt x="354" y="34"/>
                  </a:lnTo>
                  <a:lnTo>
                    <a:pt x="358" y="34"/>
                  </a:lnTo>
                  <a:lnTo>
                    <a:pt x="354" y="38"/>
                  </a:lnTo>
                  <a:lnTo>
                    <a:pt x="354" y="38"/>
                  </a:lnTo>
                  <a:lnTo>
                    <a:pt x="354" y="38"/>
                  </a:lnTo>
                  <a:close/>
                  <a:moveTo>
                    <a:pt x="224" y="34"/>
                  </a:moveTo>
                  <a:lnTo>
                    <a:pt x="228" y="34"/>
                  </a:lnTo>
                  <a:lnTo>
                    <a:pt x="224" y="34"/>
                  </a:lnTo>
                  <a:lnTo>
                    <a:pt x="224" y="34"/>
                  </a:lnTo>
                  <a:lnTo>
                    <a:pt x="224" y="34"/>
                  </a:lnTo>
                  <a:close/>
                  <a:moveTo>
                    <a:pt x="202" y="42"/>
                  </a:moveTo>
                  <a:lnTo>
                    <a:pt x="202" y="38"/>
                  </a:lnTo>
                  <a:lnTo>
                    <a:pt x="202" y="42"/>
                  </a:lnTo>
                  <a:lnTo>
                    <a:pt x="202" y="42"/>
                  </a:lnTo>
                  <a:lnTo>
                    <a:pt x="202" y="42"/>
                  </a:lnTo>
                  <a:close/>
                  <a:moveTo>
                    <a:pt x="180" y="56"/>
                  </a:moveTo>
                  <a:lnTo>
                    <a:pt x="180" y="52"/>
                  </a:lnTo>
                  <a:lnTo>
                    <a:pt x="184" y="52"/>
                  </a:lnTo>
                  <a:lnTo>
                    <a:pt x="180" y="56"/>
                  </a:lnTo>
                  <a:lnTo>
                    <a:pt x="180" y="56"/>
                  </a:lnTo>
                  <a:lnTo>
                    <a:pt x="180" y="56"/>
                  </a:lnTo>
                  <a:close/>
                  <a:moveTo>
                    <a:pt x="168" y="60"/>
                  </a:moveTo>
                  <a:lnTo>
                    <a:pt x="164" y="56"/>
                  </a:lnTo>
                  <a:lnTo>
                    <a:pt x="168" y="56"/>
                  </a:lnTo>
                  <a:lnTo>
                    <a:pt x="168" y="60"/>
                  </a:lnTo>
                  <a:lnTo>
                    <a:pt x="168" y="60"/>
                  </a:lnTo>
                  <a:lnTo>
                    <a:pt x="168" y="60"/>
                  </a:lnTo>
                  <a:close/>
                  <a:moveTo>
                    <a:pt x="176" y="60"/>
                  </a:moveTo>
                  <a:lnTo>
                    <a:pt x="176" y="56"/>
                  </a:lnTo>
                  <a:lnTo>
                    <a:pt x="180" y="56"/>
                  </a:lnTo>
                  <a:lnTo>
                    <a:pt x="180" y="60"/>
                  </a:lnTo>
                  <a:lnTo>
                    <a:pt x="176" y="60"/>
                  </a:lnTo>
                  <a:lnTo>
                    <a:pt x="176" y="60"/>
                  </a:lnTo>
                  <a:lnTo>
                    <a:pt x="176" y="60"/>
                  </a:lnTo>
                  <a:close/>
                  <a:moveTo>
                    <a:pt x="172" y="64"/>
                  </a:moveTo>
                  <a:lnTo>
                    <a:pt x="172" y="60"/>
                  </a:lnTo>
                  <a:lnTo>
                    <a:pt x="176" y="60"/>
                  </a:lnTo>
                  <a:lnTo>
                    <a:pt x="172" y="60"/>
                  </a:lnTo>
                  <a:lnTo>
                    <a:pt x="172" y="64"/>
                  </a:lnTo>
                  <a:lnTo>
                    <a:pt x="172" y="64"/>
                  </a:lnTo>
                  <a:lnTo>
                    <a:pt x="172" y="64"/>
                  </a:lnTo>
                  <a:close/>
                  <a:moveTo>
                    <a:pt x="160" y="72"/>
                  </a:moveTo>
                  <a:lnTo>
                    <a:pt x="160" y="68"/>
                  </a:lnTo>
                  <a:lnTo>
                    <a:pt x="164" y="68"/>
                  </a:lnTo>
                  <a:lnTo>
                    <a:pt x="164" y="72"/>
                  </a:lnTo>
                  <a:lnTo>
                    <a:pt x="160" y="72"/>
                  </a:lnTo>
                  <a:lnTo>
                    <a:pt x="160" y="72"/>
                  </a:lnTo>
                  <a:lnTo>
                    <a:pt x="160" y="72"/>
                  </a:lnTo>
                  <a:close/>
                  <a:moveTo>
                    <a:pt x="134" y="76"/>
                  </a:moveTo>
                  <a:lnTo>
                    <a:pt x="130" y="76"/>
                  </a:lnTo>
                  <a:lnTo>
                    <a:pt x="130" y="72"/>
                  </a:lnTo>
                  <a:lnTo>
                    <a:pt x="134" y="72"/>
                  </a:lnTo>
                  <a:lnTo>
                    <a:pt x="134" y="76"/>
                  </a:lnTo>
                  <a:lnTo>
                    <a:pt x="134" y="76"/>
                  </a:lnTo>
                  <a:lnTo>
                    <a:pt x="134" y="76"/>
                  </a:lnTo>
                  <a:close/>
                  <a:moveTo>
                    <a:pt x="120" y="82"/>
                  </a:moveTo>
                  <a:lnTo>
                    <a:pt x="120" y="78"/>
                  </a:lnTo>
                  <a:lnTo>
                    <a:pt x="120" y="76"/>
                  </a:lnTo>
                  <a:lnTo>
                    <a:pt x="124" y="76"/>
                  </a:lnTo>
                  <a:lnTo>
                    <a:pt x="124" y="78"/>
                  </a:lnTo>
                  <a:lnTo>
                    <a:pt x="120" y="82"/>
                  </a:lnTo>
                  <a:lnTo>
                    <a:pt x="120" y="82"/>
                  </a:lnTo>
                  <a:lnTo>
                    <a:pt x="120" y="82"/>
                  </a:lnTo>
                  <a:close/>
                  <a:moveTo>
                    <a:pt x="116" y="86"/>
                  </a:moveTo>
                  <a:lnTo>
                    <a:pt x="116" y="82"/>
                  </a:lnTo>
                  <a:lnTo>
                    <a:pt x="116" y="78"/>
                  </a:lnTo>
                  <a:lnTo>
                    <a:pt x="120" y="78"/>
                  </a:lnTo>
                  <a:lnTo>
                    <a:pt x="120" y="82"/>
                  </a:lnTo>
                  <a:lnTo>
                    <a:pt x="116" y="82"/>
                  </a:lnTo>
                  <a:lnTo>
                    <a:pt x="116" y="86"/>
                  </a:lnTo>
                  <a:lnTo>
                    <a:pt x="116" y="86"/>
                  </a:lnTo>
                  <a:lnTo>
                    <a:pt x="116" y="86"/>
                  </a:lnTo>
                  <a:close/>
                  <a:moveTo>
                    <a:pt x="154" y="82"/>
                  </a:moveTo>
                  <a:lnTo>
                    <a:pt x="154" y="78"/>
                  </a:lnTo>
                  <a:lnTo>
                    <a:pt x="158" y="78"/>
                  </a:lnTo>
                  <a:lnTo>
                    <a:pt x="158" y="82"/>
                  </a:lnTo>
                  <a:lnTo>
                    <a:pt x="154" y="82"/>
                  </a:lnTo>
                  <a:lnTo>
                    <a:pt x="154" y="82"/>
                  </a:lnTo>
                  <a:lnTo>
                    <a:pt x="154" y="82"/>
                  </a:lnTo>
                  <a:close/>
                  <a:moveTo>
                    <a:pt x="146" y="82"/>
                  </a:moveTo>
                  <a:lnTo>
                    <a:pt x="150" y="82"/>
                  </a:lnTo>
                  <a:lnTo>
                    <a:pt x="146" y="82"/>
                  </a:lnTo>
                  <a:lnTo>
                    <a:pt x="146" y="82"/>
                  </a:lnTo>
                  <a:lnTo>
                    <a:pt x="146" y="82"/>
                  </a:lnTo>
                  <a:close/>
                  <a:moveTo>
                    <a:pt x="134" y="106"/>
                  </a:moveTo>
                  <a:lnTo>
                    <a:pt x="130" y="106"/>
                  </a:lnTo>
                  <a:lnTo>
                    <a:pt x="130" y="102"/>
                  </a:lnTo>
                  <a:lnTo>
                    <a:pt x="134" y="102"/>
                  </a:lnTo>
                  <a:lnTo>
                    <a:pt x="134" y="106"/>
                  </a:lnTo>
                  <a:lnTo>
                    <a:pt x="134" y="106"/>
                  </a:lnTo>
                  <a:lnTo>
                    <a:pt x="134" y="106"/>
                  </a:lnTo>
                  <a:close/>
                  <a:moveTo>
                    <a:pt x="102" y="138"/>
                  </a:moveTo>
                  <a:lnTo>
                    <a:pt x="104" y="138"/>
                  </a:lnTo>
                  <a:lnTo>
                    <a:pt x="102" y="138"/>
                  </a:lnTo>
                  <a:lnTo>
                    <a:pt x="102" y="138"/>
                  </a:lnTo>
                  <a:lnTo>
                    <a:pt x="102" y="138"/>
                  </a:lnTo>
                  <a:close/>
                  <a:moveTo>
                    <a:pt x="104" y="150"/>
                  </a:moveTo>
                  <a:lnTo>
                    <a:pt x="104" y="146"/>
                  </a:lnTo>
                  <a:lnTo>
                    <a:pt x="104" y="142"/>
                  </a:lnTo>
                  <a:lnTo>
                    <a:pt x="104" y="138"/>
                  </a:lnTo>
                  <a:lnTo>
                    <a:pt x="108" y="138"/>
                  </a:lnTo>
                  <a:lnTo>
                    <a:pt x="108" y="142"/>
                  </a:lnTo>
                  <a:lnTo>
                    <a:pt x="108" y="146"/>
                  </a:lnTo>
                  <a:lnTo>
                    <a:pt x="104" y="146"/>
                  </a:lnTo>
                  <a:lnTo>
                    <a:pt x="104" y="150"/>
                  </a:lnTo>
                  <a:lnTo>
                    <a:pt x="104" y="150"/>
                  </a:lnTo>
                  <a:lnTo>
                    <a:pt x="104" y="150"/>
                  </a:lnTo>
                  <a:close/>
                  <a:moveTo>
                    <a:pt x="104" y="154"/>
                  </a:moveTo>
                  <a:lnTo>
                    <a:pt x="102" y="154"/>
                  </a:lnTo>
                  <a:lnTo>
                    <a:pt x="104" y="150"/>
                  </a:lnTo>
                  <a:lnTo>
                    <a:pt x="108" y="150"/>
                  </a:lnTo>
                  <a:lnTo>
                    <a:pt x="108" y="154"/>
                  </a:lnTo>
                  <a:lnTo>
                    <a:pt x="104" y="154"/>
                  </a:lnTo>
                  <a:lnTo>
                    <a:pt x="104" y="154"/>
                  </a:lnTo>
                  <a:lnTo>
                    <a:pt x="104" y="154"/>
                  </a:lnTo>
                  <a:close/>
                  <a:moveTo>
                    <a:pt x="86" y="158"/>
                  </a:moveTo>
                  <a:lnTo>
                    <a:pt x="90" y="154"/>
                  </a:lnTo>
                  <a:lnTo>
                    <a:pt x="86" y="158"/>
                  </a:lnTo>
                  <a:lnTo>
                    <a:pt x="86" y="158"/>
                  </a:lnTo>
                  <a:lnTo>
                    <a:pt x="86" y="158"/>
                  </a:lnTo>
                  <a:close/>
                  <a:moveTo>
                    <a:pt x="90" y="158"/>
                  </a:moveTo>
                  <a:lnTo>
                    <a:pt x="86" y="158"/>
                  </a:lnTo>
                  <a:lnTo>
                    <a:pt x="90" y="154"/>
                  </a:lnTo>
                  <a:lnTo>
                    <a:pt x="94" y="158"/>
                  </a:lnTo>
                  <a:lnTo>
                    <a:pt x="90" y="158"/>
                  </a:lnTo>
                  <a:lnTo>
                    <a:pt x="90" y="158"/>
                  </a:lnTo>
                  <a:lnTo>
                    <a:pt x="90" y="158"/>
                  </a:lnTo>
                  <a:close/>
                  <a:moveTo>
                    <a:pt x="94" y="164"/>
                  </a:moveTo>
                  <a:lnTo>
                    <a:pt x="90" y="164"/>
                  </a:lnTo>
                  <a:lnTo>
                    <a:pt x="90" y="162"/>
                  </a:lnTo>
                  <a:lnTo>
                    <a:pt x="94" y="164"/>
                  </a:lnTo>
                  <a:lnTo>
                    <a:pt x="94" y="164"/>
                  </a:lnTo>
                  <a:lnTo>
                    <a:pt x="94" y="164"/>
                  </a:lnTo>
                  <a:close/>
                  <a:moveTo>
                    <a:pt x="52" y="194"/>
                  </a:moveTo>
                  <a:lnTo>
                    <a:pt x="52" y="192"/>
                  </a:lnTo>
                  <a:lnTo>
                    <a:pt x="56" y="192"/>
                  </a:lnTo>
                  <a:lnTo>
                    <a:pt x="56" y="194"/>
                  </a:lnTo>
                  <a:lnTo>
                    <a:pt x="52" y="194"/>
                  </a:lnTo>
                  <a:lnTo>
                    <a:pt x="52" y="194"/>
                  </a:lnTo>
                  <a:lnTo>
                    <a:pt x="52" y="194"/>
                  </a:lnTo>
                  <a:close/>
                  <a:moveTo>
                    <a:pt x="52" y="198"/>
                  </a:moveTo>
                  <a:lnTo>
                    <a:pt x="48" y="194"/>
                  </a:lnTo>
                  <a:lnTo>
                    <a:pt x="52" y="194"/>
                  </a:lnTo>
                  <a:lnTo>
                    <a:pt x="56" y="198"/>
                  </a:lnTo>
                  <a:lnTo>
                    <a:pt x="52" y="198"/>
                  </a:lnTo>
                  <a:lnTo>
                    <a:pt x="52" y="198"/>
                  </a:lnTo>
                  <a:lnTo>
                    <a:pt x="52" y="198"/>
                  </a:lnTo>
                  <a:close/>
                  <a:moveTo>
                    <a:pt x="44" y="198"/>
                  </a:moveTo>
                  <a:lnTo>
                    <a:pt x="48" y="194"/>
                  </a:lnTo>
                  <a:lnTo>
                    <a:pt x="48" y="198"/>
                  </a:lnTo>
                  <a:lnTo>
                    <a:pt x="44" y="198"/>
                  </a:lnTo>
                  <a:lnTo>
                    <a:pt x="44" y="198"/>
                  </a:lnTo>
                  <a:lnTo>
                    <a:pt x="44" y="198"/>
                  </a:lnTo>
                  <a:close/>
                  <a:moveTo>
                    <a:pt x="44" y="202"/>
                  </a:moveTo>
                  <a:lnTo>
                    <a:pt x="42" y="202"/>
                  </a:lnTo>
                  <a:lnTo>
                    <a:pt x="42" y="198"/>
                  </a:lnTo>
                  <a:lnTo>
                    <a:pt x="44" y="198"/>
                  </a:lnTo>
                  <a:lnTo>
                    <a:pt x="44" y="202"/>
                  </a:lnTo>
                  <a:lnTo>
                    <a:pt x="44" y="202"/>
                  </a:lnTo>
                  <a:lnTo>
                    <a:pt x="44" y="202"/>
                  </a:lnTo>
                  <a:close/>
                  <a:moveTo>
                    <a:pt x="42" y="202"/>
                  </a:moveTo>
                  <a:lnTo>
                    <a:pt x="38" y="202"/>
                  </a:lnTo>
                  <a:lnTo>
                    <a:pt x="38" y="198"/>
                  </a:lnTo>
                  <a:lnTo>
                    <a:pt x="42" y="198"/>
                  </a:lnTo>
                  <a:lnTo>
                    <a:pt x="42" y="202"/>
                  </a:lnTo>
                  <a:lnTo>
                    <a:pt x="42" y="202"/>
                  </a:lnTo>
                  <a:lnTo>
                    <a:pt x="42" y="202"/>
                  </a:lnTo>
                  <a:close/>
                  <a:moveTo>
                    <a:pt x="26" y="210"/>
                  </a:moveTo>
                  <a:lnTo>
                    <a:pt x="30" y="206"/>
                  </a:lnTo>
                  <a:lnTo>
                    <a:pt x="30" y="210"/>
                  </a:lnTo>
                  <a:lnTo>
                    <a:pt x="26" y="210"/>
                  </a:lnTo>
                  <a:lnTo>
                    <a:pt x="26" y="210"/>
                  </a:lnTo>
                  <a:lnTo>
                    <a:pt x="26" y="210"/>
                  </a:lnTo>
                  <a:close/>
                  <a:moveTo>
                    <a:pt x="22" y="218"/>
                  </a:moveTo>
                  <a:lnTo>
                    <a:pt x="18" y="218"/>
                  </a:lnTo>
                  <a:lnTo>
                    <a:pt x="18" y="214"/>
                  </a:lnTo>
                  <a:lnTo>
                    <a:pt x="22" y="214"/>
                  </a:lnTo>
                  <a:lnTo>
                    <a:pt x="22" y="218"/>
                  </a:lnTo>
                  <a:lnTo>
                    <a:pt x="22" y="218"/>
                  </a:lnTo>
                  <a:lnTo>
                    <a:pt x="22" y="218"/>
                  </a:lnTo>
                  <a:close/>
                  <a:moveTo>
                    <a:pt x="14" y="222"/>
                  </a:moveTo>
                  <a:lnTo>
                    <a:pt x="14" y="218"/>
                  </a:lnTo>
                  <a:lnTo>
                    <a:pt x="14" y="214"/>
                  </a:lnTo>
                  <a:lnTo>
                    <a:pt x="18" y="214"/>
                  </a:lnTo>
                  <a:lnTo>
                    <a:pt x="18" y="218"/>
                  </a:lnTo>
                  <a:lnTo>
                    <a:pt x="14" y="218"/>
                  </a:lnTo>
                  <a:lnTo>
                    <a:pt x="14" y="222"/>
                  </a:lnTo>
                  <a:lnTo>
                    <a:pt x="14" y="222"/>
                  </a:lnTo>
                  <a:lnTo>
                    <a:pt x="14" y="222"/>
                  </a:lnTo>
                  <a:close/>
                  <a:moveTo>
                    <a:pt x="12" y="222"/>
                  </a:moveTo>
                  <a:lnTo>
                    <a:pt x="12" y="218"/>
                  </a:lnTo>
                  <a:lnTo>
                    <a:pt x="14" y="218"/>
                  </a:lnTo>
                  <a:lnTo>
                    <a:pt x="14" y="222"/>
                  </a:lnTo>
                  <a:lnTo>
                    <a:pt x="12" y="222"/>
                  </a:lnTo>
                  <a:lnTo>
                    <a:pt x="12" y="222"/>
                  </a:lnTo>
                  <a:lnTo>
                    <a:pt x="12" y="222"/>
                  </a:lnTo>
                  <a:close/>
                  <a:moveTo>
                    <a:pt x="4" y="232"/>
                  </a:moveTo>
                  <a:lnTo>
                    <a:pt x="4" y="228"/>
                  </a:lnTo>
                  <a:lnTo>
                    <a:pt x="0" y="228"/>
                  </a:lnTo>
                  <a:lnTo>
                    <a:pt x="4" y="228"/>
                  </a:lnTo>
                  <a:lnTo>
                    <a:pt x="8" y="228"/>
                  </a:lnTo>
                  <a:lnTo>
                    <a:pt x="4" y="228"/>
                  </a:lnTo>
                  <a:lnTo>
                    <a:pt x="4" y="232"/>
                  </a:lnTo>
                  <a:lnTo>
                    <a:pt x="4" y="232"/>
                  </a:lnTo>
                  <a:lnTo>
                    <a:pt x="4" y="232"/>
                  </a:lnTo>
                  <a:close/>
                  <a:moveTo>
                    <a:pt x="0" y="246"/>
                  </a:moveTo>
                  <a:lnTo>
                    <a:pt x="0" y="242"/>
                  </a:lnTo>
                  <a:lnTo>
                    <a:pt x="4" y="242"/>
                  </a:lnTo>
                  <a:lnTo>
                    <a:pt x="4" y="246"/>
                  </a:lnTo>
                  <a:lnTo>
                    <a:pt x="0" y="246"/>
                  </a:lnTo>
                  <a:lnTo>
                    <a:pt x="0" y="246"/>
                  </a:lnTo>
                  <a:lnTo>
                    <a:pt x="0" y="246"/>
                  </a:lnTo>
                  <a:close/>
                  <a:moveTo>
                    <a:pt x="12" y="262"/>
                  </a:moveTo>
                  <a:lnTo>
                    <a:pt x="8" y="258"/>
                  </a:lnTo>
                  <a:lnTo>
                    <a:pt x="12" y="258"/>
                  </a:lnTo>
                  <a:lnTo>
                    <a:pt x="12" y="254"/>
                  </a:lnTo>
                  <a:lnTo>
                    <a:pt x="14" y="254"/>
                  </a:lnTo>
                  <a:lnTo>
                    <a:pt x="14" y="262"/>
                  </a:lnTo>
                  <a:lnTo>
                    <a:pt x="12" y="262"/>
                  </a:lnTo>
                  <a:lnTo>
                    <a:pt x="12" y="262"/>
                  </a:lnTo>
                  <a:lnTo>
                    <a:pt x="12" y="262"/>
                  </a:lnTo>
                  <a:close/>
                  <a:moveTo>
                    <a:pt x="296" y="8"/>
                  </a:moveTo>
                  <a:lnTo>
                    <a:pt x="292" y="4"/>
                  </a:lnTo>
                  <a:lnTo>
                    <a:pt x="296" y="4"/>
                  </a:lnTo>
                  <a:lnTo>
                    <a:pt x="292" y="4"/>
                  </a:lnTo>
                  <a:lnTo>
                    <a:pt x="296" y="0"/>
                  </a:lnTo>
                  <a:lnTo>
                    <a:pt x="300" y="0"/>
                  </a:lnTo>
                  <a:lnTo>
                    <a:pt x="304" y="0"/>
                  </a:lnTo>
                  <a:lnTo>
                    <a:pt x="304" y="4"/>
                  </a:lnTo>
                  <a:lnTo>
                    <a:pt x="300" y="4"/>
                  </a:lnTo>
                  <a:lnTo>
                    <a:pt x="304" y="4"/>
                  </a:lnTo>
                  <a:lnTo>
                    <a:pt x="300" y="4"/>
                  </a:lnTo>
                  <a:lnTo>
                    <a:pt x="296" y="8"/>
                  </a:lnTo>
                  <a:lnTo>
                    <a:pt x="296" y="8"/>
                  </a:lnTo>
                  <a:lnTo>
                    <a:pt x="296" y="8"/>
                  </a:lnTo>
                  <a:close/>
                  <a:moveTo>
                    <a:pt x="274" y="8"/>
                  </a:moveTo>
                  <a:lnTo>
                    <a:pt x="274" y="4"/>
                  </a:lnTo>
                  <a:lnTo>
                    <a:pt x="276" y="4"/>
                  </a:lnTo>
                  <a:lnTo>
                    <a:pt x="276" y="8"/>
                  </a:lnTo>
                  <a:lnTo>
                    <a:pt x="274" y="8"/>
                  </a:lnTo>
                  <a:lnTo>
                    <a:pt x="274" y="8"/>
                  </a:lnTo>
                  <a:lnTo>
                    <a:pt x="274" y="8"/>
                  </a:lnTo>
                  <a:close/>
                  <a:moveTo>
                    <a:pt x="248" y="20"/>
                  </a:moveTo>
                  <a:lnTo>
                    <a:pt x="248" y="16"/>
                  </a:lnTo>
                  <a:lnTo>
                    <a:pt x="244" y="16"/>
                  </a:lnTo>
                  <a:lnTo>
                    <a:pt x="244" y="12"/>
                  </a:lnTo>
                  <a:lnTo>
                    <a:pt x="248" y="12"/>
                  </a:lnTo>
                  <a:lnTo>
                    <a:pt x="248" y="16"/>
                  </a:lnTo>
                  <a:lnTo>
                    <a:pt x="250" y="12"/>
                  </a:lnTo>
                  <a:lnTo>
                    <a:pt x="254" y="12"/>
                  </a:lnTo>
                  <a:lnTo>
                    <a:pt x="254" y="16"/>
                  </a:lnTo>
                  <a:lnTo>
                    <a:pt x="258" y="16"/>
                  </a:lnTo>
                  <a:lnTo>
                    <a:pt x="258" y="12"/>
                  </a:lnTo>
                  <a:lnTo>
                    <a:pt x="254" y="12"/>
                  </a:lnTo>
                  <a:lnTo>
                    <a:pt x="258" y="12"/>
                  </a:lnTo>
                  <a:lnTo>
                    <a:pt x="262" y="12"/>
                  </a:lnTo>
                  <a:lnTo>
                    <a:pt x="266" y="12"/>
                  </a:lnTo>
                  <a:lnTo>
                    <a:pt x="266" y="8"/>
                  </a:lnTo>
                  <a:lnTo>
                    <a:pt x="262" y="8"/>
                  </a:lnTo>
                  <a:lnTo>
                    <a:pt x="266" y="8"/>
                  </a:lnTo>
                  <a:lnTo>
                    <a:pt x="266" y="12"/>
                  </a:lnTo>
                  <a:lnTo>
                    <a:pt x="262" y="12"/>
                  </a:lnTo>
                  <a:lnTo>
                    <a:pt x="262" y="16"/>
                  </a:lnTo>
                  <a:lnTo>
                    <a:pt x="258" y="16"/>
                  </a:lnTo>
                  <a:lnTo>
                    <a:pt x="254" y="16"/>
                  </a:lnTo>
                  <a:lnTo>
                    <a:pt x="250" y="20"/>
                  </a:lnTo>
                  <a:lnTo>
                    <a:pt x="248" y="16"/>
                  </a:lnTo>
                  <a:lnTo>
                    <a:pt x="248" y="20"/>
                  </a:lnTo>
                  <a:lnTo>
                    <a:pt x="248" y="20"/>
                  </a:lnTo>
                  <a:lnTo>
                    <a:pt x="248" y="20"/>
                  </a:lnTo>
                  <a:close/>
                  <a:moveTo>
                    <a:pt x="262" y="22"/>
                  </a:moveTo>
                  <a:lnTo>
                    <a:pt x="258" y="20"/>
                  </a:lnTo>
                  <a:lnTo>
                    <a:pt x="262" y="16"/>
                  </a:lnTo>
                  <a:lnTo>
                    <a:pt x="266" y="16"/>
                  </a:lnTo>
                  <a:lnTo>
                    <a:pt x="270" y="16"/>
                  </a:lnTo>
                  <a:lnTo>
                    <a:pt x="270" y="20"/>
                  </a:lnTo>
                  <a:lnTo>
                    <a:pt x="266" y="20"/>
                  </a:lnTo>
                  <a:lnTo>
                    <a:pt x="266" y="22"/>
                  </a:lnTo>
                  <a:lnTo>
                    <a:pt x="262" y="22"/>
                  </a:lnTo>
                  <a:lnTo>
                    <a:pt x="262" y="22"/>
                  </a:lnTo>
                  <a:lnTo>
                    <a:pt x="262" y="22"/>
                  </a:lnTo>
                  <a:close/>
                  <a:moveTo>
                    <a:pt x="218" y="30"/>
                  </a:moveTo>
                  <a:lnTo>
                    <a:pt x="214" y="30"/>
                  </a:lnTo>
                  <a:lnTo>
                    <a:pt x="214" y="26"/>
                  </a:lnTo>
                  <a:lnTo>
                    <a:pt x="214" y="22"/>
                  </a:lnTo>
                  <a:lnTo>
                    <a:pt x="210" y="22"/>
                  </a:lnTo>
                  <a:lnTo>
                    <a:pt x="214" y="22"/>
                  </a:lnTo>
                  <a:lnTo>
                    <a:pt x="214" y="26"/>
                  </a:lnTo>
                  <a:lnTo>
                    <a:pt x="218" y="26"/>
                  </a:lnTo>
                  <a:lnTo>
                    <a:pt x="218" y="30"/>
                  </a:lnTo>
                  <a:lnTo>
                    <a:pt x="218" y="30"/>
                  </a:lnTo>
                  <a:lnTo>
                    <a:pt x="218" y="30"/>
                  </a:lnTo>
                  <a:close/>
                  <a:moveTo>
                    <a:pt x="224" y="30"/>
                  </a:moveTo>
                  <a:lnTo>
                    <a:pt x="224" y="26"/>
                  </a:lnTo>
                  <a:lnTo>
                    <a:pt x="224" y="30"/>
                  </a:lnTo>
                  <a:lnTo>
                    <a:pt x="224" y="26"/>
                  </a:lnTo>
                  <a:lnTo>
                    <a:pt x="220" y="26"/>
                  </a:lnTo>
                  <a:lnTo>
                    <a:pt x="224" y="26"/>
                  </a:lnTo>
                  <a:lnTo>
                    <a:pt x="224" y="22"/>
                  </a:lnTo>
                  <a:lnTo>
                    <a:pt x="228" y="22"/>
                  </a:lnTo>
                  <a:lnTo>
                    <a:pt x="228" y="26"/>
                  </a:lnTo>
                  <a:lnTo>
                    <a:pt x="228" y="30"/>
                  </a:lnTo>
                  <a:lnTo>
                    <a:pt x="224" y="30"/>
                  </a:lnTo>
                  <a:lnTo>
                    <a:pt x="224" y="30"/>
                  </a:lnTo>
                  <a:lnTo>
                    <a:pt x="224" y="30"/>
                  </a:lnTo>
                  <a:close/>
                  <a:moveTo>
                    <a:pt x="210" y="26"/>
                  </a:moveTo>
                  <a:lnTo>
                    <a:pt x="206" y="26"/>
                  </a:lnTo>
                  <a:lnTo>
                    <a:pt x="210" y="26"/>
                  </a:lnTo>
                  <a:lnTo>
                    <a:pt x="210" y="26"/>
                  </a:lnTo>
                  <a:lnTo>
                    <a:pt x="210" y="26"/>
                  </a:lnTo>
                  <a:close/>
                  <a:moveTo>
                    <a:pt x="206" y="34"/>
                  </a:moveTo>
                  <a:lnTo>
                    <a:pt x="202" y="34"/>
                  </a:lnTo>
                  <a:lnTo>
                    <a:pt x="198" y="34"/>
                  </a:lnTo>
                  <a:lnTo>
                    <a:pt x="198" y="30"/>
                  </a:lnTo>
                  <a:lnTo>
                    <a:pt x="202" y="30"/>
                  </a:lnTo>
                  <a:lnTo>
                    <a:pt x="206" y="30"/>
                  </a:lnTo>
                  <a:lnTo>
                    <a:pt x="206" y="26"/>
                  </a:lnTo>
                  <a:lnTo>
                    <a:pt x="206" y="30"/>
                  </a:lnTo>
                  <a:lnTo>
                    <a:pt x="210" y="30"/>
                  </a:lnTo>
                  <a:lnTo>
                    <a:pt x="214" y="30"/>
                  </a:lnTo>
                  <a:lnTo>
                    <a:pt x="210" y="34"/>
                  </a:lnTo>
                  <a:lnTo>
                    <a:pt x="206" y="34"/>
                  </a:lnTo>
                  <a:lnTo>
                    <a:pt x="206" y="34"/>
                  </a:lnTo>
                  <a:lnTo>
                    <a:pt x="206" y="34"/>
                  </a:lnTo>
                  <a:close/>
                  <a:moveTo>
                    <a:pt x="194" y="38"/>
                  </a:moveTo>
                  <a:lnTo>
                    <a:pt x="198" y="38"/>
                  </a:lnTo>
                  <a:lnTo>
                    <a:pt x="194" y="38"/>
                  </a:lnTo>
                  <a:lnTo>
                    <a:pt x="194" y="34"/>
                  </a:lnTo>
                  <a:lnTo>
                    <a:pt x="194" y="38"/>
                  </a:lnTo>
                  <a:lnTo>
                    <a:pt x="198" y="38"/>
                  </a:lnTo>
                  <a:lnTo>
                    <a:pt x="198" y="34"/>
                  </a:lnTo>
                  <a:lnTo>
                    <a:pt x="202" y="34"/>
                  </a:lnTo>
                  <a:lnTo>
                    <a:pt x="202" y="38"/>
                  </a:lnTo>
                  <a:lnTo>
                    <a:pt x="198" y="38"/>
                  </a:lnTo>
                  <a:lnTo>
                    <a:pt x="198" y="42"/>
                  </a:lnTo>
                  <a:lnTo>
                    <a:pt x="202" y="42"/>
                  </a:lnTo>
                  <a:lnTo>
                    <a:pt x="198" y="42"/>
                  </a:lnTo>
                  <a:lnTo>
                    <a:pt x="194" y="42"/>
                  </a:lnTo>
                  <a:lnTo>
                    <a:pt x="190" y="42"/>
                  </a:lnTo>
                  <a:lnTo>
                    <a:pt x="188" y="42"/>
                  </a:lnTo>
                  <a:lnTo>
                    <a:pt x="190" y="38"/>
                  </a:lnTo>
                  <a:lnTo>
                    <a:pt x="190" y="42"/>
                  </a:lnTo>
                  <a:lnTo>
                    <a:pt x="190" y="38"/>
                  </a:lnTo>
                  <a:lnTo>
                    <a:pt x="194" y="38"/>
                  </a:lnTo>
                  <a:lnTo>
                    <a:pt x="194" y="38"/>
                  </a:lnTo>
                  <a:lnTo>
                    <a:pt x="194" y="38"/>
                  </a:lnTo>
                  <a:close/>
                  <a:moveTo>
                    <a:pt x="172" y="50"/>
                  </a:moveTo>
                  <a:lnTo>
                    <a:pt x="176" y="50"/>
                  </a:lnTo>
                  <a:lnTo>
                    <a:pt x="172" y="50"/>
                  </a:lnTo>
                  <a:lnTo>
                    <a:pt x="176" y="50"/>
                  </a:lnTo>
                  <a:lnTo>
                    <a:pt x="176" y="46"/>
                  </a:lnTo>
                  <a:lnTo>
                    <a:pt x="172" y="46"/>
                  </a:lnTo>
                  <a:lnTo>
                    <a:pt x="176" y="46"/>
                  </a:lnTo>
                  <a:lnTo>
                    <a:pt x="180" y="46"/>
                  </a:lnTo>
                  <a:lnTo>
                    <a:pt x="176" y="46"/>
                  </a:lnTo>
                  <a:lnTo>
                    <a:pt x="176" y="42"/>
                  </a:lnTo>
                  <a:lnTo>
                    <a:pt x="180" y="46"/>
                  </a:lnTo>
                  <a:lnTo>
                    <a:pt x="180" y="42"/>
                  </a:lnTo>
                  <a:lnTo>
                    <a:pt x="184" y="42"/>
                  </a:lnTo>
                  <a:lnTo>
                    <a:pt x="184" y="46"/>
                  </a:lnTo>
                  <a:lnTo>
                    <a:pt x="184" y="42"/>
                  </a:lnTo>
                  <a:lnTo>
                    <a:pt x="180" y="42"/>
                  </a:lnTo>
                  <a:lnTo>
                    <a:pt x="184" y="42"/>
                  </a:lnTo>
                  <a:lnTo>
                    <a:pt x="188" y="42"/>
                  </a:lnTo>
                  <a:lnTo>
                    <a:pt x="190" y="46"/>
                  </a:lnTo>
                  <a:lnTo>
                    <a:pt x="188" y="46"/>
                  </a:lnTo>
                  <a:lnTo>
                    <a:pt x="188" y="50"/>
                  </a:lnTo>
                  <a:lnTo>
                    <a:pt x="188" y="52"/>
                  </a:lnTo>
                  <a:lnTo>
                    <a:pt x="184" y="52"/>
                  </a:lnTo>
                  <a:lnTo>
                    <a:pt x="180" y="50"/>
                  </a:lnTo>
                  <a:lnTo>
                    <a:pt x="180" y="52"/>
                  </a:lnTo>
                  <a:lnTo>
                    <a:pt x="176" y="52"/>
                  </a:lnTo>
                  <a:lnTo>
                    <a:pt x="176" y="56"/>
                  </a:lnTo>
                  <a:lnTo>
                    <a:pt x="176" y="52"/>
                  </a:lnTo>
                  <a:lnTo>
                    <a:pt x="172" y="52"/>
                  </a:lnTo>
                  <a:lnTo>
                    <a:pt x="176" y="52"/>
                  </a:lnTo>
                  <a:lnTo>
                    <a:pt x="176" y="50"/>
                  </a:lnTo>
                  <a:lnTo>
                    <a:pt x="176" y="52"/>
                  </a:lnTo>
                  <a:lnTo>
                    <a:pt x="172" y="50"/>
                  </a:lnTo>
                  <a:lnTo>
                    <a:pt x="172" y="50"/>
                  </a:lnTo>
                  <a:lnTo>
                    <a:pt x="172" y="50"/>
                  </a:lnTo>
                  <a:close/>
                  <a:moveTo>
                    <a:pt x="154" y="60"/>
                  </a:moveTo>
                  <a:lnTo>
                    <a:pt x="154" y="56"/>
                  </a:lnTo>
                  <a:lnTo>
                    <a:pt x="154" y="52"/>
                  </a:lnTo>
                  <a:lnTo>
                    <a:pt x="158" y="52"/>
                  </a:lnTo>
                  <a:lnTo>
                    <a:pt x="158" y="50"/>
                  </a:lnTo>
                  <a:lnTo>
                    <a:pt x="160" y="50"/>
                  </a:lnTo>
                  <a:lnTo>
                    <a:pt x="160" y="52"/>
                  </a:lnTo>
                  <a:lnTo>
                    <a:pt x="158" y="52"/>
                  </a:lnTo>
                  <a:lnTo>
                    <a:pt x="158" y="56"/>
                  </a:lnTo>
                  <a:lnTo>
                    <a:pt x="154" y="56"/>
                  </a:lnTo>
                  <a:lnTo>
                    <a:pt x="154" y="60"/>
                  </a:lnTo>
                  <a:lnTo>
                    <a:pt x="154" y="60"/>
                  </a:lnTo>
                  <a:lnTo>
                    <a:pt x="154" y="60"/>
                  </a:lnTo>
                  <a:close/>
                  <a:moveTo>
                    <a:pt x="138" y="64"/>
                  </a:moveTo>
                  <a:lnTo>
                    <a:pt x="138" y="60"/>
                  </a:lnTo>
                  <a:lnTo>
                    <a:pt x="142" y="60"/>
                  </a:lnTo>
                  <a:lnTo>
                    <a:pt x="146" y="60"/>
                  </a:lnTo>
                  <a:lnTo>
                    <a:pt x="150" y="60"/>
                  </a:lnTo>
                  <a:lnTo>
                    <a:pt x="146" y="60"/>
                  </a:lnTo>
                  <a:lnTo>
                    <a:pt x="146" y="56"/>
                  </a:lnTo>
                  <a:lnTo>
                    <a:pt x="150" y="56"/>
                  </a:lnTo>
                  <a:lnTo>
                    <a:pt x="150" y="60"/>
                  </a:lnTo>
                  <a:lnTo>
                    <a:pt x="150" y="64"/>
                  </a:lnTo>
                  <a:lnTo>
                    <a:pt x="146" y="68"/>
                  </a:lnTo>
                  <a:lnTo>
                    <a:pt x="142" y="68"/>
                  </a:lnTo>
                  <a:lnTo>
                    <a:pt x="142" y="64"/>
                  </a:lnTo>
                  <a:lnTo>
                    <a:pt x="146" y="64"/>
                  </a:lnTo>
                  <a:lnTo>
                    <a:pt x="150" y="64"/>
                  </a:lnTo>
                  <a:lnTo>
                    <a:pt x="146" y="60"/>
                  </a:lnTo>
                  <a:lnTo>
                    <a:pt x="146" y="64"/>
                  </a:lnTo>
                  <a:lnTo>
                    <a:pt x="142" y="64"/>
                  </a:lnTo>
                  <a:lnTo>
                    <a:pt x="138" y="64"/>
                  </a:lnTo>
                  <a:lnTo>
                    <a:pt x="138" y="64"/>
                  </a:lnTo>
                  <a:lnTo>
                    <a:pt x="138" y="64"/>
                  </a:lnTo>
                  <a:close/>
                  <a:moveTo>
                    <a:pt x="168" y="68"/>
                  </a:moveTo>
                  <a:lnTo>
                    <a:pt x="164" y="68"/>
                  </a:lnTo>
                  <a:lnTo>
                    <a:pt x="160" y="68"/>
                  </a:lnTo>
                  <a:lnTo>
                    <a:pt x="160" y="72"/>
                  </a:lnTo>
                  <a:lnTo>
                    <a:pt x="158" y="72"/>
                  </a:lnTo>
                  <a:lnTo>
                    <a:pt x="154" y="72"/>
                  </a:lnTo>
                  <a:lnTo>
                    <a:pt x="150" y="72"/>
                  </a:lnTo>
                  <a:lnTo>
                    <a:pt x="154" y="72"/>
                  </a:lnTo>
                  <a:lnTo>
                    <a:pt x="154" y="68"/>
                  </a:lnTo>
                  <a:lnTo>
                    <a:pt x="154" y="72"/>
                  </a:lnTo>
                  <a:lnTo>
                    <a:pt x="150" y="72"/>
                  </a:lnTo>
                  <a:lnTo>
                    <a:pt x="146" y="76"/>
                  </a:lnTo>
                  <a:lnTo>
                    <a:pt x="146" y="72"/>
                  </a:lnTo>
                  <a:lnTo>
                    <a:pt x="150" y="68"/>
                  </a:lnTo>
                  <a:lnTo>
                    <a:pt x="154" y="64"/>
                  </a:lnTo>
                  <a:lnTo>
                    <a:pt x="158" y="64"/>
                  </a:lnTo>
                  <a:lnTo>
                    <a:pt x="154" y="64"/>
                  </a:lnTo>
                  <a:lnTo>
                    <a:pt x="154" y="60"/>
                  </a:lnTo>
                  <a:lnTo>
                    <a:pt x="154" y="64"/>
                  </a:lnTo>
                  <a:lnTo>
                    <a:pt x="154" y="60"/>
                  </a:lnTo>
                  <a:lnTo>
                    <a:pt x="154" y="56"/>
                  </a:lnTo>
                  <a:lnTo>
                    <a:pt x="158" y="56"/>
                  </a:lnTo>
                  <a:lnTo>
                    <a:pt x="158" y="60"/>
                  </a:lnTo>
                  <a:lnTo>
                    <a:pt x="160" y="60"/>
                  </a:lnTo>
                  <a:lnTo>
                    <a:pt x="160" y="64"/>
                  </a:lnTo>
                  <a:lnTo>
                    <a:pt x="158" y="64"/>
                  </a:lnTo>
                  <a:lnTo>
                    <a:pt x="158" y="68"/>
                  </a:lnTo>
                  <a:lnTo>
                    <a:pt x="158" y="64"/>
                  </a:lnTo>
                  <a:lnTo>
                    <a:pt x="160" y="64"/>
                  </a:lnTo>
                  <a:lnTo>
                    <a:pt x="160" y="60"/>
                  </a:lnTo>
                  <a:lnTo>
                    <a:pt x="164" y="60"/>
                  </a:lnTo>
                  <a:lnTo>
                    <a:pt x="168" y="60"/>
                  </a:lnTo>
                  <a:lnTo>
                    <a:pt x="168" y="64"/>
                  </a:lnTo>
                  <a:lnTo>
                    <a:pt x="168" y="68"/>
                  </a:lnTo>
                  <a:lnTo>
                    <a:pt x="168" y="68"/>
                  </a:lnTo>
                  <a:lnTo>
                    <a:pt x="168" y="68"/>
                  </a:lnTo>
                  <a:close/>
                  <a:moveTo>
                    <a:pt x="134" y="76"/>
                  </a:moveTo>
                  <a:lnTo>
                    <a:pt x="134" y="72"/>
                  </a:lnTo>
                  <a:lnTo>
                    <a:pt x="138" y="72"/>
                  </a:lnTo>
                  <a:lnTo>
                    <a:pt x="142" y="72"/>
                  </a:lnTo>
                  <a:lnTo>
                    <a:pt x="146" y="72"/>
                  </a:lnTo>
                  <a:lnTo>
                    <a:pt x="146" y="68"/>
                  </a:lnTo>
                  <a:lnTo>
                    <a:pt x="150" y="68"/>
                  </a:lnTo>
                  <a:lnTo>
                    <a:pt x="146" y="72"/>
                  </a:lnTo>
                  <a:lnTo>
                    <a:pt x="142" y="76"/>
                  </a:lnTo>
                  <a:lnTo>
                    <a:pt x="138" y="76"/>
                  </a:lnTo>
                  <a:lnTo>
                    <a:pt x="134" y="76"/>
                  </a:lnTo>
                  <a:lnTo>
                    <a:pt x="134" y="76"/>
                  </a:lnTo>
                  <a:lnTo>
                    <a:pt x="134" y="76"/>
                  </a:lnTo>
                  <a:close/>
                  <a:moveTo>
                    <a:pt x="124" y="78"/>
                  </a:moveTo>
                  <a:lnTo>
                    <a:pt x="124" y="76"/>
                  </a:lnTo>
                  <a:lnTo>
                    <a:pt x="128" y="76"/>
                  </a:lnTo>
                  <a:lnTo>
                    <a:pt x="130" y="76"/>
                  </a:lnTo>
                  <a:lnTo>
                    <a:pt x="134" y="76"/>
                  </a:lnTo>
                  <a:lnTo>
                    <a:pt x="130" y="76"/>
                  </a:lnTo>
                  <a:lnTo>
                    <a:pt x="130" y="78"/>
                  </a:lnTo>
                  <a:lnTo>
                    <a:pt x="128" y="78"/>
                  </a:lnTo>
                  <a:lnTo>
                    <a:pt x="124" y="78"/>
                  </a:lnTo>
                  <a:lnTo>
                    <a:pt x="124" y="78"/>
                  </a:lnTo>
                  <a:lnTo>
                    <a:pt x="124" y="78"/>
                  </a:lnTo>
                  <a:close/>
                  <a:moveTo>
                    <a:pt x="108" y="132"/>
                  </a:moveTo>
                  <a:lnTo>
                    <a:pt x="108" y="128"/>
                  </a:lnTo>
                  <a:lnTo>
                    <a:pt x="108" y="124"/>
                  </a:lnTo>
                  <a:lnTo>
                    <a:pt x="112" y="124"/>
                  </a:lnTo>
                  <a:lnTo>
                    <a:pt x="112" y="128"/>
                  </a:lnTo>
                  <a:lnTo>
                    <a:pt x="108" y="128"/>
                  </a:lnTo>
                  <a:lnTo>
                    <a:pt x="108" y="132"/>
                  </a:lnTo>
                  <a:lnTo>
                    <a:pt x="108" y="132"/>
                  </a:lnTo>
                  <a:lnTo>
                    <a:pt x="108" y="132"/>
                  </a:lnTo>
                  <a:close/>
                  <a:moveTo>
                    <a:pt x="108" y="132"/>
                  </a:moveTo>
                  <a:lnTo>
                    <a:pt x="112" y="132"/>
                  </a:lnTo>
                  <a:lnTo>
                    <a:pt x="112" y="128"/>
                  </a:lnTo>
                  <a:lnTo>
                    <a:pt x="116" y="128"/>
                  </a:lnTo>
                  <a:lnTo>
                    <a:pt x="116" y="132"/>
                  </a:lnTo>
                  <a:lnTo>
                    <a:pt x="112" y="132"/>
                  </a:lnTo>
                  <a:lnTo>
                    <a:pt x="108" y="132"/>
                  </a:lnTo>
                  <a:lnTo>
                    <a:pt x="108" y="132"/>
                  </a:lnTo>
                  <a:lnTo>
                    <a:pt x="108" y="132"/>
                  </a:lnTo>
                  <a:close/>
                  <a:moveTo>
                    <a:pt x="52" y="188"/>
                  </a:moveTo>
                  <a:lnTo>
                    <a:pt x="48" y="188"/>
                  </a:lnTo>
                  <a:lnTo>
                    <a:pt x="48" y="184"/>
                  </a:lnTo>
                  <a:lnTo>
                    <a:pt x="52" y="184"/>
                  </a:lnTo>
                  <a:lnTo>
                    <a:pt x="56" y="184"/>
                  </a:lnTo>
                  <a:lnTo>
                    <a:pt x="60" y="184"/>
                  </a:lnTo>
                  <a:lnTo>
                    <a:pt x="56" y="184"/>
                  </a:lnTo>
                  <a:lnTo>
                    <a:pt x="56" y="188"/>
                  </a:lnTo>
                  <a:lnTo>
                    <a:pt x="52" y="188"/>
                  </a:lnTo>
                  <a:lnTo>
                    <a:pt x="52" y="188"/>
                  </a:lnTo>
                  <a:lnTo>
                    <a:pt x="52" y="188"/>
                  </a:lnTo>
                  <a:close/>
                  <a:moveTo>
                    <a:pt x="52" y="192"/>
                  </a:moveTo>
                  <a:lnTo>
                    <a:pt x="48" y="192"/>
                  </a:lnTo>
                  <a:lnTo>
                    <a:pt x="52" y="192"/>
                  </a:lnTo>
                  <a:lnTo>
                    <a:pt x="52" y="188"/>
                  </a:lnTo>
                  <a:lnTo>
                    <a:pt x="56" y="188"/>
                  </a:lnTo>
                  <a:lnTo>
                    <a:pt x="60" y="188"/>
                  </a:lnTo>
                  <a:lnTo>
                    <a:pt x="64" y="188"/>
                  </a:lnTo>
                  <a:lnTo>
                    <a:pt x="60" y="188"/>
                  </a:lnTo>
                  <a:lnTo>
                    <a:pt x="60" y="192"/>
                  </a:lnTo>
                  <a:lnTo>
                    <a:pt x="56" y="192"/>
                  </a:lnTo>
                  <a:lnTo>
                    <a:pt x="52" y="192"/>
                  </a:lnTo>
                  <a:lnTo>
                    <a:pt x="52" y="192"/>
                  </a:lnTo>
                  <a:lnTo>
                    <a:pt x="52" y="192"/>
                  </a:lnTo>
                  <a:close/>
                  <a:moveTo>
                    <a:pt x="44" y="194"/>
                  </a:moveTo>
                  <a:lnTo>
                    <a:pt x="44" y="192"/>
                  </a:lnTo>
                  <a:lnTo>
                    <a:pt x="48" y="192"/>
                  </a:lnTo>
                  <a:lnTo>
                    <a:pt x="48" y="194"/>
                  </a:lnTo>
                  <a:lnTo>
                    <a:pt x="44" y="194"/>
                  </a:lnTo>
                  <a:lnTo>
                    <a:pt x="44" y="194"/>
                  </a:lnTo>
                  <a:lnTo>
                    <a:pt x="44" y="194"/>
                  </a:lnTo>
                  <a:close/>
                  <a:moveTo>
                    <a:pt x="8" y="258"/>
                  </a:moveTo>
                  <a:lnTo>
                    <a:pt x="4" y="258"/>
                  </a:lnTo>
                  <a:lnTo>
                    <a:pt x="4" y="254"/>
                  </a:lnTo>
                  <a:lnTo>
                    <a:pt x="0" y="254"/>
                  </a:lnTo>
                  <a:lnTo>
                    <a:pt x="4" y="254"/>
                  </a:lnTo>
                  <a:lnTo>
                    <a:pt x="4" y="258"/>
                  </a:lnTo>
                  <a:lnTo>
                    <a:pt x="8" y="258"/>
                  </a:lnTo>
                  <a:lnTo>
                    <a:pt x="8" y="258"/>
                  </a:lnTo>
                  <a:lnTo>
                    <a:pt x="8" y="258"/>
                  </a:lnTo>
                  <a:close/>
                  <a:moveTo>
                    <a:pt x="8" y="258"/>
                  </a:moveTo>
                  <a:lnTo>
                    <a:pt x="4" y="258"/>
                  </a:lnTo>
                  <a:lnTo>
                    <a:pt x="8" y="258"/>
                  </a:lnTo>
                  <a:lnTo>
                    <a:pt x="8" y="258"/>
                  </a:lnTo>
                  <a:lnTo>
                    <a:pt x="8" y="258"/>
                  </a:lnTo>
                  <a:close/>
                  <a:moveTo>
                    <a:pt x="8" y="262"/>
                  </a:moveTo>
                  <a:lnTo>
                    <a:pt x="4" y="262"/>
                  </a:lnTo>
                  <a:lnTo>
                    <a:pt x="4" y="258"/>
                  </a:lnTo>
                  <a:lnTo>
                    <a:pt x="8" y="258"/>
                  </a:lnTo>
                  <a:lnTo>
                    <a:pt x="8" y="262"/>
                  </a:lnTo>
                  <a:lnTo>
                    <a:pt x="8" y="262"/>
                  </a:lnTo>
                  <a:lnTo>
                    <a:pt x="8" y="262"/>
                  </a:lnTo>
                  <a:close/>
                  <a:moveTo>
                    <a:pt x="4" y="264"/>
                  </a:moveTo>
                  <a:lnTo>
                    <a:pt x="4" y="262"/>
                  </a:lnTo>
                  <a:lnTo>
                    <a:pt x="4" y="264"/>
                  </a:lnTo>
                  <a:lnTo>
                    <a:pt x="4" y="264"/>
                  </a:lnTo>
                  <a:lnTo>
                    <a:pt x="4" y="264"/>
                  </a:lnTo>
                  <a:close/>
                  <a:moveTo>
                    <a:pt x="12" y="272"/>
                  </a:moveTo>
                  <a:lnTo>
                    <a:pt x="8" y="272"/>
                  </a:lnTo>
                  <a:lnTo>
                    <a:pt x="12" y="268"/>
                  </a:lnTo>
                  <a:lnTo>
                    <a:pt x="12" y="272"/>
                  </a:lnTo>
                  <a:lnTo>
                    <a:pt x="12" y="272"/>
                  </a:lnTo>
                  <a:lnTo>
                    <a:pt x="12" y="272"/>
                  </a:lnTo>
                  <a:close/>
                  <a:moveTo>
                    <a:pt x="8" y="276"/>
                  </a:moveTo>
                  <a:lnTo>
                    <a:pt x="8" y="272"/>
                  </a:lnTo>
                  <a:lnTo>
                    <a:pt x="12" y="272"/>
                  </a:lnTo>
                  <a:lnTo>
                    <a:pt x="12" y="276"/>
                  </a:lnTo>
                  <a:lnTo>
                    <a:pt x="8" y="276"/>
                  </a:lnTo>
                  <a:lnTo>
                    <a:pt x="8" y="276"/>
                  </a:lnTo>
                  <a:lnTo>
                    <a:pt x="8" y="276"/>
                  </a:lnTo>
                  <a:close/>
                  <a:moveTo>
                    <a:pt x="8" y="280"/>
                  </a:moveTo>
                  <a:lnTo>
                    <a:pt x="4" y="280"/>
                  </a:lnTo>
                  <a:lnTo>
                    <a:pt x="4" y="276"/>
                  </a:lnTo>
                  <a:lnTo>
                    <a:pt x="4" y="272"/>
                  </a:lnTo>
                  <a:lnTo>
                    <a:pt x="8" y="272"/>
                  </a:lnTo>
                  <a:lnTo>
                    <a:pt x="8" y="276"/>
                  </a:lnTo>
                  <a:lnTo>
                    <a:pt x="8" y="280"/>
                  </a:lnTo>
                  <a:lnTo>
                    <a:pt x="8" y="280"/>
                  </a:lnTo>
                  <a:lnTo>
                    <a:pt x="8" y="280"/>
                  </a:lnTo>
                  <a:close/>
                  <a:moveTo>
                    <a:pt x="8" y="292"/>
                  </a:moveTo>
                  <a:lnTo>
                    <a:pt x="4" y="288"/>
                  </a:lnTo>
                  <a:lnTo>
                    <a:pt x="8" y="288"/>
                  </a:lnTo>
                  <a:lnTo>
                    <a:pt x="8" y="284"/>
                  </a:lnTo>
                  <a:lnTo>
                    <a:pt x="8" y="288"/>
                  </a:lnTo>
                  <a:lnTo>
                    <a:pt x="8" y="292"/>
                  </a:lnTo>
                  <a:lnTo>
                    <a:pt x="8" y="292"/>
                  </a:lnTo>
                  <a:lnTo>
                    <a:pt x="8" y="292"/>
                  </a:lnTo>
                  <a:close/>
                </a:path>
              </a:pathLst>
            </a:custGeom>
            <a:solidFill>
              <a:srgbClr val="CAE6E7"/>
            </a:solid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38" name="Freeform 117">
              <a:extLst>
                <a:ext uri="{FF2B5EF4-FFF2-40B4-BE49-F238E27FC236}">
                  <a16:creationId xmlns:a16="http://schemas.microsoft.com/office/drawing/2014/main" id="{DFE4EEB8-5349-D725-908C-EBA371D05381}"/>
                </a:ext>
              </a:extLst>
            </p:cNvPr>
            <p:cNvSpPr>
              <a:spLocks/>
            </p:cNvSpPr>
            <p:nvPr/>
          </p:nvSpPr>
          <p:spPr bwMode="auto">
            <a:xfrm>
              <a:off x="4714875" y="2946468"/>
              <a:ext cx="225425" cy="196850"/>
            </a:xfrm>
            <a:custGeom>
              <a:avLst/>
              <a:gdLst>
                <a:gd name="T0" fmla="*/ 118 w 142"/>
                <a:gd name="T1" fmla="*/ 120 h 124"/>
                <a:gd name="T2" fmla="*/ 116 w 142"/>
                <a:gd name="T3" fmla="*/ 124 h 124"/>
                <a:gd name="T4" fmla="*/ 104 w 142"/>
                <a:gd name="T5" fmla="*/ 116 h 124"/>
                <a:gd name="T6" fmla="*/ 96 w 142"/>
                <a:gd name="T7" fmla="*/ 120 h 124"/>
                <a:gd name="T8" fmla="*/ 90 w 142"/>
                <a:gd name="T9" fmla="*/ 116 h 124"/>
                <a:gd name="T10" fmla="*/ 78 w 142"/>
                <a:gd name="T11" fmla="*/ 120 h 124"/>
                <a:gd name="T12" fmla="*/ 74 w 142"/>
                <a:gd name="T13" fmla="*/ 112 h 124"/>
                <a:gd name="T14" fmla="*/ 66 w 142"/>
                <a:gd name="T15" fmla="*/ 116 h 124"/>
                <a:gd name="T16" fmla="*/ 62 w 142"/>
                <a:gd name="T17" fmla="*/ 108 h 124"/>
                <a:gd name="T18" fmla="*/ 56 w 142"/>
                <a:gd name="T19" fmla="*/ 104 h 124"/>
                <a:gd name="T20" fmla="*/ 48 w 142"/>
                <a:gd name="T21" fmla="*/ 102 h 124"/>
                <a:gd name="T22" fmla="*/ 40 w 142"/>
                <a:gd name="T23" fmla="*/ 98 h 124"/>
                <a:gd name="T24" fmla="*/ 36 w 142"/>
                <a:gd name="T25" fmla="*/ 98 h 124"/>
                <a:gd name="T26" fmla="*/ 36 w 142"/>
                <a:gd name="T27" fmla="*/ 102 h 124"/>
                <a:gd name="T28" fmla="*/ 30 w 142"/>
                <a:gd name="T29" fmla="*/ 98 h 124"/>
                <a:gd name="T30" fmla="*/ 26 w 142"/>
                <a:gd name="T31" fmla="*/ 90 h 124"/>
                <a:gd name="T32" fmla="*/ 14 w 142"/>
                <a:gd name="T33" fmla="*/ 86 h 124"/>
                <a:gd name="T34" fmla="*/ 10 w 142"/>
                <a:gd name="T35" fmla="*/ 86 h 124"/>
                <a:gd name="T36" fmla="*/ 10 w 142"/>
                <a:gd name="T37" fmla="*/ 78 h 124"/>
                <a:gd name="T38" fmla="*/ 6 w 142"/>
                <a:gd name="T39" fmla="*/ 72 h 124"/>
                <a:gd name="T40" fmla="*/ 6 w 142"/>
                <a:gd name="T41" fmla="*/ 64 h 124"/>
                <a:gd name="T42" fmla="*/ 4 w 142"/>
                <a:gd name="T43" fmla="*/ 56 h 124"/>
                <a:gd name="T44" fmla="*/ 6 w 142"/>
                <a:gd name="T45" fmla="*/ 48 h 124"/>
                <a:gd name="T46" fmla="*/ 0 w 142"/>
                <a:gd name="T47" fmla="*/ 46 h 124"/>
                <a:gd name="T48" fmla="*/ 4 w 142"/>
                <a:gd name="T49" fmla="*/ 34 h 124"/>
                <a:gd name="T50" fmla="*/ 4 w 142"/>
                <a:gd name="T51" fmla="*/ 26 h 124"/>
                <a:gd name="T52" fmla="*/ 0 w 142"/>
                <a:gd name="T53" fmla="*/ 20 h 124"/>
                <a:gd name="T54" fmla="*/ 4 w 142"/>
                <a:gd name="T55" fmla="*/ 20 h 124"/>
                <a:gd name="T56" fmla="*/ 14 w 142"/>
                <a:gd name="T57" fmla="*/ 16 h 124"/>
                <a:gd name="T58" fmla="*/ 26 w 142"/>
                <a:gd name="T59" fmla="*/ 16 h 124"/>
                <a:gd name="T60" fmla="*/ 32 w 142"/>
                <a:gd name="T61" fmla="*/ 8 h 124"/>
                <a:gd name="T62" fmla="*/ 44 w 142"/>
                <a:gd name="T63" fmla="*/ 4 h 124"/>
                <a:gd name="T64" fmla="*/ 52 w 142"/>
                <a:gd name="T65" fmla="*/ 0 h 124"/>
                <a:gd name="T66" fmla="*/ 62 w 142"/>
                <a:gd name="T67" fmla="*/ 4 h 124"/>
                <a:gd name="T68" fmla="*/ 60 w 142"/>
                <a:gd name="T69" fmla="*/ 4 h 124"/>
                <a:gd name="T70" fmla="*/ 66 w 142"/>
                <a:gd name="T71" fmla="*/ 12 h 124"/>
                <a:gd name="T72" fmla="*/ 74 w 142"/>
                <a:gd name="T73" fmla="*/ 8 h 124"/>
                <a:gd name="T74" fmla="*/ 74 w 142"/>
                <a:gd name="T75" fmla="*/ 12 h 124"/>
                <a:gd name="T76" fmla="*/ 78 w 142"/>
                <a:gd name="T77" fmla="*/ 12 h 124"/>
                <a:gd name="T78" fmla="*/ 90 w 142"/>
                <a:gd name="T79" fmla="*/ 12 h 124"/>
                <a:gd name="T80" fmla="*/ 100 w 142"/>
                <a:gd name="T81" fmla="*/ 12 h 124"/>
                <a:gd name="T82" fmla="*/ 112 w 142"/>
                <a:gd name="T83" fmla="*/ 12 h 124"/>
                <a:gd name="T84" fmla="*/ 122 w 142"/>
                <a:gd name="T85" fmla="*/ 12 h 124"/>
                <a:gd name="T86" fmla="*/ 130 w 142"/>
                <a:gd name="T87" fmla="*/ 20 h 124"/>
                <a:gd name="T88" fmla="*/ 134 w 142"/>
                <a:gd name="T89" fmla="*/ 26 h 124"/>
                <a:gd name="T90" fmla="*/ 138 w 142"/>
                <a:gd name="T91" fmla="*/ 38 h 124"/>
                <a:gd name="T92" fmla="*/ 138 w 142"/>
                <a:gd name="T93" fmla="*/ 48 h 124"/>
                <a:gd name="T94" fmla="*/ 130 w 142"/>
                <a:gd name="T95" fmla="*/ 52 h 124"/>
                <a:gd name="T96" fmla="*/ 130 w 142"/>
                <a:gd name="T97" fmla="*/ 56 h 124"/>
                <a:gd name="T98" fmla="*/ 130 w 142"/>
                <a:gd name="T99" fmla="*/ 68 h 124"/>
                <a:gd name="T100" fmla="*/ 134 w 142"/>
                <a:gd name="T101" fmla="*/ 74 h 124"/>
                <a:gd name="T102" fmla="*/ 138 w 142"/>
                <a:gd name="T103" fmla="*/ 86 h 124"/>
                <a:gd name="T104" fmla="*/ 138 w 142"/>
                <a:gd name="T105" fmla="*/ 90 h 124"/>
                <a:gd name="T106" fmla="*/ 134 w 142"/>
                <a:gd name="T107" fmla="*/ 94 h 124"/>
                <a:gd name="T108" fmla="*/ 130 w 142"/>
                <a:gd name="T109" fmla="*/ 102 h 124"/>
                <a:gd name="T110" fmla="*/ 118 w 142"/>
                <a:gd name="T111" fmla="*/ 1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2" h="124">
                  <a:moveTo>
                    <a:pt x="118" y="112"/>
                  </a:moveTo>
                  <a:lnTo>
                    <a:pt x="118" y="116"/>
                  </a:lnTo>
                  <a:lnTo>
                    <a:pt x="118" y="120"/>
                  </a:lnTo>
                  <a:lnTo>
                    <a:pt x="122" y="124"/>
                  </a:lnTo>
                  <a:lnTo>
                    <a:pt x="118" y="124"/>
                  </a:lnTo>
                  <a:lnTo>
                    <a:pt x="116" y="124"/>
                  </a:lnTo>
                  <a:lnTo>
                    <a:pt x="112" y="120"/>
                  </a:lnTo>
                  <a:lnTo>
                    <a:pt x="108" y="116"/>
                  </a:lnTo>
                  <a:lnTo>
                    <a:pt x="104" y="116"/>
                  </a:lnTo>
                  <a:lnTo>
                    <a:pt x="100" y="116"/>
                  </a:lnTo>
                  <a:lnTo>
                    <a:pt x="96" y="116"/>
                  </a:lnTo>
                  <a:lnTo>
                    <a:pt x="96" y="120"/>
                  </a:lnTo>
                  <a:lnTo>
                    <a:pt x="92" y="120"/>
                  </a:lnTo>
                  <a:lnTo>
                    <a:pt x="92" y="116"/>
                  </a:lnTo>
                  <a:lnTo>
                    <a:pt x="90" y="116"/>
                  </a:lnTo>
                  <a:lnTo>
                    <a:pt x="86" y="116"/>
                  </a:lnTo>
                  <a:lnTo>
                    <a:pt x="82" y="120"/>
                  </a:lnTo>
                  <a:lnTo>
                    <a:pt x="78" y="120"/>
                  </a:lnTo>
                  <a:lnTo>
                    <a:pt x="78" y="116"/>
                  </a:lnTo>
                  <a:lnTo>
                    <a:pt x="74" y="116"/>
                  </a:lnTo>
                  <a:lnTo>
                    <a:pt x="74" y="112"/>
                  </a:lnTo>
                  <a:lnTo>
                    <a:pt x="70" y="112"/>
                  </a:lnTo>
                  <a:lnTo>
                    <a:pt x="70" y="116"/>
                  </a:lnTo>
                  <a:lnTo>
                    <a:pt x="66" y="116"/>
                  </a:lnTo>
                  <a:lnTo>
                    <a:pt x="66" y="112"/>
                  </a:lnTo>
                  <a:lnTo>
                    <a:pt x="62" y="112"/>
                  </a:lnTo>
                  <a:lnTo>
                    <a:pt x="62" y="108"/>
                  </a:lnTo>
                  <a:lnTo>
                    <a:pt x="62" y="104"/>
                  </a:lnTo>
                  <a:lnTo>
                    <a:pt x="60" y="104"/>
                  </a:lnTo>
                  <a:lnTo>
                    <a:pt x="56" y="104"/>
                  </a:lnTo>
                  <a:lnTo>
                    <a:pt x="56" y="102"/>
                  </a:lnTo>
                  <a:lnTo>
                    <a:pt x="52" y="104"/>
                  </a:lnTo>
                  <a:lnTo>
                    <a:pt x="48" y="102"/>
                  </a:lnTo>
                  <a:lnTo>
                    <a:pt x="48" y="98"/>
                  </a:lnTo>
                  <a:lnTo>
                    <a:pt x="44" y="98"/>
                  </a:lnTo>
                  <a:lnTo>
                    <a:pt x="40" y="98"/>
                  </a:lnTo>
                  <a:lnTo>
                    <a:pt x="40" y="94"/>
                  </a:lnTo>
                  <a:lnTo>
                    <a:pt x="36" y="94"/>
                  </a:lnTo>
                  <a:lnTo>
                    <a:pt x="36" y="98"/>
                  </a:lnTo>
                  <a:lnTo>
                    <a:pt x="40" y="102"/>
                  </a:lnTo>
                  <a:lnTo>
                    <a:pt x="36" y="98"/>
                  </a:lnTo>
                  <a:lnTo>
                    <a:pt x="36" y="102"/>
                  </a:lnTo>
                  <a:lnTo>
                    <a:pt x="32" y="102"/>
                  </a:lnTo>
                  <a:lnTo>
                    <a:pt x="32" y="98"/>
                  </a:lnTo>
                  <a:lnTo>
                    <a:pt x="30" y="98"/>
                  </a:lnTo>
                  <a:lnTo>
                    <a:pt x="30" y="94"/>
                  </a:lnTo>
                  <a:lnTo>
                    <a:pt x="30" y="90"/>
                  </a:lnTo>
                  <a:lnTo>
                    <a:pt x="26" y="90"/>
                  </a:lnTo>
                  <a:lnTo>
                    <a:pt x="22" y="90"/>
                  </a:lnTo>
                  <a:lnTo>
                    <a:pt x="18" y="86"/>
                  </a:lnTo>
                  <a:lnTo>
                    <a:pt x="14" y="86"/>
                  </a:lnTo>
                  <a:lnTo>
                    <a:pt x="14" y="82"/>
                  </a:lnTo>
                  <a:lnTo>
                    <a:pt x="10" y="82"/>
                  </a:lnTo>
                  <a:lnTo>
                    <a:pt x="10" y="86"/>
                  </a:lnTo>
                  <a:lnTo>
                    <a:pt x="6" y="86"/>
                  </a:lnTo>
                  <a:lnTo>
                    <a:pt x="10" y="82"/>
                  </a:lnTo>
                  <a:lnTo>
                    <a:pt x="10" y="78"/>
                  </a:lnTo>
                  <a:lnTo>
                    <a:pt x="10" y="74"/>
                  </a:lnTo>
                  <a:lnTo>
                    <a:pt x="10" y="72"/>
                  </a:lnTo>
                  <a:lnTo>
                    <a:pt x="6" y="72"/>
                  </a:lnTo>
                  <a:lnTo>
                    <a:pt x="6" y="68"/>
                  </a:lnTo>
                  <a:lnTo>
                    <a:pt x="4" y="64"/>
                  </a:lnTo>
                  <a:lnTo>
                    <a:pt x="6" y="64"/>
                  </a:lnTo>
                  <a:lnTo>
                    <a:pt x="6" y="60"/>
                  </a:lnTo>
                  <a:lnTo>
                    <a:pt x="6" y="56"/>
                  </a:lnTo>
                  <a:lnTo>
                    <a:pt x="4" y="56"/>
                  </a:lnTo>
                  <a:lnTo>
                    <a:pt x="4" y="52"/>
                  </a:lnTo>
                  <a:lnTo>
                    <a:pt x="6" y="52"/>
                  </a:lnTo>
                  <a:lnTo>
                    <a:pt x="6" y="48"/>
                  </a:lnTo>
                  <a:lnTo>
                    <a:pt x="4" y="48"/>
                  </a:lnTo>
                  <a:lnTo>
                    <a:pt x="4" y="46"/>
                  </a:lnTo>
                  <a:lnTo>
                    <a:pt x="0" y="46"/>
                  </a:lnTo>
                  <a:lnTo>
                    <a:pt x="0" y="42"/>
                  </a:lnTo>
                  <a:lnTo>
                    <a:pt x="4" y="38"/>
                  </a:lnTo>
                  <a:lnTo>
                    <a:pt x="4" y="34"/>
                  </a:lnTo>
                  <a:lnTo>
                    <a:pt x="0" y="30"/>
                  </a:lnTo>
                  <a:lnTo>
                    <a:pt x="0" y="26"/>
                  </a:lnTo>
                  <a:lnTo>
                    <a:pt x="4" y="26"/>
                  </a:lnTo>
                  <a:lnTo>
                    <a:pt x="4" y="22"/>
                  </a:lnTo>
                  <a:lnTo>
                    <a:pt x="0" y="22"/>
                  </a:lnTo>
                  <a:lnTo>
                    <a:pt x="0" y="20"/>
                  </a:lnTo>
                  <a:lnTo>
                    <a:pt x="0" y="22"/>
                  </a:lnTo>
                  <a:lnTo>
                    <a:pt x="4" y="22"/>
                  </a:lnTo>
                  <a:lnTo>
                    <a:pt x="4" y="20"/>
                  </a:lnTo>
                  <a:lnTo>
                    <a:pt x="6" y="20"/>
                  </a:lnTo>
                  <a:lnTo>
                    <a:pt x="10" y="20"/>
                  </a:lnTo>
                  <a:lnTo>
                    <a:pt x="14" y="16"/>
                  </a:lnTo>
                  <a:lnTo>
                    <a:pt x="18" y="16"/>
                  </a:lnTo>
                  <a:lnTo>
                    <a:pt x="22" y="16"/>
                  </a:lnTo>
                  <a:lnTo>
                    <a:pt x="26" y="16"/>
                  </a:lnTo>
                  <a:lnTo>
                    <a:pt x="30" y="12"/>
                  </a:lnTo>
                  <a:lnTo>
                    <a:pt x="30" y="8"/>
                  </a:lnTo>
                  <a:lnTo>
                    <a:pt x="32" y="8"/>
                  </a:lnTo>
                  <a:lnTo>
                    <a:pt x="36" y="8"/>
                  </a:lnTo>
                  <a:lnTo>
                    <a:pt x="40" y="4"/>
                  </a:lnTo>
                  <a:lnTo>
                    <a:pt x="44" y="4"/>
                  </a:lnTo>
                  <a:lnTo>
                    <a:pt x="48" y="4"/>
                  </a:lnTo>
                  <a:lnTo>
                    <a:pt x="48" y="0"/>
                  </a:lnTo>
                  <a:lnTo>
                    <a:pt x="52" y="0"/>
                  </a:lnTo>
                  <a:lnTo>
                    <a:pt x="60" y="0"/>
                  </a:lnTo>
                  <a:lnTo>
                    <a:pt x="60" y="4"/>
                  </a:lnTo>
                  <a:lnTo>
                    <a:pt x="62" y="4"/>
                  </a:lnTo>
                  <a:lnTo>
                    <a:pt x="62" y="8"/>
                  </a:lnTo>
                  <a:lnTo>
                    <a:pt x="62" y="4"/>
                  </a:lnTo>
                  <a:lnTo>
                    <a:pt x="60" y="4"/>
                  </a:lnTo>
                  <a:lnTo>
                    <a:pt x="60" y="8"/>
                  </a:lnTo>
                  <a:lnTo>
                    <a:pt x="62" y="12"/>
                  </a:lnTo>
                  <a:lnTo>
                    <a:pt x="66" y="12"/>
                  </a:lnTo>
                  <a:lnTo>
                    <a:pt x="70" y="12"/>
                  </a:lnTo>
                  <a:lnTo>
                    <a:pt x="74" y="12"/>
                  </a:lnTo>
                  <a:lnTo>
                    <a:pt x="74" y="8"/>
                  </a:lnTo>
                  <a:lnTo>
                    <a:pt x="78" y="8"/>
                  </a:lnTo>
                  <a:lnTo>
                    <a:pt x="74" y="8"/>
                  </a:lnTo>
                  <a:lnTo>
                    <a:pt x="74" y="12"/>
                  </a:lnTo>
                  <a:lnTo>
                    <a:pt x="70" y="12"/>
                  </a:lnTo>
                  <a:lnTo>
                    <a:pt x="74" y="12"/>
                  </a:lnTo>
                  <a:lnTo>
                    <a:pt x="78" y="12"/>
                  </a:lnTo>
                  <a:lnTo>
                    <a:pt x="82" y="12"/>
                  </a:lnTo>
                  <a:lnTo>
                    <a:pt x="86" y="12"/>
                  </a:lnTo>
                  <a:lnTo>
                    <a:pt x="90" y="12"/>
                  </a:lnTo>
                  <a:lnTo>
                    <a:pt x="92" y="12"/>
                  </a:lnTo>
                  <a:lnTo>
                    <a:pt x="96" y="12"/>
                  </a:lnTo>
                  <a:lnTo>
                    <a:pt x="100" y="12"/>
                  </a:lnTo>
                  <a:lnTo>
                    <a:pt x="104" y="12"/>
                  </a:lnTo>
                  <a:lnTo>
                    <a:pt x="108" y="12"/>
                  </a:lnTo>
                  <a:lnTo>
                    <a:pt x="112" y="12"/>
                  </a:lnTo>
                  <a:lnTo>
                    <a:pt x="116" y="12"/>
                  </a:lnTo>
                  <a:lnTo>
                    <a:pt x="118" y="12"/>
                  </a:lnTo>
                  <a:lnTo>
                    <a:pt x="122" y="12"/>
                  </a:lnTo>
                  <a:lnTo>
                    <a:pt x="126" y="12"/>
                  </a:lnTo>
                  <a:lnTo>
                    <a:pt x="130" y="16"/>
                  </a:lnTo>
                  <a:lnTo>
                    <a:pt x="130" y="20"/>
                  </a:lnTo>
                  <a:lnTo>
                    <a:pt x="130" y="22"/>
                  </a:lnTo>
                  <a:lnTo>
                    <a:pt x="130" y="26"/>
                  </a:lnTo>
                  <a:lnTo>
                    <a:pt x="134" y="26"/>
                  </a:lnTo>
                  <a:lnTo>
                    <a:pt x="134" y="30"/>
                  </a:lnTo>
                  <a:lnTo>
                    <a:pt x="134" y="34"/>
                  </a:lnTo>
                  <a:lnTo>
                    <a:pt x="138" y="38"/>
                  </a:lnTo>
                  <a:lnTo>
                    <a:pt x="138" y="42"/>
                  </a:lnTo>
                  <a:lnTo>
                    <a:pt x="138" y="46"/>
                  </a:lnTo>
                  <a:lnTo>
                    <a:pt x="138" y="48"/>
                  </a:lnTo>
                  <a:lnTo>
                    <a:pt x="134" y="48"/>
                  </a:lnTo>
                  <a:lnTo>
                    <a:pt x="130" y="48"/>
                  </a:lnTo>
                  <a:lnTo>
                    <a:pt x="130" y="52"/>
                  </a:lnTo>
                  <a:lnTo>
                    <a:pt x="126" y="52"/>
                  </a:lnTo>
                  <a:lnTo>
                    <a:pt x="126" y="56"/>
                  </a:lnTo>
                  <a:lnTo>
                    <a:pt x="130" y="56"/>
                  </a:lnTo>
                  <a:lnTo>
                    <a:pt x="134" y="60"/>
                  </a:lnTo>
                  <a:lnTo>
                    <a:pt x="134" y="64"/>
                  </a:lnTo>
                  <a:lnTo>
                    <a:pt x="130" y="68"/>
                  </a:lnTo>
                  <a:lnTo>
                    <a:pt x="130" y="72"/>
                  </a:lnTo>
                  <a:lnTo>
                    <a:pt x="134" y="72"/>
                  </a:lnTo>
                  <a:lnTo>
                    <a:pt x="134" y="74"/>
                  </a:lnTo>
                  <a:lnTo>
                    <a:pt x="134" y="78"/>
                  </a:lnTo>
                  <a:lnTo>
                    <a:pt x="138" y="82"/>
                  </a:lnTo>
                  <a:lnTo>
                    <a:pt x="138" y="86"/>
                  </a:lnTo>
                  <a:lnTo>
                    <a:pt x="142" y="86"/>
                  </a:lnTo>
                  <a:lnTo>
                    <a:pt x="138" y="86"/>
                  </a:lnTo>
                  <a:lnTo>
                    <a:pt x="138" y="90"/>
                  </a:lnTo>
                  <a:lnTo>
                    <a:pt x="142" y="94"/>
                  </a:lnTo>
                  <a:lnTo>
                    <a:pt x="138" y="94"/>
                  </a:lnTo>
                  <a:lnTo>
                    <a:pt x="134" y="94"/>
                  </a:lnTo>
                  <a:lnTo>
                    <a:pt x="134" y="98"/>
                  </a:lnTo>
                  <a:lnTo>
                    <a:pt x="130" y="98"/>
                  </a:lnTo>
                  <a:lnTo>
                    <a:pt x="130" y="102"/>
                  </a:lnTo>
                  <a:lnTo>
                    <a:pt x="126" y="102"/>
                  </a:lnTo>
                  <a:lnTo>
                    <a:pt x="126" y="104"/>
                  </a:lnTo>
                  <a:lnTo>
                    <a:pt x="118" y="112"/>
                  </a:lnTo>
                  <a:lnTo>
                    <a:pt x="118" y="112"/>
                  </a:lnTo>
                  <a:lnTo>
                    <a:pt x="118" y="112"/>
                  </a:lnTo>
                  <a:close/>
                </a:path>
              </a:pathLst>
            </a:custGeom>
            <a:solidFill>
              <a:srgbClr val="CAE6E7"/>
            </a:solid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39" name="Freeform 118">
              <a:extLst>
                <a:ext uri="{FF2B5EF4-FFF2-40B4-BE49-F238E27FC236}">
                  <a16:creationId xmlns:a16="http://schemas.microsoft.com/office/drawing/2014/main" id="{F39B476B-1831-894A-B6D6-77368201568F}"/>
                </a:ext>
              </a:extLst>
            </p:cNvPr>
            <p:cNvSpPr>
              <a:spLocks/>
            </p:cNvSpPr>
            <p:nvPr/>
          </p:nvSpPr>
          <p:spPr bwMode="auto">
            <a:xfrm>
              <a:off x="4848225" y="3165543"/>
              <a:ext cx="212725" cy="149225"/>
            </a:xfrm>
            <a:custGeom>
              <a:avLst/>
              <a:gdLst>
                <a:gd name="T0" fmla="*/ 56 w 134"/>
                <a:gd name="T1" fmla="*/ 94 h 94"/>
                <a:gd name="T2" fmla="*/ 46 w 134"/>
                <a:gd name="T3" fmla="*/ 90 h 94"/>
                <a:gd name="T4" fmla="*/ 42 w 134"/>
                <a:gd name="T5" fmla="*/ 90 h 94"/>
                <a:gd name="T6" fmla="*/ 38 w 134"/>
                <a:gd name="T7" fmla="*/ 86 h 94"/>
                <a:gd name="T8" fmla="*/ 38 w 134"/>
                <a:gd name="T9" fmla="*/ 86 h 94"/>
                <a:gd name="T10" fmla="*/ 34 w 134"/>
                <a:gd name="T11" fmla="*/ 82 h 94"/>
                <a:gd name="T12" fmla="*/ 34 w 134"/>
                <a:gd name="T13" fmla="*/ 78 h 94"/>
                <a:gd name="T14" fmla="*/ 34 w 134"/>
                <a:gd name="T15" fmla="*/ 76 h 94"/>
                <a:gd name="T16" fmla="*/ 26 w 134"/>
                <a:gd name="T17" fmla="*/ 76 h 94"/>
                <a:gd name="T18" fmla="*/ 24 w 134"/>
                <a:gd name="T19" fmla="*/ 76 h 94"/>
                <a:gd name="T20" fmla="*/ 20 w 134"/>
                <a:gd name="T21" fmla="*/ 72 h 94"/>
                <a:gd name="T22" fmla="*/ 20 w 134"/>
                <a:gd name="T23" fmla="*/ 72 h 94"/>
                <a:gd name="T24" fmla="*/ 16 w 134"/>
                <a:gd name="T25" fmla="*/ 68 h 94"/>
                <a:gd name="T26" fmla="*/ 16 w 134"/>
                <a:gd name="T27" fmla="*/ 64 h 94"/>
                <a:gd name="T28" fmla="*/ 8 w 134"/>
                <a:gd name="T29" fmla="*/ 52 h 94"/>
                <a:gd name="T30" fmla="*/ 4 w 134"/>
                <a:gd name="T31" fmla="*/ 50 h 94"/>
                <a:gd name="T32" fmla="*/ 4 w 134"/>
                <a:gd name="T33" fmla="*/ 46 h 94"/>
                <a:gd name="T34" fmla="*/ 8 w 134"/>
                <a:gd name="T35" fmla="*/ 42 h 94"/>
                <a:gd name="T36" fmla="*/ 12 w 134"/>
                <a:gd name="T37" fmla="*/ 42 h 94"/>
                <a:gd name="T38" fmla="*/ 16 w 134"/>
                <a:gd name="T39" fmla="*/ 34 h 94"/>
                <a:gd name="T40" fmla="*/ 20 w 134"/>
                <a:gd name="T41" fmla="*/ 30 h 94"/>
                <a:gd name="T42" fmla="*/ 24 w 134"/>
                <a:gd name="T43" fmla="*/ 24 h 94"/>
                <a:gd name="T44" fmla="*/ 26 w 134"/>
                <a:gd name="T45" fmla="*/ 20 h 94"/>
                <a:gd name="T46" fmla="*/ 26 w 134"/>
                <a:gd name="T47" fmla="*/ 16 h 94"/>
                <a:gd name="T48" fmla="*/ 34 w 134"/>
                <a:gd name="T49" fmla="*/ 12 h 94"/>
                <a:gd name="T50" fmla="*/ 42 w 134"/>
                <a:gd name="T51" fmla="*/ 8 h 94"/>
                <a:gd name="T52" fmla="*/ 42 w 134"/>
                <a:gd name="T53" fmla="*/ 8 h 94"/>
                <a:gd name="T54" fmla="*/ 52 w 134"/>
                <a:gd name="T55" fmla="*/ 8 h 94"/>
                <a:gd name="T56" fmla="*/ 60 w 134"/>
                <a:gd name="T57" fmla="*/ 8 h 94"/>
                <a:gd name="T58" fmla="*/ 64 w 134"/>
                <a:gd name="T59" fmla="*/ 12 h 94"/>
                <a:gd name="T60" fmla="*/ 68 w 134"/>
                <a:gd name="T61" fmla="*/ 12 h 94"/>
                <a:gd name="T62" fmla="*/ 72 w 134"/>
                <a:gd name="T63" fmla="*/ 8 h 94"/>
                <a:gd name="T64" fmla="*/ 80 w 134"/>
                <a:gd name="T65" fmla="*/ 8 h 94"/>
                <a:gd name="T66" fmla="*/ 86 w 134"/>
                <a:gd name="T67" fmla="*/ 4 h 94"/>
                <a:gd name="T68" fmla="*/ 94 w 134"/>
                <a:gd name="T69" fmla="*/ 4 h 94"/>
                <a:gd name="T70" fmla="*/ 102 w 134"/>
                <a:gd name="T71" fmla="*/ 16 h 94"/>
                <a:gd name="T72" fmla="*/ 106 w 134"/>
                <a:gd name="T73" fmla="*/ 24 h 94"/>
                <a:gd name="T74" fmla="*/ 112 w 134"/>
                <a:gd name="T75" fmla="*/ 30 h 94"/>
                <a:gd name="T76" fmla="*/ 112 w 134"/>
                <a:gd name="T77" fmla="*/ 38 h 94"/>
                <a:gd name="T78" fmla="*/ 112 w 134"/>
                <a:gd name="T79" fmla="*/ 52 h 94"/>
                <a:gd name="T80" fmla="*/ 112 w 134"/>
                <a:gd name="T81" fmla="*/ 60 h 94"/>
                <a:gd name="T82" fmla="*/ 120 w 134"/>
                <a:gd name="T83" fmla="*/ 64 h 94"/>
                <a:gd name="T84" fmla="*/ 130 w 134"/>
                <a:gd name="T85" fmla="*/ 60 h 94"/>
                <a:gd name="T86" fmla="*/ 130 w 134"/>
                <a:gd name="T87" fmla="*/ 64 h 94"/>
                <a:gd name="T88" fmla="*/ 126 w 134"/>
                <a:gd name="T89" fmla="*/ 72 h 94"/>
                <a:gd name="T90" fmla="*/ 122 w 134"/>
                <a:gd name="T91" fmla="*/ 68 h 94"/>
                <a:gd name="T92" fmla="*/ 122 w 134"/>
                <a:gd name="T93" fmla="*/ 72 h 94"/>
                <a:gd name="T94" fmla="*/ 122 w 134"/>
                <a:gd name="T95" fmla="*/ 76 h 94"/>
                <a:gd name="T96" fmla="*/ 122 w 134"/>
                <a:gd name="T97" fmla="*/ 76 h 94"/>
                <a:gd name="T98" fmla="*/ 122 w 134"/>
                <a:gd name="T99" fmla="*/ 78 h 94"/>
                <a:gd name="T100" fmla="*/ 120 w 134"/>
                <a:gd name="T101" fmla="*/ 86 h 94"/>
                <a:gd name="T102" fmla="*/ 116 w 134"/>
                <a:gd name="T103" fmla="*/ 94 h 94"/>
                <a:gd name="T104" fmla="*/ 108 w 134"/>
                <a:gd name="T105" fmla="*/ 90 h 94"/>
                <a:gd name="T106" fmla="*/ 106 w 134"/>
                <a:gd name="T107" fmla="*/ 86 h 94"/>
                <a:gd name="T108" fmla="*/ 98 w 134"/>
                <a:gd name="T109" fmla="*/ 86 h 94"/>
                <a:gd name="T110" fmla="*/ 94 w 134"/>
                <a:gd name="T111" fmla="*/ 86 h 94"/>
                <a:gd name="T112" fmla="*/ 86 w 134"/>
                <a:gd name="T113" fmla="*/ 86 h 94"/>
                <a:gd name="T114" fmla="*/ 80 w 134"/>
                <a:gd name="T115" fmla="*/ 94 h 94"/>
                <a:gd name="T116" fmla="*/ 72 w 134"/>
                <a:gd name="T117" fmla="*/ 94 h 94"/>
                <a:gd name="T118" fmla="*/ 60 w 134"/>
                <a:gd name="T119" fmla="*/ 94 h 94"/>
                <a:gd name="T120" fmla="*/ 56 w 134"/>
                <a:gd name="T121"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94">
                  <a:moveTo>
                    <a:pt x="56" y="94"/>
                  </a:moveTo>
                  <a:lnTo>
                    <a:pt x="56" y="94"/>
                  </a:lnTo>
                  <a:lnTo>
                    <a:pt x="56" y="94"/>
                  </a:lnTo>
                  <a:lnTo>
                    <a:pt x="56" y="94"/>
                  </a:lnTo>
                  <a:lnTo>
                    <a:pt x="56" y="94"/>
                  </a:lnTo>
                  <a:lnTo>
                    <a:pt x="56" y="94"/>
                  </a:lnTo>
                  <a:lnTo>
                    <a:pt x="56" y="94"/>
                  </a:lnTo>
                  <a:lnTo>
                    <a:pt x="56" y="94"/>
                  </a:lnTo>
                  <a:lnTo>
                    <a:pt x="52" y="94"/>
                  </a:lnTo>
                  <a:lnTo>
                    <a:pt x="52" y="94"/>
                  </a:lnTo>
                  <a:lnTo>
                    <a:pt x="50" y="94"/>
                  </a:lnTo>
                  <a:lnTo>
                    <a:pt x="50" y="94"/>
                  </a:lnTo>
                  <a:lnTo>
                    <a:pt x="50" y="90"/>
                  </a:lnTo>
                  <a:lnTo>
                    <a:pt x="46" y="90"/>
                  </a:lnTo>
                  <a:lnTo>
                    <a:pt x="46" y="90"/>
                  </a:lnTo>
                  <a:lnTo>
                    <a:pt x="46" y="90"/>
                  </a:lnTo>
                  <a:lnTo>
                    <a:pt x="46" y="90"/>
                  </a:lnTo>
                  <a:lnTo>
                    <a:pt x="46" y="90"/>
                  </a:lnTo>
                  <a:lnTo>
                    <a:pt x="42" y="90"/>
                  </a:lnTo>
                  <a:lnTo>
                    <a:pt x="42" y="90"/>
                  </a:lnTo>
                  <a:lnTo>
                    <a:pt x="42" y="90"/>
                  </a:lnTo>
                  <a:lnTo>
                    <a:pt x="42" y="90"/>
                  </a:lnTo>
                  <a:lnTo>
                    <a:pt x="42" y="90"/>
                  </a:lnTo>
                  <a:lnTo>
                    <a:pt x="42" y="90"/>
                  </a:lnTo>
                  <a:lnTo>
                    <a:pt x="42" y="90"/>
                  </a:lnTo>
                  <a:lnTo>
                    <a:pt x="38" y="90"/>
                  </a:lnTo>
                  <a:lnTo>
                    <a:pt x="38" y="90"/>
                  </a:lnTo>
                  <a:lnTo>
                    <a:pt x="38" y="90"/>
                  </a:lnTo>
                  <a:lnTo>
                    <a:pt x="38" y="90"/>
                  </a:lnTo>
                  <a:lnTo>
                    <a:pt x="38" y="90"/>
                  </a:lnTo>
                  <a:lnTo>
                    <a:pt x="38" y="86"/>
                  </a:lnTo>
                  <a:lnTo>
                    <a:pt x="38" y="86"/>
                  </a:lnTo>
                  <a:lnTo>
                    <a:pt x="38" y="86"/>
                  </a:lnTo>
                  <a:lnTo>
                    <a:pt x="38" y="86"/>
                  </a:lnTo>
                  <a:lnTo>
                    <a:pt x="38" y="86"/>
                  </a:lnTo>
                  <a:lnTo>
                    <a:pt x="38" y="86"/>
                  </a:lnTo>
                  <a:lnTo>
                    <a:pt x="38" y="86"/>
                  </a:lnTo>
                  <a:lnTo>
                    <a:pt x="38" y="86"/>
                  </a:lnTo>
                  <a:lnTo>
                    <a:pt x="38" y="86"/>
                  </a:lnTo>
                  <a:lnTo>
                    <a:pt x="38" y="86"/>
                  </a:lnTo>
                  <a:lnTo>
                    <a:pt x="34" y="82"/>
                  </a:lnTo>
                  <a:lnTo>
                    <a:pt x="34" y="82"/>
                  </a:lnTo>
                  <a:lnTo>
                    <a:pt x="34" y="82"/>
                  </a:lnTo>
                  <a:lnTo>
                    <a:pt x="34" y="82"/>
                  </a:lnTo>
                  <a:lnTo>
                    <a:pt x="34" y="82"/>
                  </a:lnTo>
                  <a:lnTo>
                    <a:pt x="34" y="82"/>
                  </a:lnTo>
                  <a:lnTo>
                    <a:pt x="34" y="82"/>
                  </a:lnTo>
                  <a:lnTo>
                    <a:pt x="34" y="82"/>
                  </a:lnTo>
                  <a:lnTo>
                    <a:pt x="34" y="82"/>
                  </a:lnTo>
                  <a:lnTo>
                    <a:pt x="30" y="78"/>
                  </a:lnTo>
                  <a:lnTo>
                    <a:pt x="30" y="78"/>
                  </a:lnTo>
                  <a:lnTo>
                    <a:pt x="34" y="76"/>
                  </a:lnTo>
                  <a:lnTo>
                    <a:pt x="34" y="76"/>
                  </a:lnTo>
                  <a:lnTo>
                    <a:pt x="34" y="78"/>
                  </a:lnTo>
                  <a:lnTo>
                    <a:pt x="34" y="78"/>
                  </a:lnTo>
                  <a:lnTo>
                    <a:pt x="34" y="78"/>
                  </a:lnTo>
                  <a:lnTo>
                    <a:pt x="34" y="78"/>
                  </a:lnTo>
                  <a:lnTo>
                    <a:pt x="34" y="76"/>
                  </a:lnTo>
                  <a:lnTo>
                    <a:pt x="34" y="76"/>
                  </a:lnTo>
                  <a:lnTo>
                    <a:pt x="34" y="76"/>
                  </a:lnTo>
                  <a:lnTo>
                    <a:pt x="34" y="76"/>
                  </a:lnTo>
                  <a:lnTo>
                    <a:pt x="34" y="76"/>
                  </a:lnTo>
                  <a:lnTo>
                    <a:pt x="34" y="76"/>
                  </a:lnTo>
                  <a:lnTo>
                    <a:pt x="34" y="76"/>
                  </a:lnTo>
                  <a:lnTo>
                    <a:pt x="30" y="76"/>
                  </a:lnTo>
                  <a:lnTo>
                    <a:pt x="30" y="76"/>
                  </a:lnTo>
                  <a:lnTo>
                    <a:pt x="30" y="76"/>
                  </a:lnTo>
                  <a:lnTo>
                    <a:pt x="30" y="76"/>
                  </a:lnTo>
                  <a:lnTo>
                    <a:pt x="30" y="76"/>
                  </a:lnTo>
                  <a:lnTo>
                    <a:pt x="30" y="76"/>
                  </a:lnTo>
                  <a:lnTo>
                    <a:pt x="30" y="76"/>
                  </a:lnTo>
                  <a:lnTo>
                    <a:pt x="26" y="76"/>
                  </a:lnTo>
                  <a:lnTo>
                    <a:pt x="26" y="78"/>
                  </a:lnTo>
                  <a:lnTo>
                    <a:pt x="26" y="78"/>
                  </a:lnTo>
                  <a:lnTo>
                    <a:pt x="26" y="78"/>
                  </a:lnTo>
                  <a:lnTo>
                    <a:pt x="26" y="76"/>
                  </a:lnTo>
                  <a:lnTo>
                    <a:pt x="26" y="76"/>
                  </a:lnTo>
                  <a:lnTo>
                    <a:pt x="26" y="76"/>
                  </a:lnTo>
                  <a:lnTo>
                    <a:pt x="24" y="76"/>
                  </a:lnTo>
                  <a:lnTo>
                    <a:pt x="24" y="76"/>
                  </a:lnTo>
                  <a:lnTo>
                    <a:pt x="24" y="76"/>
                  </a:lnTo>
                  <a:lnTo>
                    <a:pt x="20" y="76"/>
                  </a:lnTo>
                  <a:lnTo>
                    <a:pt x="20" y="76"/>
                  </a:lnTo>
                  <a:lnTo>
                    <a:pt x="20" y="76"/>
                  </a:lnTo>
                  <a:lnTo>
                    <a:pt x="20" y="76"/>
                  </a:lnTo>
                  <a:lnTo>
                    <a:pt x="20" y="72"/>
                  </a:lnTo>
                  <a:lnTo>
                    <a:pt x="20" y="72"/>
                  </a:lnTo>
                  <a:lnTo>
                    <a:pt x="20" y="72"/>
                  </a:lnTo>
                  <a:lnTo>
                    <a:pt x="16" y="72"/>
                  </a:lnTo>
                  <a:lnTo>
                    <a:pt x="16" y="72"/>
                  </a:lnTo>
                  <a:lnTo>
                    <a:pt x="16" y="72"/>
                  </a:lnTo>
                  <a:lnTo>
                    <a:pt x="16" y="72"/>
                  </a:lnTo>
                  <a:lnTo>
                    <a:pt x="16" y="72"/>
                  </a:lnTo>
                  <a:lnTo>
                    <a:pt x="16" y="72"/>
                  </a:lnTo>
                  <a:lnTo>
                    <a:pt x="16" y="72"/>
                  </a:lnTo>
                  <a:lnTo>
                    <a:pt x="20" y="72"/>
                  </a:lnTo>
                  <a:lnTo>
                    <a:pt x="20" y="72"/>
                  </a:lnTo>
                  <a:lnTo>
                    <a:pt x="20" y="72"/>
                  </a:lnTo>
                  <a:lnTo>
                    <a:pt x="20" y="72"/>
                  </a:lnTo>
                  <a:lnTo>
                    <a:pt x="20" y="68"/>
                  </a:lnTo>
                  <a:lnTo>
                    <a:pt x="16" y="68"/>
                  </a:lnTo>
                  <a:lnTo>
                    <a:pt x="16" y="68"/>
                  </a:lnTo>
                  <a:lnTo>
                    <a:pt x="16" y="68"/>
                  </a:lnTo>
                  <a:lnTo>
                    <a:pt x="16" y="68"/>
                  </a:lnTo>
                  <a:lnTo>
                    <a:pt x="16" y="68"/>
                  </a:lnTo>
                  <a:lnTo>
                    <a:pt x="16" y="68"/>
                  </a:lnTo>
                  <a:lnTo>
                    <a:pt x="20" y="64"/>
                  </a:lnTo>
                  <a:lnTo>
                    <a:pt x="20" y="64"/>
                  </a:lnTo>
                  <a:lnTo>
                    <a:pt x="16" y="64"/>
                  </a:lnTo>
                  <a:lnTo>
                    <a:pt x="16" y="64"/>
                  </a:lnTo>
                  <a:lnTo>
                    <a:pt x="16" y="64"/>
                  </a:lnTo>
                  <a:lnTo>
                    <a:pt x="16" y="64"/>
                  </a:lnTo>
                  <a:lnTo>
                    <a:pt x="12" y="60"/>
                  </a:lnTo>
                  <a:lnTo>
                    <a:pt x="12" y="60"/>
                  </a:lnTo>
                  <a:lnTo>
                    <a:pt x="8" y="56"/>
                  </a:lnTo>
                  <a:lnTo>
                    <a:pt x="8" y="56"/>
                  </a:lnTo>
                  <a:lnTo>
                    <a:pt x="8" y="56"/>
                  </a:lnTo>
                  <a:lnTo>
                    <a:pt x="8" y="56"/>
                  </a:lnTo>
                  <a:lnTo>
                    <a:pt x="8" y="56"/>
                  </a:lnTo>
                  <a:lnTo>
                    <a:pt x="8" y="52"/>
                  </a:lnTo>
                  <a:lnTo>
                    <a:pt x="8" y="52"/>
                  </a:lnTo>
                  <a:lnTo>
                    <a:pt x="8" y="52"/>
                  </a:lnTo>
                  <a:lnTo>
                    <a:pt x="8" y="52"/>
                  </a:lnTo>
                  <a:lnTo>
                    <a:pt x="4" y="52"/>
                  </a:lnTo>
                  <a:lnTo>
                    <a:pt x="4" y="52"/>
                  </a:lnTo>
                  <a:lnTo>
                    <a:pt x="4" y="50"/>
                  </a:lnTo>
                  <a:lnTo>
                    <a:pt x="4" y="50"/>
                  </a:lnTo>
                  <a:lnTo>
                    <a:pt x="4" y="50"/>
                  </a:lnTo>
                  <a:lnTo>
                    <a:pt x="0" y="50"/>
                  </a:lnTo>
                  <a:lnTo>
                    <a:pt x="0" y="50"/>
                  </a:lnTo>
                  <a:lnTo>
                    <a:pt x="0" y="46"/>
                  </a:lnTo>
                  <a:lnTo>
                    <a:pt x="0" y="46"/>
                  </a:lnTo>
                  <a:lnTo>
                    <a:pt x="0" y="46"/>
                  </a:lnTo>
                  <a:lnTo>
                    <a:pt x="0" y="46"/>
                  </a:lnTo>
                  <a:lnTo>
                    <a:pt x="4" y="46"/>
                  </a:lnTo>
                  <a:lnTo>
                    <a:pt x="4" y="46"/>
                  </a:lnTo>
                  <a:lnTo>
                    <a:pt x="4" y="46"/>
                  </a:lnTo>
                  <a:lnTo>
                    <a:pt x="4" y="46"/>
                  </a:lnTo>
                  <a:lnTo>
                    <a:pt x="4" y="46"/>
                  </a:lnTo>
                  <a:lnTo>
                    <a:pt x="8" y="46"/>
                  </a:lnTo>
                  <a:lnTo>
                    <a:pt x="8" y="46"/>
                  </a:lnTo>
                  <a:lnTo>
                    <a:pt x="8" y="46"/>
                  </a:lnTo>
                  <a:lnTo>
                    <a:pt x="8" y="46"/>
                  </a:lnTo>
                  <a:lnTo>
                    <a:pt x="8" y="42"/>
                  </a:lnTo>
                  <a:lnTo>
                    <a:pt x="8" y="42"/>
                  </a:lnTo>
                  <a:lnTo>
                    <a:pt x="8" y="42"/>
                  </a:lnTo>
                  <a:lnTo>
                    <a:pt x="8" y="42"/>
                  </a:lnTo>
                  <a:lnTo>
                    <a:pt x="8" y="42"/>
                  </a:lnTo>
                  <a:lnTo>
                    <a:pt x="8" y="42"/>
                  </a:lnTo>
                  <a:lnTo>
                    <a:pt x="12" y="42"/>
                  </a:lnTo>
                  <a:lnTo>
                    <a:pt x="12" y="42"/>
                  </a:lnTo>
                  <a:lnTo>
                    <a:pt x="12" y="42"/>
                  </a:lnTo>
                  <a:lnTo>
                    <a:pt x="12" y="42"/>
                  </a:lnTo>
                  <a:lnTo>
                    <a:pt x="12" y="42"/>
                  </a:lnTo>
                  <a:lnTo>
                    <a:pt x="12" y="42"/>
                  </a:lnTo>
                  <a:lnTo>
                    <a:pt x="12" y="42"/>
                  </a:lnTo>
                  <a:lnTo>
                    <a:pt x="16" y="38"/>
                  </a:lnTo>
                  <a:lnTo>
                    <a:pt x="16" y="38"/>
                  </a:lnTo>
                  <a:lnTo>
                    <a:pt x="16" y="38"/>
                  </a:lnTo>
                  <a:lnTo>
                    <a:pt x="16" y="34"/>
                  </a:lnTo>
                  <a:lnTo>
                    <a:pt x="16" y="34"/>
                  </a:lnTo>
                  <a:lnTo>
                    <a:pt x="16" y="34"/>
                  </a:lnTo>
                  <a:lnTo>
                    <a:pt x="20" y="34"/>
                  </a:lnTo>
                  <a:lnTo>
                    <a:pt x="20" y="34"/>
                  </a:lnTo>
                  <a:lnTo>
                    <a:pt x="20" y="34"/>
                  </a:lnTo>
                  <a:lnTo>
                    <a:pt x="20" y="34"/>
                  </a:lnTo>
                  <a:lnTo>
                    <a:pt x="20" y="30"/>
                  </a:lnTo>
                  <a:lnTo>
                    <a:pt x="20" y="30"/>
                  </a:lnTo>
                  <a:lnTo>
                    <a:pt x="20" y="26"/>
                  </a:lnTo>
                  <a:lnTo>
                    <a:pt x="20" y="26"/>
                  </a:lnTo>
                  <a:lnTo>
                    <a:pt x="20" y="26"/>
                  </a:lnTo>
                  <a:lnTo>
                    <a:pt x="20" y="26"/>
                  </a:lnTo>
                  <a:lnTo>
                    <a:pt x="20" y="26"/>
                  </a:lnTo>
                  <a:lnTo>
                    <a:pt x="24" y="26"/>
                  </a:lnTo>
                  <a:lnTo>
                    <a:pt x="24" y="26"/>
                  </a:lnTo>
                  <a:lnTo>
                    <a:pt x="24" y="24"/>
                  </a:lnTo>
                  <a:lnTo>
                    <a:pt x="24" y="24"/>
                  </a:lnTo>
                  <a:lnTo>
                    <a:pt x="24" y="24"/>
                  </a:lnTo>
                  <a:lnTo>
                    <a:pt x="24" y="20"/>
                  </a:lnTo>
                  <a:lnTo>
                    <a:pt x="24" y="20"/>
                  </a:lnTo>
                  <a:lnTo>
                    <a:pt x="24" y="20"/>
                  </a:lnTo>
                  <a:lnTo>
                    <a:pt x="26" y="20"/>
                  </a:lnTo>
                  <a:lnTo>
                    <a:pt x="26" y="20"/>
                  </a:lnTo>
                  <a:lnTo>
                    <a:pt x="26" y="20"/>
                  </a:lnTo>
                  <a:lnTo>
                    <a:pt x="26" y="20"/>
                  </a:lnTo>
                  <a:lnTo>
                    <a:pt x="26" y="16"/>
                  </a:lnTo>
                  <a:lnTo>
                    <a:pt x="26" y="16"/>
                  </a:lnTo>
                  <a:lnTo>
                    <a:pt x="26" y="16"/>
                  </a:lnTo>
                  <a:lnTo>
                    <a:pt x="26" y="16"/>
                  </a:lnTo>
                  <a:lnTo>
                    <a:pt x="26" y="16"/>
                  </a:lnTo>
                  <a:lnTo>
                    <a:pt x="26" y="16"/>
                  </a:lnTo>
                  <a:lnTo>
                    <a:pt x="26" y="16"/>
                  </a:lnTo>
                  <a:lnTo>
                    <a:pt x="26" y="16"/>
                  </a:lnTo>
                  <a:lnTo>
                    <a:pt x="30" y="12"/>
                  </a:lnTo>
                  <a:lnTo>
                    <a:pt x="30" y="12"/>
                  </a:lnTo>
                  <a:lnTo>
                    <a:pt x="30" y="12"/>
                  </a:lnTo>
                  <a:lnTo>
                    <a:pt x="30" y="12"/>
                  </a:lnTo>
                  <a:lnTo>
                    <a:pt x="30" y="12"/>
                  </a:lnTo>
                  <a:lnTo>
                    <a:pt x="34" y="12"/>
                  </a:lnTo>
                  <a:lnTo>
                    <a:pt x="34" y="12"/>
                  </a:lnTo>
                  <a:lnTo>
                    <a:pt x="34" y="12"/>
                  </a:lnTo>
                  <a:lnTo>
                    <a:pt x="34" y="12"/>
                  </a:lnTo>
                  <a:lnTo>
                    <a:pt x="34" y="12"/>
                  </a:lnTo>
                  <a:lnTo>
                    <a:pt x="38" y="8"/>
                  </a:lnTo>
                  <a:lnTo>
                    <a:pt x="38" y="8"/>
                  </a:lnTo>
                  <a:lnTo>
                    <a:pt x="38" y="8"/>
                  </a:lnTo>
                  <a:lnTo>
                    <a:pt x="38" y="8"/>
                  </a:lnTo>
                  <a:lnTo>
                    <a:pt x="42" y="8"/>
                  </a:lnTo>
                  <a:lnTo>
                    <a:pt x="42" y="8"/>
                  </a:lnTo>
                  <a:lnTo>
                    <a:pt x="42" y="4"/>
                  </a:lnTo>
                  <a:lnTo>
                    <a:pt x="42" y="4"/>
                  </a:lnTo>
                  <a:lnTo>
                    <a:pt x="42" y="4"/>
                  </a:lnTo>
                  <a:lnTo>
                    <a:pt x="42" y="4"/>
                  </a:lnTo>
                  <a:lnTo>
                    <a:pt x="42" y="4"/>
                  </a:lnTo>
                  <a:lnTo>
                    <a:pt x="42" y="4"/>
                  </a:lnTo>
                  <a:lnTo>
                    <a:pt x="42" y="8"/>
                  </a:lnTo>
                  <a:lnTo>
                    <a:pt x="46" y="8"/>
                  </a:lnTo>
                  <a:lnTo>
                    <a:pt x="46" y="8"/>
                  </a:lnTo>
                  <a:lnTo>
                    <a:pt x="46" y="8"/>
                  </a:lnTo>
                  <a:lnTo>
                    <a:pt x="46" y="8"/>
                  </a:lnTo>
                  <a:lnTo>
                    <a:pt x="46" y="8"/>
                  </a:lnTo>
                  <a:lnTo>
                    <a:pt x="50" y="8"/>
                  </a:lnTo>
                  <a:lnTo>
                    <a:pt x="52" y="8"/>
                  </a:lnTo>
                  <a:lnTo>
                    <a:pt x="52" y="8"/>
                  </a:lnTo>
                  <a:lnTo>
                    <a:pt x="52" y="8"/>
                  </a:lnTo>
                  <a:lnTo>
                    <a:pt x="56" y="8"/>
                  </a:lnTo>
                  <a:lnTo>
                    <a:pt x="56" y="8"/>
                  </a:lnTo>
                  <a:lnTo>
                    <a:pt x="56" y="8"/>
                  </a:lnTo>
                  <a:lnTo>
                    <a:pt x="60" y="8"/>
                  </a:lnTo>
                  <a:lnTo>
                    <a:pt x="60" y="8"/>
                  </a:lnTo>
                  <a:lnTo>
                    <a:pt x="60" y="8"/>
                  </a:lnTo>
                  <a:lnTo>
                    <a:pt x="60" y="8"/>
                  </a:lnTo>
                  <a:lnTo>
                    <a:pt x="60" y="8"/>
                  </a:lnTo>
                  <a:lnTo>
                    <a:pt x="60" y="8"/>
                  </a:lnTo>
                  <a:lnTo>
                    <a:pt x="64" y="8"/>
                  </a:lnTo>
                  <a:lnTo>
                    <a:pt x="64" y="12"/>
                  </a:lnTo>
                  <a:lnTo>
                    <a:pt x="64" y="12"/>
                  </a:lnTo>
                  <a:lnTo>
                    <a:pt x="64" y="12"/>
                  </a:lnTo>
                  <a:lnTo>
                    <a:pt x="64" y="12"/>
                  </a:lnTo>
                  <a:lnTo>
                    <a:pt x="64" y="12"/>
                  </a:lnTo>
                  <a:lnTo>
                    <a:pt x="64" y="12"/>
                  </a:lnTo>
                  <a:lnTo>
                    <a:pt x="64" y="12"/>
                  </a:lnTo>
                  <a:lnTo>
                    <a:pt x="64" y="12"/>
                  </a:lnTo>
                  <a:lnTo>
                    <a:pt x="68" y="12"/>
                  </a:lnTo>
                  <a:lnTo>
                    <a:pt x="68" y="12"/>
                  </a:lnTo>
                  <a:lnTo>
                    <a:pt x="68" y="12"/>
                  </a:lnTo>
                  <a:lnTo>
                    <a:pt x="68" y="12"/>
                  </a:lnTo>
                  <a:lnTo>
                    <a:pt x="68" y="12"/>
                  </a:lnTo>
                  <a:lnTo>
                    <a:pt x="68" y="12"/>
                  </a:lnTo>
                  <a:lnTo>
                    <a:pt x="68" y="12"/>
                  </a:lnTo>
                  <a:lnTo>
                    <a:pt x="68" y="12"/>
                  </a:lnTo>
                  <a:lnTo>
                    <a:pt x="68" y="12"/>
                  </a:lnTo>
                  <a:lnTo>
                    <a:pt x="72" y="12"/>
                  </a:lnTo>
                  <a:lnTo>
                    <a:pt x="72" y="8"/>
                  </a:lnTo>
                  <a:lnTo>
                    <a:pt x="72" y="8"/>
                  </a:lnTo>
                  <a:lnTo>
                    <a:pt x="72" y="8"/>
                  </a:lnTo>
                  <a:lnTo>
                    <a:pt x="76" y="8"/>
                  </a:lnTo>
                  <a:lnTo>
                    <a:pt x="76" y="8"/>
                  </a:lnTo>
                  <a:lnTo>
                    <a:pt x="76" y="8"/>
                  </a:lnTo>
                  <a:lnTo>
                    <a:pt x="76" y="8"/>
                  </a:lnTo>
                  <a:lnTo>
                    <a:pt x="76" y="8"/>
                  </a:lnTo>
                  <a:lnTo>
                    <a:pt x="80" y="8"/>
                  </a:lnTo>
                  <a:lnTo>
                    <a:pt x="80" y="8"/>
                  </a:lnTo>
                  <a:lnTo>
                    <a:pt x="80" y="8"/>
                  </a:lnTo>
                  <a:lnTo>
                    <a:pt x="80" y="8"/>
                  </a:lnTo>
                  <a:lnTo>
                    <a:pt x="82" y="8"/>
                  </a:lnTo>
                  <a:lnTo>
                    <a:pt x="82" y="8"/>
                  </a:lnTo>
                  <a:lnTo>
                    <a:pt x="82" y="8"/>
                  </a:lnTo>
                  <a:lnTo>
                    <a:pt x="82" y="8"/>
                  </a:lnTo>
                  <a:lnTo>
                    <a:pt x="82" y="8"/>
                  </a:lnTo>
                  <a:lnTo>
                    <a:pt x="86" y="4"/>
                  </a:lnTo>
                  <a:lnTo>
                    <a:pt x="86" y="4"/>
                  </a:lnTo>
                  <a:lnTo>
                    <a:pt x="86" y="4"/>
                  </a:lnTo>
                  <a:lnTo>
                    <a:pt x="90" y="4"/>
                  </a:lnTo>
                  <a:lnTo>
                    <a:pt x="90" y="4"/>
                  </a:lnTo>
                  <a:lnTo>
                    <a:pt x="90" y="4"/>
                  </a:lnTo>
                  <a:lnTo>
                    <a:pt x="90" y="0"/>
                  </a:lnTo>
                  <a:lnTo>
                    <a:pt x="90" y="0"/>
                  </a:lnTo>
                  <a:lnTo>
                    <a:pt x="94" y="0"/>
                  </a:lnTo>
                  <a:lnTo>
                    <a:pt x="94" y="4"/>
                  </a:lnTo>
                  <a:lnTo>
                    <a:pt x="94" y="4"/>
                  </a:lnTo>
                  <a:lnTo>
                    <a:pt x="98" y="8"/>
                  </a:lnTo>
                  <a:lnTo>
                    <a:pt x="98" y="8"/>
                  </a:lnTo>
                  <a:lnTo>
                    <a:pt x="98" y="12"/>
                  </a:lnTo>
                  <a:lnTo>
                    <a:pt x="98" y="12"/>
                  </a:lnTo>
                  <a:lnTo>
                    <a:pt x="102" y="12"/>
                  </a:lnTo>
                  <a:lnTo>
                    <a:pt x="102" y="16"/>
                  </a:lnTo>
                  <a:lnTo>
                    <a:pt x="102" y="16"/>
                  </a:lnTo>
                  <a:lnTo>
                    <a:pt x="102" y="16"/>
                  </a:lnTo>
                  <a:lnTo>
                    <a:pt x="102" y="16"/>
                  </a:lnTo>
                  <a:lnTo>
                    <a:pt x="102" y="20"/>
                  </a:lnTo>
                  <a:lnTo>
                    <a:pt x="106" y="20"/>
                  </a:lnTo>
                  <a:lnTo>
                    <a:pt x="106" y="24"/>
                  </a:lnTo>
                  <a:lnTo>
                    <a:pt x="106" y="24"/>
                  </a:lnTo>
                  <a:lnTo>
                    <a:pt x="106" y="24"/>
                  </a:lnTo>
                  <a:lnTo>
                    <a:pt x="106" y="24"/>
                  </a:lnTo>
                  <a:lnTo>
                    <a:pt x="106" y="24"/>
                  </a:lnTo>
                  <a:lnTo>
                    <a:pt x="106" y="24"/>
                  </a:lnTo>
                  <a:lnTo>
                    <a:pt x="108" y="26"/>
                  </a:lnTo>
                  <a:lnTo>
                    <a:pt x="108" y="26"/>
                  </a:lnTo>
                  <a:lnTo>
                    <a:pt x="108" y="26"/>
                  </a:lnTo>
                  <a:lnTo>
                    <a:pt x="108" y="26"/>
                  </a:lnTo>
                  <a:lnTo>
                    <a:pt x="112" y="26"/>
                  </a:lnTo>
                  <a:lnTo>
                    <a:pt x="112" y="30"/>
                  </a:lnTo>
                  <a:lnTo>
                    <a:pt x="112" y="30"/>
                  </a:lnTo>
                  <a:lnTo>
                    <a:pt x="112" y="30"/>
                  </a:lnTo>
                  <a:lnTo>
                    <a:pt x="112" y="30"/>
                  </a:lnTo>
                  <a:lnTo>
                    <a:pt x="112" y="34"/>
                  </a:lnTo>
                  <a:lnTo>
                    <a:pt x="112" y="34"/>
                  </a:lnTo>
                  <a:lnTo>
                    <a:pt x="112" y="34"/>
                  </a:lnTo>
                  <a:lnTo>
                    <a:pt x="112" y="34"/>
                  </a:lnTo>
                  <a:lnTo>
                    <a:pt x="112" y="38"/>
                  </a:lnTo>
                  <a:lnTo>
                    <a:pt x="112" y="42"/>
                  </a:lnTo>
                  <a:lnTo>
                    <a:pt x="112" y="46"/>
                  </a:lnTo>
                  <a:lnTo>
                    <a:pt x="112" y="46"/>
                  </a:lnTo>
                  <a:lnTo>
                    <a:pt x="112" y="46"/>
                  </a:lnTo>
                  <a:lnTo>
                    <a:pt x="112" y="50"/>
                  </a:lnTo>
                  <a:lnTo>
                    <a:pt x="112" y="50"/>
                  </a:lnTo>
                  <a:lnTo>
                    <a:pt x="112" y="50"/>
                  </a:lnTo>
                  <a:lnTo>
                    <a:pt x="112" y="52"/>
                  </a:lnTo>
                  <a:lnTo>
                    <a:pt x="112" y="52"/>
                  </a:lnTo>
                  <a:lnTo>
                    <a:pt x="112" y="56"/>
                  </a:lnTo>
                  <a:lnTo>
                    <a:pt x="112" y="56"/>
                  </a:lnTo>
                  <a:lnTo>
                    <a:pt x="112" y="56"/>
                  </a:lnTo>
                  <a:lnTo>
                    <a:pt x="112" y="60"/>
                  </a:lnTo>
                  <a:lnTo>
                    <a:pt x="112" y="60"/>
                  </a:lnTo>
                  <a:lnTo>
                    <a:pt x="112" y="60"/>
                  </a:lnTo>
                  <a:lnTo>
                    <a:pt x="112" y="60"/>
                  </a:lnTo>
                  <a:lnTo>
                    <a:pt x="112" y="60"/>
                  </a:lnTo>
                  <a:lnTo>
                    <a:pt x="112" y="60"/>
                  </a:lnTo>
                  <a:lnTo>
                    <a:pt x="112" y="60"/>
                  </a:lnTo>
                  <a:lnTo>
                    <a:pt x="112" y="60"/>
                  </a:lnTo>
                  <a:lnTo>
                    <a:pt x="116" y="60"/>
                  </a:lnTo>
                  <a:lnTo>
                    <a:pt x="116" y="60"/>
                  </a:lnTo>
                  <a:lnTo>
                    <a:pt x="116" y="64"/>
                  </a:lnTo>
                  <a:lnTo>
                    <a:pt x="120" y="64"/>
                  </a:lnTo>
                  <a:lnTo>
                    <a:pt x="120" y="64"/>
                  </a:lnTo>
                  <a:lnTo>
                    <a:pt x="120" y="60"/>
                  </a:lnTo>
                  <a:lnTo>
                    <a:pt x="122" y="60"/>
                  </a:lnTo>
                  <a:lnTo>
                    <a:pt x="126" y="60"/>
                  </a:lnTo>
                  <a:lnTo>
                    <a:pt x="126" y="60"/>
                  </a:lnTo>
                  <a:lnTo>
                    <a:pt x="130" y="60"/>
                  </a:lnTo>
                  <a:lnTo>
                    <a:pt x="130" y="60"/>
                  </a:lnTo>
                  <a:lnTo>
                    <a:pt x="130" y="60"/>
                  </a:lnTo>
                  <a:lnTo>
                    <a:pt x="130" y="60"/>
                  </a:lnTo>
                  <a:lnTo>
                    <a:pt x="130" y="60"/>
                  </a:lnTo>
                  <a:lnTo>
                    <a:pt x="134" y="60"/>
                  </a:lnTo>
                  <a:lnTo>
                    <a:pt x="134" y="60"/>
                  </a:lnTo>
                  <a:lnTo>
                    <a:pt x="134" y="64"/>
                  </a:lnTo>
                  <a:lnTo>
                    <a:pt x="134" y="64"/>
                  </a:lnTo>
                  <a:lnTo>
                    <a:pt x="130" y="64"/>
                  </a:lnTo>
                  <a:lnTo>
                    <a:pt x="130" y="64"/>
                  </a:lnTo>
                  <a:lnTo>
                    <a:pt x="134" y="64"/>
                  </a:lnTo>
                  <a:lnTo>
                    <a:pt x="130" y="68"/>
                  </a:lnTo>
                  <a:lnTo>
                    <a:pt x="130" y="72"/>
                  </a:lnTo>
                  <a:lnTo>
                    <a:pt x="130" y="72"/>
                  </a:lnTo>
                  <a:lnTo>
                    <a:pt x="130" y="72"/>
                  </a:lnTo>
                  <a:lnTo>
                    <a:pt x="130" y="72"/>
                  </a:lnTo>
                  <a:lnTo>
                    <a:pt x="126" y="72"/>
                  </a:lnTo>
                  <a:lnTo>
                    <a:pt x="126" y="72"/>
                  </a:lnTo>
                  <a:lnTo>
                    <a:pt x="126" y="72"/>
                  </a:lnTo>
                  <a:lnTo>
                    <a:pt x="122" y="72"/>
                  </a:lnTo>
                  <a:lnTo>
                    <a:pt x="122" y="72"/>
                  </a:lnTo>
                  <a:lnTo>
                    <a:pt x="122" y="68"/>
                  </a:lnTo>
                  <a:lnTo>
                    <a:pt x="122" y="68"/>
                  </a:lnTo>
                  <a:lnTo>
                    <a:pt x="122" y="68"/>
                  </a:lnTo>
                  <a:lnTo>
                    <a:pt x="122" y="68"/>
                  </a:lnTo>
                  <a:lnTo>
                    <a:pt x="122" y="68"/>
                  </a:lnTo>
                  <a:lnTo>
                    <a:pt x="122" y="68"/>
                  </a:lnTo>
                  <a:lnTo>
                    <a:pt x="122" y="68"/>
                  </a:lnTo>
                  <a:lnTo>
                    <a:pt x="122" y="72"/>
                  </a:lnTo>
                  <a:lnTo>
                    <a:pt x="122" y="72"/>
                  </a:lnTo>
                  <a:lnTo>
                    <a:pt x="122" y="72"/>
                  </a:lnTo>
                  <a:lnTo>
                    <a:pt x="122" y="72"/>
                  </a:lnTo>
                  <a:lnTo>
                    <a:pt x="122" y="72"/>
                  </a:lnTo>
                  <a:lnTo>
                    <a:pt x="122" y="72"/>
                  </a:lnTo>
                  <a:lnTo>
                    <a:pt x="120" y="76"/>
                  </a:lnTo>
                  <a:lnTo>
                    <a:pt x="120" y="76"/>
                  </a:lnTo>
                  <a:lnTo>
                    <a:pt x="120" y="76"/>
                  </a:lnTo>
                  <a:lnTo>
                    <a:pt x="120" y="76"/>
                  </a:lnTo>
                  <a:lnTo>
                    <a:pt x="120" y="76"/>
                  </a:lnTo>
                  <a:lnTo>
                    <a:pt x="120" y="76"/>
                  </a:lnTo>
                  <a:lnTo>
                    <a:pt x="122" y="76"/>
                  </a:lnTo>
                  <a:lnTo>
                    <a:pt x="122" y="76"/>
                  </a:lnTo>
                  <a:lnTo>
                    <a:pt x="122" y="76"/>
                  </a:lnTo>
                  <a:lnTo>
                    <a:pt x="122" y="76"/>
                  </a:lnTo>
                  <a:lnTo>
                    <a:pt x="122" y="76"/>
                  </a:lnTo>
                  <a:lnTo>
                    <a:pt x="122" y="76"/>
                  </a:lnTo>
                  <a:lnTo>
                    <a:pt x="122" y="76"/>
                  </a:lnTo>
                  <a:lnTo>
                    <a:pt x="122" y="76"/>
                  </a:lnTo>
                  <a:lnTo>
                    <a:pt x="122" y="76"/>
                  </a:lnTo>
                  <a:lnTo>
                    <a:pt x="122" y="76"/>
                  </a:lnTo>
                  <a:lnTo>
                    <a:pt x="120" y="76"/>
                  </a:lnTo>
                  <a:lnTo>
                    <a:pt x="120" y="76"/>
                  </a:lnTo>
                  <a:lnTo>
                    <a:pt x="120" y="76"/>
                  </a:lnTo>
                  <a:lnTo>
                    <a:pt x="120" y="78"/>
                  </a:lnTo>
                  <a:lnTo>
                    <a:pt x="120" y="78"/>
                  </a:lnTo>
                  <a:lnTo>
                    <a:pt x="122" y="76"/>
                  </a:lnTo>
                  <a:lnTo>
                    <a:pt x="122" y="76"/>
                  </a:lnTo>
                  <a:lnTo>
                    <a:pt x="122" y="78"/>
                  </a:lnTo>
                  <a:lnTo>
                    <a:pt x="120" y="78"/>
                  </a:lnTo>
                  <a:lnTo>
                    <a:pt x="120" y="78"/>
                  </a:lnTo>
                  <a:lnTo>
                    <a:pt x="120" y="78"/>
                  </a:lnTo>
                  <a:lnTo>
                    <a:pt x="120" y="78"/>
                  </a:lnTo>
                  <a:lnTo>
                    <a:pt x="120" y="82"/>
                  </a:lnTo>
                  <a:lnTo>
                    <a:pt x="120" y="82"/>
                  </a:lnTo>
                  <a:lnTo>
                    <a:pt x="120" y="82"/>
                  </a:lnTo>
                  <a:lnTo>
                    <a:pt x="120" y="86"/>
                  </a:lnTo>
                  <a:lnTo>
                    <a:pt x="120" y="90"/>
                  </a:lnTo>
                  <a:lnTo>
                    <a:pt x="120" y="90"/>
                  </a:lnTo>
                  <a:lnTo>
                    <a:pt x="120" y="90"/>
                  </a:lnTo>
                  <a:lnTo>
                    <a:pt x="120" y="90"/>
                  </a:lnTo>
                  <a:lnTo>
                    <a:pt x="116" y="90"/>
                  </a:lnTo>
                  <a:lnTo>
                    <a:pt x="116" y="94"/>
                  </a:lnTo>
                  <a:lnTo>
                    <a:pt x="116" y="94"/>
                  </a:lnTo>
                  <a:lnTo>
                    <a:pt x="116" y="94"/>
                  </a:lnTo>
                  <a:lnTo>
                    <a:pt x="116" y="94"/>
                  </a:lnTo>
                  <a:lnTo>
                    <a:pt x="112" y="94"/>
                  </a:lnTo>
                  <a:lnTo>
                    <a:pt x="112" y="94"/>
                  </a:lnTo>
                  <a:lnTo>
                    <a:pt x="112" y="94"/>
                  </a:lnTo>
                  <a:lnTo>
                    <a:pt x="112" y="90"/>
                  </a:lnTo>
                  <a:lnTo>
                    <a:pt x="108" y="90"/>
                  </a:lnTo>
                  <a:lnTo>
                    <a:pt x="108" y="90"/>
                  </a:lnTo>
                  <a:lnTo>
                    <a:pt x="108" y="90"/>
                  </a:lnTo>
                  <a:lnTo>
                    <a:pt x="108" y="90"/>
                  </a:lnTo>
                  <a:lnTo>
                    <a:pt x="108" y="86"/>
                  </a:lnTo>
                  <a:lnTo>
                    <a:pt x="108" y="90"/>
                  </a:lnTo>
                  <a:lnTo>
                    <a:pt x="108" y="90"/>
                  </a:lnTo>
                  <a:lnTo>
                    <a:pt x="108" y="90"/>
                  </a:lnTo>
                  <a:lnTo>
                    <a:pt x="106" y="90"/>
                  </a:lnTo>
                  <a:lnTo>
                    <a:pt x="106" y="90"/>
                  </a:lnTo>
                  <a:lnTo>
                    <a:pt x="106" y="86"/>
                  </a:lnTo>
                  <a:lnTo>
                    <a:pt x="106" y="86"/>
                  </a:lnTo>
                  <a:lnTo>
                    <a:pt x="106" y="86"/>
                  </a:lnTo>
                  <a:lnTo>
                    <a:pt x="106" y="86"/>
                  </a:lnTo>
                  <a:lnTo>
                    <a:pt x="102" y="86"/>
                  </a:lnTo>
                  <a:lnTo>
                    <a:pt x="102" y="86"/>
                  </a:lnTo>
                  <a:lnTo>
                    <a:pt x="102" y="86"/>
                  </a:lnTo>
                  <a:lnTo>
                    <a:pt x="102" y="86"/>
                  </a:lnTo>
                  <a:lnTo>
                    <a:pt x="98" y="86"/>
                  </a:lnTo>
                  <a:lnTo>
                    <a:pt x="98" y="86"/>
                  </a:lnTo>
                  <a:lnTo>
                    <a:pt x="98" y="86"/>
                  </a:lnTo>
                  <a:lnTo>
                    <a:pt x="98" y="86"/>
                  </a:lnTo>
                  <a:lnTo>
                    <a:pt x="98" y="86"/>
                  </a:lnTo>
                  <a:lnTo>
                    <a:pt x="98" y="86"/>
                  </a:lnTo>
                  <a:lnTo>
                    <a:pt x="98" y="86"/>
                  </a:lnTo>
                  <a:lnTo>
                    <a:pt x="94" y="86"/>
                  </a:lnTo>
                  <a:lnTo>
                    <a:pt x="94" y="86"/>
                  </a:lnTo>
                  <a:lnTo>
                    <a:pt x="94" y="86"/>
                  </a:lnTo>
                  <a:lnTo>
                    <a:pt x="94" y="86"/>
                  </a:lnTo>
                  <a:lnTo>
                    <a:pt x="90" y="86"/>
                  </a:lnTo>
                  <a:lnTo>
                    <a:pt x="86" y="86"/>
                  </a:lnTo>
                  <a:lnTo>
                    <a:pt x="86" y="86"/>
                  </a:lnTo>
                  <a:lnTo>
                    <a:pt x="86" y="86"/>
                  </a:lnTo>
                  <a:lnTo>
                    <a:pt x="86" y="86"/>
                  </a:lnTo>
                  <a:lnTo>
                    <a:pt x="86" y="86"/>
                  </a:lnTo>
                  <a:lnTo>
                    <a:pt x="82" y="90"/>
                  </a:lnTo>
                  <a:lnTo>
                    <a:pt x="82" y="90"/>
                  </a:lnTo>
                  <a:lnTo>
                    <a:pt x="82" y="90"/>
                  </a:lnTo>
                  <a:lnTo>
                    <a:pt x="80" y="90"/>
                  </a:lnTo>
                  <a:lnTo>
                    <a:pt x="80" y="94"/>
                  </a:lnTo>
                  <a:lnTo>
                    <a:pt x="80" y="94"/>
                  </a:lnTo>
                  <a:lnTo>
                    <a:pt x="80" y="94"/>
                  </a:lnTo>
                  <a:lnTo>
                    <a:pt x="80" y="94"/>
                  </a:lnTo>
                  <a:lnTo>
                    <a:pt x="76" y="94"/>
                  </a:lnTo>
                  <a:lnTo>
                    <a:pt x="76" y="94"/>
                  </a:lnTo>
                  <a:lnTo>
                    <a:pt x="76" y="94"/>
                  </a:lnTo>
                  <a:lnTo>
                    <a:pt x="76" y="94"/>
                  </a:lnTo>
                  <a:lnTo>
                    <a:pt x="76" y="94"/>
                  </a:lnTo>
                  <a:lnTo>
                    <a:pt x="72" y="94"/>
                  </a:lnTo>
                  <a:lnTo>
                    <a:pt x="72" y="94"/>
                  </a:lnTo>
                  <a:lnTo>
                    <a:pt x="72" y="94"/>
                  </a:lnTo>
                  <a:lnTo>
                    <a:pt x="72" y="94"/>
                  </a:lnTo>
                  <a:lnTo>
                    <a:pt x="72" y="94"/>
                  </a:lnTo>
                  <a:lnTo>
                    <a:pt x="68" y="94"/>
                  </a:lnTo>
                  <a:lnTo>
                    <a:pt x="64" y="94"/>
                  </a:lnTo>
                  <a:lnTo>
                    <a:pt x="64" y="94"/>
                  </a:lnTo>
                  <a:lnTo>
                    <a:pt x="64" y="94"/>
                  </a:lnTo>
                  <a:lnTo>
                    <a:pt x="64" y="94"/>
                  </a:lnTo>
                  <a:lnTo>
                    <a:pt x="60" y="94"/>
                  </a:lnTo>
                  <a:lnTo>
                    <a:pt x="60" y="94"/>
                  </a:lnTo>
                  <a:lnTo>
                    <a:pt x="60" y="94"/>
                  </a:lnTo>
                  <a:lnTo>
                    <a:pt x="60" y="94"/>
                  </a:lnTo>
                  <a:lnTo>
                    <a:pt x="60" y="94"/>
                  </a:lnTo>
                  <a:lnTo>
                    <a:pt x="60" y="94"/>
                  </a:lnTo>
                  <a:lnTo>
                    <a:pt x="60" y="94"/>
                  </a:lnTo>
                  <a:lnTo>
                    <a:pt x="56" y="94"/>
                  </a:lnTo>
                  <a:lnTo>
                    <a:pt x="56" y="94"/>
                  </a:lnTo>
                  <a:lnTo>
                    <a:pt x="56" y="94"/>
                  </a:lnTo>
                  <a:lnTo>
                    <a:pt x="56" y="9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40" name="Freeform 119">
              <a:extLst>
                <a:ext uri="{FF2B5EF4-FFF2-40B4-BE49-F238E27FC236}">
                  <a16:creationId xmlns:a16="http://schemas.microsoft.com/office/drawing/2014/main" id="{12FA8C97-2A8F-6B41-BA47-E27719C52C2C}"/>
                </a:ext>
              </a:extLst>
            </p:cNvPr>
            <p:cNvSpPr>
              <a:spLocks/>
            </p:cNvSpPr>
            <p:nvPr/>
          </p:nvSpPr>
          <p:spPr bwMode="auto">
            <a:xfrm>
              <a:off x="4806950" y="3235393"/>
              <a:ext cx="101600" cy="136525"/>
            </a:xfrm>
            <a:custGeom>
              <a:avLst/>
              <a:gdLst>
                <a:gd name="T0" fmla="*/ 0 w 64"/>
                <a:gd name="T1" fmla="*/ 68 h 86"/>
                <a:gd name="T2" fmla="*/ 0 w 64"/>
                <a:gd name="T3" fmla="*/ 64 h 86"/>
                <a:gd name="T4" fmla="*/ 4 w 64"/>
                <a:gd name="T5" fmla="*/ 60 h 86"/>
                <a:gd name="T6" fmla="*/ 8 w 64"/>
                <a:gd name="T7" fmla="*/ 58 h 86"/>
                <a:gd name="T8" fmla="*/ 8 w 64"/>
                <a:gd name="T9" fmla="*/ 54 h 86"/>
                <a:gd name="T10" fmla="*/ 12 w 64"/>
                <a:gd name="T11" fmla="*/ 54 h 86"/>
                <a:gd name="T12" fmla="*/ 16 w 64"/>
                <a:gd name="T13" fmla="*/ 50 h 86"/>
                <a:gd name="T14" fmla="*/ 12 w 64"/>
                <a:gd name="T15" fmla="*/ 46 h 86"/>
                <a:gd name="T16" fmla="*/ 16 w 64"/>
                <a:gd name="T17" fmla="*/ 46 h 86"/>
                <a:gd name="T18" fmla="*/ 12 w 64"/>
                <a:gd name="T19" fmla="*/ 38 h 86"/>
                <a:gd name="T20" fmla="*/ 12 w 64"/>
                <a:gd name="T21" fmla="*/ 30 h 86"/>
                <a:gd name="T22" fmla="*/ 12 w 64"/>
                <a:gd name="T23" fmla="*/ 28 h 86"/>
                <a:gd name="T24" fmla="*/ 8 w 64"/>
                <a:gd name="T25" fmla="*/ 24 h 86"/>
                <a:gd name="T26" fmla="*/ 12 w 64"/>
                <a:gd name="T27" fmla="*/ 20 h 86"/>
                <a:gd name="T28" fmla="*/ 12 w 64"/>
                <a:gd name="T29" fmla="*/ 20 h 86"/>
                <a:gd name="T30" fmla="*/ 12 w 64"/>
                <a:gd name="T31" fmla="*/ 16 h 86"/>
                <a:gd name="T32" fmla="*/ 8 w 64"/>
                <a:gd name="T33" fmla="*/ 12 h 86"/>
                <a:gd name="T34" fmla="*/ 8 w 64"/>
                <a:gd name="T35" fmla="*/ 12 h 86"/>
                <a:gd name="T36" fmla="*/ 4 w 64"/>
                <a:gd name="T37" fmla="*/ 4 h 86"/>
                <a:gd name="T38" fmla="*/ 12 w 64"/>
                <a:gd name="T39" fmla="*/ 4 h 86"/>
                <a:gd name="T40" fmla="*/ 16 w 64"/>
                <a:gd name="T41" fmla="*/ 0 h 86"/>
                <a:gd name="T42" fmla="*/ 24 w 64"/>
                <a:gd name="T43" fmla="*/ 0 h 86"/>
                <a:gd name="T44" fmla="*/ 26 w 64"/>
                <a:gd name="T45" fmla="*/ 4 h 86"/>
                <a:gd name="T46" fmla="*/ 34 w 64"/>
                <a:gd name="T47" fmla="*/ 8 h 86"/>
                <a:gd name="T48" fmla="*/ 34 w 64"/>
                <a:gd name="T49" fmla="*/ 12 h 86"/>
                <a:gd name="T50" fmla="*/ 42 w 64"/>
                <a:gd name="T51" fmla="*/ 20 h 86"/>
                <a:gd name="T52" fmla="*/ 42 w 64"/>
                <a:gd name="T53" fmla="*/ 24 h 86"/>
                <a:gd name="T54" fmla="*/ 46 w 64"/>
                <a:gd name="T55" fmla="*/ 28 h 86"/>
                <a:gd name="T56" fmla="*/ 42 w 64"/>
                <a:gd name="T57" fmla="*/ 28 h 86"/>
                <a:gd name="T58" fmla="*/ 46 w 64"/>
                <a:gd name="T59" fmla="*/ 28 h 86"/>
                <a:gd name="T60" fmla="*/ 50 w 64"/>
                <a:gd name="T61" fmla="*/ 30 h 86"/>
                <a:gd name="T62" fmla="*/ 52 w 64"/>
                <a:gd name="T63" fmla="*/ 34 h 86"/>
                <a:gd name="T64" fmla="*/ 56 w 64"/>
                <a:gd name="T65" fmla="*/ 30 h 86"/>
                <a:gd name="T66" fmla="*/ 60 w 64"/>
                <a:gd name="T67" fmla="*/ 30 h 86"/>
                <a:gd name="T68" fmla="*/ 60 w 64"/>
                <a:gd name="T69" fmla="*/ 34 h 86"/>
                <a:gd name="T70" fmla="*/ 56 w 64"/>
                <a:gd name="T71" fmla="*/ 34 h 86"/>
                <a:gd name="T72" fmla="*/ 60 w 64"/>
                <a:gd name="T73" fmla="*/ 38 h 86"/>
                <a:gd name="T74" fmla="*/ 60 w 64"/>
                <a:gd name="T75" fmla="*/ 42 h 86"/>
                <a:gd name="T76" fmla="*/ 60 w 64"/>
                <a:gd name="T77" fmla="*/ 54 h 86"/>
                <a:gd name="T78" fmla="*/ 64 w 64"/>
                <a:gd name="T79" fmla="*/ 58 h 86"/>
                <a:gd name="T80" fmla="*/ 60 w 64"/>
                <a:gd name="T81" fmla="*/ 64 h 86"/>
                <a:gd name="T82" fmla="*/ 56 w 64"/>
                <a:gd name="T83" fmla="*/ 72 h 86"/>
                <a:gd name="T84" fmla="*/ 56 w 64"/>
                <a:gd name="T85" fmla="*/ 76 h 86"/>
                <a:gd name="T86" fmla="*/ 52 w 64"/>
                <a:gd name="T87" fmla="*/ 76 h 86"/>
                <a:gd name="T88" fmla="*/ 46 w 64"/>
                <a:gd name="T89" fmla="*/ 78 h 86"/>
                <a:gd name="T90" fmla="*/ 42 w 64"/>
                <a:gd name="T91" fmla="*/ 78 h 86"/>
                <a:gd name="T92" fmla="*/ 34 w 64"/>
                <a:gd name="T93" fmla="*/ 82 h 86"/>
                <a:gd name="T94" fmla="*/ 30 w 64"/>
                <a:gd name="T95" fmla="*/ 86 h 86"/>
                <a:gd name="T96" fmla="*/ 30 w 64"/>
                <a:gd name="T97" fmla="*/ 78 h 86"/>
                <a:gd name="T98" fmla="*/ 26 w 64"/>
                <a:gd name="T99" fmla="*/ 76 h 86"/>
                <a:gd name="T100" fmla="*/ 20 w 64"/>
                <a:gd name="T101" fmla="*/ 76 h 86"/>
                <a:gd name="T102" fmla="*/ 20 w 64"/>
                <a:gd name="T103" fmla="*/ 72 h 86"/>
                <a:gd name="T104" fmla="*/ 12 w 64"/>
                <a:gd name="T105" fmla="*/ 78 h 86"/>
                <a:gd name="T106" fmla="*/ 12 w 64"/>
                <a:gd name="T107" fmla="*/ 82 h 86"/>
                <a:gd name="T108" fmla="*/ 12 w 64"/>
                <a:gd name="T109" fmla="*/ 82 h 86"/>
                <a:gd name="T110" fmla="*/ 8 w 64"/>
                <a:gd name="T111" fmla="*/ 78 h 86"/>
                <a:gd name="T112" fmla="*/ 4 w 64"/>
                <a:gd name="T113" fmla="*/ 76 h 86"/>
                <a:gd name="T114" fmla="*/ 4 w 64"/>
                <a:gd name="T115" fmla="*/ 76 h 86"/>
                <a:gd name="T116" fmla="*/ 0 w 64"/>
                <a:gd name="T117" fmla="*/ 7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86">
                  <a:moveTo>
                    <a:pt x="0" y="72"/>
                  </a:moveTo>
                  <a:lnTo>
                    <a:pt x="0" y="72"/>
                  </a:lnTo>
                  <a:lnTo>
                    <a:pt x="0" y="72"/>
                  </a:lnTo>
                  <a:lnTo>
                    <a:pt x="0" y="72"/>
                  </a:lnTo>
                  <a:lnTo>
                    <a:pt x="0" y="72"/>
                  </a:lnTo>
                  <a:lnTo>
                    <a:pt x="0" y="68"/>
                  </a:lnTo>
                  <a:lnTo>
                    <a:pt x="0" y="68"/>
                  </a:lnTo>
                  <a:lnTo>
                    <a:pt x="0" y="68"/>
                  </a:lnTo>
                  <a:lnTo>
                    <a:pt x="0" y="68"/>
                  </a:lnTo>
                  <a:lnTo>
                    <a:pt x="0" y="64"/>
                  </a:lnTo>
                  <a:lnTo>
                    <a:pt x="0" y="64"/>
                  </a:lnTo>
                  <a:lnTo>
                    <a:pt x="0" y="64"/>
                  </a:lnTo>
                  <a:lnTo>
                    <a:pt x="0" y="64"/>
                  </a:lnTo>
                  <a:lnTo>
                    <a:pt x="4" y="64"/>
                  </a:lnTo>
                  <a:lnTo>
                    <a:pt x="4" y="60"/>
                  </a:lnTo>
                  <a:lnTo>
                    <a:pt x="4" y="60"/>
                  </a:lnTo>
                  <a:lnTo>
                    <a:pt x="4" y="60"/>
                  </a:lnTo>
                  <a:lnTo>
                    <a:pt x="4" y="60"/>
                  </a:lnTo>
                  <a:lnTo>
                    <a:pt x="4" y="58"/>
                  </a:lnTo>
                  <a:lnTo>
                    <a:pt x="4" y="58"/>
                  </a:lnTo>
                  <a:lnTo>
                    <a:pt x="8" y="58"/>
                  </a:lnTo>
                  <a:lnTo>
                    <a:pt x="8" y="58"/>
                  </a:lnTo>
                  <a:lnTo>
                    <a:pt x="8" y="58"/>
                  </a:lnTo>
                  <a:lnTo>
                    <a:pt x="8" y="58"/>
                  </a:lnTo>
                  <a:lnTo>
                    <a:pt x="8" y="58"/>
                  </a:lnTo>
                  <a:lnTo>
                    <a:pt x="8" y="58"/>
                  </a:lnTo>
                  <a:lnTo>
                    <a:pt x="8" y="58"/>
                  </a:lnTo>
                  <a:lnTo>
                    <a:pt x="8" y="58"/>
                  </a:lnTo>
                  <a:lnTo>
                    <a:pt x="8" y="54"/>
                  </a:lnTo>
                  <a:lnTo>
                    <a:pt x="8" y="54"/>
                  </a:lnTo>
                  <a:lnTo>
                    <a:pt x="8" y="54"/>
                  </a:lnTo>
                  <a:lnTo>
                    <a:pt x="8" y="54"/>
                  </a:lnTo>
                  <a:lnTo>
                    <a:pt x="8" y="54"/>
                  </a:lnTo>
                  <a:lnTo>
                    <a:pt x="8" y="54"/>
                  </a:lnTo>
                  <a:lnTo>
                    <a:pt x="12" y="54"/>
                  </a:lnTo>
                  <a:lnTo>
                    <a:pt x="12" y="54"/>
                  </a:lnTo>
                  <a:lnTo>
                    <a:pt x="12" y="54"/>
                  </a:lnTo>
                  <a:lnTo>
                    <a:pt x="16" y="54"/>
                  </a:lnTo>
                  <a:lnTo>
                    <a:pt x="16" y="54"/>
                  </a:lnTo>
                  <a:lnTo>
                    <a:pt x="16" y="54"/>
                  </a:lnTo>
                  <a:lnTo>
                    <a:pt x="16" y="50"/>
                  </a:lnTo>
                  <a:lnTo>
                    <a:pt x="16" y="50"/>
                  </a:lnTo>
                  <a:lnTo>
                    <a:pt x="16" y="50"/>
                  </a:lnTo>
                  <a:lnTo>
                    <a:pt x="16" y="50"/>
                  </a:lnTo>
                  <a:lnTo>
                    <a:pt x="16" y="50"/>
                  </a:lnTo>
                  <a:lnTo>
                    <a:pt x="16" y="46"/>
                  </a:lnTo>
                  <a:lnTo>
                    <a:pt x="12" y="46"/>
                  </a:lnTo>
                  <a:lnTo>
                    <a:pt x="12" y="46"/>
                  </a:lnTo>
                  <a:lnTo>
                    <a:pt x="12" y="42"/>
                  </a:lnTo>
                  <a:lnTo>
                    <a:pt x="12" y="42"/>
                  </a:lnTo>
                  <a:lnTo>
                    <a:pt x="12" y="46"/>
                  </a:lnTo>
                  <a:lnTo>
                    <a:pt x="16" y="46"/>
                  </a:lnTo>
                  <a:lnTo>
                    <a:pt x="16" y="46"/>
                  </a:lnTo>
                  <a:lnTo>
                    <a:pt x="16" y="46"/>
                  </a:lnTo>
                  <a:lnTo>
                    <a:pt x="16" y="42"/>
                  </a:lnTo>
                  <a:lnTo>
                    <a:pt x="16" y="42"/>
                  </a:lnTo>
                  <a:lnTo>
                    <a:pt x="16" y="42"/>
                  </a:lnTo>
                  <a:lnTo>
                    <a:pt x="16" y="42"/>
                  </a:lnTo>
                  <a:lnTo>
                    <a:pt x="12" y="38"/>
                  </a:lnTo>
                  <a:lnTo>
                    <a:pt x="12" y="38"/>
                  </a:lnTo>
                  <a:lnTo>
                    <a:pt x="12" y="38"/>
                  </a:lnTo>
                  <a:lnTo>
                    <a:pt x="12" y="38"/>
                  </a:lnTo>
                  <a:lnTo>
                    <a:pt x="12" y="38"/>
                  </a:lnTo>
                  <a:lnTo>
                    <a:pt x="12" y="34"/>
                  </a:lnTo>
                  <a:lnTo>
                    <a:pt x="12" y="34"/>
                  </a:lnTo>
                  <a:lnTo>
                    <a:pt x="12" y="30"/>
                  </a:lnTo>
                  <a:lnTo>
                    <a:pt x="12" y="30"/>
                  </a:lnTo>
                  <a:lnTo>
                    <a:pt x="12" y="28"/>
                  </a:lnTo>
                  <a:lnTo>
                    <a:pt x="12" y="28"/>
                  </a:lnTo>
                  <a:lnTo>
                    <a:pt x="16" y="28"/>
                  </a:lnTo>
                  <a:lnTo>
                    <a:pt x="16" y="28"/>
                  </a:lnTo>
                  <a:lnTo>
                    <a:pt x="12" y="28"/>
                  </a:lnTo>
                  <a:lnTo>
                    <a:pt x="12" y="24"/>
                  </a:lnTo>
                  <a:lnTo>
                    <a:pt x="12" y="28"/>
                  </a:lnTo>
                  <a:lnTo>
                    <a:pt x="8" y="28"/>
                  </a:lnTo>
                  <a:lnTo>
                    <a:pt x="8" y="28"/>
                  </a:lnTo>
                  <a:lnTo>
                    <a:pt x="8" y="28"/>
                  </a:lnTo>
                  <a:lnTo>
                    <a:pt x="8" y="24"/>
                  </a:lnTo>
                  <a:lnTo>
                    <a:pt x="12" y="24"/>
                  </a:lnTo>
                  <a:lnTo>
                    <a:pt x="12" y="24"/>
                  </a:lnTo>
                  <a:lnTo>
                    <a:pt x="12" y="20"/>
                  </a:lnTo>
                  <a:lnTo>
                    <a:pt x="12" y="20"/>
                  </a:lnTo>
                  <a:lnTo>
                    <a:pt x="12" y="20"/>
                  </a:lnTo>
                  <a:lnTo>
                    <a:pt x="12" y="20"/>
                  </a:lnTo>
                  <a:lnTo>
                    <a:pt x="12" y="20"/>
                  </a:lnTo>
                  <a:lnTo>
                    <a:pt x="16" y="20"/>
                  </a:lnTo>
                  <a:lnTo>
                    <a:pt x="16" y="20"/>
                  </a:lnTo>
                  <a:lnTo>
                    <a:pt x="16" y="20"/>
                  </a:lnTo>
                  <a:lnTo>
                    <a:pt x="16" y="20"/>
                  </a:lnTo>
                  <a:lnTo>
                    <a:pt x="12" y="20"/>
                  </a:lnTo>
                  <a:lnTo>
                    <a:pt x="12" y="20"/>
                  </a:lnTo>
                  <a:lnTo>
                    <a:pt x="12" y="20"/>
                  </a:lnTo>
                  <a:lnTo>
                    <a:pt x="12" y="20"/>
                  </a:lnTo>
                  <a:lnTo>
                    <a:pt x="12" y="20"/>
                  </a:lnTo>
                  <a:lnTo>
                    <a:pt x="12" y="20"/>
                  </a:lnTo>
                  <a:lnTo>
                    <a:pt x="12" y="16"/>
                  </a:lnTo>
                  <a:lnTo>
                    <a:pt x="8" y="16"/>
                  </a:lnTo>
                  <a:lnTo>
                    <a:pt x="8" y="12"/>
                  </a:lnTo>
                  <a:lnTo>
                    <a:pt x="8" y="12"/>
                  </a:lnTo>
                  <a:lnTo>
                    <a:pt x="8" y="12"/>
                  </a:lnTo>
                  <a:lnTo>
                    <a:pt x="8" y="12"/>
                  </a:lnTo>
                  <a:lnTo>
                    <a:pt x="8" y="12"/>
                  </a:lnTo>
                  <a:lnTo>
                    <a:pt x="8" y="12"/>
                  </a:lnTo>
                  <a:lnTo>
                    <a:pt x="8" y="12"/>
                  </a:lnTo>
                  <a:lnTo>
                    <a:pt x="8" y="12"/>
                  </a:lnTo>
                  <a:lnTo>
                    <a:pt x="8" y="12"/>
                  </a:lnTo>
                  <a:lnTo>
                    <a:pt x="8" y="12"/>
                  </a:lnTo>
                  <a:lnTo>
                    <a:pt x="8" y="12"/>
                  </a:lnTo>
                  <a:lnTo>
                    <a:pt x="8" y="12"/>
                  </a:lnTo>
                  <a:lnTo>
                    <a:pt x="8" y="8"/>
                  </a:lnTo>
                  <a:lnTo>
                    <a:pt x="8" y="8"/>
                  </a:lnTo>
                  <a:lnTo>
                    <a:pt x="8" y="8"/>
                  </a:lnTo>
                  <a:lnTo>
                    <a:pt x="8" y="8"/>
                  </a:lnTo>
                  <a:lnTo>
                    <a:pt x="4" y="4"/>
                  </a:lnTo>
                  <a:lnTo>
                    <a:pt x="4" y="4"/>
                  </a:lnTo>
                  <a:lnTo>
                    <a:pt x="4" y="4"/>
                  </a:lnTo>
                  <a:lnTo>
                    <a:pt x="8" y="4"/>
                  </a:lnTo>
                  <a:lnTo>
                    <a:pt x="8" y="4"/>
                  </a:lnTo>
                  <a:lnTo>
                    <a:pt x="8" y="4"/>
                  </a:lnTo>
                  <a:lnTo>
                    <a:pt x="12" y="4"/>
                  </a:lnTo>
                  <a:lnTo>
                    <a:pt x="12" y="4"/>
                  </a:lnTo>
                  <a:lnTo>
                    <a:pt x="12" y="4"/>
                  </a:lnTo>
                  <a:lnTo>
                    <a:pt x="16" y="0"/>
                  </a:lnTo>
                  <a:lnTo>
                    <a:pt x="16" y="0"/>
                  </a:lnTo>
                  <a:lnTo>
                    <a:pt x="16" y="0"/>
                  </a:lnTo>
                  <a:lnTo>
                    <a:pt x="16" y="0"/>
                  </a:lnTo>
                  <a:lnTo>
                    <a:pt x="20" y="0"/>
                  </a:lnTo>
                  <a:lnTo>
                    <a:pt x="20" y="0"/>
                  </a:lnTo>
                  <a:lnTo>
                    <a:pt x="20" y="0"/>
                  </a:lnTo>
                  <a:lnTo>
                    <a:pt x="20" y="0"/>
                  </a:lnTo>
                  <a:lnTo>
                    <a:pt x="24" y="0"/>
                  </a:lnTo>
                  <a:lnTo>
                    <a:pt x="24" y="0"/>
                  </a:lnTo>
                  <a:lnTo>
                    <a:pt x="26" y="0"/>
                  </a:lnTo>
                  <a:lnTo>
                    <a:pt x="26" y="0"/>
                  </a:lnTo>
                  <a:lnTo>
                    <a:pt x="26" y="0"/>
                  </a:lnTo>
                  <a:lnTo>
                    <a:pt x="26" y="0"/>
                  </a:lnTo>
                  <a:lnTo>
                    <a:pt x="26" y="4"/>
                  </a:lnTo>
                  <a:lnTo>
                    <a:pt x="26" y="4"/>
                  </a:lnTo>
                  <a:lnTo>
                    <a:pt x="30" y="4"/>
                  </a:lnTo>
                  <a:lnTo>
                    <a:pt x="30" y="4"/>
                  </a:lnTo>
                  <a:lnTo>
                    <a:pt x="30" y="4"/>
                  </a:lnTo>
                  <a:lnTo>
                    <a:pt x="30" y="8"/>
                  </a:lnTo>
                  <a:lnTo>
                    <a:pt x="30" y="8"/>
                  </a:lnTo>
                  <a:lnTo>
                    <a:pt x="34" y="8"/>
                  </a:lnTo>
                  <a:lnTo>
                    <a:pt x="34" y="8"/>
                  </a:lnTo>
                  <a:lnTo>
                    <a:pt x="34" y="8"/>
                  </a:lnTo>
                  <a:lnTo>
                    <a:pt x="34" y="8"/>
                  </a:lnTo>
                  <a:lnTo>
                    <a:pt x="34" y="12"/>
                  </a:lnTo>
                  <a:lnTo>
                    <a:pt x="34" y="12"/>
                  </a:lnTo>
                  <a:lnTo>
                    <a:pt x="34" y="12"/>
                  </a:lnTo>
                  <a:lnTo>
                    <a:pt x="34" y="12"/>
                  </a:lnTo>
                  <a:lnTo>
                    <a:pt x="34" y="12"/>
                  </a:lnTo>
                  <a:lnTo>
                    <a:pt x="38" y="16"/>
                  </a:lnTo>
                  <a:lnTo>
                    <a:pt x="38" y="16"/>
                  </a:lnTo>
                  <a:lnTo>
                    <a:pt x="42" y="20"/>
                  </a:lnTo>
                  <a:lnTo>
                    <a:pt x="42" y="20"/>
                  </a:lnTo>
                  <a:lnTo>
                    <a:pt x="42" y="20"/>
                  </a:lnTo>
                  <a:lnTo>
                    <a:pt x="42" y="20"/>
                  </a:lnTo>
                  <a:lnTo>
                    <a:pt x="46" y="20"/>
                  </a:lnTo>
                  <a:lnTo>
                    <a:pt x="46" y="20"/>
                  </a:lnTo>
                  <a:lnTo>
                    <a:pt x="42" y="24"/>
                  </a:lnTo>
                  <a:lnTo>
                    <a:pt x="42" y="24"/>
                  </a:lnTo>
                  <a:lnTo>
                    <a:pt x="42" y="24"/>
                  </a:lnTo>
                  <a:lnTo>
                    <a:pt x="42" y="24"/>
                  </a:lnTo>
                  <a:lnTo>
                    <a:pt x="42" y="24"/>
                  </a:lnTo>
                  <a:lnTo>
                    <a:pt x="42" y="24"/>
                  </a:lnTo>
                  <a:lnTo>
                    <a:pt x="46" y="24"/>
                  </a:lnTo>
                  <a:lnTo>
                    <a:pt x="46" y="28"/>
                  </a:lnTo>
                  <a:lnTo>
                    <a:pt x="46" y="28"/>
                  </a:lnTo>
                  <a:lnTo>
                    <a:pt x="46" y="28"/>
                  </a:lnTo>
                  <a:lnTo>
                    <a:pt x="46" y="28"/>
                  </a:lnTo>
                  <a:lnTo>
                    <a:pt x="42" y="28"/>
                  </a:lnTo>
                  <a:lnTo>
                    <a:pt x="42" y="28"/>
                  </a:lnTo>
                  <a:lnTo>
                    <a:pt x="42" y="28"/>
                  </a:lnTo>
                  <a:lnTo>
                    <a:pt x="42" y="28"/>
                  </a:lnTo>
                  <a:lnTo>
                    <a:pt x="42" y="28"/>
                  </a:lnTo>
                  <a:lnTo>
                    <a:pt x="42" y="28"/>
                  </a:lnTo>
                  <a:lnTo>
                    <a:pt x="42" y="28"/>
                  </a:lnTo>
                  <a:lnTo>
                    <a:pt x="46" y="28"/>
                  </a:lnTo>
                  <a:lnTo>
                    <a:pt x="46" y="28"/>
                  </a:lnTo>
                  <a:lnTo>
                    <a:pt x="46" y="28"/>
                  </a:lnTo>
                  <a:lnTo>
                    <a:pt x="46" y="30"/>
                  </a:lnTo>
                  <a:lnTo>
                    <a:pt x="46" y="30"/>
                  </a:lnTo>
                  <a:lnTo>
                    <a:pt x="46" y="30"/>
                  </a:lnTo>
                  <a:lnTo>
                    <a:pt x="46" y="30"/>
                  </a:lnTo>
                  <a:lnTo>
                    <a:pt x="50" y="30"/>
                  </a:lnTo>
                  <a:lnTo>
                    <a:pt x="50" y="30"/>
                  </a:lnTo>
                  <a:lnTo>
                    <a:pt x="50" y="30"/>
                  </a:lnTo>
                  <a:lnTo>
                    <a:pt x="52" y="30"/>
                  </a:lnTo>
                  <a:lnTo>
                    <a:pt x="52" y="30"/>
                  </a:lnTo>
                  <a:lnTo>
                    <a:pt x="52" y="30"/>
                  </a:lnTo>
                  <a:lnTo>
                    <a:pt x="52" y="34"/>
                  </a:lnTo>
                  <a:lnTo>
                    <a:pt x="52" y="34"/>
                  </a:lnTo>
                  <a:lnTo>
                    <a:pt x="52" y="34"/>
                  </a:lnTo>
                  <a:lnTo>
                    <a:pt x="52" y="30"/>
                  </a:lnTo>
                  <a:lnTo>
                    <a:pt x="56" y="30"/>
                  </a:lnTo>
                  <a:lnTo>
                    <a:pt x="56" y="30"/>
                  </a:lnTo>
                  <a:lnTo>
                    <a:pt x="56" y="30"/>
                  </a:lnTo>
                  <a:lnTo>
                    <a:pt x="56" y="30"/>
                  </a:lnTo>
                  <a:lnTo>
                    <a:pt x="56" y="30"/>
                  </a:lnTo>
                  <a:lnTo>
                    <a:pt x="56" y="30"/>
                  </a:lnTo>
                  <a:lnTo>
                    <a:pt x="56" y="30"/>
                  </a:lnTo>
                  <a:lnTo>
                    <a:pt x="60" y="30"/>
                  </a:lnTo>
                  <a:lnTo>
                    <a:pt x="60" y="30"/>
                  </a:lnTo>
                  <a:lnTo>
                    <a:pt x="60" y="30"/>
                  </a:lnTo>
                  <a:lnTo>
                    <a:pt x="60" y="30"/>
                  </a:lnTo>
                  <a:lnTo>
                    <a:pt x="60" y="30"/>
                  </a:lnTo>
                  <a:lnTo>
                    <a:pt x="60" y="30"/>
                  </a:lnTo>
                  <a:lnTo>
                    <a:pt x="60" y="30"/>
                  </a:lnTo>
                  <a:lnTo>
                    <a:pt x="60" y="34"/>
                  </a:lnTo>
                  <a:lnTo>
                    <a:pt x="60" y="34"/>
                  </a:lnTo>
                  <a:lnTo>
                    <a:pt x="60" y="34"/>
                  </a:lnTo>
                  <a:lnTo>
                    <a:pt x="60" y="34"/>
                  </a:lnTo>
                  <a:lnTo>
                    <a:pt x="60" y="30"/>
                  </a:lnTo>
                  <a:lnTo>
                    <a:pt x="60" y="30"/>
                  </a:lnTo>
                  <a:lnTo>
                    <a:pt x="56" y="34"/>
                  </a:lnTo>
                  <a:lnTo>
                    <a:pt x="56" y="34"/>
                  </a:lnTo>
                  <a:lnTo>
                    <a:pt x="60" y="38"/>
                  </a:lnTo>
                  <a:lnTo>
                    <a:pt x="60" y="38"/>
                  </a:lnTo>
                  <a:lnTo>
                    <a:pt x="60" y="38"/>
                  </a:lnTo>
                  <a:lnTo>
                    <a:pt x="60" y="38"/>
                  </a:lnTo>
                  <a:lnTo>
                    <a:pt x="60" y="38"/>
                  </a:lnTo>
                  <a:lnTo>
                    <a:pt x="60" y="38"/>
                  </a:lnTo>
                  <a:lnTo>
                    <a:pt x="60" y="38"/>
                  </a:lnTo>
                  <a:lnTo>
                    <a:pt x="60" y="38"/>
                  </a:lnTo>
                  <a:lnTo>
                    <a:pt x="60" y="38"/>
                  </a:lnTo>
                  <a:lnTo>
                    <a:pt x="60" y="38"/>
                  </a:lnTo>
                  <a:lnTo>
                    <a:pt x="60" y="42"/>
                  </a:lnTo>
                  <a:lnTo>
                    <a:pt x="60" y="42"/>
                  </a:lnTo>
                  <a:lnTo>
                    <a:pt x="60" y="42"/>
                  </a:lnTo>
                  <a:lnTo>
                    <a:pt x="56" y="42"/>
                  </a:lnTo>
                  <a:lnTo>
                    <a:pt x="56" y="46"/>
                  </a:lnTo>
                  <a:lnTo>
                    <a:pt x="56" y="50"/>
                  </a:lnTo>
                  <a:lnTo>
                    <a:pt x="60" y="54"/>
                  </a:lnTo>
                  <a:lnTo>
                    <a:pt x="60" y="54"/>
                  </a:lnTo>
                  <a:lnTo>
                    <a:pt x="60" y="58"/>
                  </a:lnTo>
                  <a:lnTo>
                    <a:pt x="60" y="58"/>
                  </a:lnTo>
                  <a:lnTo>
                    <a:pt x="60" y="58"/>
                  </a:lnTo>
                  <a:lnTo>
                    <a:pt x="64" y="58"/>
                  </a:lnTo>
                  <a:lnTo>
                    <a:pt x="64" y="58"/>
                  </a:lnTo>
                  <a:lnTo>
                    <a:pt x="64" y="60"/>
                  </a:lnTo>
                  <a:lnTo>
                    <a:pt x="64" y="60"/>
                  </a:lnTo>
                  <a:lnTo>
                    <a:pt x="64" y="60"/>
                  </a:lnTo>
                  <a:lnTo>
                    <a:pt x="64" y="60"/>
                  </a:lnTo>
                  <a:lnTo>
                    <a:pt x="64" y="60"/>
                  </a:lnTo>
                  <a:lnTo>
                    <a:pt x="60" y="64"/>
                  </a:lnTo>
                  <a:lnTo>
                    <a:pt x="60" y="64"/>
                  </a:lnTo>
                  <a:lnTo>
                    <a:pt x="60" y="64"/>
                  </a:lnTo>
                  <a:lnTo>
                    <a:pt x="60" y="64"/>
                  </a:lnTo>
                  <a:lnTo>
                    <a:pt x="56" y="64"/>
                  </a:lnTo>
                  <a:lnTo>
                    <a:pt x="56" y="68"/>
                  </a:lnTo>
                  <a:lnTo>
                    <a:pt x="56" y="72"/>
                  </a:lnTo>
                  <a:lnTo>
                    <a:pt x="56" y="72"/>
                  </a:lnTo>
                  <a:lnTo>
                    <a:pt x="56" y="72"/>
                  </a:lnTo>
                  <a:lnTo>
                    <a:pt x="60" y="72"/>
                  </a:lnTo>
                  <a:lnTo>
                    <a:pt x="60" y="72"/>
                  </a:lnTo>
                  <a:lnTo>
                    <a:pt x="60" y="76"/>
                  </a:lnTo>
                  <a:lnTo>
                    <a:pt x="56" y="76"/>
                  </a:lnTo>
                  <a:lnTo>
                    <a:pt x="56" y="76"/>
                  </a:lnTo>
                  <a:lnTo>
                    <a:pt x="56" y="76"/>
                  </a:lnTo>
                  <a:lnTo>
                    <a:pt x="56" y="76"/>
                  </a:lnTo>
                  <a:lnTo>
                    <a:pt x="56" y="76"/>
                  </a:lnTo>
                  <a:lnTo>
                    <a:pt x="52" y="76"/>
                  </a:lnTo>
                  <a:lnTo>
                    <a:pt x="52" y="76"/>
                  </a:lnTo>
                  <a:lnTo>
                    <a:pt x="52" y="76"/>
                  </a:lnTo>
                  <a:lnTo>
                    <a:pt x="52" y="76"/>
                  </a:lnTo>
                  <a:lnTo>
                    <a:pt x="50" y="76"/>
                  </a:lnTo>
                  <a:lnTo>
                    <a:pt x="50" y="76"/>
                  </a:lnTo>
                  <a:lnTo>
                    <a:pt x="50" y="78"/>
                  </a:lnTo>
                  <a:lnTo>
                    <a:pt x="46" y="78"/>
                  </a:lnTo>
                  <a:lnTo>
                    <a:pt x="46" y="78"/>
                  </a:lnTo>
                  <a:lnTo>
                    <a:pt x="46" y="78"/>
                  </a:lnTo>
                  <a:lnTo>
                    <a:pt x="46" y="78"/>
                  </a:lnTo>
                  <a:lnTo>
                    <a:pt x="42" y="78"/>
                  </a:lnTo>
                  <a:lnTo>
                    <a:pt x="42" y="78"/>
                  </a:lnTo>
                  <a:lnTo>
                    <a:pt x="42" y="78"/>
                  </a:lnTo>
                  <a:lnTo>
                    <a:pt x="42" y="78"/>
                  </a:lnTo>
                  <a:lnTo>
                    <a:pt x="38" y="78"/>
                  </a:lnTo>
                  <a:lnTo>
                    <a:pt x="38" y="78"/>
                  </a:lnTo>
                  <a:lnTo>
                    <a:pt x="34" y="78"/>
                  </a:lnTo>
                  <a:lnTo>
                    <a:pt x="34" y="82"/>
                  </a:lnTo>
                  <a:lnTo>
                    <a:pt x="34" y="82"/>
                  </a:lnTo>
                  <a:lnTo>
                    <a:pt x="34" y="82"/>
                  </a:lnTo>
                  <a:lnTo>
                    <a:pt x="34" y="82"/>
                  </a:lnTo>
                  <a:lnTo>
                    <a:pt x="34" y="86"/>
                  </a:lnTo>
                  <a:lnTo>
                    <a:pt x="34" y="86"/>
                  </a:lnTo>
                  <a:lnTo>
                    <a:pt x="30" y="86"/>
                  </a:lnTo>
                  <a:lnTo>
                    <a:pt x="30" y="86"/>
                  </a:lnTo>
                  <a:lnTo>
                    <a:pt x="30" y="82"/>
                  </a:lnTo>
                  <a:lnTo>
                    <a:pt x="30" y="82"/>
                  </a:lnTo>
                  <a:lnTo>
                    <a:pt x="30" y="82"/>
                  </a:lnTo>
                  <a:lnTo>
                    <a:pt x="30" y="82"/>
                  </a:lnTo>
                  <a:lnTo>
                    <a:pt x="30" y="78"/>
                  </a:lnTo>
                  <a:lnTo>
                    <a:pt x="30" y="78"/>
                  </a:lnTo>
                  <a:lnTo>
                    <a:pt x="30" y="78"/>
                  </a:lnTo>
                  <a:lnTo>
                    <a:pt x="26" y="76"/>
                  </a:lnTo>
                  <a:lnTo>
                    <a:pt x="26" y="76"/>
                  </a:lnTo>
                  <a:lnTo>
                    <a:pt x="26" y="76"/>
                  </a:lnTo>
                  <a:lnTo>
                    <a:pt x="26" y="76"/>
                  </a:lnTo>
                  <a:lnTo>
                    <a:pt x="26" y="76"/>
                  </a:lnTo>
                  <a:lnTo>
                    <a:pt x="26" y="72"/>
                  </a:lnTo>
                  <a:lnTo>
                    <a:pt x="24" y="72"/>
                  </a:lnTo>
                  <a:lnTo>
                    <a:pt x="24" y="72"/>
                  </a:lnTo>
                  <a:lnTo>
                    <a:pt x="24" y="72"/>
                  </a:lnTo>
                  <a:lnTo>
                    <a:pt x="24" y="72"/>
                  </a:lnTo>
                  <a:lnTo>
                    <a:pt x="20" y="76"/>
                  </a:lnTo>
                  <a:lnTo>
                    <a:pt x="20" y="72"/>
                  </a:lnTo>
                  <a:lnTo>
                    <a:pt x="20" y="72"/>
                  </a:lnTo>
                  <a:lnTo>
                    <a:pt x="20" y="72"/>
                  </a:lnTo>
                  <a:lnTo>
                    <a:pt x="20" y="72"/>
                  </a:lnTo>
                  <a:lnTo>
                    <a:pt x="20" y="72"/>
                  </a:lnTo>
                  <a:lnTo>
                    <a:pt x="20" y="72"/>
                  </a:lnTo>
                  <a:lnTo>
                    <a:pt x="20" y="72"/>
                  </a:lnTo>
                  <a:lnTo>
                    <a:pt x="20" y="72"/>
                  </a:lnTo>
                  <a:lnTo>
                    <a:pt x="16" y="72"/>
                  </a:lnTo>
                  <a:lnTo>
                    <a:pt x="16" y="72"/>
                  </a:lnTo>
                  <a:lnTo>
                    <a:pt x="16" y="76"/>
                  </a:lnTo>
                  <a:lnTo>
                    <a:pt x="12" y="78"/>
                  </a:lnTo>
                  <a:lnTo>
                    <a:pt x="12" y="78"/>
                  </a:lnTo>
                  <a:lnTo>
                    <a:pt x="16" y="78"/>
                  </a:lnTo>
                  <a:lnTo>
                    <a:pt x="16" y="78"/>
                  </a:lnTo>
                  <a:lnTo>
                    <a:pt x="16" y="82"/>
                  </a:lnTo>
                  <a:lnTo>
                    <a:pt x="12" y="82"/>
                  </a:lnTo>
                  <a:lnTo>
                    <a:pt x="12" y="82"/>
                  </a:lnTo>
                  <a:lnTo>
                    <a:pt x="16" y="86"/>
                  </a:lnTo>
                  <a:lnTo>
                    <a:pt x="12" y="86"/>
                  </a:lnTo>
                  <a:lnTo>
                    <a:pt x="12" y="86"/>
                  </a:lnTo>
                  <a:lnTo>
                    <a:pt x="12" y="82"/>
                  </a:lnTo>
                  <a:lnTo>
                    <a:pt x="12" y="82"/>
                  </a:lnTo>
                  <a:lnTo>
                    <a:pt x="12" y="82"/>
                  </a:lnTo>
                  <a:lnTo>
                    <a:pt x="12" y="82"/>
                  </a:lnTo>
                  <a:lnTo>
                    <a:pt x="12" y="82"/>
                  </a:lnTo>
                  <a:lnTo>
                    <a:pt x="12" y="82"/>
                  </a:lnTo>
                  <a:lnTo>
                    <a:pt x="8" y="78"/>
                  </a:lnTo>
                  <a:lnTo>
                    <a:pt x="8" y="78"/>
                  </a:lnTo>
                  <a:lnTo>
                    <a:pt x="8" y="78"/>
                  </a:lnTo>
                  <a:lnTo>
                    <a:pt x="8" y="78"/>
                  </a:lnTo>
                  <a:lnTo>
                    <a:pt x="8" y="78"/>
                  </a:lnTo>
                  <a:lnTo>
                    <a:pt x="8" y="76"/>
                  </a:lnTo>
                  <a:lnTo>
                    <a:pt x="4" y="78"/>
                  </a:lnTo>
                  <a:lnTo>
                    <a:pt x="4" y="76"/>
                  </a:lnTo>
                  <a:lnTo>
                    <a:pt x="4" y="76"/>
                  </a:lnTo>
                  <a:lnTo>
                    <a:pt x="4" y="76"/>
                  </a:lnTo>
                  <a:lnTo>
                    <a:pt x="0" y="76"/>
                  </a:lnTo>
                  <a:lnTo>
                    <a:pt x="4" y="76"/>
                  </a:lnTo>
                  <a:lnTo>
                    <a:pt x="4" y="76"/>
                  </a:lnTo>
                  <a:lnTo>
                    <a:pt x="4" y="76"/>
                  </a:lnTo>
                  <a:lnTo>
                    <a:pt x="4" y="76"/>
                  </a:lnTo>
                  <a:lnTo>
                    <a:pt x="4" y="76"/>
                  </a:lnTo>
                  <a:lnTo>
                    <a:pt x="0" y="76"/>
                  </a:lnTo>
                  <a:lnTo>
                    <a:pt x="0" y="76"/>
                  </a:lnTo>
                  <a:lnTo>
                    <a:pt x="0" y="76"/>
                  </a:lnTo>
                  <a:lnTo>
                    <a:pt x="0" y="76"/>
                  </a:lnTo>
                  <a:lnTo>
                    <a:pt x="0" y="72"/>
                  </a:lnTo>
                  <a:lnTo>
                    <a:pt x="0" y="72"/>
                  </a:lnTo>
                  <a:lnTo>
                    <a:pt x="0" y="72"/>
                  </a:lnTo>
                  <a:lnTo>
                    <a:pt x="0" y="72"/>
                  </a:lnTo>
                  <a:lnTo>
                    <a:pt x="0" y="7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41" name="Freeform 120">
              <a:extLst>
                <a:ext uri="{FF2B5EF4-FFF2-40B4-BE49-F238E27FC236}">
                  <a16:creationId xmlns:a16="http://schemas.microsoft.com/office/drawing/2014/main" id="{5453043A-0E3E-C465-45B0-72391576D99E}"/>
                </a:ext>
              </a:extLst>
            </p:cNvPr>
            <p:cNvSpPr>
              <a:spLocks/>
            </p:cNvSpPr>
            <p:nvPr/>
          </p:nvSpPr>
          <p:spPr bwMode="auto">
            <a:xfrm>
              <a:off x="4772025" y="3124268"/>
              <a:ext cx="130175" cy="60325"/>
            </a:xfrm>
            <a:custGeom>
              <a:avLst/>
              <a:gdLst>
                <a:gd name="T0" fmla="*/ 30 w 82"/>
                <a:gd name="T1" fmla="*/ 30 h 38"/>
                <a:gd name="T2" fmla="*/ 26 w 82"/>
                <a:gd name="T3" fmla="*/ 34 h 38"/>
                <a:gd name="T4" fmla="*/ 30 w 82"/>
                <a:gd name="T5" fmla="*/ 38 h 38"/>
                <a:gd name="T6" fmla="*/ 26 w 82"/>
                <a:gd name="T7" fmla="*/ 38 h 38"/>
                <a:gd name="T8" fmla="*/ 22 w 82"/>
                <a:gd name="T9" fmla="*/ 38 h 38"/>
                <a:gd name="T10" fmla="*/ 22 w 82"/>
                <a:gd name="T11" fmla="*/ 38 h 38"/>
                <a:gd name="T12" fmla="*/ 20 w 82"/>
                <a:gd name="T13" fmla="*/ 38 h 38"/>
                <a:gd name="T14" fmla="*/ 16 w 82"/>
                <a:gd name="T15" fmla="*/ 38 h 38"/>
                <a:gd name="T16" fmla="*/ 8 w 82"/>
                <a:gd name="T17" fmla="*/ 34 h 38"/>
                <a:gd name="T18" fmla="*/ 8 w 82"/>
                <a:gd name="T19" fmla="*/ 34 h 38"/>
                <a:gd name="T20" fmla="*/ 4 w 82"/>
                <a:gd name="T21" fmla="*/ 34 h 38"/>
                <a:gd name="T22" fmla="*/ 4 w 82"/>
                <a:gd name="T23" fmla="*/ 30 h 38"/>
                <a:gd name="T24" fmla="*/ 0 w 82"/>
                <a:gd name="T25" fmla="*/ 26 h 38"/>
                <a:gd name="T26" fmla="*/ 0 w 82"/>
                <a:gd name="T27" fmla="*/ 22 h 38"/>
                <a:gd name="T28" fmla="*/ 0 w 82"/>
                <a:gd name="T29" fmla="*/ 18 h 38"/>
                <a:gd name="T30" fmla="*/ 4 w 82"/>
                <a:gd name="T31" fmla="*/ 14 h 38"/>
                <a:gd name="T32" fmla="*/ 8 w 82"/>
                <a:gd name="T33" fmla="*/ 14 h 38"/>
                <a:gd name="T34" fmla="*/ 12 w 82"/>
                <a:gd name="T35" fmla="*/ 14 h 38"/>
                <a:gd name="T36" fmla="*/ 16 w 82"/>
                <a:gd name="T37" fmla="*/ 12 h 38"/>
                <a:gd name="T38" fmla="*/ 20 w 82"/>
                <a:gd name="T39" fmla="*/ 8 h 38"/>
                <a:gd name="T40" fmla="*/ 20 w 82"/>
                <a:gd name="T41" fmla="*/ 8 h 38"/>
                <a:gd name="T42" fmla="*/ 22 w 82"/>
                <a:gd name="T43" fmla="*/ 4 h 38"/>
                <a:gd name="T44" fmla="*/ 30 w 82"/>
                <a:gd name="T45" fmla="*/ 0 h 38"/>
                <a:gd name="T46" fmla="*/ 30 w 82"/>
                <a:gd name="T47" fmla="*/ 4 h 38"/>
                <a:gd name="T48" fmla="*/ 34 w 82"/>
                <a:gd name="T49" fmla="*/ 0 h 38"/>
                <a:gd name="T50" fmla="*/ 38 w 82"/>
                <a:gd name="T51" fmla="*/ 0 h 38"/>
                <a:gd name="T52" fmla="*/ 42 w 82"/>
                <a:gd name="T53" fmla="*/ 4 h 38"/>
                <a:gd name="T54" fmla="*/ 42 w 82"/>
                <a:gd name="T55" fmla="*/ 8 h 38"/>
                <a:gd name="T56" fmla="*/ 42 w 82"/>
                <a:gd name="T57" fmla="*/ 8 h 38"/>
                <a:gd name="T58" fmla="*/ 46 w 82"/>
                <a:gd name="T59" fmla="*/ 8 h 38"/>
                <a:gd name="T60" fmla="*/ 46 w 82"/>
                <a:gd name="T61" fmla="*/ 8 h 38"/>
                <a:gd name="T62" fmla="*/ 48 w 82"/>
                <a:gd name="T63" fmla="*/ 4 h 38"/>
                <a:gd name="T64" fmla="*/ 56 w 82"/>
                <a:gd name="T65" fmla="*/ 4 h 38"/>
                <a:gd name="T66" fmla="*/ 60 w 82"/>
                <a:gd name="T67" fmla="*/ 8 h 38"/>
                <a:gd name="T68" fmla="*/ 64 w 82"/>
                <a:gd name="T69" fmla="*/ 4 h 38"/>
                <a:gd name="T70" fmla="*/ 68 w 82"/>
                <a:gd name="T71" fmla="*/ 4 h 38"/>
                <a:gd name="T72" fmla="*/ 72 w 82"/>
                <a:gd name="T73" fmla="*/ 4 h 38"/>
                <a:gd name="T74" fmla="*/ 74 w 82"/>
                <a:gd name="T75" fmla="*/ 8 h 38"/>
                <a:gd name="T76" fmla="*/ 82 w 82"/>
                <a:gd name="T77" fmla="*/ 12 h 38"/>
                <a:gd name="T78" fmla="*/ 78 w 82"/>
                <a:gd name="T79" fmla="*/ 14 h 38"/>
                <a:gd name="T80" fmla="*/ 74 w 82"/>
                <a:gd name="T81" fmla="*/ 22 h 38"/>
                <a:gd name="T82" fmla="*/ 74 w 82"/>
                <a:gd name="T83" fmla="*/ 26 h 38"/>
                <a:gd name="T84" fmla="*/ 72 w 82"/>
                <a:gd name="T85" fmla="*/ 26 h 38"/>
                <a:gd name="T86" fmla="*/ 68 w 82"/>
                <a:gd name="T87" fmla="*/ 26 h 38"/>
                <a:gd name="T88" fmla="*/ 64 w 82"/>
                <a:gd name="T89" fmla="*/ 22 h 38"/>
                <a:gd name="T90" fmla="*/ 60 w 82"/>
                <a:gd name="T91" fmla="*/ 22 h 38"/>
                <a:gd name="T92" fmla="*/ 56 w 82"/>
                <a:gd name="T93" fmla="*/ 22 h 38"/>
                <a:gd name="T94" fmla="*/ 52 w 82"/>
                <a:gd name="T95" fmla="*/ 22 h 38"/>
                <a:gd name="T96" fmla="*/ 48 w 82"/>
                <a:gd name="T97" fmla="*/ 26 h 38"/>
                <a:gd name="T98" fmla="*/ 48 w 82"/>
                <a:gd name="T99" fmla="*/ 26 h 38"/>
                <a:gd name="T100" fmla="*/ 46 w 82"/>
                <a:gd name="T101" fmla="*/ 30 h 38"/>
                <a:gd name="T102" fmla="*/ 46 w 82"/>
                <a:gd name="T103" fmla="*/ 30 h 38"/>
                <a:gd name="T104" fmla="*/ 42 w 82"/>
                <a:gd name="T105" fmla="*/ 30 h 38"/>
                <a:gd name="T106" fmla="*/ 38 w 82"/>
                <a:gd name="T107" fmla="*/ 30 h 38"/>
                <a:gd name="T108" fmla="*/ 30 w 82"/>
                <a:gd name="T109"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 h="38">
                  <a:moveTo>
                    <a:pt x="30" y="30"/>
                  </a:moveTo>
                  <a:lnTo>
                    <a:pt x="30" y="30"/>
                  </a:lnTo>
                  <a:lnTo>
                    <a:pt x="30" y="30"/>
                  </a:lnTo>
                  <a:lnTo>
                    <a:pt x="30" y="30"/>
                  </a:lnTo>
                  <a:lnTo>
                    <a:pt x="30" y="34"/>
                  </a:lnTo>
                  <a:lnTo>
                    <a:pt x="26" y="34"/>
                  </a:lnTo>
                  <a:lnTo>
                    <a:pt x="26" y="34"/>
                  </a:lnTo>
                  <a:lnTo>
                    <a:pt x="26" y="34"/>
                  </a:lnTo>
                  <a:lnTo>
                    <a:pt x="26" y="34"/>
                  </a:lnTo>
                  <a:lnTo>
                    <a:pt x="26" y="38"/>
                  </a:lnTo>
                  <a:lnTo>
                    <a:pt x="30" y="38"/>
                  </a:lnTo>
                  <a:lnTo>
                    <a:pt x="30" y="38"/>
                  </a:lnTo>
                  <a:lnTo>
                    <a:pt x="26" y="38"/>
                  </a:lnTo>
                  <a:lnTo>
                    <a:pt x="26" y="38"/>
                  </a:lnTo>
                  <a:lnTo>
                    <a:pt x="26" y="38"/>
                  </a:lnTo>
                  <a:lnTo>
                    <a:pt x="26" y="38"/>
                  </a:lnTo>
                  <a:lnTo>
                    <a:pt x="26" y="38"/>
                  </a:lnTo>
                  <a:lnTo>
                    <a:pt x="26" y="38"/>
                  </a:lnTo>
                  <a:lnTo>
                    <a:pt x="26" y="38"/>
                  </a:lnTo>
                  <a:lnTo>
                    <a:pt x="22" y="38"/>
                  </a:lnTo>
                  <a:lnTo>
                    <a:pt x="22" y="38"/>
                  </a:lnTo>
                  <a:lnTo>
                    <a:pt x="22" y="38"/>
                  </a:lnTo>
                  <a:lnTo>
                    <a:pt x="22" y="38"/>
                  </a:lnTo>
                  <a:lnTo>
                    <a:pt x="22" y="38"/>
                  </a:lnTo>
                  <a:lnTo>
                    <a:pt x="20" y="38"/>
                  </a:lnTo>
                  <a:lnTo>
                    <a:pt x="20" y="38"/>
                  </a:lnTo>
                  <a:lnTo>
                    <a:pt x="20" y="38"/>
                  </a:lnTo>
                  <a:lnTo>
                    <a:pt x="20" y="38"/>
                  </a:lnTo>
                  <a:lnTo>
                    <a:pt x="16" y="38"/>
                  </a:lnTo>
                  <a:lnTo>
                    <a:pt x="16" y="38"/>
                  </a:lnTo>
                  <a:lnTo>
                    <a:pt x="16" y="38"/>
                  </a:lnTo>
                  <a:lnTo>
                    <a:pt x="16" y="38"/>
                  </a:lnTo>
                  <a:lnTo>
                    <a:pt x="12" y="38"/>
                  </a:lnTo>
                  <a:lnTo>
                    <a:pt x="8" y="34"/>
                  </a:lnTo>
                  <a:lnTo>
                    <a:pt x="8" y="34"/>
                  </a:lnTo>
                  <a:lnTo>
                    <a:pt x="8" y="34"/>
                  </a:lnTo>
                  <a:lnTo>
                    <a:pt x="8" y="34"/>
                  </a:lnTo>
                  <a:lnTo>
                    <a:pt x="8" y="34"/>
                  </a:lnTo>
                  <a:lnTo>
                    <a:pt x="8" y="34"/>
                  </a:lnTo>
                  <a:lnTo>
                    <a:pt x="8" y="34"/>
                  </a:lnTo>
                  <a:lnTo>
                    <a:pt x="4" y="34"/>
                  </a:lnTo>
                  <a:lnTo>
                    <a:pt x="4" y="34"/>
                  </a:lnTo>
                  <a:lnTo>
                    <a:pt x="4" y="34"/>
                  </a:lnTo>
                  <a:lnTo>
                    <a:pt x="4" y="34"/>
                  </a:lnTo>
                  <a:lnTo>
                    <a:pt x="4" y="34"/>
                  </a:lnTo>
                  <a:lnTo>
                    <a:pt x="4" y="30"/>
                  </a:lnTo>
                  <a:lnTo>
                    <a:pt x="4" y="30"/>
                  </a:lnTo>
                  <a:lnTo>
                    <a:pt x="4" y="30"/>
                  </a:lnTo>
                  <a:lnTo>
                    <a:pt x="4" y="30"/>
                  </a:lnTo>
                  <a:lnTo>
                    <a:pt x="0" y="30"/>
                  </a:lnTo>
                  <a:lnTo>
                    <a:pt x="0" y="26"/>
                  </a:lnTo>
                  <a:lnTo>
                    <a:pt x="0" y="26"/>
                  </a:lnTo>
                  <a:lnTo>
                    <a:pt x="0" y="26"/>
                  </a:lnTo>
                  <a:lnTo>
                    <a:pt x="0" y="26"/>
                  </a:lnTo>
                  <a:lnTo>
                    <a:pt x="0" y="22"/>
                  </a:lnTo>
                  <a:lnTo>
                    <a:pt x="0" y="22"/>
                  </a:lnTo>
                  <a:lnTo>
                    <a:pt x="0" y="22"/>
                  </a:lnTo>
                  <a:lnTo>
                    <a:pt x="0" y="22"/>
                  </a:lnTo>
                  <a:lnTo>
                    <a:pt x="0" y="22"/>
                  </a:lnTo>
                  <a:lnTo>
                    <a:pt x="0" y="18"/>
                  </a:lnTo>
                  <a:lnTo>
                    <a:pt x="0" y="18"/>
                  </a:lnTo>
                  <a:lnTo>
                    <a:pt x="4" y="18"/>
                  </a:lnTo>
                  <a:lnTo>
                    <a:pt x="4" y="18"/>
                  </a:lnTo>
                  <a:lnTo>
                    <a:pt x="4" y="14"/>
                  </a:lnTo>
                  <a:lnTo>
                    <a:pt x="4" y="14"/>
                  </a:lnTo>
                  <a:lnTo>
                    <a:pt x="4" y="14"/>
                  </a:lnTo>
                  <a:lnTo>
                    <a:pt x="8" y="14"/>
                  </a:lnTo>
                  <a:lnTo>
                    <a:pt x="8" y="14"/>
                  </a:lnTo>
                  <a:lnTo>
                    <a:pt x="8" y="14"/>
                  </a:lnTo>
                  <a:lnTo>
                    <a:pt x="8" y="14"/>
                  </a:lnTo>
                  <a:lnTo>
                    <a:pt x="12" y="14"/>
                  </a:lnTo>
                  <a:lnTo>
                    <a:pt x="12" y="14"/>
                  </a:lnTo>
                  <a:lnTo>
                    <a:pt x="12" y="14"/>
                  </a:lnTo>
                  <a:lnTo>
                    <a:pt x="12" y="14"/>
                  </a:lnTo>
                  <a:lnTo>
                    <a:pt x="16" y="14"/>
                  </a:lnTo>
                  <a:lnTo>
                    <a:pt x="16" y="12"/>
                  </a:lnTo>
                  <a:lnTo>
                    <a:pt x="20" y="12"/>
                  </a:lnTo>
                  <a:lnTo>
                    <a:pt x="20" y="12"/>
                  </a:lnTo>
                  <a:lnTo>
                    <a:pt x="20" y="12"/>
                  </a:lnTo>
                  <a:lnTo>
                    <a:pt x="20" y="8"/>
                  </a:lnTo>
                  <a:lnTo>
                    <a:pt x="20" y="8"/>
                  </a:lnTo>
                  <a:lnTo>
                    <a:pt x="20" y="8"/>
                  </a:lnTo>
                  <a:lnTo>
                    <a:pt x="20" y="8"/>
                  </a:lnTo>
                  <a:lnTo>
                    <a:pt x="20" y="8"/>
                  </a:lnTo>
                  <a:lnTo>
                    <a:pt x="20" y="8"/>
                  </a:lnTo>
                  <a:lnTo>
                    <a:pt x="20" y="8"/>
                  </a:lnTo>
                  <a:lnTo>
                    <a:pt x="22" y="4"/>
                  </a:lnTo>
                  <a:lnTo>
                    <a:pt x="22" y="4"/>
                  </a:lnTo>
                  <a:lnTo>
                    <a:pt x="22" y="4"/>
                  </a:lnTo>
                  <a:lnTo>
                    <a:pt x="26" y="0"/>
                  </a:lnTo>
                  <a:lnTo>
                    <a:pt x="26" y="0"/>
                  </a:lnTo>
                  <a:lnTo>
                    <a:pt x="30" y="0"/>
                  </a:lnTo>
                  <a:lnTo>
                    <a:pt x="30" y="4"/>
                  </a:lnTo>
                  <a:lnTo>
                    <a:pt x="30" y="4"/>
                  </a:lnTo>
                  <a:lnTo>
                    <a:pt x="30" y="4"/>
                  </a:lnTo>
                  <a:lnTo>
                    <a:pt x="30" y="4"/>
                  </a:lnTo>
                  <a:lnTo>
                    <a:pt x="34" y="4"/>
                  </a:lnTo>
                  <a:lnTo>
                    <a:pt x="34" y="4"/>
                  </a:lnTo>
                  <a:lnTo>
                    <a:pt x="34" y="4"/>
                  </a:lnTo>
                  <a:lnTo>
                    <a:pt x="34" y="0"/>
                  </a:lnTo>
                  <a:lnTo>
                    <a:pt x="34" y="0"/>
                  </a:lnTo>
                  <a:lnTo>
                    <a:pt x="38" y="0"/>
                  </a:lnTo>
                  <a:lnTo>
                    <a:pt x="38" y="0"/>
                  </a:lnTo>
                  <a:lnTo>
                    <a:pt x="38" y="0"/>
                  </a:lnTo>
                  <a:lnTo>
                    <a:pt x="38" y="0"/>
                  </a:lnTo>
                  <a:lnTo>
                    <a:pt x="38" y="4"/>
                  </a:lnTo>
                  <a:lnTo>
                    <a:pt x="42" y="4"/>
                  </a:lnTo>
                  <a:lnTo>
                    <a:pt x="42" y="4"/>
                  </a:lnTo>
                  <a:lnTo>
                    <a:pt x="42" y="4"/>
                  </a:lnTo>
                  <a:lnTo>
                    <a:pt x="42" y="4"/>
                  </a:lnTo>
                  <a:lnTo>
                    <a:pt x="42" y="8"/>
                  </a:lnTo>
                  <a:lnTo>
                    <a:pt x="42" y="8"/>
                  </a:lnTo>
                  <a:lnTo>
                    <a:pt x="42" y="8"/>
                  </a:lnTo>
                  <a:lnTo>
                    <a:pt x="42" y="8"/>
                  </a:lnTo>
                  <a:lnTo>
                    <a:pt x="42" y="8"/>
                  </a:lnTo>
                  <a:lnTo>
                    <a:pt x="42" y="8"/>
                  </a:lnTo>
                  <a:lnTo>
                    <a:pt x="42" y="8"/>
                  </a:lnTo>
                  <a:lnTo>
                    <a:pt x="46" y="8"/>
                  </a:lnTo>
                  <a:lnTo>
                    <a:pt x="46" y="8"/>
                  </a:lnTo>
                  <a:lnTo>
                    <a:pt x="46" y="8"/>
                  </a:lnTo>
                  <a:lnTo>
                    <a:pt x="46" y="8"/>
                  </a:lnTo>
                  <a:lnTo>
                    <a:pt x="46" y="8"/>
                  </a:lnTo>
                  <a:lnTo>
                    <a:pt x="46" y="8"/>
                  </a:lnTo>
                  <a:lnTo>
                    <a:pt x="46" y="8"/>
                  </a:lnTo>
                  <a:lnTo>
                    <a:pt x="46" y="8"/>
                  </a:lnTo>
                  <a:lnTo>
                    <a:pt x="46" y="8"/>
                  </a:lnTo>
                  <a:lnTo>
                    <a:pt x="46" y="8"/>
                  </a:lnTo>
                  <a:lnTo>
                    <a:pt x="48" y="4"/>
                  </a:lnTo>
                  <a:lnTo>
                    <a:pt x="48" y="4"/>
                  </a:lnTo>
                  <a:lnTo>
                    <a:pt x="48" y="4"/>
                  </a:lnTo>
                  <a:lnTo>
                    <a:pt x="52" y="4"/>
                  </a:lnTo>
                  <a:lnTo>
                    <a:pt x="56" y="4"/>
                  </a:lnTo>
                  <a:lnTo>
                    <a:pt x="56" y="4"/>
                  </a:lnTo>
                  <a:lnTo>
                    <a:pt x="56" y="8"/>
                  </a:lnTo>
                  <a:lnTo>
                    <a:pt x="60" y="8"/>
                  </a:lnTo>
                  <a:lnTo>
                    <a:pt x="60" y="8"/>
                  </a:lnTo>
                  <a:lnTo>
                    <a:pt x="60" y="4"/>
                  </a:lnTo>
                  <a:lnTo>
                    <a:pt x="60" y="4"/>
                  </a:lnTo>
                  <a:lnTo>
                    <a:pt x="60" y="4"/>
                  </a:lnTo>
                  <a:lnTo>
                    <a:pt x="64" y="4"/>
                  </a:lnTo>
                  <a:lnTo>
                    <a:pt x="64" y="4"/>
                  </a:lnTo>
                  <a:lnTo>
                    <a:pt x="64" y="4"/>
                  </a:lnTo>
                  <a:lnTo>
                    <a:pt x="64" y="4"/>
                  </a:lnTo>
                  <a:lnTo>
                    <a:pt x="68" y="4"/>
                  </a:lnTo>
                  <a:lnTo>
                    <a:pt x="68" y="4"/>
                  </a:lnTo>
                  <a:lnTo>
                    <a:pt x="68" y="4"/>
                  </a:lnTo>
                  <a:lnTo>
                    <a:pt x="72" y="4"/>
                  </a:lnTo>
                  <a:lnTo>
                    <a:pt x="72" y="4"/>
                  </a:lnTo>
                  <a:lnTo>
                    <a:pt x="74" y="8"/>
                  </a:lnTo>
                  <a:lnTo>
                    <a:pt x="74" y="8"/>
                  </a:lnTo>
                  <a:lnTo>
                    <a:pt x="74" y="8"/>
                  </a:lnTo>
                  <a:lnTo>
                    <a:pt x="74" y="8"/>
                  </a:lnTo>
                  <a:lnTo>
                    <a:pt x="78" y="12"/>
                  </a:lnTo>
                  <a:lnTo>
                    <a:pt x="78" y="12"/>
                  </a:lnTo>
                  <a:lnTo>
                    <a:pt x="82" y="12"/>
                  </a:lnTo>
                  <a:lnTo>
                    <a:pt x="82" y="12"/>
                  </a:lnTo>
                  <a:lnTo>
                    <a:pt x="82" y="12"/>
                  </a:lnTo>
                  <a:lnTo>
                    <a:pt x="82" y="12"/>
                  </a:lnTo>
                  <a:lnTo>
                    <a:pt x="78" y="14"/>
                  </a:lnTo>
                  <a:lnTo>
                    <a:pt x="78" y="14"/>
                  </a:lnTo>
                  <a:lnTo>
                    <a:pt x="78" y="14"/>
                  </a:lnTo>
                  <a:lnTo>
                    <a:pt x="78" y="18"/>
                  </a:lnTo>
                  <a:lnTo>
                    <a:pt x="74" y="18"/>
                  </a:lnTo>
                  <a:lnTo>
                    <a:pt x="74" y="22"/>
                  </a:lnTo>
                  <a:lnTo>
                    <a:pt x="74" y="22"/>
                  </a:lnTo>
                  <a:lnTo>
                    <a:pt x="74" y="26"/>
                  </a:lnTo>
                  <a:lnTo>
                    <a:pt x="74" y="26"/>
                  </a:lnTo>
                  <a:lnTo>
                    <a:pt x="74" y="26"/>
                  </a:lnTo>
                  <a:lnTo>
                    <a:pt x="74" y="26"/>
                  </a:lnTo>
                  <a:lnTo>
                    <a:pt x="74" y="26"/>
                  </a:lnTo>
                  <a:lnTo>
                    <a:pt x="72" y="26"/>
                  </a:lnTo>
                  <a:lnTo>
                    <a:pt x="72" y="26"/>
                  </a:lnTo>
                  <a:lnTo>
                    <a:pt x="72" y="26"/>
                  </a:lnTo>
                  <a:lnTo>
                    <a:pt x="72" y="26"/>
                  </a:lnTo>
                  <a:lnTo>
                    <a:pt x="72" y="26"/>
                  </a:lnTo>
                  <a:lnTo>
                    <a:pt x="68" y="26"/>
                  </a:lnTo>
                  <a:lnTo>
                    <a:pt x="68" y="22"/>
                  </a:lnTo>
                  <a:lnTo>
                    <a:pt x="68" y="22"/>
                  </a:lnTo>
                  <a:lnTo>
                    <a:pt x="68" y="22"/>
                  </a:lnTo>
                  <a:lnTo>
                    <a:pt x="64" y="22"/>
                  </a:lnTo>
                  <a:lnTo>
                    <a:pt x="64" y="22"/>
                  </a:lnTo>
                  <a:lnTo>
                    <a:pt x="64" y="22"/>
                  </a:lnTo>
                  <a:lnTo>
                    <a:pt x="60" y="22"/>
                  </a:lnTo>
                  <a:lnTo>
                    <a:pt x="60" y="22"/>
                  </a:lnTo>
                  <a:lnTo>
                    <a:pt x="56" y="22"/>
                  </a:lnTo>
                  <a:lnTo>
                    <a:pt x="56" y="22"/>
                  </a:lnTo>
                  <a:lnTo>
                    <a:pt x="56" y="22"/>
                  </a:lnTo>
                  <a:lnTo>
                    <a:pt x="56" y="22"/>
                  </a:lnTo>
                  <a:lnTo>
                    <a:pt x="56" y="22"/>
                  </a:lnTo>
                  <a:lnTo>
                    <a:pt x="52" y="22"/>
                  </a:lnTo>
                  <a:lnTo>
                    <a:pt x="52" y="22"/>
                  </a:lnTo>
                  <a:lnTo>
                    <a:pt x="52" y="22"/>
                  </a:lnTo>
                  <a:lnTo>
                    <a:pt x="52" y="22"/>
                  </a:lnTo>
                  <a:lnTo>
                    <a:pt x="52" y="22"/>
                  </a:lnTo>
                  <a:lnTo>
                    <a:pt x="52" y="22"/>
                  </a:lnTo>
                  <a:lnTo>
                    <a:pt x="48" y="26"/>
                  </a:lnTo>
                  <a:lnTo>
                    <a:pt x="48" y="26"/>
                  </a:lnTo>
                  <a:lnTo>
                    <a:pt x="48" y="26"/>
                  </a:lnTo>
                  <a:lnTo>
                    <a:pt x="48" y="26"/>
                  </a:lnTo>
                  <a:lnTo>
                    <a:pt x="48" y="26"/>
                  </a:lnTo>
                  <a:lnTo>
                    <a:pt x="48" y="26"/>
                  </a:lnTo>
                  <a:lnTo>
                    <a:pt x="48" y="26"/>
                  </a:lnTo>
                  <a:lnTo>
                    <a:pt x="46" y="30"/>
                  </a:lnTo>
                  <a:lnTo>
                    <a:pt x="46" y="30"/>
                  </a:lnTo>
                  <a:lnTo>
                    <a:pt x="46" y="30"/>
                  </a:lnTo>
                  <a:lnTo>
                    <a:pt x="46" y="30"/>
                  </a:lnTo>
                  <a:lnTo>
                    <a:pt x="46" y="30"/>
                  </a:lnTo>
                  <a:lnTo>
                    <a:pt x="46" y="30"/>
                  </a:lnTo>
                  <a:lnTo>
                    <a:pt x="46" y="30"/>
                  </a:lnTo>
                  <a:lnTo>
                    <a:pt x="42" y="30"/>
                  </a:lnTo>
                  <a:lnTo>
                    <a:pt x="42" y="30"/>
                  </a:lnTo>
                  <a:lnTo>
                    <a:pt x="42" y="30"/>
                  </a:lnTo>
                  <a:lnTo>
                    <a:pt x="38" y="30"/>
                  </a:lnTo>
                  <a:lnTo>
                    <a:pt x="38" y="30"/>
                  </a:lnTo>
                  <a:lnTo>
                    <a:pt x="38" y="30"/>
                  </a:lnTo>
                  <a:lnTo>
                    <a:pt x="38" y="30"/>
                  </a:lnTo>
                  <a:lnTo>
                    <a:pt x="38" y="30"/>
                  </a:lnTo>
                  <a:lnTo>
                    <a:pt x="34" y="30"/>
                  </a:lnTo>
                  <a:lnTo>
                    <a:pt x="34" y="30"/>
                  </a:lnTo>
                  <a:lnTo>
                    <a:pt x="30" y="30"/>
                  </a:lnTo>
                  <a:lnTo>
                    <a:pt x="30" y="30"/>
                  </a:lnTo>
                  <a:lnTo>
                    <a:pt x="30" y="30"/>
                  </a:lnTo>
                  <a:lnTo>
                    <a:pt x="30" y="3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42" name="Freeform 121">
              <a:extLst>
                <a:ext uri="{FF2B5EF4-FFF2-40B4-BE49-F238E27FC236}">
                  <a16:creationId xmlns:a16="http://schemas.microsoft.com/office/drawing/2014/main" id="{0B3624A8-EEFC-818D-53E4-48DCD81CFFE8}"/>
                </a:ext>
              </a:extLst>
            </p:cNvPr>
            <p:cNvSpPr>
              <a:spLocks/>
            </p:cNvSpPr>
            <p:nvPr/>
          </p:nvSpPr>
          <p:spPr bwMode="auto">
            <a:xfrm>
              <a:off x="4695825" y="3213168"/>
              <a:ext cx="69850" cy="47625"/>
            </a:xfrm>
            <a:custGeom>
              <a:avLst/>
              <a:gdLst>
                <a:gd name="T0" fmla="*/ 26 w 44"/>
                <a:gd name="T1" fmla="*/ 26 h 30"/>
                <a:gd name="T2" fmla="*/ 26 w 44"/>
                <a:gd name="T3" fmla="*/ 30 h 30"/>
                <a:gd name="T4" fmla="*/ 22 w 44"/>
                <a:gd name="T5" fmla="*/ 26 h 30"/>
                <a:gd name="T6" fmla="*/ 18 w 44"/>
                <a:gd name="T7" fmla="*/ 26 h 30"/>
                <a:gd name="T8" fmla="*/ 14 w 44"/>
                <a:gd name="T9" fmla="*/ 22 h 30"/>
                <a:gd name="T10" fmla="*/ 14 w 44"/>
                <a:gd name="T11" fmla="*/ 26 h 30"/>
                <a:gd name="T12" fmla="*/ 12 w 44"/>
                <a:gd name="T13" fmla="*/ 30 h 30"/>
                <a:gd name="T14" fmla="*/ 8 w 44"/>
                <a:gd name="T15" fmla="*/ 30 h 30"/>
                <a:gd name="T16" fmla="*/ 4 w 44"/>
                <a:gd name="T17" fmla="*/ 30 h 30"/>
                <a:gd name="T18" fmla="*/ 4 w 44"/>
                <a:gd name="T19" fmla="*/ 26 h 30"/>
                <a:gd name="T20" fmla="*/ 4 w 44"/>
                <a:gd name="T21" fmla="*/ 26 h 30"/>
                <a:gd name="T22" fmla="*/ 8 w 44"/>
                <a:gd name="T23" fmla="*/ 26 h 30"/>
                <a:gd name="T24" fmla="*/ 4 w 44"/>
                <a:gd name="T25" fmla="*/ 22 h 30"/>
                <a:gd name="T26" fmla="*/ 4 w 44"/>
                <a:gd name="T27" fmla="*/ 20 h 30"/>
                <a:gd name="T28" fmla="*/ 4 w 44"/>
                <a:gd name="T29" fmla="*/ 20 h 30"/>
                <a:gd name="T30" fmla="*/ 0 w 44"/>
                <a:gd name="T31" fmla="*/ 20 h 30"/>
                <a:gd name="T32" fmla="*/ 0 w 44"/>
                <a:gd name="T33" fmla="*/ 20 h 30"/>
                <a:gd name="T34" fmla="*/ 0 w 44"/>
                <a:gd name="T35" fmla="*/ 16 h 30"/>
                <a:gd name="T36" fmla="*/ 4 w 44"/>
                <a:gd name="T37" fmla="*/ 16 h 30"/>
                <a:gd name="T38" fmla="*/ 0 w 44"/>
                <a:gd name="T39" fmla="*/ 12 h 30"/>
                <a:gd name="T40" fmla="*/ 0 w 44"/>
                <a:gd name="T41" fmla="*/ 12 h 30"/>
                <a:gd name="T42" fmla="*/ 4 w 44"/>
                <a:gd name="T43" fmla="*/ 8 h 30"/>
                <a:gd name="T44" fmla="*/ 4 w 44"/>
                <a:gd name="T45" fmla="*/ 8 h 30"/>
                <a:gd name="T46" fmla="*/ 8 w 44"/>
                <a:gd name="T47" fmla="*/ 8 h 30"/>
                <a:gd name="T48" fmla="*/ 12 w 44"/>
                <a:gd name="T49" fmla="*/ 8 h 30"/>
                <a:gd name="T50" fmla="*/ 14 w 44"/>
                <a:gd name="T51" fmla="*/ 8 h 30"/>
                <a:gd name="T52" fmla="*/ 18 w 44"/>
                <a:gd name="T53" fmla="*/ 8 h 30"/>
                <a:gd name="T54" fmla="*/ 22 w 44"/>
                <a:gd name="T55" fmla="*/ 4 h 30"/>
                <a:gd name="T56" fmla="*/ 26 w 44"/>
                <a:gd name="T57" fmla="*/ 4 h 30"/>
                <a:gd name="T58" fmla="*/ 34 w 44"/>
                <a:gd name="T59" fmla="*/ 4 h 30"/>
                <a:gd name="T60" fmla="*/ 38 w 44"/>
                <a:gd name="T61" fmla="*/ 0 h 30"/>
                <a:gd name="T62" fmla="*/ 38 w 44"/>
                <a:gd name="T63" fmla="*/ 0 h 30"/>
                <a:gd name="T64" fmla="*/ 42 w 44"/>
                <a:gd name="T65" fmla="*/ 0 h 30"/>
                <a:gd name="T66" fmla="*/ 42 w 44"/>
                <a:gd name="T67" fmla="*/ 0 h 30"/>
                <a:gd name="T68" fmla="*/ 42 w 44"/>
                <a:gd name="T69" fmla="*/ 4 h 30"/>
                <a:gd name="T70" fmla="*/ 42 w 44"/>
                <a:gd name="T71" fmla="*/ 4 h 30"/>
                <a:gd name="T72" fmla="*/ 44 w 44"/>
                <a:gd name="T73" fmla="*/ 8 h 30"/>
                <a:gd name="T74" fmla="*/ 44 w 44"/>
                <a:gd name="T75" fmla="*/ 8 h 30"/>
                <a:gd name="T76" fmla="*/ 42 w 44"/>
                <a:gd name="T77" fmla="*/ 8 h 30"/>
                <a:gd name="T78" fmla="*/ 42 w 44"/>
                <a:gd name="T79" fmla="*/ 8 h 30"/>
                <a:gd name="T80" fmla="*/ 38 w 44"/>
                <a:gd name="T81" fmla="*/ 12 h 30"/>
                <a:gd name="T82" fmla="*/ 38 w 44"/>
                <a:gd name="T83" fmla="*/ 12 h 30"/>
                <a:gd name="T84" fmla="*/ 30 w 44"/>
                <a:gd name="T85" fmla="*/ 12 h 30"/>
                <a:gd name="T86" fmla="*/ 30 w 44"/>
                <a:gd name="T87" fmla="*/ 16 h 30"/>
                <a:gd name="T88" fmla="*/ 34 w 44"/>
                <a:gd name="T89" fmla="*/ 16 h 30"/>
                <a:gd name="T90" fmla="*/ 30 w 44"/>
                <a:gd name="T91" fmla="*/ 22 h 30"/>
                <a:gd name="T92" fmla="*/ 30 w 44"/>
                <a:gd name="T93" fmla="*/ 22 h 30"/>
                <a:gd name="T94" fmla="*/ 26 w 44"/>
                <a:gd name="T95" fmla="*/ 22 h 30"/>
                <a:gd name="T96" fmla="*/ 26 w 44"/>
                <a:gd name="T97" fmla="*/ 26 h 30"/>
                <a:gd name="T98" fmla="*/ 26 w 44"/>
                <a:gd name="T99"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30">
                  <a:moveTo>
                    <a:pt x="26" y="26"/>
                  </a:moveTo>
                  <a:lnTo>
                    <a:pt x="26" y="26"/>
                  </a:lnTo>
                  <a:lnTo>
                    <a:pt x="26" y="26"/>
                  </a:lnTo>
                  <a:lnTo>
                    <a:pt x="26" y="30"/>
                  </a:lnTo>
                  <a:lnTo>
                    <a:pt x="26" y="30"/>
                  </a:lnTo>
                  <a:lnTo>
                    <a:pt x="26" y="30"/>
                  </a:lnTo>
                  <a:lnTo>
                    <a:pt x="22" y="30"/>
                  </a:lnTo>
                  <a:lnTo>
                    <a:pt x="22" y="26"/>
                  </a:lnTo>
                  <a:lnTo>
                    <a:pt x="22" y="26"/>
                  </a:lnTo>
                  <a:lnTo>
                    <a:pt x="18" y="30"/>
                  </a:lnTo>
                  <a:lnTo>
                    <a:pt x="18" y="30"/>
                  </a:lnTo>
                  <a:lnTo>
                    <a:pt x="18" y="26"/>
                  </a:lnTo>
                  <a:lnTo>
                    <a:pt x="14" y="26"/>
                  </a:lnTo>
                  <a:lnTo>
                    <a:pt x="14" y="26"/>
                  </a:lnTo>
                  <a:lnTo>
                    <a:pt x="14" y="22"/>
                  </a:lnTo>
                  <a:lnTo>
                    <a:pt x="14" y="22"/>
                  </a:lnTo>
                  <a:lnTo>
                    <a:pt x="14" y="26"/>
                  </a:lnTo>
                  <a:lnTo>
                    <a:pt x="14" y="26"/>
                  </a:lnTo>
                  <a:lnTo>
                    <a:pt x="14" y="26"/>
                  </a:lnTo>
                  <a:lnTo>
                    <a:pt x="14" y="26"/>
                  </a:lnTo>
                  <a:lnTo>
                    <a:pt x="12" y="30"/>
                  </a:lnTo>
                  <a:lnTo>
                    <a:pt x="8" y="30"/>
                  </a:lnTo>
                  <a:lnTo>
                    <a:pt x="8" y="30"/>
                  </a:lnTo>
                  <a:lnTo>
                    <a:pt x="8" y="30"/>
                  </a:lnTo>
                  <a:lnTo>
                    <a:pt x="4" y="30"/>
                  </a:lnTo>
                  <a:lnTo>
                    <a:pt x="4" y="30"/>
                  </a:lnTo>
                  <a:lnTo>
                    <a:pt x="4" y="30"/>
                  </a:lnTo>
                  <a:lnTo>
                    <a:pt x="4" y="30"/>
                  </a:lnTo>
                  <a:lnTo>
                    <a:pt x="4" y="26"/>
                  </a:lnTo>
                  <a:lnTo>
                    <a:pt x="4" y="26"/>
                  </a:lnTo>
                  <a:lnTo>
                    <a:pt x="4" y="26"/>
                  </a:lnTo>
                  <a:lnTo>
                    <a:pt x="4" y="26"/>
                  </a:lnTo>
                  <a:lnTo>
                    <a:pt x="4" y="26"/>
                  </a:lnTo>
                  <a:lnTo>
                    <a:pt x="4" y="26"/>
                  </a:lnTo>
                  <a:lnTo>
                    <a:pt x="4" y="26"/>
                  </a:lnTo>
                  <a:lnTo>
                    <a:pt x="8" y="26"/>
                  </a:lnTo>
                  <a:lnTo>
                    <a:pt x="8" y="26"/>
                  </a:lnTo>
                  <a:lnTo>
                    <a:pt x="8" y="22"/>
                  </a:lnTo>
                  <a:lnTo>
                    <a:pt x="4" y="22"/>
                  </a:lnTo>
                  <a:lnTo>
                    <a:pt x="4" y="22"/>
                  </a:lnTo>
                  <a:lnTo>
                    <a:pt x="4" y="22"/>
                  </a:lnTo>
                  <a:lnTo>
                    <a:pt x="4" y="20"/>
                  </a:lnTo>
                  <a:lnTo>
                    <a:pt x="4" y="20"/>
                  </a:lnTo>
                  <a:lnTo>
                    <a:pt x="4" y="20"/>
                  </a:lnTo>
                  <a:lnTo>
                    <a:pt x="4" y="20"/>
                  </a:lnTo>
                  <a:lnTo>
                    <a:pt x="4" y="20"/>
                  </a:lnTo>
                  <a:lnTo>
                    <a:pt x="4" y="20"/>
                  </a:lnTo>
                  <a:lnTo>
                    <a:pt x="0" y="20"/>
                  </a:lnTo>
                  <a:lnTo>
                    <a:pt x="0" y="20"/>
                  </a:lnTo>
                  <a:lnTo>
                    <a:pt x="0" y="20"/>
                  </a:lnTo>
                  <a:lnTo>
                    <a:pt x="0" y="20"/>
                  </a:lnTo>
                  <a:lnTo>
                    <a:pt x="0" y="16"/>
                  </a:lnTo>
                  <a:lnTo>
                    <a:pt x="0" y="16"/>
                  </a:lnTo>
                  <a:lnTo>
                    <a:pt x="0" y="16"/>
                  </a:lnTo>
                  <a:lnTo>
                    <a:pt x="4" y="16"/>
                  </a:lnTo>
                  <a:lnTo>
                    <a:pt x="4" y="16"/>
                  </a:lnTo>
                  <a:lnTo>
                    <a:pt x="4" y="16"/>
                  </a:lnTo>
                  <a:lnTo>
                    <a:pt x="0" y="16"/>
                  </a:lnTo>
                  <a:lnTo>
                    <a:pt x="0" y="12"/>
                  </a:lnTo>
                  <a:lnTo>
                    <a:pt x="0" y="12"/>
                  </a:lnTo>
                  <a:lnTo>
                    <a:pt x="0" y="16"/>
                  </a:lnTo>
                  <a:lnTo>
                    <a:pt x="0" y="12"/>
                  </a:lnTo>
                  <a:lnTo>
                    <a:pt x="0" y="12"/>
                  </a:lnTo>
                  <a:lnTo>
                    <a:pt x="0" y="12"/>
                  </a:lnTo>
                  <a:lnTo>
                    <a:pt x="4" y="8"/>
                  </a:lnTo>
                  <a:lnTo>
                    <a:pt x="4" y="8"/>
                  </a:lnTo>
                  <a:lnTo>
                    <a:pt x="4" y="8"/>
                  </a:lnTo>
                  <a:lnTo>
                    <a:pt x="4" y="8"/>
                  </a:lnTo>
                  <a:lnTo>
                    <a:pt x="4" y="8"/>
                  </a:lnTo>
                  <a:lnTo>
                    <a:pt x="4" y="8"/>
                  </a:lnTo>
                  <a:lnTo>
                    <a:pt x="8" y="8"/>
                  </a:lnTo>
                  <a:lnTo>
                    <a:pt x="8" y="8"/>
                  </a:lnTo>
                  <a:lnTo>
                    <a:pt x="8" y="8"/>
                  </a:lnTo>
                  <a:lnTo>
                    <a:pt x="12" y="8"/>
                  </a:lnTo>
                  <a:lnTo>
                    <a:pt x="12" y="8"/>
                  </a:lnTo>
                  <a:lnTo>
                    <a:pt x="12" y="8"/>
                  </a:lnTo>
                  <a:lnTo>
                    <a:pt x="14" y="8"/>
                  </a:lnTo>
                  <a:lnTo>
                    <a:pt x="14" y="8"/>
                  </a:lnTo>
                  <a:lnTo>
                    <a:pt x="18" y="8"/>
                  </a:lnTo>
                  <a:lnTo>
                    <a:pt x="18" y="8"/>
                  </a:lnTo>
                  <a:lnTo>
                    <a:pt x="18" y="8"/>
                  </a:lnTo>
                  <a:lnTo>
                    <a:pt x="18" y="4"/>
                  </a:lnTo>
                  <a:lnTo>
                    <a:pt x="22" y="4"/>
                  </a:lnTo>
                  <a:lnTo>
                    <a:pt x="22" y="4"/>
                  </a:lnTo>
                  <a:lnTo>
                    <a:pt x="22" y="4"/>
                  </a:lnTo>
                  <a:lnTo>
                    <a:pt x="22" y="4"/>
                  </a:lnTo>
                  <a:lnTo>
                    <a:pt x="26" y="4"/>
                  </a:lnTo>
                  <a:lnTo>
                    <a:pt x="30" y="4"/>
                  </a:lnTo>
                  <a:lnTo>
                    <a:pt x="34" y="4"/>
                  </a:lnTo>
                  <a:lnTo>
                    <a:pt x="34" y="4"/>
                  </a:lnTo>
                  <a:lnTo>
                    <a:pt x="34" y="4"/>
                  </a:lnTo>
                  <a:lnTo>
                    <a:pt x="38" y="4"/>
                  </a:lnTo>
                  <a:lnTo>
                    <a:pt x="38" y="0"/>
                  </a:lnTo>
                  <a:lnTo>
                    <a:pt x="38" y="0"/>
                  </a:lnTo>
                  <a:lnTo>
                    <a:pt x="38" y="0"/>
                  </a:lnTo>
                  <a:lnTo>
                    <a:pt x="38" y="0"/>
                  </a:lnTo>
                  <a:lnTo>
                    <a:pt x="38" y="0"/>
                  </a:lnTo>
                  <a:lnTo>
                    <a:pt x="42" y="0"/>
                  </a:lnTo>
                  <a:lnTo>
                    <a:pt x="42" y="0"/>
                  </a:lnTo>
                  <a:lnTo>
                    <a:pt x="42" y="0"/>
                  </a:lnTo>
                  <a:lnTo>
                    <a:pt x="42" y="0"/>
                  </a:lnTo>
                  <a:lnTo>
                    <a:pt x="42" y="0"/>
                  </a:lnTo>
                  <a:lnTo>
                    <a:pt x="42" y="0"/>
                  </a:lnTo>
                  <a:lnTo>
                    <a:pt x="42" y="4"/>
                  </a:lnTo>
                  <a:lnTo>
                    <a:pt x="42" y="4"/>
                  </a:lnTo>
                  <a:lnTo>
                    <a:pt x="42" y="4"/>
                  </a:lnTo>
                  <a:lnTo>
                    <a:pt x="42" y="4"/>
                  </a:lnTo>
                  <a:lnTo>
                    <a:pt x="42" y="4"/>
                  </a:lnTo>
                  <a:lnTo>
                    <a:pt x="44" y="8"/>
                  </a:lnTo>
                  <a:lnTo>
                    <a:pt x="44" y="8"/>
                  </a:lnTo>
                  <a:lnTo>
                    <a:pt x="44" y="8"/>
                  </a:lnTo>
                  <a:lnTo>
                    <a:pt x="44" y="8"/>
                  </a:lnTo>
                  <a:lnTo>
                    <a:pt x="44" y="8"/>
                  </a:lnTo>
                  <a:lnTo>
                    <a:pt x="44" y="8"/>
                  </a:lnTo>
                  <a:lnTo>
                    <a:pt x="42" y="8"/>
                  </a:lnTo>
                  <a:lnTo>
                    <a:pt x="42" y="8"/>
                  </a:lnTo>
                  <a:lnTo>
                    <a:pt x="42" y="8"/>
                  </a:lnTo>
                  <a:lnTo>
                    <a:pt x="42" y="8"/>
                  </a:lnTo>
                  <a:lnTo>
                    <a:pt x="42" y="8"/>
                  </a:lnTo>
                  <a:lnTo>
                    <a:pt x="42" y="8"/>
                  </a:lnTo>
                  <a:lnTo>
                    <a:pt x="42" y="8"/>
                  </a:lnTo>
                  <a:lnTo>
                    <a:pt x="38" y="8"/>
                  </a:lnTo>
                  <a:lnTo>
                    <a:pt x="38" y="12"/>
                  </a:lnTo>
                  <a:lnTo>
                    <a:pt x="38" y="12"/>
                  </a:lnTo>
                  <a:lnTo>
                    <a:pt x="38" y="12"/>
                  </a:lnTo>
                  <a:lnTo>
                    <a:pt x="38" y="12"/>
                  </a:lnTo>
                  <a:lnTo>
                    <a:pt x="34" y="12"/>
                  </a:lnTo>
                  <a:lnTo>
                    <a:pt x="34" y="12"/>
                  </a:lnTo>
                  <a:lnTo>
                    <a:pt x="30" y="12"/>
                  </a:lnTo>
                  <a:lnTo>
                    <a:pt x="30" y="16"/>
                  </a:lnTo>
                  <a:lnTo>
                    <a:pt x="30" y="16"/>
                  </a:lnTo>
                  <a:lnTo>
                    <a:pt x="30" y="16"/>
                  </a:lnTo>
                  <a:lnTo>
                    <a:pt x="30" y="16"/>
                  </a:lnTo>
                  <a:lnTo>
                    <a:pt x="30" y="16"/>
                  </a:lnTo>
                  <a:lnTo>
                    <a:pt x="34" y="16"/>
                  </a:lnTo>
                  <a:lnTo>
                    <a:pt x="34" y="20"/>
                  </a:lnTo>
                  <a:lnTo>
                    <a:pt x="34" y="22"/>
                  </a:lnTo>
                  <a:lnTo>
                    <a:pt x="30" y="22"/>
                  </a:lnTo>
                  <a:lnTo>
                    <a:pt x="30" y="22"/>
                  </a:lnTo>
                  <a:lnTo>
                    <a:pt x="30" y="22"/>
                  </a:lnTo>
                  <a:lnTo>
                    <a:pt x="30" y="22"/>
                  </a:lnTo>
                  <a:lnTo>
                    <a:pt x="26" y="22"/>
                  </a:lnTo>
                  <a:lnTo>
                    <a:pt x="26" y="22"/>
                  </a:lnTo>
                  <a:lnTo>
                    <a:pt x="26" y="22"/>
                  </a:lnTo>
                  <a:lnTo>
                    <a:pt x="26" y="22"/>
                  </a:lnTo>
                  <a:lnTo>
                    <a:pt x="26" y="22"/>
                  </a:lnTo>
                  <a:lnTo>
                    <a:pt x="26" y="26"/>
                  </a:lnTo>
                  <a:lnTo>
                    <a:pt x="26" y="26"/>
                  </a:lnTo>
                  <a:lnTo>
                    <a:pt x="26" y="26"/>
                  </a:lnTo>
                  <a:lnTo>
                    <a:pt x="26" y="2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43" name="Freeform 122">
              <a:extLst>
                <a:ext uri="{FF2B5EF4-FFF2-40B4-BE49-F238E27FC236}">
                  <a16:creationId xmlns:a16="http://schemas.microsoft.com/office/drawing/2014/main" id="{47DC0FF8-456D-7920-1EBB-D5F7FE6CF505}"/>
                </a:ext>
              </a:extLst>
            </p:cNvPr>
            <p:cNvSpPr>
              <a:spLocks noEditPoints="1"/>
            </p:cNvSpPr>
            <p:nvPr/>
          </p:nvSpPr>
          <p:spPr bwMode="auto">
            <a:xfrm>
              <a:off x="4629150" y="1917768"/>
              <a:ext cx="520700" cy="282575"/>
            </a:xfrm>
            <a:custGeom>
              <a:avLst/>
              <a:gdLst>
                <a:gd name="T0" fmla="*/ 154 w 328"/>
                <a:gd name="T1" fmla="*/ 4 h 178"/>
                <a:gd name="T2" fmla="*/ 198 w 328"/>
                <a:gd name="T3" fmla="*/ 10 h 178"/>
                <a:gd name="T4" fmla="*/ 112 w 328"/>
                <a:gd name="T5" fmla="*/ 14 h 178"/>
                <a:gd name="T6" fmla="*/ 328 w 328"/>
                <a:gd name="T7" fmla="*/ 14 h 178"/>
                <a:gd name="T8" fmla="*/ 250 w 328"/>
                <a:gd name="T9" fmla="*/ 18 h 178"/>
                <a:gd name="T10" fmla="*/ 8 w 328"/>
                <a:gd name="T11" fmla="*/ 30 h 178"/>
                <a:gd name="T12" fmla="*/ 136 w 328"/>
                <a:gd name="T13" fmla="*/ 40 h 178"/>
                <a:gd name="T14" fmla="*/ 142 w 328"/>
                <a:gd name="T15" fmla="*/ 52 h 178"/>
                <a:gd name="T16" fmla="*/ 268 w 328"/>
                <a:gd name="T17" fmla="*/ 56 h 178"/>
                <a:gd name="T18" fmla="*/ 228 w 328"/>
                <a:gd name="T19" fmla="*/ 64 h 178"/>
                <a:gd name="T20" fmla="*/ 228 w 328"/>
                <a:gd name="T21" fmla="*/ 64 h 178"/>
                <a:gd name="T22" fmla="*/ 120 w 328"/>
                <a:gd name="T23" fmla="*/ 174 h 178"/>
                <a:gd name="T24" fmla="*/ 222 w 328"/>
                <a:gd name="T25" fmla="*/ 34 h 178"/>
                <a:gd name="T26" fmla="*/ 196 w 328"/>
                <a:gd name="T27" fmla="*/ 44 h 178"/>
                <a:gd name="T28" fmla="*/ 162 w 328"/>
                <a:gd name="T29" fmla="*/ 40 h 178"/>
                <a:gd name="T30" fmla="*/ 138 w 328"/>
                <a:gd name="T31" fmla="*/ 34 h 178"/>
                <a:gd name="T32" fmla="*/ 166 w 328"/>
                <a:gd name="T33" fmla="*/ 30 h 178"/>
                <a:gd name="T34" fmla="*/ 128 w 328"/>
                <a:gd name="T35" fmla="*/ 30 h 178"/>
                <a:gd name="T36" fmla="*/ 108 w 328"/>
                <a:gd name="T37" fmla="*/ 18 h 178"/>
                <a:gd name="T38" fmla="*/ 124 w 328"/>
                <a:gd name="T39" fmla="*/ 10 h 178"/>
                <a:gd name="T40" fmla="*/ 142 w 328"/>
                <a:gd name="T41" fmla="*/ 10 h 178"/>
                <a:gd name="T42" fmla="*/ 168 w 328"/>
                <a:gd name="T43" fmla="*/ 22 h 178"/>
                <a:gd name="T44" fmla="*/ 184 w 328"/>
                <a:gd name="T45" fmla="*/ 10 h 178"/>
                <a:gd name="T46" fmla="*/ 196 w 328"/>
                <a:gd name="T47" fmla="*/ 14 h 178"/>
                <a:gd name="T48" fmla="*/ 218 w 328"/>
                <a:gd name="T49" fmla="*/ 18 h 178"/>
                <a:gd name="T50" fmla="*/ 50 w 328"/>
                <a:gd name="T51" fmla="*/ 96 h 178"/>
                <a:gd name="T52" fmla="*/ 82 w 328"/>
                <a:gd name="T53" fmla="*/ 92 h 178"/>
                <a:gd name="T54" fmla="*/ 82 w 328"/>
                <a:gd name="T55" fmla="*/ 86 h 178"/>
                <a:gd name="T56" fmla="*/ 68 w 328"/>
                <a:gd name="T57" fmla="*/ 82 h 178"/>
                <a:gd name="T58" fmla="*/ 52 w 328"/>
                <a:gd name="T59" fmla="*/ 78 h 178"/>
                <a:gd name="T60" fmla="*/ 76 w 328"/>
                <a:gd name="T61" fmla="*/ 70 h 178"/>
                <a:gd name="T62" fmla="*/ 82 w 328"/>
                <a:gd name="T63" fmla="*/ 66 h 178"/>
                <a:gd name="T64" fmla="*/ 68 w 328"/>
                <a:gd name="T65" fmla="*/ 66 h 178"/>
                <a:gd name="T66" fmla="*/ 56 w 328"/>
                <a:gd name="T67" fmla="*/ 66 h 178"/>
                <a:gd name="T68" fmla="*/ 38 w 328"/>
                <a:gd name="T69" fmla="*/ 74 h 178"/>
                <a:gd name="T70" fmla="*/ 26 w 328"/>
                <a:gd name="T71" fmla="*/ 64 h 178"/>
                <a:gd name="T72" fmla="*/ 26 w 328"/>
                <a:gd name="T73" fmla="*/ 52 h 178"/>
                <a:gd name="T74" fmla="*/ 12 w 328"/>
                <a:gd name="T75" fmla="*/ 48 h 178"/>
                <a:gd name="T76" fmla="*/ 12 w 328"/>
                <a:gd name="T77" fmla="*/ 30 h 178"/>
                <a:gd name="T78" fmla="*/ 22 w 328"/>
                <a:gd name="T79" fmla="*/ 26 h 178"/>
                <a:gd name="T80" fmla="*/ 38 w 328"/>
                <a:gd name="T81" fmla="*/ 30 h 178"/>
                <a:gd name="T82" fmla="*/ 42 w 328"/>
                <a:gd name="T83" fmla="*/ 36 h 178"/>
                <a:gd name="T84" fmla="*/ 64 w 328"/>
                <a:gd name="T85" fmla="*/ 34 h 178"/>
                <a:gd name="T86" fmla="*/ 82 w 328"/>
                <a:gd name="T87" fmla="*/ 52 h 178"/>
                <a:gd name="T88" fmla="*/ 80 w 328"/>
                <a:gd name="T89" fmla="*/ 26 h 178"/>
                <a:gd name="T90" fmla="*/ 108 w 328"/>
                <a:gd name="T91" fmla="*/ 30 h 178"/>
                <a:gd name="T92" fmla="*/ 120 w 328"/>
                <a:gd name="T93" fmla="*/ 40 h 178"/>
                <a:gd name="T94" fmla="*/ 154 w 328"/>
                <a:gd name="T95" fmla="*/ 56 h 178"/>
                <a:gd name="T96" fmla="*/ 128 w 328"/>
                <a:gd name="T97" fmla="*/ 64 h 178"/>
                <a:gd name="T98" fmla="*/ 112 w 328"/>
                <a:gd name="T99" fmla="*/ 86 h 178"/>
                <a:gd name="T100" fmla="*/ 90 w 328"/>
                <a:gd name="T101" fmla="*/ 110 h 178"/>
                <a:gd name="T102" fmla="*/ 76 w 328"/>
                <a:gd name="T103" fmla="*/ 110 h 178"/>
                <a:gd name="T104" fmla="*/ 64 w 328"/>
                <a:gd name="T105" fmla="*/ 104 h 178"/>
                <a:gd name="T106" fmla="*/ 8 w 328"/>
                <a:gd name="T107" fmla="*/ 64 h 178"/>
                <a:gd name="T108" fmla="*/ 22 w 328"/>
                <a:gd name="T109" fmla="*/ 70 h 178"/>
                <a:gd name="T110" fmla="*/ 166 w 328"/>
                <a:gd name="T111" fmla="*/ 64 h 178"/>
                <a:gd name="T112" fmla="*/ 146 w 328"/>
                <a:gd name="T113" fmla="*/ 74 h 178"/>
                <a:gd name="T114" fmla="*/ 168 w 328"/>
                <a:gd name="T115" fmla="*/ 92 h 178"/>
                <a:gd name="T116" fmla="*/ 154 w 328"/>
                <a:gd name="T117" fmla="*/ 86 h 178"/>
                <a:gd name="T118" fmla="*/ 176 w 328"/>
                <a:gd name="T119" fmla="*/ 74 h 178"/>
                <a:gd name="T120" fmla="*/ 192 w 328"/>
                <a:gd name="T121" fmla="*/ 82 h 178"/>
                <a:gd name="T122" fmla="*/ 180 w 328"/>
                <a:gd name="T123" fmla="*/ 9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8" h="178">
                  <a:moveTo>
                    <a:pt x="146" y="4"/>
                  </a:moveTo>
                  <a:lnTo>
                    <a:pt x="146" y="0"/>
                  </a:lnTo>
                  <a:lnTo>
                    <a:pt x="142" y="0"/>
                  </a:lnTo>
                  <a:lnTo>
                    <a:pt x="146" y="0"/>
                  </a:lnTo>
                  <a:lnTo>
                    <a:pt x="150" y="0"/>
                  </a:lnTo>
                  <a:lnTo>
                    <a:pt x="150" y="4"/>
                  </a:lnTo>
                  <a:lnTo>
                    <a:pt x="146" y="4"/>
                  </a:lnTo>
                  <a:lnTo>
                    <a:pt x="146" y="4"/>
                  </a:lnTo>
                  <a:lnTo>
                    <a:pt x="146" y="4"/>
                  </a:lnTo>
                  <a:close/>
                  <a:moveTo>
                    <a:pt x="150" y="4"/>
                  </a:moveTo>
                  <a:lnTo>
                    <a:pt x="154" y="0"/>
                  </a:lnTo>
                  <a:lnTo>
                    <a:pt x="154" y="4"/>
                  </a:lnTo>
                  <a:lnTo>
                    <a:pt x="150" y="4"/>
                  </a:lnTo>
                  <a:lnTo>
                    <a:pt x="150" y="4"/>
                  </a:lnTo>
                  <a:lnTo>
                    <a:pt x="150" y="4"/>
                  </a:lnTo>
                  <a:close/>
                  <a:moveTo>
                    <a:pt x="136" y="6"/>
                  </a:moveTo>
                  <a:lnTo>
                    <a:pt x="132" y="6"/>
                  </a:lnTo>
                  <a:lnTo>
                    <a:pt x="136" y="6"/>
                  </a:lnTo>
                  <a:lnTo>
                    <a:pt x="136" y="6"/>
                  </a:lnTo>
                  <a:lnTo>
                    <a:pt x="136" y="6"/>
                  </a:lnTo>
                  <a:close/>
                  <a:moveTo>
                    <a:pt x="196" y="10"/>
                  </a:moveTo>
                  <a:lnTo>
                    <a:pt x="196" y="6"/>
                  </a:lnTo>
                  <a:lnTo>
                    <a:pt x="196" y="10"/>
                  </a:lnTo>
                  <a:lnTo>
                    <a:pt x="198" y="10"/>
                  </a:lnTo>
                  <a:lnTo>
                    <a:pt x="196" y="10"/>
                  </a:lnTo>
                  <a:lnTo>
                    <a:pt x="196" y="10"/>
                  </a:lnTo>
                  <a:lnTo>
                    <a:pt x="196" y="10"/>
                  </a:lnTo>
                  <a:close/>
                  <a:moveTo>
                    <a:pt x="112" y="14"/>
                  </a:moveTo>
                  <a:lnTo>
                    <a:pt x="108" y="14"/>
                  </a:lnTo>
                  <a:lnTo>
                    <a:pt x="108" y="10"/>
                  </a:lnTo>
                  <a:lnTo>
                    <a:pt x="112" y="10"/>
                  </a:lnTo>
                  <a:lnTo>
                    <a:pt x="116" y="10"/>
                  </a:lnTo>
                  <a:lnTo>
                    <a:pt x="116" y="14"/>
                  </a:lnTo>
                  <a:lnTo>
                    <a:pt x="112" y="14"/>
                  </a:lnTo>
                  <a:lnTo>
                    <a:pt x="112" y="14"/>
                  </a:lnTo>
                  <a:lnTo>
                    <a:pt x="112" y="14"/>
                  </a:lnTo>
                  <a:close/>
                  <a:moveTo>
                    <a:pt x="298" y="18"/>
                  </a:moveTo>
                  <a:lnTo>
                    <a:pt x="296" y="18"/>
                  </a:lnTo>
                  <a:lnTo>
                    <a:pt x="298" y="18"/>
                  </a:lnTo>
                  <a:lnTo>
                    <a:pt x="302" y="18"/>
                  </a:lnTo>
                  <a:lnTo>
                    <a:pt x="306" y="18"/>
                  </a:lnTo>
                  <a:lnTo>
                    <a:pt x="310" y="18"/>
                  </a:lnTo>
                  <a:lnTo>
                    <a:pt x="314" y="18"/>
                  </a:lnTo>
                  <a:lnTo>
                    <a:pt x="318" y="18"/>
                  </a:lnTo>
                  <a:lnTo>
                    <a:pt x="318" y="14"/>
                  </a:lnTo>
                  <a:lnTo>
                    <a:pt x="322" y="14"/>
                  </a:lnTo>
                  <a:lnTo>
                    <a:pt x="326" y="14"/>
                  </a:lnTo>
                  <a:lnTo>
                    <a:pt x="328" y="14"/>
                  </a:lnTo>
                  <a:lnTo>
                    <a:pt x="326" y="14"/>
                  </a:lnTo>
                  <a:lnTo>
                    <a:pt x="326" y="18"/>
                  </a:lnTo>
                  <a:lnTo>
                    <a:pt x="322" y="18"/>
                  </a:lnTo>
                  <a:lnTo>
                    <a:pt x="318" y="18"/>
                  </a:lnTo>
                  <a:lnTo>
                    <a:pt x="314" y="18"/>
                  </a:lnTo>
                  <a:lnTo>
                    <a:pt x="310" y="18"/>
                  </a:lnTo>
                  <a:lnTo>
                    <a:pt x="306" y="18"/>
                  </a:lnTo>
                  <a:lnTo>
                    <a:pt x="298" y="18"/>
                  </a:lnTo>
                  <a:lnTo>
                    <a:pt x="298" y="18"/>
                  </a:lnTo>
                  <a:lnTo>
                    <a:pt x="298" y="18"/>
                  </a:lnTo>
                  <a:close/>
                  <a:moveTo>
                    <a:pt x="248" y="18"/>
                  </a:moveTo>
                  <a:lnTo>
                    <a:pt x="250" y="18"/>
                  </a:lnTo>
                  <a:lnTo>
                    <a:pt x="248" y="18"/>
                  </a:lnTo>
                  <a:lnTo>
                    <a:pt x="244" y="18"/>
                  </a:lnTo>
                  <a:lnTo>
                    <a:pt x="248" y="18"/>
                  </a:lnTo>
                  <a:lnTo>
                    <a:pt x="248" y="18"/>
                  </a:lnTo>
                  <a:lnTo>
                    <a:pt x="248" y="18"/>
                  </a:lnTo>
                  <a:close/>
                  <a:moveTo>
                    <a:pt x="8" y="30"/>
                  </a:moveTo>
                  <a:lnTo>
                    <a:pt x="4" y="30"/>
                  </a:lnTo>
                  <a:lnTo>
                    <a:pt x="0" y="30"/>
                  </a:lnTo>
                  <a:lnTo>
                    <a:pt x="4" y="30"/>
                  </a:lnTo>
                  <a:lnTo>
                    <a:pt x="8" y="30"/>
                  </a:lnTo>
                  <a:lnTo>
                    <a:pt x="8" y="30"/>
                  </a:lnTo>
                  <a:lnTo>
                    <a:pt x="8" y="30"/>
                  </a:lnTo>
                  <a:close/>
                  <a:moveTo>
                    <a:pt x="4" y="34"/>
                  </a:moveTo>
                  <a:lnTo>
                    <a:pt x="4" y="30"/>
                  </a:lnTo>
                  <a:lnTo>
                    <a:pt x="8" y="30"/>
                  </a:lnTo>
                  <a:lnTo>
                    <a:pt x="8" y="34"/>
                  </a:lnTo>
                  <a:lnTo>
                    <a:pt x="4" y="34"/>
                  </a:lnTo>
                  <a:lnTo>
                    <a:pt x="4" y="34"/>
                  </a:lnTo>
                  <a:lnTo>
                    <a:pt x="4" y="34"/>
                  </a:lnTo>
                  <a:close/>
                  <a:moveTo>
                    <a:pt x="136" y="40"/>
                  </a:moveTo>
                  <a:lnTo>
                    <a:pt x="132" y="40"/>
                  </a:lnTo>
                  <a:lnTo>
                    <a:pt x="128" y="40"/>
                  </a:lnTo>
                  <a:lnTo>
                    <a:pt x="132" y="40"/>
                  </a:lnTo>
                  <a:lnTo>
                    <a:pt x="136" y="40"/>
                  </a:lnTo>
                  <a:lnTo>
                    <a:pt x="138" y="40"/>
                  </a:lnTo>
                  <a:lnTo>
                    <a:pt x="136" y="40"/>
                  </a:lnTo>
                  <a:lnTo>
                    <a:pt x="136" y="40"/>
                  </a:lnTo>
                  <a:lnTo>
                    <a:pt x="136" y="40"/>
                  </a:lnTo>
                  <a:close/>
                  <a:moveTo>
                    <a:pt x="138" y="52"/>
                  </a:moveTo>
                  <a:lnTo>
                    <a:pt x="136" y="52"/>
                  </a:lnTo>
                  <a:lnTo>
                    <a:pt x="136" y="48"/>
                  </a:lnTo>
                  <a:lnTo>
                    <a:pt x="138" y="48"/>
                  </a:lnTo>
                  <a:lnTo>
                    <a:pt x="142" y="48"/>
                  </a:lnTo>
                  <a:lnTo>
                    <a:pt x="146" y="48"/>
                  </a:lnTo>
                  <a:lnTo>
                    <a:pt x="146" y="52"/>
                  </a:lnTo>
                  <a:lnTo>
                    <a:pt x="142" y="52"/>
                  </a:lnTo>
                  <a:lnTo>
                    <a:pt x="138" y="52"/>
                  </a:lnTo>
                  <a:lnTo>
                    <a:pt x="138" y="52"/>
                  </a:lnTo>
                  <a:lnTo>
                    <a:pt x="138" y="52"/>
                  </a:lnTo>
                  <a:close/>
                  <a:moveTo>
                    <a:pt x="250" y="56"/>
                  </a:moveTo>
                  <a:lnTo>
                    <a:pt x="248" y="56"/>
                  </a:lnTo>
                  <a:lnTo>
                    <a:pt x="250" y="52"/>
                  </a:lnTo>
                  <a:lnTo>
                    <a:pt x="254" y="52"/>
                  </a:lnTo>
                  <a:lnTo>
                    <a:pt x="258" y="52"/>
                  </a:lnTo>
                  <a:lnTo>
                    <a:pt x="262" y="52"/>
                  </a:lnTo>
                  <a:lnTo>
                    <a:pt x="262" y="56"/>
                  </a:lnTo>
                  <a:lnTo>
                    <a:pt x="266" y="56"/>
                  </a:lnTo>
                  <a:lnTo>
                    <a:pt x="268" y="56"/>
                  </a:lnTo>
                  <a:lnTo>
                    <a:pt x="268" y="52"/>
                  </a:lnTo>
                  <a:lnTo>
                    <a:pt x="272" y="52"/>
                  </a:lnTo>
                  <a:lnTo>
                    <a:pt x="272" y="56"/>
                  </a:lnTo>
                  <a:lnTo>
                    <a:pt x="268" y="56"/>
                  </a:lnTo>
                  <a:lnTo>
                    <a:pt x="266" y="56"/>
                  </a:lnTo>
                  <a:lnTo>
                    <a:pt x="262" y="56"/>
                  </a:lnTo>
                  <a:lnTo>
                    <a:pt x="258" y="56"/>
                  </a:lnTo>
                  <a:lnTo>
                    <a:pt x="254" y="56"/>
                  </a:lnTo>
                  <a:lnTo>
                    <a:pt x="250" y="56"/>
                  </a:lnTo>
                  <a:lnTo>
                    <a:pt x="250" y="56"/>
                  </a:lnTo>
                  <a:lnTo>
                    <a:pt x="250" y="56"/>
                  </a:lnTo>
                  <a:close/>
                  <a:moveTo>
                    <a:pt x="228" y="64"/>
                  </a:moveTo>
                  <a:lnTo>
                    <a:pt x="228" y="60"/>
                  </a:lnTo>
                  <a:lnTo>
                    <a:pt x="224" y="60"/>
                  </a:lnTo>
                  <a:lnTo>
                    <a:pt x="224" y="56"/>
                  </a:lnTo>
                  <a:lnTo>
                    <a:pt x="228" y="56"/>
                  </a:lnTo>
                  <a:lnTo>
                    <a:pt x="228" y="60"/>
                  </a:lnTo>
                  <a:lnTo>
                    <a:pt x="232" y="60"/>
                  </a:lnTo>
                  <a:lnTo>
                    <a:pt x="236" y="60"/>
                  </a:lnTo>
                  <a:lnTo>
                    <a:pt x="232" y="60"/>
                  </a:lnTo>
                  <a:lnTo>
                    <a:pt x="232" y="64"/>
                  </a:lnTo>
                  <a:lnTo>
                    <a:pt x="228" y="64"/>
                  </a:lnTo>
                  <a:lnTo>
                    <a:pt x="228" y="64"/>
                  </a:lnTo>
                  <a:lnTo>
                    <a:pt x="228" y="64"/>
                  </a:lnTo>
                  <a:close/>
                  <a:moveTo>
                    <a:pt x="206" y="122"/>
                  </a:moveTo>
                  <a:lnTo>
                    <a:pt x="206" y="118"/>
                  </a:lnTo>
                  <a:lnTo>
                    <a:pt x="210" y="118"/>
                  </a:lnTo>
                  <a:lnTo>
                    <a:pt x="210" y="114"/>
                  </a:lnTo>
                  <a:lnTo>
                    <a:pt x="214" y="114"/>
                  </a:lnTo>
                  <a:lnTo>
                    <a:pt x="210" y="118"/>
                  </a:lnTo>
                  <a:lnTo>
                    <a:pt x="206" y="122"/>
                  </a:lnTo>
                  <a:lnTo>
                    <a:pt x="206" y="122"/>
                  </a:lnTo>
                  <a:lnTo>
                    <a:pt x="206" y="122"/>
                  </a:lnTo>
                  <a:close/>
                  <a:moveTo>
                    <a:pt x="120" y="178"/>
                  </a:moveTo>
                  <a:lnTo>
                    <a:pt x="116" y="174"/>
                  </a:lnTo>
                  <a:lnTo>
                    <a:pt x="120" y="174"/>
                  </a:lnTo>
                  <a:lnTo>
                    <a:pt x="124" y="174"/>
                  </a:lnTo>
                  <a:lnTo>
                    <a:pt x="124" y="178"/>
                  </a:lnTo>
                  <a:lnTo>
                    <a:pt x="120" y="178"/>
                  </a:lnTo>
                  <a:lnTo>
                    <a:pt x="120" y="178"/>
                  </a:lnTo>
                  <a:lnTo>
                    <a:pt x="120" y="178"/>
                  </a:lnTo>
                  <a:close/>
                  <a:moveTo>
                    <a:pt x="236" y="22"/>
                  </a:moveTo>
                  <a:lnTo>
                    <a:pt x="236" y="26"/>
                  </a:lnTo>
                  <a:lnTo>
                    <a:pt x="232" y="26"/>
                  </a:lnTo>
                  <a:lnTo>
                    <a:pt x="232" y="30"/>
                  </a:lnTo>
                  <a:lnTo>
                    <a:pt x="228" y="30"/>
                  </a:lnTo>
                  <a:lnTo>
                    <a:pt x="224" y="30"/>
                  </a:lnTo>
                  <a:lnTo>
                    <a:pt x="222" y="34"/>
                  </a:lnTo>
                  <a:lnTo>
                    <a:pt x="218" y="34"/>
                  </a:lnTo>
                  <a:lnTo>
                    <a:pt x="218" y="36"/>
                  </a:lnTo>
                  <a:lnTo>
                    <a:pt x="222" y="36"/>
                  </a:lnTo>
                  <a:lnTo>
                    <a:pt x="218" y="36"/>
                  </a:lnTo>
                  <a:lnTo>
                    <a:pt x="218" y="40"/>
                  </a:lnTo>
                  <a:lnTo>
                    <a:pt x="214" y="40"/>
                  </a:lnTo>
                  <a:lnTo>
                    <a:pt x="210" y="40"/>
                  </a:lnTo>
                  <a:lnTo>
                    <a:pt x="206" y="40"/>
                  </a:lnTo>
                  <a:lnTo>
                    <a:pt x="202" y="40"/>
                  </a:lnTo>
                  <a:lnTo>
                    <a:pt x="198" y="40"/>
                  </a:lnTo>
                  <a:lnTo>
                    <a:pt x="196" y="40"/>
                  </a:lnTo>
                  <a:lnTo>
                    <a:pt x="196" y="44"/>
                  </a:lnTo>
                  <a:lnTo>
                    <a:pt x="192" y="44"/>
                  </a:lnTo>
                  <a:lnTo>
                    <a:pt x="188" y="44"/>
                  </a:lnTo>
                  <a:lnTo>
                    <a:pt x="184" y="44"/>
                  </a:lnTo>
                  <a:lnTo>
                    <a:pt x="180" y="44"/>
                  </a:lnTo>
                  <a:lnTo>
                    <a:pt x="176" y="44"/>
                  </a:lnTo>
                  <a:lnTo>
                    <a:pt x="172" y="44"/>
                  </a:lnTo>
                  <a:lnTo>
                    <a:pt x="172" y="40"/>
                  </a:lnTo>
                  <a:lnTo>
                    <a:pt x="176" y="40"/>
                  </a:lnTo>
                  <a:lnTo>
                    <a:pt x="172" y="40"/>
                  </a:lnTo>
                  <a:lnTo>
                    <a:pt x="168" y="40"/>
                  </a:lnTo>
                  <a:lnTo>
                    <a:pt x="166" y="40"/>
                  </a:lnTo>
                  <a:lnTo>
                    <a:pt x="162" y="40"/>
                  </a:lnTo>
                  <a:lnTo>
                    <a:pt x="158" y="40"/>
                  </a:lnTo>
                  <a:lnTo>
                    <a:pt x="154" y="40"/>
                  </a:lnTo>
                  <a:lnTo>
                    <a:pt x="150" y="40"/>
                  </a:lnTo>
                  <a:lnTo>
                    <a:pt x="146" y="40"/>
                  </a:lnTo>
                  <a:lnTo>
                    <a:pt x="146" y="36"/>
                  </a:lnTo>
                  <a:lnTo>
                    <a:pt x="142" y="36"/>
                  </a:lnTo>
                  <a:lnTo>
                    <a:pt x="138" y="36"/>
                  </a:lnTo>
                  <a:lnTo>
                    <a:pt x="136" y="36"/>
                  </a:lnTo>
                  <a:lnTo>
                    <a:pt x="132" y="36"/>
                  </a:lnTo>
                  <a:lnTo>
                    <a:pt x="132" y="34"/>
                  </a:lnTo>
                  <a:lnTo>
                    <a:pt x="136" y="34"/>
                  </a:lnTo>
                  <a:lnTo>
                    <a:pt x="138" y="34"/>
                  </a:lnTo>
                  <a:lnTo>
                    <a:pt x="142" y="34"/>
                  </a:lnTo>
                  <a:lnTo>
                    <a:pt x="146" y="34"/>
                  </a:lnTo>
                  <a:lnTo>
                    <a:pt x="150" y="34"/>
                  </a:lnTo>
                  <a:lnTo>
                    <a:pt x="146" y="34"/>
                  </a:lnTo>
                  <a:lnTo>
                    <a:pt x="142" y="34"/>
                  </a:lnTo>
                  <a:lnTo>
                    <a:pt x="150" y="30"/>
                  </a:lnTo>
                  <a:lnTo>
                    <a:pt x="154" y="30"/>
                  </a:lnTo>
                  <a:lnTo>
                    <a:pt x="158" y="30"/>
                  </a:lnTo>
                  <a:lnTo>
                    <a:pt x="162" y="30"/>
                  </a:lnTo>
                  <a:lnTo>
                    <a:pt x="166" y="30"/>
                  </a:lnTo>
                  <a:lnTo>
                    <a:pt x="168" y="30"/>
                  </a:lnTo>
                  <a:lnTo>
                    <a:pt x="166" y="30"/>
                  </a:lnTo>
                  <a:lnTo>
                    <a:pt x="162" y="30"/>
                  </a:lnTo>
                  <a:lnTo>
                    <a:pt x="158" y="30"/>
                  </a:lnTo>
                  <a:lnTo>
                    <a:pt x="162" y="30"/>
                  </a:lnTo>
                  <a:lnTo>
                    <a:pt x="162" y="26"/>
                  </a:lnTo>
                  <a:lnTo>
                    <a:pt x="158" y="26"/>
                  </a:lnTo>
                  <a:lnTo>
                    <a:pt x="154" y="26"/>
                  </a:lnTo>
                  <a:lnTo>
                    <a:pt x="150" y="26"/>
                  </a:lnTo>
                  <a:lnTo>
                    <a:pt x="146" y="30"/>
                  </a:lnTo>
                  <a:lnTo>
                    <a:pt x="142" y="30"/>
                  </a:lnTo>
                  <a:lnTo>
                    <a:pt x="138" y="30"/>
                  </a:lnTo>
                  <a:lnTo>
                    <a:pt x="136" y="30"/>
                  </a:lnTo>
                  <a:lnTo>
                    <a:pt x="128" y="30"/>
                  </a:lnTo>
                  <a:lnTo>
                    <a:pt x="120" y="30"/>
                  </a:lnTo>
                  <a:lnTo>
                    <a:pt x="116" y="30"/>
                  </a:lnTo>
                  <a:lnTo>
                    <a:pt x="112" y="30"/>
                  </a:lnTo>
                  <a:lnTo>
                    <a:pt x="108" y="26"/>
                  </a:lnTo>
                  <a:lnTo>
                    <a:pt x="112" y="22"/>
                  </a:lnTo>
                  <a:lnTo>
                    <a:pt x="116" y="22"/>
                  </a:lnTo>
                  <a:lnTo>
                    <a:pt x="112" y="22"/>
                  </a:lnTo>
                  <a:lnTo>
                    <a:pt x="108" y="22"/>
                  </a:lnTo>
                  <a:lnTo>
                    <a:pt x="108" y="18"/>
                  </a:lnTo>
                  <a:lnTo>
                    <a:pt x="108" y="22"/>
                  </a:lnTo>
                  <a:lnTo>
                    <a:pt x="112" y="18"/>
                  </a:lnTo>
                  <a:lnTo>
                    <a:pt x="108" y="18"/>
                  </a:lnTo>
                  <a:lnTo>
                    <a:pt x="106" y="18"/>
                  </a:lnTo>
                  <a:lnTo>
                    <a:pt x="108" y="18"/>
                  </a:lnTo>
                  <a:lnTo>
                    <a:pt x="112" y="18"/>
                  </a:lnTo>
                  <a:lnTo>
                    <a:pt x="116" y="18"/>
                  </a:lnTo>
                  <a:lnTo>
                    <a:pt x="120" y="18"/>
                  </a:lnTo>
                  <a:lnTo>
                    <a:pt x="124" y="18"/>
                  </a:lnTo>
                  <a:lnTo>
                    <a:pt x="128" y="18"/>
                  </a:lnTo>
                  <a:lnTo>
                    <a:pt x="124" y="18"/>
                  </a:lnTo>
                  <a:lnTo>
                    <a:pt x="124" y="14"/>
                  </a:lnTo>
                  <a:lnTo>
                    <a:pt x="120" y="14"/>
                  </a:lnTo>
                  <a:lnTo>
                    <a:pt x="120" y="10"/>
                  </a:lnTo>
                  <a:lnTo>
                    <a:pt x="124" y="10"/>
                  </a:lnTo>
                  <a:lnTo>
                    <a:pt x="128" y="14"/>
                  </a:lnTo>
                  <a:lnTo>
                    <a:pt x="132" y="14"/>
                  </a:lnTo>
                  <a:lnTo>
                    <a:pt x="132" y="10"/>
                  </a:lnTo>
                  <a:lnTo>
                    <a:pt x="136" y="10"/>
                  </a:lnTo>
                  <a:lnTo>
                    <a:pt x="132" y="10"/>
                  </a:lnTo>
                  <a:lnTo>
                    <a:pt x="128" y="10"/>
                  </a:lnTo>
                  <a:lnTo>
                    <a:pt x="128" y="6"/>
                  </a:lnTo>
                  <a:lnTo>
                    <a:pt x="132" y="6"/>
                  </a:lnTo>
                  <a:lnTo>
                    <a:pt x="136" y="6"/>
                  </a:lnTo>
                  <a:lnTo>
                    <a:pt x="136" y="10"/>
                  </a:lnTo>
                  <a:lnTo>
                    <a:pt x="138" y="10"/>
                  </a:lnTo>
                  <a:lnTo>
                    <a:pt x="142" y="10"/>
                  </a:lnTo>
                  <a:lnTo>
                    <a:pt x="142" y="14"/>
                  </a:lnTo>
                  <a:lnTo>
                    <a:pt x="146" y="14"/>
                  </a:lnTo>
                  <a:lnTo>
                    <a:pt x="150" y="14"/>
                  </a:lnTo>
                  <a:lnTo>
                    <a:pt x="154" y="14"/>
                  </a:lnTo>
                  <a:lnTo>
                    <a:pt x="158" y="14"/>
                  </a:lnTo>
                  <a:lnTo>
                    <a:pt x="162" y="14"/>
                  </a:lnTo>
                  <a:lnTo>
                    <a:pt x="162" y="18"/>
                  </a:lnTo>
                  <a:lnTo>
                    <a:pt x="158" y="18"/>
                  </a:lnTo>
                  <a:lnTo>
                    <a:pt x="162" y="18"/>
                  </a:lnTo>
                  <a:lnTo>
                    <a:pt x="166" y="18"/>
                  </a:lnTo>
                  <a:lnTo>
                    <a:pt x="166" y="22"/>
                  </a:lnTo>
                  <a:lnTo>
                    <a:pt x="168" y="22"/>
                  </a:lnTo>
                  <a:lnTo>
                    <a:pt x="168" y="18"/>
                  </a:lnTo>
                  <a:lnTo>
                    <a:pt x="168" y="14"/>
                  </a:lnTo>
                  <a:lnTo>
                    <a:pt x="172" y="14"/>
                  </a:lnTo>
                  <a:lnTo>
                    <a:pt x="168" y="14"/>
                  </a:lnTo>
                  <a:lnTo>
                    <a:pt x="168" y="10"/>
                  </a:lnTo>
                  <a:lnTo>
                    <a:pt x="172" y="10"/>
                  </a:lnTo>
                  <a:lnTo>
                    <a:pt x="172" y="14"/>
                  </a:lnTo>
                  <a:lnTo>
                    <a:pt x="176" y="10"/>
                  </a:lnTo>
                  <a:lnTo>
                    <a:pt x="176" y="6"/>
                  </a:lnTo>
                  <a:lnTo>
                    <a:pt x="180" y="6"/>
                  </a:lnTo>
                  <a:lnTo>
                    <a:pt x="180" y="10"/>
                  </a:lnTo>
                  <a:lnTo>
                    <a:pt x="184" y="10"/>
                  </a:lnTo>
                  <a:lnTo>
                    <a:pt x="180" y="10"/>
                  </a:lnTo>
                  <a:lnTo>
                    <a:pt x="184" y="10"/>
                  </a:lnTo>
                  <a:lnTo>
                    <a:pt x="180" y="14"/>
                  </a:lnTo>
                  <a:lnTo>
                    <a:pt x="176" y="14"/>
                  </a:lnTo>
                  <a:lnTo>
                    <a:pt x="176" y="18"/>
                  </a:lnTo>
                  <a:lnTo>
                    <a:pt x="180" y="18"/>
                  </a:lnTo>
                  <a:lnTo>
                    <a:pt x="184" y="14"/>
                  </a:lnTo>
                  <a:lnTo>
                    <a:pt x="184" y="18"/>
                  </a:lnTo>
                  <a:lnTo>
                    <a:pt x="188" y="18"/>
                  </a:lnTo>
                  <a:lnTo>
                    <a:pt x="188" y="14"/>
                  </a:lnTo>
                  <a:lnTo>
                    <a:pt x="192" y="14"/>
                  </a:lnTo>
                  <a:lnTo>
                    <a:pt x="196" y="14"/>
                  </a:lnTo>
                  <a:lnTo>
                    <a:pt x="198" y="14"/>
                  </a:lnTo>
                  <a:lnTo>
                    <a:pt x="196" y="10"/>
                  </a:lnTo>
                  <a:lnTo>
                    <a:pt x="198" y="10"/>
                  </a:lnTo>
                  <a:lnTo>
                    <a:pt x="198" y="14"/>
                  </a:lnTo>
                  <a:lnTo>
                    <a:pt x="202" y="14"/>
                  </a:lnTo>
                  <a:lnTo>
                    <a:pt x="202" y="10"/>
                  </a:lnTo>
                  <a:lnTo>
                    <a:pt x="202" y="14"/>
                  </a:lnTo>
                  <a:lnTo>
                    <a:pt x="206" y="14"/>
                  </a:lnTo>
                  <a:lnTo>
                    <a:pt x="210" y="14"/>
                  </a:lnTo>
                  <a:lnTo>
                    <a:pt x="214" y="14"/>
                  </a:lnTo>
                  <a:lnTo>
                    <a:pt x="218" y="14"/>
                  </a:lnTo>
                  <a:lnTo>
                    <a:pt x="218" y="18"/>
                  </a:lnTo>
                  <a:lnTo>
                    <a:pt x="222" y="18"/>
                  </a:lnTo>
                  <a:lnTo>
                    <a:pt x="224" y="18"/>
                  </a:lnTo>
                  <a:lnTo>
                    <a:pt x="228" y="18"/>
                  </a:lnTo>
                  <a:lnTo>
                    <a:pt x="232" y="18"/>
                  </a:lnTo>
                  <a:lnTo>
                    <a:pt x="236" y="18"/>
                  </a:lnTo>
                  <a:lnTo>
                    <a:pt x="236" y="22"/>
                  </a:lnTo>
                  <a:lnTo>
                    <a:pt x="236" y="22"/>
                  </a:lnTo>
                  <a:lnTo>
                    <a:pt x="236" y="22"/>
                  </a:lnTo>
                  <a:close/>
                  <a:moveTo>
                    <a:pt x="56" y="104"/>
                  </a:moveTo>
                  <a:lnTo>
                    <a:pt x="52" y="100"/>
                  </a:lnTo>
                  <a:lnTo>
                    <a:pt x="52" y="96"/>
                  </a:lnTo>
                  <a:lnTo>
                    <a:pt x="50" y="96"/>
                  </a:lnTo>
                  <a:lnTo>
                    <a:pt x="50" y="92"/>
                  </a:lnTo>
                  <a:lnTo>
                    <a:pt x="52" y="92"/>
                  </a:lnTo>
                  <a:lnTo>
                    <a:pt x="56" y="92"/>
                  </a:lnTo>
                  <a:lnTo>
                    <a:pt x="60" y="92"/>
                  </a:lnTo>
                  <a:lnTo>
                    <a:pt x="64" y="92"/>
                  </a:lnTo>
                  <a:lnTo>
                    <a:pt x="68" y="92"/>
                  </a:lnTo>
                  <a:lnTo>
                    <a:pt x="72" y="92"/>
                  </a:lnTo>
                  <a:lnTo>
                    <a:pt x="76" y="92"/>
                  </a:lnTo>
                  <a:lnTo>
                    <a:pt x="80" y="92"/>
                  </a:lnTo>
                  <a:lnTo>
                    <a:pt x="80" y="96"/>
                  </a:lnTo>
                  <a:lnTo>
                    <a:pt x="82" y="96"/>
                  </a:lnTo>
                  <a:lnTo>
                    <a:pt x="82" y="92"/>
                  </a:lnTo>
                  <a:lnTo>
                    <a:pt x="80" y="92"/>
                  </a:lnTo>
                  <a:lnTo>
                    <a:pt x="76" y="92"/>
                  </a:lnTo>
                  <a:lnTo>
                    <a:pt x="72" y="92"/>
                  </a:lnTo>
                  <a:lnTo>
                    <a:pt x="68" y="88"/>
                  </a:lnTo>
                  <a:lnTo>
                    <a:pt x="64" y="88"/>
                  </a:lnTo>
                  <a:lnTo>
                    <a:pt x="60" y="88"/>
                  </a:lnTo>
                  <a:lnTo>
                    <a:pt x="64" y="88"/>
                  </a:lnTo>
                  <a:lnTo>
                    <a:pt x="68" y="88"/>
                  </a:lnTo>
                  <a:lnTo>
                    <a:pt x="72" y="86"/>
                  </a:lnTo>
                  <a:lnTo>
                    <a:pt x="76" y="86"/>
                  </a:lnTo>
                  <a:lnTo>
                    <a:pt x="80" y="86"/>
                  </a:lnTo>
                  <a:lnTo>
                    <a:pt x="82" y="86"/>
                  </a:lnTo>
                  <a:lnTo>
                    <a:pt x="86" y="86"/>
                  </a:lnTo>
                  <a:lnTo>
                    <a:pt x="90" y="86"/>
                  </a:lnTo>
                  <a:lnTo>
                    <a:pt x="90" y="82"/>
                  </a:lnTo>
                  <a:lnTo>
                    <a:pt x="94" y="82"/>
                  </a:lnTo>
                  <a:lnTo>
                    <a:pt x="90" y="82"/>
                  </a:lnTo>
                  <a:lnTo>
                    <a:pt x="86" y="82"/>
                  </a:lnTo>
                  <a:lnTo>
                    <a:pt x="86" y="86"/>
                  </a:lnTo>
                  <a:lnTo>
                    <a:pt x="82" y="86"/>
                  </a:lnTo>
                  <a:lnTo>
                    <a:pt x="80" y="86"/>
                  </a:lnTo>
                  <a:lnTo>
                    <a:pt x="76" y="86"/>
                  </a:lnTo>
                  <a:lnTo>
                    <a:pt x="72" y="82"/>
                  </a:lnTo>
                  <a:lnTo>
                    <a:pt x="68" y="82"/>
                  </a:lnTo>
                  <a:lnTo>
                    <a:pt x="68" y="86"/>
                  </a:lnTo>
                  <a:lnTo>
                    <a:pt x="64" y="86"/>
                  </a:lnTo>
                  <a:lnTo>
                    <a:pt x="60" y="86"/>
                  </a:lnTo>
                  <a:lnTo>
                    <a:pt x="56" y="86"/>
                  </a:lnTo>
                  <a:lnTo>
                    <a:pt x="52" y="86"/>
                  </a:lnTo>
                  <a:lnTo>
                    <a:pt x="50" y="86"/>
                  </a:lnTo>
                  <a:lnTo>
                    <a:pt x="50" y="88"/>
                  </a:lnTo>
                  <a:lnTo>
                    <a:pt x="46" y="86"/>
                  </a:lnTo>
                  <a:lnTo>
                    <a:pt x="46" y="82"/>
                  </a:lnTo>
                  <a:lnTo>
                    <a:pt x="46" y="78"/>
                  </a:lnTo>
                  <a:lnTo>
                    <a:pt x="50" y="78"/>
                  </a:lnTo>
                  <a:lnTo>
                    <a:pt x="52" y="78"/>
                  </a:lnTo>
                  <a:lnTo>
                    <a:pt x="52" y="82"/>
                  </a:lnTo>
                  <a:lnTo>
                    <a:pt x="56" y="82"/>
                  </a:lnTo>
                  <a:lnTo>
                    <a:pt x="52" y="78"/>
                  </a:lnTo>
                  <a:lnTo>
                    <a:pt x="56" y="78"/>
                  </a:lnTo>
                  <a:lnTo>
                    <a:pt x="60" y="78"/>
                  </a:lnTo>
                  <a:lnTo>
                    <a:pt x="64" y="78"/>
                  </a:lnTo>
                  <a:lnTo>
                    <a:pt x="64" y="74"/>
                  </a:lnTo>
                  <a:lnTo>
                    <a:pt x="68" y="74"/>
                  </a:lnTo>
                  <a:lnTo>
                    <a:pt x="72" y="74"/>
                  </a:lnTo>
                  <a:lnTo>
                    <a:pt x="76" y="74"/>
                  </a:lnTo>
                  <a:lnTo>
                    <a:pt x="72" y="70"/>
                  </a:lnTo>
                  <a:lnTo>
                    <a:pt x="76" y="70"/>
                  </a:lnTo>
                  <a:lnTo>
                    <a:pt x="80" y="70"/>
                  </a:lnTo>
                  <a:lnTo>
                    <a:pt x="82" y="70"/>
                  </a:lnTo>
                  <a:lnTo>
                    <a:pt x="86" y="70"/>
                  </a:lnTo>
                  <a:lnTo>
                    <a:pt x="90" y="70"/>
                  </a:lnTo>
                  <a:lnTo>
                    <a:pt x="94" y="70"/>
                  </a:lnTo>
                  <a:lnTo>
                    <a:pt x="98" y="66"/>
                  </a:lnTo>
                  <a:lnTo>
                    <a:pt x="94" y="66"/>
                  </a:lnTo>
                  <a:lnTo>
                    <a:pt x="90" y="66"/>
                  </a:lnTo>
                  <a:lnTo>
                    <a:pt x="90" y="70"/>
                  </a:lnTo>
                  <a:lnTo>
                    <a:pt x="90" y="66"/>
                  </a:lnTo>
                  <a:lnTo>
                    <a:pt x="86" y="66"/>
                  </a:lnTo>
                  <a:lnTo>
                    <a:pt x="82" y="66"/>
                  </a:lnTo>
                  <a:lnTo>
                    <a:pt x="82" y="64"/>
                  </a:lnTo>
                  <a:lnTo>
                    <a:pt x="86" y="64"/>
                  </a:lnTo>
                  <a:lnTo>
                    <a:pt x="90" y="64"/>
                  </a:lnTo>
                  <a:lnTo>
                    <a:pt x="90" y="60"/>
                  </a:lnTo>
                  <a:lnTo>
                    <a:pt x="86" y="60"/>
                  </a:lnTo>
                  <a:lnTo>
                    <a:pt x="82" y="60"/>
                  </a:lnTo>
                  <a:lnTo>
                    <a:pt x="82" y="64"/>
                  </a:lnTo>
                  <a:lnTo>
                    <a:pt x="80" y="64"/>
                  </a:lnTo>
                  <a:lnTo>
                    <a:pt x="80" y="66"/>
                  </a:lnTo>
                  <a:lnTo>
                    <a:pt x="76" y="66"/>
                  </a:lnTo>
                  <a:lnTo>
                    <a:pt x="72" y="66"/>
                  </a:lnTo>
                  <a:lnTo>
                    <a:pt x="68" y="66"/>
                  </a:lnTo>
                  <a:lnTo>
                    <a:pt x="68" y="64"/>
                  </a:lnTo>
                  <a:lnTo>
                    <a:pt x="72" y="64"/>
                  </a:lnTo>
                  <a:lnTo>
                    <a:pt x="72" y="60"/>
                  </a:lnTo>
                  <a:lnTo>
                    <a:pt x="72" y="56"/>
                  </a:lnTo>
                  <a:lnTo>
                    <a:pt x="68" y="56"/>
                  </a:lnTo>
                  <a:lnTo>
                    <a:pt x="68" y="60"/>
                  </a:lnTo>
                  <a:lnTo>
                    <a:pt x="64" y="64"/>
                  </a:lnTo>
                  <a:lnTo>
                    <a:pt x="60" y="64"/>
                  </a:lnTo>
                  <a:lnTo>
                    <a:pt x="60" y="60"/>
                  </a:lnTo>
                  <a:lnTo>
                    <a:pt x="56" y="60"/>
                  </a:lnTo>
                  <a:lnTo>
                    <a:pt x="56" y="64"/>
                  </a:lnTo>
                  <a:lnTo>
                    <a:pt x="56" y="66"/>
                  </a:lnTo>
                  <a:lnTo>
                    <a:pt x="60" y="66"/>
                  </a:lnTo>
                  <a:lnTo>
                    <a:pt x="60" y="70"/>
                  </a:lnTo>
                  <a:lnTo>
                    <a:pt x="56" y="70"/>
                  </a:lnTo>
                  <a:lnTo>
                    <a:pt x="56" y="66"/>
                  </a:lnTo>
                  <a:lnTo>
                    <a:pt x="52" y="70"/>
                  </a:lnTo>
                  <a:lnTo>
                    <a:pt x="50" y="70"/>
                  </a:lnTo>
                  <a:lnTo>
                    <a:pt x="46" y="70"/>
                  </a:lnTo>
                  <a:lnTo>
                    <a:pt x="46" y="74"/>
                  </a:lnTo>
                  <a:lnTo>
                    <a:pt x="50" y="74"/>
                  </a:lnTo>
                  <a:lnTo>
                    <a:pt x="46" y="74"/>
                  </a:lnTo>
                  <a:lnTo>
                    <a:pt x="42" y="74"/>
                  </a:lnTo>
                  <a:lnTo>
                    <a:pt x="38" y="74"/>
                  </a:lnTo>
                  <a:lnTo>
                    <a:pt x="34" y="74"/>
                  </a:lnTo>
                  <a:lnTo>
                    <a:pt x="34" y="70"/>
                  </a:lnTo>
                  <a:lnTo>
                    <a:pt x="30" y="70"/>
                  </a:lnTo>
                  <a:lnTo>
                    <a:pt x="30" y="66"/>
                  </a:lnTo>
                  <a:lnTo>
                    <a:pt x="26" y="66"/>
                  </a:lnTo>
                  <a:lnTo>
                    <a:pt x="30" y="66"/>
                  </a:lnTo>
                  <a:lnTo>
                    <a:pt x="34" y="66"/>
                  </a:lnTo>
                  <a:lnTo>
                    <a:pt x="38" y="66"/>
                  </a:lnTo>
                  <a:lnTo>
                    <a:pt x="38" y="64"/>
                  </a:lnTo>
                  <a:lnTo>
                    <a:pt x="34" y="64"/>
                  </a:lnTo>
                  <a:lnTo>
                    <a:pt x="30" y="64"/>
                  </a:lnTo>
                  <a:lnTo>
                    <a:pt x="26" y="64"/>
                  </a:lnTo>
                  <a:lnTo>
                    <a:pt x="22" y="64"/>
                  </a:lnTo>
                  <a:lnTo>
                    <a:pt x="20" y="64"/>
                  </a:lnTo>
                  <a:lnTo>
                    <a:pt x="16" y="60"/>
                  </a:lnTo>
                  <a:lnTo>
                    <a:pt x="16" y="56"/>
                  </a:lnTo>
                  <a:lnTo>
                    <a:pt x="20" y="56"/>
                  </a:lnTo>
                  <a:lnTo>
                    <a:pt x="16" y="56"/>
                  </a:lnTo>
                  <a:lnTo>
                    <a:pt x="12" y="52"/>
                  </a:lnTo>
                  <a:lnTo>
                    <a:pt x="16" y="52"/>
                  </a:lnTo>
                  <a:lnTo>
                    <a:pt x="20" y="52"/>
                  </a:lnTo>
                  <a:lnTo>
                    <a:pt x="22" y="56"/>
                  </a:lnTo>
                  <a:lnTo>
                    <a:pt x="26" y="56"/>
                  </a:lnTo>
                  <a:lnTo>
                    <a:pt x="26" y="52"/>
                  </a:lnTo>
                  <a:lnTo>
                    <a:pt x="22" y="52"/>
                  </a:lnTo>
                  <a:lnTo>
                    <a:pt x="20" y="52"/>
                  </a:lnTo>
                  <a:lnTo>
                    <a:pt x="20" y="48"/>
                  </a:lnTo>
                  <a:lnTo>
                    <a:pt x="20" y="44"/>
                  </a:lnTo>
                  <a:lnTo>
                    <a:pt x="22" y="44"/>
                  </a:lnTo>
                  <a:lnTo>
                    <a:pt x="22" y="40"/>
                  </a:lnTo>
                  <a:lnTo>
                    <a:pt x="20" y="44"/>
                  </a:lnTo>
                  <a:lnTo>
                    <a:pt x="16" y="44"/>
                  </a:lnTo>
                  <a:lnTo>
                    <a:pt x="16" y="40"/>
                  </a:lnTo>
                  <a:lnTo>
                    <a:pt x="16" y="44"/>
                  </a:lnTo>
                  <a:lnTo>
                    <a:pt x="16" y="48"/>
                  </a:lnTo>
                  <a:lnTo>
                    <a:pt x="12" y="48"/>
                  </a:lnTo>
                  <a:lnTo>
                    <a:pt x="8" y="48"/>
                  </a:lnTo>
                  <a:lnTo>
                    <a:pt x="8" y="44"/>
                  </a:lnTo>
                  <a:lnTo>
                    <a:pt x="4" y="40"/>
                  </a:lnTo>
                  <a:lnTo>
                    <a:pt x="4" y="36"/>
                  </a:lnTo>
                  <a:lnTo>
                    <a:pt x="4" y="34"/>
                  </a:lnTo>
                  <a:lnTo>
                    <a:pt x="8" y="34"/>
                  </a:lnTo>
                  <a:lnTo>
                    <a:pt x="8" y="36"/>
                  </a:lnTo>
                  <a:lnTo>
                    <a:pt x="8" y="34"/>
                  </a:lnTo>
                  <a:lnTo>
                    <a:pt x="4" y="34"/>
                  </a:lnTo>
                  <a:lnTo>
                    <a:pt x="8" y="34"/>
                  </a:lnTo>
                  <a:lnTo>
                    <a:pt x="12" y="34"/>
                  </a:lnTo>
                  <a:lnTo>
                    <a:pt x="12" y="30"/>
                  </a:lnTo>
                  <a:lnTo>
                    <a:pt x="8" y="30"/>
                  </a:lnTo>
                  <a:lnTo>
                    <a:pt x="12" y="30"/>
                  </a:lnTo>
                  <a:lnTo>
                    <a:pt x="16" y="30"/>
                  </a:lnTo>
                  <a:lnTo>
                    <a:pt x="16" y="26"/>
                  </a:lnTo>
                  <a:lnTo>
                    <a:pt x="20" y="26"/>
                  </a:lnTo>
                  <a:lnTo>
                    <a:pt x="20" y="30"/>
                  </a:lnTo>
                  <a:lnTo>
                    <a:pt x="22" y="30"/>
                  </a:lnTo>
                  <a:lnTo>
                    <a:pt x="22" y="34"/>
                  </a:lnTo>
                  <a:lnTo>
                    <a:pt x="26" y="34"/>
                  </a:lnTo>
                  <a:lnTo>
                    <a:pt x="26" y="30"/>
                  </a:lnTo>
                  <a:lnTo>
                    <a:pt x="22" y="30"/>
                  </a:lnTo>
                  <a:lnTo>
                    <a:pt x="22" y="26"/>
                  </a:lnTo>
                  <a:lnTo>
                    <a:pt x="26" y="26"/>
                  </a:lnTo>
                  <a:lnTo>
                    <a:pt x="26" y="30"/>
                  </a:lnTo>
                  <a:lnTo>
                    <a:pt x="30" y="30"/>
                  </a:lnTo>
                  <a:lnTo>
                    <a:pt x="34" y="30"/>
                  </a:lnTo>
                  <a:lnTo>
                    <a:pt x="34" y="26"/>
                  </a:lnTo>
                  <a:lnTo>
                    <a:pt x="42" y="26"/>
                  </a:lnTo>
                  <a:lnTo>
                    <a:pt x="46" y="26"/>
                  </a:lnTo>
                  <a:lnTo>
                    <a:pt x="50" y="26"/>
                  </a:lnTo>
                  <a:lnTo>
                    <a:pt x="50" y="30"/>
                  </a:lnTo>
                  <a:lnTo>
                    <a:pt x="46" y="30"/>
                  </a:lnTo>
                  <a:lnTo>
                    <a:pt x="42" y="30"/>
                  </a:lnTo>
                  <a:lnTo>
                    <a:pt x="38" y="30"/>
                  </a:lnTo>
                  <a:lnTo>
                    <a:pt x="34" y="30"/>
                  </a:lnTo>
                  <a:lnTo>
                    <a:pt x="34" y="34"/>
                  </a:lnTo>
                  <a:lnTo>
                    <a:pt x="30" y="34"/>
                  </a:lnTo>
                  <a:lnTo>
                    <a:pt x="26" y="34"/>
                  </a:lnTo>
                  <a:lnTo>
                    <a:pt x="26" y="36"/>
                  </a:lnTo>
                  <a:lnTo>
                    <a:pt x="30" y="36"/>
                  </a:lnTo>
                  <a:lnTo>
                    <a:pt x="34" y="34"/>
                  </a:lnTo>
                  <a:lnTo>
                    <a:pt x="38" y="34"/>
                  </a:lnTo>
                  <a:lnTo>
                    <a:pt x="42" y="34"/>
                  </a:lnTo>
                  <a:lnTo>
                    <a:pt x="42" y="36"/>
                  </a:lnTo>
                  <a:lnTo>
                    <a:pt x="38" y="36"/>
                  </a:lnTo>
                  <a:lnTo>
                    <a:pt x="42" y="36"/>
                  </a:lnTo>
                  <a:lnTo>
                    <a:pt x="46" y="36"/>
                  </a:lnTo>
                  <a:lnTo>
                    <a:pt x="50" y="40"/>
                  </a:lnTo>
                  <a:lnTo>
                    <a:pt x="50" y="44"/>
                  </a:lnTo>
                  <a:lnTo>
                    <a:pt x="52" y="44"/>
                  </a:lnTo>
                  <a:lnTo>
                    <a:pt x="52" y="40"/>
                  </a:lnTo>
                  <a:lnTo>
                    <a:pt x="50" y="36"/>
                  </a:lnTo>
                  <a:lnTo>
                    <a:pt x="50" y="34"/>
                  </a:lnTo>
                  <a:lnTo>
                    <a:pt x="52" y="34"/>
                  </a:lnTo>
                  <a:lnTo>
                    <a:pt x="56" y="30"/>
                  </a:lnTo>
                  <a:lnTo>
                    <a:pt x="60" y="30"/>
                  </a:lnTo>
                  <a:lnTo>
                    <a:pt x="64" y="30"/>
                  </a:lnTo>
                  <a:lnTo>
                    <a:pt x="64" y="34"/>
                  </a:lnTo>
                  <a:lnTo>
                    <a:pt x="68" y="34"/>
                  </a:lnTo>
                  <a:lnTo>
                    <a:pt x="68" y="36"/>
                  </a:lnTo>
                  <a:lnTo>
                    <a:pt x="72" y="40"/>
                  </a:lnTo>
                  <a:lnTo>
                    <a:pt x="72" y="44"/>
                  </a:lnTo>
                  <a:lnTo>
                    <a:pt x="76" y="44"/>
                  </a:lnTo>
                  <a:lnTo>
                    <a:pt x="76" y="48"/>
                  </a:lnTo>
                  <a:lnTo>
                    <a:pt x="80" y="48"/>
                  </a:lnTo>
                  <a:lnTo>
                    <a:pt x="80" y="52"/>
                  </a:lnTo>
                  <a:lnTo>
                    <a:pt x="82" y="52"/>
                  </a:lnTo>
                  <a:lnTo>
                    <a:pt x="82" y="56"/>
                  </a:lnTo>
                  <a:lnTo>
                    <a:pt x="86" y="52"/>
                  </a:lnTo>
                  <a:lnTo>
                    <a:pt x="82" y="52"/>
                  </a:lnTo>
                  <a:lnTo>
                    <a:pt x="82" y="48"/>
                  </a:lnTo>
                  <a:lnTo>
                    <a:pt x="80" y="48"/>
                  </a:lnTo>
                  <a:lnTo>
                    <a:pt x="80" y="44"/>
                  </a:lnTo>
                  <a:lnTo>
                    <a:pt x="80" y="40"/>
                  </a:lnTo>
                  <a:lnTo>
                    <a:pt x="76" y="40"/>
                  </a:lnTo>
                  <a:lnTo>
                    <a:pt x="76" y="36"/>
                  </a:lnTo>
                  <a:lnTo>
                    <a:pt x="76" y="34"/>
                  </a:lnTo>
                  <a:lnTo>
                    <a:pt x="76" y="30"/>
                  </a:lnTo>
                  <a:lnTo>
                    <a:pt x="72" y="30"/>
                  </a:lnTo>
                  <a:lnTo>
                    <a:pt x="72" y="26"/>
                  </a:lnTo>
                  <a:lnTo>
                    <a:pt x="76" y="26"/>
                  </a:lnTo>
                  <a:lnTo>
                    <a:pt x="80" y="26"/>
                  </a:lnTo>
                  <a:lnTo>
                    <a:pt x="80" y="22"/>
                  </a:lnTo>
                  <a:lnTo>
                    <a:pt x="82" y="22"/>
                  </a:lnTo>
                  <a:lnTo>
                    <a:pt x="86" y="22"/>
                  </a:lnTo>
                  <a:lnTo>
                    <a:pt x="86" y="26"/>
                  </a:lnTo>
                  <a:lnTo>
                    <a:pt x="90" y="26"/>
                  </a:lnTo>
                  <a:lnTo>
                    <a:pt x="90" y="22"/>
                  </a:lnTo>
                  <a:lnTo>
                    <a:pt x="94" y="22"/>
                  </a:lnTo>
                  <a:lnTo>
                    <a:pt x="94" y="26"/>
                  </a:lnTo>
                  <a:lnTo>
                    <a:pt x="98" y="26"/>
                  </a:lnTo>
                  <a:lnTo>
                    <a:pt x="102" y="26"/>
                  </a:lnTo>
                  <a:lnTo>
                    <a:pt x="106" y="30"/>
                  </a:lnTo>
                  <a:lnTo>
                    <a:pt x="108" y="30"/>
                  </a:lnTo>
                  <a:lnTo>
                    <a:pt x="106" y="30"/>
                  </a:lnTo>
                  <a:lnTo>
                    <a:pt x="106" y="34"/>
                  </a:lnTo>
                  <a:lnTo>
                    <a:pt x="102" y="36"/>
                  </a:lnTo>
                  <a:lnTo>
                    <a:pt x="102" y="40"/>
                  </a:lnTo>
                  <a:lnTo>
                    <a:pt x="106" y="40"/>
                  </a:lnTo>
                  <a:lnTo>
                    <a:pt x="106" y="36"/>
                  </a:lnTo>
                  <a:lnTo>
                    <a:pt x="108" y="34"/>
                  </a:lnTo>
                  <a:lnTo>
                    <a:pt x="112" y="34"/>
                  </a:lnTo>
                  <a:lnTo>
                    <a:pt x="116" y="34"/>
                  </a:lnTo>
                  <a:lnTo>
                    <a:pt x="116" y="36"/>
                  </a:lnTo>
                  <a:lnTo>
                    <a:pt x="120" y="36"/>
                  </a:lnTo>
                  <a:lnTo>
                    <a:pt x="120" y="40"/>
                  </a:lnTo>
                  <a:lnTo>
                    <a:pt x="120" y="44"/>
                  </a:lnTo>
                  <a:lnTo>
                    <a:pt x="120" y="48"/>
                  </a:lnTo>
                  <a:lnTo>
                    <a:pt x="124" y="48"/>
                  </a:lnTo>
                  <a:lnTo>
                    <a:pt x="124" y="44"/>
                  </a:lnTo>
                  <a:lnTo>
                    <a:pt x="132" y="48"/>
                  </a:lnTo>
                  <a:lnTo>
                    <a:pt x="136" y="52"/>
                  </a:lnTo>
                  <a:lnTo>
                    <a:pt x="138" y="52"/>
                  </a:lnTo>
                  <a:lnTo>
                    <a:pt x="142" y="52"/>
                  </a:lnTo>
                  <a:lnTo>
                    <a:pt x="146" y="52"/>
                  </a:lnTo>
                  <a:lnTo>
                    <a:pt x="150" y="52"/>
                  </a:lnTo>
                  <a:lnTo>
                    <a:pt x="150" y="56"/>
                  </a:lnTo>
                  <a:lnTo>
                    <a:pt x="154" y="56"/>
                  </a:lnTo>
                  <a:lnTo>
                    <a:pt x="158" y="56"/>
                  </a:lnTo>
                  <a:lnTo>
                    <a:pt x="158" y="60"/>
                  </a:lnTo>
                  <a:lnTo>
                    <a:pt x="154" y="60"/>
                  </a:lnTo>
                  <a:lnTo>
                    <a:pt x="150" y="60"/>
                  </a:lnTo>
                  <a:lnTo>
                    <a:pt x="150" y="64"/>
                  </a:lnTo>
                  <a:lnTo>
                    <a:pt x="146" y="60"/>
                  </a:lnTo>
                  <a:lnTo>
                    <a:pt x="142" y="60"/>
                  </a:lnTo>
                  <a:lnTo>
                    <a:pt x="142" y="64"/>
                  </a:lnTo>
                  <a:lnTo>
                    <a:pt x="138" y="64"/>
                  </a:lnTo>
                  <a:lnTo>
                    <a:pt x="136" y="64"/>
                  </a:lnTo>
                  <a:lnTo>
                    <a:pt x="132" y="64"/>
                  </a:lnTo>
                  <a:lnTo>
                    <a:pt x="128" y="64"/>
                  </a:lnTo>
                  <a:lnTo>
                    <a:pt x="132" y="64"/>
                  </a:lnTo>
                  <a:lnTo>
                    <a:pt x="132" y="66"/>
                  </a:lnTo>
                  <a:lnTo>
                    <a:pt x="128" y="66"/>
                  </a:lnTo>
                  <a:lnTo>
                    <a:pt x="124" y="66"/>
                  </a:lnTo>
                  <a:lnTo>
                    <a:pt x="120" y="66"/>
                  </a:lnTo>
                  <a:lnTo>
                    <a:pt x="120" y="70"/>
                  </a:lnTo>
                  <a:lnTo>
                    <a:pt x="120" y="74"/>
                  </a:lnTo>
                  <a:lnTo>
                    <a:pt x="120" y="78"/>
                  </a:lnTo>
                  <a:lnTo>
                    <a:pt x="116" y="78"/>
                  </a:lnTo>
                  <a:lnTo>
                    <a:pt x="112" y="78"/>
                  </a:lnTo>
                  <a:lnTo>
                    <a:pt x="112" y="82"/>
                  </a:lnTo>
                  <a:lnTo>
                    <a:pt x="112" y="86"/>
                  </a:lnTo>
                  <a:lnTo>
                    <a:pt x="112" y="88"/>
                  </a:lnTo>
                  <a:lnTo>
                    <a:pt x="108" y="92"/>
                  </a:lnTo>
                  <a:lnTo>
                    <a:pt x="106" y="92"/>
                  </a:lnTo>
                  <a:lnTo>
                    <a:pt x="102" y="92"/>
                  </a:lnTo>
                  <a:lnTo>
                    <a:pt x="102" y="96"/>
                  </a:lnTo>
                  <a:lnTo>
                    <a:pt x="98" y="100"/>
                  </a:lnTo>
                  <a:lnTo>
                    <a:pt x="98" y="104"/>
                  </a:lnTo>
                  <a:lnTo>
                    <a:pt x="98" y="108"/>
                  </a:lnTo>
                  <a:lnTo>
                    <a:pt x="94" y="108"/>
                  </a:lnTo>
                  <a:lnTo>
                    <a:pt x="98" y="108"/>
                  </a:lnTo>
                  <a:lnTo>
                    <a:pt x="94" y="110"/>
                  </a:lnTo>
                  <a:lnTo>
                    <a:pt x="90" y="110"/>
                  </a:lnTo>
                  <a:lnTo>
                    <a:pt x="90" y="114"/>
                  </a:lnTo>
                  <a:lnTo>
                    <a:pt x="94" y="114"/>
                  </a:lnTo>
                  <a:lnTo>
                    <a:pt x="94" y="118"/>
                  </a:lnTo>
                  <a:lnTo>
                    <a:pt x="90" y="118"/>
                  </a:lnTo>
                  <a:lnTo>
                    <a:pt x="86" y="118"/>
                  </a:lnTo>
                  <a:lnTo>
                    <a:pt x="82" y="118"/>
                  </a:lnTo>
                  <a:lnTo>
                    <a:pt x="82" y="114"/>
                  </a:lnTo>
                  <a:lnTo>
                    <a:pt x="80" y="114"/>
                  </a:lnTo>
                  <a:lnTo>
                    <a:pt x="76" y="114"/>
                  </a:lnTo>
                  <a:lnTo>
                    <a:pt x="76" y="110"/>
                  </a:lnTo>
                  <a:lnTo>
                    <a:pt x="72" y="110"/>
                  </a:lnTo>
                  <a:lnTo>
                    <a:pt x="76" y="110"/>
                  </a:lnTo>
                  <a:lnTo>
                    <a:pt x="76" y="108"/>
                  </a:lnTo>
                  <a:lnTo>
                    <a:pt x="80" y="108"/>
                  </a:lnTo>
                  <a:lnTo>
                    <a:pt x="82" y="108"/>
                  </a:lnTo>
                  <a:lnTo>
                    <a:pt x="86" y="108"/>
                  </a:lnTo>
                  <a:lnTo>
                    <a:pt x="82" y="108"/>
                  </a:lnTo>
                  <a:lnTo>
                    <a:pt x="80" y="108"/>
                  </a:lnTo>
                  <a:lnTo>
                    <a:pt x="80" y="104"/>
                  </a:lnTo>
                  <a:lnTo>
                    <a:pt x="76" y="108"/>
                  </a:lnTo>
                  <a:lnTo>
                    <a:pt x="72" y="108"/>
                  </a:lnTo>
                  <a:lnTo>
                    <a:pt x="68" y="108"/>
                  </a:lnTo>
                  <a:lnTo>
                    <a:pt x="64" y="108"/>
                  </a:lnTo>
                  <a:lnTo>
                    <a:pt x="64" y="104"/>
                  </a:lnTo>
                  <a:lnTo>
                    <a:pt x="60" y="104"/>
                  </a:lnTo>
                  <a:lnTo>
                    <a:pt x="56" y="104"/>
                  </a:lnTo>
                  <a:lnTo>
                    <a:pt x="56" y="104"/>
                  </a:lnTo>
                  <a:lnTo>
                    <a:pt x="56" y="104"/>
                  </a:lnTo>
                  <a:close/>
                  <a:moveTo>
                    <a:pt x="22" y="74"/>
                  </a:moveTo>
                  <a:lnTo>
                    <a:pt x="20" y="74"/>
                  </a:lnTo>
                  <a:lnTo>
                    <a:pt x="20" y="70"/>
                  </a:lnTo>
                  <a:lnTo>
                    <a:pt x="16" y="70"/>
                  </a:lnTo>
                  <a:lnTo>
                    <a:pt x="16" y="66"/>
                  </a:lnTo>
                  <a:lnTo>
                    <a:pt x="12" y="66"/>
                  </a:lnTo>
                  <a:lnTo>
                    <a:pt x="8" y="66"/>
                  </a:lnTo>
                  <a:lnTo>
                    <a:pt x="8" y="64"/>
                  </a:lnTo>
                  <a:lnTo>
                    <a:pt x="4" y="64"/>
                  </a:lnTo>
                  <a:lnTo>
                    <a:pt x="4" y="60"/>
                  </a:lnTo>
                  <a:lnTo>
                    <a:pt x="0" y="60"/>
                  </a:lnTo>
                  <a:lnTo>
                    <a:pt x="0" y="56"/>
                  </a:lnTo>
                  <a:lnTo>
                    <a:pt x="4" y="56"/>
                  </a:lnTo>
                  <a:lnTo>
                    <a:pt x="8" y="56"/>
                  </a:lnTo>
                  <a:lnTo>
                    <a:pt x="8" y="60"/>
                  </a:lnTo>
                  <a:lnTo>
                    <a:pt x="12" y="64"/>
                  </a:lnTo>
                  <a:lnTo>
                    <a:pt x="16" y="64"/>
                  </a:lnTo>
                  <a:lnTo>
                    <a:pt x="16" y="66"/>
                  </a:lnTo>
                  <a:lnTo>
                    <a:pt x="20" y="66"/>
                  </a:lnTo>
                  <a:lnTo>
                    <a:pt x="22" y="70"/>
                  </a:lnTo>
                  <a:lnTo>
                    <a:pt x="22" y="74"/>
                  </a:lnTo>
                  <a:lnTo>
                    <a:pt x="22" y="74"/>
                  </a:lnTo>
                  <a:lnTo>
                    <a:pt x="22" y="74"/>
                  </a:lnTo>
                  <a:close/>
                  <a:moveTo>
                    <a:pt x="136" y="66"/>
                  </a:moveTo>
                  <a:lnTo>
                    <a:pt x="138" y="66"/>
                  </a:lnTo>
                  <a:lnTo>
                    <a:pt x="142" y="64"/>
                  </a:lnTo>
                  <a:lnTo>
                    <a:pt x="146" y="64"/>
                  </a:lnTo>
                  <a:lnTo>
                    <a:pt x="150" y="64"/>
                  </a:lnTo>
                  <a:lnTo>
                    <a:pt x="154" y="64"/>
                  </a:lnTo>
                  <a:lnTo>
                    <a:pt x="158" y="64"/>
                  </a:lnTo>
                  <a:lnTo>
                    <a:pt x="162" y="64"/>
                  </a:lnTo>
                  <a:lnTo>
                    <a:pt x="166" y="64"/>
                  </a:lnTo>
                  <a:lnTo>
                    <a:pt x="166" y="66"/>
                  </a:lnTo>
                  <a:lnTo>
                    <a:pt x="166" y="70"/>
                  </a:lnTo>
                  <a:lnTo>
                    <a:pt x="168" y="70"/>
                  </a:lnTo>
                  <a:lnTo>
                    <a:pt x="166" y="74"/>
                  </a:lnTo>
                  <a:lnTo>
                    <a:pt x="162" y="74"/>
                  </a:lnTo>
                  <a:lnTo>
                    <a:pt x="162" y="70"/>
                  </a:lnTo>
                  <a:lnTo>
                    <a:pt x="158" y="74"/>
                  </a:lnTo>
                  <a:lnTo>
                    <a:pt x="154" y="74"/>
                  </a:lnTo>
                  <a:lnTo>
                    <a:pt x="150" y="74"/>
                  </a:lnTo>
                  <a:lnTo>
                    <a:pt x="146" y="74"/>
                  </a:lnTo>
                  <a:lnTo>
                    <a:pt x="142" y="74"/>
                  </a:lnTo>
                  <a:lnTo>
                    <a:pt x="146" y="74"/>
                  </a:lnTo>
                  <a:lnTo>
                    <a:pt x="146" y="70"/>
                  </a:lnTo>
                  <a:lnTo>
                    <a:pt x="142" y="70"/>
                  </a:lnTo>
                  <a:lnTo>
                    <a:pt x="142" y="66"/>
                  </a:lnTo>
                  <a:lnTo>
                    <a:pt x="138" y="66"/>
                  </a:lnTo>
                  <a:lnTo>
                    <a:pt x="136" y="66"/>
                  </a:lnTo>
                  <a:lnTo>
                    <a:pt x="136" y="66"/>
                  </a:lnTo>
                  <a:lnTo>
                    <a:pt x="136" y="66"/>
                  </a:lnTo>
                  <a:close/>
                  <a:moveTo>
                    <a:pt x="172" y="100"/>
                  </a:moveTo>
                  <a:lnTo>
                    <a:pt x="168" y="100"/>
                  </a:lnTo>
                  <a:lnTo>
                    <a:pt x="168" y="96"/>
                  </a:lnTo>
                  <a:lnTo>
                    <a:pt x="172" y="92"/>
                  </a:lnTo>
                  <a:lnTo>
                    <a:pt x="168" y="92"/>
                  </a:lnTo>
                  <a:lnTo>
                    <a:pt x="166" y="92"/>
                  </a:lnTo>
                  <a:lnTo>
                    <a:pt x="162" y="92"/>
                  </a:lnTo>
                  <a:lnTo>
                    <a:pt x="158" y="92"/>
                  </a:lnTo>
                  <a:lnTo>
                    <a:pt x="154" y="92"/>
                  </a:lnTo>
                  <a:lnTo>
                    <a:pt x="154" y="96"/>
                  </a:lnTo>
                  <a:lnTo>
                    <a:pt x="150" y="96"/>
                  </a:lnTo>
                  <a:lnTo>
                    <a:pt x="146" y="96"/>
                  </a:lnTo>
                  <a:lnTo>
                    <a:pt x="146" y="92"/>
                  </a:lnTo>
                  <a:lnTo>
                    <a:pt x="150" y="92"/>
                  </a:lnTo>
                  <a:lnTo>
                    <a:pt x="150" y="88"/>
                  </a:lnTo>
                  <a:lnTo>
                    <a:pt x="154" y="88"/>
                  </a:lnTo>
                  <a:lnTo>
                    <a:pt x="154" y="86"/>
                  </a:lnTo>
                  <a:lnTo>
                    <a:pt x="158" y="82"/>
                  </a:lnTo>
                  <a:lnTo>
                    <a:pt x="154" y="82"/>
                  </a:lnTo>
                  <a:lnTo>
                    <a:pt x="150" y="78"/>
                  </a:lnTo>
                  <a:lnTo>
                    <a:pt x="146" y="78"/>
                  </a:lnTo>
                  <a:lnTo>
                    <a:pt x="146" y="74"/>
                  </a:lnTo>
                  <a:lnTo>
                    <a:pt x="150" y="74"/>
                  </a:lnTo>
                  <a:lnTo>
                    <a:pt x="154" y="74"/>
                  </a:lnTo>
                  <a:lnTo>
                    <a:pt x="158" y="74"/>
                  </a:lnTo>
                  <a:lnTo>
                    <a:pt x="162" y="74"/>
                  </a:lnTo>
                  <a:lnTo>
                    <a:pt x="166" y="74"/>
                  </a:lnTo>
                  <a:lnTo>
                    <a:pt x="168" y="74"/>
                  </a:lnTo>
                  <a:lnTo>
                    <a:pt x="176" y="74"/>
                  </a:lnTo>
                  <a:lnTo>
                    <a:pt x="180" y="74"/>
                  </a:lnTo>
                  <a:lnTo>
                    <a:pt x="184" y="74"/>
                  </a:lnTo>
                  <a:lnTo>
                    <a:pt x="184" y="78"/>
                  </a:lnTo>
                  <a:lnTo>
                    <a:pt x="180" y="78"/>
                  </a:lnTo>
                  <a:lnTo>
                    <a:pt x="176" y="78"/>
                  </a:lnTo>
                  <a:lnTo>
                    <a:pt x="180" y="78"/>
                  </a:lnTo>
                  <a:lnTo>
                    <a:pt x="180" y="82"/>
                  </a:lnTo>
                  <a:lnTo>
                    <a:pt x="184" y="82"/>
                  </a:lnTo>
                  <a:lnTo>
                    <a:pt x="188" y="82"/>
                  </a:lnTo>
                  <a:lnTo>
                    <a:pt x="188" y="86"/>
                  </a:lnTo>
                  <a:lnTo>
                    <a:pt x="192" y="86"/>
                  </a:lnTo>
                  <a:lnTo>
                    <a:pt x="192" y="82"/>
                  </a:lnTo>
                  <a:lnTo>
                    <a:pt x="196" y="82"/>
                  </a:lnTo>
                  <a:lnTo>
                    <a:pt x="198" y="86"/>
                  </a:lnTo>
                  <a:lnTo>
                    <a:pt x="202" y="86"/>
                  </a:lnTo>
                  <a:lnTo>
                    <a:pt x="206" y="86"/>
                  </a:lnTo>
                  <a:lnTo>
                    <a:pt x="202" y="86"/>
                  </a:lnTo>
                  <a:lnTo>
                    <a:pt x="198" y="88"/>
                  </a:lnTo>
                  <a:lnTo>
                    <a:pt x="196" y="88"/>
                  </a:lnTo>
                  <a:lnTo>
                    <a:pt x="192" y="88"/>
                  </a:lnTo>
                  <a:lnTo>
                    <a:pt x="192" y="92"/>
                  </a:lnTo>
                  <a:lnTo>
                    <a:pt x="188" y="96"/>
                  </a:lnTo>
                  <a:lnTo>
                    <a:pt x="184" y="96"/>
                  </a:lnTo>
                  <a:lnTo>
                    <a:pt x="180" y="96"/>
                  </a:lnTo>
                  <a:lnTo>
                    <a:pt x="176" y="96"/>
                  </a:lnTo>
                  <a:lnTo>
                    <a:pt x="176" y="100"/>
                  </a:lnTo>
                  <a:lnTo>
                    <a:pt x="172" y="100"/>
                  </a:lnTo>
                  <a:lnTo>
                    <a:pt x="172" y="100"/>
                  </a:lnTo>
                  <a:lnTo>
                    <a:pt x="172" y="10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44" name="Freeform 123">
              <a:extLst>
                <a:ext uri="{FF2B5EF4-FFF2-40B4-BE49-F238E27FC236}">
                  <a16:creationId xmlns:a16="http://schemas.microsoft.com/office/drawing/2014/main" id="{982B51D0-E49C-B8FD-B36B-A065183C1377}"/>
                </a:ext>
              </a:extLst>
            </p:cNvPr>
            <p:cNvSpPr>
              <a:spLocks noEditPoints="1"/>
            </p:cNvSpPr>
            <p:nvPr/>
          </p:nvSpPr>
          <p:spPr bwMode="auto">
            <a:xfrm>
              <a:off x="4641850" y="2419418"/>
              <a:ext cx="298450" cy="508000"/>
            </a:xfrm>
            <a:custGeom>
              <a:avLst/>
              <a:gdLst>
                <a:gd name="T0" fmla="*/ 106 w 188"/>
                <a:gd name="T1" fmla="*/ 232 h 320"/>
                <a:gd name="T2" fmla="*/ 98 w 188"/>
                <a:gd name="T3" fmla="*/ 238 h 320"/>
                <a:gd name="T4" fmla="*/ 78 w 188"/>
                <a:gd name="T5" fmla="*/ 250 h 320"/>
                <a:gd name="T6" fmla="*/ 76 w 188"/>
                <a:gd name="T7" fmla="*/ 254 h 320"/>
                <a:gd name="T8" fmla="*/ 82 w 188"/>
                <a:gd name="T9" fmla="*/ 264 h 320"/>
                <a:gd name="T10" fmla="*/ 76 w 188"/>
                <a:gd name="T11" fmla="*/ 280 h 320"/>
                <a:gd name="T12" fmla="*/ 64 w 188"/>
                <a:gd name="T13" fmla="*/ 302 h 320"/>
                <a:gd name="T14" fmla="*/ 46 w 188"/>
                <a:gd name="T15" fmla="*/ 314 h 320"/>
                <a:gd name="T16" fmla="*/ 30 w 188"/>
                <a:gd name="T17" fmla="*/ 320 h 320"/>
                <a:gd name="T18" fmla="*/ 26 w 188"/>
                <a:gd name="T19" fmla="*/ 302 h 320"/>
                <a:gd name="T20" fmla="*/ 18 w 188"/>
                <a:gd name="T21" fmla="*/ 284 h 320"/>
                <a:gd name="T22" fmla="*/ 8 w 188"/>
                <a:gd name="T23" fmla="*/ 264 h 320"/>
                <a:gd name="T24" fmla="*/ 4 w 188"/>
                <a:gd name="T25" fmla="*/ 246 h 320"/>
                <a:gd name="T26" fmla="*/ 8 w 188"/>
                <a:gd name="T27" fmla="*/ 242 h 320"/>
                <a:gd name="T28" fmla="*/ 16 w 188"/>
                <a:gd name="T29" fmla="*/ 220 h 320"/>
                <a:gd name="T30" fmla="*/ 18 w 188"/>
                <a:gd name="T31" fmla="*/ 198 h 320"/>
                <a:gd name="T32" fmla="*/ 22 w 188"/>
                <a:gd name="T33" fmla="*/ 182 h 320"/>
                <a:gd name="T34" fmla="*/ 16 w 188"/>
                <a:gd name="T35" fmla="*/ 162 h 320"/>
                <a:gd name="T36" fmla="*/ 16 w 188"/>
                <a:gd name="T37" fmla="*/ 134 h 320"/>
                <a:gd name="T38" fmla="*/ 46 w 188"/>
                <a:gd name="T39" fmla="*/ 112 h 320"/>
                <a:gd name="T40" fmla="*/ 46 w 188"/>
                <a:gd name="T41" fmla="*/ 98 h 320"/>
                <a:gd name="T42" fmla="*/ 52 w 188"/>
                <a:gd name="T43" fmla="*/ 76 h 320"/>
                <a:gd name="T44" fmla="*/ 76 w 188"/>
                <a:gd name="T45" fmla="*/ 52 h 320"/>
                <a:gd name="T46" fmla="*/ 78 w 188"/>
                <a:gd name="T47" fmla="*/ 30 h 320"/>
                <a:gd name="T48" fmla="*/ 102 w 188"/>
                <a:gd name="T49" fmla="*/ 20 h 320"/>
                <a:gd name="T50" fmla="*/ 128 w 188"/>
                <a:gd name="T51" fmla="*/ 20 h 320"/>
                <a:gd name="T52" fmla="*/ 138 w 188"/>
                <a:gd name="T53" fmla="*/ 4 h 320"/>
                <a:gd name="T54" fmla="*/ 162 w 188"/>
                <a:gd name="T55" fmla="*/ 16 h 320"/>
                <a:gd name="T56" fmla="*/ 176 w 188"/>
                <a:gd name="T57" fmla="*/ 42 h 320"/>
                <a:gd name="T58" fmla="*/ 180 w 188"/>
                <a:gd name="T59" fmla="*/ 64 h 320"/>
                <a:gd name="T60" fmla="*/ 176 w 188"/>
                <a:gd name="T61" fmla="*/ 82 h 320"/>
                <a:gd name="T62" fmla="*/ 158 w 188"/>
                <a:gd name="T63" fmla="*/ 86 h 320"/>
                <a:gd name="T64" fmla="*/ 158 w 188"/>
                <a:gd name="T65" fmla="*/ 90 h 320"/>
                <a:gd name="T66" fmla="*/ 150 w 188"/>
                <a:gd name="T67" fmla="*/ 98 h 320"/>
                <a:gd name="T68" fmla="*/ 142 w 188"/>
                <a:gd name="T69" fmla="*/ 108 h 320"/>
                <a:gd name="T70" fmla="*/ 146 w 188"/>
                <a:gd name="T71" fmla="*/ 120 h 320"/>
                <a:gd name="T72" fmla="*/ 124 w 188"/>
                <a:gd name="T73" fmla="*/ 134 h 320"/>
                <a:gd name="T74" fmla="*/ 116 w 188"/>
                <a:gd name="T75" fmla="*/ 142 h 320"/>
                <a:gd name="T76" fmla="*/ 106 w 188"/>
                <a:gd name="T77" fmla="*/ 150 h 320"/>
                <a:gd name="T78" fmla="*/ 98 w 188"/>
                <a:gd name="T79" fmla="*/ 150 h 320"/>
                <a:gd name="T80" fmla="*/ 90 w 188"/>
                <a:gd name="T81" fmla="*/ 168 h 320"/>
                <a:gd name="T82" fmla="*/ 86 w 188"/>
                <a:gd name="T83" fmla="*/ 178 h 320"/>
                <a:gd name="T84" fmla="*/ 90 w 188"/>
                <a:gd name="T85" fmla="*/ 206 h 320"/>
                <a:gd name="T86" fmla="*/ 108 w 188"/>
                <a:gd name="T87" fmla="*/ 212 h 320"/>
                <a:gd name="T88" fmla="*/ 106 w 188"/>
                <a:gd name="T89" fmla="*/ 232 h 320"/>
                <a:gd name="T90" fmla="*/ 94 w 188"/>
                <a:gd name="T91" fmla="*/ 224 h 320"/>
                <a:gd name="T92" fmla="*/ 94 w 188"/>
                <a:gd name="T93" fmla="*/ 228 h 320"/>
                <a:gd name="T94" fmla="*/ 78 w 188"/>
                <a:gd name="T95" fmla="*/ 228 h 320"/>
                <a:gd name="T96" fmla="*/ 86 w 188"/>
                <a:gd name="T97" fmla="*/ 232 h 320"/>
                <a:gd name="T98" fmla="*/ 90 w 188"/>
                <a:gd name="T99" fmla="*/ 162 h 320"/>
                <a:gd name="T100" fmla="*/ 86 w 188"/>
                <a:gd name="T101" fmla="*/ 232 h 320"/>
                <a:gd name="T102" fmla="*/ 94 w 188"/>
                <a:gd name="T103" fmla="*/ 234 h 320"/>
                <a:gd name="T104" fmla="*/ 106 w 188"/>
                <a:gd name="T105" fmla="*/ 206 h 320"/>
                <a:gd name="T106" fmla="*/ 12 w 188"/>
                <a:gd name="T107" fmla="*/ 258 h 320"/>
                <a:gd name="T108" fmla="*/ 12 w 188"/>
                <a:gd name="T109" fmla="*/ 264 h 320"/>
                <a:gd name="T110" fmla="*/ 108 w 188"/>
                <a:gd name="T111" fmla="*/ 276 h 320"/>
                <a:gd name="T112" fmla="*/ 102 w 188"/>
                <a:gd name="T113" fmla="*/ 272 h 320"/>
                <a:gd name="T114" fmla="*/ 76 w 188"/>
                <a:gd name="T115" fmla="*/ 294 h 320"/>
                <a:gd name="T116" fmla="*/ 86 w 188"/>
                <a:gd name="T117" fmla="*/ 284 h 320"/>
                <a:gd name="T118" fmla="*/ 76 w 188"/>
                <a:gd name="T119" fmla="*/ 30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8" h="320">
                  <a:moveTo>
                    <a:pt x="90" y="234"/>
                  </a:moveTo>
                  <a:lnTo>
                    <a:pt x="94" y="234"/>
                  </a:lnTo>
                  <a:lnTo>
                    <a:pt x="98" y="234"/>
                  </a:lnTo>
                  <a:lnTo>
                    <a:pt x="98" y="232"/>
                  </a:lnTo>
                  <a:lnTo>
                    <a:pt x="98" y="234"/>
                  </a:lnTo>
                  <a:lnTo>
                    <a:pt x="102" y="234"/>
                  </a:lnTo>
                  <a:lnTo>
                    <a:pt x="102" y="232"/>
                  </a:lnTo>
                  <a:lnTo>
                    <a:pt x="106" y="232"/>
                  </a:lnTo>
                  <a:lnTo>
                    <a:pt x="106" y="234"/>
                  </a:lnTo>
                  <a:lnTo>
                    <a:pt x="106" y="232"/>
                  </a:lnTo>
                  <a:lnTo>
                    <a:pt x="108" y="232"/>
                  </a:lnTo>
                  <a:lnTo>
                    <a:pt x="108" y="234"/>
                  </a:lnTo>
                  <a:lnTo>
                    <a:pt x="106" y="234"/>
                  </a:lnTo>
                  <a:lnTo>
                    <a:pt x="102" y="234"/>
                  </a:lnTo>
                  <a:lnTo>
                    <a:pt x="102" y="238"/>
                  </a:lnTo>
                  <a:lnTo>
                    <a:pt x="98" y="238"/>
                  </a:lnTo>
                  <a:lnTo>
                    <a:pt x="98" y="242"/>
                  </a:lnTo>
                  <a:lnTo>
                    <a:pt x="94" y="238"/>
                  </a:lnTo>
                  <a:lnTo>
                    <a:pt x="94" y="242"/>
                  </a:lnTo>
                  <a:lnTo>
                    <a:pt x="90" y="246"/>
                  </a:lnTo>
                  <a:lnTo>
                    <a:pt x="86" y="246"/>
                  </a:lnTo>
                  <a:lnTo>
                    <a:pt x="86" y="250"/>
                  </a:lnTo>
                  <a:lnTo>
                    <a:pt x="82" y="250"/>
                  </a:lnTo>
                  <a:lnTo>
                    <a:pt x="78" y="250"/>
                  </a:lnTo>
                  <a:lnTo>
                    <a:pt x="76" y="250"/>
                  </a:lnTo>
                  <a:lnTo>
                    <a:pt x="72" y="250"/>
                  </a:lnTo>
                  <a:lnTo>
                    <a:pt x="76" y="250"/>
                  </a:lnTo>
                  <a:lnTo>
                    <a:pt x="78" y="250"/>
                  </a:lnTo>
                  <a:lnTo>
                    <a:pt x="82" y="250"/>
                  </a:lnTo>
                  <a:lnTo>
                    <a:pt x="82" y="254"/>
                  </a:lnTo>
                  <a:lnTo>
                    <a:pt x="78" y="254"/>
                  </a:lnTo>
                  <a:lnTo>
                    <a:pt x="76" y="254"/>
                  </a:lnTo>
                  <a:lnTo>
                    <a:pt x="78" y="254"/>
                  </a:lnTo>
                  <a:lnTo>
                    <a:pt x="82" y="254"/>
                  </a:lnTo>
                  <a:lnTo>
                    <a:pt x="82" y="258"/>
                  </a:lnTo>
                  <a:lnTo>
                    <a:pt x="82" y="262"/>
                  </a:lnTo>
                  <a:lnTo>
                    <a:pt x="78" y="262"/>
                  </a:lnTo>
                  <a:lnTo>
                    <a:pt x="82" y="262"/>
                  </a:lnTo>
                  <a:lnTo>
                    <a:pt x="78" y="264"/>
                  </a:lnTo>
                  <a:lnTo>
                    <a:pt x="82" y="264"/>
                  </a:lnTo>
                  <a:lnTo>
                    <a:pt x="78" y="264"/>
                  </a:lnTo>
                  <a:lnTo>
                    <a:pt x="78" y="268"/>
                  </a:lnTo>
                  <a:lnTo>
                    <a:pt x="76" y="264"/>
                  </a:lnTo>
                  <a:lnTo>
                    <a:pt x="78" y="268"/>
                  </a:lnTo>
                  <a:lnTo>
                    <a:pt x="78" y="272"/>
                  </a:lnTo>
                  <a:lnTo>
                    <a:pt x="78" y="276"/>
                  </a:lnTo>
                  <a:lnTo>
                    <a:pt x="78" y="280"/>
                  </a:lnTo>
                  <a:lnTo>
                    <a:pt x="76" y="280"/>
                  </a:lnTo>
                  <a:lnTo>
                    <a:pt x="78" y="284"/>
                  </a:lnTo>
                  <a:lnTo>
                    <a:pt x="76" y="288"/>
                  </a:lnTo>
                  <a:lnTo>
                    <a:pt x="76" y="292"/>
                  </a:lnTo>
                  <a:lnTo>
                    <a:pt x="76" y="294"/>
                  </a:lnTo>
                  <a:lnTo>
                    <a:pt x="72" y="298"/>
                  </a:lnTo>
                  <a:lnTo>
                    <a:pt x="72" y="302"/>
                  </a:lnTo>
                  <a:lnTo>
                    <a:pt x="68" y="306"/>
                  </a:lnTo>
                  <a:lnTo>
                    <a:pt x="64" y="302"/>
                  </a:lnTo>
                  <a:lnTo>
                    <a:pt x="60" y="306"/>
                  </a:lnTo>
                  <a:lnTo>
                    <a:pt x="56" y="302"/>
                  </a:lnTo>
                  <a:lnTo>
                    <a:pt x="52" y="302"/>
                  </a:lnTo>
                  <a:lnTo>
                    <a:pt x="52" y="306"/>
                  </a:lnTo>
                  <a:lnTo>
                    <a:pt x="48" y="306"/>
                  </a:lnTo>
                  <a:lnTo>
                    <a:pt x="48" y="310"/>
                  </a:lnTo>
                  <a:lnTo>
                    <a:pt x="46" y="310"/>
                  </a:lnTo>
                  <a:lnTo>
                    <a:pt x="46" y="314"/>
                  </a:lnTo>
                  <a:lnTo>
                    <a:pt x="46" y="318"/>
                  </a:lnTo>
                  <a:lnTo>
                    <a:pt x="48" y="318"/>
                  </a:lnTo>
                  <a:lnTo>
                    <a:pt x="46" y="318"/>
                  </a:lnTo>
                  <a:lnTo>
                    <a:pt x="46" y="320"/>
                  </a:lnTo>
                  <a:lnTo>
                    <a:pt x="42" y="320"/>
                  </a:lnTo>
                  <a:lnTo>
                    <a:pt x="38" y="320"/>
                  </a:lnTo>
                  <a:lnTo>
                    <a:pt x="34" y="320"/>
                  </a:lnTo>
                  <a:lnTo>
                    <a:pt x="30" y="320"/>
                  </a:lnTo>
                  <a:lnTo>
                    <a:pt x="26" y="320"/>
                  </a:lnTo>
                  <a:lnTo>
                    <a:pt x="26" y="318"/>
                  </a:lnTo>
                  <a:lnTo>
                    <a:pt x="30" y="314"/>
                  </a:lnTo>
                  <a:lnTo>
                    <a:pt x="26" y="310"/>
                  </a:lnTo>
                  <a:lnTo>
                    <a:pt x="22" y="306"/>
                  </a:lnTo>
                  <a:lnTo>
                    <a:pt x="18" y="302"/>
                  </a:lnTo>
                  <a:lnTo>
                    <a:pt x="22" y="302"/>
                  </a:lnTo>
                  <a:lnTo>
                    <a:pt x="26" y="302"/>
                  </a:lnTo>
                  <a:lnTo>
                    <a:pt x="22" y="298"/>
                  </a:lnTo>
                  <a:lnTo>
                    <a:pt x="26" y="298"/>
                  </a:lnTo>
                  <a:lnTo>
                    <a:pt x="26" y="294"/>
                  </a:lnTo>
                  <a:lnTo>
                    <a:pt x="22" y="294"/>
                  </a:lnTo>
                  <a:lnTo>
                    <a:pt x="22" y="292"/>
                  </a:lnTo>
                  <a:lnTo>
                    <a:pt x="22" y="288"/>
                  </a:lnTo>
                  <a:lnTo>
                    <a:pt x="18" y="288"/>
                  </a:lnTo>
                  <a:lnTo>
                    <a:pt x="18" y="284"/>
                  </a:lnTo>
                  <a:lnTo>
                    <a:pt x="16" y="284"/>
                  </a:lnTo>
                  <a:lnTo>
                    <a:pt x="16" y="280"/>
                  </a:lnTo>
                  <a:lnTo>
                    <a:pt x="16" y="276"/>
                  </a:lnTo>
                  <a:lnTo>
                    <a:pt x="12" y="276"/>
                  </a:lnTo>
                  <a:lnTo>
                    <a:pt x="12" y="272"/>
                  </a:lnTo>
                  <a:lnTo>
                    <a:pt x="12" y="268"/>
                  </a:lnTo>
                  <a:lnTo>
                    <a:pt x="8" y="268"/>
                  </a:lnTo>
                  <a:lnTo>
                    <a:pt x="8" y="264"/>
                  </a:lnTo>
                  <a:lnTo>
                    <a:pt x="12" y="264"/>
                  </a:lnTo>
                  <a:lnTo>
                    <a:pt x="12" y="262"/>
                  </a:lnTo>
                  <a:lnTo>
                    <a:pt x="12" y="258"/>
                  </a:lnTo>
                  <a:lnTo>
                    <a:pt x="8" y="258"/>
                  </a:lnTo>
                  <a:lnTo>
                    <a:pt x="4" y="258"/>
                  </a:lnTo>
                  <a:lnTo>
                    <a:pt x="4" y="254"/>
                  </a:lnTo>
                  <a:lnTo>
                    <a:pt x="4" y="250"/>
                  </a:lnTo>
                  <a:lnTo>
                    <a:pt x="4" y="246"/>
                  </a:lnTo>
                  <a:lnTo>
                    <a:pt x="0" y="246"/>
                  </a:lnTo>
                  <a:lnTo>
                    <a:pt x="4" y="246"/>
                  </a:lnTo>
                  <a:lnTo>
                    <a:pt x="4" y="242"/>
                  </a:lnTo>
                  <a:lnTo>
                    <a:pt x="0" y="242"/>
                  </a:lnTo>
                  <a:lnTo>
                    <a:pt x="0" y="238"/>
                  </a:lnTo>
                  <a:lnTo>
                    <a:pt x="4" y="238"/>
                  </a:lnTo>
                  <a:lnTo>
                    <a:pt x="4" y="242"/>
                  </a:lnTo>
                  <a:lnTo>
                    <a:pt x="8" y="242"/>
                  </a:lnTo>
                  <a:lnTo>
                    <a:pt x="12" y="238"/>
                  </a:lnTo>
                  <a:lnTo>
                    <a:pt x="12" y="234"/>
                  </a:lnTo>
                  <a:lnTo>
                    <a:pt x="12" y="232"/>
                  </a:lnTo>
                  <a:lnTo>
                    <a:pt x="8" y="228"/>
                  </a:lnTo>
                  <a:lnTo>
                    <a:pt x="12" y="228"/>
                  </a:lnTo>
                  <a:lnTo>
                    <a:pt x="12" y="224"/>
                  </a:lnTo>
                  <a:lnTo>
                    <a:pt x="12" y="220"/>
                  </a:lnTo>
                  <a:lnTo>
                    <a:pt x="16" y="220"/>
                  </a:lnTo>
                  <a:lnTo>
                    <a:pt x="18" y="220"/>
                  </a:lnTo>
                  <a:lnTo>
                    <a:pt x="18" y="216"/>
                  </a:lnTo>
                  <a:lnTo>
                    <a:pt x="18" y="212"/>
                  </a:lnTo>
                  <a:lnTo>
                    <a:pt x="22" y="208"/>
                  </a:lnTo>
                  <a:lnTo>
                    <a:pt x="22" y="206"/>
                  </a:lnTo>
                  <a:lnTo>
                    <a:pt x="18" y="206"/>
                  </a:lnTo>
                  <a:lnTo>
                    <a:pt x="18" y="202"/>
                  </a:lnTo>
                  <a:lnTo>
                    <a:pt x="18" y="198"/>
                  </a:lnTo>
                  <a:lnTo>
                    <a:pt x="16" y="194"/>
                  </a:lnTo>
                  <a:lnTo>
                    <a:pt x="18" y="194"/>
                  </a:lnTo>
                  <a:lnTo>
                    <a:pt x="22" y="194"/>
                  </a:lnTo>
                  <a:lnTo>
                    <a:pt x="22" y="190"/>
                  </a:lnTo>
                  <a:lnTo>
                    <a:pt x="26" y="190"/>
                  </a:lnTo>
                  <a:lnTo>
                    <a:pt x="26" y="186"/>
                  </a:lnTo>
                  <a:lnTo>
                    <a:pt x="22" y="186"/>
                  </a:lnTo>
                  <a:lnTo>
                    <a:pt x="22" y="182"/>
                  </a:lnTo>
                  <a:lnTo>
                    <a:pt x="18" y="182"/>
                  </a:lnTo>
                  <a:lnTo>
                    <a:pt x="16" y="178"/>
                  </a:lnTo>
                  <a:lnTo>
                    <a:pt x="16" y="176"/>
                  </a:lnTo>
                  <a:lnTo>
                    <a:pt x="16" y="172"/>
                  </a:lnTo>
                  <a:lnTo>
                    <a:pt x="18" y="168"/>
                  </a:lnTo>
                  <a:lnTo>
                    <a:pt x="18" y="164"/>
                  </a:lnTo>
                  <a:lnTo>
                    <a:pt x="16" y="164"/>
                  </a:lnTo>
                  <a:lnTo>
                    <a:pt x="16" y="162"/>
                  </a:lnTo>
                  <a:lnTo>
                    <a:pt x="16" y="158"/>
                  </a:lnTo>
                  <a:lnTo>
                    <a:pt x="16" y="154"/>
                  </a:lnTo>
                  <a:lnTo>
                    <a:pt x="16" y="150"/>
                  </a:lnTo>
                  <a:lnTo>
                    <a:pt x="16" y="146"/>
                  </a:lnTo>
                  <a:lnTo>
                    <a:pt x="12" y="142"/>
                  </a:lnTo>
                  <a:lnTo>
                    <a:pt x="16" y="142"/>
                  </a:lnTo>
                  <a:lnTo>
                    <a:pt x="16" y="138"/>
                  </a:lnTo>
                  <a:lnTo>
                    <a:pt x="16" y="134"/>
                  </a:lnTo>
                  <a:lnTo>
                    <a:pt x="18" y="132"/>
                  </a:lnTo>
                  <a:lnTo>
                    <a:pt x="22" y="128"/>
                  </a:lnTo>
                  <a:lnTo>
                    <a:pt x="26" y="124"/>
                  </a:lnTo>
                  <a:lnTo>
                    <a:pt x="30" y="124"/>
                  </a:lnTo>
                  <a:lnTo>
                    <a:pt x="42" y="124"/>
                  </a:lnTo>
                  <a:lnTo>
                    <a:pt x="46" y="120"/>
                  </a:lnTo>
                  <a:lnTo>
                    <a:pt x="46" y="116"/>
                  </a:lnTo>
                  <a:lnTo>
                    <a:pt x="46" y="112"/>
                  </a:lnTo>
                  <a:lnTo>
                    <a:pt x="42" y="112"/>
                  </a:lnTo>
                  <a:lnTo>
                    <a:pt x="38" y="112"/>
                  </a:lnTo>
                  <a:lnTo>
                    <a:pt x="38" y="108"/>
                  </a:lnTo>
                  <a:lnTo>
                    <a:pt x="42" y="108"/>
                  </a:lnTo>
                  <a:lnTo>
                    <a:pt x="42" y="106"/>
                  </a:lnTo>
                  <a:lnTo>
                    <a:pt x="42" y="102"/>
                  </a:lnTo>
                  <a:lnTo>
                    <a:pt x="46" y="102"/>
                  </a:lnTo>
                  <a:lnTo>
                    <a:pt x="46" y="98"/>
                  </a:lnTo>
                  <a:lnTo>
                    <a:pt x="48" y="94"/>
                  </a:lnTo>
                  <a:lnTo>
                    <a:pt x="48" y="90"/>
                  </a:lnTo>
                  <a:lnTo>
                    <a:pt x="48" y="86"/>
                  </a:lnTo>
                  <a:lnTo>
                    <a:pt x="48" y="82"/>
                  </a:lnTo>
                  <a:lnTo>
                    <a:pt x="52" y="82"/>
                  </a:lnTo>
                  <a:lnTo>
                    <a:pt x="48" y="78"/>
                  </a:lnTo>
                  <a:lnTo>
                    <a:pt x="48" y="76"/>
                  </a:lnTo>
                  <a:lnTo>
                    <a:pt x="52" y="76"/>
                  </a:lnTo>
                  <a:lnTo>
                    <a:pt x="56" y="76"/>
                  </a:lnTo>
                  <a:lnTo>
                    <a:pt x="64" y="72"/>
                  </a:lnTo>
                  <a:lnTo>
                    <a:pt x="60" y="68"/>
                  </a:lnTo>
                  <a:lnTo>
                    <a:pt x="60" y="64"/>
                  </a:lnTo>
                  <a:lnTo>
                    <a:pt x="64" y="64"/>
                  </a:lnTo>
                  <a:lnTo>
                    <a:pt x="68" y="60"/>
                  </a:lnTo>
                  <a:lnTo>
                    <a:pt x="72" y="56"/>
                  </a:lnTo>
                  <a:lnTo>
                    <a:pt x="76" y="52"/>
                  </a:lnTo>
                  <a:lnTo>
                    <a:pt x="76" y="48"/>
                  </a:lnTo>
                  <a:lnTo>
                    <a:pt x="76" y="46"/>
                  </a:lnTo>
                  <a:lnTo>
                    <a:pt x="72" y="46"/>
                  </a:lnTo>
                  <a:lnTo>
                    <a:pt x="72" y="42"/>
                  </a:lnTo>
                  <a:lnTo>
                    <a:pt x="76" y="42"/>
                  </a:lnTo>
                  <a:lnTo>
                    <a:pt x="78" y="38"/>
                  </a:lnTo>
                  <a:lnTo>
                    <a:pt x="78" y="34"/>
                  </a:lnTo>
                  <a:lnTo>
                    <a:pt x="78" y="30"/>
                  </a:lnTo>
                  <a:lnTo>
                    <a:pt x="86" y="26"/>
                  </a:lnTo>
                  <a:lnTo>
                    <a:pt x="90" y="26"/>
                  </a:lnTo>
                  <a:lnTo>
                    <a:pt x="94" y="26"/>
                  </a:lnTo>
                  <a:lnTo>
                    <a:pt x="94" y="30"/>
                  </a:lnTo>
                  <a:lnTo>
                    <a:pt x="98" y="30"/>
                  </a:lnTo>
                  <a:lnTo>
                    <a:pt x="98" y="26"/>
                  </a:lnTo>
                  <a:lnTo>
                    <a:pt x="102" y="22"/>
                  </a:lnTo>
                  <a:lnTo>
                    <a:pt x="102" y="20"/>
                  </a:lnTo>
                  <a:lnTo>
                    <a:pt x="98" y="20"/>
                  </a:lnTo>
                  <a:lnTo>
                    <a:pt x="102" y="16"/>
                  </a:lnTo>
                  <a:lnTo>
                    <a:pt x="106" y="16"/>
                  </a:lnTo>
                  <a:lnTo>
                    <a:pt x="108" y="16"/>
                  </a:lnTo>
                  <a:lnTo>
                    <a:pt x="112" y="16"/>
                  </a:lnTo>
                  <a:lnTo>
                    <a:pt x="120" y="20"/>
                  </a:lnTo>
                  <a:lnTo>
                    <a:pt x="124" y="20"/>
                  </a:lnTo>
                  <a:lnTo>
                    <a:pt x="128" y="20"/>
                  </a:lnTo>
                  <a:lnTo>
                    <a:pt x="132" y="16"/>
                  </a:lnTo>
                  <a:lnTo>
                    <a:pt x="128" y="16"/>
                  </a:lnTo>
                  <a:lnTo>
                    <a:pt x="132" y="12"/>
                  </a:lnTo>
                  <a:lnTo>
                    <a:pt x="132" y="8"/>
                  </a:lnTo>
                  <a:lnTo>
                    <a:pt x="132" y="4"/>
                  </a:lnTo>
                  <a:lnTo>
                    <a:pt x="128" y="0"/>
                  </a:lnTo>
                  <a:lnTo>
                    <a:pt x="134" y="0"/>
                  </a:lnTo>
                  <a:lnTo>
                    <a:pt x="138" y="4"/>
                  </a:lnTo>
                  <a:lnTo>
                    <a:pt x="142" y="8"/>
                  </a:lnTo>
                  <a:lnTo>
                    <a:pt x="146" y="8"/>
                  </a:lnTo>
                  <a:lnTo>
                    <a:pt x="146" y="12"/>
                  </a:lnTo>
                  <a:lnTo>
                    <a:pt x="150" y="12"/>
                  </a:lnTo>
                  <a:lnTo>
                    <a:pt x="150" y="16"/>
                  </a:lnTo>
                  <a:lnTo>
                    <a:pt x="154" y="16"/>
                  </a:lnTo>
                  <a:lnTo>
                    <a:pt x="158" y="16"/>
                  </a:lnTo>
                  <a:lnTo>
                    <a:pt x="162" y="16"/>
                  </a:lnTo>
                  <a:lnTo>
                    <a:pt x="164" y="20"/>
                  </a:lnTo>
                  <a:lnTo>
                    <a:pt x="168" y="20"/>
                  </a:lnTo>
                  <a:lnTo>
                    <a:pt x="176" y="26"/>
                  </a:lnTo>
                  <a:lnTo>
                    <a:pt x="180" y="30"/>
                  </a:lnTo>
                  <a:lnTo>
                    <a:pt x="176" y="30"/>
                  </a:lnTo>
                  <a:lnTo>
                    <a:pt x="176" y="34"/>
                  </a:lnTo>
                  <a:lnTo>
                    <a:pt x="176" y="38"/>
                  </a:lnTo>
                  <a:lnTo>
                    <a:pt x="176" y="42"/>
                  </a:lnTo>
                  <a:lnTo>
                    <a:pt x="180" y="42"/>
                  </a:lnTo>
                  <a:lnTo>
                    <a:pt x="180" y="46"/>
                  </a:lnTo>
                  <a:lnTo>
                    <a:pt x="176" y="48"/>
                  </a:lnTo>
                  <a:lnTo>
                    <a:pt x="180" y="52"/>
                  </a:lnTo>
                  <a:lnTo>
                    <a:pt x="184" y="56"/>
                  </a:lnTo>
                  <a:lnTo>
                    <a:pt x="184" y="60"/>
                  </a:lnTo>
                  <a:lnTo>
                    <a:pt x="184" y="64"/>
                  </a:lnTo>
                  <a:lnTo>
                    <a:pt x="180" y="64"/>
                  </a:lnTo>
                  <a:lnTo>
                    <a:pt x="180" y="68"/>
                  </a:lnTo>
                  <a:lnTo>
                    <a:pt x="180" y="72"/>
                  </a:lnTo>
                  <a:lnTo>
                    <a:pt x="180" y="76"/>
                  </a:lnTo>
                  <a:lnTo>
                    <a:pt x="184" y="76"/>
                  </a:lnTo>
                  <a:lnTo>
                    <a:pt x="188" y="82"/>
                  </a:lnTo>
                  <a:lnTo>
                    <a:pt x="184" y="82"/>
                  </a:lnTo>
                  <a:lnTo>
                    <a:pt x="180" y="82"/>
                  </a:lnTo>
                  <a:lnTo>
                    <a:pt x="176" y="82"/>
                  </a:lnTo>
                  <a:lnTo>
                    <a:pt x="172" y="82"/>
                  </a:lnTo>
                  <a:lnTo>
                    <a:pt x="172" y="86"/>
                  </a:lnTo>
                  <a:lnTo>
                    <a:pt x="168" y="82"/>
                  </a:lnTo>
                  <a:lnTo>
                    <a:pt x="164" y="82"/>
                  </a:lnTo>
                  <a:lnTo>
                    <a:pt x="164" y="78"/>
                  </a:lnTo>
                  <a:lnTo>
                    <a:pt x="164" y="82"/>
                  </a:lnTo>
                  <a:lnTo>
                    <a:pt x="162" y="82"/>
                  </a:lnTo>
                  <a:lnTo>
                    <a:pt x="158" y="86"/>
                  </a:lnTo>
                  <a:lnTo>
                    <a:pt x="162" y="86"/>
                  </a:lnTo>
                  <a:lnTo>
                    <a:pt x="162" y="90"/>
                  </a:lnTo>
                  <a:lnTo>
                    <a:pt x="158" y="86"/>
                  </a:lnTo>
                  <a:lnTo>
                    <a:pt x="154" y="86"/>
                  </a:lnTo>
                  <a:lnTo>
                    <a:pt x="154" y="82"/>
                  </a:lnTo>
                  <a:lnTo>
                    <a:pt x="154" y="86"/>
                  </a:lnTo>
                  <a:lnTo>
                    <a:pt x="158" y="86"/>
                  </a:lnTo>
                  <a:lnTo>
                    <a:pt x="158" y="90"/>
                  </a:lnTo>
                  <a:lnTo>
                    <a:pt x="154" y="90"/>
                  </a:lnTo>
                  <a:lnTo>
                    <a:pt x="158" y="90"/>
                  </a:lnTo>
                  <a:lnTo>
                    <a:pt x="154" y="94"/>
                  </a:lnTo>
                  <a:lnTo>
                    <a:pt x="150" y="94"/>
                  </a:lnTo>
                  <a:lnTo>
                    <a:pt x="150" y="90"/>
                  </a:lnTo>
                  <a:lnTo>
                    <a:pt x="146" y="94"/>
                  </a:lnTo>
                  <a:lnTo>
                    <a:pt x="150" y="94"/>
                  </a:lnTo>
                  <a:lnTo>
                    <a:pt x="150" y="98"/>
                  </a:lnTo>
                  <a:lnTo>
                    <a:pt x="150" y="94"/>
                  </a:lnTo>
                  <a:lnTo>
                    <a:pt x="146" y="94"/>
                  </a:lnTo>
                  <a:lnTo>
                    <a:pt x="150" y="94"/>
                  </a:lnTo>
                  <a:lnTo>
                    <a:pt x="150" y="98"/>
                  </a:lnTo>
                  <a:lnTo>
                    <a:pt x="150" y="102"/>
                  </a:lnTo>
                  <a:lnTo>
                    <a:pt x="146" y="102"/>
                  </a:lnTo>
                  <a:lnTo>
                    <a:pt x="142" y="106"/>
                  </a:lnTo>
                  <a:lnTo>
                    <a:pt x="142" y="108"/>
                  </a:lnTo>
                  <a:lnTo>
                    <a:pt x="146" y="106"/>
                  </a:lnTo>
                  <a:lnTo>
                    <a:pt x="146" y="108"/>
                  </a:lnTo>
                  <a:lnTo>
                    <a:pt x="142" y="108"/>
                  </a:lnTo>
                  <a:lnTo>
                    <a:pt x="146" y="112"/>
                  </a:lnTo>
                  <a:lnTo>
                    <a:pt x="150" y="112"/>
                  </a:lnTo>
                  <a:lnTo>
                    <a:pt x="150" y="116"/>
                  </a:lnTo>
                  <a:lnTo>
                    <a:pt x="146" y="116"/>
                  </a:lnTo>
                  <a:lnTo>
                    <a:pt x="146" y="120"/>
                  </a:lnTo>
                  <a:lnTo>
                    <a:pt x="142" y="124"/>
                  </a:lnTo>
                  <a:lnTo>
                    <a:pt x="138" y="124"/>
                  </a:lnTo>
                  <a:lnTo>
                    <a:pt x="138" y="128"/>
                  </a:lnTo>
                  <a:lnTo>
                    <a:pt x="134" y="132"/>
                  </a:lnTo>
                  <a:lnTo>
                    <a:pt x="132" y="132"/>
                  </a:lnTo>
                  <a:lnTo>
                    <a:pt x="132" y="134"/>
                  </a:lnTo>
                  <a:lnTo>
                    <a:pt x="128" y="134"/>
                  </a:lnTo>
                  <a:lnTo>
                    <a:pt x="124" y="134"/>
                  </a:lnTo>
                  <a:lnTo>
                    <a:pt x="124" y="138"/>
                  </a:lnTo>
                  <a:lnTo>
                    <a:pt x="120" y="138"/>
                  </a:lnTo>
                  <a:lnTo>
                    <a:pt x="120" y="134"/>
                  </a:lnTo>
                  <a:lnTo>
                    <a:pt x="120" y="138"/>
                  </a:lnTo>
                  <a:lnTo>
                    <a:pt x="116" y="138"/>
                  </a:lnTo>
                  <a:lnTo>
                    <a:pt x="116" y="142"/>
                  </a:lnTo>
                  <a:lnTo>
                    <a:pt x="112" y="142"/>
                  </a:lnTo>
                  <a:lnTo>
                    <a:pt x="116" y="142"/>
                  </a:lnTo>
                  <a:lnTo>
                    <a:pt x="112" y="146"/>
                  </a:lnTo>
                  <a:lnTo>
                    <a:pt x="112" y="142"/>
                  </a:lnTo>
                  <a:lnTo>
                    <a:pt x="108" y="142"/>
                  </a:lnTo>
                  <a:lnTo>
                    <a:pt x="112" y="142"/>
                  </a:lnTo>
                  <a:lnTo>
                    <a:pt x="112" y="146"/>
                  </a:lnTo>
                  <a:lnTo>
                    <a:pt x="108" y="146"/>
                  </a:lnTo>
                  <a:lnTo>
                    <a:pt x="106" y="146"/>
                  </a:lnTo>
                  <a:lnTo>
                    <a:pt x="106" y="150"/>
                  </a:lnTo>
                  <a:lnTo>
                    <a:pt x="102" y="150"/>
                  </a:lnTo>
                  <a:lnTo>
                    <a:pt x="106" y="150"/>
                  </a:lnTo>
                  <a:lnTo>
                    <a:pt x="106" y="154"/>
                  </a:lnTo>
                  <a:lnTo>
                    <a:pt x="102" y="154"/>
                  </a:lnTo>
                  <a:lnTo>
                    <a:pt x="98" y="154"/>
                  </a:lnTo>
                  <a:lnTo>
                    <a:pt x="98" y="150"/>
                  </a:lnTo>
                  <a:lnTo>
                    <a:pt x="94" y="150"/>
                  </a:lnTo>
                  <a:lnTo>
                    <a:pt x="98" y="150"/>
                  </a:lnTo>
                  <a:lnTo>
                    <a:pt x="98" y="154"/>
                  </a:lnTo>
                  <a:lnTo>
                    <a:pt x="98" y="158"/>
                  </a:lnTo>
                  <a:lnTo>
                    <a:pt x="98" y="162"/>
                  </a:lnTo>
                  <a:lnTo>
                    <a:pt x="94" y="162"/>
                  </a:lnTo>
                  <a:lnTo>
                    <a:pt x="90" y="162"/>
                  </a:lnTo>
                  <a:lnTo>
                    <a:pt x="90" y="164"/>
                  </a:lnTo>
                  <a:lnTo>
                    <a:pt x="94" y="168"/>
                  </a:lnTo>
                  <a:lnTo>
                    <a:pt x="90" y="168"/>
                  </a:lnTo>
                  <a:lnTo>
                    <a:pt x="90" y="172"/>
                  </a:lnTo>
                  <a:lnTo>
                    <a:pt x="90" y="176"/>
                  </a:lnTo>
                  <a:lnTo>
                    <a:pt x="90" y="178"/>
                  </a:lnTo>
                  <a:lnTo>
                    <a:pt x="94" y="178"/>
                  </a:lnTo>
                  <a:lnTo>
                    <a:pt x="90" y="178"/>
                  </a:lnTo>
                  <a:lnTo>
                    <a:pt x="86" y="178"/>
                  </a:lnTo>
                  <a:lnTo>
                    <a:pt x="90" y="178"/>
                  </a:lnTo>
                  <a:lnTo>
                    <a:pt x="86" y="178"/>
                  </a:lnTo>
                  <a:lnTo>
                    <a:pt x="86" y="182"/>
                  </a:lnTo>
                  <a:lnTo>
                    <a:pt x="86" y="186"/>
                  </a:lnTo>
                  <a:lnTo>
                    <a:pt x="86" y="190"/>
                  </a:lnTo>
                  <a:lnTo>
                    <a:pt x="86" y="194"/>
                  </a:lnTo>
                  <a:lnTo>
                    <a:pt x="86" y="198"/>
                  </a:lnTo>
                  <a:lnTo>
                    <a:pt x="90" y="198"/>
                  </a:lnTo>
                  <a:lnTo>
                    <a:pt x="90" y="202"/>
                  </a:lnTo>
                  <a:lnTo>
                    <a:pt x="90" y="206"/>
                  </a:lnTo>
                  <a:lnTo>
                    <a:pt x="90" y="202"/>
                  </a:lnTo>
                  <a:lnTo>
                    <a:pt x="94" y="202"/>
                  </a:lnTo>
                  <a:lnTo>
                    <a:pt x="94" y="206"/>
                  </a:lnTo>
                  <a:lnTo>
                    <a:pt x="98" y="206"/>
                  </a:lnTo>
                  <a:lnTo>
                    <a:pt x="102" y="208"/>
                  </a:lnTo>
                  <a:lnTo>
                    <a:pt x="106" y="208"/>
                  </a:lnTo>
                  <a:lnTo>
                    <a:pt x="106" y="212"/>
                  </a:lnTo>
                  <a:lnTo>
                    <a:pt x="108" y="212"/>
                  </a:lnTo>
                  <a:lnTo>
                    <a:pt x="106" y="212"/>
                  </a:lnTo>
                  <a:lnTo>
                    <a:pt x="106" y="216"/>
                  </a:lnTo>
                  <a:lnTo>
                    <a:pt x="108" y="216"/>
                  </a:lnTo>
                  <a:lnTo>
                    <a:pt x="112" y="220"/>
                  </a:lnTo>
                  <a:lnTo>
                    <a:pt x="112" y="224"/>
                  </a:lnTo>
                  <a:lnTo>
                    <a:pt x="108" y="224"/>
                  </a:lnTo>
                  <a:lnTo>
                    <a:pt x="108" y="228"/>
                  </a:lnTo>
                  <a:lnTo>
                    <a:pt x="106" y="232"/>
                  </a:lnTo>
                  <a:lnTo>
                    <a:pt x="102" y="232"/>
                  </a:lnTo>
                  <a:lnTo>
                    <a:pt x="106" y="232"/>
                  </a:lnTo>
                  <a:lnTo>
                    <a:pt x="102" y="232"/>
                  </a:lnTo>
                  <a:lnTo>
                    <a:pt x="98" y="232"/>
                  </a:lnTo>
                  <a:lnTo>
                    <a:pt x="94" y="232"/>
                  </a:lnTo>
                  <a:lnTo>
                    <a:pt x="98" y="228"/>
                  </a:lnTo>
                  <a:lnTo>
                    <a:pt x="94" y="228"/>
                  </a:lnTo>
                  <a:lnTo>
                    <a:pt x="94" y="224"/>
                  </a:lnTo>
                  <a:lnTo>
                    <a:pt x="94" y="228"/>
                  </a:lnTo>
                  <a:lnTo>
                    <a:pt x="94" y="224"/>
                  </a:lnTo>
                  <a:lnTo>
                    <a:pt x="90" y="224"/>
                  </a:lnTo>
                  <a:lnTo>
                    <a:pt x="94" y="228"/>
                  </a:lnTo>
                  <a:lnTo>
                    <a:pt x="90" y="228"/>
                  </a:lnTo>
                  <a:lnTo>
                    <a:pt x="90" y="224"/>
                  </a:lnTo>
                  <a:lnTo>
                    <a:pt x="94" y="224"/>
                  </a:lnTo>
                  <a:lnTo>
                    <a:pt x="94" y="228"/>
                  </a:lnTo>
                  <a:lnTo>
                    <a:pt x="94" y="232"/>
                  </a:lnTo>
                  <a:lnTo>
                    <a:pt x="90" y="228"/>
                  </a:lnTo>
                  <a:lnTo>
                    <a:pt x="94" y="228"/>
                  </a:lnTo>
                  <a:lnTo>
                    <a:pt x="90" y="228"/>
                  </a:lnTo>
                  <a:lnTo>
                    <a:pt x="90" y="232"/>
                  </a:lnTo>
                  <a:lnTo>
                    <a:pt x="86" y="228"/>
                  </a:lnTo>
                  <a:lnTo>
                    <a:pt x="82" y="228"/>
                  </a:lnTo>
                  <a:lnTo>
                    <a:pt x="78" y="228"/>
                  </a:lnTo>
                  <a:lnTo>
                    <a:pt x="76" y="232"/>
                  </a:lnTo>
                  <a:lnTo>
                    <a:pt x="72" y="232"/>
                  </a:lnTo>
                  <a:lnTo>
                    <a:pt x="76" y="232"/>
                  </a:lnTo>
                  <a:lnTo>
                    <a:pt x="78" y="232"/>
                  </a:lnTo>
                  <a:lnTo>
                    <a:pt x="82" y="232"/>
                  </a:lnTo>
                  <a:lnTo>
                    <a:pt x="78" y="232"/>
                  </a:lnTo>
                  <a:lnTo>
                    <a:pt x="82" y="232"/>
                  </a:lnTo>
                  <a:lnTo>
                    <a:pt x="86" y="232"/>
                  </a:lnTo>
                  <a:lnTo>
                    <a:pt x="90" y="232"/>
                  </a:lnTo>
                  <a:lnTo>
                    <a:pt x="90" y="234"/>
                  </a:lnTo>
                  <a:lnTo>
                    <a:pt x="86" y="234"/>
                  </a:lnTo>
                  <a:lnTo>
                    <a:pt x="90" y="234"/>
                  </a:lnTo>
                  <a:lnTo>
                    <a:pt x="90" y="234"/>
                  </a:lnTo>
                  <a:lnTo>
                    <a:pt x="90" y="234"/>
                  </a:lnTo>
                  <a:close/>
                  <a:moveTo>
                    <a:pt x="90" y="164"/>
                  </a:moveTo>
                  <a:lnTo>
                    <a:pt x="90" y="162"/>
                  </a:lnTo>
                  <a:lnTo>
                    <a:pt x="90" y="164"/>
                  </a:lnTo>
                  <a:lnTo>
                    <a:pt x="94" y="164"/>
                  </a:lnTo>
                  <a:lnTo>
                    <a:pt x="90" y="164"/>
                  </a:lnTo>
                  <a:lnTo>
                    <a:pt x="90" y="164"/>
                  </a:lnTo>
                  <a:lnTo>
                    <a:pt x="90" y="164"/>
                  </a:lnTo>
                  <a:close/>
                  <a:moveTo>
                    <a:pt x="86" y="232"/>
                  </a:moveTo>
                  <a:lnTo>
                    <a:pt x="90" y="232"/>
                  </a:lnTo>
                  <a:lnTo>
                    <a:pt x="86" y="232"/>
                  </a:lnTo>
                  <a:lnTo>
                    <a:pt x="86" y="232"/>
                  </a:lnTo>
                  <a:lnTo>
                    <a:pt x="86" y="232"/>
                  </a:lnTo>
                  <a:close/>
                  <a:moveTo>
                    <a:pt x="94" y="234"/>
                  </a:moveTo>
                  <a:lnTo>
                    <a:pt x="94" y="232"/>
                  </a:lnTo>
                  <a:lnTo>
                    <a:pt x="98" y="234"/>
                  </a:lnTo>
                  <a:lnTo>
                    <a:pt x="94" y="234"/>
                  </a:lnTo>
                  <a:lnTo>
                    <a:pt x="94" y="234"/>
                  </a:lnTo>
                  <a:lnTo>
                    <a:pt x="94" y="234"/>
                  </a:lnTo>
                  <a:close/>
                  <a:moveTo>
                    <a:pt x="116" y="264"/>
                  </a:moveTo>
                  <a:lnTo>
                    <a:pt x="112" y="264"/>
                  </a:lnTo>
                  <a:lnTo>
                    <a:pt x="116" y="264"/>
                  </a:lnTo>
                  <a:lnTo>
                    <a:pt x="116" y="264"/>
                  </a:lnTo>
                  <a:lnTo>
                    <a:pt x="116" y="264"/>
                  </a:lnTo>
                  <a:close/>
                  <a:moveTo>
                    <a:pt x="106" y="212"/>
                  </a:moveTo>
                  <a:lnTo>
                    <a:pt x="106" y="208"/>
                  </a:lnTo>
                  <a:lnTo>
                    <a:pt x="106" y="206"/>
                  </a:lnTo>
                  <a:lnTo>
                    <a:pt x="106" y="208"/>
                  </a:lnTo>
                  <a:lnTo>
                    <a:pt x="106" y="212"/>
                  </a:lnTo>
                  <a:lnTo>
                    <a:pt x="106" y="212"/>
                  </a:lnTo>
                  <a:lnTo>
                    <a:pt x="106" y="212"/>
                  </a:lnTo>
                  <a:close/>
                  <a:moveTo>
                    <a:pt x="8" y="262"/>
                  </a:moveTo>
                  <a:lnTo>
                    <a:pt x="4" y="262"/>
                  </a:lnTo>
                  <a:lnTo>
                    <a:pt x="8" y="258"/>
                  </a:lnTo>
                  <a:lnTo>
                    <a:pt x="12" y="258"/>
                  </a:lnTo>
                  <a:lnTo>
                    <a:pt x="12" y="262"/>
                  </a:lnTo>
                  <a:lnTo>
                    <a:pt x="8" y="262"/>
                  </a:lnTo>
                  <a:lnTo>
                    <a:pt x="8" y="262"/>
                  </a:lnTo>
                  <a:lnTo>
                    <a:pt x="8" y="262"/>
                  </a:lnTo>
                  <a:close/>
                  <a:moveTo>
                    <a:pt x="8" y="264"/>
                  </a:moveTo>
                  <a:lnTo>
                    <a:pt x="8" y="262"/>
                  </a:lnTo>
                  <a:lnTo>
                    <a:pt x="12" y="262"/>
                  </a:lnTo>
                  <a:lnTo>
                    <a:pt x="12" y="264"/>
                  </a:lnTo>
                  <a:lnTo>
                    <a:pt x="8" y="264"/>
                  </a:lnTo>
                  <a:lnTo>
                    <a:pt x="8" y="264"/>
                  </a:lnTo>
                  <a:lnTo>
                    <a:pt x="8" y="264"/>
                  </a:lnTo>
                  <a:close/>
                  <a:moveTo>
                    <a:pt x="112" y="264"/>
                  </a:moveTo>
                  <a:lnTo>
                    <a:pt x="112" y="268"/>
                  </a:lnTo>
                  <a:lnTo>
                    <a:pt x="108" y="268"/>
                  </a:lnTo>
                  <a:lnTo>
                    <a:pt x="108" y="272"/>
                  </a:lnTo>
                  <a:lnTo>
                    <a:pt x="108" y="276"/>
                  </a:lnTo>
                  <a:lnTo>
                    <a:pt x="108" y="280"/>
                  </a:lnTo>
                  <a:lnTo>
                    <a:pt x="106" y="280"/>
                  </a:lnTo>
                  <a:lnTo>
                    <a:pt x="106" y="284"/>
                  </a:lnTo>
                  <a:lnTo>
                    <a:pt x="102" y="288"/>
                  </a:lnTo>
                  <a:lnTo>
                    <a:pt x="102" y="284"/>
                  </a:lnTo>
                  <a:lnTo>
                    <a:pt x="102" y="280"/>
                  </a:lnTo>
                  <a:lnTo>
                    <a:pt x="102" y="276"/>
                  </a:lnTo>
                  <a:lnTo>
                    <a:pt x="102" y="272"/>
                  </a:lnTo>
                  <a:lnTo>
                    <a:pt x="106" y="268"/>
                  </a:lnTo>
                  <a:lnTo>
                    <a:pt x="108" y="264"/>
                  </a:lnTo>
                  <a:lnTo>
                    <a:pt x="112" y="264"/>
                  </a:lnTo>
                  <a:lnTo>
                    <a:pt x="112" y="264"/>
                  </a:lnTo>
                  <a:lnTo>
                    <a:pt x="112" y="264"/>
                  </a:lnTo>
                  <a:close/>
                  <a:moveTo>
                    <a:pt x="76" y="302"/>
                  </a:moveTo>
                  <a:lnTo>
                    <a:pt x="76" y="298"/>
                  </a:lnTo>
                  <a:lnTo>
                    <a:pt x="76" y="294"/>
                  </a:lnTo>
                  <a:lnTo>
                    <a:pt x="78" y="292"/>
                  </a:lnTo>
                  <a:lnTo>
                    <a:pt x="78" y="288"/>
                  </a:lnTo>
                  <a:lnTo>
                    <a:pt x="82" y="288"/>
                  </a:lnTo>
                  <a:lnTo>
                    <a:pt x="82" y="284"/>
                  </a:lnTo>
                  <a:lnTo>
                    <a:pt x="82" y="280"/>
                  </a:lnTo>
                  <a:lnTo>
                    <a:pt x="86" y="276"/>
                  </a:lnTo>
                  <a:lnTo>
                    <a:pt x="86" y="280"/>
                  </a:lnTo>
                  <a:lnTo>
                    <a:pt x="86" y="284"/>
                  </a:lnTo>
                  <a:lnTo>
                    <a:pt x="82" y="284"/>
                  </a:lnTo>
                  <a:lnTo>
                    <a:pt x="82" y="288"/>
                  </a:lnTo>
                  <a:lnTo>
                    <a:pt x="82" y="292"/>
                  </a:lnTo>
                  <a:lnTo>
                    <a:pt x="78" y="292"/>
                  </a:lnTo>
                  <a:lnTo>
                    <a:pt x="78" y="294"/>
                  </a:lnTo>
                  <a:lnTo>
                    <a:pt x="78" y="298"/>
                  </a:lnTo>
                  <a:lnTo>
                    <a:pt x="78" y="302"/>
                  </a:lnTo>
                  <a:lnTo>
                    <a:pt x="76" y="302"/>
                  </a:lnTo>
                  <a:lnTo>
                    <a:pt x="76" y="302"/>
                  </a:lnTo>
                  <a:lnTo>
                    <a:pt x="76" y="302"/>
                  </a:lnTo>
                  <a:close/>
                </a:path>
              </a:pathLst>
            </a:custGeom>
            <a:solidFill>
              <a:srgbClr val="CAE6E7"/>
            </a:solid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45" name="Freeform 124">
              <a:extLst>
                <a:ext uri="{FF2B5EF4-FFF2-40B4-BE49-F238E27FC236}">
                  <a16:creationId xmlns:a16="http://schemas.microsoft.com/office/drawing/2014/main" id="{4E13D062-84C2-1D6C-A900-A68F01564885}"/>
                </a:ext>
              </a:extLst>
            </p:cNvPr>
            <p:cNvSpPr>
              <a:spLocks noEditPoints="1"/>
            </p:cNvSpPr>
            <p:nvPr/>
          </p:nvSpPr>
          <p:spPr bwMode="auto">
            <a:xfrm>
              <a:off x="4530725" y="3184593"/>
              <a:ext cx="98425" cy="63500"/>
            </a:xfrm>
            <a:custGeom>
              <a:avLst/>
              <a:gdLst>
                <a:gd name="T0" fmla="*/ 6 w 62"/>
                <a:gd name="T1" fmla="*/ 14 h 40"/>
                <a:gd name="T2" fmla="*/ 10 w 62"/>
                <a:gd name="T3" fmla="*/ 10 h 40"/>
                <a:gd name="T4" fmla="*/ 10 w 62"/>
                <a:gd name="T5" fmla="*/ 6 h 40"/>
                <a:gd name="T6" fmla="*/ 18 w 62"/>
                <a:gd name="T7" fmla="*/ 6 h 40"/>
                <a:gd name="T8" fmla="*/ 18 w 62"/>
                <a:gd name="T9" fmla="*/ 6 h 40"/>
                <a:gd name="T10" fmla="*/ 18 w 62"/>
                <a:gd name="T11" fmla="*/ 6 h 40"/>
                <a:gd name="T12" fmla="*/ 22 w 62"/>
                <a:gd name="T13" fmla="*/ 4 h 40"/>
                <a:gd name="T14" fmla="*/ 22 w 62"/>
                <a:gd name="T15" fmla="*/ 4 h 40"/>
                <a:gd name="T16" fmla="*/ 26 w 62"/>
                <a:gd name="T17" fmla="*/ 4 h 40"/>
                <a:gd name="T18" fmla="*/ 28 w 62"/>
                <a:gd name="T19" fmla="*/ 4 h 40"/>
                <a:gd name="T20" fmla="*/ 32 w 62"/>
                <a:gd name="T21" fmla="*/ 4 h 40"/>
                <a:gd name="T22" fmla="*/ 36 w 62"/>
                <a:gd name="T23" fmla="*/ 4 h 40"/>
                <a:gd name="T24" fmla="*/ 32 w 62"/>
                <a:gd name="T25" fmla="*/ 4 h 40"/>
                <a:gd name="T26" fmla="*/ 36 w 62"/>
                <a:gd name="T27" fmla="*/ 0 h 40"/>
                <a:gd name="T28" fmla="*/ 36 w 62"/>
                <a:gd name="T29" fmla="*/ 0 h 40"/>
                <a:gd name="T30" fmla="*/ 40 w 62"/>
                <a:gd name="T31" fmla="*/ 0 h 40"/>
                <a:gd name="T32" fmla="*/ 40 w 62"/>
                <a:gd name="T33" fmla="*/ 4 h 40"/>
                <a:gd name="T34" fmla="*/ 48 w 62"/>
                <a:gd name="T35" fmla="*/ 4 h 40"/>
                <a:gd name="T36" fmla="*/ 52 w 62"/>
                <a:gd name="T37" fmla="*/ 6 h 40"/>
                <a:gd name="T38" fmla="*/ 48 w 62"/>
                <a:gd name="T39" fmla="*/ 10 h 40"/>
                <a:gd name="T40" fmla="*/ 48 w 62"/>
                <a:gd name="T41" fmla="*/ 14 h 40"/>
                <a:gd name="T42" fmla="*/ 52 w 62"/>
                <a:gd name="T43" fmla="*/ 14 h 40"/>
                <a:gd name="T44" fmla="*/ 52 w 62"/>
                <a:gd name="T45" fmla="*/ 18 h 40"/>
                <a:gd name="T46" fmla="*/ 56 w 62"/>
                <a:gd name="T47" fmla="*/ 18 h 40"/>
                <a:gd name="T48" fmla="*/ 58 w 62"/>
                <a:gd name="T49" fmla="*/ 14 h 40"/>
                <a:gd name="T50" fmla="*/ 62 w 62"/>
                <a:gd name="T51" fmla="*/ 22 h 40"/>
                <a:gd name="T52" fmla="*/ 62 w 62"/>
                <a:gd name="T53" fmla="*/ 26 h 40"/>
                <a:gd name="T54" fmla="*/ 58 w 62"/>
                <a:gd name="T55" fmla="*/ 22 h 40"/>
                <a:gd name="T56" fmla="*/ 56 w 62"/>
                <a:gd name="T57" fmla="*/ 26 h 40"/>
                <a:gd name="T58" fmla="*/ 56 w 62"/>
                <a:gd name="T59" fmla="*/ 30 h 40"/>
                <a:gd name="T60" fmla="*/ 56 w 62"/>
                <a:gd name="T61" fmla="*/ 30 h 40"/>
                <a:gd name="T62" fmla="*/ 52 w 62"/>
                <a:gd name="T63" fmla="*/ 30 h 40"/>
                <a:gd name="T64" fmla="*/ 48 w 62"/>
                <a:gd name="T65" fmla="*/ 30 h 40"/>
                <a:gd name="T66" fmla="*/ 44 w 62"/>
                <a:gd name="T67" fmla="*/ 26 h 40"/>
                <a:gd name="T68" fmla="*/ 44 w 62"/>
                <a:gd name="T69" fmla="*/ 30 h 40"/>
                <a:gd name="T70" fmla="*/ 40 w 62"/>
                <a:gd name="T71" fmla="*/ 34 h 40"/>
                <a:gd name="T72" fmla="*/ 40 w 62"/>
                <a:gd name="T73" fmla="*/ 36 h 40"/>
                <a:gd name="T74" fmla="*/ 40 w 62"/>
                <a:gd name="T75" fmla="*/ 36 h 40"/>
                <a:gd name="T76" fmla="*/ 40 w 62"/>
                <a:gd name="T77" fmla="*/ 34 h 40"/>
                <a:gd name="T78" fmla="*/ 36 w 62"/>
                <a:gd name="T79" fmla="*/ 34 h 40"/>
                <a:gd name="T80" fmla="*/ 32 w 62"/>
                <a:gd name="T81" fmla="*/ 30 h 40"/>
                <a:gd name="T82" fmla="*/ 32 w 62"/>
                <a:gd name="T83" fmla="*/ 26 h 40"/>
                <a:gd name="T84" fmla="*/ 26 w 62"/>
                <a:gd name="T85" fmla="*/ 36 h 40"/>
                <a:gd name="T86" fmla="*/ 26 w 62"/>
                <a:gd name="T87" fmla="*/ 36 h 40"/>
                <a:gd name="T88" fmla="*/ 22 w 62"/>
                <a:gd name="T89" fmla="*/ 36 h 40"/>
                <a:gd name="T90" fmla="*/ 18 w 62"/>
                <a:gd name="T91" fmla="*/ 36 h 40"/>
                <a:gd name="T92" fmla="*/ 14 w 62"/>
                <a:gd name="T93" fmla="*/ 36 h 40"/>
                <a:gd name="T94" fmla="*/ 10 w 62"/>
                <a:gd name="T95" fmla="*/ 34 h 40"/>
                <a:gd name="T96" fmla="*/ 10 w 62"/>
                <a:gd name="T97" fmla="*/ 26 h 40"/>
                <a:gd name="T98" fmla="*/ 2 w 62"/>
                <a:gd name="T99" fmla="*/ 26 h 40"/>
                <a:gd name="T100" fmla="*/ 2 w 62"/>
                <a:gd name="T101" fmla="*/ 30 h 40"/>
                <a:gd name="T102" fmla="*/ 0 w 62"/>
                <a:gd name="T103" fmla="*/ 34 h 40"/>
                <a:gd name="T104" fmla="*/ 0 w 62"/>
                <a:gd name="T105" fmla="*/ 30 h 40"/>
                <a:gd name="T106" fmla="*/ 0 w 62"/>
                <a:gd name="T107" fmla="*/ 26 h 40"/>
                <a:gd name="T108" fmla="*/ 2 w 62"/>
                <a:gd name="T109" fmla="*/ 22 h 40"/>
                <a:gd name="T110" fmla="*/ 2 w 62"/>
                <a:gd name="T111" fmla="*/ 18 h 40"/>
                <a:gd name="T112" fmla="*/ 36 w 62"/>
                <a:gd name="T11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 h="40">
                  <a:moveTo>
                    <a:pt x="2" y="18"/>
                  </a:moveTo>
                  <a:lnTo>
                    <a:pt x="6" y="18"/>
                  </a:lnTo>
                  <a:lnTo>
                    <a:pt x="6" y="14"/>
                  </a:lnTo>
                  <a:lnTo>
                    <a:pt x="6" y="14"/>
                  </a:lnTo>
                  <a:lnTo>
                    <a:pt x="6" y="14"/>
                  </a:lnTo>
                  <a:lnTo>
                    <a:pt x="6" y="14"/>
                  </a:lnTo>
                  <a:lnTo>
                    <a:pt x="6" y="14"/>
                  </a:lnTo>
                  <a:lnTo>
                    <a:pt x="10" y="14"/>
                  </a:lnTo>
                  <a:lnTo>
                    <a:pt x="10" y="10"/>
                  </a:lnTo>
                  <a:lnTo>
                    <a:pt x="10" y="10"/>
                  </a:lnTo>
                  <a:lnTo>
                    <a:pt x="10" y="10"/>
                  </a:lnTo>
                  <a:lnTo>
                    <a:pt x="14" y="6"/>
                  </a:lnTo>
                  <a:lnTo>
                    <a:pt x="10" y="6"/>
                  </a:lnTo>
                  <a:lnTo>
                    <a:pt x="10" y="6"/>
                  </a:lnTo>
                  <a:lnTo>
                    <a:pt x="10" y="6"/>
                  </a:lnTo>
                  <a:lnTo>
                    <a:pt x="14" y="6"/>
                  </a:lnTo>
                  <a:lnTo>
                    <a:pt x="14" y="4"/>
                  </a:lnTo>
                  <a:lnTo>
                    <a:pt x="14" y="6"/>
                  </a:lnTo>
                  <a:lnTo>
                    <a:pt x="14" y="6"/>
                  </a:lnTo>
                  <a:lnTo>
                    <a:pt x="18" y="6"/>
                  </a:lnTo>
                  <a:lnTo>
                    <a:pt x="18" y="6"/>
                  </a:lnTo>
                  <a:lnTo>
                    <a:pt x="18" y="6"/>
                  </a:lnTo>
                  <a:lnTo>
                    <a:pt x="18" y="6"/>
                  </a:lnTo>
                  <a:lnTo>
                    <a:pt x="18" y="6"/>
                  </a:lnTo>
                  <a:lnTo>
                    <a:pt x="18" y="6"/>
                  </a:lnTo>
                  <a:lnTo>
                    <a:pt x="18" y="6"/>
                  </a:lnTo>
                  <a:lnTo>
                    <a:pt x="18" y="6"/>
                  </a:lnTo>
                  <a:lnTo>
                    <a:pt x="18" y="6"/>
                  </a:lnTo>
                  <a:lnTo>
                    <a:pt x="18" y="6"/>
                  </a:lnTo>
                  <a:lnTo>
                    <a:pt x="18" y="6"/>
                  </a:lnTo>
                  <a:lnTo>
                    <a:pt x="18" y="6"/>
                  </a:lnTo>
                  <a:lnTo>
                    <a:pt x="18" y="4"/>
                  </a:lnTo>
                  <a:lnTo>
                    <a:pt x="22" y="4"/>
                  </a:lnTo>
                  <a:lnTo>
                    <a:pt x="22" y="4"/>
                  </a:lnTo>
                  <a:lnTo>
                    <a:pt x="22" y="4"/>
                  </a:lnTo>
                  <a:lnTo>
                    <a:pt x="22" y="4"/>
                  </a:lnTo>
                  <a:lnTo>
                    <a:pt x="22" y="4"/>
                  </a:lnTo>
                  <a:lnTo>
                    <a:pt x="22" y="4"/>
                  </a:lnTo>
                  <a:lnTo>
                    <a:pt x="22" y="4"/>
                  </a:lnTo>
                  <a:lnTo>
                    <a:pt x="22" y="4"/>
                  </a:lnTo>
                  <a:lnTo>
                    <a:pt x="22" y="4"/>
                  </a:lnTo>
                  <a:lnTo>
                    <a:pt x="22" y="4"/>
                  </a:lnTo>
                  <a:lnTo>
                    <a:pt x="22" y="4"/>
                  </a:lnTo>
                  <a:lnTo>
                    <a:pt x="22" y="4"/>
                  </a:lnTo>
                  <a:lnTo>
                    <a:pt x="26" y="4"/>
                  </a:lnTo>
                  <a:lnTo>
                    <a:pt x="26" y="4"/>
                  </a:lnTo>
                  <a:lnTo>
                    <a:pt x="28" y="4"/>
                  </a:lnTo>
                  <a:lnTo>
                    <a:pt x="28" y="4"/>
                  </a:lnTo>
                  <a:lnTo>
                    <a:pt x="28" y="4"/>
                  </a:lnTo>
                  <a:lnTo>
                    <a:pt x="28" y="4"/>
                  </a:lnTo>
                  <a:lnTo>
                    <a:pt x="32" y="4"/>
                  </a:lnTo>
                  <a:lnTo>
                    <a:pt x="32" y="4"/>
                  </a:lnTo>
                  <a:lnTo>
                    <a:pt x="32" y="4"/>
                  </a:lnTo>
                  <a:lnTo>
                    <a:pt x="32" y="4"/>
                  </a:lnTo>
                  <a:lnTo>
                    <a:pt x="32" y="4"/>
                  </a:lnTo>
                  <a:lnTo>
                    <a:pt x="36" y="4"/>
                  </a:lnTo>
                  <a:lnTo>
                    <a:pt x="36" y="4"/>
                  </a:lnTo>
                  <a:lnTo>
                    <a:pt x="36" y="4"/>
                  </a:lnTo>
                  <a:lnTo>
                    <a:pt x="36" y="4"/>
                  </a:lnTo>
                  <a:lnTo>
                    <a:pt x="36" y="4"/>
                  </a:lnTo>
                  <a:lnTo>
                    <a:pt x="36" y="4"/>
                  </a:lnTo>
                  <a:lnTo>
                    <a:pt x="32" y="4"/>
                  </a:lnTo>
                  <a:lnTo>
                    <a:pt x="32" y="4"/>
                  </a:lnTo>
                  <a:lnTo>
                    <a:pt x="32" y="4"/>
                  </a:lnTo>
                  <a:lnTo>
                    <a:pt x="32" y="4"/>
                  </a:lnTo>
                  <a:lnTo>
                    <a:pt x="32" y="0"/>
                  </a:lnTo>
                  <a:lnTo>
                    <a:pt x="32" y="0"/>
                  </a:lnTo>
                  <a:lnTo>
                    <a:pt x="32" y="0"/>
                  </a:lnTo>
                  <a:lnTo>
                    <a:pt x="36" y="0"/>
                  </a:lnTo>
                  <a:lnTo>
                    <a:pt x="36" y="0"/>
                  </a:lnTo>
                  <a:lnTo>
                    <a:pt x="36" y="0"/>
                  </a:lnTo>
                  <a:lnTo>
                    <a:pt x="36" y="0"/>
                  </a:lnTo>
                  <a:lnTo>
                    <a:pt x="36" y="0"/>
                  </a:lnTo>
                  <a:lnTo>
                    <a:pt x="36" y="0"/>
                  </a:lnTo>
                  <a:lnTo>
                    <a:pt x="36" y="0"/>
                  </a:lnTo>
                  <a:lnTo>
                    <a:pt x="36" y="4"/>
                  </a:lnTo>
                  <a:lnTo>
                    <a:pt x="36" y="0"/>
                  </a:lnTo>
                  <a:lnTo>
                    <a:pt x="36" y="0"/>
                  </a:lnTo>
                  <a:lnTo>
                    <a:pt x="40" y="0"/>
                  </a:lnTo>
                  <a:lnTo>
                    <a:pt x="40" y="0"/>
                  </a:lnTo>
                  <a:lnTo>
                    <a:pt x="40" y="4"/>
                  </a:lnTo>
                  <a:lnTo>
                    <a:pt x="40" y="4"/>
                  </a:lnTo>
                  <a:lnTo>
                    <a:pt x="40" y="4"/>
                  </a:lnTo>
                  <a:lnTo>
                    <a:pt x="40" y="4"/>
                  </a:lnTo>
                  <a:lnTo>
                    <a:pt x="40" y="4"/>
                  </a:lnTo>
                  <a:lnTo>
                    <a:pt x="40" y="4"/>
                  </a:lnTo>
                  <a:lnTo>
                    <a:pt x="40" y="0"/>
                  </a:lnTo>
                  <a:lnTo>
                    <a:pt x="40" y="4"/>
                  </a:lnTo>
                  <a:lnTo>
                    <a:pt x="44" y="4"/>
                  </a:lnTo>
                  <a:lnTo>
                    <a:pt x="48" y="4"/>
                  </a:lnTo>
                  <a:lnTo>
                    <a:pt x="48" y="4"/>
                  </a:lnTo>
                  <a:lnTo>
                    <a:pt x="48" y="6"/>
                  </a:lnTo>
                  <a:lnTo>
                    <a:pt x="48" y="6"/>
                  </a:lnTo>
                  <a:lnTo>
                    <a:pt x="52" y="6"/>
                  </a:lnTo>
                  <a:lnTo>
                    <a:pt x="52" y="6"/>
                  </a:lnTo>
                  <a:lnTo>
                    <a:pt x="52" y="6"/>
                  </a:lnTo>
                  <a:lnTo>
                    <a:pt x="48" y="6"/>
                  </a:lnTo>
                  <a:lnTo>
                    <a:pt x="48" y="10"/>
                  </a:lnTo>
                  <a:lnTo>
                    <a:pt x="48" y="10"/>
                  </a:lnTo>
                  <a:lnTo>
                    <a:pt x="48" y="10"/>
                  </a:lnTo>
                  <a:lnTo>
                    <a:pt x="48" y="10"/>
                  </a:lnTo>
                  <a:lnTo>
                    <a:pt x="48" y="10"/>
                  </a:lnTo>
                  <a:lnTo>
                    <a:pt x="48" y="10"/>
                  </a:lnTo>
                  <a:lnTo>
                    <a:pt x="48" y="14"/>
                  </a:lnTo>
                  <a:lnTo>
                    <a:pt x="48" y="14"/>
                  </a:lnTo>
                  <a:lnTo>
                    <a:pt x="48" y="14"/>
                  </a:lnTo>
                  <a:lnTo>
                    <a:pt x="48" y="14"/>
                  </a:lnTo>
                  <a:lnTo>
                    <a:pt x="48" y="14"/>
                  </a:lnTo>
                  <a:lnTo>
                    <a:pt x="48" y="14"/>
                  </a:lnTo>
                  <a:lnTo>
                    <a:pt x="52" y="14"/>
                  </a:lnTo>
                  <a:lnTo>
                    <a:pt x="52" y="14"/>
                  </a:lnTo>
                  <a:lnTo>
                    <a:pt x="52" y="14"/>
                  </a:lnTo>
                  <a:lnTo>
                    <a:pt x="56" y="14"/>
                  </a:lnTo>
                  <a:lnTo>
                    <a:pt x="52" y="14"/>
                  </a:lnTo>
                  <a:lnTo>
                    <a:pt x="52" y="18"/>
                  </a:lnTo>
                  <a:lnTo>
                    <a:pt x="56" y="18"/>
                  </a:lnTo>
                  <a:lnTo>
                    <a:pt x="56" y="18"/>
                  </a:lnTo>
                  <a:lnTo>
                    <a:pt x="56" y="18"/>
                  </a:lnTo>
                  <a:lnTo>
                    <a:pt x="56" y="18"/>
                  </a:lnTo>
                  <a:lnTo>
                    <a:pt x="56" y="18"/>
                  </a:lnTo>
                  <a:lnTo>
                    <a:pt x="58" y="18"/>
                  </a:lnTo>
                  <a:lnTo>
                    <a:pt x="58" y="18"/>
                  </a:lnTo>
                  <a:lnTo>
                    <a:pt x="58" y="18"/>
                  </a:lnTo>
                  <a:lnTo>
                    <a:pt x="58" y="14"/>
                  </a:lnTo>
                  <a:lnTo>
                    <a:pt x="58" y="14"/>
                  </a:lnTo>
                  <a:lnTo>
                    <a:pt x="58" y="14"/>
                  </a:lnTo>
                  <a:lnTo>
                    <a:pt x="62" y="14"/>
                  </a:lnTo>
                  <a:lnTo>
                    <a:pt x="62" y="18"/>
                  </a:lnTo>
                  <a:lnTo>
                    <a:pt x="62" y="18"/>
                  </a:lnTo>
                  <a:lnTo>
                    <a:pt x="62" y="22"/>
                  </a:lnTo>
                  <a:lnTo>
                    <a:pt x="62" y="22"/>
                  </a:lnTo>
                  <a:lnTo>
                    <a:pt x="62" y="22"/>
                  </a:lnTo>
                  <a:lnTo>
                    <a:pt x="62" y="22"/>
                  </a:lnTo>
                  <a:lnTo>
                    <a:pt x="62" y="26"/>
                  </a:lnTo>
                  <a:lnTo>
                    <a:pt x="62" y="26"/>
                  </a:lnTo>
                  <a:lnTo>
                    <a:pt x="62" y="26"/>
                  </a:lnTo>
                  <a:lnTo>
                    <a:pt x="58" y="26"/>
                  </a:lnTo>
                  <a:lnTo>
                    <a:pt x="58" y="26"/>
                  </a:lnTo>
                  <a:lnTo>
                    <a:pt x="58" y="22"/>
                  </a:lnTo>
                  <a:lnTo>
                    <a:pt x="58" y="22"/>
                  </a:lnTo>
                  <a:lnTo>
                    <a:pt x="58" y="22"/>
                  </a:lnTo>
                  <a:lnTo>
                    <a:pt x="58" y="22"/>
                  </a:lnTo>
                  <a:lnTo>
                    <a:pt x="56" y="22"/>
                  </a:lnTo>
                  <a:lnTo>
                    <a:pt x="56" y="26"/>
                  </a:lnTo>
                  <a:lnTo>
                    <a:pt x="56" y="26"/>
                  </a:lnTo>
                  <a:lnTo>
                    <a:pt x="56" y="26"/>
                  </a:lnTo>
                  <a:lnTo>
                    <a:pt x="56" y="26"/>
                  </a:lnTo>
                  <a:lnTo>
                    <a:pt x="58" y="30"/>
                  </a:lnTo>
                  <a:lnTo>
                    <a:pt x="58" y="30"/>
                  </a:lnTo>
                  <a:lnTo>
                    <a:pt x="56" y="30"/>
                  </a:lnTo>
                  <a:lnTo>
                    <a:pt x="56" y="30"/>
                  </a:lnTo>
                  <a:lnTo>
                    <a:pt x="56" y="30"/>
                  </a:lnTo>
                  <a:lnTo>
                    <a:pt x="56" y="30"/>
                  </a:lnTo>
                  <a:lnTo>
                    <a:pt x="56" y="30"/>
                  </a:lnTo>
                  <a:lnTo>
                    <a:pt x="56" y="30"/>
                  </a:lnTo>
                  <a:lnTo>
                    <a:pt x="56" y="30"/>
                  </a:lnTo>
                  <a:lnTo>
                    <a:pt x="52" y="30"/>
                  </a:lnTo>
                  <a:lnTo>
                    <a:pt x="52" y="30"/>
                  </a:lnTo>
                  <a:lnTo>
                    <a:pt x="52" y="30"/>
                  </a:lnTo>
                  <a:lnTo>
                    <a:pt x="52" y="30"/>
                  </a:lnTo>
                  <a:lnTo>
                    <a:pt x="52" y="30"/>
                  </a:lnTo>
                  <a:lnTo>
                    <a:pt x="48" y="30"/>
                  </a:lnTo>
                  <a:lnTo>
                    <a:pt x="48" y="30"/>
                  </a:lnTo>
                  <a:lnTo>
                    <a:pt x="48" y="30"/>
                  </a:lnTo>
                  <a:lnTo>
                    <a:pt x="48" y="30"/>
                  </a:lnTo>
                  <a:lnTo>
                    <a:pt x="48" y="26"/>
                  </a:lnTo>
                  <a:lnTo>
                    <a:pt x="48" y="26"/>
                  </a:lnTo>
                  <a:lnTo>
                    <a:pt x="48" y="26"/>
                  </a:lnTo>
                  <a:lnTo>
                    <a:pt x="44" y="26"/>
                  </a:lnTo>
                  <a:lnTo>
                    <a:pt x="44" y="26"/>
                  </a:lnTo>
                  <a:lnTo>
                    <a:pt x="44" y="26"/>
                  </a:lnTo>
                  <a:lnTo>
                    <a:pt x="44" y="30"/>
                  </a:lnTo>
                  <a:lnTo>
                    <a:pt x="44" y="30"/>
                  </a:lnTo>
                  <a:lnTo>
                    <a:pt x="44" y="30"/>
                  </a:lnTo>
                  <a:lnTo>
                    <a:pt x="44" y="30"/>
                  </a:lnTo>
                  <a:lnTo>
                    <a:pt x="44" y="34"/>
                  </a:lnTo>
                  <a:lnTo>
                    <a:pt x="44" y="34"/>
                  </a:lnTo>
                  <a:lnTo>
                    <a:pt x="44" y="34"/>
                  </a:lnTo>
                  <a:lnTo>
                    <a:pt x="40" y="34"/>
                  </a:lnTo>
                  <a:lnTo>
                    <a:pt x="40" y="34"/>
                  </a:lnTo>
                  <a:lnTo>
                    <a:pt x="40" y="36"/>
                  </a:lnTo>
                  <a:lnTo>
                    <a:pt x="40" y="36"/>
                  </a:lnTo>
                  <a:lnTo>
                    <a:pt x="40" y="36"/>
                  </a:lnTo>
                  <a:lnTo>
                    <a:pt x="40" y="36"/>
                  </a:lnTo>
                  <a:lnTo>
                    <a:pt x="40" y="36"/>
                  </a:lnTo>
                  <a:lnTo>
                    <a:pt x="40" y="40"/>
                  </a:lnTo>
                  <a:lnTo>
                    <a:pt x="40" y="40"/>
                  </a:lnTo>
                  <a:lnTo>
                    <a:pt x="40" y="40"/>
                  </a:lnTo>
                  <a:lnTo>
                    <a:pt x="40" y="36"/>
                  </a:lnTo>
                  <a:lnTo>
                    <a:pt x="40" y="36"/>
                  </a:lnTo>
                  <a:lnTo>
                    <a:pt x="40" y="36"/>
                  </a:lnTo>
                  <a:lnTo>
                    <a:pt x="36" y="36"/>
                  </a:lnTo>
                  <a:lnTo>
                    <a:pt x="36" y="36"/>
                  </a:lnTo>
                  <a:lnTo>
                    <a:pt x="40" y="34"/>
                  </a:lnTo>
                  <a:lnTo>
                    <a:pt x="40" y="34"/>
                  </a:lnTo>
                  <a:lnTo>
                    <a:pt x="36" y="34"/>
                  </a:lnTo>
                  <a:lnTo>
                    <a:pt x="36" y="34"/>
                  </a:lnTo>
                  <a:lnTo>
                    <a:pt x="36" y="34"/>
                  </a:lnTo>
                  <a:lnTo>
                    <a:pt x="36" y="34"/>
                  </a:lnTo>
                  <a:lnTo>
                    <a:pt x="36" y="34"/>
                  </a:lnTo>
                  <a:lnTo>
                    <a:pt x="36" y="34"/>
                  </a:lnTo>
                  <a:lnTo>
                    <a:pt x="32" y="30"/>
                  </a:lnTo>
                  <a:lnTo>
                    <a:pt x="32" y="30"/>
                  </a:lnTo>
                  <a:lnTo>
                    <a:pt x="32" y="30"/>
                  </a:lnTo>
                  <a:lnTo>
                    <a:pt x="32" y="30"/>
                  </a:lnTo>
                  <a:lnTo>
                    <a:pt x="32" y="30"/>
                  </a:lnTo>
                  <a:lnTo>
                    <a:pt x="32" y="26"/>
                  </a:lnTo>
                  <a:lnTo>
                    <a:pt x="32" y="26"/>
                  </a:lnTo>
                  <a:lnTo>
                    <a:pt x="32" y="26"/>
                  </a:lnTo>
                  <a:lnTo>
                    <a:pt x="32" y="26"/>
                  </a:lnTo>
                  <a:lnTo>
                    <a:pt x="32" y="26"/>
                  </a:lnTo>
                  <a:lnTo>
                    <a:pt x="28" y="30"/>
                  </a:lnTo>
                  <a:lnTo>
                    <a:pt x="28" y="34"/>
                  </a:lnTo>
                  <a:lnTo>
                    <a:pt x="28" y="34"/>
                  </a:lnTo>
                  <a:lnTo>
                    <a:pt x="26" y="36"/>
                  </a:lnTo>
                  <a:lnTo>
                    <a:pt x="26" y="36"/>
                  </a:lnTo>
                  <a:lnTo>
                    <a:pt x="26" y="36"/>
                  </a:lnTo>
                  <a:lnTo>
                    <a:pt x="26" y="36"/>
                  </a:lnTo>
                  <a:lnTo>
                    <a:pt x="26" y="36"/>
                  </a:lnTo>
                  <a:lnTo>
                    <a:pt x="26" y="36"/>
                  </a:lnTo>
                  <a:lnTo>
                    <a:pt x="26" y="36"/>
                  </a:lnTo>
                  <a:lnTo>
                    <a:pt x="26" y="36"/>
                  </a:lnTo>
                  <a:lnTo>
                    <a:pt x="22" y="36"/>
                  </a:lnTo>
                  <a:lnTo>
                    <a:pt x="22" y="36"/>
                  </a:lnTo>
                  <a:lnTo>
                    <a:pt x="22" y="36"/>
                  </a:lnTo>
                  <a:lnTo>
                    <a:pt x="22" y="36"/>
                  </a:lnTo>
                  <a:lnTo>
                    <a:pt x="18" y="36"/>
                  </a:lnTo>
                  <a:lnTo>
                    <a:pt x="18" y="36"/>
                  </a:lnTo>
                  <a:lnTo>
                    <a:pt x="18" y="36"/>
                  </a:lnTo>
                  <a:lnTo>
                    <a:pt x="18" y="36"/>
                  </a:lnTo>
                  <a:lnTo>
                    <a:pt x="18" y="36"/>
                  </a:lnTo>
                  <a:lnTo>
                    <a:pt x="14" y="36"/>
                  </a:lnTo>
                  <a:lnTo>
                    <a:pt x="14" y="36"/>
                  </a:lnTo>
                  <a:lnTo>
                    <a:pt x="14" y="36"/>
                  </a:lnTo>
                  <a:lnTo>
                    <a:pt x="14" y="36"/>
                  </a:lnTo>
                  <a:lnTo>
                    <a:pt x="14" y="36"/>
                  </a:lnTo>
                  <a:lnTo>
                    <a:pt x="14" y="36"/>
                  </a:lnTo>
                  <a:lnTo>
                    <a:pt x="14" y="36"/>
                  </a:lnTo>
                  <a:lnTo>
                    <a:pt x="10" y="34"/>
                  </a:lnTo>
                  <a:lnTo>
                    <a:pt x="10" y="34"/>
                  </a:lnTo>
                  <a:lnTo>
                    <a:pt x="10" y="34"/>
                  </a:lnTo>
                  <a:lnTo>
                    <a:pt x="10" y="30"/>
                  </a:lnTo>
                  <a:lnTo>
                    <a:pt x="10" y="26"/>
                  </a:lnTo>
                  <a:lnTo>
                    <a:pt x="10" y="26"/>
                  </a:lnTo>
                  <a:lnTo>
                    <a:pt x="10" y="26"/>
                  </a:lnTo>
                  <a:lnTo>
                    <a:pt x="6" y="26"/>
                  </a:lnTo>
                  <a:lnTo>
                    <a:pt x="6" y="26"/>
                  </a:lnTo>
                  <a:lnTo>
                    <a:pt x="6" y="26"/>
                  </a:lnTo>
                  <a:lnTo>
                    <a:pt x="6" y="26"/>
                  </a:lnTo>
                  <a:lnTo>
                    <a:pt x="2" y="26"/>
                  </a:lnTo>
                  <a:lnTo>
                    <a:pt x="2" y="30"/>
                  </a:lnTo>
                  <a:lnTo>
                    <a:pt x="2" y="30"/>
                  </a:lnTo>
                  <a:lnTo>
                    <a:pt x="2" y="30"/>
                  </a:lnTo>
                  <a:lnTo>
                    <a:pt x="2" y="30"/>
                  </a:lnTo>
                  <a:lnTo>
                    <a:pt x="2" y="30"/>
                  </a:lnTo>
                  <a:lnTo>
                    <a:pt x="2" y="34"/>
                  </a:lnTo>
                  <a:lnTo>
                    <a:pt x="0" y="34"/>
                  </a:lnTo>
                  <a:lnTo>
                    <a:pt x="0" y="34"/>
                  </a:lnTo>
                  <a:lnTo>
                    <a:pt x="0" y="34"/>
                  </a:lnTo>
                  <a:lnTo>
                    <a:pt x="0" y="34"/>
                  </a:lnTo>
                  <a:lnTo>
                    <a:pt x="0" y="30"/>
                  </a:lnTo>
                  <a:lnTo>
                    <a:pt x="0" y="30"/>
                  </a:lnTo>
                  <a:lnTo>
                    <a:pt x="0" y="30"/>
                  </a:lnTo>
                  <a:lnTo>
                    <a:pt x="0" y="30"/>
                  </a:lnTo>
                  <a:lnTo>
                    <a:pt x="0" y="30"/>
                  </a:lnTo>
                  <a:lnTo>
                    <a:pt x="0" y="30"/>
                  </a:lnTo>
                  <a:lnTo>
                    <a:pt x="0" y="30"/>
                  </a:lnTo>
                  <a:lnTo>
                    <a:pt x="0" y="30"/>
                  </a:lnTo>
                  <a:lnTo>
                    <a:pt x="0" y="26"/>
                  </a:lnTo>
                  <a:lnTo>
                    <a:pt x="0" y="26"/>
                  </a:lnTo>
                  <a:lnTo>
                    <a:pt x="0" y="26"/>
                  </a:lnTo>
                  <a:lnTo>
                    <a:pt x="0" y="26"/>
                  </a:lnTo>
                  <a:lnTo>
                    <a:pt x="0" y="22"/>
                  </a:lnTo>
                  <a:lnTo>
                    <a:pt x="2" y="22"/>
                  </a:lnTo>
                  <a:lnTo>
                    <a:pt x="2" y="22"/>
                  </a:lnTo>
                  <a:lnTo>
                    <a:pt x="2" y="22"/>
                  </a:lnTo>
                  <a:lnTo>
                    <a:pt x="6" y="18"/>
                  </a:lnTo>
                  <a:lnTo>
                    <a:pt x="2" y="18"/>
                  </a:lnTo>
                  <a:lnTo>
                    <a:pt x="2" y="18"/>
                  </a:lnTo>
                  <a:lnTo>
                    <a:pt x="2" y="18"/>
                  </a:lnTo>
                  <a:close/>
                  <a:moveTo>
                    <a:pt x="36" y="0"/>
                  </a:moveTo>
                  <a:lnTo>
                    <a:pt x="36" y="0"/>
                  </a:lnTo>
                  <a:lnTo>
                    <a:pt x="36" y="0"/>
                  </a:lnTo>
                  <a:lnTo>
                    <a:pt x="36" y="0"/>
                  </a:lnTo>
                  <a:lnTo>
                    <a:pt x="36" y="0"/>
                  </a:lnTo>
                  <a:lnTo>
                    <a:pt x="36" y="0"/>
                  </a:lnTo>
                  <a:lnTo>
                    <a:pt x="36" y="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46" name="Freeform 125">
              <a:extLst>
                <a:ext uri="{FF2B5EF4-FFF2-40B4-BE49-F238E27FC236}">
                  <a16:creationId xmlns:a16="http://schemas.microsoft.com/office/drawing/2014/main" id="{BDCCB55F-95F2-19F1-28E2-DDC540B2466E}"/>
                </a:ext>
              </a:extLst>
            </p:cNvPr>
            <p:cNvSpPr>
              <a:spLocks/>
            </p:cNvSpPr>
            <p:nvPr/>
          </p:nvSpPr>
          <p:spPr bwMode="auto">
            <a:xfrm>
              <a:off x="4889500" y="3029018"/>
              <a:ext cx="403225" cy="260350"/>
            </a:xfrm>
            <a:custGeom>
              <a:avLst/>
              <a:gdLst>
                <a:gd name="T0" fmla="*/ 96 w 254"/>
                <a:gd name="T1" fmla="*/ 134 h 164"/>
                <a:gd name="T2" fmla="*/ 104 w 254"/>
                <a:gd name="T3" fmla="*/ 124 h 164"/>
                <a:gd name="T4" fmla="*/ 108 w 254"/>
                <a:gd name="T5" fmla="*/ 124 h 164"/>
                <a:gd name="T6" fmla="*/ 104 w 254"/>
                <a:gd name="T7" fmla="*/ 108 h 164"/>
                <a:gd name="T8" fmla="*/ 100 w 254"/>
                <a:gd name="T9" fmla="*/ 98 h 164"/>
                <a:gd name="T10" fmla="*/ 86 w 254"/>
                <a:gd name="T11" fmla="*/ 90 h 164"/>
                <a:gd name="T12" fmla="*/ 64 w 254"/>
                <a:gd name="T13" fmla="*/ 86 h 164"/>
                <a:gd name="T14" fmla="*/ 46 w 254"/>
                <a:gd name="T15" fmla="*/ 98 h 164"/>
                <a:gd name="T16" fmla="*/ 24 w 254"/>
                <a:gd name="T17" fmla="*/ 94 h 164"/>
                <a:gd name="T18" fmla="*/ 8 w 254"/>
                <a:gd name="T19" fmla="*/ 90 h 164"/>
                <a:gd name="T20" fmla="*/ 4 w 254"/>
                <a:gd name="T21" fmla="*/ 74 h 164"/>
                <a:gd name="T22" fmla="*/ 16 w 254"/>
                <a:gd name="T23" fmla="*/ 48 h 164"/>
                <a:gd name="T24" fmla="*/ 26 w 254"/>
                <a:gd name="T25" fmla="*/ 38 h 164"/>
                <a:gd name="T26" fmla="*/ 24 w 254"/>
                <a:gd name="T27" fmla="*/ 18 h 164"/>
                <a:gd name="T28" fmla="*/ 42 w 254"/>
                <a:gd name="T29" fmla="*/ 12 h 164"/>
                <a:gd name="T30" fmla="*/ 64 w 254"/>
                <a:gd name="T31" fmla="*/ 16 h 164"/>
                <a:gd name="T32" fmla="*/ 82 w 254"/>
                <a:gd name="T33" fmla="*/ 18 h 164"/>
                <a:gd name="T34" fmla="*/ 94 w 254"/>
                <a:gd name="T35" fmla="*/ 18 h 164"/>
                <a:gd name="T36" fmla="*/ 108 w 254"/>
                <a:gd name="T37" fmla="*/ 22 h 164"/>
                <a:gd name="T38" fmla="*/ 120 w 254"/>
                <a:gd name="T39" fmla="*/ 18 h 164"/>
                <a:gd name="T40" fmla="*/ 134 w 254"/>
                <a:gd name="T41" fmla="*/ 8 h 164"/>
                <a:gd name="T42" fmla="*/ 156 w 254"/>
                <a:gd name="T43" fmla="*/ 0 h 164"/>
                <a:gd name="T44" fmla="*/ 172 w 254"/>
                <a:gd name="T45" fmla="*/ 12 h 164"/>
                <a:gd name="T46" fmla="*/ 176 w 254"/>
                <a:gd name="T47" fmla="*/ 26 h 164"/>
                <a:gd name="T48" fmla="*/ 190 w 254"/>
                <a:gd name="T49" fmla="*/ 38 h 164"/>
                <a:gd name="T50" fmla="*/ 198 w 254"/>
                <a:gd name="T51" fmla="*/ 42 h 164"/>
                <a:gd name="T52" fmla="*/ 212 w 254"/>
                <a:gd name="T53" fmla="*/ 46 h 164"/>
                <a:gd name="T54" fmla="*/ 232 w 254"/>
                <a:gd name="T55" fmla="*/ 48 h 164"/>
                <a:gd name="T56" fmla="*/ 246 w 254"/>
                <a:gd name="T57" fmla="*/ 56 h 164"/>
                <a:gd name="T58" fmla="*/ 250 w 254"/>
                <a:gd name="T59" fmla="*/ 72 h 164"/>
                <a:gd name="T60" fmla="*/ 254 w 254"/>
                <a:gd name="T61" fmla="*/ 90 h 164"/>
                <a:gd name="T62" fmla="*/ 236 w 254"/>
                <a:gd name="T63" fmla="*/ 98 h 164"/>
                <a:gd name="T64" fmla="*/ 224 w 254"/>
                <a:gd name="T65" fmla="*/ 112 h 164"/>
                <a:gd name="T66" fmla="*/ 206 w 254"/>
                <a:gd name="T67" fmla="*/ 120 h 164"/>
                <a:gd name="T68" fmla="*/ 190 w 254"/>
                <a:gd name="T69" fmla="*/ 124 h 164"/>
                <a:gd name="T70" fmla="*/ 186 w 254"/>
                <a:gd name="T71" fmla="*/ 128 h 164"/>
                <a:gd name="T72" fmla="*/ 172 w 254"/>
                <a:gd name="T73" fmla="*/ 128 h 164"/>
                <a:gd name="T74" fmla="*/ 168 w 254"/>
                <a:gd name="T75" fmla="*/ 130 h 164"/>
                <a:gd name="T76" fmla="*/ 176 w 254"/>
                <a:gd name="T77" fmla="*/ 134 h 164"/>
                <a:gd name="T78" fmla="*/ 186 w 254"/>
                <a:gd name="T79" fmla="*/ 146 h 164"/>
                <a:gd name="T80" fmla="*/ 184 w 254"/>
                <a:gd name="T81" fmla="*/ 138 h 164"/>
                <a:gd name="T82" fmla="*/ 198 w 254"/>
                <a:gd name="T83" fmla="*/ 146 h 164"/>
                <a:gd name="T84" fmla="*/ 194 w 254"/>
                <a:gd name="T85" fmla="*/ 154 h 164"/>
                <a:gd name="T86" fmla="*/ 176 w 254"/>
                <a:gd name="T87" fmla="*/ 160 h 164"/>
                <a:gd name="T88" fmla="*/ 160 w 254"/>
                <a:gd name="T89" fmla="*/ 158 h 164"/>
                <a:gd name="T90" fmla="*/ 150 w 254"/>
                <a:gd name="T91" fmla="*/ 146 h 164"/>
                <a:gd name="T92" fmla="*/ 160 w 254"/>
                <a:gd name="T93" fmla="*/ 134 h 164"/>
                <a:gd name="T94" fmla="*/ 146 w 254"/>
                <a:gd name="T95" fmla="*/ 130 h 164"/>
                <a:gd name="T96" fmla="*/ 138 w 254"/>
                <a:gd name="T97" fmla="*/ 124 h 164"/>
                <a:gd name="T98" fmla="*/ 142 w 254"/>
                <a:gd name="T99" fmla="*/ 124 h 164"/>
                <a:gd name="T100" fmla="*/ 138 w 254"/>
                <a:gd name="T101" fmla="*/ 112 h 164"/>
                <a:gd name="T102" fmla="*/ 134 w 254"/>
                <a:gd name="T103" fmla="*/ 120 h 164"/>
                <a:gd name="T104" fmla="*/ 116 w 254"/>
                <a:gd name="T105" fmla="*/ 134 h 164"/>
                <a:gd name="T106" fmla="*/ 108 w 254"/>
                <a:gd name="T107" fmla="*/ 146 h 164"/>
                <a:gd name="T108" fmla="*/ 94 w 254"/>
                <a:gd name="T109" fmla="*/ 15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164">
                  <a:moveTo>
                    <a:pt x="86" y="146"/>
                  </a:moveTo>
                  <a:lnTo>
                    <a:pt x="86" y="142"/>
                  </a:lnTo>
                  <a:lnTo>
                    <a:pt x="90" y="142"/>
                  </a:lnTo>
                  <a:lnTo>
                    <a:pt x="90" y="138"/>
                  </a:lnTo>
                  <a:lnTo>
                    <a:pt x="94" y="138"/>
                  </a:lnTo>
                  <a:lnTo>
                    <a:pt x="94" y="134"/>
                  </a:lnTo>
                  <a:lnTo>
                    <a:pt x="96" y="134"/>
                  </a:lnTo>
                  <a:lnTo>
                    <a:pt x="96" y="130"/>
                  </a:lnTo>
                  <a:lnTo>
                    <a:pt x="96" y="128"/>
                  </a:lnTo>
                  <a:lnTo>
                    <a:pt x="96" y="124"/>
                  </a:lnTo>
                  <a:lnTo>
                    <a:pt x="100" y="124"/>
                  </a:lnTo>
                  <a:lnTo>
                    <a:pt x="100" y="128"/>
                  </a:lnTo>
                  <a:lnTo>
                    <a:pt x="100" y="124"/>
                  </a:lnTo>
                  <a:lnTo>
                    <a:pt x="104" y="124"/>
                  </a:lnTo>
                  <a:lnTo>
                    <a:pt x="104" y="128"/>
                  </a:lnTo>
                  <a:lnTo>
                    <a:pt x="108" y="128"/>
                  </a:lnTo>
                  <a:lnTo>
                    <a:pt x="108" y="124"/>
                  </a:lnTo>
                  <a:lnTo>
                    <a:pt x="108" y="128"/>
                  </a:lnTo>
                  <a:lnTo>
                    <a:pt x="112" y="128"/>
                  </a:lnTo>
                  <a:lnTo>
                    <a:pt x="112" y="124"/>
                  </a:lnTo>
                  <a:lnTo>
                    <a:pt x="108" y="124"/>
                  </a:lnTo>
                  <a:lnTo>
                    <a:pt x="112" y="124"/>
                  </a:lnTo>
                  <a:lnTo>
                    <a:pt x="112" y="120"/>
                  </a:lnTo>
                  <a:lnTo>
                    <a:pt x="112" y="116"/>
                  </a:lnTo>
                  <a:lnTo>
                    <a:pt x="108" y="116"/>
                  </a:lnTo>
                  <a:lnTo>
                    <a:pt x="104" y="116"/>
                  </a:lnTo>
                  <a:lnTo>
                    <a:pt x="104" y="112"/>
                  </a:lnTo>
                  <a:lnTo>
                    <a:pt x="104" y="108"/>
                  </a:lnTo>
                  <a:lnTo>
                    <a:pt x="104" y="104"/>
                  </a:lnTo>
                  <a:lnTo>
                    <a:pt x="104" y="108"/>
                  </a:lnTo>
                  <a:lnTo>
                    <a:pt x="100" y="104"/>
                  </a:lnTo>
                  <a:lnTo>
                    <a:pt x="104" y="104"/>
                  </a:lnTo>
                  <a:lnTo>
                    <a:pt x="100" y="104"/>
                  </a:lnTo>
                  <a:lnTo>
                    <a:pt x="100" y="102"/>
                  </a:lnTo>
                  <a:lnTo>
                    <a:pt x="100" y="98"/>
                  </a:lnTo>
                  <a:lnTo>
                    <a:pt x="100" y="94"/>
                  </a:lnTo>
                  <a:lnTo>
                    <a:pt x="96" y="94"/>
                  </a:lnTo>
                  <a:lnTo>
                    <a:pt x="94" y="90"/>
                  </a:lnTo>
                  <a:lnTo>
                    <a:pt x="90" y="90"/>
                  </a:lnTo>
                  <a:lnTo>
                    <a:pt x="90" y="86"/>
                  </a:lnTo>
                  <a:lnTo>
                    <a:pt x="86" y="86"/>
                  </a:lnTo>
                  <a:lnTo>
                    <a:pt x="86" y="90"/>
                  </a:lnTo>
                  <a:lnTo>
                    <a:pt x="86" y="86"/>
                  </a:lnTo>
                  <a:lnTo>
                    <a:pt x="82" y="86"/>
                  </a:lnTo>
                  <a:lnTo>
                    <a:pt x="80" y="82"/>
                  </a:lnTo>
                  <a:lnTo>
                    <a:pt x="76" y="82"/>
                  </a:lnTo>
                  <a:lnTo>
                    <a:pt x="72" y="86"/>
                  </a:lnTo>
                  <a:lnTo>
                    <a:pt x="68" y="86"/>
                  </a:lnTo>
                  <a:lnTo>
                    <a:pt x="64" y="86"/>
                  </a:lnTo>
                  <a:lnTo>
                    <a:pt x="64" y="90"/>
                  </a:lnTo>
                  <a:lnTo>
                    <a:pt x="60" y="90"/>
                  </a:lnTo>
                  <a:lnTo>
                    <a:pt x="56" y="94"/>
                  </a:lnTo>
                  <a:lnTo>
                    <a:pt x="54" y="94"/>
                  </a:lnTo>
                  <a:lnTo>
                    <a:pt x="50" y="94"/>
                  </a:lnTo>
                  <a:lnTo>
                    <a:pt x="46" y="94"/>
                  </a:lnTo>
                  <a:lnTo>
                    <a:pt x="46" y="98"/>
                  </a:lnTo>
                  <a:lnTo>
                    <a:pt x="42" y="98"/>
                  </a:lnTo>
                  <a:lnTo>
                    <a:pt x="38" y="98"/>
                  </a:lnTo>
                  <a:lnTo>
                    <a:pt x="38" y="94"/>
                  </a:lnTo>
                  <a:lnTo>
                    <a:pt x="34" y="94"/>
                  </a:lnTo>
                  <a:lnTo>
                    <a:pt x="30" y="94"/>
                  </a:lnTo>
                  <a:lnTo>
                    <a:pt x="26" y="94"/>
                  </a:lnTo>
                  <a:lnTo>
                    <a:pt x="24" y="94"/>
                  </a:lnTo>
                  <a:lnTo>
                    <a:pt x="20" y="94"/>
                  </a:lnTo>
                  <a:lnTo>
                    <a:pt x="16" y="94"/>
                  </a:lnTo>
                  <a:lnTo>
                    <a:pt x="16" y="90"/>
                  </a:lnTo>
                  <a:lnTo>
                    <a:pt x="16" y="94"/>
                  </a:lnTo>
                  <a:lnTo>
                    <a:pt x="12" y="94"/>
                  </a:lnTo>
                  <a:lnTo>
                    <a:pt x="12" y="90"/>
                  </a:lnTo>
                  <a:lnTo>
                    <a:pt x="8" y="90"/>
                  </a:lnTo>
                  <a:lnTo>
                    <a:pt x="4" y="86"/>
                  </a:lnTo>
                  <a:lnTo>
                    <a:pt x="0" y="82"/>
                  </a:lnTo>
                  <a:lnTo>
                    <a:pt x="0" y="86"/>
                  </a:lnTo>
                  <a:lnTo>
                    <a:pt x="0" y="82"/>
                  </a:lnTo>
                  <a:lnTo>
                    <a:pt x="0" y="78"/>
                  </a:lnTo>
                  <a:lnTo>
                    <a:pt x="4" y="78"/>
                  </a:lnTo>
                  <a:lnTo>
                    <a:pt x="4" y="74"/>
                  </a:lnTo>
                  <a:lnTo>
                    <a:pt x="8" y="72"/>
                  </a:lnTo>
                  <a:lnTo>
                    <a:pt x="12" y="72"/>
                  </a:lnTo>
                  <a:lnTo>
                    <a:pt x="8" y="68"/>
                  </a:lnTo>
                  <a:lnTo>
                    <a:pt x="8" y="64"/>
                  </a:lnTo>
                  <a:lnTo>
                    <a:pt x="8" y="60"/>
                  </a:lnTo>
                  <a:lnTo>
                    <a:pt x="16" y="52"/>
                  </a:lnTo>
                  <a:lnTo>
                    <a:pt x="16" y="48"/>
                  </a:lnTo>
                  <a:lnTo>
                    <a:pt x="20" y="48"/>
                  </a:lnTo>
                  <a:lnTo>
                    <a:pt x="20" y="46"/>
                  </a:lnTo>
                  <a:lnTo>
                    <a:pt x="24" y="46"/>
                  </a:lnTo>
                  <a:lnTo>
                    <a:pt x="24" y="42"/>
                  </a:lnTo>
                  <a:lnTo>
                    <a:pt x="26" y="42"/>
                  </a:lnTo>
                  <a:lnTo>
                    <a:pt x="30" y="42"/>
                  </a:lnTo>
                  <a:lnTo>
                    <a:pt x="26" y="38"/>
                  </a:lnTo>
                  <a:lnTo>
                    <a:pt x="26" y="34"/>
                  </a:lnTo>
                  <a:lnTo>
                    <a:pt x="30" y="34"/>
                  </a:lnTo>
                  <a:lnTo>
                    <a:pt x="26" y="34"/>
                  </a:lnTo>
                  <a:lnTo>
                    <a:pt x="26" y="30"/>
                  </a:lnTo>
                  <a:lnTo>
                    <a:pt x="24" y="26"/>
                  </a:lnTo>
                  <a:lnTo>
                    <a:pt x="24" y="22"/>
                  </a:lnTo>
                  <a:lnTo>
                    <a:pt x="24" y="18"/>
                  </a:lnTo>
                  <a:lnTo>
                    <a:pt x="24" y="16"/>
                  </a:lnTo>
                  <a:lnTo>
                    <a:pt x="26" y="18"/>
                  </a:lnTo>
                  <a:lnTo>
                    <a:pt x="30" y="16"/>
                  </a:lnTo>
                  <a:lnTo>
                    <a:pt x="30" y="12"/>
                  </a:lnTo>
                  <a:lnTo>
                    <a:pt x="34" y="12"/>
                  </a:lnTo>
                  <a:lnTo>
                    <a:pt x="38" y="12"/>
                  </a:lnTo>
                  <a:lnTo>
                    <a:pt x="42" y="12"/>
                  </a:lnTo>
                  <a:lnTo>
                    <a:pt x="46" y="12"/>
                  </a:lnTo>
                  <a:lnTo>
                    <a:pt x="50" y="12"/>
                  </a:lnTo>
                  <a:lnTo>
                    <a:pt x="54" y="12"/>
                  </a:lnTo>
                  <a:lnTo>
                    <a:pt x="56" y="12"/>
                  </a:lnTo>
                  <a:lnTo>
                    <a:pt x="60" y="12"/>
                  </a:lnTo>
                  <a:lnTo>
                    <a:pt x="60" y="16"/>
                  </a:lnTo>
                  <a:lnTo>
                    <a:pt x="64" y="16"/>
                  </a:lnTo>
                  <a:lnTo>
                    <a:pt x="64" y="12"/>
                  </a:lnTo>
                  <a:lnTo>
                    <a:pt x="64" y="16"/>
                  </a:lnTo>
                  <a:lnTo>
                    <a:pt x="68" y="16"/>
                  </a:lnTo>
                  <a:lnTo>
                    <a:pt x="72" y="16"/>
                  </a:lnTo>
                  <a:lnTo>
                    <a:pt x="76" y="18"/>
                  </a:lnTo>
                  <a:lnTo>
                    <a:pt x="80" y="18"/>
                  </a:lnTo>
                  <a:lnTo>
                    <a:pt x="82" y="18"/>
                  </a:lnTo>
                  <a:lnTo>
                    <a:pt x="86" y="18"/>
                  </a:lnTo>
                  <a:lnTo>
                    <a:pt x="86" y="16"/>
                  </a:lnTo>
                  <a:lnTo>
                    <a:pt x="86" y="18"/>
                  </a:lnTo>
                  <a:lnTo>
                    <a:pt x="90" y="18"/>
                  </a:lnTo>
                  <a:lnTo>
                    <a:pt x="94" y="18"/>
                  </a:lnTo>
                  <a:lnTo>
                    <a:pt x="94" y="22"/>
                  </a:lnTo>
                  <a:lnTo>
                    <a:pt x="94" y="18"/>
                  </a:lnTo>
                  <a:lnTo>
                    <a:pt x="96" y="18"/>
                  </a:lnTo>
                  <a:lnTo>
                    <a:pt x="100" y="18"/>
                  </a:lnTo>
                  <a:lnTo>
                    <a:pt x="100" y="22"/>
                  </a:lnTo>
                  <a:lnTo>
                    <a:pt x="104" y="22"/>
                  </a:lnTo>
                  <a:lnTo>
                    <a:pt x="104" y="18"/>
                  </a:lnTo>
                  <a:lnTo>
                    <a:pt x="108" y="18"/>
                  </a:lnTo>
                  <a:lnTo>
                    <a:pt x="108" y="22"/>
                  </a:lnTo>
                  <a:lnTo>
                    <a:pt x="112" y="18"/>
                  </a:lnTo>
                  <a:lnTo>
                    <a:pt x="116" y="18"/>
                  </a:lnTo>
                  <a:lnTo>
                    <a:pt x="116" y="22"/>
                  </a:lnTo>
                  <a:lnTo>
                    <a:pt x="120" y="22"/>
                  </a:lnTo>
                  <a:lnTo>
                    <a:pt x="120" y="26"/>
                  </a:lnTo>
                  <a:lnTo>
                    <a:pt x="120" y="22"/>
                  </a:lnTo>
                  <a:lnTo>
                    <a:pt x="120" y="18"/>
                  </a:lnTo>
                  <a:lnTo>
                    <a:pt x="120" y="16"/>
                  </a:lnTo>
                  <a:lnTo>
                    <a:pt x="120" y="12"/>
                  </a:lnTo>
                  <a:lnTo>
                    <a:pt x="124" y="12"/>
                  </a:lnTo>
                  <a:lnTo>
                    <a:pt x="124" y="8"/>
                  </a:lnTo>
                  <a:lnTo>
                    <a:pt x="126" y="8"/>
                  </a:lnTo>
                  <a:lnTo>
                    <a:pt x="130" y="8"/>
                  </a:lnTo>
                  <a:lnTo>
                    <a:pt x="134" y="8"/>
                  </a:lnTo>
                  <a:lnTo>
                    <a:pt x="138" y="8"/>
                  </a:lnTo>
                  <a:lnTo>
                    <a:pt x="142" y="8"/>
                  </a:lnTo>
                  <a:lnTo>
                    <a:pt x="146" y="8"/>
                  </a:lnTo>
                  <a:lnTo>
                    <a:pt x="146" y="4"/>
                  </a:lnTo>
                  <a:lnTo>
                    <a:pt x="150" y="4"/>
                  </a:lnTo>
                  <a:lnTo>
                    <a:pt x="154" y="4"/>
                  </a:lnTo>
                  <a:lnTo>
                    <a:pt x="156" y="0"/>
                  </a:lnTo>
                  <a:lnTo>
                    <a:pt x="160" y="0"/>
                  </a:lnTo>
                  <a:lnTo>
                    <a:pt x="160" y="4"/>
                  </a:lnTo>
                  <a:lnTo>
                    <a:pt x="164" y="4"/>
                  </a:lnTo>
                  <a:lnTo>
                    <a:pt x="164" y="0"/>
                  </a:lnTo>
                  <a:lnTo>
                    <a:pt x="168" y="4"/>
                  </a:lnTo>
                  <a:lnTo>
                    <a:pt x="168" y="8"/>
                  </a:lnTo>
                  <a:lnTo>
                    <a:pt x="172" y="12"/>
                  </a:lnTo>
                  <a:lnTo>
                    <a:pt x="176" y="16"/>
                  </a:lnTo>
                  <a:lnTo>
                    <a:pt x="172" y="16"/>
                  </a:lnTo>
                  <a:lnTo>
                    <a:pt x="168" y="16"/>
                  </a:lnTo>
                  <a:lnTo>
                    <a:pt x="172" y="18"/>
                  </a:lnTo>
                  <a:lnTo>
                    <a:pt x="172" y="22"/>
                  </a:lnTo>
                  <a:lnTo>
                    <a:pt x="172" y="26"/>
                  </a:lnTo>
                  <a:lnTo>
                    <a:pt x="176" y="26"/>
                  </a:lnTo>
                  <a:lnTo>
                    <a:pt x="180" y="26"/>
                  </a:lnTo>
                  <a:lnTo>
                    <a:pt x="184" y="26"/>
                  </a:lnTo>
                  <a:lnTo>
                    <a:pt x="184" y="30"/>
                  </a:lnTo>
                  <a:lnTo>
                    <a:pt x="186" y="30"/>
                  </a:lnTo>
                  <a:lnTo>
                    <a:pt x="186" y="34"/>
                  </a:lnTo>
                  <a:lnTo>
                    <a:pt x="190" y="34"/>
                  </a:lnTo>
                  <a:lnTo>
                    <a:pt x="190" y="38"/>
                  </a:lnTo>
                  <a:lnTo>
                    <a:pt x="186" y="38"/>
                  </a:lnTo>
                  <a:lnTo>
                    <a:pt x="186" y="42"/>
                  </a:lnTo>
                  <a:lnTo>
                    <a:pt x="190" y="42"/>
                  </a:lnTo>
                  <a:lnTo>
                    <a:pt x="190" y="46"/>
                  </a:lnTo>
                  <a:lnTo>
                    <a:pt x="194" y="46"/>
                  </a:lnTo>
                  <a:lnTo>
                    <a:pt x="194" y="42"/>
                  </a:lnTo>
                  <a:lnTo>
                    <a:pt x="198" y="42"/>
                  </a:lnTo>
                  <a:lnTo>
                    <a:pt x="198" y="46"/>
                  </a:lnTo>
                  <a:lnTo>
                    <a:pt x="202" y="46"/>
                  </a:lnTo>
                  <a:lnTo>
                    <a:pt x="206" y="46"/>
                  </a:lnTo>
                  <a:lnTo>
                    <a:pt x="206" y="48"/>
                  </a:lnTo>
                  <a:lnTo>
                    <a:pt x="206" y="46"/>
                  </a:lnTo>
                  <a:lnTo>
                    <a:pt x="210" y="46"/>
                  </a:lnTo>
                  <a:lnTo>
                    <a:pt x="212" y="46"/>
                  </a:lnTo>
                  <a:lnTo>
                    <a:pt x="216" y="42"/>
                  </a:lnTo>
                  <a:lnTo>
                    <a:pt x="220" y="48"/>
                  </a:lnTo>
                  <a:lnTo>
                    <a:pt x="224" y="48"/>
                  </a:lnTo>
                  <a:lnTo>
                    <a:pt x="224" y="52"/>
                  </a:lnTo>
                  <a:lnTo>
                    <a:pt x="228" y="52"/>
                  </a:lnTo>
                  <a:lnTo>
                    <a:pt x="228" y="48"/>
                  </a:lnTo>
                  <a:lnTo>
                    <a:pt x="232" y="48"/>
                  </a:lnTo>
                  <a:lnTo>
                    <a:pt x="232" y="52"/>
                  </a:lnTo>
                  <a:lnTo>
                    <a:pt x="236" y="52"/>
                  </a:lnTo>
                  <a:lnTo>
                    <a:pt x="240" y="52"/>
                  </a:lnTo>
                  <a:lnTo>
                    <a:pt x="240" y="56"/>
                  </a:lnTo>
                  <a:lnTo>
                    <a:pt x="242" y="52"/>
                  </a:lnTo>
                  <a:lnTo>
                    <a:pt x="242" y="56"/>
                  </a:lnTo>
                  <a:lnTo>
                    <a:pt x="246" y="56"/>
                  </a:lnTo>
                  <a:lnTo>
                    <a:pt x="246" y="60"/>
                  </a:lnTo>
                  <a:lnTo>
                    <a:pt x="250" y="60"/>
                  </a:lnTo>
                  <a:lnTo>
                    <a:pt x="254" y="60"/>
                  </a:lnTo>
                  <a:lnTo>
                    <a:pt x="254" y="64"/>
                  </a:lnTo>
                  <a:lnTo>
                    <a:pt x="254" y="68"/>
                  </a:lnTo>
                  <a:lnTo>
                    <a:pt x="254" y="72"/>
                  </a:lnTo>
                  <a:lnTo>
                    <a:pt x="250" y="72"/>
                  </a:lnTo>
                  <a:lnTo>
                    <a:pt x="250" y="74"/>
                  </a:lnTo>
                  <a:lnTo>
                    <a:pt x="254" y="74"/>
                  </a:lnTo>
                  <a:lnTo>
                    <a:pt x="250" y="74"/>
                  </a:lnTo>
                  <a:lnTo>
                    <a:pt x="250" y="78"/>
                  </a:lnTo>
                  <a:lnTo>
                    <a:pt x="250" y="82"/>
                  </a:lnTo>
                  <a:lnTo>
                    <a:pt x="254" y="86"/>
                  </a:lnTo>
                  <a:lnTo>
                    <a:pt x="254" y="90"/>
                  </a:lnTo>
                  <a:lnTo>
                    <a:pt x="250" y="90"/>
                  </a:lnTo>
                  <a:lnTo>
                    <a:pt x="250" y="94"/>
                  </a:lnTo>
                  <a:lnTo>
                    <a:pt x="250" y="98"/>
                  </a:lnTo>
                  <a:lnTo>
                    <a:pt x="246" y="98"/>
                  </a:lnTo>
                  <a:lnTo>
                    <a:pt x="242" y="98"/>
                  </a:lnTo>
                  <a:lnTo>
                    <a:pt x="240" y="98"/>
                  </a:lnTo>
                  <a:lnTo>
                    <a:pt x="236" y="98"/>
                  </a:lnTo>
                  <a:lnTo>
                    <a:pt x="236" y="102"/>
                  </a:lnTo>
                  <a:lnTo>
                    <a:pt x="232" y="102"/>
                  </a:lnTo>
                  <a:lnTo>
                    <a:pt x="228" y="102"/>
                  </a:lnTo>
                  <a:lnTo>
                    <a:pt x="228" y="104"/>
                  </a:lnTo>
                  <a:lnTo>
                    <a:pt x="228" y="108"/>
                  </a:lnTo>
                  <a:lnTo>
                    <a:pt x="228" y="112"/>
                  </a:lnTo>
                  <a:lnTo>
                    <a:pt x="224" y="112"/>
                  </a:lnTo>
                  <a:lnTo>
                    <a:pt x="220" y="112"/>
                  </a:lnTo>
                  <a:lnTo>
                    <a:pt x="216" y="112"/>
                  </a:lnTo>
                  <a:lnTo>
                    <a:pt x="216" y="116"/>
                  </a:lnTo>
                  <a:lnTo>
                    <a:pt x="212" y="116"/>
                  </a:lnTo>
                  <a:lnTo>
                    <a:pt x="210" y="116"/>
                  </a:lnTo>
                  <a:lnTo>
                    <a:pt x="210" y="120"/>
                  </a:lnTo>
                  <a:lnTo>
                    <a:pt x="206" y="120"/>
                  </a:lnTo>
                  <a:lnTo>
                    <a:pt x="206" y="116"/>
                  </a:lnTo>
                  <a:lnTo>
                    <a:pt x="206" y="120"/>
                  </a:lnTo>
                  <a:lnTo>
                    <a:pt x="202" y="120"/>
                  </a:lnTo>
                  <a:lnTo>
                    <a:pt x="198" y="120"/>
                  </a:lnTo>
                  <a:lnTo>
                    <a:pt x="194" y="120"/>
                  </a:lnTo>
                  <a:lnTo>
                    <a:pt x="194" y="124"/>
                  </a:lnTo>
                  <a:lnTo>
                    <a:pt x="190" y="124"/>
                  </a:lnTo>
                  <a:lnTo>
                    <a:pt x="186" y="128"/>
                  </a:lnTo>
                  <a:lnTo>
                    <a:pt x="186" y="130"/>
                  </a:lnTo>
                  <a:lnTo>
                    <a:pt x="184" y="130"/>
                  </a:lnTo>
                  <a:lnTo>
                    <a:pt x="186" y="130"/>
                  </a:lnTo>
                  <a:lnTo>
                    <a:pt x="186" y="128"/>
                  </a:lnTo>
                  <a:lnTo>
                    <a:pt x="186" y="124"/>
                  </a:lnTo>
                  <a:lnTo>
                    <a:pt x="186" y="128"/>
                  </a:lnTo>
                  <a:lnTo>
                    <a:pt x="184" y="128"/>
                  </a:lnTo>
                  <a:lnTo>
                    <a:pt x="180" y="130"/>
                  </a:lnTo>
                  <a:lnTo>
                    <a:pt x="176" y="130"/>
                  </a:lnTo>
                  <a:lnTo>
                    <a:pt x="176" y="134"/>
                  </a:lnTo>
                  <a:lnTo>
                    <a:pt x="176" y="130"/>
                  </a:lnTo>
                  <a:lnTo>
                    <a:pt x="172" y="130"/>
                  </a:lnTo>
                  <a:lnTo>
                    <a:pt x="172" y="128"/>
                  </a:lnTo>
                  <a:lnTo>
                    <a:pt x="172" y="130"/>
                  </a:lnTo>
                  <a:lnTo>
                    <a:pt x="168" y="130"/>
                  </a:lnTo>
                  <a:lnTo>
                    <a:pt x="172" y="130"/>
                  </a:lnTo>
                  <a:lnTo>
                    <a:pt x="168" y="130"/>
                  </a:lnTo>
                  <a:lnTo>
                    <a:pt x="164" y="128"/>
                  </a:lnTo>
                  <a:lnTo>
                    <a:pt x="164" y="130"/>
                  </a:lnTo>
                  <a:lnTo>
                    <a:pt x="168" y="130"/>
                  </a:lnTo>
                  <a:lnTo>
                    <a:pt x="168" y="134"/>
                  </a:lnTo>
                  <a:lnTo>
                    <a:pt x="168" y="130"/>
                  </a:lnTo>
                  <a:lnTo>
                    <a:pt x="168" y="134"/>
                  </a:lnTo>
                  <a:lnTo>
                    <a:pt x="172" y="134"/>
                  </a:lnTo>
                  <a:lnTo>
                    <a:pt x="176" y="134"/>
                  </a:lnTo>
                  <a:lnTo>
                    <a:pt x="172" y="134"/>
                  </a:lnTo>
                  <a:lnTo>
                    <a:pt x="176" y="134"/>
                  </a:lnTo>
                  <a:lnTo>
                    <a:pt x="176" y="138"/>
                  </a:lnTo>
                  <a:lnTo>
                    <a:pt x="180" y="138"/>
                  </a:lnTo>
                  <a:lnTo>
                    <a:pt x="180" y="142"/>
                  </a:lnTo>
                  <a:lnTo>
                    <a:pt x="184" y="142"/>
                  </a:lnTo>
                  <a:lnTo>
                    <a:pt x="184" y="146"/>
                  </a:lnTo>
                  <a:lnTo>
                    <a:pt x="186" y="150"/>
                  </a:lnTo>
                  <a:lnTo>
                    <a:pt x="186" y="146"/>
                  </a:lnTo>
                  <a:lnTo>
                    <a:pt x="184" y="142"/>
                  </a:lnTo>
                  <a:lnTo>
                    <a:pt x="184" y="138"/>
                  </a:lnTo>
                  <a:lnTo>
                    <a:pt x="180" y="138"/>
                  </a:lnTo>
                  <a:lnTo>
                    <a:pt x="180" y="134"/>
                  </a:lnTo>
                  <a:lnTo>
                    <a:pt x="180" y="130"/>
                  </a:lnTo>
                  <a:lnTo>
                    <a:pt x="180" y="134"/>
                  </a:lnTo>
                  <a:lnTo>
                    <a:pt x="184" y="138"/>
                  </a:lnTo>
                  <a:lnTo>
                    <a:pt x="184" y="142"/>
                  </a:lnTo>
                  <a:lnTo>
                    <a:pt x="186" y="146"/>
                  </a:lnTo>
                  <a:lnTo>
                    <a:pt x="190" y="146"/>
                  </a:lnTo>
                  <a:lnTo>
                    <a:pt x="190" y="150"/>
                  </a:lnTo>
                  <a:lnTo>
                    <a:pt x="190" y="146"/>
                  </a:lnTo>
                  <a:lnTo>
                    <a:pt x="194" y="146"/>
                  </a:lnTo>
                  <a:lnTo>
                    <a:pt x="198" y="146"/>
                  </a:lnTo>
                  <a:lnTo>
                    <a:pt x="202" y="146"/>
                  </a:lnTo>
                  <a:lnTo>
                    <a:pt x="206" y="146"/>
                  </a:lnTo>
                  <a:lnTo>
                    <a:pt x="202" y="146"/>
                  </a:lnTo>
                  <a:lnTo>
                    <a:pt x="202" y="150"/>
                  </a:lnTo>
                  <a:lnTo>
                    <a:pt x="202" y="154"/>
                  </a:lnTo>
                  <a:lnTo>
                    <a:pt x="198" y="154"/>
                  </a:lnTo>
                  <a:lnTo>
                    <a:pt x="194" y="154"/>
                  </a:lnTo>
                  <a:lnTo>
                    <a:pt x="190" y="154"/>
                  </a:lnTo>
                  <a:lnTo>
                    <a:pt x="190" y="150"/>
                  </a:lnTo>
                  <a:lnTo>
                    <a:pt x="186" y="154"/>
                  </a:lnTo>
                  <a:lnTo>
                    <a:pt x="184" y="158"/>
                  </a:lnTo>
                  <a:lnTo>
                    <a:pt x="180" y="158"/>
                  </a:lnTo>
                  <a:lnTo>
                    <a:pt x="176" y="158"/>
                  </a:lnTo>
                  <a:lnTo>
                    <a:pt x="176" y="160"/>
                  </a:lnTo>
                  <a:lnTo>
                    <a:pt x="172" y="160"/>
                  </a:lnTo>
                  <a:lnTo>
                    <a:pt x="172" y="164"/>
                  </a:lnTo>
                  <a:lnTo>
                    <a:pt x="168" y="164"/>
                  </a:lnTo>
                  <a:lnTo>
                    <a:pt x="164" y="164"/>
                  </a:lnTo>
                  <a:lnTo>
                    <a:pt x="160" y="164"/>
                  </a:lnTo>
                  <a:lnTo>
                    <a:pt x="160" y="160"/>
                  </a:lnTo>
                  <a:lnTo>
                    <a:pt x="160" y="158"/>
                  </a:lnTo>
                  <a:lnTo>
                    <a:pt x="164" y="158"/>
                  </a:lnTo>
                  <a:lnTo>
                    <a:pt x="164" y="154"/>
                  </a:lnTo>
                  <a:lnTo>
                    <a:pt x="160" y="154"/>
                  </a:lnTo>
                  <a:lnTo>
                    <a:pt x="160" y="150"/>
                  </a:lnTo>
                  <a:lnTo>
                    <a:pt x="156" y="150"/>
                  </a:lnTo>
                  <a:lnTo>
                    <a:pt x="154" y="146"/>
                  </a:lnTo>
                  <a:lnTo>
                    <a:pt x="150" y="146"/>
                  </a:lnTo>
                  <a:lnTo>
                    <a:pt x="146" y="146"/>
                  </a:lnTo>
                  <a:lnTo>
                    <a:pt x="150" y="142"/>
                  </a:lnTo>
                  <a:lnTo>
                    <a:pt x="154" y="142"/>
                  </a:lnTo>
                  <a:lnTo>
                    <a:pt x="154" y="138"/>
                  </a:lnTo>
                  <a:lnTo>
                    <a:pt x="156" y="138"/>
                  </a:lnTo>
                  <a:lnTo>
                    <a:pt x="160" y="138"/>
                  </a:lnTo>
                  <a:lnTo>
                    <a:pt x="160" y="134"/>
                  </a:lnTo>
                  <a:lnTo>
                    <a:pt x="164" y="134"/>
                  </a:lnTo>
                  <a:lnTo>
                    <a:pt x="164" y="130"/>
                  </a:lnTo>
                  <a:lnTo>
                    <a:pt x="160" y="130"/>
                  </a:lnTo>
                  <a:lnTo>
                    <a:pt x="156" y="130"/>
                  </a:lnTo>
                  <a:lnTo>
                    <a:pt x="154" y="130"/>
                  </a:lnTo>
                  <a:lnTo>
                    <a:pt x="150" y="130"/>
                  </a:lnTo>
                  <a:lnTo>
                    <a:pt x="146" y="130"/>
                  </a:lnTo>
                  <a:lnTo>
                    <a:pt x="142" y="130"/>
                  </a:lnTo>
                  <a:lnTo>
                    <a:pt x="142" y="128"/>
                  </a:lnTo>
                  <a:lnTo>
                    <a:pt x="138" y="128"/>
                  </a:lnTo>
                  <a:lnTo>
                    <a:pt x="142" y="128"/>
                  </a:lnTo>
                  <a:lnTo>
                    <a:pt x="138" y="124"/>
                  </a:lnTo>
                  <a:lnTo>
                    <a:pt x="134" y="124"/>
                  </a:lnTo>
                  <a:lnTo>
                    <a:pt x="138" y="124"/>
                  </a:lnTo>
                  <a:lnTo>
                    <a:pt x="142" y="124"/>
                  </a:lnTo>
                  <a:lnTo>
                    <a:pt x="146" y="124"/>
                  </a:lnTo>
                  <a:lnTo>
                    <a:pt x="150" y="120"/>
                  </a:lnTo>
                  <a:lnTo>
                    <a:pt x="146" y="120"/>
                  </a:lnTo>
                  <a:lnTo>
                    <a:pt x="146" y="124"/>
                  </a:lnTo>
                  <a:lnTo>
                    <a:pt x="142" y="120"/>
                  </a:lnTo>
                  <a:lnTo>
                    <a:pt x="142" y="124"/>
                  </a:lnTo>
                  <a:lnTo>
                    <a:pt x="138" y="120"/>
                  </a:lnTo>
                  <a:lnTo>
                    <a:pt x="138" y="116"/>
                  </a:lnTo>
                  <a:lnTo>
                    <a:pt x="138" y="112"/>
                  </a:lnTo>
                  <a:lnTo>
                    <a:pt x="138" y="108"/>
                  </a:lnTo>
                  <a:lnTo>
                    <a:pt x="134" y="108"/>
                  </a:lnTo>
                  <a:lnTo>
                    <a:pt x="138" y="108"/>
                  </a:lnTo>
                  <a:lnTo>
                    <a:pt x="138" y="112"/>
                  </a:lnTo>
                  <a:lnTo>
                    <a:pt x="138" y="116"/>
                  </a:lnTo>
                  <a:lnTo>
                    <a:pt x="138" y="120"/>
                  </a:lnTo>
                  <a:lnTo>
                    <a:pt x="134" y="120"/>
                  </a:lnTo>
                  <a:lnTo>
                    <a:pt x="130" y="120"/>
                  </a:lnTo>
                  <a:lnTo>
                    <a:pt x="134" y="120"/>
                  </a:lnTo>
                  <a:lnTo>
                    <a:pt x="134" y="116"/>
                  </a:lnTo>
                  <a:lnTo>
                    <a:pt x="134" y="120"/>
                  </a:lnTo>
                  <a:lnTo>
                    <a:pt x="130" y="120"/>
                  </a:lnTo>
                  <a:lnTo>
                    <a:pt x="126" y="120"/>
                  </a:lnTo>
                  <a:lnTo>
                    <a:pt x="124" y="124"/>
                  </a:lnTo>
                  <a:lnTo>
                    <a:pt x="124" y="128"/>
                  </a:lnTo>
                  <a:lnTo>
                    <a:pt x="120" y="128"/>
                  </a:lnTo>
                  <a:lnTo>
                    <a:pt x="120" y="130"/>
                  </a:lnTo>
                  <a:lnTo>
                    <a:pt x="116" y="134"/>
                  </a:lnTo>
                  <a:lnTo>
                    <a:pt x="112" y="138"/>
                  </a:lnTo>
                  <a:lnTo>
                    <a:pt x="108" y="138"/>
                  </a:lnTo>
                  <a:lnTo>
                    <a:pt x="108" y="142"/>
                  </a:lnTo>
                  <a:lnTo>
                    <a:pt x="108" y="138"/>
                  </a:lnTo>
                  <a:lnTo>
                    <a:pt x="104" y="138"/>
                  </a:lnTo>
                  <a:lnTo>
                    <a:pt x="104" y="142"/>
                  </a:lnTo>
                  <a:lnTo>
                    <a:pt x="108" y="146"/>
                  </a:lnTo>
                  <a:lnTo>
                    <a:pt x="108" y="150"/>
                  </a:lnTo>
                  <a:lnTo>
                    <a:pt x="108" y="146"/>
                  </a:lnTo>
                  <a:lnTo>
                    <a:pt x="104" y="146"/>
                  </a:lnTo>
                  <a:lnTo>
                    <a:pt x="100" y="146"/>
                  </a:lnTo>
                  <a:lnTo>
                    <a:pt x="96" y="146"/>
                  </a:lnTo>
                  <a:lnTo>
                    <a:pt x="94" y="146"/>
                  </a:lnTo>
                  <a:lnTo>
                    <a:pt x="94" y="150"/>
                  </a:lnTo>
                  <a:lnTo>
                    <a:pt x="90" y="150"/>
                  </a:lnTo>
                  <a:lnTo>
                    <a:pt x="90" y="146"/>
                  </a:lnTo>
                  <a:lnTo>
                    <a:pt x="86" y="146"/>
                  </a:lnTo>
                  <a:lnTo>
                    <a:pt x="86" y="146"/>
                  </a:lnTo>
                  <a:lnTo>
                    <a:pt x="86" y="14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47" name="Freeform 126">
              <a:extLst>
                <a:ext uri="{FF2B5EF4-FFF2-40B4-BE49-F238E27FC236}">
                  <a16:creationId xmlns:a16="http://schemas.microsoft.com/office/drawing/2014/main" id="{F52F9812-D00A-C5E6-66C6-AB4D3F0A630E}"/>
                </a:ext>
              </a:extLst>
            </p:cNvPr>
            <p:cNvSpPr>
              <a:spLocks noEditPoints="1"/>
            </p:cNvSpPr>
            <p:nvPr/>
          </p:nvSpPr>
          <p:spPr bwMode="auto">
            <a:xfrm>
              <a:off x="4210050" y="2733743"/>
              <a:ext cx="225425" cy="381000"/>
            </a:xfrm>
            <a:custGeom>
              <a:avLst/>
              <a:gdLst>
                <a:gd name="T0" fmla="*/ 106 w 142"/>
                <a:gd name="T1" fmla="*/ 2 h 240"/>
                <a:gd name="T2" fmla="*/ 98 w 142"/>
                <a:gd name="T3" fmla="*/ 10 h 240"/>
                <a:gd name="T4" fmla="*/ 94 w 142"/>
                <a:gd name="T5" fmla="*/ 14 h 240"/>
                <a:gd name="T6" fmla="*/ 76 w 142"/>
                <a:gd name="T7" fmla="*/ 44 h 240"/>
                <a:gd name="T8" fmla="*/ 72 w 142"/>
                <a:gd name="T9" fmla="*/ 48 h 240"/>
                <a:gd name="T10" fmla="*/ 46 w 142"/>
                <a:gd name="T11" fmla="*/ 130 h 240"/>
                <a:gd name="T12" fmla="*/ 50 w 142"/>
                <a:gd name="T13" fmla="*/ 108 h 240"/>
                <a:gd name="T14" fmla="*/ 38 w 142"/>
                <a:gd name="T15" fmla="*/ 122 h 240"/>
                <a:gd name="T16" fmla="*/ 34 w 142"/>
                <a:gd name="T17" fmla="*/ 108 h 240"/>
                <a:gd name="T18" fmla="*/ 42 w 142"/>
                <a:gd name="T19" fmla="*/ 92 h 240"/>
                <a:gd name="T20" fmla="*/ 34 w 142"/>
                <a:gd name="T21" fmla="*/ 92 h 240"/>
                <a:gd name="T22" fmla="*/ 34 w 142"/>
                <a:gd name="T23" fmla="*/ 78 h 240"/>
                <a:gd name="T24" fmla="*/ 42 w 142"/>
                <a:gd name="T25" fmla="*/ 62 h 240"/>
                <a:gd name="T26" fmla="*/ 56 w 142"/>
                <a:gd name="T27" fmla="*/ 52 h 240"/>
                <a:gd name="T28" fmla="*/ 60 w 142"/>
                <a:gd name="T29" fmla="*/ 62 h 240"/>
                <a:gd name="T30" fmla="*/ 56 w 142"/>
                <a:gd name="T31" fmla="*/ 70 h 240"/>
                <a:gd name="T32" fmla="*/ 72 w 142"/>
                <a:gd name="T33" fmla="*/ 70 h 240"/>
                <a:gd name="T34" fmla="*/ 90 w 142"/>
                <a:gd name="T35" fmla="*/ 82 h 240"/>
                <a:gd name="T36" fmla="*/ 80 w 142"/>
                <a:gd name="T37" fmla="*/ 100 h 240"/>
                <a:gd name="T38" fmla="*/ 82 w 142"/>
                <a:gd name="T39" fmla="*/ 108 h 240"/>
                <a:gd name="T40" fmla="*/ 98 w 142"/>
                <a:gd name="T41" fmla="*/ 134 h 240"/>
                <a:gd name="T42" fmla="*/ 112 w 142"/>
                <a:gd name="T43" fmla="*/ 156 h 240"/>
                <a:gd name="T44" fmla="*/ 108 w 142"/>
                <a:gd name="T45" fmla="*/ 160 h 240"/>
                <a:gd name="T46" fmla="*/ 124 w 142"/>
                <a:gd name="T47" fmla="*/ 176 h 240"/>
                <a:gd name="T48" fmla="*/ 136 w 142"/>
                <a:gd name="T49" fmla="*/ 198 h 240"/>
                <a:gd name="T50" fmla="*/ 124 w 142"/>
                <a:gd name="T51" fmla="*/ 210 h 240"/>
                <a:gd name="T52" fmla="*/ 132 w 142"/>
                <a:gd name="T53" fmla="*/ 220 h 240"/>
                <a:gd name="T54" fmla="*/ 106 w 142"/>
                <a:gd name="T55" fmla="*/ 224 h 240"/>
                <a:gd name="T56" fmla="*/ 82 w 142"/>
                <a:gd name="T57" fmla="*/ 224 h 240"/>
                <a:gd name="T58" fmla="*/ 50 w 142"/>
                <a:gd name="T59" fmla="*/ 232 h 240"/>
                <a:gd name="T60" fmla="*/ 46 w 142"/>
                <a:gd name="T61" fmla="*/ 228 h 240"/>
                <a:gd name="T62" fmla="*/ 76 w 142"/>
                <a:gd name="T63" fmla="*/ 210 h 240"/>
                <a:gd name="T64" fmla="*/ 64 w 142"/>
                <a:gd name="T65" fmla="*/ 210 h 240"/>
                <a:gd name="T66" fmla="*/ 46 w 142"/>
                <a:gd name="T67" fmla="*/ 206 h 240"/>
                <a:gd name="T68" fmla="*/ 56 w 142"/>
                <a:gd name="T69" fmla="*/ 190 h 240"/>
                <a:gd name="T70" fmla="*/ 50 w 142"/>
                <a:gd name="T71" fmla="*/ 176 h 240"/>
                <a:gd name="T72" fmla="*/ 76 w 142"/>
                <a:gd name="T73" fmla="*/ 168 h 240"/>
                <a:gd name="T74" fmla="*/ 68 w 142"/>
                <a:gd name="T75" fmla="*/ 146 h 240"/>
                <a:gd name="T76" fmla="*/ 64 w 142"/>
                <a:gd name="T77" fmla="*/ 134 h 240"/>
                <a:gd name="T78" fmla="*/ 50 w 142"/>
                <a:gd name="T79" fmla="*/ 138 h 240"/>
                <a:gd name="T80" fmla="*/ 16 w 142"/>
                <a:gd name="T81" fmla="*/ 62 h 240"/>
                <a:gd name="T82" fmla="*/ 26 w 142"/>
                <a:gd name="T83" fmla="*/ 60 h 240"/>
                <a:gd name="T84" fmla="*/ 8 w 142"/>
                <a:gd name="T85" fmla="*/ 74 h 240"/>
                <a:gd name="T86" fmla="*/ 26 w 142"/>
                <a:gd name="T87" fmla="*/ 86 h 240"/>
                <a:gd name="T88" fmla="*/ 30 w 142"/>
                <a:gd name="T89" fmla="*/ 74 h 240"/>
                <a:gd name="T90" fmla="*/ 30 w 142"/>
                <a:gd name="T91" fmla="*/ 78 h 240"/>
                <a:gd name="T92" fmla="*/ 12 w 142"/>
                <a:gd name="T93" fmla="*/ 82 h 240"/>
                <a:gd name="T94" fmla="*/ 12 w 142"/>
                <a:gd name="T95" fmla="*/ 90 h 240"/>
                <a:gd name="T96" fmla="*/ 22 w 142"/>
                <a:gd name="T97" fmla="*/ 96 h 240"/>
                <a:gd name="T98" fmla="*/ 34 w 142"/>
                <a:gd name="T99" fmla="*/ 104 h 240"/>
                <a:gd name="T100" fmla="*/ 26 w 142"/>
                <a:gd name="T101" fmla="*/ 96 h 240"/>
                <a:gd name="T102" fmla="*/ 30 w 142"/>
                <a:gd name="T103" fmla="*/ 112 h 240"/>
                <a:gd name="T104" fmla="*/ 26 w 142"/>
                <a:gd name="T105" fmla="*/ 112 h 240"/>
                <a:gd name="T106" fmla="*/ 46 w 142"/>
                <a:gd name="T107" fmla="*/ 116 h 240"/>
                <a:gd name="T108" fmla="*/ 20 w 142"/>
                <a:gd name="T109" fmla="*/ 146 h 240"/>
                <a:gd name="T110" fmla="*/ 4 w 142"/>
                <a:gd name="T111" fmla="*/ 138 h 240"/>
                <a:gd name="T112" fmla="*/ 34 w 142"/>
                <a:gd name="T113" fmla="*/ 138 h 240"/>
                <a:gd name="T114" fmla="*/ 34 w 142"/>
                <a:gd name="T115" fmla="*/ 150 h 240"/>
                <a:gd name="T116" fmla="*/ 56 w 142"/>
                <a:gd name="T117" fmla="*/ 164 h 240"/>
                <a:gd name="T118" fmla="*/ 128 w 142"/>
                <a:gd name="T119" fmla="*/ 21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240">
                  <a:moveTo>
                    <a:pt x="80" y="36"/>
                  </a:moveTo>
                  <a:lnTo>
                    <a:pt x="82" y="36"/>
                  </a:lnTo>
                  <a:lnTo>
                    <a:pt x="80" y="36"/>
                  </a:lnTo>
                  <a:lnTo>
                    <a:pt x="80" y="36"/>
                  </a:lnTo>
                  <a:lnTo>
                    <a:pt x="80" y="36"/>
                  </a:lnTo>
                  <a:close/>
                  <a:moveTo>
                    <a:pt x="106" y="2"/>
                  </a:moveTo>
                  <a:lnTo>
                    <a:pt x="102" y="2"/>
                  </a:lnTo>
                  <a:lnTo>
                    <a:pt x="106" y="0"/>
                  </a:lnTo>
                  <a:lnTo>
                    <a:pt x="106" y="2"/>
                  </a:lnTo>
                  <a:lnTo>
                    <a:pt x="106" y="2"/>
                  </a:lnTo>
                  <a:lnTo>
                    <a:pt x="106" y="2"/>
                  </a:lnTo>
                  <a:close/>
                  <a:moveTo>
                    <a:pt x="102" y="6"/>
                  </a:moveTo>
                  <a:lnTo>
                    <a:pt x="102" y="2"/>
                  </a:lnTo>
                  <a:lnTo>
                    <a:pt x="102" y="6"/>
                  </a:lnTo>
                  <a:lnTo>
                    <a:pt x="102" y="6"/>
                  </a:lnTo>
                  <a:lnTo>
                    <a:pt x="102" y="6"/>
                  </a:lnTo>
                  <a:close/>
                  <a:moveTo>
                    <a:pt x="94" y="14"/>
                  </a:moveTo>
                  <a:lnTo>
                    <a:pt x="98" y="10"/>
                  </a:lnTo>
                  <a:lnTo>
                    <a:pt x="94" y="10"/>
                  </a:lnTo>
                  <a:lnTo>
                    <a:pt x="94" y="6"/>
                  </a:lnTo>
                  <a:lnTo>
                    <a:pt x="98" y="6"/>
                  </a:lnTo>
                  <a:lnTo>
                    <a:pt x="98" y="10"/>
                  </a:lnTo>
                  <a:lnTo>
                    <a:pt x="102" y="10"/>
                  </a:lnTo>
                  <a:lnTo>
                    <a:pt x="102" y="14"/>
                  </a:lnTo>
                  <a:lnTo>
                    <a:pt x="98" y="14"/>
                  </a:lnTo>
                  <a:lnTo>
                    <a:pt x="102" y="14"/>
                  </a:lnTo>
                  <a:lnTo>
                    <a:pt x="102" y="18"/>
                  </a:lnTo>
                  <a:lnTo>
                    <a:pt x="98" y="18"/>
                  </a:lnTo>
                  <a:lnTo>
                    <a:pt x="98" y="22"/>
                  </a:lnTo>
                  <a:lnTo>
                    <a:pt x="98" y="18"/>
                  </a:lnTo>
                  <a:lnTo>
                    <a:pt x="98" y="14"/>
                  </a:lnTo>
                  <a:lnTo>
                    <a:pt x="94" y="18"/>
                  </a:lnTo>
                  <a:lnTo>
                    <a:pt x="94" y="14"/>
                  </a:lnTo>
                  <a:lnTo>
                    <a:pt x="94" y="14"/>
                  </a:lnTo>
                  <a:lnTo>
                    <a:pt x="94" y="14"/>
                  </a:lnTo>
                  <a:close/>
                  <a:moveTo>
                    <a:pt x="76" y="44"/>
                  </a:moveTo>
                  <a:lnTo>
                    <a:pt x="72" y="44"/>
                  </a:lnTo>
                  <a:lnTo>
                    <a:pt x="68" y="44"/>
                  </a:lnTo>
                  <a:lnTo>
                    <a:pt x="68" y="40"/>
                  </a:lnTo>
                  <a:lnTo>
                    <a:pt x="72" y="40"/>
                  </a:lnTo>
                  <a:lnTo>
                    <a:pt x="76" y="40"/>
                  </a:lnTo>
                  <a:lnTo>
                    <a:pt x="76" y="44"/>
                  </a:lnTo>
                  <a:lnTo>
                    <a:pt x="80" y="44"/>
                  </a:lnTo>
                  <a:lnTo>
                    <a:pt x="76" y="44"/>
                  </a:lnTo>
                  <a:lnTo>
                    <a:pt x="76" y="44"/>
                  </a:lnTo>
                  <a:lnTo>
                    <a:pt x="76" y="44"/>
                  </a:lnTo>
                  <a:close/>
                  <a:moveTo>
                    <a:pt x="72" y="48"/>
                  </a:moveTo>
                  <a:lnTo>
                    <a:pt x="68" y="48"/>
                  </a:lnTo>
                  <a:lnTo>
                    <a:pt x="68" y="44"/>
                  </a:lnTo>
                  <a:lnTo>
                    <a:pt x="72" y="44"/>
                  </a:lnTo>
                  <a:lnTo>
                    <a:pt x="72" y="48"/>
                  </a:lnTo>
                  <a:lnTo>
                    <a:pt x="72" y="48"/>
                  </a:lnTo>
                  <a:lnTo>
                    <a:pt x="72" y="48"/>
                  </a:lnTo>
                  <a:close/>
                  <a:moveTo>
                    <a:pt x="76" y="48"/>
                  </a:moveTo>
                  <a:lnTo>
                    <a:pt x="72" y="48"/>
                  </a:lnTo>
                  <a:lnTo>
                    <a:pt x="76" y="48"/>
                  </a:lnTo>
                  <a:lnTo>
                    <a:pt x="76" y="44"/>
                  </a:lnTo>
                  <a:lnTo>
                    <a:pt x="76" y="48"/>
                  </a:lnTo>
                  <a:lnTo>
                    <a:pt x="76" y="48"/>
                  </a:lnTo>
                  <a:lnTo>
                    <a:pt x="76" y="48"/>
                  </a:lnTo>
                  <a:close/>
                  <a:moveTo>
                    <a:pt x="50" y="138"/>
                  </a:moveTo>
                  <a:lnTo>
                    <a:pt x="46" y="138"/>
                  </a:lnTo>
                  <a:lnTo>
                    <a:pt x="46" y="134"/>
                  </a:lnTo>
                  <a:lnTo>
                    <a:pt x="42" y="134"/>
                  </a:lnTo>
                  <a:lnTo>
                    <a:pt x="42" y="130"/>
                  </a:lnTo>
                  <a:lnTo>
                    <a:pt x="46" y="130"/>
                  </a:lnTo>
                  <a:lnTo>
                    <a:pt x="46" y="126"/>
                  </a:lnTo>
                  <a:lnTo>
                    <a:pt x="50" y="126"/>
                  </a:lnTo>
                  <a:lnTo>
                    <a:pt x="50" y="122"/>
                  </a:lnTo>
                  <a:lnTo>
                    <a:pt x="50" y="120"/>
                  </a:lnTo>
                  <a:lnTo>
                    <a:pt x="50" y="116"/>
                  </a:lnTo>
                  <a:lnTo>
                    <a:pt x="46" y="116"/>
                  </a:lnTo>
                  <a:lnTo>
                    <a:pt x="46" y="112"/>
                  </a:lnTo>
                  <a:lnTo>
                    <a:pt x="50" y="112"/>
                  </a:lnTo>
                  <a:lnTo>
                    <a:pt x="52" y="112"/>
                  </a:lnTo>
                  <a:lnTo>
                    <a:pt x="50" y="112"/>
                  </a:lnTo>
                  <a:lnTo>
                    <a:pt x="50" y="108"/>
                  </a:lnTo>
                  <a:lnTo>
                    <a:pt x="46" y="108"/>
                  </a:lnTo>
                  <a:lnTo>
                    <a:pt x="46" y="112"/>
                  </a:lnTo>
                  <a:lnTo>
                    <a:pt x="42" y="112"/>
                  </a:lnTo>
                  <a:lnTo>
                    <a:pt x="42" y="108"/>
                  </a:lnTo>
                  <a:lnTo>
                    <a:pt x="46" y="104"/>
                  </a:lnTo>
                  <a:lnTo>
                    <a:pt x="42" y="108"/>
                  </a:lnTo>
                  <a:lnTo>
                    <a:pt x="38" y="108"/>
                  </a:lnTo>
                  <a:lnTo>
                    <a:pt x="38" y="112"/>
                  </a:lnTo>
                  <a:lnTo>
                    <a:pt x="42" y="116"/>
                  </a:lnTo>
                  <a:lnTo>
                    <a:pt x="38" y="116"/>
                  </a:lnTo>
                  <a:lnTo>
                    <a:pt x="38" y="122"/>
                  </a:lnTo>
                  <a:lnTo>
                    <a:pt x="34" y="126"/>
                  </a:lnTo>
                  <a:lnTo>
                    <a:pt x="34" y="122"/>
                  </a:lnTo>
                  <a:lnTo>
                    <a:pt x="34" y="120"/>
                  </a:lnTo>
                  <a:lnTo>
                    <a:pt x="34" y="116"/>
                  </a:lnTo>
                  <a:lnTo>
                    <a:pt x="38" y="116"/>
                  </a:lnTo>
                  <a:lnTo>
                    <a:pt x="34" y="116"/>
                  </a:lnTo>
                  <a:lnTo>
                    <a:pt x="34" y="112"/>
                  </a:lnTo>
                  <a:lnTo>
                    <a:pt x="38" y="112"/>
                  </a:lnTo>
                  <a:lnTo>
                    <a:pt x="38" y="108"/>
                  </a:lnTo>
                  <a:lnTo>
                    <a:pt x="34" y="112"/>
                  </a:lnTo>
                  <a:lnTo>
                    <a:pt x="34" y="108"/>
                  </a:lnTo>
                  <a:lnTo>
                    <a:pt x="38" y="108"/>
                  </a:lnTo>
                  <a:lnTo>
                    <a:pt x="38" y="104"/>
                  </a:lnTo>
                  <a:lnTo>
                    <a:pt x="38" y="100"/>
                  </a:lnTo>
                  <a:lnTo>
                    <a:pt x="42" y="100"/>
                  </a:lnTo>
                  <a:lnTo>
                    <a:pt x="46" y="100"/>
                  </a:lnTo>
                  <a:lnTo>
                    <a:pt x="46" y="96"/>
                  </a:lnTo>
                  <a:lnTo>
                    <a:pt x="42" y="100"/>
                  </a:lnTo>
                  <a:lnTo>
                    <a:pt x="42" y="96"/>
                  </a:lnTo>
                  <a:lnTo>
                    <a:pt x="42" y="92"/>
                  </a:lnTo>
                  <a:lnTo>
                    <a:pt x="46" y="92"/>
                  </a:lnTo>
                  <a:lnTo>
                    <a:pt x="42" y="92"/>
                  </a:lnTo>
                  <a:lnTo>
                    <a:pt x="38" y="96"/>
                  </a:lnTo>
                  <a:lnTo>
                    <a:pt x="34" y="96"/>
                  </a:lnTo>
                  <a:lnTo>
                    <a:pt x="30" y="96"/>
                  </a:lnTo>
                  <a:lnTo>
                    <a:pt x="34" y="96"/>
                  </a:lnTo>
                  <a:lnTo>
                    <a:pt x="34" y="92"/>
                  </a:lnTo>
                  <a:lnTo>
                    <a:pt x="38" y="92"/>
                  </a:lnTo>
                  <a:lnTo>
                    <a:pt x="34" y="92"/>
                  </a:lnTo>
                  <a:lnTo>
                    <a:pt x="30" y="92"/>
                  </a:lnTo>
                  <a:lnTo>
                    <a:pt x="26" y="92"/>
                  </a:lnTo>
                  <a:lnTo>
                    <a:pt x="30" y="92"/>
                  </a:lnTo>
                  <a:lnTo>
                    <a:pt x="34" y="92"/>
                  </a:lnTo>
                  <a:lnTo>
                    <a:pt x="34" y="90"/>
                  </a:lnTo>
                  <a:lnTo>
                    <a:pt x="38" y="90"/>
                  </a:lnTo>
                  <a:lnTo>
                    <a:pt x="34" y="90"/>
                  </a:lnTo>
                  <a:lnTo>
                    <a:pt x="34" y="86"/>
                  </a:lnTo>
                  <a:lnTo>
                    <a:pt x="34" y="90"/>
                  </a:lnTo>
                  <a:lnTo>
                    <a:pt x="38" y="90"/>
                  </a:lnTo>
                  <a:lnTo>
                    <a:pt x="34" y="86"/>
                  </a:lnTo>
                  <a:lnTo>
                    <a:pt x="38" y="86"/>
                  </a:lnTo>
                  <a:lnTo>
                    <a:pt x="38" y="82"/>
                  </a:lnTo>
                  <a:lnTo>
                    <a:pt x="38" y="78"/>
                  </a:lnTo>
                  <a:lnTo>
                    <a:pt x="34" y="78"/>
                  </a:lnTo>
                  <a:lnTo>
                    <a:pt x="34" y="74"/>
                  </a:lnTo>
                  <a:lnTo>
                    <a:pt x="38" y="74"/>
                  </a:lnTo>
                  <a:lnTo>
                    <a:pt x="34" y="74"/>
                  </a:lnTo>
                  <a:lnTo>
                    <a:pt x="34" y="70"/>
                  </a:lnTo>
                  <a:lnTo>
                    <a:pt x="34" y="66"/>
                  </a:lnTo>
                  <a:lnTo>
                    <a:pt x="38" y="70"/>
                  </a:lnTo>
                  <a:lnTo>
                    <a:pt x="38" y="66"/>
                  </a:lnTo>
                  <a:lnTo>
                    <a:pt x="42" y="66"/>
                  </a:lnTo>
                  <a:lnTo>
                    <a:pt x="46" y="66"/>
                  </a:lnTo>
                  <a:lnTo>
                    <a:pt x="42" y="66"/>
                  </a:lnTo>
                  <a:lnTo>
                    <a:pt x="42" y="62"/>
                  </a:lnTo>
                  <a:lnTo>
                    <a:pt x="38" y="62"/>
                  </a:lnTo>
                  <a:lnTo>
                    <a:pt x="42" y="62"/>
                  </a:lnTo>
                  <a:lnTo>
                    <a:pt x="42" y="60"/>
                  </a:lnTo>
                  <a:lnTo>
                    <a:pt x="46" y="60"/>
                  </a:lnTo>
                  <a:lnTo>
                    <a:pt x="42" y="60"/>
                  </a:lnTo>
                  <a:lnTo>
                    <a:pt x="42" y="56"/>
                  </a:lnTo>
                  <a:lnTo>
                    <a:pt x="46" y="52"/>
                  </a:lnTo>
                  <a:lnTo>
                    <a:pt x="50" y="52"/>
                  </a:lnTo>
                  <a:lnTo>
                    <a:pt x="50" y="56"/>
                  </a:lnTo>
                  <a:lnTo>
                    <a:pt x="52" y="52"/>
                  </a:lnTo>
                  <a:lnTo>
                    <a:pt x="56" y="52"/>
                  </a:lnTo>
                  <a:lnTo>
                    <a:pt x="60" y="52"/>
                  </a:lnTo>
                  <a:lnTo>
                    <a:pt x="64" y="52"/>
                  </a:lnTo>
                  <a:lnTo>
                    <a:pt x="68" y="52"/>
                  </a:lnTo>
                  <a:lnTo>
                    <a:pt x="72" y="52"/>
                  </a:lnTo>
                  <a:lnTo>
                    <a:pt x="76" y="52"/>
                  </a:lnTo>
                  <a:lnTo>
                    <a:pt x="72" y="56"/>
                  </a:lnTo>
                  <a:lnTo>
                    <a:pt x="72" y="60"/>
                  </a:lnTo>
                  <a:lnTo>
                    <a:pt x="68" y="60"/>
                  </a:lnTo>
                  <a:lnTo>
                    <a:pt x="68" y="62"/>
                  </a:lnTo>
                  <a:lnTo>
                    <a:pt x="64" y="62"/>
                  </a:lnTo>
                  <a:lnTo>
                    <a:pt x="60" y="62"/>
                  </a:lnTo>
                  <a:lnTo>
                    <a:pt x="60" y="66"/>
                  </a:lnTo>
                  <a:lnTo>
                    <a:pt x="56" y="66"/>
                  </a:lnTo>
                  <a:lnTo>
                    <a:pt x="52" y="66"/>
                  </a:lnTo>
                  <a:lnTo>
                    <a:pt x="56" y="66"/>
                  </a:lnTo>
                  <a:lnTo>
                    <a:pt x="56" y="70"/>
                  </a:lnTo>
                  <a:lnTo>
                    <a:pt x="60" y="70"/>
                  </a:lnTo>
                  <a:lnTo>
                    <a:pt x="60" y="66"/>
                  </a:lnTo>
                  <a:lnTo>
                    <a:pt x="64" y="66"/>
                  </a:lnTo>
                  <a:lnTo>
                    <a:pt x="64" y="70"/>
                  </a:lnTo>
                  <a:lnTo>
                    <a:pt x="60" y="70"/>
                  </a:lnTo>
                  <a:lnTo>
                    <a:pt x="56" y="70"/>
                  </a:lnTo>
                  <a:lnTo>
                    <a:pt x="52" y="74"/>
                  </a:lnTo>
                  <a:lnTo>
                    <a:pt x="56" y="74"/>
                  </a:lnTo>
                  <a:lnTo>
                    <a:pt x="56" y="70"/>
                  </a:lnTo>
                  <a:lnTo>
                    <a:pt x="60" y="74"/>
                  </a:lnTo>
                  <a:lnTo>
                    <a:pt x="56" y="74"/>
                  </a:lnTo>
                  <a:lnTo>
                    <a:pt x="56" y="78"/>
                  </a:lnTo>
                  <a:lnTo>
                    <a:pt x="60" y="74"/>
                  </a:lnTo>
                  <a:lnTo>
                    <a:pt x="64" y="74"/>
                  </a:lnTo>
                  <a:lnTo>
                    <a:pt x="68" y="74"/>
                  </a:lnTo>
                  <a:lnTo>
                    <a:pt x="68" y="70"/>
                  </a:lnTo>
                  <a:lnTo>
                    <a:pt x="72" y="70"/>
                  </a:lnTo>
                  <a:lnTo>
                    <a:pt x="72" y="74"/>
                  </a:lnTo>
                  <a:lnTo>
                    <a:pt x="76" y="74"/>
                  </a:lnTo>
                  <a:lnTo>
                    <a:pt x="76" y="70"/>
                  </a:lnTo>
                  <a:lnTo>
                    <a:pt x="80" y="70"/>
                  </a:lnTo>
                  <a:lnTo>
                    <a:pt x="82" y="74"/>
                  </a:lnTo>
                  <a:lnTo>
                    <a:pt x="86" y="74"/>
                  </a:lnTo>
                  <a:lnTo>
                    <a:pt x="86" y="70"/>
                  </a:lnTo>
                  <a:lnTo>
                    <a:pt x="90" y="70"/>
                  </a:lnTo>
                  <a:lnTo>
                    <a:pt x="90" y="74"/>
                  </a:lnTo>
                  <a:lnTo>
                    <a:pt x="90" y="78"/>
                  </a:lnTo>
                  <a:lnTo>
                    <a:pt x="90" y="82"/>
                  </a:lnTo>
                  <a:lnTo>
                    <a:pt x="86" y="82"/>
                  </a:lnTo>
                  <a:lnTo>
                    <a:pt x="86" y="86"/>
                  </a:lnTo>
                  <a:lnTo>
                    <a:pt x="86" y="90"/>
                  </a:lnTo>
                  <a:lnTo>
                    <a:pt x="82" y="92"/>
                  </a:lnTo>
                  <a:lnTo>
                    <a:pt x="82" y="96"/>
                  </a:lnTo>
                  <a:lnTo>
                    <a:pt x="80" y="96"/>
                  </a:lnTo>
                  <a:lnTo>
                    <a:pt x="80" y="100"/>
                  </a:lnTo>
                  <a:lnTo>
                    <a:pt x="76" y="100"/>
                  </a:lnTo>
                  <a:lnTo>
                    <a:pt x="72" y="100"/>
                  </a:lnTo>
                  <a:lnTo>
                    <a:pt x="76" y="100"/>
                  </a:lnTo>
                  <a:lnTo>
                    <a:pt x="80" y="100"/>
                  </a:lnTo>
                  <a:lnTo>
                    <a:pt x="80" y="104"/>
                  </a:lnTo>
                  <a:lnTo>
                    <a:pt x="76" y="104"/>
                  </a:lnTo>
                  <a:lnTo>
                    <a:pt x="72" y="108"/>
                  </a:lnTo>
                  <a:lnTo>
                    <a:pt x="68" y="108"/>
                  </a:lnTo>
                  <a:lnTo>
                    <a:pt x="64" y="108"/>
                  </a:lnTo>
                  <a:lnTo>
                    <a:pt x="68" y="108"/>
                  </a:lnTo>
                  <a:lnTo>
                    <a:pt x="72" y="112"/>
                  </a:lnTo>
                  <a:lnTo>
                    <a:pt x="76" y="112"/>
                  </a:lnTo>
                  <a:lnTo>
                    <a:pt x="76" y="108"/>
                  </a:lnTo>
                  <a:lnTo>
                    <a:pt x="80" y="108"/>
                  </a:lnTo>
                  <a:lnTo>
                    <a:pt x="82" y="108"/>
                  </a:lnTo>
                  <a:lnTo>
                    <a:pt x="82" y="112"/>
                  </a:lnTo>
                  <a:lnTo>
                    <a:pt x="86" y="112"/>
                  </a:lnTo>
                  <a:lnTo>
                    <a:pt x="86" y="116"/>
                  </a:lnTo>
                  <a:lnTo>
                    <a:pt x="90" y="116"/>
                  </a:lnTo>
                  <a:lnTo>
                    <a:pt x="90" y="120"/>
                  </a:lnTo>
                  <a:lnTo>
                    <a:pt x="94" y="120"/>
                  </a:lnTo>
                  <a:lnTo>
                    <a:pt x="94" y="122"/>
                  </a:lnTo>
                  <a:lnTo>
                    <a:pt x="94" y="126"/>
                  </a:lnTo>
                  <a:lnTo>
                    <a:pt x="94" y="130"/>
                  </a:lnTo>
                  <a:lnTo>
                    <a:pt x="98" y="130"/>
                  </a:lnTo>
                  <a:lnTo>
                    <a:pt x="98" y="134"/>
                  </a:lnTo>
                  <a:lnTo>
                    <a:pt x="98" y="138"/>
                  </a:lnTo>
                  <a:lnTo>
                    <a:pt x="102" y="138"/>
                  </a:lnTo>
                  <a:lnTo>
                    <a:pt x="106" y="142"/>
                  </a:lnTo>
                  <a:lnTo>
                    <a:pt x="108" y="142"/>
                  </a:lnTo>
                  <a:lnTo>
                    <a:pt x="108" y="146"/>
                  </a:lnTo>
                  <a:lnTo>
                    <a:pt x="112" y="146"/>
                  </a:lnTo>
                  <a:lnTo>
                    <a:pt x="112" y="150"/>
                  </a:lnTo>
                  <a:lnTo>
                    <a:pt x="116" y="150"/>
                  </a:lnTo>
                  <a:lnTo>
                    <a:pt x="112" y="150"/>
                  </a:lnTo>
                  <a:lnTo>
                    <a:pt x="112" y="152"/>
                  </a:lnTo>
                  <a:lnTo>
                    <a:pt x="112" y="156"/>
                  </a:lnTo>
                  <a:lnTo>
                    <a:pt x="116" y="156"/>
                  </a:lnTo>
                  <a:lnTo>
                    <a:pt x="116" y="160"/>
                  </a:lnTo>
                  <a:lnTo>
                    <a:pt x="120" y="160"/>
                  </a:lnTo>
                  <a:lnTo>
                    <a:pt x="116" y="164"/>
                  </a:lnTo>
                  <a:lnTo>
                    <a:pt x="116" y="160"/>
                  </a:lnTo>
                  <a:lnTo>
                    <a:pt x="120" y="160"/>
                  </a:lnTo>
                  <a:lnTo>
                    <a:pt x="116" y="160"/>
                  </a:lnTo>
                  <a:lnTo>
                    <a:pt x="112" y="160"/>
                  </a:lnTo>
                  <a:lnTo>
                    <a:pt x="108" y="160"/>
                  </a:lnTo>
                  <a:lnTo>
                    <a:pt x="106" y="160"/>
                  </a:lnTo>
                  <a:lnTo>
                    <a:pt x="108" y="160"/>
                  </a:lnTo>
                  <a:lnTo>
                    <a:pt x="112" y="160"/>
                  </a:lnTo>
                  <a:lnTo>
                    <a:pt x="116" y="160"/>
                  </a:lnTo>
                  <a:lnTo>
                    <a:pt x="116" y="164"/>
                  </a:lnTo>
                  <a:lnTo>
                    <a:pt x="120" y="164"/>
                  </a:lnTo>
                  <a:lnTo>
                    <a:pt x="120" y="168"/>
                  </a:lnTo>
                  <a:lnTo>
                    <a:pt x="120" y="172"/>
                  </a:lnTo>
                  <a:lnTo>
                    <a:pt x="120" y="176"/>
                  </a:lnTo>
                  <a:lnTo>
                    <a:pt x="116" y="176"/>
                  </a:lnTo>
                  <a:lnTo>
                    <a:pt x="120" y="180"/>
                  </a:lnTo>
                  <a:lnTo>
                    <a:pt x="124" y="180"/>
                  </a:lnTo>
                  <a:lnTo>
                    <a:pt x="124" y="176"/>
                  </a:lnTo>
                  <a:lnTo>
                    <a:pt x="128" y="176"/>
                  </a:lnTo>
                  <a:lnTo>
                    <a:pt x="132" y="176"/>
                  </a:lnTo>
                  <a:lnTo>
                    <a:pt x="136" y="176"/>
                  </a:lnTo>
                  <a:lnTo>
                    <a:pt x="138" y="180"/>
                  </a:lnTo>
                  <a:lnTo>
                    <a:pt x="142" y="182"/>
                  </a:lnTo>
                  <a:lnTo>
                    <a:pt x="142" y="186"/>
                  </a:lnTo>
                  <a:lnTo>
                    <a:pt x="138" y="190"/>
                  </a:lnTo>
                  <a:lnTo>
                    <a:pt x="138" y="194"/>
                  </a:lnTo>
                  <a:lnTo>
                    <a:pt x="136" y="198"/>
                  </a:lnTo>
                  <a:lnTo>
                    <a:pt x="132" y="194"/>
                  </a:lnTo>
                  <a:lnTo>
                    <a:pt x="136" y="198"/>
                  </a:lnTo>
                  <a:lnTo>
                    <a:pt x="136" y="202"/>
                  </a:lnTo>
                  <a:lnTo>
                    <a:pt x="132" y="202"/>
                  </a:lnTo>
                  <a:lnTo>
                    <a:pt x="132" y="198"/>
                  </a:lnTo>
                  <a:lnTo>
                    <a:pt x="132" y="202"/>
                  </a:lnTo>
                  <a:lnTo>
                    <a:pt x="128" y="202"/>
                  </a:lnTo>
                  <a:lnTo>
                    <a:pt x="132" y="202"/>
                  </a:lnTo>
                  <a:lnTo>
                    <a:pt x="132" y="206"/>
                  </a:lnTo>
                  <a:lnTo>
                    <a:pt x="128" y="206"/>
                  </a:lnTo>
                  <a:lnTo>
                    <a:pt x="124" y="206"/>
                  </a:lnTo>
                  <a:lnTo>
                    <a:pt x="120" y="210"/>
                  </a:lnTo>
                  <a:lnTo>
                    <a:pt x="124" y="210"/>
                  </a:lnTo>
                  <a:lnTo>
                    <a:pt x="124" y="206"/>
                  </a:lnTo>
                  <a:lnTo>
                    <a:pt x="128" y="206"/>
                  </a:lnTo>
                  <a:lnTo>
                    <a:pt x="128" y="210"/>
                  </a:lnTo>
                  <a:lnTo>
                    <a:pt x="124" y="210"/>
                  </a:lnTo>
                  <a:lnTo>
                    <a:pt x="128" y="210"/>
                  </a:lnTo>
                  <a:lnTo>
                    <a:pt x="132" y="210"/>
                  </a:lnTo>
                  <a:lnTo>
                    <a:pt x="136" y="210"/>
                  </a:lnTo>
                  <a:lnTo>
                    <a:pt x="136" y="212"/>
                  </a:lnTo>
                  <a:lnTo>
                    <a:pt x="136" y="216"/>
                  </a:lnTo>
                  <a:lnTo>
                    <a:pt x="132" y="216"/>
                  </a:lnTo>
                  <a:lnTo>
                    <a:pt x="132" y="220"/>
                  </a:lnTo>
                  <a:lnTo>
                    <a:pt x="128" y="220"/>
                  </a:lnTo>
                  <a:lnTo>
                    <a:pt x="128" y="216"/>
                  </a:lnTo>
                  <a:lnTo>
                    <a:pt x="128" y="220"/>
                  </a:lnTo>
                  <a:lnTo>
                    <a:pt x="124" y="220"/>
                  </a:lnTo>
                  <a:lnTo>
                    <a:pt x="120" y="220"/>
                  </a:lnTo>
                  <a:lnTo>
                    <a:pt x="120" y="224"/>
                  </a:lnTo>
                  <a:lnTo>
                    <a:pt x="116" y="220"/>
                  </a:lnTo>
                  <a:lnTo>
                    <a:pt x="112" y="220"/>
                  </a:lnTo>
                  <a:lnTo>
                    <a:pt x="108" y="220"/>
                  </a:lnTo>
                  <a:lnTo>
                    <a:pt x="106" y="220"/>
                  </a:lnTo>
                  <a:lnTo>
                    <a:pt x="106" y="224"/>
                  </a:lnTo>
                  <a:lnTo>
                    <a:pt x="106" y="220"/>
                  </a:lnTo>
                  <a:lnTo>
                    <a:pt x="102" y="220"/>
                  </a:lnTo>
                  <a:lnTo>
                    <a:pt x="98" y="220"/>
                  </a:lnTo>
                  <a:lnTo>
                    <a:pt x="94" y="224"/>
                  </a:lnTo>
                  <a:lnTo>
                    <a:pt x="90" y="224"/>
                  </a:lnTo>
                  <a:lnTo>
                    <a:pt x="86" y="224"/>
                  </a:lnTo>
                  <a:lnTo>
                    <a:pt x="90" y="224"/>
                  </a:lnTo>
                  <a:lnTo>
                    <a:pt x="86" y="224"/>
                  </a:lnTo>
                  <a:lnTo>
                    <a:pt x="82" y="224"/>
                  </a:lnTo>
                  <a:lnTo>
                    <a:pt x="82" y="228"/>
                  </a:lnTo>
                  <a:lnTo>
                    <a:pt x="82" y="224"/>
                  </a:lnTo>
                  <a:lnTo>
                    <a:pt x="80" y="224"/>
                  </a:lnTo>
                  <a:lnTo>
                    <a:pt x="76" y="224"/>
                  </a:lnTo>
                  <a:lnTo>
                    <a:pt x="72" y="224"/>
                  </a:lnTo>
                  <a:lnTo>
                    <a:pt x="68" y="224"/>
                  </a:lnTo>
                  <a:lnTo>
                    <a:pt x="68" y="228"/>
                  </a:lnTo>
                  <a:lnTo>
                    <a:pt x="64" y="232"/>
                  </a:lnTo>
                  <a:lnTo>
                    <a:pt x="64" y="236"/>
                  </a:lnTo>
                  <a:lnTo>
                    <a:pt x="60" y="232"/>
                  </a:lnTo>
                  <a:lnTo>
                    <a:pt x="56" y="232"/>
                  </a:lnTo>
                  <a:lnTo>
                    <a:pt x="52" y="232"/>
                  </a:lnTo>
                  <a:lnTo>
                    <a:pt x="50" y="232"/>
                  </a:lnTo>
                  <a:lnTo>
                    <a:pt x="46" y="236"/>
                  </a:lnTo>
                  <a:lnTo>
                    <a:pt x="46" y="240"/>
                  </a:lnTo>
                  <a:lnTo>
                    <a:pt x="42" y="240"/>
                  </a:lnTo>
                  <a:lnTo>
                    <a:pt x="42" y="236"/>
                  </a:lnTo>
                  <a:lnTo>
                    <a:pt x="38" y="236"/>
                  </a:lnTo>
                  <a:lnTo>
                    <a:pt x="38" y="240"/>
                  </a:lnTo>
                  <a:lnTo>
                    <a:pt x="34" y="240"/>
                  </a:lnTo>
                  <a:lnTo>
                    <a:pt x="34" y="236"/>
                  </a:lnTo>
                  <a:lnTo>
                    <a:pt x="38" y="236"/>
                  </a:lnTo>
                  <a:lnTo>
                    <a:pt x="42" y="232"/>
                  </a:lnTo>
                  <a:lnTo>
                    <a:pt x="46" y="228"/>
                  </a:lnTo>
                  <a:lnTo>
                    <a:pt x="46" y="224"/>
                  </a:lnTo>
                  <a:lnTo>
                    <a:pt x="50" y="224"/>
                  </a:lnTo>
                  <a:lnTo>
                    <a:pt x="52" y="220"/>
                  </a:lnTo>
                  <a:lnTo>
                    <a:pt x="52" y="216"/>
                  </a:lnTo>
                  <a:lnTo>
                    <a:pt x="56" y="216"/>
                  </a:lnTo>
                  <a:lnTo>
                    <a:pt x="56" y="212"/>
                  </a:lnTo>
                  <a:lnTo>
                    <a:pt x="60" y="212"/>
                  </a:lnTo>
                  <a:lnTo>
                    <a:pt x="64" y="212"/>
                  </a:lnTo>
                  <a:lnTo>
                    <a:pt x="68" y="212"/>
                  </a:lnTo>
                  <a:lnTo>
                    <a:pt x="76" y="212"/>
                  </a:lnTo>
                  <a:lnTo>
                    <a:pt x="76" y="210"/>
                  </a:lnTo>
                  <a:lnTo>
                    <a:pt x="76" y="206"/>
                  </a:lnTo>
                  <a:lnTo>
                    <a:pt x="80" y="206"/>
                  </a:lnTo>
                  <a:lnTo>
                    <a:pt x="80" y="202"/>
                  </a:lnTo>
                  <a:lnTo>
                    <a:pt x="82" y="202"/>
                  </a:lnTo>
                  <a:lnTo>
                    <a:pt x="80" y="202"/>
                  </a:lnTo>
                  <a:lnTo>
                    <a:pt x="80" y="206"/>
                  </a:lnTo>
                  <a:lnTo>
                    <a:pt x="76" y="206"/>
                  </a:lnTo>
                  <a:lnTo>
                    <a:pt x="72" y="206"/>
                  </a:lnTo>
                  <a:lnTo>
                    <a:pt x="72" y="210"/>
                  </a:lnTo>
                  <a:lnTo>
                    <a:pt x="68" y="210"/>
                  </a:lnTo>
                  <a:lnTo>
                    <a:pt x="64" y="210"/>
                  </a:lnTo>
                  <a:lnTo>
                    <a:pt x="64" y="206"/>
                  </a:lnTo>
                  <a:lnTo>
                    <a:pt x="60" y="206"/>
                  </a:lnTo>
                  <a:lnTo>
                    <a:pt x="56" y="206"/>
                  </a:lnTo>
                  <a:lnTo>
                    <a:pt x="60" y="202"/>
                  </a:lnTo>
                  <a:lnTo>
                    <a:pt x="56" y="202"/>
                  </a:lnTo>
                  <a:lnTo>
                    <a:pt x="52" y="202"/>
                  </a:lnTo>
                  <a:lnTo>
                    <a:pt x="50" y="202"/>
                  </a:lnTo>
                  <a:lnTo>
                    <a:pt x="50" y="206"/>
                  </a:lnTo>
                  <a:lnTo>
                    <a:pt x="50" y="202"/>
                  </a:lnTo>
                  <a:lnTo>
                    <a:pt x="50" y="206"/>
                  </a:lnTo>
                  <a:lnTo>
                    <a:pt x="46" y="206"/>
                  </a:lnTo>
                  <a:lnTo>
                    <a:pt x="46" y="202"/>
                  </a:lnTo>
                  <a:lnTo>
                    <a:pt x="50" y="202"/>
                  </a:lnTo>
                  <a:lnTo>
                    <a:pt x="46" y="202"/>
                  </a:lnTo>
                  <a:lnTo>
                    <a:pt x="42" y="202"/>
                  </a:lnTo>
                  <a:lnTo>
                    <a:pt x="46" y="202"/>
                  </a:lnTo>
                  <a:lnTo>
                    <a:pt x="46" y="198"/>
                  </a:lnTo>
                  <a:lnTo>
                    <a:pt x="42" y="198"/>
                  </a:lnTo>
                  <a:lnTo>
                    <a:pt x="46" y="198"/>
                  </a:lnTo>
                  <a:lnTo>
                    <a:pt x="50" y="194"/>
                  </a:lnTo>
                  <a:lnTo>
                    <a:pt x="52" y="194"/>
                  </a:lnTo>
                  <a:lnTo>
                    <a:pt x="56" y="190"/>
                  </a:lnTo>
                  <a:lnTo>
                    <a:pt x="56" y="186"/>
                  </a:lnTo>
                  <a:lnTo>
                    <a:pt x="60" y="186"/>
                  </a:lnTo>
                  <a:lnTo>
                    <a:pt x="60" y="182"/>
                  </a:lnTo>
                  <a:lnTo>
                    <a:pt x="56" y="182"/>
                  </a:lnTo>
                  <a:lnTo>
                    <a:pt x="60" y="180"/>
                  </a:lnTo>
                  <a:lnTo>
                    <a:pt x="56" y="180"/>
                  </a:lnTo>
                  <a:lnTo>
                    <a:pt x="56" y="176"/>
                  </a:lnTo>
                  <a:lnTo>
                    <a:pt x="52" y="176"/>
                  </a:lnTo>
                  <a:lnTo>
                    <a:pt x="52" y="180"/>
                  </a:lnTo>
                  <a:lnTo>
                    <a:pt x="50" y="180"/>
                  </a:lnTo>
                  <a:lnTo>
                    <a:pt x="50" y="176"/>
                  </a:lnTo>
                  <a:lnTo>
                    <a:pt x="52" y="176"/>
                  </a:lnTo>
                  <a:lnTo>
                    <a:pt x="56" y="172"/>
                  </a:lnTo>
                  <a:lnTo>
                    <a:pt x="56" y="168"/>
                  </a:lnTo>
                  <a:lnTo>
                    <a:pt x="60" y="168"/>
                  </a:lnTo>
                  <a:lnTo>
                    <a:pt x="64" y="168"/>
                  </a:lnTo>
                  <a:lnTo>
                    <a:pt x="68" y="168"/>
                  </a:lnTo>
                  <a:lnTo>
                    <a:pt x="72" y="168"/>
                  </a:lnTo>
                  <a:lnTo>
                    <a:pt x="72" y="164"/>
                  </a:lnTo>
                  <a:lnTo>
                    <a:pt x="76" y="168"/>
                  </a:lnTo>
                  <a:lnTo>
                    <a:pt x="80" y="168"/>
                  </a:lnTo>
                  <a:lnTo>
                    <a:pt x="76" y="168"/>
                  </a:lnTo>
                  <a:lnTo>
                    <a:pt x="76" y="164"/>
                  </a:lnTo>
                  <a:lnTo>
                    <a:pt x="72" y="164"/>
                  </a:lnTo>
                  <a:lnTo>
                    <a:pt x="72" y="160"/>
                  </a:lnTo>
                  <a:lnTo>
                    <a:pt x="76" y="160"/>
                  </a:lnTo>
                  <a:lnTo>
                    <a:pt x="72" y="156"/>
                  </a:lnTo>
                  <a:lnTo>
                    <a:pt x="76" y="152"/>
                  </a:lnTo>
                  <a:lnTo>
                    <a:pt x="76" y="150"/>
                  </a:lnTo>
                  <a:lnTo>
                    <a:pt x="72" y="152"/>
                  </a:lnTo>
                  <a:lnTo>
                    <a:pt x="72" y="150"/>
                  </a:lnTo>
                  <a:lnTo>
                    <a:pt x="68" y="150"/>
                  </a:lnTo>
                  <a:lnTo>
                    <a:pt x="68" y="146"/>
                  </a:lnTo>
                  <a:lnTo>
                    <a:pt x="68" y="142"/>
                  </a:lnTo>
                  <a:lnTo>
                    <a:pt x="64" y="142"/>
                  </a:lnTo>
                  <a:lnTo>
                    <a:pt x="64" y="138"/>
                  </a:lnTo>
                  <a:lnTo>
                    <a:pt x="68" y="134"/>
                  </a:lnTo>
                  <a:lnTo>
                    <a:pt x="72" y="134"/>
                  </a:lnTo>
                  <a:lnTo>
                    <a:pt x="76" y="134"/>
                  </a:lnTo>
                  <a:lnTo>
                    <a:pt x="76" y="130"/>
                  </a:lnTo>
                  <a:lnTo>
                    <a:pt x="72" y="130"/>
                  </a:lnTo>
                  <a:lnTo>
                    <a:pt x="68" y="130"/>
                  </a:lnTo>
                  <a:lnTo>
                    <a:pt x="64" y="130"/>
                  </a:lnTo>
                  <a:lnTo>
                    <a:pt x="64" y="134"/>
                  </a:lnTo>
                  <a:lnTo>
                    <a:pt x="60" y="134"/>
                  </a:lnTo>
                  <a:lnTo>
                    <a:pt x="60" y="138"/>
                  </a:lnTo>
                  <a:lnTo>
                    <a:pt x="56" y="138"/>
                  </a:lnTo>
                  <a:lnTo>
                    <a:pt x="52" y="134"/>
                  </a:lnTo>
                  <a:lnTo>
                    <a:pt x="52" y="138"/>
                  </a:lnTo>
                  <a:lnTo>
                    <a:pt x="56" y="138"/>
                  </a:lnTo>
                  <a:lnTo>
                    <a:pt x="52" y="138"/>
                  </a:lnTo>
                  <a:lnTo>
                    <a:pt x="50" y="134"/>
                  </a:lnTo>
                  <a:lnTo>
                    <a:pt x="46" y="134"/>
                  </a:lnTo>
                  <a:lnTo>
                    <a:pt x="46" y="138"/>
                  </a:lnTo>
                  <a:lnTo>
                    <a:pt x="50" y="138"/>
                  </a:lnTo>
                  <a:lnTo>
                    <a:pt x="50" y="138"/>
                  </a:lnTo>
                  <a:lnTo>
                    <a:pt x="50" y="138"/>
                  </a:lnTo>
                  <a:close/>
                  <a:moveTo>
                    <a:pt x="22" y="66"/>
                  </a:moveTo>
                  <a:lnTo>
                    <a:pt x="22" y="62"/>
                  </a:lnTo>
                  <a:lnTo>
                    <a:pt x="20" y="66"/>
                  </a:lnTo>
                  <a:lnTo>
                    <a:pt x="22" y="66"/>
                  </a:lnTo>
                  <a:lnTo>
                    <a:pt x="20" y="70"/>
                  </a:lnTo>
                  <a:lnTo>
                    <a:pt x="16" y="70"/>
                  </a:lnTo>
                  <a:lnTo>
                    <a:pt x="20" y="66"/>
                  </a:lnTo>
                  <a:lnTo>
                    <a:pt x="16" y="66"/>
                  </a:lnTo>
                  <a:lnTo>
                    <a:pt x="16" y="62"/>
                  </a:lnTo>
                  <a:lnTo>
                    <a:pt x="16" y="60"/>
                  </a:lnTo>
                  <a:lnTo>
                    <a:pt x="20" y="60"/>
                  </a:lnTo>
                  <a:lnTo>
                    <a:pt x="20" y="62"/>
                  </a:lnTo>
                  <a:lnTo>
                    <a:pt x="20" y="60"/>
                  </a:lnTo>
                  <a:lnTo>
                    <a:pt x="22" y="56"/>
                  </a:lnTo>
                  <a:lnTo>
                    <a:pt x="26" y="56"/>
                  </a:lnTo>
                  <a:lnTo>
                    <a:pt x="26" y="52"/>
                  </a:lnTo>
                  <a:lnTo>
                    <a:pt x="26" y="56"/>
                  </a:lnTo>
                  <a:lnTo>
                    <a:pt x="30" y="56"/>
                  </a:lnTo>
                  <a:lnTo>
                    <a:pt x="26" y="56"/>
                  </a:lnTo>
                  <a:lnTo>
                    <a:pt x="26" y="60"/>
                  </a:lnTo>
                  <a:lnTo>
                    <a:pt x="30" y="60"/>
                  </a:lnTo>
                  <a:lnTo>
                    <a:pt x="26" y="60"/>
                  </a:lnTo>
                  <a:lnTo>
                    <a:pt x="26" y="62"/>
                  </a:lnTo>
                  <a:lnTo>
                    <a:pt x="22" y="62"/>
                  </a:lnTo>
                  <a:lnTo>
                    <a:pt x="26" y="62"/>
                  </a:lnTo>
                  <a:lnTo>
                    <a:pt x="22" y="66"/>
                  </a:lnTo>
                  <a:lnTo>
                    <a:pt x="22" y="66"/>
                  </a:lnTo>
                  <a:lnTo>
                    <a:pt x="22" y="66"/>
                  </a:lnTo>
                  <a:close/>
                  <a:moveTo>
                    <a:pt x="16" y="74"/>
                  </a:moveTo>
                  <a:lnTo>
                    <a:pt x="12" y="74"/>
                  </a:lnTo>
                  <a:lnTo>
                    <a:pt x="8" y="74"/>
                  </a:lnTo>
                  <a:lnTo>
                    <a:pt x="12" y="74"/>
                  </a:lnTo>
                  <a:lnTo>
                    <a:pt x="16" y="70"/>
                  </a:lnTo>
                  <a:lnTo>
                    <a:pt x="16" y="74"/>
                  </a:lnTo>
                  <a:lnTo>
                    <a:pt x="16" y="74"/>
                  </a:lnTo>
                  <a:lnTo>
                    <a:pt x="16" y="74"/>
                  </a:lnTo>
                  <a:close/>
                  <a:moveTo>
                    <a:pt x="34" y="86"/>
                  </a:moveTo>
                  <a:lnTo>
                    <a:pt x="30" y="86"/>
                  </a:lnTo>
                  <a:lnTo>
                    <a:pt x="30" y="82"/>
                  </a:lnTo>
                  <a:lnTo>
                    <a:pt x="30" y="86"/>
                  </a:lnTo>
                  <a:lnTo>
                    <a:pt x="30" y="82"/>
                  </a:lnTo>
                  <a:lnTo>
                    <a:pt x="26" y="86"/>
                  </a:lnTo>
                  <a:lnTo>
                    <a:pt x="26" y="82"/>
                  </a:lnTo>
                  <a:lnTo>
                    <a:pt x="22" y="82"/>
                  </a:lnTo>
                  <a:lnTo>
                    <a:pt x="26" y="82"/>
                  </a:lnTo>
                  <a:lnTo>
                    <a:pt x="22" y="78"/>
                  </a:lnTo>
                  <a:lnTo>
                    <a:pt x="22" y="82"/>
                  </a:lnTo>
                  <a:lnTo>
                    <a:pt x="22" y="78"/>
                  </a:lnTo>
                  <a:lnTo>
                    <a:pt x="20" y="78"/>
                  </a:lnTo>
                  <a:lnTo>
                    <a:pt x="22" y="74"/>
                  </a:lnTo>
                  <a:lnTo>
                    <a:pt x="26" y="74"/>
                  </a:lnTo>
                  <a:lnTo>
                    <a:pt x="26" y="70"/>
                  </a:lnTo>
                  <a:lnTo>
                    <a:pt x="30" y="74"/>
                  </a:lnTo>
                  <a:lnTo>
                    <a:pt x="30" y="78"/>
                  </a:lnTo>
                  <a:lnTo>
                    <a:pt x="30" y="82"/>
                  </a:lnTo>
                  <a:lnTo>
                    <a:pt x="34" y="82"/>
                  </a:lnTo>
                  <a:lnTo>
                    <a:pt x="38" y="82"/>
                  </a:lnTo>
                  <a:lnTo>
                    <a:pt x="34" y="86"/>
                  </a:lnTo>
                  <a:lnTo>
                    <a:pt x="34" y="86"/>
                  </a:lnTo>
                  <a:lnTo>
                    <a:pt x="34" y="86"/>
                  </a:lnTo>
                  <a:close/>
                  <a:moveTo>
                    <a:pt x="30" y="82"/>
                  </a:moveTo>
                  <a:lnTo>
                    <a:pt x="30" y="78"/>
                  </a:lnTo>
                  <a:lnTo>
                    <a:pt x="30" y="74"/>
                  </a:lnTo>
                  <a:lnTo>
                    <a:pt x="30" y="78"/>
                  </a:lnTo>
                  <a:lnTo>
                    <a:pt x="30" y="82"/>
                  </a:lnTo>
                  <a:lnTo>
                    <a:pt x="30" y="82"/>
                  </a:lnTo>
                  <a:lnTo>
                    <a:pt x="30" y="82"/>
                  </a:lnTo>
                  <a:close/>
                  <a:moveTo>
                    <a:pt x="12" y="78"/>
                  </a:moveTo>
                  <a:lnTo>
                    <a:pt x="16" y="78"/>
                  </a:lnTo>
                  <a:lnTo>
                    <a:pt x="12" y="78"/>
                  </a:lnTo>
                  <a:lnTo>
                    <a:pt x="12" y="78"/>
                  </a:lnTo>
                  <a:lnTo>
                    <a:pt x="12" y="78"/>
                  </a:lnTo>
                  <a:close/>
                  <a:moveTo>
                    <a:pt x="16" y="86"/>
                  </a:moveTo>
                  <a:lnTo>
                    <a:pt x="12" y="86"/>
                  </a:lnTo>
                  <a:lnTo>
                    <a:pt x="12" y="82"/>
                  </a:lnTo>
                  <a:lnTo>
                    <a:pt x="12" y="78"/>
                  </a:lnTo>
                  <a:lnTo>
                    <a:pt x="16" y="78"/>
                  </a:lnTo>
                  <a:lnTo>
                    <a:pt x="16" y="82"/>
                  </a:lnTo>
                  <a:lnTo>
                    <a:pt x="12" y="82"/>
                  </a:lnTo>
                  <a:lnTo>
                    <a:pt x="12" y="78"/>
                  </a:lnTo>
                  <a:lnTo>
                    <a:pt x="12" y="82"/>
                  </a:lnTo>
                  <a:lnTo>
                    <a:pt x="12" y="86"/>
                  </a:lnTo>
                  <a:lnTo>
                    <a:pt x="16" y="86"/>
                  </a:lnTo>
                  <a:lnTo>
                    <a:pt x="16" y="86"/>
                  </a:lnTo>
                  <a:lnTo>
                    <a:pt x="16" y="86"/>
                  </a:lnTo>
                  <a:close/>
                  <a:moveTo>
                    <a:pt x="12" y="90"/>
                  </a:moveTo>
                  <a:lnTo>
                    <a:pt x="8" y="90"/>
                  </a:lnTo>
                  <a:lnTo>
                    <a:pt x="12" y="86"/>
                  </a:lnTo>
                  <a:lnTo>
                    <a:pt x="12" y="90"/>
                  </a:lnTo>
                  <a:lnTo>
                    <a:pt x="12" y="90"/>
                  </a:lnTo>
                  <a:lnTo>
                    <a:pt x="12" y="90"/>
                  </a:lnTo>
                  <a:close/>
                  <a:moveTo>
                    <a:pt x="26" y="90"/>
                  </a:moveTo>
                  <a:lnTo>
                    <a:pt x="26" y="86"/>
                  </a:lnTo>
                  <a:lnTo>
                    <a:pt x="26" y="90"/>
                  </a:lnTo>
                  <a:lnTo>
                    <a:pt x="26" y="90"/>
                  </a:lnTo>
                  <a:lnTo>
                    <a:pt x="26" y="90"/>
                  </a:lnTo>
                  <a:close/>
                  <a:moveTo>
                    <a:pt x="22" y="96"/>
                  </a:moveTo>
                  <a:lnTo>
                    <a:pt x="22" y="92"/>
                  </a:lnTo>
                  <a:lnTo>
                    <a:pt x="26" y="92"/>
                  </a:lnTo>
                  <a:lnTo>
                    <a:pt x="22" y="96"/>
                  </a:lnTo>
                  <a:lnTo>
                    <a:pt x="22" y="96"/>
                  </a:lnTo>
                  <a:lnTo>
                    <a:pt x="22" y="96"/>
                  </a:lnTo>
                  <a:close/>
                  <a:moveTo>
                    <a:pt x="30" y="96"/>
                  </a:moveTo>
                  <a:lnTo>
                    <a:pt x="34" y="96"/>
                  </a:lnTo>
                  <a:lnTo>
                    <a:pt x="34" y="100"/>
                  </a:lnTo>
                  <a:lnTo>
                    <a:pt x="38" y="100"/>
                  </a:lnTo>
                  <a:lnTo>
                    <a:pt x="34" y="100"/>
                  </a:lnTo>
                  <a:lnTo>
                    <a:pt x="34" y="104"/>
                  </a:lnTo>
                  <a:lnTo>
                    <a:pt x="34" y="100"/>
                  </a:lnTo>
                  <a:lnTo>
                    <a:pt x="30" y="104"/>
                  </a:lnTo>
                  <a:lnTo>
                    <a:pt x="26" y="104"/>
                  </a:lnTo>
                  <a:lnTo>
                    <a:pt x="26" y="100"/>
                  </a:lnTo>
                  <a:lnTo>
                    <a:pt x="26" y="104"/>
                  </a:lnTo>
                  <a:lnTo>
                    <a:pt x="30" y="100"/>
                  </a:lnTo>
                  <a:lnTo>
                    <a:pt x="26" y="100"/>
                  </a:lnTo>
                  <a:lnTo>
                    <a:pt x="30" y="100"/>
                  </a:lnTo>
                  <a:lnTo>
                    <a:pt x="30" y="96"/>
                  </a:lnTo>
                  <a:lnTo>
                    <a:pt x="30" y="100"/>
                  </a:lnTo>
                  <a:lnTo>
                    <a:pt x="26" y="96"/>
                  </a:lnTo>
                  <a:lnTo>
                    <a:pt x="30" y="96"/>
                  </a:lnTo>
                  <a:lnTo>
                    <a:pt x="30" y="96"/>
                  </a:lnTo>
                  <a:lnTo>
                    <a:pt x="30" y="96"/>
                  </a:lnTo>
                  <a:close/>
                  <a:moveTo>
                    <a:pt x="20" y="100"/>
                  </a:moveTo>
                  <a:lnTo>
                    <a:pt x="16" y="96"/>
                  </a:lnTo>
                  <a:lnTo>
                    <a:pt x="20" y="96"/>
                  </a:lnTo>
                  <a:lnTo>
                    <a:pt x="20" y="100"/>
                  </a:lnTo>
                  <a:lnTo>
                    <a:pt x="20" y="100"/>
                  </a:lnTo>
                  <a:lnTo>
                    <a:pt x="20" y="100"/>
                  </a:lnTo>
                  <a:close/>
                  <a:moveTo>
                    <a:pt x="30" y="116"/>
                  </a:moveTo>
                  <a:lnTo>
                    <a:pt x="30" y="112"/>
                  </a:lnTo>
                  <a:lnTo>
                    <a:pt x="30" y="108"/>
                  </a:lnTo>
                  <a:lnTo>
                    <a:pt x="34" y="108"/>
                  </a:lnTo>
                  <a:lnTo>
                    <a:pt x="34" y="112"/>
                  </a:lnTo>
                  <a:lnTo>
                    <a:pt x="30" y="112"/>
                  </a:lnTo>
                  <a:lnTo>
                    <a:pt x="30" y="116"/>
                  </a:lnTo>
                  <a:lnTo>
                    <a:pt x="30" y="116"/>
                  </a:lnTo>
                  <a:lnTo>
                    <a:pt x="30" y="116"/>
                  </a:lnTo>
                  <a:close/>
                  <a:moveTo>
                    <a:pt x="26" y="120"/>
                  </a:moveTo>
                  <a:lnTo>
                    <a:pt x="26" y="116"/>
                  </a:lnTo>
                  <a:lnTo>
                    <a:pt x="22" y="116"/>
                  </a:lnTo>
                  <a:lnTo>
                    <a:pt x="26" y="112"/>
                  </a:lnTo>
                  <a:lnTo>
                    <a:pt x="30" y="112"/>
                  </a:lnTo>
                  <a:lnTo>
                    <a:pt x="30" y="116"/>
                  </a:lnTo>
                  <a:lnTo>
                    <a:pt x="26" y="120"/>
                  </a:lnTo>
                  <a:lnTo>
                    <a:pt x="26" y="120"/>
                  </a:lnTo>
                  <a:lnTo>
                    <a:pt x="26" y="120"/>
                  </a:lnTo>
                  <a:close/>
                  <a:moveTo>
                    <a:pt x="46" y="116"/>
                  </a:moveTo>
                  <a:lnTo>
                    <a:pt x="42" y="112"/>
                  </a:lnTo>
                  <a:lnTo>
                    <a:pt x="46" y="112"/>
                  </a:lnTo>
                  <a:lnTo>
                    <a:pt x="46" y="116"/>
                  </a:lnTo>
                  <a:lnTo>
                    <a:pt x="46" y="116"/>
                  </a:lnTo>
                  <a:lnTo>
                    <a:pt x="46" y="116"/>
                  </a:lnTo>
                  <a:close/>
                  <a:moveTo>
                    <a:pt x="42" y="122"/>
                  </a:moveTo>
                  <a:lnTo>
                    <a:pt x="42" y="120"/>
                  </a:lnTo>
                  <a:lnTo>
                    <a:pt x="42" y="116"/>
                  </a:lnTo>
                  <a:lnTo>
                    <a:pt x="46" y="120"/>
                  </a:lnTo>
                  <a:lnTo>
                    <a:pt x="46" y="122"/>
                  </a:lnTo>
                  <a:lnTo>
                    <a:pt x="42" y="122"/>
                  </a:lnTo>
                  <a:lnTo>
                    <a:pt x="42" y="122"/>
                  </a:lnTo>
                  <a:lnTo>
                    <a:pt x="42" y="122"/>
                  </a:lnTo>
                  <a:close/>
                  <a:moveTo>
                    <a:pt x="22" y="152"/>
                  </a:moveTo>
                  <a:lnTo>
                    <a:pt x="20" y="150"/>
                  </a:lnTo>
                  <a:lnTo>
                    <a:pt x="20" y="146"/>
                  </a:lnTo>
                  <a:lnTo>
                    <a:pt x="16" y="146"/>
                  </a:lnTo>
                  <a:lnTo>
                    <a:pt x="16" y="150"/>
                  </a:lnTo>
                  <a:lnTo>
                    <a:pt x="12" y="150"/>
                  </a:lnTo>
                  <a:lnTo>
                    <a:pt x="8" y="150"/>
                  </a:lnTo>
                  <a:lnTo>
                    <a:pt x="4" y="150"/>
                  </a:lnTo>
                  <a:lnTo>
                    <a:pt x="4" y="146"/>
                  </a:lnTo>
                  <a:lnTo>
                    <a:pt x="0" y="146"/>
                  </a:lnTo>
                  <a:lnTo>
                    <a:pt x="0" y="142"/>
                  </a:lnTo>
                  <a:lnTo>
                    <a:pt x="4" y="142"/>
                  </a:lnTo>
                  <a:lnTo>
                    <a:pt x="8" y="142"/>
                  </a:lnTo>
                  <a:lnTo>
                    <a:pt x="4" y="138"/>
                  </a:lnTo>
                  <a:lnTo>
                    <a:pt x="8" y="138"/>
                  </a:lnTo>
                  <a:lnTo>
                    <a:pt x="12" y="134"/>
                  </a:lnTo>
                  <a:lnTo>
                    <a:pt x="12" y="130"/>
                  </a:lnTo>
                  <a:lnTo>
                    <a:pt x="16" y="130"/>
                  </a:lnTo>
                  <a:lnTo>
                    <a:pt x="20" y="126"/>
                  </a:lnTo>
                  <a:lnTo>
                    <a:pt x="22" y="126"/>
                  </a:lnTo>
                  <a:lnTo>
                    <a:pt x="26" y="126"/>
                  </a:lnTo>
                  <a:lnTo>
                    <a:pt x="30" y="126"/>
                  </a:lnTo>
                  <a:lnTo>
                    <a:pt x="30" y="130"/>
                  </a:lnTo>
                  <a:lnTo>
                    <a:pt x="34" y="134"/>
                  </a:lnTo>
                  <a:lnTo>
                    <a:pt x="34" y="138"/>
                  </a:lnTo>
                  <a:lnTo>
                    <a:pt x="34" y="142"/>
                  </a:lnTo>
                  <a:lnTo>
                    <a:pt x="34" y="138"/>
                  </a:lnTo>
                  <a:lnTo>
                    <a:pt x="38" y="138"/>
                  </a:lnTo>
                  <a:lnTo>
                    <a:pt x="38" y="142"/>
                  </a:lnTo>
                  <a:lnTo>
                    <a:pt x="38" y="146"/>
                  </a:lnTo>
                  <a:lnTo>
                    <a:pt x="38" y="142"/>
                  </a:lnTo>
                  <a:lnTo>
                    <a:pt x="34" y="142"/>
                  </a:lnTo>
                  <a:lnTo>
                    <a:pt x="38" y="142"/>
                  </a:lnTo>
                  <a:lnTo>
                    <a:pt x="38" y="146"/>
                  </a:lnTo>
                  <a:lnTo>
                    <a:pt x="38" y="150"/>
                  </a:lnTo>
                  <a:lnTo>
                    <a:pt x="34" y="150"/>
                  </a:lnTo>
                  <a:lnTo>
                    <a:pt x="34" y="152"/>
                  </a:lnTo>
                  <a:lnTo>
                    <a:pt x="30" y="152"/>
                  </a:lnTo>
                  <a:lnTo>
                    <a:pt x="26" y="150"/>
                  </a:lnTo>
                  <a:lnTo>
                    <a:pt x="26" y="152"/>
                  </a:lnTo>
                  <a:lnTo>
                    <a:pt x="22" y="152"/>
                  </a:lnTo>
                  <a:lnTo>
                    <a:pt x="22" y="152"/>
                  </a:lnTo>
                  <a:lnTo>
                    <a:pt x="22" y="152"/>
                  </a:lnTo>
                  <a:close/>
                  <a:moveTo>
                    <a:pt x="52" y="172"/>
                  </a:moveTo>
                  <a:lnTo>
                    <a:pt x="52" y="168"/>
                  </a:lnTo>
                  <a:lnTo>
                    <a:pt x="52" y="164"/>
                  </a:lnTo>
                  <a:lnTo>
                    <a:pt x="56" y="164"/>
                  </a:lnTo>
                  <a:lnTo>
                    <a:pt x="56" y="168"/>
                  </a:lnTo>
                  <a:lnTo>
                    <a:pt x="60" y="168"/>
                  </a:lnTo>
                  <a:lnTo>
                    <a:pt x="56" y="168"/>
                  </a:lnTo>
                  <a:lnTo>
                    <a:pt x="56" y="172"/>
                  </a:lnTo>
                  <a:lnTo>
                    <a:pt x="52" y="172"/>
                  </a:lnTo>
                  <a:lnTo>
                    <a:pt x="52" y="172"/>
                  </a:lnTo>
                  <a:lnTo>
                    <a:pt x="52" y="172"/>
                  </a:lnTo>
                  <a:close/>
                  <a:moveTo>
                    <a:pt x="128" y="210"/>
                  </a:moveTo>
                  <a:lnTo>
                    <a:pt x="132" y="210"/>
                  </a:lnTo>
                  <a:lnTo>
                    <a:pt x="128" y="210"/>
                  </a:lnTo>
                  <a:lnTo>
                    <a:pt x="128" y="210"/>
                  </a:lnTo>
                  <a:lnTo>
                    <a:pt x="128" y="210"/>
                  </a:lnTo>
                  <a:close/>
                  <a:moveTo>
                    <a:pt x="98" y="224"/>
                  </a:moveTo>
                  <a:lnTo>
                    <a:pt x="94" y="224"/>
                  </a:lnTo>
                  <a:lnTo>
                    <a:pt x="98" y="220"/>
                  </a:lnTo>
                  <a:lnTo>
                    <a:pt x="102" y="224"/>
                  </a:lnTo>
                  <a:lnTo>
                    <a:pt x="98" y="224"/>
                  </a:lnTo>
                  <a:lnTo>
                    <a:pt x="98" y="224"/>
                  </a:lnTo>
                  <a:lnTo>
                    <a:pt x="98" y="224"/>
                  </a:lnTo>
                  <a:close/>
                </a:path>
              </a:pathLst>
            </a:custGeom>
            <a:solidFill>
              <a:srgbClr val="88BB26"/>
            </a:solid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48" name="Freeform 127">
              <a:extLst>
                <a:ext uri="{FF2B5EF4-FFF2-40B4-BE49-F238E27FC236}">
                  <a16:creationId xmlns:a16="http://schemas.microsoft.com/office/drawing/2014/main" id="{3B80E449-B9C4-8368-85E1-4D437CFA5B1E}"/>
                </a:ext>
              </a:extLst>
            </p:cNvPr>
            <p:cNvSpPr>
              <a:spLocks/>
            </p:cNvSpPr>
            <p:nvPr/>
          </p:nvSpPr>
          <p:spPr bwMode="auto">
            <a:xfrm>
              <a:off x="4197350" y="3514793"/>
              <a:ext cx="463550" cy="527050"/>
            </a:xfrm>
            <a:custGeom>
              <a:avLst/>
              <a:gdLst>
                <a:gd name="T0" fmla="*/ 202 w 292"/>
                <a:gd name="T1" fmla="*/ 10 h 332"/>
                <a:gd name="T2" fmla="*/ 214 w 292"/>
                <a:gd name="T3" fmla="*/ 4 h 332"/>
                <a:gd name="T4" fmla="*/ 224 w 292"/>
                <a:gd name="T5" fmla="*/ 4 h 332"/>
                <a:gd name="T6" fmla="*/ 228 w 292"/>
                <a:gd name="T7" fmla="*/ 4 h 332"/>
                <a:gd name="T8" fmla="*/ 236 w 292"/>
                <a:gd name="T9" fmla="*/ 8 h 332"/>
                <a:gd name="T10" fmla="*/ 246 w 292"/>
                <a:gd name="T11" fmla="*/ 8 h 332"/>
                <a:gd name="T12" fmla="*/ 240 w 292"/>
                <a:gd name="T13" fmla="*/ 10 h 332"/>
                <a:gd name="T14" fmla="*/ 244 w 292"/>
                <a:gd name="T15" fmla="*/ 26 h 332"/>
                <a:gd name="T16" fmla="*/ 240 w 292"/>
                <a:gd name="T17" fmla="*/ 44 h 332"/>
                <a:gd name="T18" fmla="*/ 232 w 292"/>
                <a:gd name="T19" fmla="*/ 56 h 332"/>
                <a:gd name="T20" fmla="*/ 232 w 292"/>
                <a:gd name="T21" fmla="*/ 66 h 332"/>
                <a:gd name="T22" fmla="*/ 240 w 292"/>
                <a:gd name="T23" fmla="*/ 78 h 332"/>
                <a:gd name="T24" fmla="*/ 246 w 292"/>
                <a:gd name="T25" fmla="*/ 90 h 332"/>
                <a:gd name="T26" fmla="*/ 254 w 292"/>
                <a:gd name="T27" fmla="*/ 112 h 332"/>
                <a:gd name="T28" fmla="*/ 258 w 292"/>
                <a:gd name="T29" fmla="*/ 130 h 332"/>
                <a:gd name="T30" fmla="*/ 262 w 292"/>
                <a:gd name="T31" fmla="*/ 142 h 332"/>
                <a:gd name="T32" fmla="*/ 262 w 292"/>
                <a:gd name="T33" fmla="*/ 160 h 332"/>
                <a:gd name="T34" fmla="*/ 262 w 292"/>
                <a:gd name="T35" fmla="*/ 180 h 332"/>
                <a:gd name="T36" fmla="*/ 266 w 292"/>
                <a:gd name="T37" fmla="*/ 194 h 332"/>
                <a:gd name="T38" fmla="*/ 266 w 292"/>
                <a:gd name="T39" fmla="*/ 216 h 332"/>
                <a:gd name="T40" fmla="*/ 270 w 292"/>
                <a:gd name="T41" fmla="*/ 232 h 332"/>
                <a:gd name="T42" fmla="*/ 284 w 292"/>
                <a:gd name="T43" fmla="*/ 236 h 332"/>
                <a:gd name="T44" fmla="*/ 288 w 292"/>
                <a:gd name="T45" fmla="*/ 254 h 332"/>
                <a:gd name="T46" fmla="*/ 270 w 292"/>
                <a:gd name="T47" fmla="*/ 270 h 332"/>
                <a:gd name="T48" fmla="*/ 246 w 292"/>
                <a:gd name="T49" fmla="*/ 284 h 332"/>
                <a:gd name="T50" fmla="*/ 228 w 292"/>
                <a:gd name="T51" fmla="*/ 300 h 332"/>
                <a:gd name="T52" fmla="*/ 210 w 292"/>
                <a:gd name="T53" fmla="*/ 320 h 332"/>
                <a:gd name="T54" fmla="*/ 188 w 292"/>
                <a:gd name="T55" fmla="*/ 328 h 332"/>
                <a:gd name="T56" fmla="*/ 170 w 292"/>
                <a:gd name="T57" fmla="*/ 328 h 332"/>
                <a:gd name="T58" fmla="*/ 162 w 292"/>
                <a:gd name="T59" fmla="*/ 314 h 332"/>
                <a:gd name="T60" fmla="*/ 150 w 292"/>
                <a:gd name="T61" fmla="*/ 306 h 332"/>
                <a:gd name="T62" fmla="*/ 142 w 292"/>
                <a:gd name="T63" fmla="*/ 300 h 332"/>
                <a:gd name="T64" fmla="*/ 128 w 292"/>
                <a:gd name="T65" fmla="*/ 284 h 332"/>
                <a:gd name="T66" fmla="*/ 106 w 292"/>
                <a:gd name="T67" fmla="*/ 266 h 332"/>
                <a:gd name="T68" fmla="*/ 80 w 292"/>
                <a:gd name="T69" fmla="*/ 242 h 332"/>
                <a:gd name="T70" fmla="*/ 56 w 292"/>
                <a:gd name="T71" fmla="*/ 224 h 332"/>
                <a:gd name="T72" fmla="*/ 34 w 292"/>
                <a:gd name="T73" fmla="*/ 210 h 332"/>
                <a:gd name="T74" fmla="*/ 20 w 292"/>
                <a:gd name="T75" fmla="*/ 198 h 332"/>
                <a:gd name="T76" fmla="*/ 0 w 292"/>
                <a:gd name="T77" fmla="*/ 180 h 332"/>
                <a:gd name="T78" fmla="*/ 4 w 292"/>
                <a:gd name="T79" fmla="*/ 154 h 332"/>
                <a:gd name="T80" fmla="*/ 16 w 292"/>
                <a:gd name="T81" fmla="*/ 146 h 332"/>
                <a:gd name="T82" fmla="*/ 30 w 292"/>
                <a:gd name="T83" fmla="*/ 142 h 332"/>
                <a:gd name="T84" fmla="*/ 42 w 292"/>
                <a:gd name="T85" fmla="*/ 134 h 332"/>
                <a:gd name="T86" fmla="*/ 54 w 292"/>
                <a:gd name="T87" fmla="*/ 126 h 332"/>
                <a:gd name="T88" fmla="*/ 68 w 292"/>
                <a:gd name="T89" fmla="*/ 116 h 332"/>
                <a:gd name="T90" fmla="*/ 68 w 292"/>
                <a:gd name="T91" fmla="*/ 108 h 332"/>
                <a:gd name="T92" fmla="*/ 76 w 292"/>
                <a:gd name="T93" fmla="*/ 100 h 332"/>
                <a:gd name="T94" fmla="*/ 94 w 292"/>
                <a:gd name="T95" fmla="*/ 94 h 332"/>
                <a:gd name="T96" fmla="*/ 110 w 292"/>
                <a:gd name="T97" fmla="*/ 94 h 332"/>
                <a:gd name="T98" fmla="*/ 106 w 292"/>
                <a:gd name="T99" fmla="*/ 86 h 332"/>
                <a:gd name="T100" fmla="*/ 102 w 292"/>
                <a:gd name="T101" fmla="*/ 66 h 332"/>
                <a:gd name="T102" fmla="*/ 98 w 292"/>
                <a:gd name="T103" fmla="*/ 52 h 332"/>
                <a:gd name="T104" fmla="*/ 94 w 292"/>
                <a:gd name="T105" fmla="*/ 40 h 332"/>
                <a:gd name="T106" fmla="*/ 106 w 292"/>
                <a:gd name="T107" fmla="*/ 34 h 332"/>
                <a:gd name="T108" fmla="*/ 120 w 292"/>
                <a:gd name="T109" fmla="*/ 22 h 332"/>
                <a:gd name="T110" fmla="*/ 132 w 292"/>
                <a:gd name="T111" fmla="*/ 18 h 332"/>
                <a:gd name="T112" fmla="*/ 142 w 292"/>
                <a:gd name="T113" fmla="*/ 10 h 332"/>
                <a:gd name="T114" fmla="*/ 162 w 292"/>
                <a:gd name="T115" fmla="*/ 10 h 332"/>
                <a:gd name="T116" fmla="*/ 176 w 292"/>
                <a:gd name="T117" fmla="*/ 8 h 332"/>
                <a:gd name="T118" fmla="*/ 188 w 292"/>
                <a:gd name="T119"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2" h="332">
                  <a:moveTo>
                    <a:pt x="188" y="4"/>
                  </a:moveTo>
                  <a:lnTo>
                    <a:pt x="192" y="4"/>
                  </a:lnTo>
                  <a:lnTo>
                    <a:pt x="194" y="8"/>
                  </a:lnTo>
                  <a:lnTo>
                    <a:pt x="198" y="10"/>
                  </a:lnTo>
                  <a:lnTo>
                    <a:pt x="202" y="10"/>
                  </a:lnTo>
                  <a:lnTo>
                    <a:pt x="202" y="8"/>
                  </a:lnTo>
                  <a:lnTo>
                    <a:pt x="206" y="8"/>
                  </a:lnTo>
                  <a:lnTo>
                    <a:pt x="210" y="8"/>
                  </a:lnTo>
                  <a:lnTo>
                    <a:pt x="210" y="4"/>
                  </a:lnTo>
                  <a:lnTo>
                    <a:pt x="214" y="4"/>
                  </a:lnTo>
                  <a:lnTo>
                    <a:pt x="214" y="0"/>
                  </a:lnTo>
                  <a:lnTo>
                    <a:pt x="216" y="0"/>
                  </a:lnTo>
                  <a:lnTo>
                    <a:pt x="216" y="4"/>
                  </a:lnTo>
                  <a:lnTo>
                    <a:pt x="220" y="4"/>
                  </a:lnTo>
                  <a:lnTo>
                    <a:pt x="224" y="4"/>
                  </a:lnTo>
                  <a:lnTo>
                    <a:pt x="228" y="4"/>
                  </a:lnTo>
                  <a:lnTo>
                    <a:pt x="224" y="4"/>
                  </a:lnTo>
                  <a:lnTo>
                    <a:pt x="224" y="0"/>
                  </a:lnTo>
                  <a:lnTo>
                    <a:pt x="228" y="0"/>
                  </a:lnTo>
                  <a:lnTo>
                    <a:pt x="228" y="4"/>
                  </a:lnTo>
                  <a:lnTo>
                    <a:pt x="228" y="0"/>
                  </a:lnTo>
                  <a:lnTo>
                    <a:pt x="228" y="4"/>
                  </a:lnTo>
                  <a:lnTo>
                    <a:pt x="232" y="4"/>
                  </a:lnTo>
                  <a:lnTo>
                    <a:pt x="236" y="4"/>
                  </a:lnTo>
                  <a:lnTo>
                    <a:pt x="236" y="8"/>
                  </a:lnTo>
                  <a:lnTo>
                    <a:pt x="240" y="8"/>
                  </a:lnTo>
                  <a:lnTo>
                    <a:pt x="240" y="4"/>
                  </a:lnTo>
                  <a:lnTo>
                    <a:pt x="244" y="4"/>
                  </a:lnTo>
                  <a:lnTo>
                    <a:pt x="246" y="4"/>
                  </a:lnTo>
                  <a:lnTo>
                    <a:pt x="246" y="8"/>
                  </a:lnTo>
                  <a:lnTo>
                    <a:pt x="244" y="8"/>
                  </a:lnTo>
                  <a:lnTo>
                    <a:pt x="244" y="10"/>
                  </a:lnTo>
                  <a:lnTo>
                    <a:pt x="240" y="10"/>
                  </a:lnTo>
                  <a:lnTo>
                    <a:pt x="240" y="14"/>
                  </a:lnTo>
                  <a:lnTo>
                    <a:pt x="240" y="10"/>
                  </a:lnTo>
                  <a:lnTo>
                    <a:pt x="244" y="14"/>
                  </a:lnTo>
                  <a:lnTo>
                    <a:pt x="244" y="18"/>
                  </a:lnTo>
                  <a:lnTo>
                    <a:pt x="240" y="22"/>
                  </a:lnTo>
                  <a:lnTo>
                    <a:pt x="240" y="26"/>
                  </a:lnTo>
                  <a:lnTo>
                    <a:pt x="244" y="26"/>
                  </a:lnTo>
                  <a:lnTo>
                    <a:pt x="244" y="30"/>
                  </a:lnTo>
                  <a:lnTo>
                    <a:pt x="244" y="34"/>
                  </a:lnTo>
                  <a:lnTo>
                    <a:pt x="244" y="38"/>
                  </a:lnTo>
                  <a:lnTo>
                    <a:pt x="240" y="40"/>
                  </a:lnTo>
                  <a:lnTo>
                    <a:pt x="240" y="44"/>
                  </a:lnTo>
                  <a:lnTo>
                    <a:pt x="240" y="48"/>
                  </a:lnTo>
                  <a:lnTo>
                    <a:pt x="236" y="48"/>
                  </a:lnTo>
                  <a:lnTo>
                    <a:pt x="236" y="52"/>
                  </a:lnTo>
                  <a:lnTo>
                    <a:pt x="236" y="56"/>
                  </a:lnTo>
                  <a:lnTo>
                    <a:pt x="232" y="56"/>
                  </a:lnTo>
                  <a:lnTo>
                    <a:pt x="232" y="60"/>
                  </a:lnTo>
                  <a:lnTo>
                    <a:pt x="228" y="60"/>
                  </a:lnTo>
                  <a:lnTo>
                    <a:pt x="228" y="64"/>
                  </a:lnTo>
                  <a:lnTo>
                    <a:pt x="232" y="64"/>
                  </a:lnTo>
                  <a:lnTo>
                    <a:pt x="232" y="66"/>
                  </a:lnTo>
                  <a:lnTo>
                    <a:pt x="232" y="70"/>
                  </a:lnTo>
                  <a:lnTo>
                    <a:pt x="232" y="74"/>
                  </a:lnTo>
                  <a:lnTo>
                    <a:pt x="236" y="74"/>
                  </a:lnTo>
                  <a:lnTo>
                    <a:pt x="240" y="74"/>
                  </a:lnTo>
                  <a:lnTo>
                    <a:pt x="240" y="78"/>
                  </a:lnTo>
                  <a:lnTo>
                    <a:pt x="240" y="82"/>
                  </a:lnTo>
                  <a:lnTo>
                    <a:pt x="244" y="82"/>
                  </a:lnTo>
                  <a:lnTo>
                    <a:pt x="244" y="86"/>
                  </a:lnTo>
                  <a:lnTo>
                    <a:pt x="244" y="90"/>
                  </a:lnTo>
                  <a:lnTo>
                    <a:pt x="246" y="90"/>
                  </a:lnTo>
                  <a:lnTo>
                    <a:pt x="250" y="94"/>
                  </a:lnTo>
                  <a:lnTo>
                    <a:pt x="250" y="96"/>
                  </a:lnTo>
                  <a:lnTo>
                    <a:pt x="254" y="96"/>
                  </a:lnTo>
                  <a:lnTo>
                    <a:pt x="254" y="104"/>
                  </a:lnTo>
                  <a:lnTo>
                    <a:pt x="254" y="112"/>
                  </a:lnTo>
                  <a:lnTo>
                    <a:pt x="254" y="116"/>
                  </a:lnTo>
                  <a:lnTo>
                    <a:pt x="258" y="120"/>
                  </a:lnTo>
                  <a:lnTo>
                    <a:pt x="258" y="124"/>
                  </a:lnTo>
                  <a:lnTo>
                    <a:pt x="258" y="126"/>
                  </a:lnTo>
                  <a:lnTo>
                    <a:pt x="258" y="130"/>
                  </a:lnTo>
                  <a:lnTo>
                    <a:pt x="254" y="130"/>
                  </a:lnTo>
                  <a:lnTo>
                    <a:pt x="258" y="134"/>
                  </a:lnTo>
                  <a:lnTo>
                    <a:pt x="258" y="138"/>
                  </a:lnTo>
                  <a:lnTo>
                    <a:pt x="262" y="138"/>
                  </a:lnTo>
                  <a:lnTo>
                    <a:pt x="262" y="142"/>
                  </a:lnTo>
                  <a:lnTo>
                    <a:pt x="262" y="146"/>
                  </a:lnTo>
                  <a:lnTo>
                    <a:pt x="262" y="150"/>
                  </a:lnTo>
                  <a:lnTo>
                    <a:pt x="262" y="154"/>
                  </a:lnTo>
                  <a:lnTo>
                    <a:pt x="262" y="156"/>
                  </a:lnTo>
                  <a:lnTo>
                    <a:pt x="262" y="160"/>
                  </a:lnTo>
                  <a:lnTo>
                    <a:pt x="262" y="164"/>
                  </a:lnTo>
                  <a:lnTo>
                    <a:pt x="262" y="168"/>
                  </a:lnTo>
                  <a:lnTo>
                    <a:pt x="266" y="172"/>
                  </a:lnTo>
                  <a:lnTo>
                    <a:pt x="266" y="176"/>
                  </a:lnTo>
                  <a:lnTo>
                    <a:pt x="262" y="180"/>
                  </a:lnTo>
                  <a:lnTo>
                    <a:pt x="262" y="182"/>
                  </a:lnTo>
                  <a:lnTo>
                    <a:pt x="262" y="186"/>
                  </a:lnTo>
                  <a:lnTo>
                    <a:pt x="262" y="190"/>
                  </a:lnTo>
                  <a:lnTo>
                    <a:pt x="266" y="190"/>
                  </a:lnTo>
                  <a:lnTo>
                    <a:pt x="266" y="194"/>
                  </a:lnTo>
                  <a:lnTo>
                    <a:pt x="262" y="198"/>
                  </a:lnTo>
                  <a:lnTo>
                    <a:pt x="258" y="202"/>
                  </a:lnTo>
                  <a:lnTo>
                    <a:pt x="258" y="206"/>
                  </a:lnTo>
                  <a:lnTo>
                    <a:pt x="262" y="212"/>
                  </a:lnTo>
                  <a:lnTo>
                    <a:pt x="266" y="216"/>
                  </a:lnTo>
                  <a:lnTo>
                    <a:pt x="266" y="220"/>
                  </a:lnTo>
                  <a:lnTo>
                    <a:pt x="266" y="224"/>
                  </a:lnTo>
                  <a:lnTo>
                    <a:pt x="266" y="228"/>
                  </a:lnTo>
                  <a:lnTo>
                    <a:pt x="270" y="228"/>
                  </a:lnTo>
                  <a:lnTo>
                    <a:pt x="270" y="232"/>
                  </a:lnTo>
                  <a:lnTo>
                    <a:pt x="272" y="236"/>
                  </a:lnTo>
                  <a:lnTo>
                    <a:pt x="272" y="232"/>
                  </a:lnTo>
                  <a:lnTo>
                    <a:pt x="276" y="232"/>
                  </a:lnTo>
                  <a:lnTo>
                    <a:pt x="280" y="236"/>
                  </a:lnTo>
                  <a:lnTo>
                    <a:pt x="284" y="236"/>
                  </a:lnTo>
                  <a:lnTo>
                    <a:pt x="288" y="236"/>
                  </a:lnTo>
                  <a:lnTo>
                    <a:pt x="292" y="242"/>
                  </a:lnTo>
                  <a:lnTo>
                    <a:pt x="292" y="250"/>
                  </a:lnTo>
                  <a:lnTo>
                    <a:pt x="292" y="254"/>
                  </a:lnTo>
                  <a:lnTo>
                    <a:pt x="288" y="254"/>
                  </a:lnTo>
                  <a:lnTo>
                    <a:pt x="280" y="262"/>
                  </a:lnTo>
                  <a:lnTo>
                    <a:pt x="276" y="262"/>
                  </a:lnTo>
                  <a:lnTo>
                    <a:pt x="276" y="266"/>
                  </a:lnTo>
                  <a:lnTo>
                    <a:pt x="272" y="266"/>
                  </a:lnTo>
                  <a:lnTo>
                    <a:pt x="270" y="270"/>
                  </a:lnTo>
                  <a:lnTo>
                    <a:pt x="266" y="270"/>
                  </a:lnTo>
                  <a:lnTo>
                    <a:pt x="262" y="272"/>
                  </a:lnTo>
                  <a:lnTo>
                    <a:pt x="258" y="276"/>
                  </a:lnTo>
                  <a:lnTo>
                    <a:pt x="250" y="280"/>
                  </a:lnTo>
                  <a:lnTo>
                    <a:pt x="246" y="284"/>
                  </a:lnTo>
                  <a:lnTo>
                    <a:pt x="246" y="288"/>
                  </a:lnTo>
                  <a:lnTo>
                    <a:pt x="240" y="292"/>
                  </a:lnTo>
                  <a:lnTo>
                    <a:pt x="236" y="296"/>
                  </a:lnTo>
                  <a:lnTo>
                    <a:pt x="232" y="296"/>
                  </a:lnTo>
                  <a:lnTo>
                    <a:pt x="228" y="300"/>
                  </a:lnTo>
                  <a:lnTo>
                    <a:pt x="220" y="306"/>
                  </a:lnTo>
                  <a:lnTo>
                    <a:pt x="216" y="310"/>
                  </a:lnTo>
                  <a:lnTo>
                    <a:pt x="216" y="314"/>
                  </a:lnTo>
                  <a:lnTo>
                    <a:pt x="214" y="316"/>
                  </a:lnTo>
                  <a:lnTo>
                    <a:pt x="210" y="320"/>
                  </a:lnTo>
                  <a:lnTo>
                    <a:pt x="206" y="324"/>
                  </a:lnTo>
                  <a:lnTo>
                    <a:pt x="202" y="324"/>
                  </a:lnTo>
                  <a:lnTo>
                    <a:pt x="198" y="324"/>
                  </a:lnTo>
                  <a:lnTo>
                    <a:pt x="194" y="324"/>
                  </a:lnTo>
                  <a:lnTo>
                    <a:pt x="188" y="328"/>
                  </a:lnTo>
                  <a:lnTo>
                    <a:pt x="184" y="328"/>
                  </a:lnTo>
                  <a:lnTo>
                    <a:pt x="180" y="328"/>
                  </a:lnTo>
                  <a:lnTo>
                    <a:pt x="176" y="328"/>
                  </a:lnTo>
                  <a:lnTo>
                    <a:pt x="172" y="332"/>
                  </a:lnTo>
                  <a:lnTo>
                    <a:pt x="170" y="328"/>
                  </a:lnTo>
                  <a:lnTo>
                    <a:pt x="170" y="324"/>
                  </a:lnTo>
                  <a:lnTo>
                    <a:pt x="170" y="320"/>
                  </a:lnTo>
                  <a:lnTo>
                    <a:pt x="170" y="316"/>
                  </a:lnTo>
                  <a:lnTo>
                    <a:pt x="166" y="314"/>
                  </a:lnTo>
                  <a:lnTo>
                    <a:pt x="162" y="314"/>
                  </a:lnTo>
                  <a:lnTo>
                    <a:pt x="158" y="314"/>
                  </a:lnTo>
                  <a:lnTo>
                    <a:pt x="158" y="310"/>
                  </a:lnTo>
                  <a:lnTo>
                    <a:pt x="154" y="310"/>
                  </a:lnTo>
                  <a:lnTo>
                    <a:pt x="150" y="310"/>
                  </a:lnTo>
                  <a:lnTo>
                    <a:pt x="150" y="306"/>
                  </a:lnTo>
                  <a:lnTo>
                    <a:pt x="146" y="306"/>
                  </a:lnTo>
                  <a:lnTo>
                    <a:pt x="146" y="302"/>
                  </a:lnTo>
                  <a:lnTo>
                    <a:pt x="142" y="302"/>
                  </a:lnTo>
                  <a:lnTo>
                    <a:pt x="140" y="300"/>
                  </a:lnTo>
                  <a:lnTo>
                    <a:pt x="142" y="300"/>
                  </a:lnTo>
                  <a:lnTo>
                    <a:pt x="142" y="296"/>
                  </a:lnTo>
                  <a:lnTo>
                    <a:pt x="140" y="296"/>
                  </a:lnTo>
                  <a:lnTo>
                    <a:pt x="136" y="292"/>
                  </a:lnTo>
                  <a:lnTo>
                    <a:pt x="132" y="284"/>
                  </a:lnTo>
                  <a:lnTo>
                    <a:pt x="128" y="284"/>
                  </a:lnTo>
                  <a:lnTo>
                    <a:pt x="124" y="280"/>
                  </a:lnTo>
                  <a:lnTo>
                    <a:pt x="116" y="276"/>
                  </a:lnTo>
                  <a:lnTo>
                    <a:pt x="114" y="272"/>
                  </a:lnTo>
                  <a:lnTo>
                    <a:pt x="110" y="270"/>
                  </a:lnTo>
                  <a:lnTo>
                    <a:pt x="106" y="266"/>
                  </a:lnTo>
                  <a:lnTo>
                    <a:pt x="98" y="262"/>
                  </a:lnTo>
                  <a:lnTo>
                    <a:pt x="94" y="258"/>
                  </a:lnTo>
                  <a:lnTo>
                    <a:pt x="90" y="250"/>
                  </a:lnTo>
                  <a:lnTo>
                    <a:pt x="84" y="246"/>
                  </a:lnTo>
                  <a:lnTo>
                    <a:pt x="80" y="242"/>
                  </a:lnTo>
                  <a:lnTo>
                    <a:pt x="76" y="240"/>
                  </a:lnTo>
                  <a:lnTo>
                    <a:pt x="72" y="236"/>
                  </a:lnTo>
                  <a:lnTo>
                    <a:pt x="64" y="232"/>
                  </a:lnTo>
                  <a:lnTo>
                    <a:pt x="60" y="228"/>
                  </a:lnTo>
                  <a:lnTo>
                    <a:pt x="56" y="224"/>
                  </a:lnTo>
                  <a:lnTo>
                    <a:pt x="54" y="224"/>
                  </a:lnTo>
                  <a:lnTo>
                    <a:pt x="50" y="220"/>
                  </a:lnTo>
                  <a:lnTo>
                    <a:pt x="46" y="216"/>
                  </a:lnTo>
                  <a:lnTo>
                    <a:pt x="42" y="212"/>
                  </a:lnTo>
                  <a:lnTo>
                    <a:pt x="34" y="210"/>
                  </a:lnTo>
                  <a:lnTo>
                    <a:pt x="30" y="206"/>
                  </a:lnTo>
                  <a:lnTo>
                    <a:pt x="28" y="202"/>
                  </a:lnTo>
                  <a:lnTo>
                    <a:pt x="24" y="202"/>
                  </a:lnTo>
                  <a:lnTo>
                    <a:pt x="24" y="198"/>
                  </a:lnTo>
                  <a:lnTo>
                    <a:pt x="20" y="198"/>
                  </a:lnTo>
                  <a:lnTo>
                    <a:pt x="16" y="194"/>
                  </a:lnTo>
                  <a:lnTo>
                    <a:pt x="8" y="190"/>
                  </a:lnTo>
                  <a:lnTo>
                    <a:pt x="8" y="186"/>
                  </a:lnTo>
                  <a:lnTo>
                    <a:pt x="0" y="182"/>
                  </a:lnTo>
                  <a:lnTo>
                    <a:pt x="0" y="180"/>
                  </a:lnTo>
                  <a:lnTo>
                    <a:pt x="0" y="176"/>
                  </a:lnTo>
                  <a:lnTo>
                    <a:pt x="0" y="172"/>
                  </a:lnTo>
                  <a:lnTo>
                    <a:pt x="0" y="156"/>
                  </a:lnTo>
                  <a:lnTo>
                    <a:pt x="4" y="156"/>
                  </a:lnTo>
                  <a:lnTo>
                    <a:pt x="4" y="154"/>
                  </a:lnTo>
                  <a:lnTo>
                    <a:pt x="8" y="154"/>
                  </a:lnTo>
                  <a:lnTo>
                    <a:pt x="8" y="150"/>
                  </a:lnTo>
                  <a:lnTo>
                    <a:pt x="12" y="150"/>
                  </a:lnTo>
                  <a:lnTo>
                    <a:pt x="12" y="146"/>
                  </a:lnTo>
                  <a:lnTo>
                    <a:pt x="16" y="146"/>
                  </a:lnTo>
                  <a:lnTo>
                    <a:pt x="20" y="146"/>
                  </a:lnTo>
                  <a:lnTo>
                    <a:pt x="20" y="142"/>
                  </a:lnTo>
                  <a:lnTo>
                    <a:pt x="24" y="142"/>
                  </a:lnTo>
                  <a:lnTo>
                    <a:pt x="28" y="142"/>
                  </a:lnTo>
                  <a:lnTo>
                    <a:pt x="30" y="142"/>
                  </a:lnTo>
                  <a:lnTo>
                    <a:pt x="30" y="138"/>
                  </a:lnTo>
                  <a:lnTo>
                    <a:pt x="34" y="138"/>
                  </a:lnTo>
                  <a:lnTo>
                    <a:pt x="38" y="138"/>
                  </a:lnTo>
                  <a:lnTo>
                    <a:pt x="42" y="138"/>
                  </a:lnTo>
                  <a:lnTo>
                    <a:pt x="42" y="134"/>
                  </a:lnTo>
                  <a:lnTo>
                    <a:pt x="46" y="134"/>
                  </a:lnTo>
                  <a:lnTo>
                    <a:pt x="50" y="134"/>
                  </a:lnTo>
                  <a:lnTo>
                    <a:pt x="50" y="130"/>
                  </a:lnTo>
                  <a:lnTo>
                    <a:pt x="54" y="130"/>
                  </a:lnTo>
                  <a:lnTo>
                    <a:pt x="54" y="126"/>
                  </a:lnTo>
                  <a:lnTo>
                    <a:pt x="54" y="124"/>
                  </a:lnTo>
                  <a:lnTo>
                    <a:pt x="56" y="124"/>
                  </a:lnTo>
                  <a:lnTo>
                    <a:pt x="60" y="124"/>
                  </a:lnTo>
                  <a:lnTo>
                    <a:pt x="64" y="120"/>
                  </a:lnTo>
                  <a:lnTo>
                    <a:pt x="68" y="116"/>
                  </a:lnTo>
                  <a:lnTo>
                    <a:pt x="72" y="116"/>
                  </a:lnTo>
                  <a:lnTo>
                    <a:pt x="72" y="112"/>
                  </a:lnTo>
                  <a:lnTo>
                    <a:pt x="68" y="112"/>
                  </a:lnTo>
                  <a:lnTo>
                    <a:pt x="72" y="108"/>
                  </a:lnTo>
                  <a:lnTo>
                    <a:pt x="68" y="108"/>
                  </a:lnTo>
                  <a:lnTo>
                    <a:pt x="68" y="104"/>
                  </a:lnTo>
                  <a:lnTo>
                    <a:pt x="72" y="100"/>
                  </a:lnTo>
                  <a:lnTo>
                    <a:pt x="72" y="104"/>
                  </a:lnTo>
                  <a:lnTo>
                    <a:pt x="76" y="104"/>
                  </a:lnTo>
                  <a:lnTo>
                    <a:pt x="76" y="100"/>
                  </a:lnTo>
                  <a:lnTo>
                    <a:pt x="80" y="100"/>
                  </a:lnTo>
                  <a:lnTo>
                    <a:pt x="84" y="100"/>
                  </a:lnTo>
                  <a:lnTo>
                    <a:pt x="84" y="96"/>
                  </a:lnTo>
                  <a:lnTo>
                    <a:pt x="90" y="94"/>
                  </a:lnTo>
                  <a:lnTo>
                    <a:pt x="94" y="94"/>
                  </a:lnTo>
                  <a:lnTo>
                    <a:pt x="98" y="94"/>
                  </a:lnTo>
                  <a:lnTo>
                    <a:pt x="102" y="94"/>
                  </a:lnTo>
                  <a:lnTo>
                    <a:pt x="106" y="94"/>
                  </a:lnTo>
                  <a:lnTo>
                    <a:pt x="106" y="96"/>
                  </a:lnTo>
                  <a:lnTo>
                    <a:pt x="110" y="94"/>
                  </a:lnTo>
                  <a:lnTo>
                    <a:pt x="106" y="94"/>
                  </a:lnTo>
                  <a:lnTo>
                    <a:pt x="106" y="90"/>
                  </a:lnTo>
                  <a:lnTo>
                    <a:pt x="110" y="90"/>
                  </a:lnTo>
                  <a:lnTo>
                    <a:pt x="110" y="86"/>
                  </a:lnTo>
                  <a:lnTo>
                    <a:pt x="106" y="86"/>
                  </a:lnTo>
                  <a:lnTo>
                    <a:pt x="106" y="82"/>
                  </a:lnTo>
                  <a:lnTo>
                    <a:pt x="102" y="78"/>
                  </a:lnTo>
                  <a:lnTo>
                    <a:pt x="102" y="74"/>
                  </a:lnTo>
                  <a:lnTo>
                    <a:pt x="102" y="70"/>
                  </a:lnTo>
                  <a:lnTo>
                    <a:pt x="102" y="66"/>
                  </a:lnTo>
                  <a:lnTo>
                    <a:pt x="98" y="64"/>
                  </a:lnTo>
                  <a:lnTo>
                    <a:pt x="102" y="64"/>
                  </a:lnTo>
                  <a:lnTo>
                    <a:pt x="102" y="60"/>
                  </a:lnTo>
                  <a:lnTo>
                    <a:pt x="98" y="56"/>
                  </a:lnTo>
                  <a:lnTo>
                    <a:pt x="98" y="52"/>
                  </a:lnTo>
                  <a:lnTo>
                    <a:pt x="102" y="52"/>
                  </a:lnTo>
                  <a:lnTo>
                    <a:pt x="98" y="52"/>
                  </a:lnTo>
                  <a:lnTo>
                    <a:pt x="98" y="48"/>
                  </a:lnTo>
                  <a:lnTo>
                    <a:pt x="98" y="44"/>
                  </a:lnTo>
                  <a:lnTo>
                    <a:pt x="94" y="40"/>
                  </a:lnTo>
                  <a:lnTo>
                    <a:pt x="98" y="40"/>
                  </a:lnTo>
                  <a:lnTo>
                    <a:pt x="98" y="38"/>
                  </a:lnTo>
                  <a:lnTo>
                    <a:pt x="102" y="38"/>
                  </a:lnTo>
                  <a:lnTo>
                    <a:pt x="102" y="34"/>
                  </a:lnTo>
                  <a:lnTo>
                    <a:pt x="106" y="34"/>
                  </a:lnTo>
                  <a:lnTo>
                    <a:pt x="106" y="30"/>
                  </a:lnTo>
                  <a:lnTo>
                    <a:pt x="110" y="30"/>
                  </a:lnTo>
                  <a:lnTo>
                    <a:pt x="114" y="26"/>
                  </a:lnTo>
                  <a:lnTo>
                    <a:pt x="116" y="26"/>
                  </a:lnTo>
                  <a:lnTo>
                    <a:pt x="120" y="22"/>
                  </a:lnTo>
                  <a:lnTo>
                    <a:pt x="120" y="26"/>
                  </a:lnTo>
                  <a:lnTo>
                    <a:pt x="124" y="26"/>
                  </a:lnTo>
                  <a:lnTo>
                    <a:pt x="124" y="22"/>
                  </a:lnTo>
                  <a:lnTo>
                    <a:pt x="128" y="18"/>
                  </a:lnTo>
                  <a:lnTo>
                    <a:pt x="132" y="18"/>
                  </a:lnTo>
                  <a:lnTo>
                    <a:pt x="132" y="14"/>
                  </a:lnTo>
                  <a:lnTo>
                    <a:pt x="136" y="14"/>
                  </a:lnTo>
                  <a:lnTo>
                    <a:pt x="140" y="14"/>
                  </a:lnTo>
                  <a:lnTo>
                    <a:pt x="140" y="10"/>
                  </a:lnTo>
                  <a:lnTo>
                    <a:pt x="142" y="10"/>
                  </a:lnTo>
                  <a:lnTo>
                    <a:pt x="146" y="10"/>
                  </a:lnTo>
                  <a:lnTo>
                    <a:pt x="150" y="10"/>
                  </a:lnTo>
                  <a:lnTo>
                    <a:pt x="154" y="10"/>
                  </a:lnTo>
                  <a:lnTo>
                    <a:pt x="158" y="10"/>
                  </a:lnTo>
                  <a:lnTo>
                    <a:pt x="162" y="10"/>
                  </a:lnTo>
                  <a:lnTo>
                    <a:pt x="166" y="10"/>
                  </a:lnTo>
                  <a:lnTo>
                    <a:pt x="166" y="8"/>
                  </a:lnTo>
                  <a:lnTo>
                    <a:pt x="170" y="8"/>
                  </a:lnTo>
                  <a:lnTo>
                    <a:pt x="172" y="8"/>
                  </a:lnTo>
                  <a:lnTo>
                    <a:pt x="176" y="8"/>
                  </a:lnTo>
                  <a:lnTo>
                    <a:pt x="176" y="4"/>
                  </a:lnTo>
                  <a:lnTo>
                    <a:pt x="180" y="4"/>
                  </a:lnTo>
                  <a:lnTo>
                    <a:pt x="184" y="4"/>
                  </a:lnTo>
                  <a:lnTo>
                    <a:pt x="188" y="4"/>
                  </a:lnTo>
                  <a:lnTo>
                    <a:pt x="188" y="4"/>
                  </a:lnTo>
                  <a:lnTo>
                    <a:pt x="188" y="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49" name="Freeform 128">
              <a:extLst>
                <a:ext uri="{FF2B5EF4-FFF2-40B4-BE49-F238E27FC236}">
                  <a16:creationId xmlns:a16="http://schemas.microsoft.com/office/drawing/2014/main" id="{E192B9DE-6972-E059-F321-26375A435682}"/>
                </a:ext>
              </a:extLst>
            </p:cNvPr>
            <p:cNvSpPr>
              <a:spLocks noEditPoints="1"/>
            </p:cNvSpPr>
            <p:nvPr/>
          </p:nvSpPr>
          <p:spPr bwMode="auto">
            <a:xfrm>
              <a:off x="4660900" y="4680018"/>
              <a:ext cx="273050" cy="374650"/>
            </a:xfrm>
            <a:custGeom>
              <a:avLst/>
              <a:gdLst>
                <a:gd name="T0" fmla="*/ 10 w 172"/>
                <a:gd name="T1" fmla="*/ 12 h 236"/>
                <a:gd name="T2" fmla="*/ 4 w 172"/>
                <a:gd name="T3" fmla="*/ 22 h 236"/>
                <a:gd name="T4" fmla="*/ 4 w 172"/>
                <a:gd name="T5" fmla="*/ 8 h 236"/>
                <a:gd name="T6" fmla="*/ 14 w 172"/>
                <a:gd name="T7" fmla="*/ 0 h 236"/>
                <a:gd name="T8" fmla="*/ 18 w 172"/>
                <a:gd name="T9" fmla="*/ 4 h 236"/>
                <a:gd name="T10" fmla="*/ 152 w 172"/>
                <a:gd name="T11" fmla="*/ 232 h 236"/>
                <a:gd name="T12" fmla="*/ 134 w 172"/>
                <a:gd name="T13" fmla="*/ 232 h 236"/>
                <a:gd name="T14" fmla="*/ 122 w 172"/>
                <a:gd name="T15" fmla="*/ 232 h 236"/>
                <a:gd name="T16" fmla="*/ 108 w 172"/>
                <a:gd name="T17" fmla="*/ 232 h 236"/>
                <a:gd name="T18" fmla="*/ 96 w 172"/>
                <a:gd name="T19" fmla="*/ 228 h 236"/>
                <a:gd name="T20" fmla="*/ 82 w 172"/>
                <a:gd name="T21" fmla="*/ 224 h 236"/>
                <a:gd name="T22" fmla="*/ 52 w 172"/>
                <a:gd name="T23" fmla="*/ 224 h 236"/>
                <a:gd name="T24" fmla="*/ 34 w 172"/>
                <a:gd name="T25" fmla="*/ 224 h 236"/>
                <a:gd name="T26" fmla="*/ 22 w 172"/>
                <a:gd name="T27" fmla="*/ 216 h 236"/>
                <a:gd name="T28" fmla="*/ 8 w 172"/>
                <a:gd name="T29" fmla="*/ 220 h 236"/>
                <a:gd name="T30" fmla="*/ 0 w 172"/>
                <a:gd name="T31" fmla="*/ 212 h 236"/>
                <a:gd name="T32" fmla="*/ 0 w 172"/>
                <a:gd name="T33" fmla="*/ 198 h 236"/>
                <a:gd name="T34" fmla="*/ 4 w 172"/>
                <a:gd name="T35" fmla="*/ 182 h 236"/>
                <a:gd name="T36" fmla="*/ 8 w 172"/>
                <a:gd name="T37" fmla="*/ 168 h 236"/>
                <a:gd name="T38" fmla="*/ 8 w 172"/>
                <a:gd name="T39" fmla="*/ 154 h 236"/>
                <a:gd name="T40" fmla="*/ 14 w 172"/>
                <a:gd name="T41" fmla="*/ 146 h 236"/>
                <a:gd name="T42" fmla="*/ 18 w 172"/>
                <a:gd name="T43" fmla="*/ 142 h 236"/>
                <a:gd name="T44" fmla="*/ 26 w 172"/>
                <a:gd name="T45" fmla="*/ 130 h 236"/>
                <a:gd name="T46" fmla="*/ 26 w 172"/>
                <a:gd name="T47" fmla="*/ 116 h 236"/>
                <a:gd name="T48" fmla="*/ 22 w 172"/>
                <a:gd name="T49" fmla="*/ 100 h 236"/>
                <a:gd name="T50" fmla="*/ 18 w 172"/>
                <a:gd name="T51" fmla="*/ 90 h 236"/>
                <a:gd name="T52" fmla="*/ 18 w 172"/>
                <a:gd name="T53" fmla="*/ 74 h 236"/>
                <a:gd name="T54" fmla="*/ 18 w 172"/>
                <a:gd name="T55" fmla="*/ 74 h 236"/>
                <a:gd name="T56" fmla="*/ 22 w 172"/>
                <a:gd name="T57" fmla="*/ 64 h 236"/>
                <a:gd name="T58" fmla="*/ 14 w 172"/>
                <a:gd name="T59" fmla="*/ 52 h 236"/>
                <a:gd name="T60" fmla="*/ 10 w 172"/>
                <a:gd name="T61" fmla="*/ 42 h 236"/>
                <a:gd name="T62" fmla="*/ 4 w 172"/>
                <a:gd name="T63" fmla="*/ 26 h 236"/>
                <a:gd name="T64" fmla="*/ 14 w 172"/>
                <a:gd name="T65" fmla="*/ 22 h 236"/>
                <a:gd name="T66" fmla="*/ 22 w 172"/>
                <a:gd name="T67" fmla="*/ 22 h 236"/>
                <a:gd name="T68" fmla="*/ 34 w 172"/>
                <a:gd name="T69" fmla="*/ 26 h 236"/>
                <a:gd name="T70" fmla="*/ 56 w 172"/>
                <a:gd name="T71" fmla="*/ 22 h 236"/>
                <a:gd name="T72" fmla="*/ 66 w 172"/>
                <a:gd name="T73" fmla="*/ 26 h 236"/>
                <a:gd name="T74" fmla="*/ 70 w 172"/>
                <a:gd name="T75" fmla="*/ 42 h 236"/>
                <a:gd name="T76" fmla="*/ 74 w 172"/>
                <a:gd name="T77" fmla="*/ 52 h 236"/>
                <a:gd name="T78" fmla="*/ 82 w 172"/>
                <a:gd name="T79" fmla="*/ 64 h 236"/>
                <a:gd name="T80" fmla="*/ 90 w 172"/>
                <a:gd name="T81" fmla="*/ 60 h 236"/>
                <a:gd name="T82" fmla="*/ 108 w 172"/>
                <a:gd name="T83" fmla="*/ 60 h 236"/>
                <a:gd name="T84" fmla="*/ 108 w 172"/>
                <a:gd name="T85" fmla="*/ 52 h 236"/>
                <a:gd name="T86" fmla="*/ 120 w 172"/>
                <a:gd name="T87" fmla="*/ 44 h 236"/>
                <a:gd name="T88" fmla="*/ 122 w 172"/>
                <a:gd name="T89" fmla="*/ 48 h 236"/>
                <a:gd name="T90" fmla="*/ 142 w 172"/>
                <a:gd name="T91" fmla="*/ 52 h 236"/>
                <a:gd name="T92" fmla="*/ 142 w 172"/>
                <a:gd name="T93" fmla="*/ 68 h 236"/>
                <a:gd name="T94" fmla="*/ 142 w 172"/>
                <a:gd name="T95" fmla="*/ 82 h 236"/>
                <a:gd name="T96" fmla="*/ 146 w 172"/>
                <a:gd name="T97" fmla="*/ 98 h 236"/>
                <a:gd name="T98" fmla="*/ 146 w 172"/>
                <a:gd name="T99" fmla="*/ 108 h 236"/>
                <a:gd name="T100" fmla="*/ 150 w 172"/>
                <a:gd name="T101" fmla="*/ 112 h 236"/>
                <a:gd name="T102" fmla="*/ 164 w 172"/>
                <a:gd name="T103" fmla="*/ 112 h 236"/>
                <a:gd name="T104" fmla="*/ 172 w 172"/>
                <a:gd name="T105" fmla="*/ 112 h 236"/>
                <a:gd name="T106" fmla="*/ 172 w 172"/>
                <a:gd name="T107" fmla="*/ 126 h 236"/>
                <a:gd name="T108" fmla="*/ 172 w 172"/>
                <a:gd name="T109" fmla="*/ 146 h 236"/>
                <a:gd name="T110" fmla="*/ 156 w 172"/>
                <a:gd name="T111" fmla="*/ 146 h 236"/>
                <a:gd name="T112" fmla="*/ 142 w 172"/>
                <a:gd name="T113" fmla="*/ 160 h 236"/>
                <a:gd name="T114" fmla="*/ 142 w 172"/>
                <a:gd name="T115" fmla="*/ 180 h 236"/>
                <a:gd name="T116" fmla="*/ 146 w 172"/>
                <a:gd name="T117" fmla="*/ 202 h 236"/>
                <a:gd name="T118" fmla="*/ 150 w 172"/>
                <a:gd name="T119" fmla="*/ 212 h 236"/>
                <a:gd name="T120" fmla="*/ 164 w 172"/>
                <a:gd name="T121" fmla="*/ 22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 h="236">
                  <a:moveTo>
                    <a:pt x="18" y="4"/>
                  </a:moveTo>
                  <a:lnTo>
                    <a:pt x="14" y="4"/>
                  </a:lnTo>
                  <a:lnTo>
                    <a:pt x="10" y="8"/>
                  </a:lnTo>
                  <a:lnTo>
                    <a:pt x="10" y="12"/>
                  </a:lnTo>
                  <a:lnTo>
                    <a:pt x="10" y="14"/>
                  </a:lnTo>
                  <a:lnTo>
                    <a:pt x="10" y="22"/>
                  </a:lnTo>
                  <a:lnTo>
                    <a:pt x="8" y="22"/>
                  </a:lnTo>
                  <a:lnTo>
                    <a:pt x="4" y="22"/>
                  </a:lnTo>
                  <a:lnTo>
                    <a:pt x="4" y="18"/>
                  </a:lnTo>
                  <a:lnTo>
                    <a:pt x="4" y="14"/>
                  </a:lnTo>
                  <a:lnTo>
                    <a:pt x="4" y="12"/>
                  </a:lnTo>
                  <a:lnTo>
                    <a:pt x="4" y="8"/>
                  </a:lnTo>
                  <a:lnTo>
                    <a:pt x="4" y="4"/>
                  </a:lnTo>
                  <a:lnTo>
                    <a:pt x="8" y="4"/>
                  </a:lnTo>
                  <a:lnTo>
                    <a:pt x="10" y="0"/>
                  </a:lnTo>
                  <a:lnTo>
                    <a:pt x="14" y="0"/>
                  </a:lnTo>
                  <a:lnTo>
                    <a:pt x="14" y="4"/>
                  </a:lnTo>
                  <a:lnTo>
                    <a:pt x="18" y="4"/>
                  </a:lnTo>
                  <a:lnTo>
                    <a:pt x="18" y="4"/>
                  </a:lnTo>
                  <a:lnTo>
                    <a:pt x="18" y="4"/>
                  </a:lnTo>
                  <a:close/>
                  <a:moveTo>
                    <a:pt x="164" y="228"/>
                  </a:moveTo>
                  <a:lnTo>
                    <a:pt x="160" y="228"/>
                  </a:lnTo>
                  <a:lnTo>
                    <a:pt x="156" y="228"/>
                  </a:lnTo>
                  <a:lnTo>
                    <a:pt x="152" y="232"/>
                  </a:lnTo>
                  <a:lnTo>
                    <a:pt x="150" y="232"/>
                  </a:lnTo>
                  <a:lnTo>
                    <a:pt x="142" y="232"/>
                  </a:lnTo>
                  <a:lnTo>
                    <a:pt x="134" y="236"/>
                  </a:lnTo>
                  <a:lnTo>
                    <a:pt x="134" y="232"/>
                  </a:lnTo>
                  <a:lnTo>
                    <a:pt x="130" y="232"/>
                  </a:lnTo>
                  <a:lnTo>
                    <a:pt x="126" y="236"/>
                  </a:lnTo>
                  <a:lnTo>
                    <a:pt x="122" y="236"/>
                  </a:lnTo>
                  <a:lnTo>
                    <a:pt x="122" y="232"/>
                  </a:lnTo>
                  <a:lnTo>
                    <a:pt x="120" y="232"/>
                  </a:lnTo>
                  <a:lnTo>
                    <a:pt x="116" y="232"/>
                  </a:lnTo>
                  <a:lnTo>
                    <a:pt x="112" y="232"/>
                  </a:lnTo>
                  <a:lnTo>
                    <a:pt x="108" y="232"/>
                  </a:lnTo>
                  <a:lnTo>
                    <a:pt x="104" y="232"/>
                  </a:lnTo>
                  <a:lnTo>
                    <a:pt x="100" y="232"/>
                  </a:lnTo>
                  <a:lnTo>
                    <a:pt x="96" y="232"/>
                  </a:lnTo>
                  <a:lnTo>
                    <a:pt x="96" y="228"/>
                  </a:lnTo>
                  <a:lnTo>
                    <a:pt x="94" y="224"/>
                  </a:lnTo>
                  <a:lnTo>
                    <a:pt x="90" y="224"/>
                  </a:lnTo>
                  <a:lnTo>
                    <a:pt x="86" y="224"/>
                  </a:lnTo>
                  <a:lnTo>
                    <a:pt x="82" y="224"/>
                  </a:lnTo>
                  <a:lnTo>
                    <a:pt x="78" y="224"/>
                  </a:lnTo>
                  <a:lnTo>
                    <a:pt x="66" y="224"/>
                  </a:lnTo>
                  <a:lnTo>
                    <a:pt x="60" y="224"/>
                  </a:lnTo>
                  <a:lnTo>
                    <a:pt x="52" y="224"/>
                  </a:lnTo>
                  <a:lnTo>
                    <a:pt x="44" y="224"/>
                  </a:lnTo>
                  <a:lnTo>
                    <a:pt x="40" y="224"/>
                  </a:lnTo>
                  <a:lnTo>
                    <a:pt x="38" y="224"/>
                  </a:lnTo>
                  <a:lnTo>
                    <a:pt x="34" y="224"/>
                  </a:lnTo>
                  <a:lnTo>
                    <a:pt x="30" y="224"/>
                  </a:lnTo>
                  <a:lnTo>
                    <a:pt x="30" y="220"/>
                  </a:lnTo>
                  <a:lnTo>
                    <a:pt x="26" y="220"/>
                  </a:lnTo>
                  <a:lnTo>
                    <a:pt x="22" y="216"/>
                  </a:lnTo>
                  <a:lnTo>
                    <a:pt x="18" y="216"/>
                  </a:lnTo>
                  <a:lnTo>
                    <a:pt x="14" y="216"/>
                  </a:lnTo>
                  <a:lnTo>
                    <a:pt x="10" y="220"/>
                  </a:lnTo>
                  <a:lnTo>
                    <a:pt x="8" y="220"/>
                  </a:lnTo>
                  <a:lnTo>
                    <a:pt x="4" y="220"/>
                  </a:lnTo>
                  <a:lnTo>
                    <a:pt x="0" y="220"/>
                  </a:lnTo>
                  <a:lnTo>
                    <a:pt x="0" y="216"/>
                  </a:lnTo>
                  <a:lnTo>
                    <a:pt x="0" y="212"/>
                  </a:lnTo>
                  <a:lnTo>
                    <a:pt x="0" y="210"/>
                  </a:lnTo>
                  <a:lnTo>
                    <a:pt x="0" y="206"/>
                  </a:lnTo>
                  <a:lnTo>
                    <a:pt x="0" y="202"/>
                  </a:lnTo>
                  <a:lnTo>
                    <a:pt x="0" y="198"/>
                  </a:lnTo>
                  <a:lnTo>
                    <a:pt x="0" y="194"/>
                  </a:lnTo>
                  <a:lnTo>
                    <a:pt x="4" y="190"/>
                  </a:lnTo>
                  <a:lnTo>
                    <a:pt x="4" y="186"/>
                  </a:lnTo>
                  <a:lnTo>
                    <a:pt x="4" y="182"/>
                  </a:lnTo>
                  <a:lnTo>
                    <a:pt x="4" y="180"/>
                  </a:lnTo>
                  <a:lnTo>
                    <a:pt x="8" y="176"/>
                  </a:lnTo>
                  <a:lnTo>
                    <a:pt x="8" y="172"/>
                  </a:lnTo>
                  <a:lnTo>
                    <a:pt x="8" y="168"/>
                  </a:lnTo>
                  <a:lnTo>
                    <a:pt x="8" y="164"/>
                  </a:lnTo>
                  <a:lnTo>
                    <a:pt x="8" y="160"/>
                  </a:lnTo>
                  <a:lnTo>
                    <a:pt x="10" y="156"/>
                  </a:lnTo>
                  <a:lnTo>
                    <a:pt x="8" y="154"/>
                  </a:lnTo>
                  <a:lnTo>
                    <a:pt x="10" y="154"/>
                  </a:lnTo>
                  <a:lnTo>
                    <a:pt x="10" y="150"/>
                  </a:lnTo>
                  <a:lnTo>
                    <a:pt x="14" y="150"/>
                  </a:lnTo>
                  <a:lnTo>
                    <a:pt x="14" y="146"/>
                  </a:lnTo>
                  <a:lnTo>
                    <a:pt x="14" y="142"/>
                  </a:lnTo>
                  <a:lnTo>
                    <a:pt x="18" y="142"/>
                  </a:lnTo>
                  <a:lnTo>
                    <a:pt x="18" y="138"/>
                  </a:lnTo>
                  <a:lnTo>
                    <a:pt x="18" y="142"/>
                  </a:lnTo>
                  <a:lnTo>
                    <a:pt x="22" y="138"/>
                  </a:lnTo>
                  <a:lnTo>
                    <a:pt x="22" y="134"/>
                  </a:lnTo>
                  <a:lnTo>
                    <a:pt x="26" y="134"/>
                  </a:lnTo>
                  <a:lnTo>
                    <a:pt x="26" y="130"/>
                  </a:lnTo>
                  <a:lnTo>
                    <a:pt x="26" y="126"/>
                  </a:lnTo>
                  <a:lnTo>
                    <a:pt x="26" y="124"/>
                  </a:lnTo>
                  <a:lnTo>
                    <a:pt x="26" y="120"/>
                  </a:lnTo>
                  <a:lnTo>
                    <a:pt x="26" y="116"/>
                  </a:lnTo>
                  <a:lnTo>
                    <a:pt x="30" y="112"/>
                  </a:lnTo>
                  <a:lnTo>
                    <a:pt x="26" y="108"/>
                  </a:lnTo>
                  <a:lnTo>
                    <a:pt x="26" y="104"/>
                  </a:lnTo>
                  <a:lnTo>
                    <a:pt x="22" y="100"/>
                  </a:lnTo>
                  <a:lnTo>
                    <a:pt x="22" y="98"/>
                  </a:lnTo>
                  <a:lnTo>
                    <a:pt x="22" y="94"/>
                  </a:lnTo>
                  <a:lnTo>
                    <a:pt x="18" y="94"/>
                  </a:lnTo>
                  <a:lnTo>
                    <a:pt x="18" y="90"/>
                  </a:lnTo>
                  <a:lnTo>
                    <a:pt x="18" y="86"/>
                  </a:lnTo>
                  <a:lnTo>
                    <a:pt x="18" y="82"/>
                  </a:lnTo>
                  <a:lnTo>
                    <a:pt x="14" y="78"/>
                  </a:lnTo>
                  <a:lnTo>
                    <a:pt x="18" y="74"/>
                  </a:lnTo>
                  <a:lnTo>
                    <a:pt x="18" y="78"/>
                  </a:lnTo>
                  <a:lnTo>
                    <a:pt x="14" y="78"/>
                  </a:lnTo>
                  <a:lnTo>
                    <a:pt x="18" y="78"/>
                  </a:lnTo>
                  <a:lnTo>
                    <a:pt x="18" y="74"/>
                  </a:lnTo>
                  <a:lnTo>
                    <a:pt x="22" y="74"/>
                  </a:lnTo>
                  <a:lnTo>
                    <a:pt x="22" y="70"/>
                  </a:lnTo>
                  <a:lnTo>
                    <a:pt x="22" y="68"/>
                  </a:lnTo>
                  <a:lnTo>
                    <a:pt x="22" y="64"/>
                  </a:lnTo>
                  <a:lnTo>
                    <a:pt x="18" y="64"/>
                  </a:lnTo>
                  <a:lnTo>
                    <a:pt x="18" y="60"/>
                  </a:lnTo>
                  <a:lnTo>
                    <a:pt x="18" y="56"/>
                  </a:lnTo>
                  <a:lnTo>
                    <a:pt x="14" y="52"/>
                  </a:lnTo>
                  <a:lnTo>
                    <a:pt x="14" y="48"/>
                  </a:lnTo>
                  <a:lnTo>
                    <a:pt x="14" y="44"/>
                  </a:lnTo>
                  <a:lnTo>
                    <a:pt x="14" y="42"/>
                  </a:lnTo>
                  <a:lnTo>
                    <a:pt x="10" y="42"/>
                  </a:lnTo>
                  <a:lnTo>
                    <a:pt x="10" y="38"/>
                  </a:lnTo>
                  <a:lnTo>
                    <a:pt x="8" y="34"/>
                  </a:lnTo>
                  <a:lnTo>
                    <a:pt x="8" y="30"/>
                  </a:lnTo>
                  <a:lnTo>
                    <a:pt x="4" y="26"/>
                  </a:lnTo>
                  <a:lnTo>
                    <a:pt x="8" y="26"/>
                  </a:lnTo>
                  <a:lnTo>
                    <a:pt x="10" y="26"/>
                  </a:lnTo>
                  <a:lnTo>
                    <a:pt x="14" y="26"/>
                  </a:lnTo>
                  <a:lnTo>
                    <a:pt x="14" y="22"/>
                  </a:lnTo>
                  <a:lnTo>
                    <a:pt x="18" y="22"/>
                  </a:lnTo>
                  <a:lnTo>
                    <a:pt x="18" y="26"/>
                  </a:lnTo>
                  <a:lnTo>
                    <a:pt x="18" y="22"/>
                  </a:lnTo>
                  <a:lnTo>
                    <a:pt x="22" y="22"/>
                  </a:lnTo>
                  <a:lnTo>
                    <a:pt x="26" y="22"/>
                  </a:lnTo>
                  <a:lnTo>
                    <a:pt x="30" y="22"/>
                  </a:lnTo>
                  <a:lnTo>
                    <a:pt x="34" y="22"/>
                  </a:lnTo>
                  <a:lnTo>
                    <a:pt x="34" y="26"/>
                  </a:lnTo>
                  <a:lnTo>
                    <a:pt x="38" y="26"/>
                  </a:lnTo>
                  <a:lnTo>
                    <a:pt x="40" y="22"/>
                  </a:lnTo>
                  <a:lnTo>
                    <a:pt x="44" y="22"/>
                  </a:lnTo>
                  <a:lnTo>
                    <a:pt x="56" y="22"/>
                  </a:lnTo>
                  <a:lnTo>
                    <a:pt x="60" y="22"/>
                  </a:lnTo>
                  <a:lnTo>
                    <a:pt x="64" y="22"/>
                  </a:lnTo>
                  <a:lnTo>
                    <a:pt x="66" y="22"/>
                  </a:lnTo>
                  <a:lnTo>
                    <a:pt x="66" y="26"/>
                  </a:lnTo>
                  <a:lnTo>
                    <a:pt x="66" y="30"/>
                  </a:lnTo>
                  <a:lnTo>
                    <a:pt x="66" y="34"/>
                  </a:lnTo>
                  <a:lnTo>
                    <a:pt x="70" y="38"/>
                  </a:lnTo>
                  <a:lnTo>
                    <a:pt x="70" y="42"/>
                  </a:lnTo>
                  <a:lnTo>
                    <a:pt x="70" y="44"/>
                  </a:lnTo>
                  <a:lnTo>
                    <a:pt x="70" y="48"/>
                  </a:lnTo>
                  <a:lnTo>
                    <a:pt x="74" y="48"/>
                  </a:lnTo>
                  <a:lnTo>
                    <a:pt x="74" y="52"/>
                  </a:lnTo>
                  <a:lnTo>
                    <a:pt x="78" y="56"/>
                  </a:lnTo>
                  <a:lnTo>
                    <a:pt x="78" y="60"/>
                  </a:lnTo>
                  <a:lnTo>
                    <a:pt x="82" y="60"/>
                  </a:lnTo>
                  <a:lnTo>
                    <a:pt x="82" y="64"/>
                  </a:lnTo>
                  <a:lnTo>
                    <a:pt x="86" y="60"/>
                  </a:lnTo>
                  <a:lnTo>
                    <a:pt x="86" y="64"/>
                  </a:lnTo>
                  <a:lnTo>
                    <a:pt x="90" y="64"/>
                  </a:lnTo>
                  <a:lnTo>
                    <a:pt x="90" y="60"/>
                  </a:lnTo>
                  <a:lnTo>
                    <a:pt x="94" y="60"/>
                  </a:lnTo>
                  <a:lnTo>
                    <a:pt x="96" y="60"/>
                  </a:lnTo>
                  <a:lnTo>
                    <a:pt x="100" y="60"/>
                  </a:lnTo>
                  <a:lnTo>
                    <a:pt x="108" y="60"/>
                  </a:lnTo>
                  <a:lnTo>
                    <a:pt x="104" y="60"/>
                  </a:lnTo>
                  <a:lnTo>
                    <a:pt x="104" y="56"/>
                  </a:lnTo>
                  <a:lnTo>
                    <a:pt x="108" y="56"/>
                  </a:lnTo>
                  <a:lnTo>
                    <a:pt x="108" y="52"/>
                  </a:lnTo>
                  <a:lnTo>
                    <a:pt x="108" y="48"/>
                  </a:lnTo>
                  <a:lnTo>
                    <a:pt x="108" y="44"/>
                  </a:lnTo>
                  <a:lnTo>
                    <a:pt x="116" y="44"/>
                  </a:lnTo>
                  <a:lnTo>
                    <a:pt x="120" y="44"/>
                  </a:lnTo>
                  <a:lnTo>
                    <a:pt x="120" y="42"/>
                  </a:lnTo>
                  <a:lnTo>
                    <a:pt x="122" y="42"/>
                  </a:lnTo>
                  <a:lnTo>
                    <a:pt x="122" y="44"/>
                  </a:lnTo>
                  <a:lnTo>
                    <a:pt x="122" y="48"/>
                  </a:lnTo>
                  <a:lnTo>
                    <a:pt x="130" y="48"/>
                  </a:lnTo>
                  <a:lnTo>
                    <a:pt x="138" y="48"/>
                  </a:lnTo>
                  <a:lnTo>
                    <a:pt x="142" y="48"/>
                  </a:lnTo>
                  <a:lnTo>
                    <a:pt x="142" y="52"/>
                  </a:lnTo>
                  <a:lnTo>
                    <a:pt x="142" y="56"/>
                  </a:lnTo>
                  <a:lnTo>
                    <a:pt x="142" y="60"/>
                  </a:lnTo>
                  <a:lnTo>
                    <a:pt x="142" y="64"/>
                  </a:lnTo>
                  <a:lnTo>
                    <a:pt x="142" y="68"/>
                  </a:lnTo>
                  <a:lnTo>
                    <a:pt x="142" y="70"/>
                  </a:lnTo>
                  <a:lnTo>
                    <a:pt x="142" y="74"/>
                  </a:lnTo>
                  <a:lnTo>
                    <a:pt x="142" y="78"/>
                  </a:lnTo>
                  <a:lnTo>
                    <a:pt x="142" y="82"/>
                  </a:lnTo>
                  <a:lnTo>
                    <a:pt x="142" y="86"/>
                  </a:lnTo>
                  <a:lnTo>
                    <a:pt x="142" y="90"/>
                  </a:lnTo>
                  <a:lnTo>
                    <a:pt x="146" y="94"/>
                  </a:lnTo>
                  <a:lnTo>
                    <a:pt x="146" y="98"/>
                  </a:lnTo>
                  <a:lnTo>
                    <a:pt x="150" y="100"/>
                  </a:lnTo>
                  <a:lnTo>
                    <a:pt x="150" y="104"/>
                  </a:lnTo>
                  <a:lnTo>
                    <a:pt x="150" y="108"/>
                  </a:lnTo>
                  <a:lnTo>
                    <a:pt x="146" y="108"/>
                  </a:lnTo>
                  <a:lnTo>
                    <a:pt x="146" y="112"/>
                  </a:lnTo>
                  <a:lnTo>
                    <a:pt x="146" y="116"/>
                  </a:lnTo>
                  <a:lnTo>
                    <a:pt x="150" y="116"/>
                  </a:lnTo>
                  <a:lnTo>
                    <a:pt x="150" y="112"/>
                  </a:lnTo>
                  <a:lnTo>
                    <a:pt x="152" y="112"/>
                  </a:lnTo>
                  <a:lnTo>
                    <a:pt x="156" y="112"/>
                  </a:lnTo>
                  <a:lnTo>
                    <a:pt x="160" y="112"/>
                  </a:lnTo>
                  <a:lnTo>
                    <a:pt x="164" y="112"/>
                  </a:lnTo>
                  <a:lnTo>
                    <a:pt x="168" y="112"/>
                  </a:lnTo>
                  <a:lnTo>
                    <a:pt x="172" y="112"/>
                  </a:lnTo>
                  <a:lnTo>
                    <a:pt x="172" y="108"/>
                  </a:lnTo>
                  <a:lnTo>
                    <a:pt x="172" y="112"/>
                  </a:lnTo>
                  <a:lnTo>
                    <a:pt x="172" y="116"/>
                  </a:lnTo>
                  <a:lnTo>
                    <a:pt x="172" y="120"/>
                  </a:lnTo>
                  <a:lnTo>
                    <a:pt x="172" y="124"/>
                  </a:lnTo>
                  <a:lnTo>
                    <a:pt x="172" y="126"/>
                  </a:lnTo>
                  <a:lnTo>
                    <a:pt x="172" y="134"/>
                  </a:lnTo>
                  <a:lnTo>
                    <a:pt x="172" y="138"/>
                  </a:lnTo>
                  <a:lnTo>
                    <a:pt x="172" y="142"/>
                  </a:lnTo>
                  <a:lnTo>
                    <a:pt x="172" y="146"/>
                  </a:lnTo>
                  <a:lnTo>
                    <a:pt x="168" y="146"/>
                  </a:lnTo>
                  <a:lnTo>
                    <a:pt x="164" y="146"/>
                  </a:lnTo>
                  <a:lnTo>
                    <a:pt x="160" y="146"/>
                  </a:lnTo>
                  <a:lnTo>
                    <a:pt x="156" y="146"/>
                  </a:lnTo>
                  <a:lnTo>
                    <a:pt x="150" y="146"/>
                  </a:lnTo>
                  <a:lnTo>
                    <a:pt x="142" y="146"/>
                  </a:lnTo>
                  <a:lnTo>
                    <a:pt x="142" y="154"/>
                  </a:lnTo>
                  <a:lnTo>
                    <a:pt x="142" y="160"/>
                  </a:lnTo>
                  <a:lnTo>
                    <a:pt x="142" y="164"/>
                  </a:lnTo>
                  <a:lnTo>
                    <a:pt x="142" y="172"/>
                  </a:lnTo>
                  <a:lnTo>
                    <a:pt x="142" y="176"/>
                  </a:lnTo>
                  <a:lnTo>
                    <a:pt x="142" y="180"/>
                  </a:lnTo>
                  <a:lnTo>
                    <a:pt x="142" y="190"/>
                  </a:lnTo>
                  <a:lnTo>
                    <a:pt x="142" y="198"/>
                  </a:lnTo>
                  <a:lnTo>
                    <a:pt x="142" y="202"/>
                  </a:lnTo>
                  <a:lnTo>
                    <a:pt x="146" y="202"/>
                  </a:lnTo>
                  <a:lnTo>
                    <a:pt x="146" y="206"/>
                  </a:lnTo>
                  <a:lnTo>
                    <a:pt x="146" y="210"/>
                  </a:lnTo>
                  <a:lnTo>
                    <a:pt x="150" y="210"/>
                  </a:lnTo>
                  <a:lnTo>
                    <a:pt x="150" y="212"/>
                  </a:lnTo>
                  <a:lnTo>
                    <a:pt x="152" y="216"/>
                  </a:lnTo>
                  <a:lnTo>
                    <a:pt x="160" y="224"/>
                  </a:lnTo>
                  <a:lnTo>
                    <a:pt x="164" y="228"/>
                  </a:lnTo>
                  <a:lnTo>
                    <a:pt x="164" y="228"/>
                  </a:lnTo>
                  <a:lnTo>
                    <a:pt x="164" y="22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50" name="Freeform 129">
              <a:extLst>
                <a:ext uri="{FF2B5EF4-FFF2-40B4-BE49-F238E27FC236}">
                  <a16:creationId xmlns:a16="http://schemas.microsoft.com/office/drawing/2014/main" id="{1331ACF7-0AED-3B78-B0BB-08880D752F07}"/>
                </a:ext>
              </a:extLst>
            </p:cNvPr>
            <p:cNvSpPr>
              <a:spLocks/>
            </p:cNvSpPr>
            <p:nvPr/>
          </p:nvSpPr>
          <p:spPr bwMode="auto">
            <a:xfrm>
              <a:off x="4413250" y="4219643"/>
              <a:ext cx="69850" cy="171450"/>
            </a:xfrm>
            <a:custGeom>
              <a:avLst/>
              <a:gdLst>
                <a:gd name="T0" fmla="*/ 30 w 44"/>
                <a:gd name="T1" fmla="*/ 90 h 108"/>
                <a:gd name="T2" fmla="*/ 26 w 44"/>
                <a:gd name="T3" fmla="*/ 96 h 108"/>
                <a:gd name="T4" fmla="*/ 26 w 44"/>
                <a:gd name="T5" fmla="*/ 104 h 108"/>
                <a:gd name="T6" fmla="*/ 26 w 44"/>
                <a:gd name="T7" fmla="*/ 104 h 108"/>
                <a:gd name="T8" fmla="*/ 22 w 44"/>
                <a:gd name="T9" fmla="*/ 104 h 108"/>
                <a:gd name="T10" fmla="*/ 18 w 44"/>
                <a:gd name="T11" fmla="*/ 108 h 108"/>
                <a:gd name="T12" fmla="*/ 10 w 44"/>
                <a:gd name="T13" fmla="*/ 108 h 108"/>
                <a:gd name="T14" fmla="*/ 10 w 44"/>
                <a:gd name="T15" fmla="*/ 108 h 108"/>
                <a:gd name="T16" fmla="*/ 14 w 44"/>
                <a:gd name="T17" fmla="*/ 108 h 108"/>
                <a:gd name="T18" fmla="*/ 10 w 44"/>
                <a:gd name="T19" fmla="*/ 100 h 108"/>
                <a:gd name="T20" fmla="*/ 10 w 44"/>
                <a:gd name="T21" fmla="*/ 100 h 108"/>
                <a:gd name="T22" fmla="*/ 10 w 44"/>
                <a:gd name="T23" fmla="*/ 96 h 108"/>
                <a:gd name="T24" fmla="*/ 10 w 44"/>
                <a:gd name="T25" fmla="*/ 90 h 108"/>
                <a:gd name="T26" fmla="*/ 10 w 44"/>
                <a:gd name="T27" fmla="*/ 86 h 108"/>
                <a:gd name="T28" fmla="*/ 10 w 44"/>
                <a:gd name="T29" fmla="*/ 78 h 108"/>
                <a:gd name="T30" fmla="*/ 10 w 44"/>
                <a:gd name="T31" fmla="*/ 66 h 108"/>
                <a:gd name="T32" fmla="*/ 10 w 44"/>
                <a:gd name="T33" fmla="*/ 60 h 108"/>
                <a:gd name="T34" fmla="*/ 10 w 44"/>
                <a:gd name="T35" fmla="*/ 56 h 108"/>
                <a:gd name="T36" fmla="*/ 6 w 44"/>
                <a:gd name="T37" fmla="*/ 56 h 108"/>
                <a:gd name="T38" fmla="*/ 6 w 44"/>
                <a:gd name="T39" fmla="*/ 52 h 108"/>
                <a:gd name="T40" fmla="*/ 6 w 44"/>
                <a:gd name="T41" fmla="*/ 48 h 108"/>
                <a:gd name="T42" fmla="*/ 6 w 44"/>
                <a:gd name="T43" fmla="*/ 40 h 108"/>
                <a:gd name="T44" fmla="*/ 0 w 44"/>
                <a:gd name="T45" fmla="*/ 38 h 108"/>
                <a:gd name="T46" fmla="*/ 0 w 44"/>
                <a:gd name="T47" fmla="*/ 34 h 108"/>
                <a:gd name="T48" fmla="*/ 0 w 44"/>
                <a:gd name="T49" fmla="*/ 30 h 108"/>
                <a:gd name="T50" fmla="*/ 0 w 44"/>
                <a:gd name="T51" fmla="*/ 26 h 108"/>
                <a:gd name="T52" fmla="*/ 2 w 44"/>
                <a:gd name="T53" fmla="*/ 22 h 108"/>
                <a:gd name="T54" fmla="*/ 6 w 44"/>
                <a:gd name="T55" fmla="*/ 18 h 108"/>
                <a:gd name="T56" fmla="*/ 6 w 44"/>
                <a:gd name="T57" fmla="*/ 18 h 108"/>
                <a:gd name="T58" fmla="*/ 10 w 44"/>
                <a:gd name="T59" fmla="*/ 18 h 108"/>
                <a:gd name="T60" fmla="*/ 14 w 44"/>
                <a:gd name="T61" fmla="*/ 18 h 108"/>
                <a:gd name="T62" fmla="*/ 18 w 44"/>
                <a:gd name="T63" fmla="*/ 18 h 108"/>
                <a:gd name="T64" fmla="*/ 18 w 44"/>
                <a:gd name="T65" fmla="*/ 14 h 108"/>
                <a:gd name="T66" fmla="*/ 22 w 44"/>
                <a:gd name="T67" fmla="*/ 12 h 108"/>
                <a:gd name="T68" fmla="*/ 22 w 44"/>
                <a:gd name="T69" fmla="*/ 8 h 108"/>
                <a:gd name="T70" fmla="*/ 26 w 44"/>
                <a:gd name="T71" fmla="*/ 4 h 108"/>
                <a:gd name="T72" fmla="*/ 30 w 44"/>
                <a:gd name="T73" fmla="*/ 0 h 108"/>
                <a:gd name="T74" fmla="*/ 34 w 44"/>
                <a:gd name="T75" fmla="*/ 8 h 108"/>
                <a:gd name="T76" fmla="*/ 36 w 44"/>
                <a:gd name="T77" fmla="*/ 12 h 108"/>
                <a:gd name="T78" fmla="*/ 36 w 44"/>
                <a:gd name="T79" fmla="*/ 12 h 108"/>
                <a:gd name="T80" fmla="*/ 40 w 44"/>
                <a:gd name="T81" fmla="*/ 14 h 108"/>
                <a:gd name="T82" fmla="*/ 40 w 44"/>
                <a:gd name="T83" fmla="*/ 22 h 108"/>
                <a:gd name="T84" fmla="*/ 40 w 44"/>
                <a:gd name="T85" fmla="*/ 26 h 108"/>
                <a:gd name="T86" fmla="*/ 40 w 44"/>
                <a:gd name="T87" fmla="*/ 30 h 108"/>
                <a:gd name="T88" fmla="*/ 44 w 44"/>
                <a:gd name="T89" fmla="*/ 30 h 108"/>
                <a:gd name="T90" fmla="*/ 40 w 44"/>
                <a:gd name="T91" fmla="*/ 38 h 108"/>
                <a:gd name="T92" fmla="*/ 40 w 44"/>
                <a:gd name="T93" fmla="*/ 38 h 108"/>
                <a:gd name="T94" fmla="*/ 40 w 44"/>
                <a:gd name="T95" fmla="*/ 40 h 108"/>
                <a:gd name="T96" fmla="*/ 36 w 44"/>
                <a:gd name="T97" fmla="*/ 44 h 108"/>
                <a:gd name="T98" fmla="*/ 36 w 44"/>
                <a:gd name="T99" fmla="*/ 48 h 108"/>
                <a:gd name="T100" fmla="*/ 34 w 44"/>
                <a:gd name="T101" fmla="*/ 52 h 108"/>
                <a:gd name="T102" fmla="*/ 34 w 44"/>
                <a:gd name="T103" fmla="*/ 56 h 108"/>
                <a:gd name="T104" fmla="*/ 30 w 44"/>
                <a:gd name="T105" fmla="*/ 60 h 108"/>
                <a:gd name="T106" fmla="*/ 30 w 44"/>
                <a:gd name="T107" fmla="*/ 60 h 108"/>
                <a:gd name="T108" fmla="*/ 26 w 44"/>
                <a:gd name="T109" fmla="*/ 66 h 108"/>
                <a:gd name="T110" fmla="*/ 26 w 44"/>
                <a:gd name="T111" fmla="*/ 70 h 108"/>
                <a:gd name="T112" fmla="*/ 26 w 44"/>
                <a:gd name="T113" fmla="*/ 74 h 108"/>
                <a:gd name="T114" fmla="*/ 26 w 44"/>
                <a:gd name="T115" fmla="*/ 78 h 108"/>
                <a:gd name="T116" fmla="*/ 26 w 44"/>
                <a:gd name="T117" fmla="*/ 82 h 108"/>
                <a:gd name="T118" fmla="*/ 26 w 44"/>
                <a:gd name="T119" fmla="*/ 8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 h="108">
                  <a:moveTo>
                    <a:pt x="26" y="82"/>
                  </a:moveTo>
                  <a:lnTo>
                    <a:pt x="26" y="82"/>
                  </a:lnTo>
                  <a:lnTo>
                    <a:pt x="26" y="86"/>
                  </a:lnTo>
                  <a:lnTo>
                    <a:pt x="30" y="90"/>
                  </a:lnTo>
                  <a:lnTo>
                    <a:pt x="30" y="92"/>
                  </a:lnTo>
                  <a:lnTo>
                    <a:pt x="26" y="92"/>
                  </a:lnTo>
                  <a:lnTo>
                    <a:pt x="26" y="96"/>
                  </a:lnTo>
                  <a:lnTo>
                    <a:pt x="26" y="96"/>
                  </a:lnTo>
                  <a:lnTo>
                    <a:pt x="26" y="96"/>
                  </a:lnTo>
                  <a:lnTo>
                    <a:pt x="26" y="100"/>
                  </a:lnTo>
                  <a:lnTo>
                    <a:pt x="26" y="100"/>
                  </a:lnTo>
                  <a:lnTo>
                    <a:pt x="26" y="104"/>
                  </a:lnTo>
                  <a:lnTo>
                    <a:pt x="26" y="104"/>
                  </a:lnTo>
                  <a:lnTo>
                    <a:pt x="26" y="104"/>
                  </a:lnTo>
                  <a:lnTo>
                    <a:pt x="26" y="104"/>
                  </a:lnTo>
                  <a:lnTo>
                    <a:pt x="26" y="104"/>
                  </a:lnTo>
                  <a:lnTo>
                    <a:pt x="22" y="104"/>
                  </a:lnTo>
                  <a:lnTo>
                    <a:pt x="22" y="104"/>
                  </a:lnTo>
                  <a:lnTo>
                    <a:pt x="22" y="104"/>
                  </a:lnTo>
                  <a:lnTo>
                    <a:pt x="22" y="104"/>
                  </a:lnTo>
                  <a:lnTo>
                    <a:pt x="22" y="104"/>
                  </a:lnTo>
                  <a:lnTo>
                    <a:pt x="22" y="104"/>
                  </a:lnTo>
                  <a:lnTo>
                    <a:pt x="22" y="108"/>
                  </a:lnTo>
                  <a:lnTo>
                    <a:pt x="18" y="108"/>
                  </a:lnTo>
                  <a:lnTo>
                    <a:pt x="18" y="108"/>
                  </a:lnTo>
                  <a:lnTo>
                    <a:pt x="14" y="108"/>
                  </a:lnTo>
                  <a:lnTo>
                    <a:pt x="14" y="108"/>
                  </a:lnTo>
                  <a:lnTo>
                    <a:pt x="10" y="108"/>
                  </a:lnTo>
                  <a:lnTo>
                    <a:pt x="10" y="108"/>
                  </a:lnTo>
                  <a:lnTo>
                    <a:pt x="10" y="108"/>
                  </a:lnTo>
                  <a:lnTo>
                    <a:pt x="10" y="108"/>
                  </a:lnTo>
                  <a:lnTo>
                    <a:pt x="10" y="108"/>
                  </a:lnTo>
                  <a:lnTo>
                    <a:pt x="10" y="108"/>
                  </a:lnTo>
                  <a:lnTo>
                    <a:pt x="14" y="108"/>
                  </a:lnTo>
                  <a:lnTo>
                    <a:pt x="14" y="108"/>
                  </a:lnTo>
                  <a:lnTo>
                    <a:pt x="14" y="108"/>
                  </a:lnTo>
                  <a:lnTo>
                    <a:pt x="14" y="104"/>
                  </a:lnTo>
                  <a:lnTo>
                    <a:pt x="14" y="104"/>
                  </a:lnTo>
                  <a:lnTo>
                    <a:pt x="10" y="100"/>
                  </a:lnTo>
                  <a:lnTo>
                    <a:pt x="10" y="100"/>
                  </a:lnTo>
                  <a:lnTo>
                    <a:pt x="10" y="100"/>
                  </a:lnTo>
                  <a:lnTo>
                    <a:pt x="10" y="100"/>
                  </a:lnTo>
                  <a:lnTo>
                    <a:pt x="10" y="100"/>
                  </a:lnTo>
                  <a:lnTo>
                    <a:pt x="10" y="100"/>
                  </a:lnTo>
                  <a:lnTo>
                    <a:pt x="10" y="100"/>
                  </a:lnTo>
                  <a:lnTo>
                    <a:pt x="10" y="96"/>
                  </a:lnTo>
                  <a:lnTo>
                    <a:pt x="10" y="96"/>
                  </a:lnTo>
                  <a:lnTo>
                    <a:pt x="10" y="96"/>
                  </a:lnTo>
                  <a:lnTo>
                    <a:pt x="10" y="96"/>
                  </a:lnTo>
                  <a:lnTo>
                    <a:pt x="10" y="92"/>
                  </a:lnTo>
                  <a:lnTo>
                    <a:pt x="10" y="92"/>
                  </a:lnTo>
                  <a:lnTo>
                    <a:pt x="10" y="90"/>
                  </a:lnTo>
                  <a:lnTo>
                    <a:pt x="10" y="90"/>
                  </a:lnTo>
                  <a:lnTo>
                    <a:pt x="10" y="86"/>
                  </a:lnTo>
                  <a:lnTo>
                    <a:pt x="10" y="86"/>
                  </a:lnTo>
                  <a:lnTo>
                    <a:pt x="10" y="86"/>
                  </a:lnTo>
                  <a:lnTo>
                    <a:pt x="10" y="86"/>
                  </a:lnTo>
                  <a:lnTo>
                    <a:pt x="10" y="86"/>
                  </a:lnTo>
                  <a:lnTo>
                    <a:pt x="10" y="82"/>
                  </a:lnTo>
                  <a:lnTo>
                    <a:pt x="10" y="78"/>
                  </a:lnTo>
                  <a:lnTo>
                    <a:pt x="10" y="70"/>
                  </a:lnTo>
                  <a:lnTo>
                    <a:pt x="10" y="70"/>
                  </a:lnTo>
                  <a:lnTo>
                    <a:pt x="10" y="70"/>
                  </a:lnTo>
                  <a:lnTo>
                    <a:pt x="10" y="66"/>
                  </a:lnTo>
                  <a:lnTo>
                    <a:pt x="10" y="64"/>
                  </a:lnTo>
                  <a:lnTo>
                    <a:pt x="10" y="64"/>
                  </a:lnTo>
                  <a:lnTo>
                    <a:pt x="10" y="60"/>
                  </a:lnTo>
                  <a:lnTo>
                    <a:pt x="10" y="60"/>
                  </a:lnTo>
                  <a:lnTo>
                    <a:pt x="10" y="56"/>
                  </a:lnTo>
                  <a:lnTo>
                    <a:pt x="10" y="56"/>
                  </a:lnTo>
                  <a:lnTo>
                    <a:pt x="10" y="56"/>
                  </a:lnTo>
                  <a:lnTo>
                    <a:pt x="10" y="56"/>
                  </a:lnTo>
                  <a:lnTo>
                    <a:pt x="10" y="56"/>
                  </a:lnTo>
                  <a:lnTo>
                    <a:pt x="6" y="56"/>
                  </a:lnTo>
                  <a:lnTo>
                    <a:pt x="6" y="56"/>
                  </a:lnTo>
                  <a:lnTo>
                    <a:pt x="6" y="56"/>
                  </a:lnTo>
                  <a:lnTo>
                    <a:pt x="6" y="52"/>
                  </a:lnTo>
                  <a:lnTo>
                    <a:pt x="6" y="52"/>
                  </a:lnTo>
                  <a:lnTo>
                    <a:pt x="6" y="52"/>
                  </a:lnTo>
                  <a:lnTo>
                    <a:pt x="6" y="52"/>
                  </a:lnTo>
                  <a:lnTo>
                    <a:pt x="6" y="52"/>
                  </a:lnTo>
                  <a:lnTo>
                    <a:pt x="6" y="52"/>
                  </a:lnTo>
                  <a:lnTo>
                    <a:pt x="6" y="48"/>
                  </a:lnTo>
                  <a:lnTo>
                    <a:pt x="6" y="48"/>
                  </a:lnTo>
                  <a:lnTo>
                    <a:pt x="6" y="44"/>
                  </a:lnTo>
                  <a:lnTo>
                    <a:pt x="6" y="44"/>
                  </a:lnTo>
                  <a:lnTo>
                    <a:pt x="6" y="40"/>
                  </a:lnTo>
                  <a:lnTo>
                    <a:pt x="6" y="40"/>
                  </a:lnTo>
                  <a:lnTo>
                    <a:pt x="2" y="40"/>
                  </a:lnTo>
                  <a:lnTo>
                    <a:pt x="2" y="40"/>
                  </a:lnTo>
                  <a:lnTo>
                    <a:pt x="2" y="40"/>
                  </a:lnTo>
                  <a:lnTo>
                    <a:pt x="0" y="38"/>
                  </a:lnTo>
                  <a:lnTo>
                    <a:pt x="0" y="34"/>
                  </a:lnTo>
                  <a:lnTo>
                    <a:pt x="0" y="34"/>
                  </a:lnTo>
                  <a:lnTo>
                    <a:pt x="0" y="34"/>
                  </a:lnTo>
                  <a:lnTo>
                    <a:pt x="0" y="34"/>
                  </a:lnTo>
                  <a:lnTo>
                    <a:pt x="0" y="34"/>
                  </a:lnTo>
                  <a:lnTo>
                    <a:pt x="0" y="30"/>
                  </a:lnTo>
                  <a:lnTo>
                    <a:pt x="0" y="30"/>
                  </a:lnTo>
                  <a:lnTo>
                    <a:pt x="0" y="30"/>
                  </a:lnTo>
                  <a:lnTo>
                    <a:pt x="0" y="30"/>
                  </a:lnTo>
                  <a:lnTo>
                    <a:pt x="0" y="30"/>
                  </a:lnTo>
                  <a:lnTo>
                    <a:pt x="0" y="30"/>
                  </a:lnTo>
                  <a:lnTo>
                    <a:pt x="0" y="26"/>
                  </a:lnTo>
                  <a:lnTo>
                    <a:pt x="0" y="26"/>
                  </a:lnTo>
                  <a:lnTo>
                    <a:pt x="2" y="26"/>
                  </a:lnTo>
                  <a:lnTo>
                    <a:pt x="2" y="26"/>
                  </a:lnTo>
                  <a:lnTo>
                    <a:pt x="2" y="22"/>
                  </a:lnTo>
                  <a:lnTo>
                    <a:pt x="2" y="22"/>
                  </a:lnTo>
                  <a:lnTo>
                    <a:pt x="6" y="22"/>
                  </a:lnTo>
                  <a:lnTo>
                    <a:pt x="6" y="22"/>
                  </a:lnTo>
                  <a:lnTo>
                    <a:pt x="6" y="18"/>
                  </a:lnTo>
                  <a:lnTo>
                    <a:pt x="6" y="18"/>
                  </a:lnTo>
                  <a:lnTo>
                    <a:pt x="6" y="18"/>
                  </a:lnTo>
                  <a:lnTo>
                    <a:pt x="6" y="18"/>
                  </a:lnTo>
                  <a:lnTo>
                    <a:pt x="6" y="18"/>
                  </a:lnTo>
                  <a:lnTo>
                    <a:pt x="6" y="18"/>
                  </a:lnTo>
                  <a:lnTo>
                    <a:pt x="10" y="18"/>
                  </a:lnTo>
                  <a:lnTo>
                    <a:pt x="10" y="18"/>
                  </a:lnTo>
                  <a:lnTo>
                    <a:pt x="10" y="18"/>
                  </a:lnTo>
                  <a:lnTo>
                    <a:pt x="10" y="18"/>
                  </a:lnTo>
                  <a:lnTo>
                    <a:pt x="10" y="18"/>
                  </a:lnTo>
                  <a:lnTo>
                    <a:pt x="14" y="18"/>
                  </a:lnTo>
                  <a:lnTo>
                    <a:pt x="14" y="18"/>
                  </a:lnTo>
                  <a:lnTo>
                    <a:pt x="14" y="18"/>
                  </a:lnTo>
                  <a:lnTo>
                    <a:pt x="14" y="18"/>
                  </a:lnTo>
                  <a:lnTo>
                    <a:pt x="18" y="18"/>
                  </a:lnTo>
                  <a:lnTo>
                    <a:pt x="18" y="18"/>
                  </a:lnTo>
                  <a:lnTo>
                    <a:pt x="18" y="18"/>
                  </a:lnTo>
                  <a:lnTo>
                    <a:pt x="18" y="18"/>
                  </a:lnTo>
                  <a:lnTo>
                    <a:pt x="18" y="18"/>
                  </a:lnTo>
                  <a:lnTo>
                    <a:pt x="18" y="14"/>
                  </a:lnTo>
                  <a:lnTo>
                    <a:pt x="22" y="14"/>
                  </a:lnTo>
                  <a:lnTo>
                    <a:pt x="22" y="14"/>
                  </a:lnTo>
                  <a:lnTo>
                    <a:pt x="22" y="12"/>
                  </a:lnTo>
                  <a:lnTo>
                    <a:pt x="22" y="12"/>
                  </a:lnTo>
                  <a:lnTo>
                    <a:pt x="22" y="12"/>
                  </a:lnTo>
                  <a:lnTo>
                    <a:pt x="22" y="12"/>
                  </a:lnTo>
                  <a:lnTo>
                    <a:pt x="22" y="8"/>
                  </a:lnTo>
                  <a:lnTo>
                    <a:pt x="22" y="8"/>
                  </a:lnTo>
                  <a:lnTo>
                    <a:pt x="22" y="4"/>
                  </a:lnTo>
                  <a:lnTo>
                    <a:pt x="22" y="4"/>
                  </a:lnTo>
                  <a:lnTo>
                    <a:pt x="26" y="4"/>
                  </a:lnTo>
                  <a:lnTo>
                    <a:pt x="26" y="4"/>
                  </a:lnTo>
                  <a:lnTo>
                    <a:pt x="26" y="4"/>
                  </a:lnTo>
                  <a:lnTo>
                    <a:pt x="26" y="4"/>
                  </a:lnTo>
                  <a:lnTo>
                    <a:pt x="30" y="4"/>
                  </a:lnTo>
                  <a:lnTo>
                    <a:pt x="30" y="0"/>
                  </a:lnTo>
                  <a:lnTo>
                    <a:pt x="30" y="4"/>
                  </a:lnTo>
                  <a:lnTo>
                    <a:pt x="30" y="4"/>
                  </a:lnTo>
                  <a:lnTo>
                    <a:pt x="34" y="8"/>
                  </a:lnTo>
                  <a:lnTo>
                    <a:pt x="34" y="8"/>
                  </a:lnTo>
                  <a:lnTo>
                    <a:pt x="34" y="8"/>
                  </a:lnTo>
                  <a:lnTo>
                    <a:pt x="34" y="12"/>
                  </a:lnTo>
                  <a:lnTo>
                    <a:pt x="36" y="12"/>
                  </a:lnTo>
                  <a:lnTo>
                    <a:pt x="36" y="12"/>
                  </a:lnTo>
                  <a:lnTo>
                    <a:pt x="36" y="12"/>
                  </a:lnTo>
                  <a:lnTo>
                    <a:pt x="36" y="12"/>
                  </a:lnTo>
                  <a:lnTo>
                    <a:pt x="36" y="12"/>
                  </a:lnTo>
                  <a:lnTo>
                    <a:pt x="36" y="12"/>
                  </a:lnTo>
                  <a:lnTo>
                    <a:pt x="36" y="12"/>
                  </a:lnTo>
                  <a:lnTo>
                    <a:pt x="40" y="14"/>
                  </a:lnTo>
                  <a:lnTo>
                    <a:pt x="40" y="14"/>
                  </a:lnTo>
                  <a:lnTo>
                    <a:pt x="40" y="14"/>
                  </a:lnTo>
                  <a:lnTo>
                    <a:pt x="36" y="14"/>
                  </a:lnTo>
                  <a:lnTo>
                    <a:pt x="36" y="18"/>
                  </a:lnTo>
                  <a:lnTo>
                    <a:pt x="40" y="22"/>
                  </a:lnTo>
                  <a:lnTo>
                    <a:pt x="40" y="22"/>
                  </a:lnTo>
                  <a:lnTo>
                    <a:pt x="40" y="22"/>
                  </a:lnTo>
                  <a:lnTo>
                    <a:pt x="40" y="22"/>
                  </a:lnTo>
                  <a:lnTo>
                    <a:pt x="40" y="26"/>
                  </a:lnTo>
                  <a:lnTo>
                    <a:pt x="40" y="26"/>
                  </a:lnTo>
                  <a:lnTo>
                    <a:pt x="40" y="26"/>
                  </a:lnTo>
                  <a:lnTo>
                    <a:pt x="40" y="26"/>
                  </a:lnTo>
                  <a:lnTo>
                    <a:pt x="40" y="30"/>
                  </a:lnTo>
                  <a:lnTo>
                    <a:pt x="40" y="30"/>
                  </a:lnTo>
                  <a:lnTo>
                    <a:pt x="40" y="30"/>
                  </a:lnTo>
                  <a:lnTo>
                    <a:pt x="40" y="30"/>
                  </a:lnTo>
                  <a:lnTo>
                    <a:pt x="44" y="30"/>
                  </a:lnTo>
                  <a:lnTo>
                    <a:pt x="44" y="30"/>
                  </a:lnTo>
                  <a:lnTo>
                    <a:pt x="44" y="34"/>
                  </a:lnTo>
                  <a:lnTo>
                    <a:pt x="40" y="34"/>
                  </a:lnTo>
                  <a:lnTo>
                    <a:pt x="40" y="38"/>
                  </a:lnTo>
                  <a:lnTo>
                    <a:pt x="40" y="38"/>
                  </a:lnTo>
                  <a:lnTo>
                    <a:pt x="40" y="38"/>
                  </a:lnTo>
                  <a:lnTo>
                    <a:pt x="40" y="38"/>
                  </a:lnTo>
                  <a:lnTo>
                    <a:pt x="40" y="38"/>
                  </a:lnTo>
                  <a:lnTo>
                    <a:pt x="40" y="38"/>
                  </a:lnTo>
                  <a:lnTo>
                    <a:pt x="40" y="40"/>
                  </a:lnTo>
                  <a:lnTo>
                    <a:pt x="40" y="40"/>
                  </a:lnTo>
                  <a:lnTo>
                    <a:pt x="40" y="40"/>
                  </a:lnTo>
                  <a:lnTo>
                    <a:pt x="40" y="40"/>
                  </a:lnTo>
                  <a:lnTo>
                    <a:pt x="40" y="44"/>
                  </a:lnTo>
                  <a:lnTo>
                    <a:pt x="40" y="44"/>
                  </a:lnTo>
                  <a:lnTo>
                    <a:pt x="36" y="44"/>
                  </a:lnTo>
                  <a:lnTo>
                    <a:pt x="36" y="44"/>
                  </a:lnTo>
                  <a:lnTo>
                    <a:pt x="36" y="44"/>
                  </a:lnTo>
                  <a:lnTo>
                    <a:pt x="36" y="48"/>
                  </a:lnTo>
                  <a:lnTo>
                    <a:pt x="36" y="48"/>
                  </a:lnTo>
                  <a:lnTo>
                    <a:pt x="36" y="48"/>
                  </a:lnTo>
                  <a:lnTo>
                    <a:pt x="36" y="48"/>
                  </a:lnTo>
                  <a:lnTo>
                    <a:pt x="36" y="48"/>
                  </a:lnTo>
                  <a:lnTo>
                    <a:pt x="36" y="48"/>
                  </a:lnTo>
                  <a:lnTo>
                    <a:pt x="34" y="52"/>
                  </a:lnTo>
                  <a:lnTo>
                    <a:pt x="34" y="52"/>
                  </a:lnTo>
                  <a:lnTo>
                    <a:pt x="34" y="52"/>
                  </a:lnTo>
                  <a:lnTo>
                    <a:pt x="34" y="52"/>
                  </a:lnTo>
                  <a:lnTo>
                    <a:pt x="34" y="56"/>
                  </a:lnTo>
                  <a:lnTo>
                    <a:pt x="34" y="56"/>
                  </a:lnTo>
                  <a:lnTo>
                    <a:pt x="34" y="60"/>
                  </a:lnTo>
                  <a:lnTo>
                    <a:pt x="30" y="60"/>
                  </a:lnTo>
                  <a:lnTo>
                    <a:pt x="30" y="60"/>
                  </a:lnTo>
                  <a:lnTo>
                    <a:pt x="30" y="60"/>
                  </a:lnTo>
                  <a:lnTo>
                    <a:pt x="30" y="60"/>
                  </a:lnTo>
                  <a:lnTo>
                    <a:pt x="30" y="60"/>
                  </a:lnTo>
                  <a:lnTo>
                    <a:pt x="30" y="60"/>
                  </a:lnTo>
                  <a:lnTo>
                    <a:pt x="26" y="64"/>
                  </a:lnTo>
                  <a:lnTo>
                    <a:pt x="26" y="64"/>
                  </a:lnTo>
                  <a:lnTo>
                    <a:pt x="26" y="64"/>
                  </a:lnTo>
                  <a:lnTo>
                    <a:pt x="26" y="66"/>
                  </a:lnTo>
                  <a:lnTo>
                    <a:pt x="26" y="66"/>
                  </a:lnTo>
                  <a:lnTo>
                    <a:pt x="26" y="66"/>
                  </a:lnTo>
                  <a:lnTo>
                    <a:pt x="26" y="66"/>
                  </a:lnTo>
                  <a:lnTo>
                    <a:pt x="26" y="70"/>
                  </a:lnTo>
                  <a:lnTo>
                    <a:pt x="26" y="70"/>
                  </a:lnTo>
                  <a:lnTo>
                    <a:pt x="26" y="70"/>
                  </a:lnTo>
                  <a:lnTo>
                    <a:pt x="26" y="70"/>
                  </a:lnTo>
                  <a:lnTo>
                    <a:pt x="26" y="74"/>
                  </a:lnTo>
                  <a:lnTo>
                    <a:pt x="26" y="74"/>
                  </a:lnTo>
                  <a:lnTo>
                    <a:pt x="26" y="74"/>
                  </a:lnTo>
                  <a:lnTo>
                    <a:pt x="26" y="74"/>
                  </a:lnTo>
                  <a:lnTo>
                    <a:pt x="26" y="78"/>
                  </a:lnTo>
                  <a:lnTo>
                    <a:pt x="26" y="78"/>
                  </a:lnTo>
                  <a:lnTo>
                    <a:pt x="26" y="78"/>
                  </a:lnTo>
                  <a:lnTo>
                    <a:pt x="26" y="78"/>
                  </a:lnTo>
                  <a:lnTo>
                    <a:pt x="26" y="82"/>
                  </a:lnTo>
                  <a:lnTo>
                    <a:pt x="26" y="82"/>
                  </a:lnTo>
                  <a:lnTo>
                    <a:pt x="26" y="82"/>
                  </a:lnTo>
                  <a:lnTo>
                    <a:pt x="26" y="82"/>
                  </a:lnTo>
                  <a:lnTo>
                    <a:pt x="26" y="82"/>
                  </a:lnTo>
                  <a:lnTo>
                    <a:pt x="26" y="8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51" name="Freeform 130">
              <a:extLst>
                <a:ext uri="{FF2B5EF4-FFF2-40B4-BE49-F238E27FC236}">
                  <a16:creationId xmlns:a16="http://schemas.microsoft.com/office/drawing/2014/main" id="{656A4685-AEC4-1737-8A01-26268C354D1C}"/>
                </a:ext>
              </a:extLst>
            </p:cNvPr>
            <p:cNvSpPr>
              <a:spLocks/>
            </p:cNvSpPr>
            <p:nvPr/>
          </p:nvSpPr>
          <p:spPr bwMode="auto">
            <a:xfrm>
              <a:off x="4841875" y="5048318"/>
              <a:ext cx="206375" cy="254000"/>
            </a:xfrm>
            <a:custGeom>
              <a:avLst/>
              <a:gdLst>
                <a:gd name="T0" fmla="*/ 82 w 130"/>
                <a:gd name="T1" fmla="*/ 124 h 160"/>
                <a:gd name="T2" fmla="*/ 80 w 130"/>
                <a:gd name="T3" fmla="*/ 134 h 160"/>
                <a:gd name="T4" fmla="*/ 76 w 130"/>
                <a:gd name="T5" fmla="*/ 142 h 160"/>
                <a:gd name="T6" fmla="*/ 68 w 130"/>
                <a:gd name="T7" fmla="*/ 142 h 160"/>
                <a:gd name="T8" fmla="*/ 64 w 130"/>
                <a:gd name="T9" fmla="*/ 138 h 160"/>
                <a:gd name="T10" fmla="*/ 60 w 130"/>
                <a:gd name="T11" fmla="*/ 138 h 160"/>
                <a:gd name="T12" fmla="*/ 54 w 130"/>
                <a:gd name="T13" fmla="*/ 134 h 160"/>
                <a:gd name="T14" fmla="*/ 46 w 130"/>
                <a:gd name="T15" fmla="*/ 130 h 160"/>
                <a:gd name="T16" fmla="*/ 42 w 130"/>
                <a:gd name="T17" fmla="*/ 138 h 160"/>
                <a:gd name="T18" fmla="*/ 38 w 130"/>
                <a:gd name="T19" fmla="*/ 146 h 160"/>
                <a:gd name="T20" fmla="*/ 30 w 130"/>
                <a:gd name="T21" fmla="*/ 152 h 160"/>
                <a:gd name="T22" fmla="*/ 26 w 130"/>
                <a:gd name="T23" fmla="*/ 156 h 160"/>
                <a:gd name="T24" fmla="*/ 26 w 130"/>
                <a:gd name="T25" fmla="*/ 160 h 160"/>
                <a:gd name="T26" fmla="*/ 20 w 130"/>
                <a:gd name="T27" fmla="*/ 160 h 160"/>
                <a:gd name="T28" fmla="*/ 16 w 130"/>
                <a:gd name="T29" fmla="*/ 160 h 160"/>
                <a:gd name="T30" fmla="*/ 12 w 130"/>
                <a:gd name="T31" fmla="*/ 160 h 160"/>
                <a:gd name="T32" fmla="*/ 8 w 130"/>
                <a:gd name="T33" fmla="*/ 152 h 160"/>
                <a:gd name="T34" fmla="*/ 12 w 130"/>
                <a:gd name="T35" fmla="*/ 150 h 160"/>
                <a:gd name="T36" fmla="*/ 8 w 130"/>
                <a:gd name="T37" fmla="*/ 138 h 160"/>
                <a:gd name="T38" fmla="*/ 4 w 130"/>
                <a:gd name="T39" fmla="*/ 128 h 160"/>
                <a:gd name="T40" fmla="*/ 0 w 130"/>
                <a:gd name="T41" fmla="*/ 124 h 160"/>
                <a:gd name="T42" fmla="*/ 0 w 130"/>
                <a:gd name="T43" fmla="*/ 104 h 160"/>
                <a:gd name="T44" fmla="*/ 0 w 130"/>
                <a:gd name="T45" fmla="*/ 90 h 160"/>
                <a:gd name="T46" fmla="*/ 0 w 130"/>
                <a:gd name="T47" fmla="*/ 74 h 160"/>
                <a:gd name="T48" fmla="*/ 16 w 130"/>
                <a:gd name="T49" fmla="*/ 68 h 160"/>
                <a:gd name="T50" fmla="*/ 16 w 130"/>
                <a:gd name="T51" fmla="*/ 22 h 160"/>
                <a:gd name="T52" fmla="*/ 26 w 130"/>
                <a:gd name="T53" fmla="*/ 8 h 160"/>
                <a:gd name="T54" fmla="*/ 46 w 130"/>
                <a:gd name="T55" fmla="*/ 4 h 160"/>
                <a:gd name="T56" fmla="*/ 50 w 130"/>
                <a:gd name="T57" fmla="*/ 8 h 160"/>
                <a:gd name="T58" fmla="*/ 54 w 130"/>
                <a:gd name="T59" fmla="*/ 12 h 160"/>
                <a:gd name="T60" fmla="*/ 56 w 130"/>
                <a:gd name="T61" fmla="*/ 8 h 160"/>
                <a:gd name="T62" fmla="*/ 64 w 130"/>
                <a:gd name="T63" fmla="*/ 4 h 160"/>
                <a:gd name="T64" fmla="*/ 68 w 130"/>
                <a:gd name="T65" fmla="*/ 0 h 160"/>
                <a:gd name="T66" fmla="*/ 76 w 130"/>
                <a:gd name="T67" fmla="*/ 0 h 160"/>
                <a:gd name="T68" fmla="*/ 76 w 130"/>
                <a:gd name="T69" fmla="*/ 4 h 160"/>
                <a:gd name="T70" fmla="*/ 80 w 130"/>
                <a:gd name="T71" fmla="*/ 8 h 160"/>
                <a:gd name="T72" fmla="*/ 82 w 130"/>
                <a:gd name="T73" fmla="*/ 18 h 160"/>
                <a:gd name="T74" fmla="*/ 86 w 130"/>
                <a:gd name="T75" fmla="*/ 22 h 160"/>
                <a:gd name="T76" fmla="*/ 90 w 130"/>
                <a:gd name="T77" fmla="*/ 30 h 160"/>
                <a:gd name="T78" fmla="*/ 94 w 130"/>
                <a:gd name="T79" fmla="*/ 34 h 160"/>
                <a:gd name="T80" fmla="*/ 102 w 130"/>
                <a:gd name="T81" fmla="*/ 38 h 160"/>
                <a:gd name="T82" fmla="*/ 106 w 130"/>
                <a:gd name="T83" fmla="*/ 46 h 160"/>
                <a:gd name="T84" fmla="*/ 110 w 130"/>
                <a:gd name="T85" fmla="*/ 46 h 160"/>
                <a:gd name="T86" fmla="*/ 110 w 130"/>
                <a:gd name="T87" fmla="*/ 52 h 160"/>
                <a:gd name="T88" fmla="*/ 112 w 130"/>
                <a:gd name="T89" fmla="*/ 64 h 160"/>
                <a:gd name="T90" fmla="*/ 116 w 130"/>
                <a:gd name="T91" fmla="*/ 68 h 160"/>
                <a:gd name="T92" fmla="*/ 120 w 130"/>
                <a:gd name="T93" fmla="*/ 68 h 160"/>
                <a:gd name="T94" fmla="*/ 126 w 130"/>
                <a:gd name="T95" fmla="*/ 68 h 160"/>
                <a:gd name="T96" fmla="*/ 126 w 130"/>
                <a:gd name="T97" fmla="*/ 74 h 160"/>
                <a:gd name="T98" fmla="*/ 130 w 130"/>
                <a:gd name="T99" fmla="*/ 74 h 160"/>
                <a:gd name="T100" fmla="*/ 126 w 130"/>
                <a:gd name="T101" fmla="*/ 78 h 160"/>
                <a:gd name="T102" fmla="*/ 126 w 130"/>
                <a:gd name="T103" fmla="*/ 82 h 160"/>
                <a:gd name="T104" fmla="*/ 116 w 130"/>
                <a:gd name="T105" fmla="*/ 86 h 160"/>
                <a:gd name="T106" fmla="*/ 112 w 130"/>
                <a:gd name="T107" fmla="*/ 90 h 160"/>
                <a:gd name="T108" fmla="*/ 110 w 130"/>
                <a:gd name="T109" fmla="*/ 98 h 160"/>
                <a:gd name="T110" fmla="*/ 102 w 130"/>
                <a:gd name="T111" fmla="*/ 100 h 160"/>
                <a:gd name="T112" fmla="*/ 98 w 130"/>
                <a:gd name="T113" fmla="*/ 108 h 160"/>
                <a:gd name="T114" fmla="*/ 94 w 130"/>
                <a:gd name="T115" fmla="*/ 116 h 160"/>
                <a:gd name="T116" fmla="*/ 90 w 130"/>
                <a:gd name="T117"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160">
                  <a:moveTo>
                    <a:pt x="90" y="120"/>
                  </a:moveTo>
                  <a:lnTo>
                    <a:pt x="90" y="120"/>
                  </a:lnTo>
                  <a:lnTo>
                    <a:pt x="90" y="120"/>
                  </a:lnTo>
                  <a:lnTo>
                    <a:pt x="90" y="120"/>
                  </a:lnTo>
                  <a:lnTo>
                    <a:pt x="86" y="120"/>
                  </a:lnTo>
                  <a:lnTo>
                    <a:pt x="86" y="120"/>
                  </a:lnTo>
                  <a:lnTo>
                    <a:pt x="82" y="124"/>
                  </a:lnTo>
                  <a:lnTo>
                    <a:pt x="82" y="124"/>
                  </a:lnTo>
                  <a:lnTo>
                    <a:pt x="82" y="124"/>
                  </a:lnTo>
                  <a:lnTo>
                    <a:pt x="82" y="124"/>
                  </a:lnTo>
                  <a:lnTo>
                    <a:pt x="82" y="128"/>
                  </a:lnTo>
                  <a:lnTo>
                    <a:pt x="82" y="130"/>
                  </a:lnTo>
                  <a:lnTo>
                    <a:pt x="80" y="134"/>
                  </a:lnTo>
                  <a:lnTo>
                    <a:pt x="80" y="134"/>
                  </a:lnTo>
                  <a:lnTo>
                    <a:pt x="80" y="138"/>
                  </a:lnTo>
                  <a:lnTo>
                    <a:pt x="80" y="138"/>
                  </a:lnTo>
                  <a:lnTo>
                    <a:pt x="80" y="138"/>
                  </a:lnTo>
                  <a:lnTo>
                    <a:pt x="80" y="138"/>
                  </a:lnTo>
                  <a:lnTo>
                    <a:pt x="76" y="138"/>
                  </a:lnTo>
                  <a:lnTo>
                    <a:pt x="76" y="142"/>
                  </a:lnTo>
                  <a:lnTo>
                    <a:pt x="76" y="142"/>
                  </a:lnTo>
                  <a:lnTo>
                    <a:pt x="72" y="142"/>
                  </a:lnTo>
                  <a:lnTo>
                    <a:pt x="72" y="138"/>
                  </a:lnTo>
                  <a:lnTo>
                    <a:pt x="72" y="138"/>
                  </a:lnTo>
                  <a:lnTo>
                    <a:pt x="72" y="138"/>
                  </a:lnTo>
                  <a:lnTo>
                    <a:pt x="72" y="138"/>
                  </a:lnTo>
                  <a:lnTo>
                    <a:pt x="72" y="142"/>
                  </a:lnTo>
                  <a:lnTo>
                    <a:pt x="68" y="142"/>
                  </a:lnTo>
                  <a:lnTo>
                    <a:pt x="68" y="142"/>
                  </a:lnTo>
                  <a:lnTo>
                    <a:pt x="68" y="142"/>
                  </a:lnTo>
                  <a:lnTo>
                    <a:pt x="68" y="142"/>
                  </a:lnTo>
                  <a:lnTo>
                    <a:pt x="64" y="142"/>
                  </a:lnTo>
                  <a:lnTo>
                    <a:pt x="64" y="142"/>
                  </a:lnTo>
                  <a:lnTo>
                    <a:pt x="64" y="142"/>
                  </a:lnTo>
                  <a:lnTo>
                    <a:pt x="64" y="138"/>
                  </a:lnTo>
                  <a:lnTo>
                    <a:pt x="64" y="138"/>
                  </a:lnTo>
                  <a:lnTo>
                    <a:pt x="64" y="142"/>
                  </a:lnTo>
                  <a:lnTo>
                    <a:pt x="60" y="142"/>
                  </a:lnTo>
                  <a:lnTo>
                    <a:pt x="60" y="138"/>
                  </a:lnTo>
                  <a:lnTo>
                    <a:pt x="60" y="138"/>
                  </a:lnTo>
                  <a:lnTo>
                    <a:pt x="60" y="138"/>
                  </a:lnTo>
                  <a:lnTo>
                    <a:pt x="60" y="138"/>
                  </a:lnTo>
                  <a:lnTo>
                    <a:pt x="60" y="138"/>
                  </a:lnTo>
                  <a:lnTo>
                    <a:pt x="56" y="138"/>
                  </a:lnTo>
                  <a:lnTo>
                    <a:pt x="56" y="138"/>
                  </a:lnTo>
                  <a:lnTo>
                    <a:pt x="56" y="138"/>
                  </a:lnTo>
                  <a:lnTo>
                    <a:pt x="56" y="138"/>
                  </a:lnTo>
                  <a:lnTo>
                    <a:pt x="56" y="138"/>
                  </a:lnTo>
                  <a:lnTo>
                    <a:pt x="54" y="134"/>
                  </a:lnTo>
                  <a:lnTo>
                    <a:pt x="54" y="134"/>
                  </a:lnTo>
                  <a:lnTo>
                    <a:pt x="54" y="134"/>
                  </a:lnTo>
                  <a:lnTo>
                    <a:pt x="54" y="134"/>
                  </a:lnTo>
                  <a:lnTo>
                    <a:pt x="54" y="134"/>
                  </a:lnTo>
                  <a:lnTo>
                    <a:pt x="50" y="130"/>
                  </a:lnTo>
                  <a:lnTo>
                    <a:pt x="50" y="130"/>
                  </a:lnTo>
                  <a:lnTo>
                    <a:pt x="46" y="130"/>
                  </a:lnTo>
                  <a:lnTo>
                    <a:pt x="46" y="130"/>
                  </a:lnTo>
                  <a:lnTo>
                    <a:pt x="42" y="130"/>
                  </a:lnTo>
                  <a:lnTo>
                    <a:pt x="42" y="130"/>
                  </a:lnTo>
                  <a:lnTo>
                    <a:pt x="42" y="134"/>
                  </a:lnTo>
                  <a:lnTo>
                    <a:pt x="42" y="134"/>
                  </a:lnTo>
                  <a:lnTo>
                    <a:pt x="42" y="138"/>
                  </a:lnTo>
                  <a:lnTo>
                    <a:pt x="42" y="138"/>
                  </a:lnTo>
                  <a:lnTo>
                    <a:pt x="42" y="138"/>
                  </a:lnTo>
                  <a:lnTo>
                    <a:pt x="38" y="138"/>
                  </a:lnTo>
                  <a:lnTo>
                    <a:pt x="38" y="138"/>
                  </a:lnTo>
                  <a:lnTo>
                    <a:pt x="38" y="142"/>
                  </a:lnTo>
                  <a:lnTo>
                    <a:pt x="38" y="142"/>
                  </a:lnTo>
                  <a:lnTo>
                    <a:pt x="38" y="146"/>
                  </a:lnTo>
                  <a:lnTo>
                    <a:pt x="38" y="146"/>
                  </a:lnTo>
                  <a:lnTo>
                    <a:pt x="38" y="146"/>
                  </a:lnTo>
                  <a:lnTo>
                    <a:pt x="38" y="146"/>
                  </a:lnTo>
                  <a:lnTo>
                    <a:pt x="38" y="146"/>
                  </a:lnTo>
                  <a:lnTo>
                    <a:pt x="34" y="150"/>
                  </a:lnTo>
                  <a:lnTo>
                    <a:pt x="34" y="150"/>
                  </a:lnTo>
                  <a:lnTo>
                    <a:pt x="30" y="150"/>
                  </a:lnTo>
                  <a:lnTo>
                    <a:pt x="30" y="152"/>
                  </a:lnTo>
                  <a:lnTo>
                    <a:pt x="30" y="152"/>
                  </a:lnTo>
                  <a:lnTo>
                    <a:pt x="30" y="152"/>
                  </a:lnTo>
                  <a:lnTo>
                    <a:pt x="30" y="152"/>
                  </a:lnTo>
                  <a:lnTo>
                    <a:pt x="30" y="156"/>
                  </a:lnTo>
                  <a:lnTo>
                    <a:pt x="30" y="156"/>
                  </a:lnTo>
                  <a:lnTo>
                    <a:pt x="26" y="156"/>
                  </a:lnTo>
                  <a:lnTo>
                    <a:pt x="26" y="156"/>
                  </a:lnTo>
                  <a:lnTo>
                    <a:pt x="26" y="156"/>
                  </a:lnTo>
                  <a:lnTo>
                    <a:pt x="26" y="156"/>
                  </a:lnTo>
                  <a:lnTo>
                    <a:pt x="26" y="156"/>
                  </a:lnTo>
                  <a:lnTo>
                    <a:pt x="26" y="156"/>
                  </a:lnTo>
                  <a:lnTo>
                    <a:pt x="26" y="156"/>
                  </a:lnTo>
                  <a:lnTo>
                    <a:pt x="26" y="160"/>
                  </a:lnTo>
                  <a:lnTo>
                    <a:pt x="26" y="160"/>
                  </a:lnTo>
                  <a:lnTo>
                    <a:pt x="24" y="160"/>
                  </a:lnTo>
                  <a:lnTo>
                    <a:pt x="24" y="160"/>
                  </a:lnTo>
                  <a:lnTo>
                    <a:pt x="24" y="160"/>
                  </a:lnTo>
                  <a:lnTo>
                    <a:pt x="24" y="160"/>
                  </a:lnTo>
                  <a:lnTo>
                    <a:pt x="24" y="160"/>
                  </a:lnTo>
                  <a:lnTo>
                    <a:pt x="20" y="160"/>
                  </a:lnTo>
                  <a:lnTo>
                    <a:pt x="20" y="160"/>
                  </a:lnTo>
                  <a:lnTo>
                    <a:pt x="20" y="160"/>
                  </a:lnTo>
                  <a:lnTo>
                    <a:pt x="20" y="160"/>
                  </a:lnTo>
                  <a:lnTo>
                    <a:pt x="20" y="160"/>
                  </a:lnTo>
                  <a:lnTo>
                    <a:pt x="20" y="160"/>
                  </a:lnTo>
                  <a:lnTo>
                    <a:pt x="16" y="160"/>
                  </a:lnTo>
                  <a:lnTo>
                    <a:pt x="16" y="160"/>
                  </a:lnTo>
                  <a:lnTo>
                    <a:pt x="16" y="160"/>
                  </a:lnTo>
                  <a:lnTo>
                    <a:pt x="16" y="160"/>
                  </a:lnTo>
                  <a:lnTo>
                    <a:pt x="16" y="160"/>
                  </a:lnTo>
                  <a:lnTo>
                    <a:pt x="16" y="160"/>
                  </a:lnTo>
                  <a:lnTo>
                    <a:pt x="16" y="160"/>
                  </a:lnTo>
                  <a:lnTo>
                    <a:pt x="12" y="160"/>
                  </a:lnTo>
                  <a:lnTo>
                    <a:pt x="12" y="160"/>
                  </a:lnTo>
                  <a:lnTo>
                    <a:pt x="12" y="160"/>
                  </a:lnTo>
                  <a:lnTo>
                    <a:pt x="12" y="160"/>
                  </a:lnTo>
                  <a:lnTo>
                    <a:pt x="12" y="160"/>
                  </a:lnTo>
                  <a:lnTo>
                    <a:pt x="12" y="160"/>
                  </a:lnTo>
                  <a:lnTo>
                    <a:pt x="12" y="160"/>
                  </a:lnTo>
                  <a:lnTo>
                    <a:pt x="8" y="160"/>
                  </a:lnTo>
                  <a:lnTo>
                    <a:pt x="8" y="156"/>
                  </a:lnTo>
                  <a:lnTo>
                    <a:pt x="8" y="152"/>
                  </a:lnTo>
                  <a:lnTo>
                    <a:pt x="8" y="152"/>
                  </a:lnTo>
                  <a:lnTo>
                    <a:pt x="8" y="152"/>
                  </a:lnTo>
                  <a:lnTo>
                    <a:pt x="8" y="152"/>
                  </a:lnTo>
                  <a:lnTo>
                    <a:pt x="8" y="152"/>
                  </a:lnTo>
                  <a:lnTo>
                    <a:pt x="12" y="152"/>
                  </a:lnTo>
                  <a:lnTo>
                    <a:pt x="12" y="150"/>
                  </a:lnTo>
                  <a:lnTo>
                    <a:pt x="12" y="150"/>
                  </a:lnTo>
                  <a:lnTo>
                    <a:pt x="12" y="150"/>
                  </a:lnTo>
                  <a:lnTo>
                    <a:pt x="12" y="146"/>
                  </a:lnTo>
                  <a:lnTo>
                    <a:pt x="12" y="142"/>
                  </a:lnTo>
                  <a:lnTo>
                    <a:pt x="12" y="142"/>
                  </a:lnTo>
                  <a:lnTo>
                    <a:pt x="12" y="142"/>
                  </a:lnTo>
                  <a:lnTo>
                    <a:pt x="8" y="138"/>
                  </a:lnTo>
                  <a:lnTo>
                    <a:pt x="8" y="138"/>
                  </a:lnTo>
                  <a:lnTo>
                    <a:pt x="12" y="138"/>
                  </a:lnTo>
                  <a:lnTo>
                    <a:pt x="8" y="134"/>
                  </a:lnTo>
                  <a:lnTo>
                    <a:pt x="8" y="134"/>
                  </a:lnTo>
                  <a:lnTo>
                    <a:pt x="8" y="134"/>
                  </a:lnTo>
                  <a:lnTo>
                    <a:pt x="8" y="130"/>
                  </a:lnTo>
                  <a:lnTo>
                    <a:pt x="8" y="130"/>
                  </a:lnTo>
                  <a:lnTo>
                    <a:pt x="4" y="128"/>
                  </a:lnTo>
                  <a:lnTo>
                    <a:pt x="4" y="128"/>
                  </a:lnTo>
                  <a:lnTo>
                    <a:pt x="4" y="124"/>
                  </a:lnTo>
                  <a:lnTo>
                    <a:pt x="4" y="124"/>
                  </a:lnTo>
                  <a:lnTo>
                    <a:pt x="0" y="124"/>
                  </a:lnTo>
                  <a:lnTo>
                    <a:pt x="0" y="124"/>
                  </a:lnTo>
                  <a:lnTo>
                    <a:pt x="0" y="124"/>
                  </a:lnTo>
                  <a:lnTo>
                    <a:pt x="0" y="124"/>
                  </a:lnTo>
                  <a:lnTo>
                    <a:pt x="0" y="124"/>
                  </a:lnTo>
                  <a:lnTo>
                    <a:pt x="0" y="124"/>
                  </a:lnTo>
                  <a:lnTo>
                    <a:pt x="0" y="120"/>
                  </a:lnTo>
                  <a:lnTo>
                    <a:pt x="0" y="116"/>
                  </a:lnTo>
                  <a:lnTo>
                    <a:pt x="0" y="112"/>
                  </a:lnTo>
                  <a:lnTo>
                    <a:pt x="0" y="108"/>
                  </a:lnTo>
                  <a:lnTo>
                    <a:pt x="0" y="104"/>
                  </a:lnTo>
                  <a:lnTo>
                    <a:pt x="0" y="104"/>
                  </a:lnTo>
                  <a:lnTo>
                    <a:pt x="0" y="100"/>
                  </a:lnTo>
                  <a:lnTo>
                    <a:pt x="0" y="98"/>
                  </a:lnTo>
                  <a:lnTo>
                    <a:pt x="0" y="98"/>
                  </a:lnTo>
                  <a:lnTo>
                    <a:pt x="0" y="94"/>
                  </a:lnTo>
                  <a:lnTo>
                    <a:pt x="0" y="90"/>
                  </a:lnTo>
                  <a:lnTo>
                    <a:pt x="0" y="90"/>
                  </a:lnTo>
                  <a:lnTo>
                    <a:pt x="0" y="90"/>
                  </a:lnTo>
                  <a:lnTo>
                    <a:pt x="0" y="86"/>
                  </a:lnTo>
                  <a:lnTo>
                    <a:pt x="0" y="82"/>
                  </a:lnTo>
                  <a:lnTo>
                    <a:pt x="0" y="78"/>
                  </a:lnTo>
                  <a:lnTo>
                    <a:pt x="0" y="74"/>
                  </a:lnTo>
                  <a:lnTo>
                    <a:pt x="0" y="74"/>
                  </a:lnTo>
                  <a:lnTo>
                    <a:pt x="0" y="74"/>
                  </a:lnTo>
                  <a:lnTo>
                    <a:pt x="4" y="74"/>
                  </a:lnTo>
                  <a:lnTo>
                    <a:pt x="8" y="74"/>
                  </a:lnTo>
                  <a:lnTo>
                    <a:pt x="12" y="74"/>
                  </a:lnTo>
                  <a:lnTo>
                    <a:pt x="16" y="74"/>
                  </a:lnTo>
                  <a:lnTo>
                    <a:pt x="16" y="72"/>
                  </a:lnTo>
                  <a:lnTo>
                    <a:pt x="16" y="72"/>
                  </a:lnTo>
                  <a:lnTo>
                    <a:pt x="16" y="68"/>
                  </a:lnTo>
                  <a:lnTo>
                    <a:pt x="16" y="60"/>
                  </a:lnTo>
                  <a:lnTo>
                    <a:pt x="16" y="56"/>
                  </a:lnTo>
                  <a:lnTo>
                    <a:pt x="16" y="56"/>
                  </a:lnTo>
                  <a:lnTo>
                    <a:pt x="16" y="52"/>
                  </a:lnTo>
                  <a:lnTo>
                    <a:pt x="16" y="42"/>
                  </a:lnTo>
                  <a:lnTo>
                    <a:pt x="16" y="38"/>
                  </a:lnTo>
                  <a:lnTo>
                    <a:pt x="16" y="22"/>
                  </a:lnTo>
                  <a:lnTo>
                    <a:pt x="16" y="16"/>
                  </a:lnTo>
                  <a:lnTo>
                    <a:pt x="16" y="12"/>
                  </a:lnTo>
                  <a:lnTo>
                    <a:pt x="16" y="8"/>
                  </a:lnTo>
                  <a:lnTo>
                    <a:pt x="16" y="8"/>
                  </a:lnTo>
                  <a:lnTo>
                    <a:pt x="20" y="8"/>
                  </a:lnTo>
                  <a:lnTo>
                    <a:pt x="20" y="8"/>
                  </a:lnTo>
                  <a:lnTo>
                    <a:pt x="26" y="8"/>
                  </a:lnTo>
                  <a:lnTo>
                    <a:pt x="30" y="4"/>
                  </a:lnTo>
                  <a:lnTo>
                    <a:pt x="34" y="4"/>
                  </a:lnTo>
                  <a:lnTo>
                    <a:pt x="38" y="4"/>
                  </a:lnTo>
                  <a:lnTo>
                    <a:pt x="46" y="4"/>
                  </a:lnTo>
                  <a:lnTo>
                    <a:pt x="46" y="4"/>
                  </a:lnTo>
                  <a:lnTo>
                    <a:pt x="46" y="4"/>
                  </a:lnTo>
                  <a:lnTo>
                    <a:pt x="46" y="4"/>
                  </a:lnTo>
                  <a:lnTo>
                    <a:pt x="50" y="4"/>
                  </a:lnTo>
                  <a:lnTo>
                    <a:pt x="50" y="4"/>
                  </a:lnTo>
                  <a:lnTo>
                    <a:pt x="50" y="4"/>
                  </a:lnTo>
                  <a:lnTo>
                    <a:pt x="50" y="4"/>
                  </a:lnTo>
                  <a:lnTo>
                    <a:pt x="50" y="8"/>
                  </a:lnTo>
                  <a:lnTo>
                    <a:pt x="50" y="8"/>
                  </a:lnTo>
                  <a:lnTo>
                    <a:pt x="50" y="8"/>
                  </a:lnTo>
                  <a:lnTo>
                    <a:pt x="50" y="8"/>
                  </a:lnTo>
                  <a:lnTo>
                    <a:pt x="50" y="8"/>
                  </a:lnTo>
                  <a:lnTo>
                    <a:pt x="50" y="8"/>
                  </a:lnTo>
                  <a:lnTo>
                    <a:pt x="50" y="12"/>
                  </a:lnTo>
                  <a:lnTo>
                    <a:pt x="50" y="12"/>
                  </a:lnTo>
                  <a:lnTo>
                    <a:pt x="54" y="12"/>
                  </a:lnTo>
                  <a:lnTo>
                    <a:pt x="54" y="12"/>
                  </a:lnTo>
                  <a:lnTo>
                    <a:pt x="54" y="12"/>
                  </a:lnTo>
                  <a:lnTo>
                    <a:pt x="54" y="8"/>
                  </a:lnTo>
                  <a:lnTo>
                    <a:pt x="54" y="8"/>
                  </a:lnTo>
                  <a:lnTo>
                    <a:pt x="54" y="8"/>
                  </a:lnTo>
                  <a:lnTo>
                    <a:pt x="56" y="8"/>
                  </a:lnTo>
                  <a:lnTo>
                    <a:pt x="56" y="8"/>
                  </a:lnTo>
                  <a:lnTo>
                    <a:pt x="56" y="8"/>
                  </a:lnTo>
                  <a:lnTo>
                    <a:pt x="56" y="8"/>
                  </a:lnTo>
                  <a:lnTo>
                    <a:pt x="56" y="4"/>
                  </a:lnTo>
                  <a:lnTo>
                    <a:pt x="60" y="4"/>
                  </a:lnTo>
                  <a:lnTo>
                    <a:pt x="60" y="0"/>
                  </a:lnTo>
                  <a:lnTo>
                    <a:pt x="64" y="0"/>
                  </a:lnTo>
                  <a:lnTo>
                    <a:pt x="64" y="0"/>
                  </a:lnTo>
                  <a:lnTo>
                    <a:pt x="64" y="4"/>
                  </a:lnTo>
                  <a:lnTo>
                    <a:pt x="64" y="4"/>
                  </a:lnTo>
                  <a:lnTo>
                    <a:pt x="64" y="4"/>
                  </a:lnTo>
                  <a:lnTo>
                    <a:pt x="64" y="4"/>
                  </a:lnTo>
                  <a:lnTo>
                    <a:pt x="64" y="4"/>
                  </a:lnTo>
                  <a:lnTo>
                    <a:pt x="64" y="4"/>
                  </a:lnTo>
                  <a:lnTo>
                    <a:pt x="68" y="0"/>
                  </a:lnTo>
                  <a:lnTo>
                    <a:pt x="68" y="0"/>
                  </a:lnTo>
                  <a:lnTo>
                    <a:pt x="72" y="0"/>
                  </a:lnTo>
                  <a:lnTo>
                    <a:pt x="72" y="0"/>
                  </a:lnTo>
                  <a:lnTo>
                    <a:pt x="72" y="0"/>
                  </a:lnTo>
                  <a:lnTo>
                    <a:pt x="72" y="0"/>
                  </a:lnTo>
                  <a:lnTo>
                    <a:pt x="72" y="0"/>
                  </a:lnTo>
                  <a:lnTo>
                    <a:pt x="72" y="0"/>
                  </a:lnTo>
                  <a:lnTo>
                    <a:pt x="76" y="0"/>
                  </a:lnTo>
                  <a:lnTo>
                    <a:pt x="76" y="0"/>
                  </a:lnTo>
                  <a:lnTo>
                    <a:pt x="76" y="0"/>
                  </a:lnTo>
                  <a:lnTo>
                    <a:pt x="76" y="0"/>
                  </a:lnTo>
                  <a:lnTo>
                    <a:pt x="76" y="0"/>
                  </a:lnTo>
                  <a:lnTo>
                    <a:pt x="76" y="0"/>
                  </a:lnTo>
                  <a:lnTo>
                    <a:pt x="76" y="4"/>
                  </a:lnTo>
                  <a:lnTo>
                    <a:pt x="76" y="4"/>
                  </a:lnTo>
                  <a:lnTo>
                    <a:pt x="76" y="4"/>
                  </a:lnTo>
                  <a:lnTo>
                    <a:pt x="76" y="4"/>
                  </a:lnTo>
                  <a:lnTo>
                    <a:pt x="80" y="8"/>
                  </a:lnTo>
                  <a:lnTo>
                    <a:pt x="80" y="8"/>
                  </a:lnTo>
                  <a:lnTo>
                    <a:pt x="80" y="8"/>
                  </a:lnTo>
                  <a:lnTo>
                    <a:pt x="80" y="8"/>
                  </a:lnTo>
                  <a:lnTo>
                    <a:pt x="80" y="8"/>
                  </a:lnTo>
                  <a:lnTo>
                    <a:pt x="80" y="12"/>
                  </a:lnTo>
                  <a:lnTo>
                    <a:pt x="80" y="12"/>
                  </a:lnTo>
                  <a:lnTo>
                    <a:pt x="80" y="12"/>
                  </a:lnTo>
                  <a:lnTo>
                    <a:pt x="82" y="12"/>
                  </a:lnTo>
                  <a:lnTo>
                    <a:pt x="82" y="16"/>
                  </a:lnTo>
                  <a:lnTo>
                    <a:pt x="82" y="18"/>
                  </a:lnTo>
                  <a:lnTo>
                    <a:pt x="82" y="18"/>
                  </a:lnTo>
                  <a:lnTo>
                    <a:pt x="86" y="18"/>
                  </a:lnTo>
                  <a:lnTo>
                    <a:pt x="86" y="18"/>
                  </a:lnTo>
                  <a:lnTo>
                    <a:pt x="86" y="18"/>
                  </a:lnTo>
                  <a:lnTo>
                    <a:pt x="86" y="18"/>
                  </a:lnTo>
                  <a:lnTo>
                    <a:pt x="86" y="22"/>
                  </a:lnTo>
                  <a:lnTo>
                    <a:pt x="86" y="22"/>
                  </a:lnTo>
                  <a:lnTo>
                    <a:pt x="86" y="22"/>
                  </a:lnTo>
                  <a:lnTo>
                    <a:pt x="86" y="22"/>
                  </a:lnTo>
                  <a:lnTo>
                    <a:pt x="86" y="26"/>
                  </a:lnTo>
                  <a:lnTo>
                    <a:pt x="86" y="26"/>
                  </a:lnTo>
                  <a:lnTo>
                    <a:pt x="86" y="30"/>
                  </a:lnTo>
                  <a:lnTo>
                    <a:pt x="86" y="30"/>
                  </a:lnTo>
                  <a:lnTo>
                    <a:pt x="86" y="30"/>
                  </a:lnTo>
                  <a:lnTo>
                    <a:pt x="90" y="30"/>
                  </a:lnTo>
                  <a:lnTo>
                    <a:pt x="90" y="30"/>
                  </a:lnTo>
                  <a:lnTo>
                    <a:pt x="90" y="30"/>
                  </a:lnTo>
                  <a:lnTo>
                    <a:pt x="90" y="34"/>
                  </a:lnTo>
                  <a:lnTo>
                    <a:pt x="94" y="34"/>
                  </a:lnTo>
                  <a:lnTo>
                    <a:pt x="94" y="34"/>
                  </a:lnTo>
                  <a:lnTo>
                    <a:pt x="94" y="34"/>
                  </a:lnTo>
                  <a:lnTo>
                    <a:pt x="94" y="34"/>
                  </a:lnTo>
                  <a:lnTo>
                    <a:pt x="94" y="34"/>
                  </a:lnTo>
                  <a:lnTo>
                    <a:pt x="94" y="34"/>
                  </a:lnTo>
                  <a:lnTo>
                    <a:pt x="94" y="34"/>
                  </a:lnTo>
                  <a:lnTo>
                    <a:pt x="94" y="38"/>
                  </a:lnTo>
                  <a:lnTo>
                    <a:pt x="98" y="38"/>
                  </a:lnTo>
                  <a:lnTo>
                    <a:pt x="102" y="38"/>
                  </a:lnTo>
                  <a:lnTo>
                    <a:pt x="102" y="38"/>
                  </a:lnTo>
                  <a:lnTo>
                    <a:pt x="102" y="42"/>
                  </a:lnTo>
                  <a:lnTo>
                    <a:pt x="106" y="42"/>
                  </a:lnTo>
                  <a:lnTo>
                    <a:pt x="106" y="42"/>
                  </a:lnTo>
                  <a:lnTo>
                    <a:pt x="106" y="46"/>
                  </a:lnTo>
                  <a:lnTo>
                    <a:pt x="106" y="46"/>
                  </a:lnTo>
                  <a:lnTo>
                    <a:pt x="106" y="46"/>
                  </a:lnTo>
                  <a:lnTo>
                    <a:pt x="106" y="46"/>
                  </a:lnTo>
                  <a:lnTo>
                    <a:pt x="106" y="46"/>
                  </a:lnTo>
                  <a:lnTo>
                    <a:pt x="106" y="46"/>
                  </a:lnTo>
                  <a:lnTo>
                    <a:pt x="106" y="46"/>
                  </a:lnTo>
                  <a:lnTo>
                    <a:pt x="106" y="46"/>
                  </a:lnTo>
                  <a:lnTo>
                    <a:pt x="106" y="46"/>
                  </a:lnTo>
                  <a:lnTo>
                    <a:pt x="110" y="46"/>
                  </a:lnTo>
                  <a:lnTo>
                    <a:pt x="110" y="46"/>
                  </a:lnTo>
                  <a:lnTo>
                    <a:pt x="110" y="46"/>
                  </a:lnTo>
                  <a:lnTo>
                    <a:pt x="110" y="48"/>
                  </a:lnTo>
                  <a:lnTo>
                    <a:pt x="110" y="52"/>
                  </a:lnTo>
                  <a:lnTo>
                    <a:pt x="110" y="52"/>
                  </a:lnTo>
                  <a:lnTo>
                    <a:pt x="110" y="52"/>
                  </a:lnTo>
                  <a:lnTo>
                    <a:pt x="110" y="52"/>
                  </a:lnTo>
                  <a:lnTo>
                    <a:pt x="110" y="52"/>
                  </a:lnTo>
                  <a:lnTo>
                    <a:pt x="110" y="56"/>
                  </a:lnTo>
                  <a:lnTo>
                    <a:pt x="110" y="56"/>
                  </a:lnTo>
                  <a:lnTo>
                    <a:pt x="110" y="60"/>
                  </a:lnTo>
                  <a:lnTo>
                    <a:pt x="110" y="60"/>
                  </a:lnTo>
                  <a:lnTo>
                    <a:pt x="112" y="60"/>
                  </a:lnTo>
                  <a:lnTo>
                    <a:pt x="112" y="60"/>
                  </a:lnTo>
                  <a:lnTo>
                    <a:pt x="112" y="64"/>
                  </a:lnTo>
                  <a:lnTo>
                    <a:pt x="112" y="64"/>
                  </a:lnTo>
                  <a:lnTo>
                    <a:pt x="112" y="64"/>
                  </a:lnTo>
                  <a:lnTo>
                    <a:pt x="112" y="64"/>
                  </a:lnTo>
                  <a:lnTo>
                    <a:pt x="112" y="64"/>
                  </a:lnTo>
                  <a:lnTo>
                    <a:pt x="112" y="68"/>
                  </a:lnTo>
                  <a:lnTo>
                    <a:pt x="116" y="68"/>
                  </a:lnTo>
                  <a:lnTo>
                    <a:pt x="116" y="68"/>
                  </a:lnTo>
                  <a:lnTo>
                    <a:pt x="116" y="68"/>
                  </a:lnTo>
                  <a:lnTo>
                    <a:pt x="116" y="68"/>
                  </a:lnTo>
                  <a:lnTo>
                    <a:pt x="120" y="68"/>
                  </a:lnTo>
                  <a:lnTo>
                    <a:pt x="120" y="68"/>
                  </a:lnTo>
                  <a:lnTo>
                    <a:pt x="120" y="68"/>
                  </a:lnTo>
                  <a:lnTo>
                    <a:pt x="120" y="68"/>
                  </a:lnTo>
                  <a:lnTo>
                    <a:pt x="120" y="68"/>
                  </a:lnTo>
                  <a:lnTo>
                    <a:pt x="120" y="68"/>
                  </a:lnTo>
                  <a:lnTo>
                    <a:pt x="120" y="68"/>
                  </a:lnTo>
                  <a:lnTo>
                    <a:pt x="124" y="68"/>
                  </a:lnTo>
                  <a:lnTo>
                    <a:pt x="126" y="68"/>
                  </a:lnTo>
                  <a:lnTo>
                    <a:pt x="126" y="68"/>
                  </a:lnTo>
                  <a:lnTo>
                    <a:pt x="126" y="68"/>
                  </a:lnTo>
                  <a:lnTo>
                    <a:pt x="126" y="68"/>
                  </a:lnTo>
                  <a:lnTo>
                    <a:pt x="126" y="72"/>
                  </a:lnTo>
                  <a:lnTo>
                    <a:pt x="126" y="72"/>
                  </a:lnTo>
                  <a:lnTo>
                    <a:pt x="126" y="72"/>
                  </a:lnTo>
                  <a:lnTo>
                    <a:pt x="126" y="72"/>
                  </a:lnTo>
                  <a:lnTo>
                    <a:pt x="126" y="72"/>
                  </a:lnTo>
                  <a:lnTo>
                    <a:pt x="126" y="72"/>
                  </a:lnTo>
                  <a:lnTo>
                    <a:pt x="126" y="74"/>
                  </a:lnTo>
                  <a:lnTo>
                    <a:pt x="126" y="74"/>
                  </a:lnTo>
                  <a:lnTo>
                    <a:pt x="126" y="74"/>
                  </a:lnTo>
                  <a:lnTo>
                    <a:pt x="126" y="74"/>
                  </a:lnTo>
                  <a:lnTo>
                    <a:pt x="126" y="74"/>
                  </a:lnTo>
                  <a:lnTo>
                    <a:pt x="130" y="74"/>
                  </a:lnTo>
                  <a:lnTo>
                    <a:pt x="130" y="74"/>
                  </a:lnTo>
                  <a:lnTo>
                    <a:pt x="130" y="74"/>
                  </a:lnTo>
                  <a:lnTo>
                    <a:pt x="130" y="74"/>
                  </a:lnTo>
                  <a:lnTo>
                    <a:pt x="130" y="74"/>
                  </a:lnTo>
                  <a:lnTo>
                    <a:pt x="130" y="74"/>
                  </a:lnTo>
                  <a:lnTo>
                    <a:pt x="130" y="74"/>
                  </a:lnTo>
                  <a:lnTo>
                    <a:pt x="130" y="74"/>
                  </a:lnTo>
                  <a:lnTo>
                    <a:pt x="126" y="78"/>
                  </a:lnTo>
                  <a:lnTo>
                    <a:pt x="126" y="78"/>
                  </a:lnTo>
                  <a:lnTo>
                    <a:pt x="126" y="78"/>
                  </a:lnTo>
                  <a:lnTo>
                    <a:pt x="126" y="78"/>
                  </a:lnTo>
                  <a:lnTo>
                    <a:pt x="126" y="78"/>
                  </a:lnTo>
                  <a:lnTo>
                    <a:pt x="126" y="78"/>
                  </a:lnTo>
                  <a:lnTo>
                    <a:pt x="126" y="78"/>
                  </a:lnTo>
                  <a:lnTo>
                    <a:pt x="126" y="82"/>
                  </a:lnTo>
                  <a:lnTo>
                    <a:pt x="126" y="82"/>
                  </a:lnTo>
                  <a:lnTo>
                    <a:pt x="124" y="82"/>
                  </a:lnTo>
                  <a:lnTo>
                    <a:pt x="124" y="82"/>
                  </a:lnTo>
                  <a:lnTo>
                    <a:pt x="120" y="82"/>
                  </a:lnTo>
                  <a:lnTo>
                    <a:pt x="120" y="82"/>
                  </a:lnTo>
                  <a:lnTo>
                    <a:pt x="116" y="82"/>
                  </a:lnTo>
                  <a:lnTo>
                    <a:pt x="116" y="86"/>
                  </a:lnTo>
                  <a:lnTo>
                    <a:pt x="116" y="86"/>
                  </a:lnTo>
                  <a:lnTo>
                    <a:pt x="116" y="86"/>
                  </a:lnTo>
                  <a:lnTo>
                    <a:pt x="116" y="86"/>
                  </a:lnTo>
                  <a:lnTo>
                    <a:pt x="116" y="86"/>
                  </a:lnTo>
                  <a:lnTo>
                    <a:pt x="116" y="86"/>
                  </a:lnTo>
                  <a:lnTo>
                    <a:pt x="116" y="86"/>
                  </a:lnTo>
                  <a:lnTo>
                    <a:pt x="112" y="90"/>
                  </a:lnTo>
                  <a:lnTo>
                    <a:pt x="112" y="90"/>
                  </a:lnTo>
                  <a:lnTo>
                    <a:pt x="112" y="90"/>
                  </a:lnTo>
                  <a:lnTo>
                    <a:pt x="110" y="94"/>
                  </a:lnTo>
                  <a:lnTo>
                    <a:pt x="110" y="94"/>
                  </a:lnTo>
                  <a:lnTo>
                    <a:pt x="110" y="94"/>
                  </a:lnTo>
                  <a:lnTo>
                    <a:pt x="110" y="98"/>
                  </a:lnTo>
                  <a:lnTo>
                    <a:pt x="110" y="98"/>
                  </a:lnTo>
                  <a:lnTo>
                    <a:pt x="110" y="98"/>
                  </a:lnTo>
                  <a:lnTo>
                    <a:pt x="106" y="98"/>
                  </a:lnTo>
                  <a:lnTo>
                    <a:pt x="106" y="98"/>
                  </a:lnTo>
                  <a:lnTo>
                    <a:pt x="106" y="98"/>
                  </a:lnTo>
                  <a:lnTo>
                    <a:pt x="106" y="98"/>
                  </a:lnTo>
                  <a:lnTo>
                    <a:pt x="106" y="98"/>
                  </a:lnTo>
                  <a:lnTo>
                    <a:pt x="102" y="100"/>
                  </a:lnTo>
                  <a:lnTo>
                    <a:pt x="102" y="100"/>
                  </a:lnTo>
                  <a:lnTo>
                    <a:pt x="102" y="100"/>
                  </a:lnTo>
                  <a:lnTo>
                    <a:pt x="102" y="100"/>
                  </a:lnTo>
                  <a:lnTo>
                    <a:pt x="98" y="100"/>
                  </a:lnTo>
                  <a:lnTo>
                    <a:pt x="98" y="104"/>
                  </a:lnTo>
                  <a:lnTo>
                    <a:pt x="98" y="104"/>
                  </a:lnTo>
                  <a:lnTo>
                    <a:pt x="98" y="104"/>
                  </a:lnTo>
                  <a:lnTo>
                    <a:pt x="98" y="108"/>
                  </a:lnTo>
                  <a:lnTo>
                    <a:pt x="98" y="108"/>
                  </a:lnTo>
                  <a:lnTo>
                    <a:pt x="98" y="112"/>
                  </a:lnTo>
                  <a:lnTo>
                    <a:pt x="98" y="112"/>
                  </a:lnTo>
                  <a:lnTo>
                    <a:pt x="98" y="112"/>
                  </a:lnTo>
                  <a:lnTo>
                    <a:pt x="98" y="116"/>
                  </a:lnTo>
                  <a:lnTo>
                    <a:pt x="94" y="116"/>
                  </a:lnTo>
                  <a:lnTo>
                    <a:pt x="94" y="116"/>
                  </a:lnTo>
                  <a:lnTo>
                    <a:pt x="94" y="116"/>
                  </a:lnTo>
                  <a:lnTo>
                    <a:pt x="94" y="120"/>
                  </a:lnTo>
                  <a:lnTo>
                    <a:pt x="94" y="120"/>
                  </a:lnTo>
                  <a:lnTo>
                    <a:pt x="90" y="120"/>
                  </a:lnTo>
                  <a:lnTo>
                    <a:pt x="90" y="120"/>
                  </a:lnTo>
                  <a:lnTo>
                    <a:pt x="90" y="120"/>
                  </a:lnTo>
                  <a:lnTo>
                    <a:pt x="90" y="120"/>
                  </a:lnTo>
                  <a:lnTo>
                    <a:pt x="90" y="120"/>
                  </a:lnTo>
                  <a:lnTo>
                    <a:pt x="90" y="120"/>
                  </a:lnTo>
                  <a:lnTo>
                    <a:pt x="90" y="12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52" name="Freeform 131">
              <a:extLst>
                <a:ext uri="{FF2B5EF4-FFF2-40B4-BE49-F238E27FC236}">
                  <a16:creationId xmlns:a16="http://schemas.microsoft.com/office/drawing/2014/main" id="{F16C3552-B07C-1626-8260-1CD2CD009C05}"/>
                </a:ext>
              </a:extLst>
            </p:cNvPr>
            <p:cNvSpPr>
              <a:spLocks/>
            </p:cNvSpPr>
            <p:nvPr/>
          </p:nvSpPr>
          <p:spPr bwMode="auto">
            <a:xfrm>
              <a:off x="4270375" y="4146618"/>
              <a:ext cx="177800" cy="155575"/>
            </a:xfrm>
            <a:custGeom>
              <a:avLst/>
              <a:gdLst>
                <a:gd name="T0" fmla="*/ 86 w 112"/>
                <a:gd name="T1" fmla="*/ 72 h 98"/>
                <a:gd name="T2" fmla="*/ 82 w 112"/>
                <a:gd name="T3" fmla="*/ 72 h 98"/>
                <a:gd name="T4" fmla="*/ 74 w 112"/>
                <a:gd name="T5" fmla="*/ 68 h 98"/>
                <a:gd name="T6" fmla="*/ 66 w 112"/>
                <a:gd name="T7" fmla="*/ 72 h 98"/>
                <a:gd name="T8" fmla="*/ 64 w 112"/>
                <a:gd name="T9" fmla="*/ 72 h 98"/>
                <a:gd name="T10" fmla="*/ 56 w 112"/>
                <a:gd name="T11" fmla="*/ 72 h 98"/>
                <a:gd name="T12" fmla="*/ 38 w 112"/>
                <a:gd name="T13" fmla="*/ 72 h 98"/>
                <a:gd name="T14" fmla="*/ 38 w 112"/>
                <a:gd name="T15" fmla="*/ 80 h 98"/>
                <a:gd name="T16" fmla="*/ 38 w 112"/>
                <a:gd name="T17" fmla="*/ 86 h 98"/>
                <a:gd name="T18" fmla="*/ 38 w 112"/>
                <a:gd name="T19" fmla="*/ 94 h 98"/>
                <a:gd name="T20" fmla="*/ 38 w 112"/>
                <a:gd name="T21" fmla="*/ 94 h 98"/>
                <a:gd name="T22" fmla="*/ 40 w 112"/>
                <a:gd name="T23" fmla="*/ 98 h 98"/>
                <a:gd name="T24" fmla="*/ 38 w 112"/>
                <a:gd name="T25" fmla="*/ 98 h 98"/>
                <a:gd name="T26" fmla="*/ 34 w 112"/>
                <a:gd name="T27" fmla="*/ 90 h 98"/>
                <a:gd name="T28" fmla="*/ 26 w 112"/>
                <a:gd name="T29" fmla="*/ 90 h 98"/>
                <a:gd name="T30" fmla="*/ 22 w 112"/>
                <a:gd name="T31" fmla="*/ 90 h 98"/>
                <a:gd name="T32" fmla="*/ 18 w 112"/>
                <a:gd name="T33" fmla="*/ 94 h 98"/>
                <a:gd name="T34" fmla="*/ 14 w 112"/>
                <a:gd name="T35" fmla="*/ 94 h 98"/>
                <a:gd name="T36" fmla="*/ 12 w 112"/>
                <a:gd name="T37" fmla="*/ 94 h 98"/>
                <a:gd name="T38" fmla="*/ 8 w 112"/>
                <a:gd name="T39" fmla="*/ 84 h 98"/>
                <a:gd name="T40" fmla="*/ 4 w 112"/>
                <a:gd name="T41" fmla="*/ 84 h 98"/>
                <a:gd name="T42" fmla="*/ 0 w 112"/>
                <a:gd name="T43" fmla="*/ 80 h 98"/>
                <a:gd name="T44" fmla="*/ 0 w 112"/>
                <a:gd name="T45" fmla="*/ 76 h 98"/>
                <a:gd name="T46" fmla="*/ 0 w 112"/>
                <a:gd name="T47" fmla="*/ 72 h 98"/>
                <a:gd name="T48" fmla="*/ 4 w 112"/>
                <a:gd name="T49" fmla="*/ 68 h 98"/>
                <a:gd name="T50" fmla="*/ 4 w 112"/>
                <a:gd name="T51" fmla="*/ 60 h 98"/>
                <a:gd name="T52" fmla="*/ 8 w 112"/>
                <a:gd name="T53" fmla="*/ 54 h 98"/>
                <a:gd name="T54" fmla="*/ 12 w 112"/>
                <a:gd name="T55" fmla="*/ 54 h 98"/>
                <a:gd name="T56" fmla="*/ 14 w 112"/>
                <a:gd name="T57" fmla="*/ 46 h 98"/>
                <a:gd name="T58" fmla="*/ 14 w 112"/>
                <a:gd name="T59" fmla="*/ 42 h 98"/>
                <a:gd name="T60" fmla="*/ 18 w 112"/>
                <a:gd name="T61" fmla="*/ 42 h 98"/>
                <a:gd name="T62" fmla="*/ 18 w 112"/>
                <a:gd name="T63" fmla="*/ 38 h 98"/>
                <a:gd name="T64" fmla="*/ 18 w 112"/>
                <a:gd name="T65" fmla="*/ 34 h 98"/>
                <a:gd name="T66" fmla="*/ 22 w 112"/>
                <a:gd name="T67" fmla="*/ 28 h 98"/>
                <a:gd name="T68" fmla="*/ 30 w 112"/>
                <a:gd name="T69" fmla="*/ 34 h 98"/>
                <a:gd name="T70" fmla="*/ 30 w 112"/>
                <a:gd name="T71" fmla="*/ 34 h 98"/>
                <a:gd name="T72" fmla="*/ 30 w 112"/>
                <a:gd name="T73" fmla="*/ 30 h 98"/>
                <a:gd name="T74" fmla="*/ 34 w 112"/>
                <a:gd name="T75" fmla="*/ 28 h 98"/>
                <a:gd name="T76" fmla="*/ 38 w 112"/>
                <a:gd name="T77" fmla="*/ 28 h 98"/>
                <a:gd name="T78" fmla="*/ 38 w 112"/>
                <a:gd name="T79" fmla="*/ 20 h 98"/>
                <a:gd name="T80" fmla="*/ 44 w 112"/>
                <a:gd name="T81" fmla="*/ 16 h 98"/>
                <a:gd name="T82" fmla="*/ 48 w 112"/>
                <a:gd name="T83" fmla="*/ 16 h 98"/>
                <a:gd name="T84" fmla="*/ 52 w 112"/>
                <a:gd name="T85" fmla="*/ 12 h 98"/>
                <a:gd name="T86" fmla="*/ 64 w 112"/>
                <a:gd name="T87" fmla="*/ 4 h 98"/>
                <a:gd name="T88" fmla="*/ 70 w 112"/>
                <a:gd name="T89" fmla="*/ 0 h 98"/>
                <a:gd name="T90" fmla="*/ 82 w 112"/>
                <a:gd name="T91" fmla="*/ 4 h 98"/>
                <a:gd name="T92" fmla="*/ 82 w 112"/>
                <a:gd name="T93" fmla="*/ 12 h 98"/>
                <a:gd name="T94" fmla="*/ 82 w 112"/>
                <a:gd name="T95" fmla="*/ 16 h 98"/>
                <a:gd name="T96" fmla="*/ 86 w 112"/>
                <a:gd name="T97" fmla="*/ 24 h 98"/>
                <a:gd name="T98" fmla="*/ 92 w 112"/>
                <a:gd name="T99" fmla="*/ 28 h 98"/>
                <a:gd name="T100" fmla="*/ 96 w 112"/>
                <a:gd name="T101" fmla="*/ 30 h 98"/>
                <a:gd name="T102" fmla="*/ 92 w 112"/>
                <a:gd name="T103" fmla="*/ 30 h 98"/>
                <a:gd name="T104" fmla="*/ 92 w 112"/>
                <a:gd name="T105" fmla="*/ 34 h 98"/>
                <a:gd name="T106" fmla="*/ 100 w 112"/>
                <a:gd name="T107" fmla="*/ 42 h 98"/>
                <a:gd name="T108" fmla="*/ 108 w 112"/>
                <a:gd name="T109" fmla="*/ 42 h 98"/>
                <a:gd name="T110" fmla="*/ 108 w 112"/>
                <a:gd name="T111" fmla="*/ 46 h 98"/>
                <a:gd name="T112" fmla="*/ 112 w 112"/>
                <a:gd name="T113" fmla="*/ 56 h 98"/>
                <a:gd name="T114" fmla="*/ 108 w 112"/>
                <a:gd name="T115" fmla="*/ 60 h 98"/>
                <a:gd name="T116" fmla="*/ 108 w 112"/>
                <a:gd name="T117" fmla="*/ 64 h 98"/>
                <a:gd name="T118" fmla="*/ 100 w 112"/>
                <a:gd name="T119" fmla="*/ 64 h 98"/>
                <a:gd name="T120" fmla="*/ 96 w 112"/>
                <a:gd name="T121" fmla="*/ 64 h 98"/>
                <a:gd name="T122" fmla="*/ 96 w 112"/>
                <a:gd name="T123" fmla="*/ 64 h 98"/>
                <a:gd name="T124" fmla="*/ 92 w 112"/>
                <a:gd name="T125" fmla="*/ 7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 h="98">
                  <a:moveTo>
                    <a:pt x="90" y="72"/>
                  </a:moveTo>
                  <a:lnTo>
                    <a:pt x="90" y="72"/>
                  </a:lnTo>
                  <a:lnTo>
                    <a:pt x="90" y="72"/>
                  </a:lnTo>
                  <a:lnTo>
                    <a:pt x="90" y="72"/>
                  </a:lnTo>
                  <a:lnTo>
                    <a:pt x="86" y="72"/>
                  </a:lnTo>
                  <a:lnTo>
                    <a:pt x="86" y="72"/>
                  </a:lnTo>
                  <a:lnTo>
                    <a:pt x="86" y="72"/>
                  </a:lnTo>
                  <a:lnTo>
                    <a:pt x="86" y="72"/>
                  </a:lnTo>
                  <a:lnTo>
                    <a:pt x="86" y="72"/>
                  </a:lnTo>
                  <a:lnTo>
                    <a:pt x="82" y="72"/>
                  </a:lnTo>
                  <a:lnTo>
                    <a:pt x="82" y="72"/>
                  </a:lnTo>
                  <a:lnTo>
                    <a:pt x="78" y="68"/>
                  </a:lnTo>
                  <a:lnTo>
                    <a:pt x="78" y="68"/>
                  </a:lnTo>
                  <a:lnTo>
                    <a:pt x="74" y="68"/>
                  </a:lnTo>
                  <a:lnTo>
                    <a:pt x="74" y="68"/>
                  </a:lnTo>
                  <a:lnTo>
                    <a:pt x="74" y="68"/>
                  </a:lnTo>
                  <a:lnTo>
                    <a:pt x="74" y="68"/>
                  </a:lnTo>
                  <a:lnTo>
                    <a:pt x="74" y="72"/>
                  </a:lnTo>
                  <a:lnTo>
                    <a:pt x="70" y="72"/>
                  </a:lnTo>
                  <a:lnTo>
                    <a:pt x="66" y="72"/>
                  </a:lnTo>
                  <a:lnTo>
                    <a:pt x="66" y="72"/>
                  </a:lnTo>
                  <a:lnTo>
                    <a:pt x="66" y="72"/>
                  </a:lnTo>
                  <a:lnTo>
                    <a:pt x="66" y="72"/>
                  </a:lnTo>
                  <a:lnTo>
                    <a:pt x="66" y="72"/>
                  </a:lnTo>
                  <a:lnTo>
                    <a:pt x="64" y="72"/>
                  </a:lnTo>
                  <a:lnTo>
                    <a:pt x="64" y="72"/>
                  </a:lnTo>
                  <a:lnTo>
                    <a:pt x="60" y="72"/>
                  </a:lnTo>
                  <a:lnTo>
                    <a:pt x="60" y="72"/>
                  </a:lnTo>
                  <a:lnTo>
                    <a:pt x="56" y="72"/>
                  </a:lnTo>
                  <a:lnTo>
                    <a:pt x="56" y="72"/>
                  </a:lnTo>
                  <a:lnTo>
                    <a:pt x="52" y="72"/>
                  </a:lnTo>
                  <a:lnTo>
                    <a:pt x="48" y="72"/>
                  </a:lnTo>
                  <a:lnTo>
                    <a:pt x="44" y="72"/>
                  </a:lnTo>
                  <a:lnTo>
                    <a:pt x="40" y="72"/>
                  </a:lnTo>
                  <a:lnTo>
                    <a:pt x="38" y="72"/>
                  </a:lnTo>
                  <a:lnTo>
                    <a:pt x="38" y="72"/>
                  </a:lnTo>
                  <a:lnTo>
                    <a:pt x="38" y="72"/>
                  </a:lnTo>
                  <a:lnTo>
                    <a:pt x="38" y="76"/>
                  </a:lnTo>
                  <a:lnTo>
                    <a:pt x="38" y="76"/>
                  </a:lnTo>
                  <a:lnTo>
                    <a:pt x="38" y="80"/>
                  </a:lnTo>
                  <a:lnTo>
                    <a:pt x="38" y="80"/>
                  </a:lnTo>
                  <a:lnTo>
                    <a:pt x="38" y="80"/>
                  </a:lnTo>
                  <a:lnTo>
                    <a:pt x="38" y="84"/>
                  </a:lnTo>
                  <a:lnTo>
                    <a:pt x="38" y="84"/>
                  </a:lnTo>
                  <a:lnTo>
                    <a:pt x="38" y="86"/>
                  </a:lnTo>
                  <a:lnTo>
                    <a:pt x="38" y="86"/>
                  </a:lnTo>
                  <a:lnTo>
                    <a:pt x="38" y="86"/>
                  </a:lnTo>
                  <a:lnTo>
                    <a:pt x="38" y="90"/>
                  </a:lnTo>
                  <a:lnTo>
                    <a:pt x="40" y="90"/>
                  </a:lnTo>
                  <a:lnTo>
                    <a:pt x="38" y="94"/>
                  </a:lnTo>
                  <a:lnTo>
                    <a:pt x="38" y="94"/>
                  </a:lnTo>
                  <a:lnTo>
                    <a:pt x="40" y="94"/>
                  </a:lnTo>
                  <a:lnTo>
                    <a:pt x="40" y="94"/>
                  </a:lnTo>
                  <a:lnTo>
                    <a:pt x="40" y="94"/>
                  </a:lnTo>
                  <a:lnTo>
                    <a:pt x="38" y="94"/>
                  </a:lnTo>
                  <a:lnTo>
                    <a:pt x="38" y="98"/>
                  </a:lnTo>
                  <a:lnTo>
                    <a:pt x="40" y="98"/>
                  </a:lnTo>
                  <a:lnTo>
                    <a:pt x="40" y="98"/>
                  </a:lnTo>
                  <a:lnTo>
                    <a:pt x="40" y="98"/>
                  </a:lnTo>
                  <a:lnTo>
                    <a:pt x="40" y="98"/>
                  </a:lnTo>
                  <a:lnTo>
                    <a:pt x="40" y="98"/>
                  </a:lnTo>
                  <a:lnTo>
                    <a:pt x="40" y="98"/>
                  </a:lnTo>
                  <a:lnTo>
                    <a:pt x="38" y="98"/>
                  </a:lnTo>
                  <a:lnTo>
                    <a:pt x="38" y="98"/>
                  </a:lnTo>
                  <a:lnTo>
                    <a:pt x="38" y="98"/>
                  </a:lnTo>
                  <a:lnTo>
                    <a:pt x="38" y="98"/>
                  </a:lnTo>
                  <a:lnTo>
                    <a:pt x="38" y="94"/>
                  </a:lnTo>
                  <a:lnTo>
                    <a:pt x="38" y="94"/>
                  </a:lnTo>
                  <a:lnTo>
                    <a:pt x="38" y="94"/>
                  </a:lnTo>
                  <a:lnTo>
                    <a:pt x="34" y="90"/>
                  </a:lnTo>
                  <a:lnTo>
                    <a:pt x="34" y="90"/>
                  </a:lnTo>
                  <a:lnTo>
                    <a:pt x="30" y="90"/>
                  </a:lnTo>
                  <a:lnTo>
                    <a:pt x="26" y="90"/>
                  </a:lnTo>
                  <a:lnTo>
                    <a:pt x="26" y="90"/>
                  </a:lnTo>
                  <a:lnTo>
                    <a:pt x="26" y="90"/>
                  </a:lnTo>
                  <a:lnTo>
                    <a:pt x="22" y="90"/>
                  </a:lnTo>
                  <a:lnTo>
                    <a:pt x="22" y="90"/>
                  </a:lnTo>
                  <a:lnTo>
                    <a:pt x="22" y="90"/>
                  </a:lnTo>
                  <a:lnTo>
                    <a:pt x="22" y="90"/>
                  </a:lnTo>
                  <a:lnTo>
                    <a:pt x="22" y="90"/>
                  </a:lnTo>
                  <a:lnTo>
                    <a:pt x="18" y="90"/>
                  </a:lnTo>
                  <a:lnTo>
                    <a:pt x="18" y="94"/>
                  </a:lnTo>
                  <a:lnTo>
                    <a:pt x="18" y="94"/>
                  </a:lnTo>
                  <a:lnTo>
                    <a:pt x="18" y="94"/>
                  </a:lnTo>
                  <a:lnTo>
                    <a:pt x="18" y="94"/>
                  </a:lnTo>
                  <a:lnTo>
                    <a:pt x="18" y="94"/>
                  </a:lnTo>
                  <a:lnTo>
                    <a:pt x="18" y="94"/>
                  </a:lnTo>
                  <a:lnTo>
                    <a:pt x="14" y="94"/>
                  </a:lnTo>
                  <a:lnTo>
                    <a:pt x="14" y="94"/>
                  </a:lnTo>
                  <a:lnTo>
                    <a:pt x="14" y="94"/>
                  </a:lnTo>
                  <a:lnTo>
                    <a:pt x="12" y="94"/>
                  </a:lnTo>
                  <a:lnTo>
                    <a:pt x="12" y="94"/>
                  </a:lnTo>
                  <a:lnTo>
                    <a:pt x="12" y="94"/>
                  </a:lnTo>
                  <a:lnTo>
                    <a:pt x="12" y="94"/>
                  </a:lnTo>
                  <a:lnTo>
                    <a:pt x="12" y="94"/>
                  </a:lnTo>
                  <a:lnTo>
                    <a:pt x="12" y="90"/>
                  </a:lnTo>
                  <a:lnTo>
                    <a:pt x="12" y="90"/>
                  </a:lnTo>
                  <a:lnTo>
                    <a:pt x="8" y="90"/>
                  </a:lnTo>
                  <a:lnTo>
                    <a:pt x="8" y="86"/>
                  </a:lnTo>
                  <a:lnTo>
                    <a:pt x="8" y="84"/>
                  </a:lnTo>
                  <a:lnTo>
                    <a:pt x="4" y="84"/>
                  </a:lnTo>
                  <a:lnTo>
                    <a:pt x="4" y="84"/>
                  </a:lnTo>
                  <a:lnTo>
                    <a:pt x="4" y="84"/>
                  </a:lnTo>
                  <a:lnTo>
                    <a:pt x="4" y="84"/>
                  </a:lnTo>
                  <a:lnTo>
                    <a:pt x="4" y="84"/>
                  </a:lnTo>
                  <a:lnTo>
                    <a:pt x="0" y="84"/>
                  </a:lnTo>
                  <a:lnTo>
                    <a:pt x="0" y="84"/>
                  </a:lnTo>
                  <a:lnTo>
                    <a:pt x="0" y="84"/>
                  </a:lnTo>
                  <a:lnTo>
                    <a:pt x="0" y="84"/>
                  </a:lnTo>
                  <a:lnTo>
                    <a:pt x="0" y="80"/>
                  </a:lnTo>
                  <a:lnTo>
                    <a:pt x="0" y="80"/>
                  </a:lnTo>
                  <a:lnTo>
                    <a:pt x="0" y="76"/>
                  </a:lnTo>
                  <a:lnTo>
                    <a:pt x="0" y="76"/>
                  </a:lnTo>
                  <a:lnTo>
                    <a:pt x="0" y="76"/>
                  </a:lnTo>
                  <a:lnTo>
                    <a:pt x="0" y="76"/>
                  </a:lnTo>
                  <a:lnTo>
                    <a:pt x="0" y="76"/>
                  </a:lnTo>
                  <a:lnTo>
                    <a:pt x="0" y="72"/>
                  </a:lnTo>
                  <a:lnTo>
                    <a:pt x="0" y="72"/>
                  </a:lnTo>
                  <a:lnTo>
                    <a:pt x="0" y="72"/>
                  </a:lnTo>
                  <a:lnTo>
                    <a:pt x="0" y="72"/>
                  </a:lnTo>
                  <a:lnTo>
                    <a:pt x="0" y="72"/>
                  </a:lnTo>
                  <a:lnTo>
                    <a:pt x="4" y="72"/>
                  </a:lnTo>
                  <a:lnTo>
                    <a:pt x="4" y="68"/>
                  </a:lnTo>
                  <a:lnTo>
                    <a:pt x="4" y="68"/>
                  </a:lnTo>
                  <a:lnTo>
                    <a:pt x="4" y="68"/>
                  </a:lnTo>
                  <a:lnTo>
                    <a:pt x="4" y="68"/>
                  </a:lnTo>
                  <a:lnTo>
                    <a:pt x="4" y="64"/>
                  </a:lnTo>
                  <a:lnTo>
                    <a:pt x="4" y="60"/>
                  </a:lnTo>
                  <a:lnTo>
                    <a:pt x="4" y="60"/>
                  </a:lnTo>
                  <a:lnTo>
                    <a:pt x="4" y="60"/>
                  </a:lnTo>
                  <a:lnTo>
                    <a:pt x="4" y="56"/>
                  </a:lnTo>
                  <a:lnTo>
                    <a:pt x="4" y="56"/>
                  </a:lnTo>
                  <a:lnTo>
                    <a:pt x="4" y="56"/>
                  </a:lnTo>
                  <a:lnTo>
                    <a:pt x="4" y="56"/>
                  </a:lnTo>
                  <a:lnTo>
                    <a:pt x="8" y="54"/>
                  </a:lnTo>
                  <a:lnTo>
                    <a:pt x="8" y="54"/>
                  </a:lnTo>
                  <a:lnTo>
                    <a:pt x="8" y="54"/>
                  </a:lnTo>
                  <a:lnTo>
                    <a:pt x="12" y="54"/>
                  </a:lnTo>
                  <a:lnTo>
                    <a:pt x="12" y="54"/>
                  </a:lnTo>
                  <a:lnTo>
                    <a:pt x="12" y="54"/>
                  </a:lnTo>
                  <a:lnTo>
                    <a:pt x="12" y="54"/>
                  </a:lnTo>
                  <a:lnTo>
                    <a:pt x="14" y="50"/>
                  </a:lnTo>
                  <a:lnTo>
                    <a:pt x="14" y="50"/>
                  </a:lnTo>
                  <a:lnTo>
                    <a:pt x="14" y="50"/>
                  </a:lnTo>
                  <a:lnTo>
                    <a:pt x="14" y="46"/>
                  </a:lnTo>
                  <a:lnTo>
                    <a:pt x="14" y="46"/>
                  </a:lnTo>
                  <a:lnTo>
                    <a:pt x="14" y="46"/>
                  </a:lnTo>
                  <a:lnTo>
                    <a:pt x="14" y="46"/>
                  </a:lnTo>
                  <a:lnTo>
                    <a:pt x="14" y="42"/>
                  </a:lnTo>
                  <a:lnTo>
                    <a:pt x="14" y="42"/>
                  </a:lnTo>
                  <a:lnTo>
                    <a:pt x="14" y="42"/>
                  </a:lnTo>
                  <a:lnTo>
                    <a:pt x="14" y="42"/>
                  </a:lnTo>
                  <a:lnTo>
                    <a:pt x="14" y="42"/>
                  </a:lnTo>
                  <a:lnTo>
                    <a:pt x="18" y="42"/>
                  </a:lnTo>
                  <a:lnTo>
                    <a:pt x="18" y="42"/>
                  </a:lnTo>
                  <a:lnTo>
                    <a:pt x="18" y="42"/>
                  </a:lnTo>
                  <a:lnTo>
                    <a:pt x="18" y="42"/>
                  </a:lnTo>
                  <a:lnTo>
                    <a:pt x="18" y="38"/>
                  </a:lnTo>
                  <a:lnTo>
                    <a:pt x="18" y="38"/>
                  </a:lnTo>
                  <a:lnTo>
                    <a:pt x="18" y="38"/>
                  </a:lnTo>
                  <a:lnTo>
                    <a:pt x="18" y="38"/>
                  </a:lnTo>
                  <a:lnTo>
                    <a:pt x="18" y="38"/>
                  </a:lnTo>
                  <a:lnTo>
                    <a:pt x="18" y="34"/>
                  </a:lnTo>
                  <a:lnTo>
                    <a:pt x="18" y="34"/>
                  </a:lnTo>
                  <a:lnTo>
                    <a:pt x="18" y="34"/>
                  </a:lnTo>
                  <a:lnTo>
                    <a:pt x="18" y="30"/>
                  </a:lnTo>
                  <a:lnTo>
                    <a:pt x="18" y="30"/>
                  </a:lnTo>
                  <a:lnTo>
                    <a:pt x="22" y="28"/>
                  </a:lnTo>
                  <a:lnTo>
                    <a:pt x="22" y="28"/>
                  </a:lnTo>
                  <a:lnTo>
                    <a:pt x="22" y="28"/>
                  </a:lnTo>
                  <a:lnTo>
                    <a:pt x="22" y="30"/>
                  </a:lnTo>
                  <a:lnTo>
                    <a:pt x="26" y="30"/>
                  </a:lnTo>
                  <a:lnTo>
                    <a:pt x="26" y="34"/>
                  </a:lnTo>
                  <a:lnTo>
                    <a:pt x="26" y="34"/>
                  </a:lnTo>
                  <a:lnTo>
                    <a:pt x="30" y="34"/>
                  </a:lnTo>
                  <a:lnTo>
                    <a:pt x="30" y="34"/>
                  </a:lnTo>
                  <a:lnTo>
                    <a:pt x="30" y="34"/>
                  </a:lnTo>
                  <a:lnTo>
                    <a:pt x="30" y="34"/>
                  </a:lnTo>
                  <a:lnTo>
                    <a:pt x="30" y="34"/>
                  </a:lnTo>
                  <a:lnTo>
                    <a:pt x="30" y="34"/>
                  </a:lnTo>
                  <a:lnTo>
                    <a:pt x="30" y="34"/>
                  </a:lnTo>
                  <a:lnTo>
                    <a:pt x="30" y="30"/>
                  </a:lnTo>
                  <a:lnTo>
                    <a:pt x="30" y="30"/>
                  </a:lnTo>
                  <a:lnTo>
                    <a:pt x="30" y="30"/>
                  </a:lnTo>
                  <a:lnTo>
                    <a:pt x="30" y="30"/>
                  </a:lnTo>
                  <a:lnTo>
                    <a:pt x="34" y="30"/>
                  </a:lnTo>
                  <a:lnTo>
                    <a:pt x="34" y="30"/>
                  </a:lnTo>
                  <a:lnTo>
                    <a:pt x="34" y="30"/>
                  </a:lnTo>
                  <a:lnTo>
                    <a:pt x="34" y="28"/>
                  </a:lnTo>
                  <a:lnTo>
                    <a:pt x="34" y="28"/>
                  </a:lnTo>
                  <a:lnTo>
                    <a:pt x="34" y="24"/>
                  </a:lnTo>
                  <a:lnTo>
                    <a:pt x="34" y="24"/>
                  </a:lnTo>
                  <a:lnTo>
                    <a:pt x="34" y="28"/>
                  </a:lnTo>
                  <a:lnTo>
                    <a:pt x="38" y="28"/>
                  </a:lnTo>
                  <a:lnTo>
                    <a:pt x="38" y="28"/>
                  </a:lnTo>
                  <a:lnTo>
                    <a:pt x="38" y="28"/>
                  </a:lnTo>
                  <a:lnTo>
                    <a:pt x="38" y="24"/>
                  </a:lnTo>
                  <a:lnTo>
                    <a:pt x="38" y="24"/>
                  </a:lnTo>
                  <a:lnTo>
                    <a:pt x="38" y="20"/>
                  </a:lnTo>
                  <a:lnTo>
                    <a:pt x="38" y="20"/>
                  </a:lnTo>
                  <a:lnTo>
                    <a:pt x="40" y="16"/>
                  </a:lnTo>
                  <a:lnTo>
                    <a:pt x="40" y="16"/>
                  </a:lnTo>
                  <a:lnTo>
                    <a:pt x="44" y="16"/>
                  </a:lnTo>
                  <a:lnTo>
                    <a:pt x="44" y="16"/>
                  </a:lnTo>
                  <a:lnTo>
                    <a:pt x="44" y="16"/>
                  </a:lnTo>
                  <a:lnTo>
                    <a:pt x="44" y="16"/>
                  </a:lnTo>
                  <a:lnTo>
                    <a:pt x="48" y="16"/>
                  </a:lnTo>
                  <a:lnTo>
                    <a:pt x="48" y="16"/>
                  </a:lnTo>
                  <a:lnTo>
                    <a:pt x="48" y="16"/>
                  </a:lnTo>
                  <a:lnTo>
                    <a:pt x="48" y="16"/>
                  </a:lnTo>
                  <a:lnTo>
                    <a:pt x="48" y="12"/>
                  </a:lnTo>
                  <a:lnTo>
                    <a:pt x="48" y="12"/>
                  </a:lnTo>
                  <a:lnTo>
                    <a:pt x="48" y="12"/>
                  </a:lnTo>
                  <a:lnTo>
                    <a:pt x="48" y="12"/>
                  </a:lnTo>
                  <a:lnTo>
                    <a:pt x="52" y="12"/>
                  </a:lnTo>
                  <a:lnTo>
                    <a:pt x="52" y="12"/>
                  </a:lnTo>
                  <a:lnTo>
                    <a:pt x="56" y="12"/>
                  </a:lnTo>
                  <a:lnTo>
                    <a:pt x="60" y="8"/>
                  </a:lnTo>
                  <a:lnTo>
                    <a:pt x="60" y="8"/>
                  </a:lnTo>
                  <a:lnTo>
                    <a:pt x="64" y="4"/>
                  </a:lnTo>
                  <a:lnTo>
                    <a:pt x="64" y="4"/>
                  </a:lnTo>
                  <a:lnTo>
                    <a:pt x="64" y="4"/>
                  </a:lnTo>
                  <a:lnTo>
                    <a:pt x="66" y="0"/>
                  </a:lnTo>
                  <a:lnTo>
                    <a:pt x="66" y="0"/>
                  </a:lnTo>
                  <a:lnTo>
                    <a:pt x="70" y="0"/>
                  </a:lnTo>
                  <a:lnTo>
                    <a:pt x="74" y="0"/>
                  </a:lnTo>
                  <a:lnTo>
                    <a:pt x="74" y="0"/>
                  </a:lnTo>
                  <a:lnTo>
                    <a:pt x="78" y="0"/>
                  </a:lnTo>
                  <a:lnTo>
                    <a:pt x="82" y="4"/>
                  </a:lnTo>
                  <a:lnTo>
                    <a:pt x="82" y="4"/>
                  </a:lnTo>
                  <a:lnTo>
                    <a:pt x="82" y="4"/>
                  </a:lnTo>
                  <a:lnTo>
                    <a:pt x="82" y="4"/>
                  </a:lnTo>
                  <a:lnTo>
                    <a:pt x="82" y="8"/>
                  </a:lnTo>
                  <a:lnTo>
                    <a:pt x="82" y="8"/>
                  </a:lnTo>
                  <a:lnTo>
                    <a:pt x="82" y="12"/>
                  </a:lnTo>
                  <a:lnTo>
                    <a:pt x="82" y="12"/>
                  </a:lnTo>
                  <a:lnTo>
                    <a:pt x="82" y="12"/>
                  </a:lnTo>
                  <a:lnTo>
                    <a:pt x="82" y="12"/>
                  </a:lnTo>
                  <a:lnTo>
                    <a:pt x="82" y="12"/>
                  </a:lnTo>
                  <a:lnTo>
                    <a:pt x="82" y="16"/>
                  </a:lnTo>
                  <a:lnTo>
                    <a:pt x="86" y="16"/>
                  </a:lnTo>
                  <a:lnTo>
                    <a:pt x="82" y="16"/>
                  </a:lnTo>
                  <a:lnTo>
                    <a:pt x="82" y="16"/>
                  </a:lnTo>
                  <a:lnTo>
                    <a:pt x="86" y="20"/>
                  </a:lnTo>
                  <a:lnTo>
                    <a:pt x="86" y="24"/>
                  </a:lnTo>
                  <a:lnTo>
                    <a:pt x="86" y="24"/>
                  </a:lnTo>
                  <a:lnTo>
                    <a:pt x="86" y="28"/>
                  </a:lnTo>
                  <a:lnTo>
                    <a:pt x="90" y="28"/>
                  </a:lnTo>
                  <a:lnTo>
                    <a:pt x="92" y="28"/>
                  </a:lnTo>
                  <a:lnTo>
                    <a:pt x="92" y="28"/>
                  </a:lnTo>
                  <a:lnTo>
                    <a:pt x="92" y="28"/>
                  </a:lnTo>
                  <a:lnTo>
                    <a:pt x="92" y="30"/>
                  </a:lnTo>
                  <a:lnTo>
                    <a:pt x="92" y="30"/>
                  </a:lnTo>
                  <a:lnTo>
                    <a:pt x="92" y="30"/>
                  </a:lnTo>
                  <a:lnTo>
                    <a:pt x="96" y="30"/>
                  </a:lnTo>
                  <a:lnTo>
                    <a:pt x="96" y="30"/>
                  </a:lnTo>
                  <a:lnTo>
                    <a:pt x="96" y="30"/>
                  </a:lnTo>
                  <a:lnTo>
                    <a:pt x="92" y="30"/>
                  </a:lnTo>
                  <a:lnTo>
                    <a:pt x="92" y="30"/>
                  </a:lnTo>
                  <a:lnTo>
                    <a:pt x="92" y="30"/>
                  </a:lnTo>
                  <a:lnTo>
                    <a:pt x="92" y="30"/>
                  </a:lnTo>
                  <a:lnTo>
                    <a:pt x="92" y="30"/>
                  </a:lnTo>
                  <a:lnTo>
                    <a:pt x="92" y="30"/>
                  </a:lnTo>
                  <a:lnTo>
                    <a:pt x="92" y="30"/>
                  </a:lnTo>
                  <a:lnTo>
                    <a:pt x="92" y="34"/>
                  </a:lnTo>
                  <a:lnTo>
                    <a:pt x="92" y="34"/>
                  </a:lnTo>
                  <a:lnTo>
                    <a:pt x="92" y="38"/>
                  </a:lnTo>
                  <a:lnTo>
                    <a:pt x="92" y="38"/>
                  </a:lnTo>
                  <a:lnTo>
                    <a:pt x="96" y="38"/>
                  </a:lnTo>
                  <a:lnTo>
                    <a:pt x="100" y="42"/>
                  </a:lnTo>
                  <a:lnTo>
                    <a:pt x="104" y="46"/>
                  </a:lnTo>
                  <a:lnTo>
                    <a:pt x="104" y="42"/>
                  </a:lnTo>
                  <a:lnTo>
                    <a:pt x="108" y="42"/>
                  </a:lnTo>
                  <a:lnTo>
                    <a:pt x="108" y="42"/>
                  </a:lnTo>
                  <a:lnTo>
                    <a:pt x="108" y="42"/>
                  </a:lnTo>
                  <a:lnTo>
                    <a:pt x="108" y="42"/>
                  </a:lnTo>
                  <a:lnTo>
                    <a:pt x="108" y="46"/>
                  </a:lnTo>
                  <a:lnTo>
                    <a:pt x="112" y="46"/>
                  </a:lnTo>
                  <a:lnTo>
                    <a:pt x="108" y="46"/>
                  </a:lnTo>
                  <a:lnTo>
                    <a:pt x="108" y="46"/>
                  </a:lnTo>
                  <a:lnTo>
                    <a:pt x="108" y="50"/>
                  </a:lnTo>
                  <a:lnTo>
                    <a:pt x="108" y="50"/>
                  </a:lnTo>
                  <a:lnTo>
                    <a:pt x="112" y="54"/>
                  </a:lnTo>
                  <a:lnTo>
                    <a:pt x="112" y="56"/>
                  </a:lnTo>
                  <a:lnTo>
                    <a:pt x="112" y="56"/>
                  </a:lnTo>
                  <a:lnTo>
                    <a:pt x="112" y="56"/>
                  </a:lnTo>
                  <a:lnTo>
                    <a:pt x="112" y="56"/>
                  </a:lnTo>
                  <a:lnTo>
                    <a:pt x="112" y="60"/>
                  </a:lnTo>
                  <a:lnTo>
                    <a:pt x="112" y="60"/>
                  </a:lnTo>
                  <a:lnTo>
                    <a:pt x="108" y="60"/>
                  </a:lnTo>
                  <a:lnTo>
                    <a:pt x="108" y="64"/>
                  </a:lnTo>
                  <a:lnTo>
                    <a:pt x="108" y="64"/>
                  </a:lnTo>
                  <a:lnTo>
                    <a:pt x="108" y="64"/>
                  </a:lnTo>
                  <a:lnTo>
                    <a:pt x="108" y="64"/>
                  </a:lnTo>
                  <a:lnTo>
                    <a:pt x="108" y="64"/>
                  </a:lnTo>
                  <a:lnTo>
                    <a:pt x="104" y="64"/>
                  </a:lnTo>
                  <a:lnTo>
                    <a:pt x="104" y="64"/>
                  </a:lnTo>
                  <a:lnTo>
                    <a:pt x="104" y="64"/>
                  </a:lnTo>
                  <a:lnTo>
                    <a:pt x="104" y="64"/>
                  </a:lnTo>
                  <a:lnTo>
                    <a:pt x="100" y="64"/>
                  </a:lnTo>
                  <a:lnTo>
                    <a:pt x="100" y="64"/>
                  </a:lnTo>
                  <a:lnTo>
                    <a:pt x="100" y="64"/>
                  </a:lnTo>
                  <a:lnTo>
                    <a:pt x="100" y="64"/>
                  </a:lnTo>
                  <a:lnTo>
                    <a:pt x="100" y="64"/>
                  </a:lnTo>
                  <a:lnTo>
                    <a:pt x="96" y="64"/>
                  </a:lnTo>
                  <a:lnTo>
                    <a:pt x="96" y="64"/>
                  </a:lnTo>
                  <a:lnTo>
                    <a:pt x="96" y="64"/>
                  </a:lnTo>
                  <a:lnTo>
                    <a:pt x="96" y="64"/>
                  </a:lnTo>
                  <a:lnTo>
                    <a:pt x="96" y="64"/>
                  </a:lnTo>
                  <a:lnTo>
                    <a:pt x="96" y="64"/>
                  </a:lnTo>
                  <a:lnTo>
                    <a:pt x="96" y="68"/>
                  </a:lnTo>
                  <a:lnTo>
                    <a:pt x="96" y="68"/>
                  </a:lnTo>
                  <a:lnTo>
                    <a:pt x="92" y="68"/>
                  </a:lnTo>
                  <a:lnTo>
                    <a:pt x="92" y="68"/>
                  </a:lnTo>
                  <a:lnTo>
                    <a:pt x="92" y="72"/>
                  </a:lnTo>
                  <a:lnTo>
                    <a:pt x="92" y="72"/>
                  </a:lnTo>
                  <a:lnTo>
                    <a:pt x="90" y="72"/>
                  </a:lnTo>
                  <a:lnTo>
                    <a:pt x="90" y="72"/>
                  </a:lnTo>
                  <a:lnTo>
                    <a:pt x="90" y="7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53" name="Freeform 132">
              <a:extLst>
                <a:ext uri="{FF2B5EF4-FFF2-40B4-BE49-F238E27FC236}">
                  <a16:creationId xmlns:a16="http://schemas.microsoft.com/office/drawing/2014/main" id="{8EBD2DD1-6D15-DECF-3B0C-7BEBBFD4EFF5}"/>
                </a:ext>
              </a:extLst>
            </p:cNvPr>
            <p:cNvSpPr>
              <a:spLocks/>
            </p:cNvSpPr>
            <p:nvPr/>
          </p:nvSpPr>
          <p:spPr bwMode="auto">
            <a:xfrm>
              <a:off x="5045075" y="4622868"/>
              <a:ext cx="41275" cy="57150"/>
            </a:xfrm>
            <a:custGeom>
              <a:avLst/>
              <a:gdLst>
                <a:gd name="T0" fmla="*/ 26 w 26"/>
                <a:gd name="T1" fmla="*/ 14 h 36"/>
                <a:gd name="T2" fmla="*/ 26 w 26"/>
                <a:gd name="T3" fmla="*/ 18 h 36"/>
                <a:gd name="T4" fmla="*/ 22 w 26"/>
                <a:gd name="T5" fmla="*/ 18 h 36"/>
                <a:gd name="T6" fmla="*/ 22 w 26"/>
                <a:gd name="T7" fmla="*/ 18 h 36"/>
                <a:gd name="T8" fmla="*/ 22 w 26"/>
                <a:gd name="T9" fmla="*/ 18 h 36"/>
                <a:gd name="T10" fmla="*/ 22 w 26"/>
                <a:gd name="T11" fmla="*/ 18 h 36"/>
                <a:gd name="T12" fmla="*/ 18 w 26"/>
                <a:gd name="T13" fmla="*/ 22 h 36"/>
                <a:gd name="T14" fmla="*/ 18 w 26"/>
                <a:gd name="T15" fmla="*/ 24 h 36"/>
                <a:gd name="T16" fmla="*/ 18 w 26"/>
                <a:gd name="T17" fmla="*/ 24 h 36"/>
                <a:gd name="T18" fmla="*/ 18 w 26"/>
                <a:gd name="T19" fmla="*/ 28 h 36"/>
                <a:gd name="T20" fmla="*/ 10 w 26"/>
                <a:gd name="T21" fmla="*/ 36 h 36"/>
                <a:gd name="T22" fmla="*/ 8 w 26"/>
                <a:gd name="T23" fmla="*/ 36 h 36"/>
                <a:gd name="T24" fmla="*/ 8 w 26"/>
                <a:gd name="T25" fmla="*/ 32 h 36"/>
                <a:gd name="T26" fmla="*/ 4 w 26"/>
                <a:gd name="T27" fmla="*/ 28 h 36"/>
                <a:gd name="T28" fmla="*/ 4 w 26"/>
                <a:gd name="T29" fmla="*/ 28 h 36"/>
                <a:gd name="T30" fmla="*/ 4 w 26"/>
                <a:gd name="T31" fmla="*/ 28 h 36"/>
                <a:gd name="T32" fmla="*/ 4 w 26"/>
                <a:gd name="T33" fmla="*/ 24 h 36"/>
                <a:gd name="T34" fmla="*/ 4 w 26"/>
                <a:gd name="T35" fmla="*/ 24 h 36"/>
                <a:gd name="T36" fmla="*/ 4 w 26"/>
                <a:gd name="T37" fmla="*/ 22 h 36"/>
                <a:gd name="T38" fmla="*/ 4 w 26"/>
                <a:gd name="T39" fmla="*/ 18 h 36"/>
                <a:gd name="T40" fmla="*/ 4 w 26"/>
                <a:gd name="T41" fmla="*/ 18 h 36"/>
                <a:gd name="T42" fmla="*/ 4 w 26"/>
                <a:gd name="T43" fmla="*/ 14 h 36"/>
                <a:gd name="T44" fmla="*/ 4 w 26"/>
                <a:gd name="T45" fmla="*/ 10 h 36"/>
                <a:gd name="T46" fmla="*/ 0 w 26"/>
                <a:gd name="T47" fmla="*/ 8 h 36"/>
                <a:gd name="T48" fmla="*/ 0 w 26"/>
                <a:gd name="T49" fmla="*/ 8 h 36"/>
                <a:gd name="T50" fmla="*/ 0 w 26"/>
                <a:gd name="T51" fmla="*/ 8 h 36"/>
                <a:gd name="T52" fmla="*/ 4 w 26"/>
                <a:gd name="T53" fmla="*/ 4 h 36"/>
                <a:gd name="T54" fmla="*/ 4 w 26"/>
                <a:gd name="T55" fmla="*/ 8 h 36"/>
                <a:gd name="T56" fmla="*/ 4 w 26"/>
                <a:gd name="T57" fmla="*/ 8 h 36"/>
                <a:gd name="T58" fmla="*/ 8 w 26"/>
                <a:gd name="T59" fmla="*/ 8 h 36"/>
                <a:gd name="T60" fmla="*/ 8 w 26"/>
                <a:gd name="T61" fmla="*/ 8 h 36"/>
                <a:gd name="T62" fmla="*/ 8 w 26"/>
                <a:gd name="T63" fmla="*/ 8 h 36"/>
                <a:gd name="T64" fmla="*/ 10 w 26"/>
                <a:gd name="T65" fmla="*/ 8 h 36"/>
                <a:gd name="T66" fmla="*/ 10 w 26"/>
                <a:gd name="T67" fmla="*/ 8 h 36"/>
                <a:gd name="T68" fmla="*/ 14 w 26"/>
                <a:gd name="T69" fmla="*/ 4 h 36"/>
                <a:gd name="T70" fmla="*/ 14 w 26"/>
                <a:gd name="T71" fmla="*/ 0 h 36"/>
                <a:gd name="T72" fmla="*/ 14 w 26"/>
                <a:gd name="T73" fmla="*/ 4 h 36"/>
                <a:gd name="T74" fmla="*/ 18 w 26"/>
                <a:gd name="T75" fmla="*/ 0 h 36"/>
                <a:gd name="T76" fmla="*/ 22 w 26"/>
                <a:gd name="T77" fmla="*/ 0 h 36"/>
                <a:gd name="T78" fmla="*/ 22 w 26"/>
                <a:gd name="T79" fmla="*/ 0 h 36"/>
                <a:gd name="T80" fmla="*/ 18 w 26"/>
                <a:gd name="T81" fmla="*/ 10 h 36"/>
                <a:gd name="T82" fmla="*/ 22 w 26"/>
                <a:gd name="T83" fmla="*/ 10 h 36"/>
                <a:gd name="T84" fmla="*/ 22 w 26"/>
                <a:gd name="T85" fmla="*/ 10 h 36"/>
                <a:gd name="T86" fmla="*/ 26 w 26"/>
                <a:gd name="T87"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36">
                  <a:moveTo>
                    <a:pt x="26" y="10"/>
                  </a:moveTo>
                  <a:lnTo>
                    <a:pt x="26" y="10"/>
                  </a:lnTo>
                  <a:lnTo>
                    <a:pt x="26" y="14"/>
                  </a:lnTo>
                  <a:lnTo>
                    <a:pt x="26" y="14"/>
                  </a:lnTo>
                  <a:lnTo>
                    <a:pt x="26" y="14"/>
                  </a:lnTo>
                  <a:lnTo>
                    <a:pt x="26" y="18"/>
                  </a:lnTo>
                  <a:lnTo>
                    <a:pt x="26" y="18"/>
                  </a:lnTo>
                  <a:lnTo>
                    <a:pt x="26" y="18"/>
                  </a:lnTo>
                  <a:lnTo>
                    <a:pt x="22" y="18"/>
                  </a:lnTo>
                  <a:lnTo>
                    <a:pt x="22" y="18"/>
                  </a:lnTo>
                  <a:lnTo>
                    <a:pt x="22" y="18"/>
                  </a:lnTo>
                  <a:lnTo>
                    <a:pt x="22" y="18"/>
                  </a:lnTo>
                  <a:lnTo>
                    <a:pt x="22" y="18"/>
                  </a:lnTo>
                  <a:lnTo>
                    <a:pt x="22" y="18"/>
                  </a:lnTo>
                  <a:lnTo>
                    <a:pt x="22" y="18"/>
                  </a:lnTo>
                  <a:lnTo>
                    <a:pt x="22" y="18"/>
                  </a:lnTo>
                  <a:lnTo>
                    <a:pt x="22" y="18"/>
                  </a:lnTo>
                  <a:lnTo>
                    <a:pt x="22" y="18"/>
                  </a:lnTo>
                  <a:lnTo>
                    <a:pt x="22" y="22"/>
                  </a:lnTo>
                  <a:lnTo>
                    <a:pt x="22" y="22"/>
                  </a:lnTo>
                  <a:lnTo>
                    <a:pt x="18" y="22"/>
                  </a:lnTo>
                  <a:lnTo>
                    <a:pt x="18" y="24"/>
                  </a:lnTo>
                  <a:lnTo>
                    <a:pt x="18" y="24"/>
                  </a:lnTo>
                  <a:lnTo>
                    <a:pt x="18" y="24"/>
                  </a:lnTo>
                  <a:lnTo>
                    <a:pt x="18" y="24"/>
                  </a:lnTo>
                  <a:lnTo>
                    <a:pt x="18" y="24"/>
                  </a:lnTo>
                  <a:lnTo>
                    <a:pt x="18" y="24"/>
                  </a:lnTo>
                  <a:lnTo>
                    <a:pt x="18" y="28"/>
                  </a:lnTo>
                  <a:lnTo>
                    <a:pt x="18" y="28"/>
                  </a:lnTo>
                  <a:lnTo>
                    <a:pt x="18" y="28"/>
                  </a:lnTo>
                  <a:lnTo>
                    <a:pt x="14" y="32"/>
                  </a:lnTo>
                  <a:lnTo>
                    <a:pt x="14" y="32"/>
                  </a:lnTo>
                  <a:lnTo>
                    <a:pt x="10" y="36"/>
                  </a:lnTo>
                  <a:lnTo>
                    <a:pt x="10" y="36"/>
                  </a:lnTo>
                  <a:lnTo>
                    <a:pt x="8" y="36"/>
                  </a:lnTo>
                  <a:lnTo>
                    <a:pt x="8" y="36"/>
                  </a:lnTo>
                  <a:lnTo>
                    <a:pt x="8" y="36"/>
                  </a:lnTo>
                  <a:lnTo>
                    <a:pt x="8" y="32"/>
                  </a:lnTo>
                  <a:lnTo>
                    <a:pt x="8" y="32"/>
                  </a:lnTo>
                  <a:lnTo>
                    <a:pt x="8" y="32"/>
                  </a:lnTo>
                  <a:lnTo>
                    <a:pt x="8" y="32"/>
                  </a:lnTo>
                  <a:lnTo>
                    <a:pt x="4" y="28"/>
                  </a:lnTo>
                  <a:lnTo>
                    <a:pt x="4" y="28"/>
                  </a:lnTo>
                  <a:lnTo>
                    <a:pt x="4" y="28"/>
                  </a:lnTo>
                  <a:lnTo>
                    <a:pt x="4" y="28"/>
                  </a:lnTo>
                  <a:lnTo>
                    <a:pt x="4" y="28"/>
                  </a:lnTo>
                  <a:lnTo>
                    <a:pt x="4" y="28"/>
                  </a:lnTo>
                  <a:lnTo>
                    <a:pt x="4" y="28"/>
                  </a:lnTo>
                  <a:lnTo>
                    <a:pt x="4" y="24"/>
                  </a:lnTo>
                  <a:lnTo>
                    <a:pt x="4" y="24"/>
                  </a:lnTo>
                  <a:lnTo>
                    <a:pt x="4" y="24"/>
                  </a:lnTo>
                  <a:lnTo>
                    <a:pt x="4" y="24"/>
                  </a:lnTo>
                  <a:lnTo>
                    <a:pt x="4" y="24"/>
                  </a:lnTo>
                  <a:lnTo>
                    <a:pt x="4" y="24"/>
                  </a:lnTo>
                  <a:lnTo>
                    <a:pt x="4" y="22"/>
                  </a:lnTo>
                  <a:lnTo>
                    <a:pt x="4" y="22"/>
                  </a:lnTo>
                  <a:lnTo>
                    <a:pt x="4" y="22"/>
                  </a:lnTo>
                  <a:lnTo>
                    <a:pt x="4" y="18"/>
                  </a:lnTo>
                  <a:lnTo>
                    <a:pt x="4" y="18"/>
                  </a:lnTo>
                  <a:lnTo>
                    <a:pt x="4" y="18"/>
                  </a:lnTo>
                  <a:lnTo>
                    <a:pt x="4" y="18"/>
                  </a:lnTo>
                  <a:lnTo>
                    <a:pt x="4" y="18"/>
                  </a:lnTo>
                  <a:lnTo>
                    <a:pt x="4" y="18"/>
                  </a:lnTo>
                  <a:lnTo>
                    <a:pt x="4" y="14"/>
                  </a:lnTo>
                  <a:lnTo>
                    <a:pt x="4" y="14"/>
                  </a:lnTo>
                  <a:lnTo>
                    <a:pt x="4" y="14"/>
                  </a:lnTo>
                  <a:lnTo>
                    <a:pt x="4" y="14"/>
                  </a:lnTo>
                  <a:lnTo>
                    <a:pt x="4" y="14"/>
                  </a:lnTo>
                  <a:lnTo>
                    <a:pt x="4" y="10"/>
                  </a:lnTo>
                  <a:lnTo>
                    <a:pt x="4" y="10"/>
                  </a:lnTo>
                  <a:lnTo>
                    <a:pt x="4" y="10"/>
                  </a:lnTo>
                  <a:lnTo>
                    <a:pt x="0" y="8"/>
                  </a:lnTo>
                  <a:lnTo>
                    <a:pt x="0" y="8"/>
                  </a:lnTo>
                  <a:lnTo>
                    <a:pt x="0" y="8"/>
                  </a:lnTo>
                  <a:lnTo>
                    <a:pt x="0" y="8"/>
                  </a:lnTo>
                  <a:lnTo>
                    <a:pt x="0" y="8"/>
                  </a:lnTo>
                  <a:lnTo>
                    <a:pt x="0" y="8"/>
                  </a:lnTo>
                  <a:lnTo>
                    <a:pt x="0" y="8"/>
                  </a:lnTo>
                  <a:lnTo>
                    <a:pt x="0" y="4"/>
                  </a:lnTo>
                  <a:lnTo>
                    <a:pt x="0" y="4"/>
                  </a:lnTo>
                  <a:lnTo>
                    <a:pt x="4" y="4"/>
                  </a:lnTo>
                  <a:lnTo>
                    <a:pt x="4" y="8"/>
                  </a:lnTo>
                  <a:lnTo>
                    <a:pt x="4" y="8"/>
                  </a:lnTo>
                  <a:lnTo>
                    <a:pt x="4" y="8"/>
                  </a:lnTo>
                  <a:lnTo>
                    <a:pt x="4" y="8"/>
                  </a:lnTo>
                  <a:lnTo>
                    <a:pt x="4" y="8"/>
                  </a:lnTo>
                  <a:lnTo>
                    <a:pt x="4" y="8"/>
                  </a:lnTo>
                  <a:lnTo>
                    <a:pt x="4" y="8"/>
                  </a:lnTo>
                  <a:lnTo>
                    <a:pt x="4" y="8"/>
                  </a:lnTo>
                  <a:lnTo>
                    <a:pt x="8" y="8"/>
                  </a:lnTo>
                  <a:lnTo>
                    <a:pt x="8" y="8"/>
                  </a:lnTo>
                  <a:lnTo>
                    <a:pt x="8" y="8"/>
                  </a:lnTo>
                  <a:lnTo>
                    <a:pt x="8" y="8"/>
                  </a:lnTo>
                  <a:lnTo>
                    <a:pt x="8" y="8"/>
                  </a:lnTo>
                  <a:lnTo>
                    <a:pt x="8" y="8"/>
                  </a:lnTo>
                  <a:lnTo>
                    <a:pt x="8" y="8"/>
                  </a:lnTo>
                  <a:lnTo>
                    <a:pt x="10" y="8"/>
                  </a:lnTo>
                  <a:lnTo>
                    <a:pt x="10" y="8"/>
                  </a:lnTo>
                  <a:lnTo>
                    <a:pt x="10" y="8"/>
                  </a:lnTo>
                  <a:lnTo>
                    <a:pt x="10" y="8"/>
                  </a:lnTo>
                  <a:lnTo>
                    <a:pt x="10" y="8"/>
                  </a:lnTo>
                  <a:lnTo>
                    <a:pt x="10" y="8"/>
                  </a:lnTo>
                  <a:lnTo>
                    <a:pt x="14" y="8"/>
                  </a:lnTo>
                  <a:lnTo>
                    <a:pt x="14" y="8"/>
                  </a:lnTo>
                  <a:lnTo>
                    <a:pt x="14" y="4"/>
                  </a:lnTo>
                  <a:lnTo>
                    <a:pt x="14" y="0"/>
                  </a:lnTo>
                  <a:lnTo>
                    <a:pt x="14" y="0"/>
                  </a:lnTo>
                  <a:lnTo>
                    <a:pt x="14" y="0"/>
                  </a:lnTo>
                  <a:lnTo>
                    <a:pt x="14" y="0"/>
                  </a:lnTo>
                  <a:lnTo>
                    <a:pt x="14" y="4"/>
                  </a:lnTo>
                  <a:lnTo>
                    <a:pt x="14" y="4"/>
                  </a:lnTo>
                  <a:lnTo>
                    <a:pt x="14" y="4"/>
                  </a:lnTo>
                  <a:lnTo>
                    <a:pt x="18" y="0"/>
                  </a:lnTo>
                  <a:lnTo>
                    <a:pt x="18" y="0"/>
                  </a:lnTo>
                  <a:lnTo>
                    <a:pt x="18" y="0"/>
                  </a:lnTo>
                  <a:lnTo>
                    <a:pt x="22" y="0"/>
                  </a:lnTo>
                  <a:lnTo>
                    <a:pt x="22" y="0"/>
                  </a:lnTo>
                  <a:lnTo>
                    <a:pt x="22" y="0"/>
                  </a:lnTo>
                  <a:lnTo>
                    <a:pt x="22" y="0"/>
                  </a:lnTo>
                  <a:lnTo>
                    <a:pt x="22" y="0"/>
                  </a:lnTo>
                  <a:lnTo>
                    <a:pt x="22" y="4"/>
                  </a:lnTo>
                  <a:lnTo>
                    <a:pt x="22" y="4"/>
                  </a:lnTo>
                  <a:lnTo>
                    <a:pt x="18" y="10"/>
                  </a:lnTo>
                  <a:lnTo>
                    <a:pt x="22" y="10"/>
                  </a:lnTo>
                  <a:lnTo>
                    <a:pt x="22" y="10"/>
                  </a:lnTo>
                  <a:lnTo>
                    <a:pt x="22" y="10"/>
                  </a:lnTo>
                  <a:lnTo>
                    <a:pt x="22" y="10"/>
                  </a:lnTo>
                  <a:lnTo>
                    <a:pt x="22" y="10"/>
                  </a:lnTo>
                  <a:lnTo>
                    <a:pt x="22" y="10"/>
                  </a:lnTo>
                  <a:lnTo>
                    <a:pt x="26" y="10"/>
                  </a:lnTo>
                  <a:lnTo>
                    <a:pt x="26" y="10"/>
                  </a:lnTo>
                  <a:lnTo>
                    <a:pt x="26" y="10"/>
                  </a:lnTo>
                  <a:lnTo>
                    <a:pt x="26" y="1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54" name="Freeform 133">
              <a:extLst>
                <a:ext uri="{FF2B5EF4-FFF2-40B4-BE49-F238E27FC236}">
                  <a16:creationId xmlns:a16="http://schemas.microsoft.com/office/drawing/2014/main" id="{2F6D1686-FEF4-F9CA-42D5-B4F0207ECBB4}"/>
                </a:ext>
              </a:extLst>
            </p:cNvPr>
            <p:cNvSpPr>
              <a:spLocks/>
            </p:cNvSpPr>
            <p:nvPr/>
          </p:nvSpPr>
          <p:spPr bwMode="auto">
            <a:xfrm>
              <a:off x="4581525" y="4200593"/>
              <a:ext cx="180975" cy="314325"/>
            </a:xfrm>
            <a:custGeom>
              <a:avLst/>
              <a:gdLst>
                <a:gd name="T0" fmla="*/ 24 w 114"/>
                <a:gd name="T1" fmla="*/ 188 h 198"/>
                <a:gd name="T2" fmla="*/ 20 w 114"/>
                <a:gd name="T3" fmla="*/ 176 h 198"/>
                <a:gd name="T4" fmla="*/ 20 w 114"/>
                <a:gd name="T5" fmla="*/ 168 h 198"/>
                <a:gd name="T6" fmla="*/ 20 w 114"/>
                <a:gd name="T7" fmla="*/ 162 h 198"/>
                <a:gd name="T8" fmla="*/ 12 w 114"/>
                <a:gd name="T9" fmla="*/ 162 h 198"/>
                <a:gd name="T10" fmla="*/ 8 w 114"/>
                <a:gd name="T11" fmla="*/ 154 h 198"/>
                <a:gd name="T12" fmla="*/ 8 w 114"/>
                <a:gd name="T13" fmla="*/ 150 h 198"/>
                <a:gd name="T14" fmla="*/ 4 w 114"/>
                <a:gd name="T15" fmla="*/ 150 h 198"/>
                <a:gd name="T16" fmla="*/ 4 w 114"/>
                <a:gd name="T17" fmla="*/ 142 h 198"/>
                <a:gd name="T18" fmla="*/ 8 w 114"/>
                <a:gd name="T19" fmla="*/ 132 h 198"/>
                <a:gd name="T20" fmla="*/ 12 w 114"/>
                <a:gd name="T21" fmla="*/ 120 h 198"/>
                <a:gd name="T22" fmla="*/ 20 w 114"/>
                <a:gd name="T23" fmla="*/ 112 h 198"/>
                <a:gd name="T24" fmla="*/ 26 w 114"/>
                <a:gd name="T25" fmla="*/ 106 h 198"/>
                <a:gd name="T26" fmla="*/ 30 w 114"/>
                <a:gd name="T27" fmla="*/ 106 h 198"/>
                <a:gd name="T28" fmla="*/ 38 w 114"/>
                <a:gd name="T29" fmla="*/ 108 h 198"/>
                <a:gd name="T30" fmla="*/ 42 w 114"/>
                <a:gd name="T31" fmla="*/ 116 h 198"/>
                <a:gd name="T32" fmla="*/ 46 w 114"/>
                <a:gd name="T33" fmla="*/ 108 h 198"/>
                <a:gd name="T34" fmla="*/ 50 w 114"/>
                <a:gd name="T35" fmla="*/ 98 h 198"/>
                <a:gd name="T36" fmla="*/ 54 w 114"/>
                <a:gd name="T37" fmla="*/ 90 h 198"/>
                <a:gd name="T38" fmla="*/ 54 w 114"/>
                <a:gd name="T39" fmla="*/ 86 h 198"/>
                <a:gd name="T40" fmla="*/ 56 w 114"/>
                <a:gd name="T41" fmla="*/ 78 h 198"/>
                <a:gd name="T42" fmla="*/ 64 w 114"/>
                <a:gd name="T43" fmla="*/ 72 h 198"/>
                <a:gd name="T44" fmla="*/ 68 w 114"/>
                <a:gd name="T45" fmla="*/ 64 h 198"/>
                <a:gd name="T46" fmla="*/ 68 w 114"/>
                <a:gd name="T47" fmla="*/ 52 h 198"/>
                <a:gd name="T48" fmla="*/ 72 w 114"/>
                <a:gd name="T49" fmla="*/ 46 h 198"/>
                <a:gd name="T50" fmla="*/ 80 w 114"/>
                <a:gd name="T51" fmla="*/ 34 h 198"/>
                <a:gd name="T52" fmla="*/ 86 w 114"/>
                <a:gd name="T53" fmla="*/ 30 h 198"/>
                <a:gd name="T54" fmla="*/ 86 w 114"/>
                <a:gd name="T55" fmla="*/ 22 h 198"/>
                <a:gd name="T56" fmla="*/ 86 w 114"/>
                <a:gd name="T57" fmla="*/ 20 h 198"/>
                <a:gd name="T58" fmla="*/ 86 w 114"/>
                <a:gd name="T59" fmla="*/ 16 h 198"/>
                <a:gd name="T60" fmla="*/ 84 w 114"/>
                <a:gd name="T61" fmla="*/ 8 h 198"/>
                <a:gd name="T62" fmla="*/ 84 w 114"/>
                <a:gd name="T63" fmla="*/ 0 h 198"/>
                <a:gd name="T64" fmla="*/ 86 w 114"/>
                <a:gd name="T65" fmla="*/ 8 h 198"/>
                <a:gd name="T66" fmla="*/ 94 w 114"/>
                <a:gd name="T67" fmla="*/ 20 h 198"/>
                <a:gd name="T68" fmla="*/ 94 w 114"/>
                <a:gd name="T69" fmla="*/ 30 h 198"/>
                <a:gd name="T70" fmla="*/ 94 w 114"/>
                <a:gd name="T71" fmla="*/ 42 h 198"/>
                <a:gd name="T72" fmla="*/ 98 w 114"/>
                <a:gd name="T73" fmla="*/ 50 h 198"/>
                <a:gd name="T74" fmla="*/ 98 w 114"/>
                <a:gd name="T75" fmla="*/ 56 h 198"/>
                <a:gd name="T76" fmla="*/ 86 w 114"/>
                <a:gd name="T77" fmla="*/ 56 h 198"/>
                <a:gd name="T78" fmla="*/ 84 w 114"/>
                <a:gd name="T79" fmla="*/ 68 h 198"/>
                <a:gd name="T80" fmla="*/ 94 w 114"/>
                <a:gd name="T81" fmla="*/ 76 h 198"/>
                <a:gd name="T82" fmla="*/ 98 w 114"/>
                <a:gd name="T83" fmla="*/ 86 h 198"/>
                <a:gd name="T84" fmla="*/ 102 w 114"/>
                <a:gd name="T85" fmla="*/ 94 h 198"/>
                <a:gd name="T86" fmla="*/ 98 w 114"/>
                <a:gd name="T87" fmla="*/ 102 h 198"/>
                <a:gd name="T88" fmla="*/ 94 w 114"/>
                <a:gd name="T89" fmla="*/ 108 h 198"/>
                <a:gd name="T90" fmla="*/ 90 w 114"/>
                <a:gd name="T91" fmla="*/ 120 h 198"/>
                <a:gd name="T92" fmla="*/ 86 w 114"/>
                <a:gd name="T93" fmla="*/ 128 h 198"/>
                <a:gd name="T94" fmla="*/ 86 w 114"/>
                <a:gd name="T95" fmla="*/ 134 h 198"/>
                <a:gd name="T96" fmla="*/ 90 w 114"/>
                <a:gd name="T97" fmla="*/ 146 h 198"/>
                <a:gd name="T98" fmla="*/ 94 w 114"/>
                <a:gd name="T99" fmla="*/ 154 h 198"/>
                <a:gd name="T100" fmla="*/ 98 w 114"/>
                <a:gd name="T101" fmla="*/ 162 h 198"/>
                <a:gd name="T102" fmla="*/ 106 w 114"/>
                <a:gd name="T103" fmla="*/ 172 h 198"/>
                <a:gd name="T104" fmla="*/ 110 w 114"/>
                <a:gd name="T105" fmla="*/ 184 h 198"/>
                <a:gd name="T106" fmla="*/ 110 w 114"/>
                <a:gd name="T107" fmla="*/ 188 h 198"/>
                <a:gd name="T108" fmla="*/ 110 w 114"/>
                <a:gd name="T109" fmla="*/ 198 h 198"/>
                <a:gd name="T110" fmla="*/ 102 w 114"/>
                <a:gd name="T111" fmla="*/ 194 h 198"/>
                <a:gd name="T112" fmla="*/ 94 w 114"/>
                <a:gd name="T113" fmla="*/ 190 h 198"/>
                <a:gd name="T114" fmla="*/ 84 w 114"/>
                <a:gd name="T115" fmla="*/ 190 h 198"/>
                <a:gd name="T116" fmla="*/ 68 w 114"/>
                <a:gd name="T117" fmla="*/ 188 h 198"/>
                <a:gd name="T118" fmla="*/ 56 w 114"/>
                <a:gd name="T119" fmla="*/ 188 h 198"/>
                <a:gd name="T120" fmla="*/ 46 w 114"/>
                <a:gd name="T121" fmla="*/ 188 h 198"/>
                <a:gd name="T122" fmla="*/ 38 w 114"/>
                <a:gd name="T123" fmla="*/ 190 h 198"/>
                <a:gd name="T124" fmla="*/ 26 w 114"/>
                <a:gd name="T125" fmla="*/ 19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 h="198">
                  <a:moveTo>
                    <a:pt x="26" y="190"/>
                  </a:moveTo>
                  <a:lnTo>
                    <a:pt x="24" y="190"/>
                  </a:lnTo>
                  <a:lnTo>
                    <a:pt x="24" y="188"/>
                  </a:lnTo>
                  <a:lnTo>
                    <a:pt x="20" y="188"/>
                  </a:lnTo>
                  <a:lnTo>
                    <a:pt x="20" y="184"/>
                  </a:lnTo>
                  <a:lnTo>
                    <a:pt x="20" y="176"/>
                  </a:lnTo>
                  <a:lnTo>
                    <a:pt x="24" y="176"/>
                  </a:lnTo>
                  <a:lnTo>
                    <a:pt x="24" y="172"/>
                  </a:lnTo>
                  <a:lnTo>
                    <a:pt x="20" y="168"/>
                  </a:lnTo>
                  <a:lnTo>
                    <a:pt x="20" y="164"/>
                  </a:lnTo>
                  <a:lnTo>
                    <a:pt x="16" y="162"/>
                  </a:lnTo>
                  <a:lnTo>
                    <a:pt x="20" y="162"/>
                  </a:lnTo>
                  <a:lnTo>
                    <a:pt x="16" y="158"/>
                  </a:lnTo>
                  <a:lnTo>
                    <a:pt x="16" y="162"/>
                  </a:lnTo>
                  <a:lnTo>
                    <a:pt x="12" y="162"/>
                  </a:lnTo>
                  <a:lnTo>
                    <a:pt x="12" y="158"/>
                  </a:lnTo>
                  <a:lnTo>
                    <a:pt x="8" y="158"/>
                  </a:lnTo>
                  <a:lnTo>
                    <a:pt x="8" y="154"/>
                  </a:lnTo>
                  <a:lnTo>
                    <a:pt x="8" y="150"/>
                  </a:lnTo>
                  <a:lnTo>
                    <a:pt x="8" y="146"/>
                  </a:lnTo>
                  <a:lnTo>
                    <a:pt x="8" y="150"/>
                  </a:lnTo>
                  <a:lnTo>
                    <a:pt x="4" y="150"/>
                  </a:lnTo>
                  <a:lnTo>
                    <a:pt x="4" y="146"/>
                  </a:lnTo>
                  <a:lnTo>
                    <a:pt x="4" y="150"/>
                  </a:lnTo>
                  <a:lnTo>
                    <a:pt x="0" y="150"/>
                  </a:lnTo>
                  <a:lnTo>
                    <a:pt x="0" y="146"/>
                  </a:lnTo>
                  <a:lnTo>
                    <a:pt x="4" y="142"/>
                  </a:lnTo>
                  <a:lnTo>
                    <a:pt x="4" y="138"/>
                  </a:lnTo>
                  <a:lnTo>
                    <a:pt x="8" y="134"/>
                  </a:lnTo>
                  <a:lnTo>
                    <a:pt x="8" y="132"/>
                  </a:lnTo>
                  <a:lnTo>
                    <a:pt x="8" y="128"/>
                  </a:lnTo>
                  <a:lnTo>
                    <a:pt x="8" y="124"/>
                  </a:lnTo>
                  <a:lnTo>
                    <a:pt x="12" y="120"/>
                  </a:lnTo>
                  <a:lnTo>
                    <a:pt x="16" y="116"/>
                  </a:lnTo>
                  <a:lnTo>
                    <a:pt x="20" y="116"/>
                  </a:lnTo>
                  <a:lnTo>
                    <a:pt x="20" y="112"/>
                  </a:lnTo>
                  <a:lnTo>
                    <a:pt x="20" y="108"/>
                  </a:lnTo>
                  <a:lnTo>
                    <a:pt x="24" y="108"/>
                  </a:lnTo>
                  <a:lnTo>
                    <a:pt x="26" y="106"/>
                  </a:lnTo>
                  <a:lnTo>
                    <a:pt x="26" y="108"/>
                  </a:lnTo>
                  <a:lnTo>
                    <a:pt x="30" y="108"/>
                  </a:lnTo>
                  <a:lnTo>
                    <a:pt x="30" y="106"/>
                  </a:lnTo>
                  <a:lnTo>
                    <a:pt x="34" y="106"/>
                  </a:lnTo>
                  <a:lnTo>
                    <a:pt x="34" y="108"/>
                  </a:lnTo>
                  <a:lnTo>
                    <a:pt x="38" y="108"/>
                  </a:lnTo>
                  <a:lnTo>
                    <a:pt x="38" y="112"/>
                  </a:lnTo>
                  <a:lnTo>
                    <a:pt x="38" y="116"/>
                  </a:lnTo>
                  <a:lnTo>
                    <a:pt x="42" y="116"/>
                  </a:lnTo>
                  <a:lnTo>
                    <a:pt x="42" y="112"/>
                  </a:lnTo>
                  <a:lnTo>
                    <a:pt x="46" y="112"/>
                  </a:lnTo>
                  <a:lnTo>
                    <a:pt x="46" y="108"/>
                  </a:lnTo>
                  <a:lnTo>
                    <a:pt x="50" y="106"/>
                  </a:lnTo>
                  <a:lnTo>
                    <a:pt x="50" y="102"/>
                  </a:lnTo>
                  <a:lnTo>
                    <a:pt x="50" y="98"/>
                  </a:lnTo>
                  <a:lnTo>
                    <a:pt x="54" y="98"/>
                  </a:lnTo>
                  <a:lnTo>
                    <a:pt x="54" y="94"/>
                  </a:lnTo>
                  <a:lnTo>
                    <a:pt x="54" y="90"/>
                  </a:lnTo>
                  <a:lnTo>
                    <a:pt x="54" y="86"/>
                  </a:lnTo>
                  <a:lnTo>
                    <a:pt x="56" y="86"/>
                  </a:lnTo>
                  <a:lnTo>
                    <a:pt x="54" y="86"/>
                  </a:lnTo>
                  <a:lnTo>
                    <a:pt x="54" y="82"/>
                  </a:lnTo>
                  <a:lnTo>
                    <a:pt x="56" y="82"/>
                  </a:lnTo>
                  <a:lnTo>
                    <a:pt x="56" y="78"/>
                  </a:lnTo>
                  <a:lnTo>
                    <a:pt x="60" y="78"/>
                  </a:lnTo>
                  <a:lnTo>
                    <a:pt x="64" y="76"/>
                  </a:lnTo>
                  <a:lnTo>
                    <a:pt x="64" y="72"/>
                  </a:lnTo>
                  <a:lnTo>
                    <a:pt x="64" y="68"/>
                  </a:lnTo>
                  <a:lnTo>
                    <a:pt x="64" y="64"/>
                  </a:lnTo>
                  <a:lnTo>
                    <a:pt x="68" y="64"/>
                  </a:lnTo>
                  <a:lnTo>
                    <a:pt x="68" y="60"/>
                  </a:lnTo>
                  <a:lnTo>
                    <a:pt x="68" y="56"/>
                  </a:lnTo>
                  <a:lnTo>
                    <a:pt x="68" y="52"/>
                  </a:lnTo>
                  <a:lnTo>
                    <a:pt x="72" y="52"/>
                  </a:lnTo>
                  <a:lnTo>
                    <a:pt x="72" y="50"/>
                  </a:lnTo>
                  <a:lnTo>
                    <a:pt x="72" y="46"/>
                  </a:lnTo>
                  <a:lnTo>
                    <a:pt x="76" y="42"/>
                  </a:lnTo>
                  <a:lnTo>
                    <a:pt x="76" y="38"/>
                  </a:lnTo>
                  <a:lnTo>
                    <a:pt x="80" y="34"/>
                  </a:lnTo>
                  <a:lnTo>
                    <a:pt x="84" y="34"/>
                  </a:lnTo>
                  <a:lnTo>
                    <a:pt x="84" y="30"/>
                  </a:lnTo>
                  <a:lnTo>
                    <a:pt x="86" y="30"/>
                  </a:lnTo>
                  <a:lnTo>
                    <a:pt x="90" y="26"/>
                  </a:lnTo>
                  <a:lnTo>
                    <a:pt x="86" y="26"/>
                  </a:lnTo>
                  <a:lnTo>
                    <a:pt x="86" y="22"/>
                  </a:lnTo>
                  <a:lnTo>
                    <a:pt x="90" y="22"/>
                  </a:lnTo>
                  <a:lnTo>
                    <a:pt x="90" y="20"/>
                  </a:lnTo>
                  <a:lnTo>
                    <a:pt x="86" y="20"/>
                  </a:lnTo>
                  <a:lnTo>
                    <a:pt x="90" y="20"/>
                  </a:lnTo>
                  <a:lnTo>
                    <a:pt x="90" y="16"/>
                  </a:lnTo>
                  <a:lnTo>
                    <a:pt x="86" y="16"/>
                  </a:lnTo>
                  <a:lnTo>
                    <a:pt x="84" y="16"/>
                  </a:lnTo>
                  <a:lnTo>
                    <a:pt x="84" y="12"/>
                  </a:lnTo>
                  <a:lnTo>
                    <a:pt x="84" y="8"/>
                  </a:lnTo>
                  <a:lnTo>
                    <a:pt x="84" y="4"/>
                  </a:lnTo>
                  <a:lnTo>
                    <a:pt x="80" y="0"/>
                  </a:lnTo>
                  <a:lnTo>
                    <a:pt x="84" y="0"/>
                  </a:lnTo>
                  <a:lnTo>
                    <a:pt x="86" y="0"/>
                  </a:lnTo>
                  <a:lnTo>
                    <a:pt x="86" y="4"/>
                  </a:lnTo>
                  <a:lnTo>
                    <a:pt x="86" y="8"/>
                  </a:lnTo>
                  <a:lnTo>
                    <a:pt x="90" y="8"/>
                  </a:lnTo>
                  <a:lnTo>
                    <a:pt x="94" y="16"/>
                  </a:lnTo>
                  <a:lnTo>
                    <a:pt x="94" y="20"/>
                  </a:lnTo>
                  <a:lnTo>
                    <a:pt x="94" y="22"/>
                  </a:lnTo>
                  <a:lnTo>
                    <a:pt x="94" y="26"/>
                  </a:lnTo>
                  <a:lnTo>
                    <a:pt x="94" y="30"/>
                  </a:lnTo>
                  <a:lnTo>
                    <a:pt x="94" y="34"/>
                  </a:lnTo>
                  <a:lnTo>
                    <a:pt x="94" y="38"/>
                  </a:lnTo>
                  <a:lnTo>
                    <a:pt x="94" y="42"/>
                  </a:lnTo>
                  <a:lnTo>
                    <a:pt x="94" y="46"/>
                  </a:lnTo>
                  <a:lnTo>
                    <a:pt x="98" y="46"/>
                  </a:lnTo>
                  <a:lnTo>
                    <a:pt x="98" y="50"/>
                  </a:lnTo>
                  <a:lnTo>
                    <a:pt x="102" y="52"/>
                  </a:lnTo>
                  <a:lnTo>
                    <a:pt x="102" y="56"/>
                  </a:lnTo>
                  <a:lnTo>
                    <a:pt x="98" y="56"/>
                  </a:lnTo>
                  <a:lnTo>
                    <a:pt x="94" y="56"/>
                  </a:lnTo>
                  <a:lnTo>
                    <a:pt x="90" y="56"/>
                  </a:lnTo>
                  <a:lnTo>
                    <a:pt x="86" y="56"/>
                  </a:lnTo>
                  <a:lnTo>
                    <a:pt x="84" y="56"/>
                  </a:lnTo>
                  <a:lnTo>
                    <a:pt x="80" y="60"/>
                  </a:lnTo>
                  <a:lnTo>
                    <a:pt x="84" y="68"/>
                  </a:lnTo>
                  <a:lnTo>
                    <a:pt x="86" y="72"/>
                  </a:lnTo>
                  <a:lnTo>
                    <a:pt x="90" y="76"/>
                  </a:lnTo>
                  <a:lnTo>
                    <a:pt x="94" y="76"/>
                  </a:lnTo>
                  <a:lnTo>
                    <a:pt x="94" y="78"/>
                  </a:lnTo>
                  <a:lnTo>
                    <a:pt x="98" y="82"/>
                  </a:lnTo>
                  <a:lnTo>
                    <a:pt x="98" y="86"/>
                  </a:lnTo>
                  <a:lnTo>
                    <a:pt x="98" y="90"/>
                  </a:lnTo>
                  <a:lnTo>
                    <a:pt x="102" y="90"/>
                  </a:lnTo>
                  <a:lnTo>
                    <a:pt x="102" y="94"/>
                  </a:lnTo>
                  <a:lnTo>
                    <a:pt x="102" y="98"/>
                  </a:lnTo>
                  <a:lnTo>
                    <a:pt x="102" y="102"/>
                  </a:lnTo>
                  <a:lnTo>
                    <a:pt x="98" y="102"/>
                  </a:lnTo>
                  <a:lnTo>
                    <a:pt x="98" y="106"/>
                  </a:lnTo>
                  <a:lnTo>
                    <a:pt x="94" y="106"/>
                  </a:lnTo>
                  <a:lnTo>
                    <a:pt x="94" y="108"/>
                  </a:lnTo>
                  <a:lnTo>
                    <a:pt x="94" y="112"/>
                  </a:lnTo>
                  <a:lnTo>
                    <a:pt x="90" y="116"/>
                  </a:lnTo>
                  <a:lnTo>
                    <a:pt x="90" y="120"/>
                  </a:lnTo>
                  <a:lnTo>
                    <a:pt x="86" y="120"/>
                  </a:lnTo>
                  <a:lnTo>
                    <a:pt x="86" y="124"/>
                  </a:lnTo>
                  <a:lnTo>
                    <a:pt x="86" y="128"/>
                  </a:lnTo>
                  <a:lnTo>
                    <a:pt x="90" y="128"/>
                  </a:lnTo>
                  <a:lnTo>
                    <a:pt x="86" y="132"/>
                  </a:lnTo>
                  <a:lnTo>
                    <a:pt x="86" y="134"/>
                  </a:lnTo>
                  <a:lnTo>
                    <a:pt x="90" y="138"/>
                  </a:lnTo>
                  <a:lnTo>
                    <a:pt x="90" y="142"/>
                  </a:lnTo>
                  <a:lnTo>
                    <a:pt x="90" y="146"/>
                  </a:lnTo>
                  <a:lnTo>
                    <a:pt x="90" y="150"/>
                  </a:lnTo>
                  <a:lnTo>
                    <a:pt x="94" y="150"/>
                  </a:lnTo>
                  <a:lnTo>
                    <a:pt x="94" y="154"/>
                  </a:lnTo>
                  <a:lnTo>
                    <a:pt x="94" y="158"/>
                  </a:lnTo>
                  <a:lnTo>
                    <a:pt x="94" y="162"/>
                  </a:lnTo>
                  <a:lnTo>
                    <a:pt x="98" y="162"/>
                  </a:lnTo>
                  <a:lnTo>
                    <a:pt x="98" y="164"/>
                  </a:lnTo>
                  <a:lnTo>
                    <a:pt x="102" y="168"/>
                  </a:lnTo>
                  <a:lnTo>
                    <a:pt x="106" y="172"/>
                  </a:lnTo>
                  <a:lnTo>
                    <a:pt x="110" y="176"/>
                  </a:lnTo>
                  <a:lnTo>
                    <a:pt x="110" y="180"/>
                  </a:lnTo>
                  <a:lnTo>
                    <a:pt x="110" y="184"/>
                  </a:lnTo>
                  <a:lnTo>
                    <a:pt x="110" y="188"/>
                  </a:lnTo>
                  <a:lnTo>
                    <a:pt x="114" y="188"/>
                  </a:lnTo>
                  <a:lnTo>
                    <a:pt x="110" y="188"/>
                  </a:lnTo>
                  <a:lnTo>
                    <a:pt x="110" y="190"/>
                  </a:lnTo>
                  <a:lnTo>
                    <a:pt x="110" y="194"/>
                  </a:lnTo>
                  <a:lnTo>
                    <a:pt x="110" y="198"/>
                  </a:lnTo>
                  <a:lnTo>
                    <a:pt x="110" y="194"/>
                  </a:lnTo>
                  <a:lnTo>
                    <a:pt x="106" y="194"/>
                  </a:lnTo>
                  <a:lnTo>
                    <a:pt x="102" y="194"/>
                  </a:lnTo>
                  <a:lnTo>
                    <a:pt x="102" y="190"/>
                  </a:lnTo>
                  <a:lnTo>
                    <a:pt x="98" y="190"/>
                  </a:lnTo>
                  <a:lnTo>
                    <a:pt x="94" y="190"/>
                  </a:lnTo>
                  <a:lnTo>
                    <a:pt x="90" y="190"/>
                  </a:lnTo>
                  <a:lnTo>
                    <a:pt x="86" y="190"/>
                  </a:lnTo>
                  <a:lnTo>
                    <a:pt x="84" y="190"/>
                  </a:lnTo>
                  <a:lnTo>
                    <a:pt x="76" y="190"/>
                  </a:lnTo>
                  <a:lnTo>
                    <a:pt x="68" y="190"/>
                  </a:lnTo>
                  <a:lnTo>
                    <a:pt x="68" y="188"/>
                  </a:lnTo>
                  <a:lnTo>
                    <a:pt x="64" y="188"/>
                  </a:lnTo>
                  <a:lnTo>
                    <a:pt x="60" y="188"/>
                  </a:lnTo>
                  <a:lnTo>
                    <a:pt x="56" y="188"/>
                  </a:lnTo>
                  <a:lnTo>
                    <a:pt x="54" y="188"/>
                  </a:lnTo>
                  <a:lnTo>
                    <a:pt x="50" y="188"/>
                  </a:lnTo>
                  <a:lnTo>
                    <a:pt x="46" y="188"/>
                  </a:lnTo>
                  <a:lnTo>
                    <a:pt x="42" y="188"/>
                  </a:lnTo>
                  <a:lnTo>
                    <a:pt x="42" y="190"/>
                  </a:lnTo>
                  <a:lnTo>
                    <a:pt x="38" y="190"/>
                  </a:lnTo>
                  <a:lnTo>
                    <a:pt x="30" y="190"/>
                  </a:lnTo>
                  <a:lnTo>
                    <a:pt x="26" y="190"/>
                  </a:lnTo>
                  <a:lnTo>
                    <a:pt x="26" y="190"/>
                  </a:lnTo>
                  <a:lnTo>
                    <a:pt x="26" y="19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55" name="Freeform 134">
              <a:extLst>
                <a:ext uri="{FF2B5EF4-FFF2-40B4-BE49-F238E27FC236}">
                  <a16:creationId xmlns:a16="http://schemas.microsoft.com/office/drawing/2014/main" id="{677D644C-7FE1-DED7-95FC-6D6553C631D2}"/>
                </a:ext>
              </a:extLst>
            </p:cNvPr>
            <p:cNvSpPr>
              <a:spLocks noEditPoints="1"/>
            </p:cNvSpPr>
            <p:nvPr/>
          </p:nvSpPr>
          <p:spPr bwMode="auto">
            <a:xfrm>
              <a:off x="3825875" y="4089468"/>
              <a:ext cx="60325" cy="63500"/>
            </a:xfrm>
            <a:custGeom>
              <a:avLst/>
              <a:gdLst>
                <a:gd name="T0" fmla="*/ 0 w 38"/>
                <a:gd name="T1" fmla="*/ 4 h 40"/>
                <a:gd name="T2" fmla="*/ 0 w 38"/>
                <a:gd name="T3" fmla="*/ 4 h 40"/>
                <a:gd name="T4" fmla="*/ 4 w 38"/>
                <a:gd name="T5" fmla="*/ 0 h 40"/>
                <a:gd name="T6" fmla="*/ 4 w 38"/>
                <a:gd name="T7" fmla="*/ 4 h 40"/>
                <a:gd name="T8" fmla="*/ 4 w 38"/>
                <a:gd name="T9" fmla="*/ 4 h 40"/>
                <a:gd name="T10" fmla="*/ 4 w 38"/>
                <a:gd name="T11" fmla="*/ 4 h 40"/>
                <a:gd name="T12" fmla="*/ 0 w 38"/>
                <a:gd name="T13" fmla="*/ 4 h 40"/>
                <a:gd name="T14" fmla="*/ 0 w 38"/>
                <a:gd name="T15" fmla="*/ 4 h 40"/>
                <a:gd name="T16" fmla="*/ 4 w 38"/>
                <a:gd name="T17" fmla="*/ 8 h 40"/>
                <a:gd name="T18" fmla="*/ 4 w 38"/>
                <a:gd name="T19" fmla="*/ 8 h 40"/>
                <a:gd name="T20" fmla="*/ 4 w 38"/>
                <a:gd name="T21" fmla="*/ 4 h 40"/>
                <a:gd name="T22" fmla="*/ 8 w 38"/>
                <a:gd name="T23" fmla="*/ 8 h 40"/>
                <a:gd name="T24" fmla="*/ 4 w 38"/>
                <a:gd name="T25" fmla="*/ 8 h 40"/>
                <a:gd name="T26" fmla="*/ 34 w 38"/>
                <a:gd name="T27" fmla="*/ 10 h 40"/>
                <a:gd name="T28" fmla="*/ 34 w 38"/>
                <a:gd name="T29" fmla="*/ 8 h 40"/>
                <a:gd name="T30" fmla="*/ 34 w 38"/>
                <a:gd name="T31" fmla="*/ 8 h 40"/>
                <a:gd name="T32" fmla="*/ 34 w 38"/>
                <a:gd name="T33" fmla="*/ 8 h 40"/>
                <a:gd name="T34" fmla="*/ 34 w 38"/>
                <a:gd name="T35" fmla="*/ 10 h 40"/>
                <a:gd name="T36" fmla="*/ 16 w 38"/>
                <a:gd name="T37" fmla="*/ 10 h 40"/>
                <a:gd name="T38" fmla="*/ 12 w 38"/>
                <a:gd name="T39" fmla="*/ 10 h 40"/>
                <a:gd name="T40" fmla="*/ 16 w 38"/>
                <a:gd name="T41" fmla="*/ 10 h 40"/>
                <a:gd name="T42" fmla="*/ 20 w 38"/>
                <a:gd name="T43" fmla="*/ 10 h 40"/>
                <a:gd name="T44" fmla="*/ 20 w 38"/>
                <a:gd name="T45" fmla="*/ 10 h 40"/>
                <a:gd name="T46" fmla="*/ 16 w 38"/>
                <a:gd name="T47" fmla="*/ 10 h 40"/>
                <a:gd name="T48" fmla="*/ 16 w 38"/>
                <a:gd name="T49" fmla="*/ 10 h 40"/>
                <a:gd name="T50" fmla="*/ 16 w 38"/>
                <a:gd name="T51" fmla="*/ 10 h 40"/>
                <a:gd name="T52" fmla="*/ 16 w 38"/>
                <a:gd name="T53" fmla="*/ 10 h 40"/>
                <a:gd name="T54" fmla="*/ 16 w 38"/>
                <a:gd name="T55" fmla="*/ 10 h 40"/>
                <a:gd name="T56" fmla="*/ 34 w 38"/>
                <a:gd name="T57" fmla="*/ 22 h 40"/>
                <a:gd name="T58" fmla="*/ 34 w 38"/>
                <a:gd name="T59" fmla="*/ 22 h 40"/>
                <a:gd name="T60" fmla="*/ 34 w 38"/>
                <a:gd name="T61" fmla="*/ 18 h 40"/>
                <a:gd name="T62" fmla="*/ 38 w 38"/>
                <a:gd name="T63" fmla="*/ 18 h 40"/>
                <a:gd name="T64" fmla="*/ 38 w 38"/>
                <a:gd name="T65" fmla="*/ 18 h 40"/>
                <a:gd name="T66" fmla="*/ 34 w 38"/>
                <a:gd name="T67" fmla="*/ 22 h 40"/>
                <a:gd name="T68" fmla="*/ 30 w 38"/>
                <a:gd name="T69" fmla="*/ 38 h 40"/>
                <a:gd name="T70" fmla="*/ 30 w 38"/>
                <a:gd name="T71" fmla="*/ 38 h 40"/>
                <a:gd name="T72" fmla="*/ 30 w 38"/>
                <a:gd name="T73" fmla="*/ 34 h 40"/>
                <a:gd name="T74" fmla="*/ 30 w 38"/>
                <a:gd name="T75" fmla="*/ 34 h 40"/>
                <a:gd name="T76" fmla="*/ 30 w 38"/>
                <a:gd name="T77" fmla="*/ 38 h 40"/>
                <a:gd name="T78" fmla="*/ 30 w 38"/>
                <a:gd name="T79" fmla="*/ 38 h 40"/>
                <a:gd name="T80" fmla="*/ 24 w 38"/>
                <a:gd name="T81" fmla="*/ 40 h 40"/>
                <a:gd name="T82" fmla="*/ 24 w 38"/>
                <a:gd name="T83" fmla="*/ 38 h 40"/>
                <a:gd name="T84" fmla="*/ 24 w 38"/>
                <a:gd name="T85" fmla="*/ 38 h 40"/>
                <a:gd name="T86" fmla="*/ 24 w 38"/>
                <a:gd name="T87" fmla="*/ 34 h 40"/>
                <a:gd name="T88" fmla="*/ 26 w 38"/>
                <a:gd name="T89" fmla="*/ 38 h 40"/>
                <a:gd name="T90" fmla="*/ 26 w 38"/>
                <a:gd name="T91" fmla="*/ 38 h 40"/>
                <a:gd name="T92" fmla="*/ 26 w 38"/>
                <a:gd name="T93" fmla="*/ 40 h 40"/>
                <a:gd name="T94" fmla="*/ 12 w 38"/>
                <a:gd name="T95" fmla="*/ 40 h 40"/>
                <a:gd name="T96" fmla="*/ 12 w 38"/>
                <a:gd name="T97" fmla="*/ 40 h 40"/>
                <a:gd name="T98" fmla="*/ 12 w 38"/>
                <a:gd name="T99" fmla="*/ 40 h 40"/>
                <a:gd name="T100" fmla="*/ 12 w 38"/>
                <a:gd name="T101" fmla="*/ 38 h 40"/>
                <a:gd name="T102" fmla="*/ 16 w 38"/>
                <a:gd name="T103" fmla="*/ 38 h 40"/>
                <a:gd name="T104" fmla="*/ 16 w 38"/>
                <a:gd name="T105" fmla="*/ 40 h 40"/>
                <a:gd name="T106" fmla="*/ 16 w 38"/>
                <a:gd name="T107" fmla="*/ 40 h 40"/>
                <a:gd name="T108" fmla="*/ 12 w 38"/>
                <a:gd name="T10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 h="40">
                  <a:moveTo>
                    <a:pt x="0" y="4"/>
                  </a:moveTo>
                  <a:lnTo>
                    <a:pt x="0" y="4"/>
                  </a:lnTo>
                  <a:lnTo>
                    <a:pt x="0" y="4"/>
                  </a:lnTo>
                  <a:lnTo>
                    <a:pt x="0" y="4"/>
                  </a:lnTo>
                  <a:lnTo>
                    <a:pt x="0" y="4"/>
                  </a:lnTo>
                  <a:lnTo>
                    <a:pt x="0" y="4"/>
                  </a:lnTo>
                  <a:lnTo>
                    <a:pt x="0" y="4"/>
                  </a:lnTo>
                  <a:lnTo>
                    <a:pt x="0" y="0"/>
                  </a:lnTo>
                  <a:lnTo>
                    <a:pt x="4" y="0"/>
                  </a:lnTo>
                  <a:lnTo>
                    <a:pt x="4" y="0"/>
                  </a:lnTo>
                  <a:lnTo>
                    <a:pt x="4" y="0"/>
                  </a:lnTo>
                  <a:lnTo>
                    <a:pt x="4" y="4"/>
                  </a:lnTo>
                  <a:lnTo>
                    <a:pt x="4" y="4"/>
                  </a:lnTo>
                  <a:lnTo>
                    <a:pt x="4" y="4"/>
                  </a:lnTo>
                  <a:lnTo>
                    <a:pt x="4" y="4"/>
                  </a:lnTo>
                  <a:lnTo>
                    <a:pt x="4" y="4"/>
                  </a:lnTo>
                  <a:lnTo>
                    <a:pt x="4" y="4"/>
                  </a:lnTo>
                  <a:lnTo>
                    <a:pt x="4" y="4"/>
                  </a:lnTo>
                  <a:lnTo>
                    <a:pt x="4" y="4"/>
                  </a:lnTo>
                  <a:lnTo>
                    <a:pt x="0" y="4"/>
                  </a:lnTo>
                  <a:lnTo>
                    <a:pt x="0" y="4"/>
                  </a:lnTo>
                  <a:lnTo>
                    <a:pt x="0" y="4"/>
                  </a:lnTo>
                  <a:lnTo>
                    <a:pt x="0" y="4"/>
                  </a:lnTo>
                  <a:lnTo>
                    <a:pt x="0" y="4"/>
                  </a:lnTo>
                  <a:lnTo>
                    <a:pt x="0" y="4"/>
                  </a:lnTo>
                  <a:close/>
                  <a:moveTo>
                    <a:pt x="4" y="8"/>
                  </a:moveTo>
                  <a:lnTo>
                    <a:pt x="4" y="8"/>
                  </a:lnTo>
                  <a:lnTo>
                    <a:pt x="4" y="8"/>
                  </a:lnTo>
                  <a:lnTo>
                    <a:pt x="4" y="8"/>
                  </a:lnTo>
                  <a:lnTo>
                    <a:pt x="4" y="8"/>
                  </a:lnTo>
                  <a:lnTo>
                    <a:pt x="4" y="4"/>
                  </a:lnTo>
                  <a:lnTo>
                    <a:pt x="4" y="4"/>
                  </a:lnTo>
                  <a:lnTo>
                    <a:pt x="4" y="4"/>
                  </a:lnTo>
                  <a:lnTo>
                    <a:pt x="8" y="8"/>
                  </a:lnTo>
                  <a:lnTo>
                    <a:pt x="8" y="8"/>
                  </a:lnTo>
                  <a:lnTo>
                    <a:pt x="8" y="8"/>
                  </a:lnTo>
                  <a:lnTo>
                    <a:pt x="8" y="8"/>
                  </a:lnTo>
                  <a:lnTo>
                    <a:pt x="4" y="8"/>
                  </a:lnTo>
                  <a:lnTo>
                    <a:pt x="4" y="8"/>
                  </a:lnTo>
                  <a:lnTo>
                    <a:pt x="4" y="8"/>
                  </a:lnTo>
                  <a:lnTo>
                    <a:pt x="4" y="8"/>
                  </a:lnTo>
                  <a:close/>
                  <a:moveTo>
                    <a:pt x="34" y="10"/>
                  </a:moveTo>
                  <a:lnTo>
                    <a:pt x="34" y="10"/>
                  </a:lnTo>
                  <a:lnTo>
                    <a:pt x="34" y="10"/>
                  </a:lnTo>
                  <a:lnTo>
                    <a:pt x="34" y="8"/>
                  </a:lnTo>
                  <a:lnTo>
                    <a:pt x="34" y="8"/>
                  </a:lnTo>
                  <a:lnTo>
                    <a:pt x="34" y="8"/>
                  </a:lnTo>
                  <a:lnTo>
                    <a:pt x="34" y="8"/>
                  </a:lnTo>
                  <a:lnTo>
                    <a:pt x="34" y="8"/>
                  </a:lnTo>
                  <a:lnTo>
                    <a:pt x="34" y="8"/>
                  </a:lnTo>
                  <a:lnTo>
                    <a:pt x="34" y="8"/>
                  </a:lnTo>
                  <a:lnTo>
                    <a:pt x="34" y="10"/>
                  </a:lnTo>
                  <a:lnTo>
                    <a:pt x="34" y="10"/>
                  </a:lnTo>
                  <a:lnTo>
                    <a:pt x="34" y="10"/>
                  </a:lnTo>
                  <a:lnTo>
                    <a:pt x="34" y="10"/>
                  </a:lnTo>
                  <a:lnTo>
                    <a:pt x="34" y="10"/>
                  </a:lnTo>
                  <a:close/>
                  <a:moveTo>
                    <a:pt x="16" y="10"/>
                  </a:moveTo>
                  <a:lnTo>
                    <a:pt x="12" y="10"/>
                  </a:lnTo>
                  <a:lnTo>
                    <a:pt x="12" y="10"/>
                  </a:lnTo>
                  <a:lnTo>
                    <a:pt x="12" y="10"/>
                  </a:lnTo>
                  <a:lnTo>
                    <a:pt x="12" y="10"/>
                  </a:lnTo>
                  <a:lnTo>
                    <a:pt x="16" y="10"/>
                  </a:lnTo>
                  <a:lnTo>
                    <a:pt x="16" y="10"/>
                  </a:lnTo>
                  <a:lnTo>
                    <a:pt x="16" y="10"/>
                  </a:lnTo>
                  <a:lnTo>
                    <a:pt x="16" y="10"/>
                  </a:lnTo>
                  <a:lnTo>
                    <a:pt x="20" y="10"/>
                  </a:lnTo>
                  <a:lnTo>
                    <a:pt x="20" y="10"/>
                  </a:lnTo>
                  <a:lnTo>
                    <a:pt x="20" y="10"/>
                  </a:lnTo>
                  <a:lnTo>
                    <a:pt x="20" y="10"/>
                  </a:lnTo>
                  <a:lnTo>
                    <a:pt x="20" y="10"/>
                  </a:lnTo>
                  <a:lnTo>
                    <a:pt x="20" y="10"/>
                  </a:lnTo>
                  <a:lnTo>
                    <a:pt x="16" y="10"/>
                  </a:lnTo>
                  <a:lnTo>
                    <a:pt x="16" y="10"/>
                  </a:lnTo>
                  <a:lnTo>
                    <a:pt x="16" y="10"/>
                  </a:lnTo>
                  <a:lnTo>
                    <a:pt x="16" y="10"/>
                  </a:lnTo>
                  <a:lnTo>
                    <a:pt x="16" y="10"/>
                  </a:lnTo>
                  <a:lnTo>
                    <a:pt x="16" y="10"/>
                  </a:lnTo>
                  <a:lnTo>
                    <a:pt x="16" y="10"/>
                  </a:lnTo>
                  <a:lnTo>
                    <a:pt x="16" y="10"/>
                  </a:lnTo>
                  <a:lnTo>
                    <a:pt x="16" y="10"/>
                  </a:lnTo>
                  <a:lnTo>
                    <a:pt x="16" y="10"/>
                  </a:lnTo>
                  <a:lnTo>
                    <a:pt x="16" y="10"/>
                  </a:lnTo>
                  <a:lnTo>
                    <a:pt x="16" y="10"/>
                  </a:lnTo>
                  <a:lnTo>
                    <a:pt x="16" y="10"/>
                  </a:lnTo>
                  <a:lnTo>
                    <a:pt x="16" y="10"/>
                  </a:lnTo>
                  <a:lnTo>
                    <a:pt x="16" y="10"/>
                  </a:lnTo>
                  <a:close/>
                  <a:moveTo>
                    <a:pt x="34" y="22"/>
                  </a:moveTo>
                  <a:lnTo>
                    <a:pt x="34" y="22"/>
                  </a:lnTo>
                  <a:lnTo>
                    <a:pt x="34" y="22"/>
                  </a:lnTo>
                  <a:lnTo>
                    <a:pt x="34" y="22"/>
                  </a:lnTo>
                  <a:lnTo>
                    <a:pt x="34" y="18"/>
                  </a:lnTo>
                  <a:lnTo>
                    <a:pt x="34" y="18"/>
                  </a:lnTo>
                  <a:lnTo>
                    <a:pt x="34" y="18"/>
                  </a:lnTo>
                  <a:lnTo>
                    <a:pt x="34" y="18"/>
                  </a:lnTo>
                  <a:lnTo>
                    <a:pt x="38" y="18"/>
                  </a:lnTo>
                  <a:lnTo>
                    <a:pt x="38" y="18"/>
                  </a:lnTo>
                  <a:lnTo>
                    <a:pt x="38" y="18"/>
                  </a:lnTo>
                  <a:lnTo>
                    <a:pt x="38" y="18"/>
                  </a:lnTo>
                  <a:lnTo>
                    <a:pt x="38" y="18"/>
                  </a:lnTo>
                  <a:lnTo>
                    <a:pt x="38" y="18"/>
                  </a:lnTo>
                  <a:lnTo>
                    <a:pt x="38" y="22"/>
                  </a:lnTo>
                  <a:lnTo>
                    <a:pt x="34" y="22"/>
                  </a:lnTo>
                  <a:lnTo>
                    <a:pt x="34" y="22"/>
                  </a:lnTo>
                  <a:lnTo>
                    <a:pt x="34" y="22"/>
                  </a:lnTo>
                  <a:close/>
                  <a:moveTo>
                    <a:pt x="30" y="38"/>
                  </a:moveTo>
                  <a:lnTo>
                    <a:pt x="30" y="38"/>
                  </a:lnTo>
                  <a:lnTo>
                    <a:pt x="30" y="38"/>
                  </a:lnTo>
                  <a:lnTo>
                    <a:pt x="30" y="38"/>
                  </a:lnTo>
                  <a:lnTo>
                    <a:pt x="30" y="38"/>
                  </a:lnTo>
                  <a:lnTo>
                    <a:pt x="30" y="34"/>
                  </a:lnTo>
                  <a:lnTo>
                    <a:pt x="30" y="34"/>
                  </a:lnTo>
                  <a:lnTo>
                    <a:pt x="30" y="34"/>
                  </a:lnTo>
                  <a:lnTo>
                    <a:pt x="30" y="34"/>
                  </a:lnTo>
                  <a:lnTo>
                    <a:pt x="30" y="34"/>
                  </a:lnTo>
                  <a:lnTo>
                    <a:pt x="30" y="38"/>
                  </a:lnTo>
                  <a:lnTo>
                    <a:pt x="30" y="38"/>
                  </a:lnTo>
                  <a:lnTo>
                    <a:pt x="30" y="38"/>
                  </a:lnTo>
                  <a:lnTo>
                    <a:pt x="30" y="38"/>
                  </a:lnTo>
                  <a:lnTo>
                    <a:pt x="30" y="38"/>
                  </a:lnTo>
                  <a:lnTo>
                    <a:pt x="30" y="38"/>
                  </a:lnTo>
                  <a:close/>
                  <a:moveTo>
                    <a:pt x="26" y="40"/>
                  </a:moveTo>
                  <a:lnTo>
                    <a:pt x="24" y="40"/>
                  </a:lnTo>
                  <a:lnTo>
                    <a:pt x="24" y="40"/>
                  </a:lnTo>
                  <a:lnTo>
                    <a:pt x="24" y="40"/>
                  </a:lnTo>
                  <a:lnTo>
                    <a:pt x="24" y="40"/>
                  </a:lnTo>
                  <a:lnTo>
                    <a:pt x="24" y="38"/>
                  </a:lnTo>
                  <a:lnTo>
                    <a:pt x="24" y="38"/>
                  </a:lnTo>
                  <a:lnTo>
                    <a:pt x="24" y="38"/>
                  </a:lnTo>
                  <a:lnTo>
                    <a:pt x="24" y="38"/>
                  </a:lnTo>
                  <a:lnTo>
                    <a:pt x="24" y="34"/>
                  </a:lnTo>
                  <a:lnTo>
                    <a:pt x="24" y="34"/>
                  </a:lnTo>
                  <a:lnTo>
                    <a:pt x="24" y="34"/>
                  </a:lnTo>
                  <a:lnTo>
                    <a:pt x="24" y="38"/>
                  </a:lnTo>
                  <a:lnTo>
                    <a:pt x="26" y="38"/>
                  </a:lnTo>
                  <a:lnTo>
                    <a:pt x="26" y="38"/>
                  </a:lnTo>
                  <a:lnTo>
                    <a:pt x="26" y="38"/>
                  </a:lnTo>
                  <a:lnTo>
                    <a:pt x="26" y="38"/>
                  </a:lnTo>
                  <a:lnTo>
                    <a:pt x="26" y="38"/>
                  </a:lnTo>
                  <a:lnTo>
                    <a:pt x="26" y="40"/>
                  </a:lnTo>
                  <a:lnTo>
                    <a:pt x="26" y="40"/>
                  </a:lnTo>
                  <a:lnTo>
                    <a:pt x="26" y="40"/>
                  </a:lnTo>
                  <a:close/>
                  <a:moveTo>
                    <a:pt x="12" y="40"/>
                  </a:moveTo>
                  <a:lnTo>
                    <a:pt x="12" y="40"/>
                  </a:lnTo>
                  <a:lnTo>
                    <a:pt x="12" y="40"/>
                  </a:lnTo>
                  <a:lnTo>
                    <a:pt x="12" y="40"/>
                  </a:lnTo>
                  <a:lnTo>
                    <a:pt x="12" y="40"/>
                  </a:lnTo>
                  <a:lnTo>
                    <a:pt x="12" y="40"/>
                  </a:lnTo>
                  <a:lnTo>
                    <a:pt x="12" y="40"/>
                  </a:lnTo>
                  <a:lnTo>
                    <a:pt x="12" y="40"/>
                  </a:lnTo>
                  <a:lnTo>
                    <a:pt x="12" y="40"/>
                  </a:lnTo>
                  <a:lnTo>
                    <a:pt x="12" y="38"/>
                  </a:lnTo>
                  <a:lnTo>
                    <a:pt x="12" y="38"/>
                  </a:lnTo>
                  <a:lnTo>
                    <a:pt x="12" y="38"/>
                  </a:lnTo>
                  <a:lnTo>
                    <a:pt x="12" y="38"/>
                  </a:lnTo>
                  <a:lnTo>
                    <a:pt x="16" y="38"/>
                  </a:lnTo>
                  <a:lnTo>
                    <a:pt x="16" y="38"/>
                  </a:lnTo>
                  <a:lnTo>
                    <a:pt x="16" y="38"/>
                  </a:lnTo>
                  <a:lnTo>
                    <a:pt x="16" y="40"/>
                  </a:lnTo>
                  <a:lnTo>
                    <a:pt x="16" y="40"/>
                  </a:lnTo>
                  <a:lnTo>
                    <a:pt x="16" y="40"/>
                  </a:lnTo>
                  <a:lnTo>
                    <a:pt x="16" y="40"/>
                  </a:lnTo>
                  <a:lnTo>
                    <a:pt x="16" y="40"/>
                  </a:lnTo>
                  <a:lnTo>
                    <a:pt x="16" y="40"/>
                  </a:lnTo>
                  <a:lnTo>
                    <a:pt x="16" y="40"/>
                  </a:lnTo>
                  <a:lnTo>
                    <a:pt x="12" y="40"/>
                  </a:lnTo>
                  <a:lnTo>
                    <a:pt x="12" y="40"/>
                  </a:lnTo>
                  <a:lnTo>
                    <a:pt x="12" y="4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56" name="Freeform 135">
              <a:extLst>
                <a:ext uri="{FF2B5EF4-FFF2-40B4-BE49-F238E27FC236}">
                  <a16:creationId xmlns:a16="http://schemas.microsoft.com/office/drawing/2014/main" id="{0F9FE699-2C83-90C5-EB4A-46706BDDEDBC}"/>
                </a:ext>
              </a:extLst>
            </p:cNvPr>
            <p:cNvSpPr>
              <a:spLocks/>
            </p:cNvSpPr>
            <p:nvPr/>
          </p:nvSpPr>
          <p:spPr bwMode="auto">
            <a:xfrm>
              <a:off x="4721225" y="4260918"/>
              <a:ext cx="288925" cy="238125"/>
            </a:xfrm>
            <a:custGeom>
              <a:avLst/>
              <a:gdLst>
                <a:gd name="T0" fmla="*/ 82 w 182"/>
                <a:gd name="T1" fmla="*/ 104 h 150"/>
                <a:gd name="T2" fmla="*/ 70 w 182"/>
                <a:gd name="T3" fmla="*/ 102 h 150"/>
                <a:gd name="T4" fmla="*/ 58 w 182"/>
                <a:gd name="T5" fmla="*/ 112 h 150"/>
                <a:gd name="T6" fmla="*/ 58 w 182"/>
                <a:gd name="T7" fmla="*/ 116 h 150"/>
                <a:gd name="T8" fmla="*/ 58 w 182"/>
                <a:gd name="T9" fmla="*/ 132 h 150"/>
                <a:gd name="T10" fmla="*/ 52 w 182"/>
                <a:gd name="T11" fmla="*/ 132 h 150"/>
                <a:gd name="T12" fmla="*/ 40 w 182"/>
                <a:gd name="T13" fmla="*/ 128 h 150"/>
                <a:gd name="T14" fmla="*/ 32 w 182"/>
                <a:gd name="T15" fmla="*/ 128 h 150"/>
                <a:gd name="T16" fmla="*/ 26 w 182"/>
                <a:gd name="T17" fmla="*/ 138 h 150"/>
                <a:gd name="T18" fmla="*/ 26 w 182"/>
                <a:gd name="T19" fmla="*/ 146 h 150"/>
                <a:gd name="T20" fmla="*/ 22 w 182"/>
                <a:gd name="T21" fmla="*/ 142 h 150"/>
                <a:gd name="T22" fmla="*/ 10 w 182"/>
                <a:gd name="T23" fmla="*/ 128 h 150"/>
                <a:gd name="T24" fmla="*/ 6 w 182"/>
                <a:gd name="T25" fmla="*/ 116 h 150"/>
                <a:gd name="T26" fmla="*/ 2 w 182"/>
                <a:gd name="T27" fmla="*/ 104 h 150"/>
                <a:gd name="T28" fmla="*/ 2 w 182"/>
                <a:gd name="T29" fmla="*/ 90 h 150"/>
                <a:gd name="T30" fmla="*/ 2 w 182"/>
                <a:gd name="T31" fmla="*/ 82 h 150"/>
                <a:gd name="T32" fmla="*/ 6 w 182"/>
                <a:gd name="T33" fmla="*/ 68 h 150"/>
                <a:gd name="T34" fmla="*/ 14 w 182"/>
                <a:gd name="T35" fmla="*/ 60 h 150"/>
                <a:gd name="T36" fmla="*/ 26 w 182"/>
                <a:gd name="T37" fmla="*/ 56 h 150"/>
                <a:gd name="T38" fmla="*/ 32 w 182"/>
                <a:gd name="T39" fmla="*/ 56 h 150"/>
                <a:gd name="T40" fmla="*/ 48 w 182"/>
                <a:gd name="T41" fmla="*/ 52 h 150"/>
                <a:gd name="T42" fmla="*/ 58 w 182"/>
                <a:gd name="T43" fmla="*/ 48 h 150"/>
                <a:gd name="T44" fmla="*/ 66 w 182"/>
                <a:gd name="T45" fmla="*/ 42 h 150"/>
                <a:gd name="T46" fmla="*/ 70 w 182"/>
                <a:gd name="T47" fmla="*/ 34 h 150"/>
                <a:gd name="T48" fmla="*/ 84 w 182"/>
                <a:gd name="T49" fmla="*/ 34 h 150"/>
                <a:gd name="T50" fmla="*/ 96 w 182"/>
                <a:gd name="T51" fmla="*/ 18 h 150"/>
                <a:gd name="T52" fmla="*/ 104 w 182"/>
                <a:gd name="T53" fmla="*/ 12 h 150"/>
                <a:gd name="T54" fmla="*/ 108 w 182"/>
                <a:gd name="T55" fmla="*/ 4 h 150"/>
                <a:gd name="T56" fmla="*/ 118 w 182"/>
                <a:gd name="T57" fmla="*/ 0 h 150"/>
                <a:gd name="T58" fmla="*/ 126 w 182"/>
                <a:gd name="T59" fmla="*/ 14 h 150"/>
                <a:gd name="T60" fmla="*/ 130 w 182"/>
                <a:gd name="T61" fmla="*/ 30 h 150"/>
                <a:gd name="T62" fmla="*/ 126 w 182"/>
                <a:gd name="T63" fmla="*/ 42 h 150"/>
                <a:gd name="T64" fmla="*/ 134 w 182"/>
                <a:gd name="T65" fmla="*/ 42 h 150"/>
                <a:gd name="T66" fmla="*/ 140 w 182"/>
                <a:gd name="T67" fmla="*/ 48 h 150"/>
                <a:gd name="T68" fmla="*/ 152 w 182"/>
                <a:gd name="T69" fmla="*/ 52 h 150"/>
                <a:gd name="T70" fmla="*/ 156 w 182"/>
                <a:gd name="T71" fmla="*/ 64 h 150"/>
                <a:gd name="T72" fmla="*/ 166 w 182"/>
                <a:gd name="T73" fmla="*/ 74 h 150"/>
                <a:gd name="T74" fmla="*/ 166 w 182"/>
                <a:gd name="T75" fmla="*/ 82 h 150"/>
                <a:gd name="T76" fmla="*/ 174 w 182"/>
                <a:gd name="T77" fmla="*/ 90 h 150"/>
                <a:gd name="T78" fmla="*/ 178 w 182"/>
                <a:gd name="T79" fmla="*/ 94 h 150"/>
                <a:gd name="T80" fmla="*/ 182 w 182"/>
                <a:gd name="T81" fmla="*/ 104 h 150"/>
                <a:gd name="T82" fmla="*/ 170 w 182"/>
                <a:gd name="T83" fmla="*/ 102 h 150"/>
                <a:gd name="T84" fmla="*/ 162 w 182"/>
                <a:gd name="T85" fmla="*/ 102 h 150"/>
                <a:gd name="T86" fmla="*/ 152 w 182"/>
                <a:gd name="T87" fmla="*/ 98 h 150"/>
                <a:gd name="T88" fmla="*/ 144 w 182"/>
                <a:gd name="T89" fmla="*/ 104 h 150"/>
                <a:gd name="T90" fmla="*/ 136 w 182"/>
                <a:gd name="T91" fmla="*/ 104 h 150"/>
                <a:gd name="T92" fmla="*/ 122 w 182"/>
                <a:gd name="T93" fmla="*/ 108 h 150"/>
                <a:gd name="T94" fmla="*/ 114 w 182"/>
                <a:gd name="T95" fmla="*/ 108 h 150"/>
                <a:gd name="T96" fmla="*/ 110 w 182"/>
                <a:gd name="T97" fmla="*/ 120 h 150"/>
                <a:gd name="T98" fmla="*/ 100 w 182"/>
                <a:gd name="T99" fmla="*/ 116 h 150"/>
                <a:gd name="T100" fmla="*/ 84 w 182"/>
                <a:gd name="T101" fmla="*/ 11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150">
                  <a:moveTo>
                    <a:pt x="84" y="112"/>
                  </a:moveTo>
                  <a:lnTo>
                    <a:pt x="84" y="108"/>
                  </a:lnTo>
                  <a:lnTo>
                    <a:pt x="82" y="108"/>
                  </a:lnTo>
                  <a:lnTo>
                    <a:pt x="82" y="104"/>
                  </a:lnTo>
                  <a:lnTo>
                    <a:pt x="78" y="104"/>
                  </a:lnTo>
                  <a:lnTo>
                    <a:pt x="74" y="104"/>
                  </a:lnTo>
                  <a:lnTo>
                    <a:pt x="74" y="102"/>
                  </a:lnTo>
                  <a:lnTo>
                    <a:pt x="70" y="102"/>
                  </a:lnTo>
                  <a:lnTo>
                    <a:pt x="66" y="104"/>
                  </a:lnTo>
                  <a:lnTo>
                    <a:pt x="62" y="104"/>
                  </a:lnTo>
                  <a:lnTo>
                    <a:pt x="62" y="108"/>
                  </a:lnTo>
                  <a:lnTo>
                    <a:pt x="58" y="112"/>
                  </a:lnTo>
                  <a:lnTo>
                    <a:pt x="58" y="116"/>
                  </a:lnTo>
                  <a:lnTo>
                    <a:pt x="58" y="112"/>
                  </a:lnTo>
                  <a:lnTo>
                    <a:pt x="54" y="116"/>
                  </a:lnTo>
                  <a:lnTo>
                    <a:pt x="58" y="116"/>
                  </a:lnTo>
                  <a:lnTo>
                    <a:pt x="58" y="120"/>
                  </a:lnTo>
                  <a:lnTo>
                    <a:pt x="58" y="124"/>
                  </a:lnTo>
                  <a:lnTo>
                    <a:pt x="58" y="128"/>
                  </a:lnTo>
                  <a:lnTo>
                    <a:pt x="58" y="132"/>
                  </a:lnTo>
                  <a:lnTo>
                    <a:pt x="58" y="128"/>
                  </a:lnTo>
                  <a:lnTo>
                    <a:pt x="54" y="128"/>
                  </a:lnTo>
                  <a:lnTo>
                    <a:pt x="52" y="128"/>
                  </a:lnTo>
                  <a:lnTo>
                    <a:pt x="52" y="132"/>
                  </a:lnTo>
                  <a:lnTo>
                    <a:pt x="52" y="128"/>
                  </a:lnTo>
                  <a:lnTo>
                    <a:pt x="48" y="128"/>
                  </a:lnTo>
                  <a:lnTo>
                    <a:pt x="44" y="128"/>
                  </a:lnTo>
                  <a:lnTo>
                    <a:pt x="40" y="128"/>
                  </a:lnTo>
                  <a:lnTo>
                    <a:pt x="40" y="124"/>
                  </a:lnTo>
                  <a:lnTo>
                    <a:pt x="40" y="128"/>
                  </a:lnTo>
                  <a:lnTo>
                    <a:pt x="36" y="128"/>
                  </a:lnTo>
                  <a:lnTo>
                    <a:pt x="32" y="128"/>
                  </a:lnTo>
                  <a:lnTo>
                    <a:pt x="28" y="128"/>
                  </a:lnTo>
                  <a:lnTo>
                    <a:pt x="28" y="132"/>
                  </a:lnTo>
                  <a:lnTo>
                    <a:pt x="28" y="134"/>
                  </a:lnTo>
                  <a:lnTo>
                    <a:pt x="26" y="138"/>
                  </a:lnTo>
                  <a:lnTo>
                    <a:pt x="28" y="138"/>
                  </a:lnTo>
                  <a:lnTo>
                    <a:pt x="28" y="142"/>
                  </a:lnTo>
                  <a:lnTo>
                    <a:pt x="26" y="142"/>
                  </a:lnTo>
                  <a:lnTo>
                    <a:pt x="26" y="146"/>
                  </a:lnTo>
                  <a:lnTo>
                    <a:pt x="26" y="150"/>
                  </a:lnTo>
                  <a:lnTo>
                    <a:pt x="22" y="150"/>
                  </a:lnTo>
                  <a:lnTo>
                    <a:pt x="22" y="146"/>
                  </a:lnTo>
                  <a:lnTo>
                    <a:pt x="22" y="142"/>
                  </a:lnTo>
                  <a:lnTo>
                    <a:pt x="22" y="138"/>
                  </a:lnTo>
                  <a:lnTo>
                    <a:pt x="18" y="134"/>
                  </a:lnTo>
                  <a:lnTo>
                    <a:pt x="14" y="132"/>
                  </a:lnTo>
                  <a:lnTo>
                    <a:pt x="10" y="128"/>
                  </a:lnTo>
                  <a:lnTo>
                    <a:pt x="10" y="124"/>
                  </a:lnTo>
                  <a:lnTo>
                    <a:pt x="6" y="124"/>
                  </a:lnTo>
                  <a:lnTo>
                    <a:pt x="6" y="120"/>
                  </a:lnTo>
                  <a:lnTo>
                    <a:pt x="6" y="116"/>
                  </a:lnTo>
                  <a:lnTo>
                    <a:pt x="6" y="112"/>
                  </a:lnTo>
                  <a:lnTo>
                    <a:pt x="2" y="112"/>
                  </a:lnTo>
                  <a:lnTo>
                    <a:pt x="2" y="108"/>
                  </a:lnTo>
                  <a:lnTo>
                    <a:pt x="2" y="104"/>
                  </a:lnTo>
                  <a:lnTo>
                    <a:pt x="2" y="102"/>
                  </a:lnTo>
                  <a:lnTo>
                    <a:pt x="0" y="98"/>
                  </a:lnTo>
                  <a:lnTo>
                    <a:pt x="0" y="94"/>
                  </a:lnTo>
                  <a:lnTo>
                    <a:pt x="2" y="90"/>
                  </a:lnTo>
                  <a:lnTo>
                    <a:pt x="0" y="90"/>
                  </a:lnTo>
                  <a:lnTo>
                    <a:pt x="0" y="86"/>
                  </a:lnTo>
                  <a:lnTo>
                    <a:pt x="0" y="82"/>
                  </a:lnTo>
                  <a:lnTo>
                    <a:pt x="2" y="82"/>
                  </a:lnTo>
                  <a:lnTo>
                    <a:pt x="2" y="78"/>
                  </a:lnTo>
                  <a:lnTo>
                    <a:pt x="6" y="74"/>
                  </a:lnTo>
                  <a:lnTo>
                    <a:pt x="6" y="72"/>
                  </a:lnTo>
                  <a:lnTo>
                    <a:pt x="6" y="68"/>
                  </a:lnTo>
                  <a:lnTo>
                    <a:pt x="10" y="68"/>
                  </a:lnTo>
                  <a:lnTo>
                    <a:pt x="10" y="64"/>
                  </a:lnTo>
                  <a:lnTo>
                    <a:pt x="14" y="64"/>
                  </a:lnTo>
                  <a:lnTo>
                    <a:pt x="14" y="60"/>
                  </a:lnTo>
                  <a:lnTo>
                    <a:pt x="18" y="60"/>
                  </a:lnTo>
                  <a:lnTo>
                    <a:pt x="22" y="60"/>
                  </a:lnTo>
                  <a:lnTo>
                    <a:pt x="26" y="60"/>
                  </a:lnTo>
                  <a:lnTo>
                    <a:pt x="26" y="56"/>
                  </a:lnTo>
                  <a:lnTo>
                    <a:pt x="28" y="52"/>
                  </a:lnTo>
                  <a:lnTo>
                    <a:pt x="28" y="56"/>
                  </a:lnTo>
                  <a:lnTo>
                    <a:pt x="32" y="60"/>
                  </a:lnTo>
                  <a:lnTo>
                    <a:pt x="32" y="56"/>
                  </a:lnTo>
                  <a:lnTo>
                    <a:pt x="36" y="56"/>
                  </a:lnTo>
                  <a:lnTo>
                    <a:pt x="40" y="52"/>
                  </a:lnTo>
                  <a:lnTo>
                    <a:pt x="44" y="52"/>
                  </a:lnTo>
                  <a:lnTo>
                    <a:pt x="48" y="52"/>
                  </a:lnTo>
                  <a:lnTo>
                    <a:pt x="52" y="52"/>
                  </a:lnTo>
                  <a:lnTo>
                    <a:pt x="54" y="52"/>
                  </a:lnTo>
                  <a:lnTo>
                    <a:pt x="58" y="52"/>
                  </a:lnTo>
                  <a:lnTo>
                    <a:pt x="58" y="48"/>
                  </a:lnTo>
                  <a:lnTo>
                    <a:pt x="58" y="44"/>
                  </a:lnTo>
                  <a:lnTo>
                    <a:pt x="62" y="44"/>
                  </a:lnTo>
                  <a:lnTo>
                    <a:pt x="62" y="42"/>
                  </a:lnTo>
                  <a:lnTo>
                    <a:pt x="66" y="42"/>
                  </a:lnTo>
                  <a:lnTo>
                    <a:pt x="62" y="38"/>
                  </a:lnTo>
                  <a:lnTo>
                    <a:pt x="62" y="34"/>
                  </a:lnTo>
                  <a:lnTo>
                    <a:pt x="66" y="34"/>
                  </a:lnTo>
                  <a:lnTo>
                    <a:pt x="70" y="34"/>
                  </a:lnTo>
                  <a:lnTo>
                    <a:pt x="74" y="34"/>
                  </a:lnTo>
                  <a:lnTo>
                    <a:pt x="78" y="34"/>
                  </a:lnTo>
                  <a:lnTo>
                    <a:pt x="82" y="34"/>
                  </a:lnTo>
                  <a:lnTo>
                    <a:pt x="84" y="34"/>
                  </a:lnTo>
                  <a:lnTo>
                    <a:pt x="84" y="30"/>
                  </a:lnTo>
                  <a:lnTo>
                    <a:pt x="88" y="26"/>
                  </a:lnTo>
                  <a:lnTo>
                    <a:pt x="92" y="22"/>
                  </a:lnTo>
                  <a:lnTo>
                    <a:pt x="96" y="18"/>
                  </a:lnTo>
                  <a:lnTo>
                    <a:pt x="96" y="14"/>
                  </a:lnTo>
                  <a:lnTo>
                    <a:pt x="100" y="14"/>
                  </a:lnTo>
                  <a:lnTo>
                    <a:pt x="100" y="12"/>
                  </a:lnTo>
                  <a:lnTo>
                    <a:pt x="104" y="12"/>
                  </a:lnTo>
                  <a:lnTo>
                    <a:pt x="100" y="12"/>
                  </a:lnTo>
                  <a:lnTo>
                    <a:pt x="100" y="8"/>
                  </a:lnTo>
                  <a:lnTo>
                    <a:pt x="104" y="4"/>
                  </a:lnTo>
                  <a:lnTo>
                    <a:pt x="108" y="4"/>
                  </a:lnTo>
                  <a:lnTo>
                    <a:pt x="108" y="0"/>
                  </a:lnTo>
                  <a:lnTo>
                    <a:pt x="110" y="0"/>
                  </a:lnTo>
                  <a:lnTo>
                    <a:pt x="114" y="0"/>
                  </a:lnTo>
                  <a:lnTo>
                    <a:pt x="118" y="0"/>
                  </a:lnTo>
                  <a:lnTo>
                    <a:pt x="118" y="4"/>
                  </a:lnTo>
                  <a:lnTo>
                    <a:pt x="122" y="8"/>
                  </a:lnTo>
                  <a:lnTo>
                    <a:pt x="126" y="12"/>
                  </a:lnTo>
                  <a:lnTo>
                    <a:pt x="126" y="14"/>
                  </a:lnTo>
                  <a:lnTo>
                    <a:pt x="130" y="18"/>
                  </a:lnTo>
                  <a:lnTo>
                    <a:pt x="130" y="22"/>
                  </a:lnTo>
                  <a:lnTo>
                    <a:pt x="130" y="26"/>
                  </a:lnTo>
                  <a:lnTo>
                    <a:pt x="130" y="30"/>
                  </a:lnTo>
                  <a:lnTo>
                    <a:pt x="126" y="30"/>
                  </a:lnTo>
                  <a:lnTo>
                    <a:pt x="126" y="34"/>
                  </a:lnTo>
                  <a:lnTo>
                    <a:pt x="126" y="38"/>
                  </a:lnTo>
                  <a:lnTo>
                    <a:pt x="126" y="42"/>
                  </a:lnTo>
                  <a:lnTo>
                    <a:pt x="130" y="42"/>
                  </a:lnTo>
                  <a:lnTo>
                    <a:pt x="130" y="38"/>
                  </a:lnTo>
                  <a:lnTo>
                    <a:pt x="134" y="38"/>
                  </a:lnTo>
                  <a:lnTo>
                    <a:pt x="134" y="42"/>
                  </a:lnTo>
                  <a:lnTo>
                    <a:pt x="136" y="42"/>
                  </a:lnTo>
                  <a:lnTo>
                    <a:pt x="136" y="44"/>
                  </a:lnTo>
                  <a:lnTo>
                    <a:pt x="136" y="48"/>
                  </a:lnTo>
                  <a:lnTo>
                    <a:pt x="140" y="48"/>
                  </a:lnTo>
                  <a:lnTo>
                    <a:pt x="144" y="48"/>
                  </a:lnTo>
                  <a:lnTo>
                    <a:pt x="148" y="48"/>
                  </a:lnTo>
                  <a:lnTo>
                    <a:pt x="148" y="52"/>
                  </a:lnTo>
                  <a:lnTo>
                    <a:pt x="152" y="52"/>
                  </a:lnTo>
                  <a:lnTo>
                    <a:pt x="152" y="56"/>
                  </a:lnTo>
                  <a:lnTo>
                    <a:pt x="152" y="60"/>
                  </a:lnTo>
                  <a:lnTo>
                    <a:pt x="152" y="64"/>
                  </a:lnTo>
                  <a:lnTo>
                    <a:pt x="156" y="64"/>
                  </a:lnTo>
                  <a:lnTo>
                    <a:pt x="160" y="68"/>
                  </a:lnTo>
                  <a:lnTo>
                    <a:pt x="162" y="68"/>
                  </a:lnTo>
                  <a:lnTo>
                    <a:pt x="162" y="72"/>
                  </a:lnTo>
                  <a:lnTo>
                    <a:pt x="166" y="74"/>
                  </a:lnTo>
                  <a:lnTo>
                    <a:pt x="166" y="78"/>
                  </a:lnTo>
                  <a:lnTo>
                    <a:pt x="166" y="82"/>
                  </a:lnTo>
                  <a:lnTo>
                    <a:pt x="170" y="82"/>
                  </a:lnTo>
                  <a:lnTo>
                    <a:pt x="166" y="82"/>
                  </a:lnTo>
                  <a:lnTo>
                    <a:pt x="166" y="86"/>
                  </a:lnTo>
                  <a:lnTo>
                    <a:pt x="170" y="86"/>
                  </a:lnTo>
                  <a:lnTo>
                    <a:pt x="174" y="86"/>
                  </a:lnTo>
                  <a:lnTo>
                    <a:pt x="174" y="90"/>
                  </a:lnTo>
                  <a:lnTo>
                    <a:pt x="178" y="90"/>
                  </a:lnTo>
                  <a:lnTo>
                    <a:pt x="178" y="94"/>
                  </a:lnTo>
                  <a:lnTo>
                    <a:pt x="182" y="94"/>
                  </a:lnTo>
                  <a:lnTo>
                    <a:pt x="178" y="94"/>
                  </a:lnTo>
                  <a:lnTo>
                    <a:pt x="178" y="98"/>
                  </a:lnTo>
                  <a:lnTo>
                    <a:pt x="182" y="98"/>
                  </a:lnTo>
                  <a:lnTo>
                    <a:pt x="182" y="102"/>
                  </a:lnTo>
                  <a:lnTo>
                    <a:pt x="182" y="104"/>
                  </a:lnTo>
                  <a:lnTo>
                    <a:pt x="182" y="102"/>
                  </a:lnTo>
                  <a:lnTo>
                    <a:pt x="178" y="102"/>
                  </a:lnTo>
                  <a:lnTo>
                    <a:pt x="174" y="102"/>
                  </a:lnTo>
                  <a:lnTo>
                    <a:pt x="170" y="102"/>
                  </a:lnTo>
                  <a:lnTo>
                    <a:pt x="166" y="102"/>
                  </a:lnTo>
                  <a:lnTo>
                    <a:pt x="162" y="102"/>
                  </a:lnTo>
                  <a:lnTo>
                    <a:pt x="162" y="98"/>
                  </a:lnTo>
                  <a:lnTo>
                    <a:pt x="162" y="102"/>
                  </a:lnTo>
                  <a:lnTo>
                    <a:pt x="160" y="102"/>
                  </a:lnTo>
                  <a:lnTo>
                    <a:pt x="160" y="98"/>
                  </a:lnTo>
                  <a:lnTo>
                    <a:pt x="156" y="98"/>
                  </a:lnTo>
                  <a:lnTo>
                    <a:pt x="152" y="98"/>
                  </a:lnTo>
                  <a:lnTo>
                    <a:pt x="152" y="102"/>
                  </a:lnTo>
                  <a:lnTo>
                    <a:pt x="152" y="104"/>
                  </a:lnTo>
                  <a:lnTo>
                    <a:pt x="148" y="104"/>
                  </a:lnTo>
                  <a:lnTo>
                    <a:pt x="144" y="104"/>
                  </a:lnTo>
                  <a:lnTo>
                    <a:pt x="140" y="102"/>
                  </a:lnTo>
                  <a:lnTo>
                    <a:pt x="136" y="102"/>
                  </a:lnTo>
                  <a:lnTo>
                    <a:pt x="140" y="102"/>
                  </a:lnTo>
                  <a:lnTo>
                    <a:pt x="136" y="104"/>
                  </a:lnTo>
                  <a:lnTo>
                    <a:pt x="134" y="104"/>
                  </a:lnTo>
                  <a:lnTo>
                    <a:pt x="130" y="104"/>
                  </a:lnTo>
                  <a:lnTo>
                    <a:pt x="126" y="108"/>
                  </a:lnTo>
                  <a:lnTo>
                    <a:pt x="122" y="108"/>
                  </a:lnTo>
                  <a:lnTo>
                    <a:pt x="118" y="108"/>
                  </a:lnTo>
                  <a:lnTo>
                    <a:pt x="118" y="104"/>
                  </a:lnTo>
                  <a:lnTo>
                    <a:pt x="118" y="108"/>
                  </a:lnTo>
                  <a:lnTo>
                    <a:pt x="114" y="108"/>
                  </a:lnTo>
                  <a:lnTo>
                    <a:pt x="114" y="112"/>
                  </a:lnTo>
                  <a:lnTo>
                    <a:pt x="114" y="116"/>
                  </a:lnTo>
                  <a:lnTo>
                    <a:pt x="110" y="116"/>
                  </a:lnTo>
                  <a:lnTo>
                    <a:pt x="110" y="120"/>
                  </a:lnTo>
                  <a:lnTo>
                    <a:pt x="108" y="120"/>
                  </a:lnTo>
                  <a:lnTo>
                    <a:pt x="108" y="116"/>
                  </a:lnTo>
                  <a:lnTo>
                    <a:pt x="104" y="116"/>
                  </a:lnTo>
                  <a:lnTo>
                    <a:pt x="100" y="116"/>
                  </a:lnTo>
                  <a:lnTo>
                    <a:pt x="92" y="116"/>
                  </a:lnTo>
                  <a:lnTo>
                    <a:pt x="92" y="112"/>
                  </a:lnTo>
                  <a:lnTo>
                    <a:pt x="88" y="112"/>
                  </a:lnTo>
                  <a:lnTo>
                    <a:pt x="84" y="112"/>
                  </a:lnTo>
                  <a:lnTo>
                    <a:pt x="84" y="112"/>
                  </a:lnTo>
                  <a:lnTo>
                    <a:pt x="84" y="11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57" name="Freeform 136">
              <a:extLst>
                <a:ext uri="{FF2B5EF4-FFF2-40B4-BE49-F238E27FC236}">
                  <a16:creationId xmlns:a16="http://schemas.microsoft.com/office/drawing/2014/main" id="{73AB9EA7-52E7-3B8A-11A9-7E6EB733D82C}"/>
                </a:ext>
              </a:extLst>
            </p:cNvPr>
            <p:cNvSpPr>
              <a:spLocks/>
            </p:cNvSpPr>
            <p:nvPr/>
          </p:nvSpPr>
          <p:spPr bwMode="auto">
            <a:xfrm>
              <a:off x="4695825" y="3918018"/>
              <a:ext cx="238125" cy="438150"/>
            </a:xfrm>
            <a:custGeom>
              <a:avLst/>
              <a:gdLst>
                <a:gd name="T0" fmla="*/ 22 w 150"/>
                <a:gd name="T1" fmla="*/ 234 h 276"/>
                <a:gd name="T2" fmla="*/ 30 w 150"/>
                <a:gd name="T3" fmla="*/ 234 h 276"/>
                <a:gd name="T4" fmla="*/ 26 w 150"/>
                <a:gd name="T5" fmla="*/ 226 h 276"/>
                <a:gd name="T6" fmla="*/ 22 w 150"/>
                <a:gd name="T7" fmla="*/ 220 h 276"/>
                <a:gd name="T8" fmla="*/ 22 w 150"/>
                <a:gd name="T9" fmla="*/ 208 h 276"/>
                <a:gd name="T10" fmla="*/ 22 w 150"/>
                <a:gd name="T11" fmla="*/ 198 h 276"/>
                <a:gd name="T12" fmla="*/ 14 w 150"/>
                <a:gd name="T13" fmla="*/ 186 h 276"/>
                <a:gd name="T14" fmla="*/ 14 w 150"/>
                <a:gd name="T15" fmla="*/ 178 h 276"/>
                <a:gd name="T16" fmla="*/ 0 w 150"/>
                <a:gd name="T17" fmla="*/ 164 h 276"/>
                <a:gd name="T18" fmla="*/ 4 w 150"/>
                <a:gd name="T19" fmla="*/ 156 h 276"/>
                <a:gd name="T20" fmla="*/ 4 w 150"/>
                <a:gd name="T21" fmla="*/ 148 h 276"/>
                <a:gd name="T22" fmla="*/ 14 w 150"/>
                <a:gd name="T23" fmla="*/ 130 h 276"/>
                <a:gd name="T24" fmla="*/ 30 w 150"/>
                <a:gd name="T25" fmla="*/ 112 h 276"/>
                <a:gd name="T26" fmla="*/ 34 w 150"/>
                <a:gd name="T27" fmla="*/ 66 h 276"/>
                <a:gd name="T28" fmla="*/ 30 w 150"/>
                <a:gd name="T29" fmla="*/ 48 h 276"/>
                <a:gd name="T30" fmla="*/ 30 w 150"/>
                <a:gd name="T31" fmla="*/ 42 h 276"/>
                <a:gd name="T32" fmla="*/ 26 w 150"/>
                <a:gd name="T33" fmla="*/ 26 h 276"/>
                <a:gd name="T34" fmla="*/ 38 w 150"/>
                <a:gd name="T35" fmla="*/ 0 h 276"/>
                <a:gd name="T36" fmla="*/ 78 w 150"/>
                <a:gd name="T37" fmla="*/ 22 h 276"/>
                <a:gd name="T38" fmla="*/ 134 w 150"/>
                <a:gd name="T39" fmla="*/ 58 h 276"/>
                <a:gd name="T40" fmla="*/ 150 w 150"/>
                <a:gd name="T41" fmla="*/ 88 h 276"/>
                <a:gd name="T42" fmla="*/ 146 w 150"/>
                <a:gd name="T43" fmla="*/ 134 h 276"/>
                <a:gd name="T44" fmla="*/ 142 w 150"/>
                <a:gd name="T45" fmla="*/ 134 h 276"/>
                <a:gd name="T46" fmla="*/ 138 w 150"/>
                <a:gd name="T47" fmla="*/ 134 h 276"/>
                <a:gd name="T48" fmla="*/ 134 w 150"/>
                <a:gd name="T49" fmla="*/ 142 h 276"/>
                <a:gd name="T50" fmla="*/ 134 w 150"/>
                <a:gd name="T51" fmla="*/ 144 h 276"/>
                <a:gd name="T52" fmla="*/ 128 w 150"/>
                <a:gd name="T53" fmla="*/ 152 h 276"/>
                <a:gd name="T54" fmla="*/ 128 w 150"/>
                <a:gd name="T55" fmla="*/ 160 h 276"/>
                <a:gd name="T56" fmla="*/ 124 w 150"/>
                <a:gd name="T57" fmla="*/ 164 h 276"/>
                <a:gd name="T58" fmla="*/ 124 w 150"/>
                <a:gd name="T59" fmla="*/ 178 h 276"/>
                <a:gd name="T60" fmla="*/ 120 w 150"/>
                <a:gd name="T61" fmla="*/ 186 h 276"/>
                <a:gd name="T62" fmla="*/ 124 w 150"/>
                <a:gd name="T63" fmla="*/ 186 h 276"/>
                <a:gd name="T64" fmla="*/ 130 w 150"/>
                <a:gd name="T65" fmla="*/ 198 h 276"/>
                <a:gd name="T66" fmla="*/ 130 w 150"/>
                <a:gd name="T67" fmla="*/ 204 h 276"/>
                <a:gd name="T68" fmla="*/ 134 w 150"/>
                <a:gd name="T69" fmla="*/ 216 h 276"/>
                <a:gd name="T70" fmla="*/ 124 w 150"/>
                <a:gd name="T71" fmla="*/ 220 h 276"/>
                <a:gd name="T72" fmla="*/ 116 w 150"/>
                <a:gd name="T73" fmla="*/ 224 h 276"/>
                <a:gd name="T74" fmla="*/ 116 w 150"/>
                <a:gd name="T75" fmla="*/ 230 h 276"/>
                <a:gd name="T76" fmla="*/ 112 w 150"/>
                <a:gd name="T77" fmla="*/ 234 h 276"/>
                <a:gd name="T78" fmla="*/ 104 w 150"/>
                <a:gd name="T79" fmla="*/ 242 h 276"/>
                <a:gd name="T80" fmla="*/ 100 w 150"/>
                <a:gd name="T81" fmla="*/ 246 h 276"/>
                <a:gd name="T82" fmla="*/ 94 w 150"/>
                <a:gd name="T83" fmla="*/ 250 h 276"/>
                <a:gd name="T84" fmla="*/ 78 w 150"/>
                <a:gd name="T85" fmla="*/ 250 h 276"/>
                <a:gd name="T86" fmla="*/ 78 w 150"/>
                <a:gd name="T87" fmla="*/ 254 h 276"/>
                <a:gd name="T88" fmla="*/ 78 w 150"/>
                <a:gd name="T89" fmla="*/ 260 h 276"/>
                <a:gd name="T90" fmla="*/ 74 w 150"/>
                <a:gd name="T91" fmla="*/ 264 h 276"/>
                <a:gd name="T92" fmla="*/ 64 w 150"/>
                <a:gd name="T93" fmla="*/ 268 h 276"/>
                <a:gd name="T94" fmla="*/ 56 w 150"/>
                <a:gd name="T95" fmla="*/ 268 h 276"/>
                <a:gd name="T96" fmla="*/ 48 w 150"/>
                <a:gd name="T97" fmla="*/ 276 h 276"/>
                <a:gd name="T98" fmla="*/ 44 w 150"/>
                <a:gd name="T99" fmla="*/ 268 h 276"/>
                <a:gd name="T100" fmla="*/ 38 w 150"/>
                <a:gd name="T101" fmla="*/ 276 h 276"/>
                <a:gd name="T102" fmla="*/ 34 w 150"/>
                <a:gd name="T103" fmla="*/ 276 h 276"/>
                <a:gd name="T104" fmla="*/ 30 w 150"/>
                <a:gd name="T105" fmla="*/ 276 h 276"/>
                <a:gd name="T106" fmla="*/ 30 w 150"/>
                <a:gd name="T107" fmla="*/ 272 h 276"/>
                <a:gd name="T108" fmla="*/ 26 w 150"/>
                <a:gd name="T109" fmla="*/ 264 h 276"/>
                <a:gd name="T110" fmla="*/ 18 w 150"/>
                <a:gd name="T111" fmla="*/ 254 h 276"/>
                <a:gd name="T112" fmla="*/ 8 w 150"/>
                <a:gd name="T113" fmla="*/ 238 h 276"/>
                <a:gd name="T114" fmla="*/ 12 w 150"/>
                <a:gd name="T115" fmla="*/ 23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0" h="276">
                  <a:moveTo>
                    <a:pt x="12" y="234"/>
                  </a:moveTo>
                  <a:lnTo>
                    <a:pt x="14" y="234"/>
                  </a:lnTo>
                  <a:lnTo>
                    <a:pt x="14" y="234"/>
                  </a:lnTo>
                  <a:lnTo>
                    <a:pt x="18" y="234"/>
                  </a:lnTo>
                  <a:lnTo>
                    <a:pt x="18" y="234"/>
                  </a:lnTo>
                  <a:lnTo>
                    <a:pt x="22" y="234"/>
                  </a:lnTo>
                  <a:lnTo>
                    <a:pt x="22" y="234"/>
                  </a:lnTo>
                  <a:lnTo>
                    <a:pt x="22" y="234"/>
                  </a:lnTo>
                  <a:lnTo>
                    <a:pt x="22" y="234"/>
                  </a:lnTo>
                  <a:lnTo>
                    <a:pt x="22" y="234"/>
                  </a:lnTo>
                  <a:lnTo>
                    <a:pt x="22" y="234"/>
                  </a:lnTo>
                  <a:lnTo>
                    <a:pt x="26" y="234"/>
                  </a:lnTo>
                  <a:lnTo>
                    <a:pt x="26" y="234"/>
                  </a:lnTo>
                  <a:lnTo>
                    <a:pt x="26" y="234"/>
                  </a:lnTo>
                  <a:lnTo>
                    <a:pt x="30" y="234"/>
                  </a:lnTo>
                  <a:lnTo>
                    <a:pt x="30" y="234"/>
                  </a:lnTo>
                  <a:lnTo>
                    <a:pt x="30" y="234"/>
                  </a:lnTo>
                  <a:lnTo>
                    <a:pt x="30" y="234"/>
                  </a:lnTo>
                  <a:lnTo>
                    <a:pt x="30" y="234"/>
                  </a:lnTo>
                  <a:lnTo>
                    <a:pt x="30" y="230"/>
                  </a:lnTo>
                  <a:lnTo>
                    <a:pt x="30" y="230"/>
                  </a:lnTo>
                  <a:lnTo>
                    <a:pt x="30" y="230"/>
                  </a:lnTo>
                  <a:lnTo>
                    <a:pt x="30" y="230"/>
                  </a:lnTo>
                  <a:lnTo>
                    <a:pt x="26" y="226"/>
                  </a:lnTo>
                  <a:lnTo>
                    <a:pt x="26" y="226"/>
                  </a:lnTo>
                  <a:lnTo>
                    <a:pt x="26" y="224"/>
                  </a:lnTo>
                  <a:lnTo>
                    <a:pt x="22" y="224"/>
                  </a:lnTo>
                  <a:lnTo>
                    <a:pt x="22" y="224"/>
                  </a:lnTo>
                  <a:lnTo>
                    <a:pt x="22" y="220"/>
                  </a:lnTo>
                  <a:lnTo>
                    <a:pt x="22" y="220"/>
                  </a:lnTo>
                  <a:lnTo>
                    <a:pt x="22" y="220"/>
                  </a:lnTo>
                  <a:lnTo>
                    <a:pt x="22" y="220"/>
                  </a:lnTo>
                  <a:lnTo>
                    <a:pt x="22" y="220"/>
                  </a:lnTo>
                  <a:lnTo>
                    <a:pt x="22" y="220"/>
                  </a:lnTo>
                  <a:lnTo>
                    <a:pt x="22" y="216"/>
                  </a:lnTo>
                  <a:lnTo>
                    <a:pt x="22" y="216"/>
                  </a:lnTo>
                  <a:lnTo>
                    <a:pt x="22" y="212"/>
                  </a:lnTo>
                  <a:lnTo>
                    <a:pt x="22" y="212"/>
                  </a:lnTo>
                  <a:lnTo>
                    <a:pt x="22" y="208"/>
                  </a:lnTo>
                  <a:lnTo>
                    <a:pt x="22" y="208"/>
                  </a:lnTo>
                  <a:lnTo>
                    <a:pt x="22" y="208"/>
                  </a:lnTo>
                  <a:lnTo>
                    <a:pt x="22" y="204"/>
                  </a:lnTo>
                  <a:lnTo>
                    <a:pt x="22" y="204"/>
                  </a:lnTo>
                  <a:lnTo>
                    <a:pt x="22" y="200"/>
                  </a:lnTo>
                  <a:lnTo>
                    <a:pt x="22" y="198"/>
                  </a:lnTo>
                  <a:lnTo>
                    <a:pt x="22" y="198"/>
                  </a:lnTo>
                  <a:lnTo>
                    <a:pt x="22" y="198"/>
                  </a:lnTo>
                  <a:lnTo>
                    <a:pt x="22" y="198"/>
                  </a:lnTo>
                  <a:lnTo>
                    <a:pt x="22" y="194"/>
                  </a:lnTo>
                  <a:lnTo>
                    <a:pt x="22" y="194"/>
                  </a:lnTo>
                  <a:lnTo>
                    <a:pt x="22" y="194"/>
                  </a:lnTo>
                  <a:lnTo>
                    <a:pt x="22" y="194"/>
                  </a:lnTo>
                  <a:lnTo>
                    <a:pt x="18" y="186"/>
                  </a:lnTo>
                  <a:lnTo>
                    <a:pt x="18" y="186"/>
                  </a:lnTo>
                  <a:lnTo>
                    <a:pt x="18" y="186"/>
                  </a:lnTo>
                  <a:lnTo>
                    <a:pt x="14" y="186"/>
                  </a:lnTo>
                  <a:lnTo>
                    <a:pt x="14" y="186"/>
                  </a:lnTo>
                  <a:lnTo>
                    <a:pt x="14" y="182"/>
                  </a:lnTo>
                  <a:lnTo>
                    <a:pt x="14" y="182"/>
                  </a:lnTo>
                  <a:lnTo>
                    <a:pt x="14" y="182"/>
                  </a:lnTo>
                  <a:lnTo>
                    <a:pt x="14" y="182"/>
                  </a:lnTo>
                  <a:lnTo>
                    <a:pt x="14" y="182"/>
                  </a:lnTo>
                  <a:lnTo>
                    <a:pt x="14" y="178"/>
                  </a:lnTo>
                  <a:lnTo>
                    <a:pt x="14" y="178"/>
                  </a:lnTo>
                  <a:lnTo>
                    <a:pt x="12" y="178"/>
                  </a:lnTo>
                  <a:lnTo>
                    <a:pt x="8" y="178"/>
                  </a:lnTo>
                  <a:lnTo>
                    <a:pt x="8" y="174"/>
                  </a:lnTo>
                  <a:lnTo>
                    <a:pt x="4" y="170"/>
                  </a:lnTo>
                  <a:lnTo>
                    <a:pt x="4" y="168"/>
                  </a:lnTo>
                  <a:lnTo>
                    <a:pt x="4" y="168"/>
                  </a:lnTo>
                  <a:lnTo>
                    <a:pt x="4" y="168"/>
                  </a:lnTo>
                  <a:lnTo>
                    <a:pt x="0" y="164"/>
                  </a:lnTo>
                  <a:lnTo>
                    <a:pt x="0" y="156"/>
                  </a:lnTo>
                  <a:lnTo>
                    <a:pt x="0" y="156"/>
                  </a:lnTo>
                  <a:lnTo>
                    <a:pt x="0" y="156"/>
                  </a:lnTo>
                  <a:lnTo>
                    <a:pt x="0" y="156"/>
                  </a:lnTo>
                  <a:lnTo>
                    <a:pt x="0" y="156"/>
                  </a:lnTo>
                  <a:lnTo>
                    <a:pt x="0" y="156"/>
                  </a:lnTo>
                  <a:lnTo>
                    <a:pt x="4" y="156"/>
                  </a:lnTo>
                  <a:lnTo>
                    <a:pt x="4" y="156"/>
                  </a:lnTo>
                  <a:lnTo>
                    <a:pt x="4" y="156"/>
                  </a:lnTo>
                  <a:lnTo>
                    <a:pt x="4" y="152"/>
                  </a:lnTo>
                  <a:lnTo>
                    <a:pt x="4" y="152"/>
                  </a:lnTo>
                  <a:lnTo>
                    <a:pt x="4" y="152"/>
                  </a:lnTo>
                  <a:lnTo>
                    <a:pt x="4" y="152"/>
                  </a:lnTo>
                  <a:lnTo>
                    <a:pt x="4" y="152"/>
                  </a:lnTo>
                  <a:lnTo>
                    <a:pt x="4" y="148"/>
                  </a:lnTo>
                  <a:lnTo>
                    <a:pt x="4" y="148"/>
                  </a:lnTo>
                  <a:lnTo>
                    <a:pt x="4" y="148"/>
                  </a:lnTo>
                  <a:lnTo>
                    <a:pt x="8" y="144"/>
                  </a:lnTo>
                  <a:lnTo>
                    <a:pt x="8" y="142"/>
                  </a:lnTo>
                  <a:lnTo>
                    <a:pt x="8" y="142"/>
                  </a:lnTo>
                  <a:lnTo>
                    <a:pt x="12" y="138"/>
                  </a:lnTo>
                  <a:lnTo>
                    <a:pt x="12" y="138"/>
                  </a:lnTo>
                  <a:lnTo>
                    <a:pt x="14" y="134"/>
                  </a:lnTo>
                  <a:lnTo>
                    <a:pt x="14" y="130"/>
                  </a:lnTo>
                  <a:lnTo>
                    <a:pt x="22" y="122"/>
                  </a:lnTo>
                  <a:lnTo>
                    <a:pt x="22" y="118"/>
                  </a:lnTo>
                  <a:lnTo>
                    <a:pt x="26" y="118"/>
                  </a:lnTo>
                  <a:lnTo>
                    <a:pt x="26" y="114"/>
                  </a:lnTo>
                  <a:lnTo>
                    <a:pt x="30" y="114"/>
                  </a:lnTo>
                  <a:lnTo>
                    <a:pt x="30" y="114"/>
                  </a:lnTo>
                  <a:lnTo>
                    <a:pt x="30" y="114"/>
                  </a:lnTo>
                  <a:lnTo>
                    <a:pt x="30" y="112"/>
                  </a:lnTo>
                  <a:lnTo>
                    <a:pt x="30" y="104"/>
                  </a:lnTo>
                  <a:lnTo>
                    <a:pt x="30" y="92"/>
                  </a:lnTo>
                  <a:lnTo>
                    <a:pt x="30" y="88"/>
                  </a:lnTo>
                  <a:lnTo>
                    <a:pt x="30" y="88"/>
                  </a:lnTo>
                  <a:lnTo>
                    <a:pt x="30" y="82"/>
                  </a:lnTo>
                  <a:lnTo>
                    <a:pt x="30" y="78"/>
                  </a:lnTo>
                  <a:lnTo>
                    <a:pt x="30" y="78"/>
                  </a:lnTo>
                  <a:lnTo>
                    <a:pt x="34" y="66"/>
                  </a:lnTo>
                  <a:lnTo>
                    <a:pt x="34" y="62"/>
                  </a:lnTo>
                  <a:lnTo>
                    <a:pt x="34" y="58"/>
                  </a:lnTo>
                  <a:lnTo>
                    <a:pt x="34" y="58"/>
                  </a:lnTo>
                  <a:lnTo>
                    <a:pt x="34" y="56"/>
                  </a:lnTo>
                  <a:lnTo>
                    <a:pt x="38" y="52"/>
                  </a:lnTo>
                  <a:lnTo>
                    <a:pt x="38" y="52"/>
                  </a:lnTo>
                  <a:lnTo>
                    <a:pt x="30" y="48"/>
                  </a:lnTo>
                  <a:lnTo>
                    <a:pt x="30" y="48"/>
                  </a:lnTo>
                  <a:lnTo>
                    <a:pt x="30" y="44"/>
                  </a:lnTo>
                  <a:lnTo>
                    <a:pt x="30" y="44"/>
                  </a:lnTo>
                  <a:lnTo>
                    <a:pt x="30" y="44"/>
                  </a:lnTo>
                  <a:lnTo>
                    <a:pt x="30" y="44"/>
                  </a:lnTo>
                  <a:lnTo>
                    <a:pt x="30" y="44"/>
                  </a:lnTo>
                  <a:lnTo>
                    <a:pt x="30" y="44"/>
                  </a:lnTo>
                  <a:lnTo>
                    <a:pt x="30" y="44"/>
                  </a:lnTo>
                  <a:lnTo>
                    <a:pt x="30" y="42"/>
                  </a:lnTo>
                  <a:lnTo>
                    <a:pt x="30" y="42"/>
                  </a:lnTo>
                  <a:lnTo>
                    <a:pt x="30" y="42"/>
                  </a:lnTo>
                  <a:lnTo>
                    <a:pt x="26" y="34"/>
                  </a:lnTo>
                  <a:lnTo>
                    <a:pt x="26" y="34"/>
                  </a:lnTo>
                  <a:lnTo>
                    <a:pt x="26" y="34"/>
                  </a:lnTo>
                  <a:lnTo>
                    <a:pt x="26" y="30"/>
                  </a:lnTo>
                  <a:lnTo>
                    <a:pt x="26" y="30"/>
                  </a:lnTo>
                  <a:lnTo>
                    <a:pt x="26" y="26"/>
                  </a:lnTo>
                  <a:lnTo>
                    <a:pt x="26" y="22"/>
                  </a:lnTo>
                  <a:lnTo>
                    <a:pt x="26" y="22"/>
                  </a:lnTo>
                  <a:lnTo>
                    <a:pt x="22" y="12"/>
                  </a:lnTo>
                  <a:lnTo>
                    <a:pt x="22" y="8"/>
                  </a:lnTo>
                  <a:lnTo>
                    <a:pt x="22" y="8"/>
                  </a:lnTo>
                  <a:lnTo>
                    <a:pt x="22" y="4"/>
                  </a:lnTo>
                  <a:lnTo>
                    <a:pt x="26" y="4"/>
                  </a:lnTo>
                  <a:lnTo>
                    <a:pt x="38" y="0"/>
                  </a:lnTo>
                  <a:lnTo>
                    <a:pt x="40" y="0"/>
                  </a:lnTo>
                  <a:lnTo>
                    <a:pt x="48" y="8"/>
                  </a:lnTo>
                  <a:lnTo>
                    <a:pt x="60" y="12"/>
                  </a:lnTo>
                  <a:lnTo>
                    <a:pt x="60" y="12"/>
                  </a:lnTo>
                  <a:lnTo>
                    <a:pt x="64" y="14"/>
                  </a:lnTo>
                  <a:lnTo>
                    <a:pt x="70" y="18"/>
                  </a:lnTo>
                  <a:lnTo>
                    <a:pt x="74" y="22"/>
                  </a:lnTo>
                  <a:lnTo>
                    <a:pt x="78" y="22"/>
                  </a:lnTo>
                  <a:lnTo>
                    <a:pt x="82" y="26"/>
                  </a:lnTo>
                  <a:lnTo>
                    <a:pt x="90" y="30"/>
                  </a:lnTo>
                  <a:lnTo>
                    <a:pt x="98" y="38"/>
                  </a:lnTo>
                  <a:lnTo>
                    <a:pt x="108" y="42"/>
                  </a:lnTo>
                  <a:lnTo>
                    <a:pt x="112" y="44"/>
                  </a:lnTo>
                  <a:lnTo>
                    <a:pt x="120" y="48"/>
                  </a:lnTo>
                  <a:lnTo>
                    <a:pt x="128" y="52"/>
                  </a:lnTo>
                  <a:lnTo>
                    <a:pt x="134" y="58"/>
                  </a:lnTo>
                  <a:lnTo>
                    <a:pt x="142" y="62"/>
                  </a:lnTo>
                  <a:lnTo>
                    <a:pt x="150" y="66"/>
                  </a:lnTo>
                  <a:lnTo>
                    <a:pt x="150" y="66"/>
                  </a:lnTo>
                  <a:lnTo>
                    <a:pt x="150" y="70"/>
                  </a:lnTo>
                  <a:lnTo>
                    <a:pt x="150" y="78"/>
                  </a:lnTo>
                  <a:lnTo>
                    <a:pt x="150" y="82"/>
                  </a:lnTo>
                  <a:lnTo>
                    <a:pt x="150" y="84"/>
                  </a:lnTo>
                  <a:lnTo>
                    <a:pt x="150" y="88"/>
                  </a:lnTo>
                  <a:lnTo>
                    <a:pt x="150" y="122"/>
                  </a:lnTo>
                  <a:lnTo>
                    <a:pt x="150" y="126"/>
                  </a:lnTo>
                  <a:lnTo>
                    <a:pt x="150" y="134"/>
                  </a:lnTo>
                  <a:lnTo>
                    <a:pt x="150" y="134"/>
                  </a:lnTo>
                  <a:lnTo>
                    <a:pt x="150" y="134"/>
                  </a:lnTo>
                  <a:lnTo>
                    <a:pt x="150" y="134"/>
                  </a:lnTo>
                  <a:lnTo>
                    <a:pt x="150" y="134"/>
                  </a:lnTo>
                  <a:lnTo>
                    <a:pt x="146" y="134"/>
                  </a:lnTo>
                  <a:lnTo>
                    <a:pt x="146" y="134"/>
                  </a:lnTo>
                  <a:lnTo>
                    <a:pt x="146" y="134"/>
                  </a:lnTo>
                  <a:lnTo>
                    <a:pt x="142" y="134"/>
                  </a:lnTo>
                  <a:lnTo>
                    <a:pt x="142" y="134"/>
                  </a:lnTo>
                  <a:lnTo>
                    <a:pt x="142" y="134"/>
                  </a:lnTo>
                  <a:lnTo>
                    <a:pt x="142" y="134"/>
                  </a:lnTo>
                  <a:lnTo>
                    <a:pt x="142" y="134"/>
                  </a:lnTo>
                  <a:lnTo>
                    <a:pt x="142" y="134"/>
                  </a:lnTo>
                  <a:lnTo>
                    <a:pt x="142" y="134"/>
                  </a:lnTo>
                  <a:lnTo>
                    <a:pt x="142" y="134"/>
                  </a:lnTo>
                  <a:lnTo>
                    <a:pt x="142" y="134"/>
                  </a:lnTo>
                  <a:lnTo>
                    <a:pt x="138" y="134"/>
                  </a:lnTo>
                  <a:lnTo>
                    <a:pt x="138" y="134"/>
                  </a:lnTo>
                  <a:lnTo>
                    <a:pt x="138" y="134"/>
                  </a:lnTo>
                  <a:lnTo>
                    <a:pt x="138" y="134"/>
                  </a:lnTo>
                  <a:lnTo>
                    <a:pt x="138" y="134"/>
                  </a:lnTo>
                  <a:lnTo>
                    <a:pt x="138" y="134"/>
                  </a:lnTo>
                  <a:lnTo>
                    <a:pt x="134" y="138"/>
                  </a:lnTo>
                  <a:lnTo>
                    <a:pt x="134" y="138"/>
                  </a:lnTo>
                  <a:lnTo>
                    <a:pt x="134" y="138"/>
                  </a:lnTo>
                  <a:lnTo>
                    <a:pt x="134" y="138"/>
                  </a:lnTo>
                  <a:lnTo>
                    <a:pt x="134" y="138"/>
                  </a:lnTo>
                  <a:lnTo>
                    <a:pt x="134" y="138"/>
                  </a:lnTo>
                  <a:lnTo>
                    <a:pt x="134" y="142"/>
                  </a:lnTo>
                  <a:lnTo>
                    <a:pt x="134" y="142"/>
                  </a:lnTo>
                  <a:lnTo>
                    <a:pt x="134" y="142"/>
                  </a:lnTo>
                  <a:lnTo>
                    <a:pt x="134" y="142"/>
                  </a:lnTo>
                  <a:lnTo>
                    <a:pt x="134" y="142"/>
                  </a:lnTo>
                  <a:lnTo>
                    <a:pt x="134" y="144"/>
                  </a:lnTo>
                  <a:lnTo>
                    <a:pt x="134" y="144"/>
                  </a:lnTo>
                  <a:lnTo>
                    <a:pt x="134" y="144"/>
                  </a:lnTo>
                  <a:lnTo>
                    <a:pt x="134" y="144"/>
                  </a:lnTo>
                  <a:lnTo>
                    <a:pt x="130" y="144"/>
                  </a:lnTo>
                  <a:lnTo>
                    <a:pt x="130" y="148"/>
                  </a:lnTo>
                  <a:lnTo>
                    <a:pt x="130" y="148"/>
                  </a:lnTo>
                  <a:lnTo>
                    <a:pt x="130" y="148"/>
                  </a:lnTo>
                  <a:lnTo>
                    <a:pt x="130" y="152"/>
                  </a:lnTo>
                  <a:lnTo>
                    <a:pt x="130" y="152"/>
                  </a:lnTo>
                  <a:lnTo>
                    <a:pt x="128" y="152"/>
                  </a:lnTo>
                  <a:lnTo>
                    <a:pt x="128" y="152"/>
                  </a:lnTo>
                  <a:lnTo>
                    <a:pt x="128" y="152"/>
                  </a:lnTo>
                  <a:lnTo>
                    <a:pt x="128" y="152"/>
                  </a:lnTo>
                  <a:lnTo>
                    <a:pt x="128" y="152"/>
                  </a:lnTo>
                  <a:lnTo>
                    <a:pt x="128" y="156"/>
                  </a:lnTo>
                  <a:lnTo>
                    <a:pt x="128" y="156"/>
                  </a:lnTo>
                  <a:lnTo>
                    <a:pt x="128" y="156"/>
                  </a:lnTo>
                  <a:lnTo>
                    <a:pt x="128" y="156"/>
                  </a:lnTo>
                  <a:lnTo>
                    <a:pt x="128" y="160"/>
                  </a:lnTo>
                  <a:lnTo>
                    <a:pt x="128" y="160"/>
                  </a:lnTo>
                  <a:lnTo>
                    <a:pt x="130" y="160"/>
                  </a:lnTo>
                  <a:lnTo>
                    <a:pt x="130" y="160"/>
                  </a:lnTo>
                  <a:lnTo>
                    <a:pt x="130" y="160"/>
                  </a:lnTo>
                  <a:lnTo>
                    <a:pt x="128" y="164"/>
                  </a:lnTo>
                  <a:lnTo>
                    <a:pt x="128" y="164"/>
                  </a:lnTo>
                  <a:lnTo>
                    <a:pt x="128" y="164"/>
                  </a:lnTo>
                  <a:lnTo>
                    <a:pt x="124" y="164"/>
                  </a:lnTo>
                  <a:lnTo>
                    <a:pt x="124" y="164"/>
                  </a:lnTo>
                  <a:lnTo>
                    <a:pt x="124" y="168"/>
                  </a:lnTo>
                  <a:lnTo>
                    <a:pt x="124" y="170"/>
                  </a:lnTo>
                  <a:lnTo>
                    <a:pt x="124" y="170"/>
                  </a:lnTo>
                  <a:lnTo>
                    <a:pt x="128" y="174"/>
                  </a:lnTo>
                  <a:lnTo>
                    <a:pt x="128" y="174"/>
                  </a:lnTo>
                  <a:lnTo>
                    <a:pt x="128" y="174"/>
                  </a:lnTo>
                  <a:lnTo>
                    <a:pt x="124" y="178"/>
                  </a:lnTo>
                  <a:lnTo>
                    <a:pt x="124" y="178"/>
                  </a:lnTo>
                  <a:lnTo>
                    <a:pt x="124" y="178"/>
                  </a:lnTo>
                  <a:lnTo>
                    <a:pt x="120" y="178"/>
                  </a:lnTo>
                  <a:lnTo>
                    <a:pt x="120" y="182"/>
                  </a:lnTo>
                  <a:lnTo>
                    <a:pt x="120" y="186"/>
                  </a:lnTo>
                  <a:lnTo>
                    <a:pt x="120" y="186"/>
                  </a:lnTo>
                  <a:lnTo>
                    <a:pt x="120" y="186"/>
                  </a:lnTo>
                  <a:lnTo>
                    <a:pt x="120" y="186"/>
                  </a:lnTo>
                  <a:lnTo>
                    <a:pt x="120" y="186"/>
                  </a:lnTo>
                  <a:lnTo>
                    <a:pt x="120" y="186"/>
                  </a:lnTo>
                  <a:lnTo>
                    <a:pt x="124" y="186"/>
                  </a:lnTo>
                  <a:lnTo>
                    <a:pt x="124" y="186"/>
                  </a:lnTo>
                  <a:lnTo>
                    <a:pt x="124" y="186"/>
                  </a:lnTo>
                  <a:lnTo>
                    <a:pt x="124" y="186"/>
                  </a:lnTo>
                  <a:lnTo>
                    <a:pt x="124" y="186"/>
                  </a:lnTo>
                  <a:lnTo>
                    <a:pt x="124" y="186"/>
                  </a:lnTo>
                  <a:lnTo>
                    <a:pt x="124" y="186"/>
                  </a:lnTo>
                  <a:lnTo>
                    <a:pt x="124" y="186"/>
                  </a:lnTo>
                  <a:lnTo>
                    <a:pt x="128" y="186"/>
                  </a:lnTo>
                  <a:lnTo>
                    <a:pt x="128" y="186"/>
                  </a:lnTo>
                  <a:lnTo>
                    <a:pt x="128" y="190"/>
                  </a:lnTo>
                  <a:lnTo>
                    <a:pt x="128" y="194"/>
                  </a:lnTo>
                  <a:lnTo>
                    <a:pt x="128" y="198"/>
                  </a:lnTo>
                  <a:lnTo>
                    <a:pt x="130" y="198"/>
                  </a:lnTo>
                  <a:lnTo>
                    <a:pt x="130" y="198"/>
                  </a:lnTo>
                  <a:lnTo>
                    <a:pt x="130" y="200"/>
                  </a:lnTo>
                  <a:lnTo>
                    <a:pt x="130" y="200"/>
                  </a:lnTo>
                  <a:lnTo>
                    <a:pt x="130" y="204"/>
                  </a:lnTo>
                  <a:lnTo>
                    <a:pt x="130" y="204"/>
                  </a:lnTo>
                  <a:lnTo>
                    <a:pt x="130" y="204"/>
                  </a:lnTo>
                  <a:lnTo>
                    <a:pt x="130" y="204"/>
                  </a:lnTo>
                  <a:lnTo>
                    <a:pt x="130" y="204"/>
                  </a:lnTo>
                  <a:lnTo>
                    <a:pt x="130" y="208"/>
                  </a:lnTo>
                  <a:lnTo>
                    <a:pt x="130" y="208"/>
                  </a:lnTo>
                  <a:lnTo>
                    <a:pt x="134" y="208"/>
                  </a:lnTo>
                  <a:lnTo>
                    <a:pt x="134" y="212"/>
                  </a:lnTo>
                  <a:lnTo>
                    <a:pt x="134" y="212"/>
                  </a:lnTo>
                  <a:lnTo>
                    <a:pt x="134" y="216"/>
                  </a:lnTo>
                  <a:lnTo>
                    <a:pt x="134" y="216"/>
                  </a:lnTo>
                  <a:lnTo>
                    <a:pt x="134" y="216"/>
                  </a:lnTo>
                  <a:lnTo>
                    <a:pt x="130" y="216"/>
                  </a:lnTo>
                  <a:lnTo>
                    <a:pt x="128" y="216"/>
                  </a:lnTo>
                  <a:lnTo>
                    <a:pt x="128" y="216"/>
                  </a:lnTo>
                  <a:lnTo>
                    <a:pt x="128" y="216"/>
                  </a:lnTo>
                  <a:lnTo>
                    <a:pt x="128" y="216"/>
                  </a:lnTo>
                  <a:lnTo>
                    <a:pt x="128" y="216"/>
                  </a:lnTo>
                  <a:lnTo>
                    <a:pt x="124" y="216"/>
                  </a:lnTo>
                  <a:lnTo>
                    <a:pt x="124" y="220"/>
                  </a:lnTo>
                  <a:lnTo>
                    <a:pt x="120" y="220"/>
                  </a:lnTo>
                  <a:lnTo>
                    <a:pt x="120" y="220"/>
                  </a:lnTo>
                  <a:lnTo>
                    <a:pt x="120" y="220"/>
                  </a:lnTo>
                  <a:lnTo>
                    <a:pt x="120" y="220"/>
                  </a:lnTo>
                  <a:lnTo>
                    <a:pt x="116" y="224"/>
                  </a:lnTo>
                  <a:lnTo>
                    <a:pt x="116" y="224"/>
                  </a:lnTo>
                  <a:lnTo>
                    <a:pt x="116" y="224"/>
                  </a:lnTo>
                  <a:lnTo>
                    <a:pt x="116" y="224"/>
                  </a:lnTo>
                  <a:lnTo>
                    <a:pt x="116" y="224"/>
                  </a:lnTo>
                  <a:lnTo>
                    <a:pt x="116" y="226"/>
                  </a:lnTo>
                  <a:lnTo>
                    <a:pt x="120" y="226"/>
                  </a:lnTo>
                  <a:lnTo>
                    <a:pt x="116" y="226"/>
                  </a:lnTo>
                  <a:lnTo>
                    <a:pt x="116" y="226"/>
                  </a:lnTo>
                  <a:lnTo>
                    <a:pt x="116" y="230"/>
                  </a:lnTo>
                  <a:lnTo>
                    <a:pt x="116" y="230"/>
                  </a:lnTo>
                  <a:lnTo>
                    <a:pt x="116" y="230"/>
                  </a:lnTo>
                  <a:lnTo>
                    <a:pt x="116" y="230"/>
                  </a:lnTo>
                  <a:lnTo>
                    <a:pt x="116" y="230"/>
                  </a:lnTo>
                  <a:lnTo>
                    <a:pt x="116" y="230"/>
                  </a:lnTo>
                  <a:lnTo>
                    <a:pt x="112" y="230"/>
                  </a:lnTo>
                  <a:lnTo>
                    <a:pt x="112" y="230"/>
                  </a:lnTo>
                  <a:lnTo>
                    <a:pt x="112" y="230"/>
                  </a:lnTo>
                  <a:lnTo>
                    <a:pt x="112" y="230"/>
                  </a:lnTo>
                  <a:lnTo>
                    <a:pt x="112" y="234"/>
                  </a:lnTo>
                  <a:lnTo>
                    <a:pt x="112" y="234"/>
                  </a:lnTo>
                  <a:lnTo>
                    <a:pt x="112" y="234"/>
                  </a:lnTo>
                  <a:lnTo>
                    <a:pt x="112" y="234"/>
                  </a:lnTo>
                  <a:lnTo>
                    <a:pt x="112" y="234"/>
                  </a:lnTo>
                  <a:lnTo>
                    <a:pt x="112" y="234"/>
                  </a:lnTo>
                  <a:lnTo>
                    <a:pt x="108" y="238"/>
                  </a:lnTo>
                  <a:lnTo>
                    <a:pt x="108" y="238"/>
                  </a:lnTo>
                  <a:lnTo>
                    <a:pt x="104" y="242"/>
                  </a:lnTo>
                  <a:lnTo>
                    <a:pt x="104" y="242"/>
                  </a:lnTo>
                  <a:lnTo>
                    <a:pt x="104" y="242"/>
                  </a:lnTo>
                  <a:lnTo>
                    <a:pt x="104" y="242"/>
                  </a:lnTo>
                  <a:lnTo>
                    <a:pt x="104" y="242"/>
                  </a:lnTo>
                  <a:lnTo>
                    <a:pt x="104" y="242"/>
                  </a:lnTo>
                  <a:lnTo>
                    <a:pt x="100" y="246"/>
                  </a:lnTo>
                  <a:lnTo>
                    <a:pt x="100" y="246"/>
                  </a:lnTo>
                  <a:lnTo>
                    <a:pt x="100" y="246"/>
                  </a:lnTo>
                  <a:lnTo>
                    <a:pt x="100" y="246"/>
                  </a:lnTo>
                  <a:lnTo>
                    <a:pt x="100" y="250"/>
                  </a:lnTo>
                  <a:lnTo>
                    <a:pt x="98" y="250"/>
                  </a:lnTo>
                  <a:lnTo>
                    <a:pt x="98" y="250"/>
                  </a:lnTo>
                  <a:lnTo>
                    <a:pt x="98" y="250"/>
                  </a:lnTo>
                  <a:lnTo>
                    <a:pt x="98" y="250"/>
                  </a:lnTo>
                  <a:lnTo>
                    <a:pt x="94" y="250"/>
                  </a:lnTo>
                  <a:lnTo>
                    <a:pt x="94" y="250"/>
                  </a:lnTo>
                  <a:lnTo>
                    <a:pt x="94" y="250"/>
                  </a:lnTo>
                  <a:lnTo>
                    <a:pt x="94" y="250"/>
                  </a:lnTo>
                  <a:lnTo>
                    <a:pt x="90" y="250"/>
                  </a:lnTo>
                  <a:lnTo>
                    <a:pt x="86" y="250"/>
                  </a:lnTo>
                  <a:lnTo>
                    <a:pt x="86" y="250"/>
                  </a:lnTo>
                  <a:lnTo>
                    <a:pt x="82" y="250"/>
                  </a:lnTo>
                  <a:lnTo>
                    <a:pt x="82" y="250"/>
                  </a:lnTo>
                  <a:lnTo>
                    <a:pt x="78" y="250"/>
                  </a:lnTo>
                  <a:lnTo>
                    <a:pt x="78" y="250"/>
                  </a:lnTo>
                  <a:lnTo>
                    <a:pt x="78" y="250"/>
                  </a:lnTo>
                  <a:lnTo>
                    <a:pt x="78" y="254"/>
                  </a:lnTo>
                  <a:lnTo>
                    <a:pt x="78" y="254"/>
                  </a:lnTo>
                  <a:lnTo>
                    <a:pt x="78" y="254"/>
                  </a:lnTo>
                  <a:lnTo>
                    <a:pt x="78" y="254"/>
                  </a:lnTo>
                  <a:lnTo>
                    <a:pt x="78" y="254"/>
                  </a:lnTo>
                  <a:lnTo>
                    <a:pt x="78" y="254"/>
                  </a:lnTo>
                  <a:lnTo>
                    <a:pt x="78" y="254"/>
                  </a:lnTo>
                  <a:lnTo>
                    <a:pt x="82" y="256"/>
                  </a:lnTo>
                  <a:lnTo>
                    <a:pt x="82" y="256"/>
                  </a:lnTo>
                  <a:lnTo>
                    <a:pt x="78" y="256"/>
                  </a:lnTo>
                  <a:lnTo>
                    <a:pt x="78" y="256"/>
                  </a:lnTo>
                  <a:lnTo>
                    <a:pt x="78" y="260"/>
                  </a:lnTo>
                  <a:lnTo>
                    <a:pt x="78" y="260"/>
                  </a:lnTo>
                  <a:lnTo>
                    <a:pt x="78" y="260"/>
                  </a:lnTo>
                  <a:lnTo>
                    <a:pt x="78" y="260"/>
                  </a:lnTo>
                  <a:lnTo>
                    <a:pt x="74" y="260"/>
                  </a:lnTo>
                  <a:lnTo>
                    <a:pt x="74" y="264"/>
                  </a:lnTo>
                  <a:lnTo>
                    <a:pt x="74" y="264"/>
                  </a:lnTo>
                  <a:lnTo>
                    <a:pt x="74" y="264"/>
                  </a:lnTo>
                  <a:lnTo>
                    <a:pt x="74" y="264"/>
                  </a:lnTo>
                  <a:lnTo>
                    <a:pt x="74" y="264"/>
                  </a:lnTo>
                  <a:lnTo>
                    <a:pt x="74" y="264"/>
                  </a:lnTo>
                  <a:lnTo>
                    <a:pt x="74" y="264"/>
                  </a:lnTo>
                  <a:lnTo>
                    <a:pt x="74" y="264"/>
                  </a:lnTo>
                  <a:lnTo>
                    <a:pt x="74" y="268"/>
                  </a:lnTo>
                  <a:lnTo>
                    <a:pt x="74" y="268"/>
                  </a:lnTo>
                  <a:lnTo>
                    <a:pt x="70" y="268"/>
                  </a:lnTo>
                  <a:lnTo>
                    <a:pt x="70" y="268"/>
                  </a:lnTo>
                  <a:lnTo>
                    <a:pt x="68" y="268"/>
                  </a:lnTo>
                  <a:lnTo>
                    <a:pt x="64" y="268"/>
                  </a:lnTo>
                  <a:lnTo>
                    <a:pt x="64" y="268"/>
                  </a:lnTo>
                  <a:lnTo>
                    <a:pt x="60" y="268"/>
                  </a:lnTo>
                  <a:lnTo>
                    <a:pt x="60" y="268"/>
                  </a:lnTo>
                  <a:lnTo>
                    <a:pt x="60" y="268"/>
                  </a:lnTo>
                  <a:lnTo>
                    <a:pt x="60" y="268"/>
                  </a:lnTo>
                  <a:lnTo>
                    <a:pt x="56" y="268"/>
                  </a:lnTo>
                  <a:lnTo>
                    <a:pt x="56" y="268"/>
                  </a:lnTo>
                  <a:lnTo>
                    <a:pt x="56" y="268"/>
                  </a:lnTo>
                  <a:lnTo>
                    <a:pt x="52" y="272"/>
                  </a:lnTo>
                  <a:lnTo>
                    <a:pt x="52" y="272"/>
                  </a:lnTo>
                  <a:lnTo>
                    <a:pt x="52" y="272"/>
                  </a:lnTo>
                  <a:lnTo>
                    <a:pt x="52" y="272"/>
                  </a:lnTo>
                  <a:lnTo>
                    <a:pt x="52" y="272"/>
                  </a:lnTo>
                  <a:lnTo>
                    <a:pt x="48" y="272"/>
                  </a:lnTo>
                  <a:lnTo>
                    <a:pt x="48" y="272"/>
                  </a:lnTo>
                  <a:lnTo>
                    <a:pt x="48" y="276"/>
                  </a:lnTo>
                  <a:lnTo>
                    <a:pt x="48" y="276"/>
                  </a:lnTo>
                  <a:lnTo>
                    <a:pt x="48" y="276"/>
                  </a:lnTo>
                  <a:lnTo>
                    <a:pt x="48" y="276"/>
                  </a:lnTo>
                  <a:lnTo>
                    <a:pt x="48" y="276"/>
                  </a:lnTo>
                  <a:lnTo>
                    <a:pt x="48" y="276"/>
                  </a:lnTo>
                  <a:lnTo>
                    <a:pt x="44" y="272"/>
                  </a:lnTo>
                  <a:lnTo>
                    <a:pt x="44" y="272"/>
                  </a:lnTo>
                  <a:lnTo>
                    <a:pt x="44" y="268"/>
                  </a:lnTo>
                  <a:lnTo>
                    <a:pt x="44" y="268"/>
                  </a:lnTo>
                  <a:lnTo>
                    <a:pt x="44" y="268"/>
                  </a:lnTo>
                  <a:lnTo>
                    <a:pt x="40" y="272"/>
                  </a:lnTo>
                  <a:lnTo>
                    <a:pt x="40" y="272"/>
                  </a:lnTo>
                  <a:lnTo>
                    <a:pt x="40" y="272"/>
                  </a:lnTo>
                  <a:lnTo>
                    <a:pt x="40" y="272"/>
                  </a:lnTo>
                  <a:lnTo>
                    <a:pt x="40" y="276"/>
                  </a:lnTo>
                  <a:lnTo>
                    <a:pt x="38" y="276"/>
                  </a:lnTo>
                  <a:lnTo>
                    <a:pt x="38" y="276"/>
                  </a:lnTo>
                  <a:lnTo>
                    <a:pt x="38" y="276"/>
                  </a:lnTo>
                  <a:lnTo>
                    <a:pt x="38" y="276"/>
                  </a:lnTo>
                  <a:lnTo>
                    <a:pt x="38" y="276"/>
                  </a:lnTo>
                  <a:lnTo>
                    <a:pt x="38" y="276"/>
                  </a:lnTo>
                  <a:lnTo>
                    <a:pt x="34" y="276"/>
                  </a:lnTo>
                  <a:lnTo>
                    <a:pt x="34" y="276"/>
                  </a:lnTo>
                  <a:lnTo>
                    <a:pt x="34" y="276"/>
                  </a:lnTo>
                  <a:lnTo>
                    <a:pt x="34" y="276"/>
                  </a:lnTo>
                  <a:lnTo>
                    <a:pt x="34" y="276"/>
                  </a:lnTo>
                  <a:lnTo>
                    <a:pt x="30" y="276"/>
                  </a:lnTo>
                  <a:lnTo>
                    <a:pt x="30" y="276"/>
                  </a:lnTo>
                  <a:lnTo>
                    <a:pt x="30" y="276"/>
                  </a:lnTo>
                  <a:lnTo>
                    <a:pt x="30" y="276"/>
                  </a:lnTo>
                  <a:lnTo>
                    <a:pt x="30" y="276"/>
                  </a:lnTo>
                  <a:lnTo>
                    <a:pt x="30" y="276"/>
                  </a:lnTo>
                  <a:lnTo>
                    <a:pt x="30" y="276"/>
                  </a:lnTo>
                  <a:lnTo>
                    <a:pt x="30" y="276"/>
                  </a:lnTo>
                  <a:lnTo>
                    <a:pt x="30" y="272"/>
                  </a:lnTo>
                  <a:lnTo>
                    <a:pt x="30" y="272"/>
                  </a:lnTo>
                  <a:lnTo>
                    <a:pt x="30" y="272"/>
                  </a:lnTo>
                  <a:lnTo>
                    <a:pt x="30" y="272"/>
                  </a:lnTo>
                  <a:lnTo>
                    <a:pt x="30" y="272"/>
                  </a:lnTo>
                  <a:lnTo>
                    <a:pt x="30" y="272"/>
                  </a:lnTo>
                  <a:lnTo>
                    <a:pt x="30" y="272"/>
                  </a:lnTo>
                  <a:lnTo>
                    <a:pt x="30" y="268"/>
                  </a:lnTo>
                  <a:lnTo>
                    <a:pt x="30" y="268"/>
                  </a:lnTo>
                  <a:lnTo>
                    <a:pt x="26" y="268"/>
                  </a:lnTo>
                  <a:lnTo>
                    <a:pt x="26" y="264"/>
                  </a:lnTo>
                  <a:lnTo>
                    <a:pt x="26" y="264"/>
                  </a:lnTo>
                  <a:lnTo>
                    <a:pt x="26" y="264"/>
                  </a:lnTo>
                  <a:lnTo>
                    <a:pt x="26" y="264"/>
                  </a:lnTo>
                  <a:lnTo>
                    <a:pt x="26" y="260"/>
                  </a:lnTo>
                  <a:lnTo>
                    <a:pt x="26" y="260"/>
                  </a:lnTo>
                  <a:lnTo>
                    <a:pt x="26" y="260"/>
                  </a:lnTo>
                  <a:lnTo>
                    <a:pt x="22" y="256"/>
                  </a:lnTo>
                  <a:lnTo>
                    <a:pt x="22" y="254"/>
                  </a:lnTo>
                  <a:lnTo>
                    <a:pt x="18" y="254"/>
                  </a:lnTo>
                  <a:lnTo>
                    <a:pt x="18" y="254"/>
                  </a:lnTo>
                  <a:lnTo>
                    <a:pt x="18" y="254"/>
                  </a:lnTo>
                  <a:lnTo>
                    <a:pt x="14" y="250"/>
                  </a:lnTo>
                  <a:lnTo>
                    <a:pt x="14" y="250"/>
                  </a:lnTo>
                  <a:lnTo>
                    <a:pt x="12" y="246"/>
                  </a:lnTo>
                  <a:lnTo>
                    <a:pt x="12" y="246"/>
                  </a:lnTo>
                  <a:lnTo>
                    <a:pt x="12" y="246"/>
                  </a:lnTo>
                  <a:lnTo>
                    <a:pt x="8" y="238"/>
                  </a:lnTo>
                  <a:lnTo>
                    <a:pt x="8" y="238"/>
                  </a:lnTo>
                  <a:lnTo>
                    <a:pt x="8" y="238"/>
                  </a:lnTo>
                  <a:lnTo>
                    <a:pt x="8" y="238"/>
                  </a:lnTo>
                  <a:lnTo>
                    <a:pt x="8" y="238"/>
                  </a:lnTo>
                  <a:lnTo>
                    <a:pt x="8" y="238"/>
                  </a:lnTo>
                  <a:lnTo>
                    <a:pt x="8" y="238"/>
                  </a:lnTo>
                  <a:lnTo>
                    <a:pt x="12" y="234"/>
                  </a:lnTo>
                  <a:lnTo>
                    <a:pt x="12" y="234"/>
                  </a:lnTo>
                  <a:lnTo>
                    <a:pt x="12" y="234"/>
                  </a:lnTo>
                  <a:lnTo>
                    <a:pt x="12" y="234"/>
                  </a:lnTo>
                  <a:lnTo>
                    <a:pt x="12" y="234"/>
                  </a:lnTo>
                  <a:lnTo>
                    <a:pt x="12" y="234"/>
                  </a:lnTo>
                  <a:lnTo>
                    <a:pt x="12" y="23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58" name="Freeform 137">
              <a:extLst>
                <a:ext uri="{FF2B5EF4-FFF2-40B4-BE49-F238E27FC236}">
                  <a16:creationId xmlns:a16="http://schemas.microsoft.com/office/drawing/2014/main" id="{76DCE63F-4122-35F5-17EE-DB3DF074B144}"/>
                </a:ext>
              </a:extLst>
            </p:cNvPr>
            <p:cNvSpPr>
              <a:spLocks noEditPoints="1"/>
            </p:cNvSpPr>
            <p:nvPr/>
          </p:nvSpPr>
          <p:spPr bwMode="auto">
            <a:xfrm>
              <a:off x="5365750" y="4870518"/>
              <a:ext cx="28575" cy="22225"/>
            </a:xfrm>
            <a:custGeom>
              <a:avLst/>
              <a:gdLst>
                <a:gd name="T0" fmla="*/ 2 w 18"/>
                <a:gd name="T1" fmla="*/ 8 h 14"/>
                <a:gd name="T2" fmla="*/ 0 w 18"/>
                <a:gd name="T3" fmla="*/ 8 h 14"/>
                <a:gd name="T4" fmla="*/ 0 w 18"/>
                <a:gd name="T5" fmla="*/ 8 h 14"/>
                <a:gd name="T6" fmla="*/ 0 w 18"/>
                <a:gd name="T7" fmla="*/ 4 h 14"/>
                <a:gd name="T8" fmla="*/ 0 w 18"/>
                <a:gd name="T9" fmla="*/ 4 h 14"/>
                <a:gd name="T10" fmla="*/ 0 w 18"/>
                <a:gd name="T11" fmla="*/ 4 h 14"/>
                <a:gd name="T12" fmla="*/ 0 w 18"/>
                <a:gd name="T13" fmla="*/ 0 h 14"/>
                <a:gd name="T14" fmla="*/ 0 w 18"/>
                <a:gd name="T15" fmla="*/ 0 h 14"/>
                <a:gd name="T16" fmla="*/ 0 w 18"/>
                <a:gd name="T17" fmla="*/ 0 h 14"/>
                <a:gd name="T18" fmla="*/ 0 w 18"/>
                <a:gd name="T19" fmla="*/ 0 h 14"/>
                <a:gd name="T20" fmla="*/ 2 w 18"/>
                <a:gd name="T21" fmla="*/ 0 h 14"/>
                <a:gd name="T22" fmla="*/ 2 w 18"/>
                <a:gd name="T23" fmla="*/ 0 h 14"/>
                <a:gd name="T24" fmla="*/ 2 w 18"/>
                <a:gd name="T25" fmla="*/ 0 h 14"/>
                <a:gd name="T26" fmla="*/ 2 w 18"/>
                <a:gd name="T27" fmla="*/ 4 h 14"/>
                <a:gd name="T28" fmla="*/ 2 w 18"/>
                <a:gd name="T29" fmla="*/ 4 h 14"/>
                <a:gd name="T30" fmla="*/ 2 w 18"/>
                <a:gd name="T31" fmla="*/ 8 h 14"/>
                <a:gd name="T32" fmla="*/ 2 w 18"/>
                <a:gd name="T33" fmla="*/ 8 h 14"/>
                <a:gd name="T34" fmla="*/ 2 w 18"/>
                <a:gd name="T35" fmla="*/ 8 h 14"/>
                <a:gd name="T36" fmla="*/ 18 w 18"/>
                <a:gd name="T37" fmla="*/ 14 h 14"/>
                <a:gd name="T38" fmla="*/ 18 w 18"/>
                <a:gd name="T39" fmla="*/ 14 h 14"/>
                <a:gd name="T40" fmla="*/ 14 w 18"/>
                <a:gd name="T41" fmla="*/ 14 h 14"/>
                <a:gd name="T42" fmla="*/ 14 w 18"/>
                <a:gd name="T43" fmla="*/ 14 h 14"/>
                <a:gd name="T44" fmla="*/ 14 w 18"/>
                <a:gd name="T45" fmla="*/ 14 h 14"/>
                <a:gd name="T46" fmla="*/ 14 w 18"/>
                <a:gd name="T47" fmla="*/ 10 h 14"/>
                <a:gd name="T48" fmla="*/ 14 w 18"/>
                <a:gd name="T49" fmla="*/ 10 h 14"/>
                <a:gd name="T50" fmla="*/ 14 w 18"/>
                <a:gd name="T51" fmla="*/ 14 h 14"/>
                <a:gd name="T52" fmla="*/ 14 w 18"/>
                <a:gd name="T53" fmla="*/ 10 h 14"/>
                <a:gd name="T54" fmla="*/ 18 w 18"/>
                <a:gd name="T55" fmla="*/ 10 h 14"/>
                <a:gd name="T56" fmla="*/ 18 w 18"/>
                <a:gd name="T57" fmla="*/ 10 h 14"/>
                <a:gd name="T58" fmla="*/ 18 w 18"/>
                <a:gd name="T59" fmla="*/ 10 h 14"/>
                <a:gd name="T60" fmla="*/ 18 w 18"/>
                <a:gd name="T61" fmla="*/ 10 h 14"/>
                <a:gd name="T62" fmla="*/ 18 w 18"/>
                <a:gd name="T63" fmla="*/ 10 h 14"/>
                <a:gd name="T64" fmla="*/ 18 w 18"/>
                <a:gd name="T65" fmla="*/ 14 h 14"/>
                <a:gd name="T66" fmla="*/ 18 w 18"/>
                <a:gd name="T67" fmla="*/ 14 h 14"/>
                <a:gd name="T68" fmla="*/ 18 w 18"/>
                <a:gd name="T69" fmla="*/ 14 h 14"/>
                <a:gd name="T70" fmla="*/ 6 w 18"/>
                <a:gd name="T71" fmla="*/ 14 h 14"/>
                <a:gd name="T72" fmla="*/ 6 w 18"/>
                <a:gd name="T73" fmla="*/ 14 h 14"/>
                <a:gd name="T74" fmla="*/ 6 w 18"/>
                <a:gd name="T75" fmla="*/ 14 h 14"/>
                <a:gd name="T76" fmla="*/ 6 w 18"/>
                <a:gd name="T77" fmla="*/ 14 h 14"/>
                <a:gd name="T78" fmla="*/ 6 w 18"/>
                <a:gd name="T79" fmla="*/ 14 h 14"/>
                <a:gd name="T80" fmla="*/ 6 w 18"/>
                <a:gd name="T81" fmla="*/ 14 h 14"/>
                <a:gd name="T82" fmla="*/ 6 w 18"/>
                <a:gd name="T83" fmla="*/ 14 h 14"/>
                <a:gd name="T84" fmla="*/ 6 w 18"/>
                <a:gd name="T85" fmla="*/ 14 h 14"/>
                <a:gd name="T86" fmla="*/ 6 w 18"/>
                <a:gd name="T87" fmla="*/ 14 h 14"/>
                <a:gd name="T88" fmla="*/ 6 w 18"/>
                <a:gd name="T89" fmla="*/ 14 h 14"/>
                <a:gd name="T90" fmla="*/ 6 w 18"/>
                <a:gd name="T9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 h="14">
                  <a:moveTo>
                    <a:pt x="2" y="8"/>
                  </a:moveTo>
                  <a:lnTo>
                    <a:pt x="2" y="8"/>
                  </a:lnTo>
                  <a:lnTo>
                    <a:pt x="0" y="8"/>
                  </a:lnTo>
                  <a:lnTo>
                    <a:pt x="0" y="8"/>
                  </a:lnTo>
                  <a:lnTo>
                    <a:pt x="0" y="8"/>
                  </a:lnTo>
                  <a:lnTo>
                    <a:pt x="0" y="8"/>
                  </a:lnTo>
                  <a:lnTo>
                    <a:pt x="0" y="4"/>
                  </a:lnTo>
                  <a:lnTo>
                    <a:pt x="0" y="4"/>
                  </a:lnTo>
                  <a:lnTo>
                    <a:pt x="0" y="4"/>
                  </a:lnTo>
                  <a:lnTo>
                    <a:pt x="0" y="4"/>
                  </a:lnTo>
                  <a:lnTo>
                    <a:pt x="0" y="4"/>
                  </a:lnTo>
                  <a:lnTo>
                    <a:pt x="0" y="4"/>
                  </a:lnTo>
                  <a:lnTo>
                    <a:pt x="0" y="4"/>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4"/>
                  </a:lnTo>
                  <a:lnTo>
                    <a:pt x="2" y="4"/>
                  </a:lnTo>
                  <a:lnTo>
                    <a:pt x="2" y="4"/>
                  </a:lnTo>
                  <a:lnTo>
                    <a:pt x="2" y="4"/>
                  </a:lnTo>
                  <a:lnTo>
                    <a:pt x="2" y="4"/>
                  </a:lnTo>
                  <a:lnTo>
                    <a:pt x="2" y="8"/>
                  </a:lnTo>
                  <a:lnTo>
                    <a:pt x="2" y="8"/>
                  </a:lnTo>
                  <a:lnTo>
                    <a:pt x="2" y="8"/>
                  </a:lnTo>
                  <a:lnTo>
                    <a:pt x="2" y="8"/>
                  </a:lnTo>
                  <a:lnTo>
                    <a:pt x="2" y="8"/>
                  </a:lnTo>
                  <a:lnTo>
                    <a:pt x="2" y="8"/>
                  </a:lnTo>
                  <a:close/>
                  <a:moveTo>
                    <a:pt x="18" y="14"/>
                  </a:moveTo>
                  <a:lnTo>
                    <a:pt x="18" y="14"/>
                  </a:lnTo>
                  <a:lnTo>
                    <a:pt x="18" y="14"/>
                  </a:lnTo>
                  <a:lnTo>
                    <a:pt x="18" y="14"/>
                  </a:lnTo>
                  <a:lnTo>
                    <a:pt x="14" y="14"/>
                  </a:lnTo>
                  <a:lnTo>
                    <a:pt x="14" y="14"/>
                  </a:lnTo>
                  <a:lnTo>
                    <a:pt x="14" y="14"/>
                  </a:lnTo>
                  <a:lnTo>
                    <a:pt x="14" y="14"/>
                  </a:lnTo>
                  <a:lnTo>
                    <a:pt x="14" y="14"/>
                  </a:lnTo>
                  <a:lnTo>
                    <a:pt x="14" y="14"/>
                  </a:lnTo>
                  <a:lnTo>
                    <a:pt x="14" y="10"/>
                  </a:lnTo>
                  <a:lnTo>
                    <a:pt x="14" y="10"/>
                  </a:lnTo>
                  <a:lnTo>
                    <a:pt x="14" y="10"/>
                  </a:lnTo>
                  <a:lnTo>
                    <a:pt x="14" y="14"/>
                  </a:lnTo>
                  <a:lnTo>
                    <a:pt x="14" y="14"/>
                  </a:lnTo>
                  <a:lnTo>
                    <a:pt x="14" y="14"/>
                  </a:lnTo>
                  <a:lnTo>
                    <a:pt x="14" y="10"/>
                  </a:lnTo>
                  <a:lnTo>
                    <a:pt x="14" y="10"/>
                  </a:lnTo>
                  <a:lnTo>
                    <a:pt x="18" y="10"/>
                  </a:lnTo>
                  <a:lnTo>
                    <a:pt x="18" y="10"/>
                  </a:lnTo>
                  <a:lnTo>
                    <a:pt x="18" y="10"/>
                  </a:lnTo>
                  <a:lnTo>
                    <a:pt x="18" y="10"/>
                  </a:lnTo>
                  <a:lnTo>
                    <a:pt x="18" y="10"/>
                  </a:lnTo>
                  <a:lnTo>
                    <a:pt x="18" y="10"/>
                  </a:lnTo>
                  <a:lnTo>
                    <a:pt x="18" y="10"/>
                  </a:lnTo>
                  <a:lnTo>
                    <a:pt x="18" y="10"/>
                  </a:lnTo>
                  <a:lnTo>
                    <a:pt x="18" y="10"/>
                  </a:lnTo>
                  <a:lnTo>
                    <a:pt x="18" y="14"/>
                  </a:lnTo>
                  <a:lnTo>
                    <a:pt x="18" y="14"/>
                  </a:lnTo>
                  <a:lnTo>
                    <a:pt x="18" y="14"/>
                  </a:lnTo>
                  <a:lnTo>
                    <a:pt x="18" y="14"/>
                  </a:lnTo>
                  <a:lnTo>
                    <a:pt x="18" y="14"/>
                  </a:lnTo>
                  <a:lnTo>
                    <a:pt x="18" y="14"/>
                  </a:lnTo>
                  <a:lnTo>
                    <a:pt x="18" y="14"/>
                  </a:lnTo>
                  <a:close/>
                  <a:moveTo>
                    <a:pt x="6" y="14"/>
                  </a:move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59" name="Freeform 138">
              <a:extLst>
                <a:ext uri="{FF2B5EF4-FFF2-40B4-BE49-F238E27FC236}">
                  <a16:creationId xmlns:a16="http://schemas.microsoft.com/office/drawing/2014/main" id="{B4BCEC95-650F-BAC2-9134-87EC2AEE87F6}"/>
                </a:ext>
              </a:extLst>
            </p:cNvPr>
            <p:cNvSpPr>
              <a:spLocks/>
            </p:cNvSpPr>
            <p:nvPr/>
          </p:nvSpPr>
          <p:spPr bwMode="auto">
            <a:xfrm>
              <a:off x="4641850" y="4454593"/>
              <a:ext cx="171450" cy="238125"/>
            </a:xfrm>
            <a:custGeom>
              <a:avLst/>
              <a:gdLst>
                <a:gd name="T0" fmla="*/ 64 w 108"/>
                <a:gd name="T1" fmla="*/ 138 h 150"/>
                <a:gd name="T2" fmla="*/ 56 w 108"/>
                <a:gd name="T3" fmla="*/ 146 h 150"/>
                <a:gd name="T4" fmla="*/ 48 w 108"/>
                <a:gd name="T5" fmla="*/ 150 h 150"/>
                <a:gd name="T6" fmla="*/ 48 w 108"/>
                <a:gd name="T7" fmla="*/ 138 h 150"/>
                <a:gd name="T8" fmla="*/ 38 w 108"/>
                <a:gd name="T9" fmla="*/ 142 h 150"/>
                <a:gd name="T10" fmla="*/ 34 w 108"/>
                <a:gd name="T11" fmla="*/ 150 h 150"/>
                <a:gd name="T12" fmla="*/ 30 w 108"/>
                <a:gd name="T13" fmla="*/ 146 h 150"/>
                <a:gd name="T14" fmla="*/ 22 w 108"/>
                <a:gd name="T15" fmla="*/ 142 h 150"/>
                <a:gd name="T16" fmla="*/ 16 w 108"/>
                <a:gd name="T17" fmla="*/ 150 h 150"/>
                <a:gd name="T18" fmla="*/ 12 w 108"/>
                <a:gd name="T19" fmla="*/ 142 h 150"/>
                <a:gd name="T20" fmla="*/ 4 w 108"/>
                <a:gd name="T21" fmla="*/ 138 h 150"/>
                <a:gd name="T22" fmla="*/ 0 w 108"/>
                <a:gd name="T23" fmla="*/ 130 h 150"/>
                <a:gd name="T24" fmla="*/ 12 w 108"/>
                <a:gd name="T25" fmla="*/ 128 h 150"/>
                <a:gd name="T26" fmla="*/ 8 w 108"/>
                <a:gd name="T27" fmla="*/ 120 h 150"/>
                <a:gd name="T28" fmla="*/ 8 w 108"/>
                <a:gd name="T29" fmla="*/ 116 h 150"/>
                <a:gd name="T30" fmla="*/ 8 w 108"/>
                <a:gd name="T31" fmla="*/ 106 h 150"/>
                <a:gd name="T32" fmla="*/ 16 w 108"/>
                <a:gd name="T33" fmla="*/ 106 h 150"/>
                <a:gd name="T34" fmla="*/ 18 w 108"/>
                <a:gd name="T35" fmla="*/ 102 h 150"/>
                <a:gd name="T36" fmla="*/ 26 w 108"/>
                <a:gd name="T37" fmla="*/ 98 h 150"/>
                <a:gd name="T38" fmla="*/ 30 w 108"/>
                <a:gd name="T39" fmla="*/ 106 h 150"/>
                <a:gd name="T40" fmla="*/ 38 w 108"/>
                <a:gd name="T41" fmla="*/ 106 h 150"/>
                <a:gd name="T42" fmla="*/ 42 w 108"/>
                <a:gd name="T43" fmla="*/ 110 h 150"/>
                <a:gd name="T44" fmla="*/ 46 w 108"/>
                <a:gd name="T45" fmla="*/ 102 h 150"/>
                <a:gd name="T46" fmla="*/ 48 w 108"/>
                <a:gd name="T47" fmla="*/ 94 h 150"/>
                <a:gd name="T48" fmla="*/ 48 w 108"/>
                <a:gd name="T49" fmla="*/ 84 h 150"/>
                <a:gd name="T50" fmla="*/ 46 w 108"/>
                <a:gd name="T51" fmla="*/ 76 h 150"/>
                <a:gd name="T52" fmla="*/ 42 w 108"/>
                <a:gd name="T53" fmla="*/ 68 h 150"/>
                <a:gd name="T54" fmla="*/ 42 w 108"/>
                <a:gd name="T55" fmla="*/ 58 h 150"/>
                <a:gd name="T56" fmla="*/ 48 w 108"/>
                <a:gd name="T57" fmla="*/ 50 h 150"/>
                <a:gd name="T58" fmla="*/ 42 w 108"/>
                <a:gd name="T59" fmla="*/ 42 h 150"/>
                <a:gd name="T60" fmla="*/ 34 w 108"/>
                <a:gd name="T61" fmla="*/ 46 h 150"/>
                <a:gd name="T62" fmla="*/ 30 w 108"/>
                <a:gd name="T63" fmla="*/ 38 h 150"/>
                <a:gd name="T64" fmla="*/ 38 w 108"/>
                <a:gd name="T65" fmla="*/ 30 h 150"/>
                <a:gd name="T66" fmla="*/ 52 w 108"/>
                <a:gd name="T67" fmla="*/ 30 h 150"/>
                <a:gd name="T68" fmla="*/ 64 w 108"/>
                <a:gd name="T69" fmla="*/ 30 h 150"/>
                <a:gd name="T70" fmla="*/ 72 w 108"/>
                <a:gd name="T71" fmla="*/ 34 h 150"/>
                <a:gd name="T72" fmla="*/ 72 w 108"/>
                <a:gd name="T73" fmla="*/ 30 h 150"/>
                <a:gd name="T74" fmla="*/ 74 w 108"/>
                <a:gd name="T75" fmla="*/ 24 h 150"/>
                <a:gd name="T76" fmla="*/ 78 w 108"/>
                <a:gd name="T77" fmla="*/ 16 h 150"/>
                <a:gd name="T78" fmla="*/ 78 w 108"/>
                <a:gd name="T79" fmla="*/ 8 h 150"/>
                <a:gd name="T80" fmla="*/ 86 w 108"/>
                <a:gd name="T81" fmla="*/ 4 h 150"/>
                <a:gd name="T82" fmla="*/ 90 w 108"/>
                <a:gd name="T83" fmla="*/ 4 h 150"/>
                <a:gd name="T84" fmla="*/ 102 w 108"/>
                <a:gd name="T85" fmla="*/ 4 h 150"/>
                <a:gd name="T86" fmla="*/ 104 w 108"/>
                <a:gd name="T87" fmla="*/ 4 h 150"/>
                <a:gd name="T88" fmla="*/ 108 w 108"/>
                <a:gd name="T89" fmla="*/ 12 h 150"/>
                <a:gd name="T90" fmla="*/ 104 w 108"/>
                <a:gd name="T91" fmla="*/ 20 h 150"/>
                <a:gd name="T92" fmla="*/ 102 w 108"/>
                <a:gd name="T93" fmla="*/ 28 h 150"/>
                <a:gd name="T94" fmla="*/ 102 w 108"/>
                <a:gd name="T95" fmla="*/ 38 h 150"/>
                <a:gd name="T96" fmla="*/ 98 w 108"/>
                <a:gd name="T97" fmla="*/ 54 h 150"/>
                <a:gd name="T98" fmla="*/ 98 w 108"/>
                <a:gd name="T99" fmla="*/ 64 h 150"/>
                <a:gd name="T100" fmla="*/ 94 w 108"/>
                <a:gd name="T101" fmla="*/ 72 h 150"/>
                <a:gd name="T102" fmla="*/ 90 w 108"/>
                <a:gd name="T103" fmla="*/ 84 h 150"/>
                <a:gd name="T104" fmla="*/ 82 w 108"/>
                <a:gd name="T105" fmla="*/ 90 h 150"/>
                <a:gd name="T106" fmla="*/ 78 w 108"/>
                <a:gd name="T107" fmla="*/ 98 h 150"/>
                <a:gd name="T108" fmla="*/ 72 w 108"/>
                <a:gd name="T109" fmla="*/ 102 h 150"/>
                <a:gd name="T110" fmla="*/ 74 w 108"/>
                <a:gd name="T111" fmla="*/ 114 h 150"/>
                <a:gd name="T112" fmla="*/ 72 w 108"/>
                <a:gd name="T113" fmla="*/ 120 h 150"/>
                <a:gd name="T114" fmla="*/ 72 w 108"/>
                <a:gd name="T115" fmla="*/ 128 h 150"/>
                <a:gd name="T116" fmla="*/ 68 w 108"/>
                <a:gd name="T117" fmla="*/ 13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150">
                  <a:moveTo>
                    <a:pt x="68" y="134"/>
                  </a:moveTo>
                  <a:lnTo>
                    <a:pt x="64" y="134"/>
                  </a:lnTo>
                  <a:lnTo>
                    <a:pt x="64" y="138"/>
                  </a:lnTo>
                  <a:lnTo>
                    <a:pt x="60" y="138"/>
                  </a:lnTo>
                  <a:lnTo>
                    <a:pt x="56" y="142"/>
                  </a:lnTo>
                  <a:lnTo>
                    <a:pt x="56" y="146"/>
                  </a:lnTo>
                  <a:lnTo>
                    <a:pt x="52" y="146"/>
                  </a:lnTo>
                  <a:lnTo>
                    <a:pt x="52" y="150"/>
                  </a:lnTo>
                  <a:lnTo>
                    <a:pt x="48" y="150"/>
                  </a:lnTo>
                  <a:lnTo>
                    <a:pt x="48" y="146"/>
                  </a:lnTo>
                  <a:lnTo>
                    <a:pt x="48" y="142"/>
                  </a:lnTo>
                  <a:lnTo>
                    <a:pt x="48" y="138"/>
                  </a:lnTo>
                  <a:lnTo>
                    <a:pt x="46" y="138"/>
                  </a:lnTo>
                  <a:lnTo>
                    <a:pt x="42" y="142"/>
                  </a:lnTo>
                  <a:lnTo>
                    <a:pt x="38" y="142"/>
                  </a:lnTo>
                  <a:lnTo>
                    <a:pt x="38" y="146"/>
                  </a:lnTo>
                  <a:lnTo>
                    <a:pt x="34" y="146"/>
                  </a:lnTo>
                  <a:lnTo>
                    <a:pt x="34" y="150"/>
                  </a:lnTo>
                  <a:lnTo>
                    <a:pt x="30" y="146"/>
                  </a:lnTo>
                  <a:lnTo>
                    <a:pt x="30" y="142"/>
                  </a:lnTo>
                  <a:lnTo>
                    <a:pt x="30" y="146"/>
                  </a:lnTo>
                  <a:lnTo>
                    <a:pt x="26" y="146"/>
                  </a:lnTo>
                  <a:lnTo>
                    <a:pt x="26" y="142"/>
                  </a:lnTo>
                  <a:lnTo>
                    <a:pt x="22" y="142"/>
                  </a:lnTo>
                  <a:lnTo>
                    <a:pt x="18" y="146"/>
                  </a:lnTo>
                  <a:lnTo>
                    <a:pt x="16" y="146"/>
                  </a:lnTo>
                  <a:lnTo>
                    <a:pt x="16" y="150"/>
                  </a:lnTo>
                  <a:lnTo>
                    <a:pt x="12" y="150"/>
                  </a:lnTo>
                  <a:lnTo>
                    <a:pt x="12" y="146"/>
                  </a:lnTo>
                  <a:lnTo>
                    <a:pt x="12" y="142"/>
                  </a:lnTo>
                  <a:lnTo>
                    <a:pt x="8" y="142"/>
                  </a:lnTo>
                  <a:lnTo>
                    <a:pt x="8" y="138"/>
                  </a:lnTo>
                  <a:lnTo>
                    <a:pt x="4" y="138"/>
                  </a:lnTo>
                  <a:lnTo>
                    <a:pt x="4" y="134"/>
                  </a:lnTo>
                  <a:lnTo>
                    <a:pt x="0" y="134"/>
                  </a:lnTo>
                  <a:lnTo>
                    <a:pt x="0" y="130"/>
                  </a:lnTo>
                  <a:lnTo>
                    <a:pt x="4" y="128"/>
                  </a:lnTo>
                  <a:lnTo>
                    <a:pt x="8" y="128"/>
                  </a:lnTo>
                  <a:lnTo>
                    <a:pt x="12" y="128"/>
                  </a:lnTo>
                  <a:lnTo>
                    <a:pt x="12" y="124"/>
                  </a:lnTo>
                  <a:lnTo>
                    <a:pt x="12" y="120"/>
                  </a:lnTo>
                  <a:lnTo>
                    <a:pt x="8" y="120"/>
                  </a:lnTo>
                  <a:lnTo>
                    <a:pt x="12" y="116"/>
                  </a:lnTo>
                  <a:lnTo>
                    <a:pt x="8" y="114"/>
                  </a:lnTo>
                  <a:lnTo>
                    <a:pt x="8" y="116"/>
                  </a:lnTo>
                  <a:lnTo>
                    <a:pt x="8" y="114"/>
                  </a:lnTo>
                  <a:lnTo>
                    <a:pt x="8" y="110"/>
                  </a:lnTo>
                  <a:lnTo>
                    <a:pt x="8" y="106"/>
                  </a:lnTo>
                  <a:lnTo>
                    <a:pt x="12" y="110"/>
                  </a:lnTo>
                  <a:lnTo>
                    <a:pt x="12" y="106"/>
                  </a:lnTo>
                  <a:lnTo>
                    <a:pt x="16" y="106"/>
                  </a:lnTo>
                  <a:lnTo>
                    <a:pt x="16" y="110"/>
                  </a:lnTo>
                  <a:lnTo>
                    <a:pt x="18" y="106"/>
                  </a:lnTo>
                  <a:lnTo>
                    <a:pt x="18" y="102"/>
                  </a:lnTo>
                  <a:lnTo>
                    <a:pt x="18" y="98"/>
                  </a:lnTo>
                  <a:lnTo>
                    <a:pt x="22" y="98"/>
                  </a:lnTo>
                  <a:lnTo>
                    <a:pt x="26" y="98"/>
                  </a:lnTo>
                  <a:lnTo>
                    <a:pt x="26" y="102"/>
                  </a:lnTo>
                  <a:lnTo>
                    <a:pt x="26" y="106"/>
                  </a:lnTo>
                  <a:lnTo>
                    <a:pt x="30" y="106"/>
                  </a:lnTo>
                  <a:lnTo>
                    <a:pt x="34" y="110"/>
                  </a:lnTo>
                  <a:lnTo>
                    <a:pt x="34" y="106"/>
                  </a:lnTo>
                  <a:lnTo>
                    <a:pt x="38" y="106"/>
                  </a:lnTo>
                  <a:lnTo>
                    <a:pt x="38" y="102"/>
                  </a:lnTo>
                  <a:lnTo>
                    <a:pt x="42" y="106"/>
                  </a:lnTo>
                  <a:lnTo>
                    <a:pt x="42" y="110"/>
                  </a:lnTo>
                  <a:lnTo>
                    <a:pt x="46" y="110"/>
                  </a:lnTo>
                  <a:lnTo>
                    <a:pt x="46" y="106"/>
                  </a:lnTo>
                  <a:lnTo>
                    <a:pt x="46" y="102"/>
                  </a:lnTo>
                  <a:lnTo>
                    <a:pt x="46" y="98"/>
                  </a:lnTo>
                  <a:lnTo>
                    <a:pt x="48" y="98"/>
                  </a:lnTo>
                  <a:lnTo>
                    <a:pt x="48" y="94"/>
                  </a:lnTo>
                  <a:lnTo>
                    <a:pt x="48" y="90"/>
                  </a:lnTo>
                  <a:lnTo>
                    <a:pt x="48" y="86"/>
                  </a:lnTo>
                  <a:lnTo>
                    <a:pt x="48" y="84"/>
                  </a:lnTo>
                  <a:lnTo>
                    <a:pt x="48" y="80"/>
                  </a:lnTo>
                  <a:lnTo>
                    <a:pt x="48" y="76"/>
                  </a:lnTo>
                  <a:lnTo>
                    <a:pt x="46" y="76"/>
                  </a:lnTo>
                  <a:lnTo>
                    <a:pt x="46" y="72"/>
                  </a:lnTo>
                  <a:lnTo>
                    <a:pt x="42" y="72"/>
                  </a:lnTo>
                  <a:lnTo>
                    <a:pt x="42" y="68"/>
                  </a:lnTo>
                  <a:lnTo>
                    <a:pt x="42" y="64"/>
                  </a:lnTo>
                  <a:lnTo>
                    <a:pt x="42" y="60"/>
                  </a:lnTo>
                  <a:lnTo>
                    <a:pt x="42" y="58"/>
                  </a:lnTo>
                  <a:lnTo>
                    <a:pt x="46" y="58"/>
                  </a:lnTo>
                  <a:lnTo>
                    <a:pt x="48" y="54"/>
                  </a:lnTo>
                  <a:lnTo>
                    <a:pt x="48" y="50"/>
                  </a:lnTo>
                  <a:lnTo>
                    <a:pt x="46" y="46"/>
                  </a:lnTo>
                  <a:lnTo>
                    <a:pt x="46" y="42"/>
                  </a:lnTo>
                  <a:lnTo>
                    <a:pt x="42" y="42"/>
                  </a:lnTo>
                  <a:lnTo>
                    <a:pt x="38" y="42"/>
                  </a:lnTo>
                  <a:lnTo>
                    <a:pt x="38" y="46"/>
                  </a:lnTo>
                  <a:lnTo>
                    <a:pt x="34" y="46"/>
                  </a:lnTo>
                  <a:lnTo>
                    <a:pt x="30" y="46"/>
                  </a:lnTo>
                  <a:lnTo>
                    <a:pt x="30" y="42"/>
                  </a:lnTo>
                  <a:lnTo>
                    <a:pt x="30" y="38"/>
                  </a:lnTo>
                  <a:lnTo>
                    <a:pt x="30" y="34"/>
                  </a:lnTo>
                  <a:lnTo>
                    <a:pt x="30" y="30"/>
                  </a:lnTo>
                  <a:lnTo>
                    <a:pt x="38" y="30"/>
                  </a:lnTo>
                  <a:lnTo>
                    <a:pt x="46" y="30"/>
                  </a:lnTo>
                  <a:lnTo>
                    <a:pt x="48" y="30"/>
                  </a:lnTo>
                  <a:lnTo>
                    <a:pt x="52" y="30"/>
                  </a:lnTo>
                  <a:lnTo>
                    <a:pt x="56" y="30"/>
                  </a:lnTo>
                  <a:lnTo>
                    <a:pt x="60" y="30"/>
                  </a:lnTo>
                  <a:lnTo>
                    <a:pt x="64" y="30"/>
                  </a:lnTo>
                  <a:lnTo>
                    <a:pt x="64" y="34"/>
                  </a:lnTo>
                  <a:lnTo>
                    <a:pt x="68" y="34"/>
                  </a:lnTo>
                  <a:lnTo>
                    <a:pt x="72" y="34"/>
                  </a:lnTo>
                  <a:lnTo>
                    <a:pt x="72" y="38"/>
                  </a:lnTo>
                  <a:lnTo>
                    <a:pt x="72" y="34"/>
                  </a:lnTo>
                  <a:lnTo>
                    <a:pt x="72" y="30"/>
                  </a:lnTo>
                  <a:lnTo>
                    <a:pt x="72" y="28"/>
                  </a:lnTo>
                  <a:lnTo>
                    <a:pt x="74" y="28"/>
                  </a:lnTo>
                  <a:lnTo>
                    <a:pt x="74" y="24"/>
                  </a:lnTo>
                  <a:lnTo>
                    <a:pt x="74" y="20"/>
                  </a:lnTo>
                  <a:lnTo>
                    <a:pt x="78" y="20"/>
                  </a:lnTo>
                  <a:lnTo>
                    <a:pt x="78" y="16"/>
                  </a:lnTo>
                  <a:lnTo>
                    <a:pt x="74" y="16"/>
                  </a:lnTo>
                  <a:lnTo>
                    <a:pt x="78" y="12"/>
                  </a:lnTo>
                  <a:lnTo>
                    <a:pt x="78" y="8"/>
                  </a:lnTo>
                  <a:lnTo>
                    <a:pt x="78" y="4"/>
                  </a:lnTo>
                  <a:lnTo>
                    <a:pt x="82" y="4"/>
                  </a:lnTo>
                  <a:lnTo>
                    <a:pt x="86" y="4"/>
                  </a:lnTo>
                  <a:lnTo>
                    <a:pt x="90" y="4"/>
                  </a:lnTo>
                  <a:lnTo>
                    <a:pt x="90" y="0"/>
                  </a:lnTo>
                  <a:lnTo>
                    <a:pt x="90" y="4"/>
                  </a:lnTo>
                  <a:lnTo>
                    <a:pt x="94" y="4"/>
                  </a:lnTo>
                  <a:lnTo>
                    <a:pt x="98" y="4"/>
                  </a:lnTo>
                  <a:lnTo>
                    <a:pt x="102" y="4"/>
                  </a:lnTo>
                  <a:lnTo>
                    <a:pt x="102" y="8"/>
                  </a:lnTo>
                  <a:lnTo>
                    <a:pt x="102" y="4"/>
                  </a:lnTo>
                  <a:lnTo>
                    <a:pt x="104" y="4"/>
                  </a:lnTo>
                  <a:lnTo>
                    <a:pt x="108" y="4"/>
                  </a:lnTo>
                  <a:lnTo>
                    <a:pt x="108" y="8"/>
                  </a:lnTo>
                  <a:lnTo>
                    <a:pt x="108" y="12"/>
                  </a:lnTo>
                  <a:lnTo>
                    <a:pt x="104" y="12"/>
                  </a:lnTo>
                  <a:lnTo>
                    <a:pt x="104" y="16"/>
                  </a:lnTo>
                  <a:lnTo>
                    <a:pt x="104" y="20"/>
                  </a:lnTo>
                  <a:lnTo>
                    <a:pt x="104" y="24"/>
                  </a:lnTo>
                  <a:lnTo>
                    <a:pt x="102" y="24"/>
                  </a:lnTo>
                  <a:lnTo>
                    <a:pt x="102" y="28"/>
                  </a:lnTo>
                  <a:lnTo>
                    <a:pt x="102" y="30"/>
                  </a:lnTo>
                  <a:lnTo>
                    <a:pt x="102" y="34"/>
                  </a:lnTo>
                  <a:lnTo>
                    <a:pt x="102" y="38"/>
                  </a:lnTo>
                  <a:lnTo>
                    <a:pt x="98" y="46"/>
                  </a:lnTo>
                  <a:lnTo>
                    <a:pt x="98" y="50"/>
                  </a:lnTo>
                  <a:lnTo>
                    <a:pt x="98" y="54"/>
                  </a:lnTo>
                  <a:lnTo>
                    <a:pt x="98" y="58"/>
                  </a:lnTo>
                  <a:lnTo>
                    <a:pt x="98" y="60"/>
                  </a:lnTo>
                  <a:lnTo>
                    <a:pt x="98" y="64"/>
                  </a:lnTo>
                  <a:lnTo>
                    <a:pt x="94" y="64"/>
                  </a:lnTo>
                  <a:lnTo>
                    <a:pt x="94" y="68"/>
                  </a:lnTo>
                  <a:lnTo>
                    <a:pt x="94" y="72"/>
                  </a:lnTo>
                  <a:lnTo>
                    <a:pt x="94" y="76"/>
                  </a:lnTo>
                  <a:lnTo>
                    <a:pt x="94" y="80"/>
                  </a:lnTo>
                  <a:lnTo>
                    <a:pt x="90" y="84"/>
                  </a:lnTo>
                  <a:lnTo>
                    <a:pt x="86" y="84"/>
                  </a:lnTo>
                  <a:lnTo>
                    <a:pt x="82" y="86"/>
                  </a:lnTo>
                  <a:lnTo>
                    <a:pt x="82" y="90"/>
                  </a:lnTo>
                  <a:lnTo>
                    <a:pt x="78" y="90"/>
                  </a:lnTo>
                  <a:lnTo>
                    <a:pt x="78" y="94"/>
                  </a:lnTo>
                  <a:lnTo>
                    <a:pt x="78" y="98"/>
                  </a:lnTo>
                  <a:lnTo>
                    <a:pt x="74" y="98"/>
                  </a:lnTo>
                  <a:lnTo>
                    <a:pt x="74" y="102"/>
                  </a:lnTo>
                  <a:lnTo>
                    <a:pt x="72" y="102"/>
                  </a:lnTo>
                  <a:lnTo>
                    <a:pt x="72" y="106"/>
                  </a:lnTo>
                  <a:lnTo>
                    <a:pt x="74" y="110"/>
                  </a:lnTo>
                  <a:lnTo>
                    <a:pt x="74" y="114"/>
                  </a:lnTo>
                  <a:lnTo>
                    <a:pt x="72" y="114"/>
                  </a:lnTo>
                  <a:lnTo>
                    <a:pt x="72" y="116"/>
                  </a:lnTo>
                  <a:lnTo>
                    <a:pt x="72" y="120"/>
                  </a:lnTo>
                  <a:lnTo>
                    <a:pt x="74" y="124"/>
                  </a:lnTo>
                  <a:lnTo>
                    <a:pt x="72" y="124"/>
                  </a:lnTo>
                  <a:lnTo>
                    <a:pt x="72" y="128"/>
                  </a:lnTo>
                  <a:lnTo>
                    <a:pt x="72" y="130"/>
                  </a:lnTo>
                  <a:lnTo>
                    <a:pt x="68" y="130"/>
                  </a:lnTo>
                  <a:lnTo>
                    <a:pt x="68" y="134"/>
                  </a:lnTo>
                  <a:lnTo>
                    <a:pt x="68" y="134"/>
                  </a:lnTo>
                  <a:lnTo>
                    <a:pt x="68" y="13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60" name="Freeform 139">
              <a:extLst>
                <a:ext uri="{FF2B5EF4-FFF2-40B4-BE49-F238E27FC236}">
                  <a16:creationId xmlns:a16="http://schemas.microsoft.com/office/drawing/2014/main" id="{7D60DF11-CC13-B5DA-C623-27E400BA7802}"/>
                </a:ext>
              </a:extLst>
            </p:cNvPr>
            <p:cNvSpPr>
              <a:spLocks/>
            </p:cNvSpPr>
            <p:nvPr/>
          </p:nvSpPr>
          <p:spPr bwMode="auto">
            <a:xfrm>
              <a:off x="4664075" y="4413318"/>
              <a:ext cx="434975" cy="511175"/>
            </a:xfrm>
            <a:custGeom>
              <a:avLst/>
              <a:gdLst>
                <a:gd name="T0" fmla="*/ 30 w 274"/>
                <a:gd name="T1" fmla="*/ 194 h 322"/>
                <a:gd name="T2" fmla="*/ 12 w 274"/>
                <a:gd name="T3" fmla="*/ 190 h 322"/>
                <a:gd name="T4" fmla="*/ 4 w 274"/>
                <a:gd name="T5" fmla="*/ 190 h 322"/>
                <a:gd name="T6" fmla="*/ 16 w 274"/>
                <a:gd name="T7" fmla="*/ 172 h 322"/>
                <a:gd name="T8" fmla="*/ 24 w 274"/>
                <a:gd name="T9" fmla="*/ 168 h 322"/>
                <a:gd name="T10" fmla="*/ 34 w 274"/>
                <a:gd name="T11" fmla="*/ 176 h 322"/>
                <a:gd name="T12" fmla="*/ 50 w 274"/>
                <a:gd name="T13" fmla="*/ 164 h 322"/>
                <a:gd name="T14" fmla="*/ 56 w 274"/>
                <a:gd name="T15" fmla="*/ 150 h 322"/>
                <a:gd name="T16" fmla="*/ 60 w 274"/>
                <a:gd name="T17" fmla="*/ 136 h 322"/>
                <a:gd name="T18" fmla="*/ 64 w 274"/>
                <a:gd name="T19" fmla="*/ 120 h 322"/>
                <a:gd name="T20" fmla="*/ 80 w 274"/>
                <a:gd name="T21" fmla="*/ 106 h 322"/>
                <a:gd name="T22" fmla="*/ 84 w 274"/>
                <a:gd name="T23" fmla="*/ 86 h 322"/>
                <a:gd name="T24" fmla="*/ 86 w 274"/>
                <a:gd name="T25" fmla="*/ 60 h 322"/>
                <a:gd name="T26" fmla="*/ 90 w 274"/>
                <a:gd name="T27" fmla="*/ 42 h 322"/>
                <a:gd name="T28" fmla="*/ 94 w 274"/>
                <a:gd name="T29" fmla="*/ 24 h 322"/>
                <a:gd name="T30" fmla="*/ 98 w 274"/>
                <a:gd name="T31" fmla="*/ 12 h 322"/>
                <a:gd name="T32" fmla="*/ 114 w 274"/>
                <a:gd name="T33" fmla="*/ 8 h 322"/>
                <a:gd name="T34" fmla="*/ 128 w 274"/>
                <a:gd name="T35" fmla="*/ 16 h 322"/>
                <a:gd name="T36" fmla="*/ 146 w 274"/>
                <a:gd name="T37" fmla="*/ 24 h 322"/>
                <a:gd name="T38" fmla="*/ 154 w 274"/>
                <a:gd name="T39" fmla="*/ 8 h 322"/>
                <a:gd name="T40" fmla="*/ 172 w 274"/>
                <a:gd name="T41" fmla="*/ 8 h 322"/>
                <a:gd name="T42" fmla="*/ 188 w 274"/>
                <a:gd name="T43" fmla="*/ 8 h 322"/>
                <a:gd name="T44" fmla="*/ 200 w 274"/>
                <a:gd name="T45" fmla="*/ 4 h 322"/>
                <a:gd name="T46" fmla="*/ 214 w 274"/>
                <a:gd name="T47" fmla="*/ 4 h 322"/>
                <a:gd name="T48" fmla="*/ 228 w 274"/>
                <a:gd name="T49" fmla="*/ 16 h 322"/>
                <a:gd name="T50" fmla="*/ 244 w 274"/>
                <a:gd name="T51" fmla="*/ 16 h 322"/>
                <a:gd name="T52" fmla="*/ 250 w 274"/>
                <a:gd name="T53" fmla="*/ 16 h 322"/>
                <a:gd name="T54" fmla="*/ 262 w 274"/>
                <a:gd name="T55" fmla="*/ 28 h 322"/>
                <a:gd name="T56" fmla="*/ 266 w 274"/>
                <a:gd name="T57" fmla="*/ 46 h 322"/>
                <a:gd name="T58" fmla="*/ 270 w 274"/>
                <a:gd name="T59" fmla="*/ 58 h 322"/>
                <a:gd name="T60" fmla="*/ 258 w 274"/>
                <a:gd name="T61" fmla="*/ 76 h 322"/>
                <a:gd name="T62" fmla="*/ 250 w 274"/>
                <a:gd name="T63" fmla="*/ 90 h 322"/>
                <a:gd name="T64" fmla="*/ 246 w 274"/>
                <a:gd name="T65" fmla="*/ 110 h 322"/>
                <a:gd name="T66" fmla="*/ 244 w 274"/>
                <a:gd name="T67" fmla="*/ 128 h 322"/>
                <a:gd name="T68" fmla="*/ 244 w 274"/>
                <a:gd name="T69" fmla="*/ 146 h 322"/>
                <a:gd name="T70" fmla="*/ 246 w 274"/>
                <a:gd name="T71" fmla="*/ 168 h 322"/>
                <a:gd name="T72" fmla="*/ 246 w 274"/>
                <a:gd name="T73" fmla="*/ 184 h 322"/>
                <a:gd name="T74" fmla="*/ 250 w 274"/>
                <a:gd name="T75" fmla="*/ 206 h 322"/>
                <a:gd name="T76" fmla="*/ 262 w 274"/>
                <a:gd name="T77" fmla="*/ 220 h 322"/>
                <a:gd name="T78" fmla="*/ 258 w 274"/>
                <a:gd name="T79" fmla="*/ 232 h 322"/>
                <a:gd name="T80" fmla="*/ 240 w 274"/>
                <a:gd name="T81" fmla="*/ 244 h 322"/>
                <a:gd name="T82" fmla="*/ 236 w 274"/>
                <a:gd name="T83" fmla="*/ 262 h 322"/>
                <a:gd name="T84" fmla="*/ 232 w 274"/>
                <a:gd name="T85" fmla="*/ 280 h 322"/>
                <a:gd name="T86" fmla="*/ 236 w 274"/>
                <a:gd name="T87" fmla="*/ 300 h 322"/>
                <a:gd name="T88" fmla="*/ 250 w 274"/>
                <a:gd name="T89" fmla="*/ 302 h 322"/>
                <a:gd name="T90" fmla="*/ 250 w 274"/>
                <a:gd name="T91" fmla="*/ 322 h 322"/>
                <a:gd name="T92" fmla="*/ 236 w 274"/>
                <a:gd name="T93" fmla="*/ 314 h 322"/>
                <a:gd name="T94" fmla="*/ 222 w 274"/>
                <a:gd name="T95" fmla="*/ 302 h 322"/>
                <a:gd name="T96" fmla="*/ 210 w 274"/>
                <a:gd name="T97" fmla="*/ 300 h 322"/>
                <a:gd name="T98" fmla="*/ 188 w 274"/>
                <a:gd name="T99" fmla="*/ 292 h 322"/>
                <a:gd name="T100" fmla="*/ 172 w 274"/>
                <a:gd name="T101" fmla="*/ 288 h 322"/>
                <a:gd name="T102" fmla="*/ 170 w 274"/>
                <a:gd name="T103" fmla="*/ 280 h 322"/>
                <a:gd name="T104" fmla="*/ 146 w 274"/>
                <a:gd name="T105" fmla="*/ 280 h 322"/>
                <a:gd name="T106" fmla="*/ 146 w 274"/>
                <a:gd name="T107" fmla="*/ 272 h 322"/>
                <a:gd name="T108" fmla="*/ 140 w 274"/>
                <a:gd name="T109" fmla="*/ 250 h 322"/>
                <a:gd name="T110" fmla="*/ 140 w 274"/>
                <a:gd name="T111" fmla="*/ 228 h 322"/>
                <a:gd name="T112" fmla="*/ 120 w 274"/>
                <a:gd name="T113" fmla="*/ 216 h 322"/>
                <a:gd name="T114" fmla="*/ 106 w 274"/>
                <a:gd name="T115" fmla="*/ 214 h 322"/>
                <a:gd name="T116" fmla="*/ 106 w 274"/>
                <a:gd name="T117" fmla="*/ 228 h 322"/>
                <a:gd name="T118" fmla="*/ 84 w 274"/>
                <a:gd name="T119" fmla="*/ 232 h 322"/>
                <a:gd name="T120" fmla="*/ 72 w 274"/>
                <a:gd name="T121" fmla="*/ 220 h 322"/>
                <a:gd name="T122" fmla="*/ 64 w 274"/>
                <a:gd name="T123" fmla="*/ 202 h 322"/>
                <a:gd name="T124" fmla="*/ 56 w 274"/>
                <a:gd name="T125" fmla="*/ 19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 h="322">
                  <a:moveTo>
                    <a:pt x="56" y="190"/>
                  </a:moveTo>
                  <a:lnTo>
                    <a:pt x="54" y="190"/>
                  </a:lnTo>
                  <a:lnTo>
                    <a:pt x="42" y="190"/>
                  </a:lnTo>
                  <a:lnTo>
                    <a:pt x="38" y="190"/>
                  </a:lnTo>
                  <a:lnTo>
                    <a:pt x="34" y="194"/>
                  </a:lnTo>
                  <a:lnTo>
                    <a:pt x="30" y="194"/>
                  </a:lnTo>
                  <a:lnTo>
                    <a:pt x="30" y="190"/>
                  </a:lnTo>
                  <a:lnTo>
                    <a:pt x="26" y="190"/>
                  </a:lnTo>
                  <a:lnTo>
                    <a:pt x="24" y="190"/>
                  </a:lnTo>
                  <a:lnTo>
                    <a:pt x="20" y="190"/>
                  </a:lnTo>
                  <a:lnTo>
                    <a:pt x="16" y="190"/>
                  </a:lnTo>
                  <a:lnTo>
                    <a:pt x="12" y="190"/>
                  </a:lnTo>
                  <a:lnTo>
                    <a:pt x="8" y="190"/>
                  </a:lnTo>
                  <a:lnTo>
                    <a:pt x="8" y="194"/>
                  </a:lnTo>
                  <a:lnTo>
                    <a:pt x="4" y="194"/>
                  </a:lnTo>
                  <a:lnTo>
                    <a:pt x="4" y="190"/>
                  </a:lnTo>
                  <a:lnTo>
                    <a:pt x="0" y="190"/>
                  </a:lnTo>
                  <a:lnTo>
                    <a:pt x="4" y="190"/>
                  </a:lnTo>
                  <a:lnTo>
                    <a:pt x="8" y="190"/>
                  </a:lnTo>
                  <a:lnTo>
                    <a:pt x="8" y="184"/>
                  </a:lnTo>
                  <a:lnTo>
                    <a:pt x="8" y="180"/>
                  </a:lnTo>
                  <a:lnTo>
                    <a:pt x="8" y="176"/>
                  </a:lnTo>
                  <a:lnTo>
                    <a:pt x="12" y="172"/>
                  </a:lnTo>
                  <a:lnTo>
                    <a:pt x="16" y="172"/>
                  </a:lnTo>
                  <a:lnTo>
                    <a:pt x="16" y="168"/>
                  </a:lnTo>
                  <a:lnTo>
                    <a:pt x="16" y="172"/>
                  </a:lnTo>
                  <a:lnTo>
                    <a:pt x="20" y="176"/>
                  </a:lnTo>
                  <a:lnTo>
                    <a:pt x="20" y="172"/>
                  </a:lnTo>
                  <a:lnTo>
                    <a:pt x="24" y="172"/>
                  </a:lnTo>
                  <a:lnTo>
                    <a:pt x="24" y="168"/>
                  </a:lnTo>
                  <a:lnTo>
                    <a:pt x="26" y="168"/>
                  </a:lnTo>
                  <a:lnTo>
                    <a:pt x="30" y="164"/>
                  </a:lnTo>
                  <a:lnTo>
                    <a:pt x="34" y="164"/>
                  </a:lnTo>
                  <a:lnTo>
                    <a:pt x="34" y="168"/>
                  </a:lnTo>
                  <a:lnTo>
                    <a:pt x="34" y="172"/>
                  </a:lnTo>
                  <a:lnTo>
                    <a:pt x="34" y="176"/>
                  </a:lnTo>
                  <a:lnTo>
                    <a:pt x="38" y="176"/>
                  </a:lnTo>
                  <a:lnTo>
                    <a:pt x="38" y="172"/>
                  </a:lnTo>
                  <a:lnTo>
                    <a:pt x="42" y="172"/>
                  </a:lnTo>
                  <a:lnTo>
                    <a:pt x="42" y="168"/>
                  </a:lnTo>
                  <a:lnTo>
                    <a:pt x="46" y="164"/>
                  </a:lnTo>
                  <a:lnTo>
                    <a:pt x="50" y="164"/>
                  </a:lnTo>
                  <a:lnTo>
                    <a:pt x="50" y="160"/>
                  </a:lnTo>
                  <a:lnTo>
                    <a:pt x="54" y="160"/>
                  </a:lnTo>
                  <a:lnTo>
                    <a:pt x="54" y="158"/>
                  </a:lnTo>
                  <a:lnTo>
                    <a:pt x="56" y="158"/>
                  </a:lnTo>
                  <a:lnTo>
                    <a:pt x="56" y="154"/>
                  </a:lnTo>
                  <a:lnTo>
                    <a:pt x="56" y="150"/>
                  </a:lnTo>
                  <a:lnTo>
                    <a:pt x="60" y="150"/>
                  </a:lnTo>
                  <a:lnTo>
                    <a:pt x="56" y="146"/>
                  </a:lnTo>
                  <a:lnTo>
                    <a:pt x="56" y="144"/>
                  </a:lnTo>
                  <a:lnTo>
                    <a:pt x="56" y="140"/>
                  </a:lnTo>
                  <a:lnTo>
                    <a:pt x="60" y="140"/>
                  </a:lnTo>
                  <a:lnTo>
                    <a:pt x="60" y="136"/>
                  </a:lnTo>
                  <a:lnTo>
                    <a:pt x="56" y="132"/>
                  </a:lnTo>
                  <a:lnTo>
                    <a:pt x="56" y="128"/>
                  </a:lnTo>
                  <a:lnTo>
                    <a:pt x="60" y="128"/>
                  </a:lnTo>
                  <a:lnTo>
                    <a:pt x="60" y="124"/>
                  </a:lnTo>
                  <a:lnTo>
                    <a:pt x="64" y="124"/>
                  </a:lnTo>
                  <a:lnTo>
                    <a:pt x="64" y="120"/>
                  </a:lnTo>
                  <a:lnTo>
                    <a:pt x="64" y="116"/>
                  </a:lnTo>
                  <a:lnTo>
                    <a:pt x="68" y="116"/>
                  </a:lnTo>
                  <a:lnTo>
                    <a:pt x="68" y="114"/>
                  </a:lnTo>
                  <a:lnTo>
                    <a:pt x="72" y="110"/>
                  </a:lnTo>
                  <a:lnTo>
                    <a:pt x="76" y="110"/>
                  </a:lnTo>
                  <a:lnTo>
                    <a:pt x="80" y="106"/>
                  </a:lnTo>
                  <a:lnTo>
                    <a:pt x="80" y="102"/>
                  </a:lnTo>
                  <a:lnTo>
                    <a:pt x="80" y="98"/>
                  </a:lnTo>
                  <a:lnTo>
                    <a:pt x="80" y="94"/>
                  </a:lnTo>
                  <a:lnTo>
                    <a:pt x="80" y="90"/>
                  </a:lnTo>
                  <a:lnTo>
                    <a:pt x="84" y="90"/>
                  </a:lnTo>
                  <a:lnTo>
                    <a:pt x="84" y="86"/>
                  </a:lnTo>
                  <a:lnTo>
                    <a:pt x="84" y="84"/>
                  </a:lnTo>
                  <a:lnTo>
                    <a:pt x="84" y="80"/>
                  </a:lnTo>
                  <a:lnTo>
                    <a:pt x="84" y="76"/>
                  </a:lnTo>
                  <a:lnTo>
                    <a:pt x="84" y="72"/>
                  </a:lnTo>
                  <a:lnTo>
                    <a:pt x="86" y="64"/>
                  </a:lnTo>
                  <a:lnTo>
                    <a:pt x="86" y="60"/>
                  </a:lnTo>
                  <a:lnTo>
                    <a:pt x="86" y="58"/>
                  </a:lnTo>
                  <a:lnTo>
                    <a:pt x="86" y="54"/>
                  </a:lnTo>
                  <a:lnTo>
                    <a:pt x="86" y="50"/>
                  </a:lnTo>
                  <a:lnTo>
                    <a:pt x="90" y="50"/>
                  </a:lnTo>
                  <a:lnTo>
                    <a:pt x="90" y="46"/>
                  </a:lnTo>
                  <a:lnTo>
                    <a:pt x="90" y="42"/>
                  </a:lnTo>
                  <a:lnTo>
                    <a:pt x="90" y="38"/>
                  </a:lnTo>
                  <a:lnTo>
                    <a:pt x="94" y="38"/>
                  </a:lnTo>
                  <a:lnTo>
                    <a:pt x="94" y="34"/>
                  </a:lnTo>
                  <a:lnTo>
                    <a:pt x="94" y="30"/>
                  </a:lnTo>
                  <a:lnTo>
                    <a:pt x="94" y="28"/>
                  </a:lnTo>
                  <a:lnTo>
                    <a:pt x="94" y="24"/>
                  </a:lnTo>
                  <a:lnTo>
                    <a:pt x="94" y="20"/>
                  </a:lnTo>
                  <a:lnTo>
                    <a:pt x="90" y="20"/>
                  </a:lnTo>
                  <a:lnTo>
                    <a:pt x="94" y="16"/>
                  </a:lnTo>
                  <a:lnTo>
                    <a:pt x="94" y="20"/>
                  </a:lnTo>
                  <a:lnTo>
                    <a:pt x="94" y="16"/>
                  </a:lnTo>
                  <a:lnTo>
                    <a:pt x="98" y="12"/>
                  </a:lnTo>
                  <a:lnTo>
                    <a:pt x="98" y="8"/>
                  </a:lnTo>
                  <a:lnTo>
                    <a:pt x="102" y="8"/>
                  </a:lnTo>
                  <a:lnTo>
                    <a:pt x="106" y="4"/>
                  </a:lnTo>
                  <a:lnTo>
                    <a:pt x="110" y="4"/>
                  </a:lnTo>
                  <a:lnTo>
                    <a:pt x="110" y="8"/>
                  </a:lnTo>
                  <a:lnTo>
                    <a:pt x="114" y="8"/>
                  </a:lnTo>
                  <a:lnTo>
                    <a:pt x="116" y="8"/>
                  </a:lnTo>
                  <a:lnTo>
                    <a:pt x="116" y="12"/>
                  </a:lnTo>
                  <a:lnTo>
                    <a:pt x="120" y="12"/>
                  </a:lnTo>
                  <a:lnTo>
                    <a:pt x="120" y="16"/>
                  </a:lnTo>
                  <a:lnTo>
                    <a:pt x="124" y="16"/>
                  </a:lnTo>
                  <a:lnTo>
                    <a:pt x="128" y="16"/>
                  </a:lnTo>
                  <a:lnTo>
                    <a:pt x="128" y="20"/>
                  </a:lnTo>
                  <a:lnTo>
                    <a:pt x="136" y="20"/>
                  </a:lnTo>
                  <a:lnTo>
                    <a:pt x="140" y="20"/>
                  </a:lnTo>
                  <a:lnTo>
                    <a:pt x="142" y="20"/>
                  </a:lnTo>
                  <a:lnTo>
                    <a:pt x="142" y="24"/>
                  </a:lnTo>
                  <a:lnTo>
                    <a:pt x="146" y="24"/>
                  </a:lnTo>
                  <a:lnTo>
                    <a:pt x="146" y="20"/>
                  </a:lnTo>
                  <a:lnTo>
                    <a:pt x="150" y="20"/>
                  </a:lnTo>
                  <a:lnTo>
                    <a:pt x="150" y="16"/>
                  </a:lnTo>
                  <a:lnTo>
                    <a:pt x="150" y="12"/>
                  </a:lnTo>
                  <a:lnTo>
                    <a:pt x="154" y="12"/>
                  </a:lnTo>
                  <a:lnTo>
                    <a:pt x="154" y="8"/>
                  </a:lnTo>
                  <a:lnTo>
                    <a:pt x="154" y="12"/>
                  </a:lnTo>
                  <a:lnTo>
                    <a:pt x="158" y="12"/>
                  </a:lnTo>
                  <a:lnTo>
                    <a:pt x="162" y="12"/>
                  </a:lnTo>
                  <a:lnTo>
                    <a:pt x="166" y="8"/>
                  </a:lnTo>
                  <a:lnTo>
                    <a:pt x="170" y="8"/>
                  </a:lnTo>
                  <a:lnTo>
                    <a:pt x="172" y="8"/>
                  </a:lnTo>
                  <a:lnTo>
                    <a:pt x="176" y="4"/>
                  </a:lnTo>
                  <a:lnTo>
                    <a:pt x="172" y="4"/>
                  </a:lnTo>
                  <a:lnTo>
                    <a:pt x="176" y="4"/>
                  </a:lnTo>
                  <a:lnTo>
                    <a:pt x="180" y="8"/>
                  </a:lnTo>
                  <a:lnTo>
                    <a:pt x="184" y="8"/>
                  </a:lnTo>
                  <a:lnTo>
                    <a:pt x="188" y="8"/>
                  </a:lnTo>
                  <a:lnTo>
                    <a:pt x="188" y="4"/>
                  </a:lnTo>
                  <a:lnTo>
                    <a:pt x="188" y="0"/>
                  </a:lnTo>
                  <a:lnTo>
                    <a:pt x="192" y="0"/>
                  </a:lnTo>
                  <a:lnTo>
                    <a:pt x="196" y="0"/>
                  </a:lnTo>
                  <a:lnTo>
                    <a:pt x="196" y="4"/>
                  </a:lnTo>
                  <a:lnTo>
                    <a:pt x="200" y="4"/>
                  </a:lnTo>
                  <a:lnTo>
                    <a:pt x="200" y="0"/>
                  </a:lnTo>
                  <a:lnTo>
                    <a:pt x="200" y="4"/>
                  </a:lnTo>
                  <a:lnTo>
                    <a:pt x="202" y="4"/>
                  </a:lnTo>
                  <a:lnTo>
                    <a:pt x="206" y="4"/>
                  </a:lnTo>
                  <a:lnTo>
                    <a:pt x="210" y="4"/>
                  </a:lnTo>
                  <a:lnTo>
                    <a:pt x="214" y="4"/>
                  </a:lnTo>
                  <a:lnTo>
                    <a:pt x="218" y="4"/>
                  </a:lnTo>
                  <a:lnTo>
                    <a:pt x="218" y="8"/>
                  </a:lnTo>
                  <a:lnTo>
                    <a:pt x="222" y="8"/>
                  </a:lnTo>
                  <a:lnTo>
                    <a:pt x="222" y="12"/>
                  </a:lnTo>
                  <a:lnTo>
                    <a:pt x="226" y="16"/>
                  </a:lnTo>
                  <a:lnTo>
                    <a:pt x="228" y="16"/>
                  </a:lnTo>
                  <a:lnTo>
                    <a:pt x="228" y="20"/>
                  </a:lnTo>
                  <a:lnTo>
                    <a:pt x="232" y="20"/>
                  </a:lnTo>
                  <a:lnTo>
                    <a:pt x="232" y="16"/>
                  </a:lnTo>
                  <a:lnTo>
                    <a:pt x="236" y="16"/>
                  </a:lnTo>
                  <a:lnTo>
                    <a:pt x="240" y="16"/>
                  </a:lnTo>
                  <a:lnTo>
                    <a:pt x="244" y="16"/>
                  </a:lnTo>
                  <a:lnTo>
                    <a:pt x="244" y="20"/>
                  </a:lnTo>
                  <a:lnTo>
                    <a:pt x="244" y="16"/>
                  </a:lnTo>
                  <a:lnTo>
                    <a:pt x="246" y="16"/>
                  </a:lnTo>
                  <a:lnTo>
                    <a:pt x="246" y="12"/>
                  </a:lnTo>
                  <a:lnTo>
                    <a:pt x="250" y="12"/>
                  </a:lnTo>
                  <a:lnTo>
                    <a:pt x="250" y="16"/>
                  </a:lnTo>
                  <a:lnTo>
                    <a:pt x="250" y="20"/>
                  </a:lnTo>
                  <a:lnTo>
                    <a:pt x="254" y="20"/>
                  </a:lnTo>
                  <a:lnTo>
                    <a:pt x="254" y="24"/>
                  </a:lnTo>
                  <a:lnTo>
                    <a:pt x="258" y="24"/>
                  </a:lnTo>
                  <a:lnTo>
                    <a:pt x="258" y="28"/>
                  </a:lnTo>
                  <a:lnTo>
                    <a:pt x="262" y="28"/>
                  </a:lnTo>
                  <a:lnTo>
                    <a:pt x="262" y="30"/>
                  </a:lnTo>
                  <a:lnTo>
                    <a:pt x="266" y="30"/>
                  </a:lnTo>
                  <a:lnTo>
                    <a:pt x="266" y="34"/>
                  </a:lnTo>
                  <a:lnTo>
                    <a:pt x="266" y="38"/>
                  </a:lnTo>
                  <a:lnTo>
                    <a:pt x="266" y="42"/>
                  </a:lnTo>
                  <a:lnTo>
                    <a:pt x="266" y="46"/>
                  </a:lnTo>
                  <a:lnTo>
                    <a:pt x="266" y="50"/>
                  </a:lnTo>
                  <a:lnTo>
                    <a:pt x="266" y="54"/>
                  </a:lnTo>
                  <a:lnTo>
                    <a:pt x="270" y="50"/>
                  </a:lnTo>
                  <a:lnTo>
                    <a:pt x="270" y="54"/>
                  </a:lnTo>
                  <a:lnTo>
                    <a:pt x="274" y="58"/>
                  </a:lnTo>
                  <a:lnTo>
                    <a:pt x="270" y="58"/>
                  </a:lnTo>
                  <a:lnTo>
                    <a:pt x="270" y="60"/>
                  </a:lnTo>
                  <a:lnTo>
                    <a:pt x="266" y="64"/>
                  </a:lnTo>
                  <a:lnTo>
                    <a:pt x="262" y="68"/>
                  </a:lnTo>
                  <a:lnTo>
                    <a:pt x="262" y="72"/>
                  </a:lnTo>
                  <a:lnTo>
                    <a:pt x="258" y="72"/>
                  </a:lnTo>
                  <a:lnTo>
                    <a:pt x="258" y="76"/>
                  </a:lnTo>
                  <a:lnTo>
                    <a:pt x="254" y="76"/>
                  </a:lnTo>
                  <a:lnTo>
                    <a:pt x="254" y="80"/>
                  </a:lnTo>
                  <a:lnTo>
                    <a:pt x="254" y="84"/>
                  </a:lnTo>
                  <a:lnTo>
                    <a:pt x="254" y="86"/>
                  </a:lnTo>
                  <a:lnTo>
                    <a:pt x="250" y="86"/>
                  </a:lnTo>
                  <a:lnTo>
                    <a:pt x="250" y="90"/>
                  </a:lnTo>
                  <a:lnTo>
                    <a:pt x="250" y="94"/>
                  </a:lnTo>
                  <a:lnTo>
                    <a:pt x="250" y="98"/>
                  </a:lnTo>
                  <a:lnTo>
                    <a:pt x="250" y="102"/>
                  </a:lnTo>
                  <a:lnTo>
                    <a:pt x="246" y="102"/>
                  </a:lnTo>
                  <a:lnTo>
                    <a:pt x="246" y="106"/>
                  </a:lnTo>
                  <a:lnTo>
                    <a:pt x="246" y="110"/>
                  </a:lnTo>
                  <a:lnTo>
                    <a:pt x="246" y="114"/>
                  </a:lnTo>
                  <a:lnTo>
                    <a:pt x="246" y="116"/>
                  </a:lnTo>
                  <a:lnTo>
                    <a:pt x="244" y="116"/>
                  </a:lnTo>
                  <a:lnTo>
                    <a:pt x="244" y="120"/>
                  </a:lnTo>
                  <a:lnTo>
                    <a:pt x="244" y="124"/>
                  </a:lnTo>
                  <a:lnTo>
                    <a:pt x="244" y="128"/>
                  </a:lnTo>
                  <a:lnTo>
                    <a:pt x="244" y="132"/>
                  </a:lnTo>
                  <a:lnTo>
                    <a:pt x="240" y="132"/>
                  </a:lnTo>
                  <a:lnTo>
                    <a:pt x="240" y="136"/>
                  </a:lnTo>
                  <a:lnTo>
                    <a:pt x="240" y="140"/>
                  </a:lnTo>
                  <a:lnTo>
                    <a:pt x="244" y="144"/>
                  </a:lnTo>
                  <a:lnTo>
                    <a:pt x="244" y="146"/>
                  </a:lnTo>
                  <a:lnTo>
                    <a:pt x="244" y="150"/>
                  </a:lnTo>
                  <a:lnTo>
                    <a:pt x="244" y="154"/>
                  </a:lnTo>
                  <a:lnTo>
                    <a:pt x="244" y="158"/>
                  </a:lnTo>
                  <a:lnTo>
                    <a:pt x="244" y="160"/>
                  </a:lnTo>
                  <a:lnTo>
                    <a:pt x="246" y="164"/>
                  </a:lnTo>
                  <a:lnTo>
                    <a:pt x="246" y="168"/>
                  </a:lnTo>
                  <a:lnTo>
                    <a:pt x="246" y="172"/>
                  </a:lnTo>
                  <a:lnTo>
                    <a:pt x="244" y="172"/>
                  </a:lnTo>
                  <a:lnTo>
                    <a:pt x="244" y="176"/>
                  </a:lnTo>
                  <a:lnTo>
                    <a:pt x="244" y="180"/>
                  </a:lnTo>
                  <a:lnTo>
                    <a:pt x="246" y="180"/>
                  </a:lnTo>
                  <a:lnTo>
                    <a:pt x="246" y="184"/>
                  </a:lnTo>
                  <a:lnTo>
                    <a:pt x="246" y="186"/>
                  </a:lnTo>
                  <a:lnTo>
                    <a:pt x="246" y="190"/>
                  </a:lnTo>
                  <a:lnTo>
                    <a:pt x="246" y="194"/>
                  </a:lnTo>
                  <a:lnTo>
                    <a:pt x="246" y="198"/>
                  </a:lnTo>
                  <a:lnTo>
                    <a:pt x="246" y="202"/>
                  </a:lnTo>
                  <a:lnTo>
                    <a:pt x="250" y="206"/>
                  </a:lnTo>
                  <a:lnTo>
                    <a:pt x="254" y="210"/>
                  </a:lnTo>
                  <a:lnTo>
                    <a:pt x="258" y="210"/>
                  </a:lnTo>
                  <a:lnTo>
                    <a:pt x="258" y="214"/>
                  </a:lnTo>
                  <a:lnTo>
                    <a:pt x="258" y="216"/>
                  </a:lnTo>
                  <a:lnTo>
                    <a:pt x="258" y="220"/>
                  </a:lnTo>
                  <a:lnTo>
                    <a:pt x="262" y="220"/>
                  </a:lnTo>
                  <a:lnTo>
                    <a:pt x="262" y="224"/>
                  </a:lnTo>
                  <a:lnTo>
                    <a:pt x="262" y="228"/>
                  </a:lnTo>
                  <a:lnTo>
                    <a:pt x="266" y="228"/>
                  </a:lnTo>
                  <a:lnTo>
                    <a:pt x="266" y="232"/>
                  </a:lnTo>
                  <a:lnTo>
                    <a:pt x="262" y="232"/>
                  </a:lnTo>
                  <a:lnTo>
                    <a:pt x="258" y="232"/>
                  </a:lnTo>
                  <a:lnTo>
                    <a:pt x="254" y="236"/>
                  </a:lnTo>
                  <a:lnTo>
                    <a:pt x="246" y="236"/>
                  </a:lnTo>
                  <a:lnTo>
                    <a:pt x="244" y="236"/>
                  </a:lnTo>
                  <a:lnTo>
                    <a:pt x="240" y="236"/>
                  </a:lnTo>
                  <a:lnTo>
                    <a:pt x="240" y="240"/>
                  </a:lnTo>
                  <a:lnTo>
                    <a:pt x="240" y="244"/>
                  </a:lnTo>
                  <a:lnTo>
                    <a:pt x="236" y="244"/>
                  </a:lnTo>
                  <a:lnTo>
                    <a:pt x="236" y="246"/>
                  </a:lnTo>
                  <a:lnTo>
                    <a:pt x="232" y="250"/>
                  </a:lnTo>
                  <a:lnTo>
                    <a:pt x="232" y="254"/>
                  </a:lnTo>
                  <a:lnTo>
                    <a:pt x="236" y="258"/>
                  </a:lnTo>
                  <a:lnTo>
                    <a:pt x="236" y="262"/>
                  </a:lnTo>
                  <a:lnTo>
                    <a:pt x="236" y="266"/>
                  </a:lnTo>
                  <a:lnTo>
                    <a:pt x="236" y="270"/>
                  </a:lnTo>
                  <a:lnTo>
                    <a:pt x="236" y="272"/>
                  </a:lnTo>
                  <a:lnTo>
                    <a:pt x="236" y="276"/>
                  </a:lnTo>
                  <a:lnTo>
                    <a:pt x="232" y="276"/>
                  </a:lnTo>
                  <a:lnTo>
                    <a:pt x="232" y="280"/>
                  </a:lnTo>
                  <a:lnTo>
                    <a:pt x="232" y="284"/>
                  </a:lnTo>
                  <a:lnTo>
                    <a:pt x="232" y="288"/>
                  </a:lnTo>
                  <a:lnTo>
                    <a:pt x="232" y="292"/>
                  </a:lnTo>
                  <a:lnTo>
                    <a:pt x="232" y="296"/>
                  </a:lnTo>
                  <a:lnTo>
                    <a:pt x="236" y="296"/>
                  </a:lnTo>
                  <a:lnTo>
                    <a:pt x="236" y="300"/>
                  </a:lnTo>
                  <a:lnTo>
                    <a:pt x="240" y="302"/>
                  </a:lnTo>
                  <a:lnTo>
                    <a:pt x="244" y="302"/>
                  </a:lnTo>
                  <a:lnTo>
                    <a:pt x="246" y="306"/>
                  </a:lnTo>
                  <a:lnTo>
                    <a:pt x="246" y="302"/>
                  </a:lnTo>
                  <a:lnTo>
                    <a:pt x="250" y="300"/>
                  </a:lnTo>
                  <a:lnTo>
                    <a:pt x="250" y="302"/>
                  </a:lnTo>
                  <a:lnTo>
                    <a:pt x="250" y="306"/>
                  </a:lnTo>
                  <a:lnTo>
                    <a:pt x="250" y="310"/>
                  </a:lnTo>
                  <a:lnTo>
                    <a:pt x="250" y="318"/>
                  </a:lnTo>
                  <a:lnTo>
                    <a:pt x="250" y="322"/>
                  </a:lnTo>
                  <a:lnTo>
                    <a:pt x="246" y="322"/>
                  </a:lnTo>
                  <a:lnTo>
                    <a:pt x="250" y="322"/>
                  </a:lnTo>
                  <a:lnTo>
                    <a:pt x="246" y="318"/>
                  </a:lnTo>
                  <a:lnTo>
                    <a:pt x="246" y="322"/>
                  </a:lnTo>
                  <a:lnTo>
                    <a:pt x="244" y="322"/>
                  </a:lnTo>
                  <a:lnTo>
                    <a:pt x="240" y="322"/>
                  </a:lnTo>
                  <a:lnTo>
                    <a:pt x="240" y="318"/>
                  </a:lnTo>
                  <a:lnTo>
                    <a:pt x="236" y="314"/>
                  </a:lnTo>
                  <a:lnTo>
                    <a:pt x="232" y="314"/>
                  </a:lnTo>
                  <a:lnTo>
                    <a:pt x="232" y="310"/>
                  </a:lnTo>
                  <a:lnTo>
                    <a:pt x="232" y="306"/>
                  </a:lnTo>
                  <a:lnTo>
                    <a:pt x="228" y="306"/>
                  </a:lnTo>
                  <a:lnTo>
                    <a:pt x="226" y="302"/>
                  </a:lnTo>
                  <a:lnTo>
                    <a:pt x="222" y="302"/>
                  </a:lnTo>
                  <a:lnTo>
                    <a:pt x="218" y="300"/>
                  </a:lnTo>
                  <a:lnTo>
                    <a:pt x="218" y="296"/>
                  </a:lnTo>
                  <a:lnTo>
                    <a:pt x="214" y="296"/>
                  </a:lnTo>
                  <a:lnTo>
                    <a:pt x="214" y="292"/>
                  </a:lnTo>
                  <a:lnTo>
                    <a:pt x="210" y="296"/>
                  </a:lnTo>
                  <a:lnTo>
                    <a:pt x="210" y="300"/>
                  </a:lnTo>
                  <a:lnTo>
                    <a:pt x="206" y="300"/>
                  </a:lnTo>
                  <a:lnTo>
                    <a:pt x="202" y="296"/>
                  </a:lnTo>
                  <a:lnTo>
                    <a:pt x="200" y="296"/>
                  </a:lnTo>
                  <a:lnTo>
                    <a:pt x="196" y="296"/>
                  </a:lnTo>
                  <a:lnTo>
                    <a:pt x="192" y="292"/>
                  </a:lnTo>
                  <a:lnTo>
                    <a:pt x="188" y="292"/>
                  </a:lnTo>
                  <a:lnTo>
                    <a:pt x="188" y="288"/>
                  </a:lnTo>
                  <a:lnTo>
                    <a:pt x="188" y="284"/>
                  </a:lnTo>
                  <a:lnTo>
                    <a:pt x="184" y="284"/>
                  </a:lnTo>
                  <a:lnTo>
                    <a:pt x="180" y="288"/>
                  </a:lnTo>
                  <a:lnTo>
                    <a:pt x="176" y="288"/>
                  </a:lnTo>
                  <a:lnTo>
                    <a:pt x="172" y="288"/>
                  </a:lnTo>
                  <a:lnTo>
                    <a:pt x="176" y="284"/>
                  </a:lnTo>
                  <a:lnTo>
                    <a:pt x="176" y="280"/>
                  </a:lnTo>
                  <a:lnTo>
                    <a:pt x="172" y="280"/>
                  </a:lnTo>
                  <a:lnTo>
                    <a:pt x="170" y="280"/>
                  </a:lnTo>
                  <a:lnTo>
                    <a:pt x="170" y="276"/>
                  </a:lnTo>
                  <a:lnTo>
                    <a:pt x="170" y="280"/>
                  </a:lnTo>
                  <a:lnTo>
                    <a:pt x="166" y="280"/>
                  </a:lnTo>
                  <a:lnTo>
                    <a:pt x="162" y="280"/>
                  </a:lnTo>
                  <a:lnTo>
                    <a:pt x="158" y="280"/>
                  </a:lnTo>
                  <a:lnTo>
                    <a:pt x="154" y="280"/>
                  </a:lnTo>
                  <a:lnTo>
                    <a:pt x="150" y="280"/>
                  </a:lnTo>
                  <a:lnTo>
                    <a:pt x="146" y="280"/>
                  </a:lnTo>
                  <a:lnTo>
                    <a:pt x="146" y="284"/>
                  </a:lnTo>
                  <a:lnTo>
                    <a:pt x="142" y="284"/>
                  </a:lnTo>
                  <a:lnTo>
                    <a:pt x="142" y="280"/>
                  </a:lnTo>
                  <a:lnTo>
                    <a:pt x="142" y="276"/>
                  </a:lnTo>
                  <a:lnTo>
                    <a:pt x="146" y="276"/>
                  </a:lnTo>
                  <a:lnTo>
                    <a:pt x="146" y="272"/>
                  </a:lnTo>
                  <a:lnTo>
                    <a:pt x="146" y="270"/>
                  </a:lnTo>
                  <a:lnTo>
                    <a:pt x="142" y="266"/>
                  </a:lnTo>
                  <a:lnTo>
                    <a:pt x="142" y="262"/>
                  </a:lnTo>
                  <a:lnTo>
                    <a:pt x="140" y="258"/>
                  </a:lnTo>
                  <a:lnTo>
                    <a:pt x="140" y="254"/>
                  </a:lnTo>
                  <a:lnTo>
                    <a:pt x="140" y="250"/>
                  </a:lnTo>
                  <a:lnTo>
                    <a:pt x="140" y="246"/>
                  </a:lnTo>
                  <a:lnTo>
                    <a:pt x="140" y="244"/>
                  </a:lnTo>
                  <a:lnTo>
                    <a:pt x="140" y="240"/>
                  </a:lnTo>
                  <a:lnTo>
                    <a:pt x="140" y="236"/>
                  </a:lnTo>
                  <a:lnTo>
                    <a:pt x="140" y="232"/>
                  </a:lnTo>
                  <a:lnTo>
                    <a:pt x="140" y="228"/>
                  </a:lnTo>
                  <a:lnTo>
                    <a:pt x="140" y="224"/>
                  </a:lnTo>
                  <a:lnTo>
                    <a:pt x="140" y="220"/>
                  </a:lnTo>
                  <a:lnTo>
                    <a:pt x="140" y="216"/>
                  </a:lnTo>
                  <a:lnTo>
                    <a:pt x="136" y="216"/>
                  </a:lnTo>
                  <a:lnTo>
                    <a:pt x="128" y="216"/>
                  </a:lnTo>
                  <a:lnTo>
                    <a:pt x="120" y="216"/>
                  </a:lnTo>
                  <a:lnTo>
                    <a:pt x="120" y="214"/>
                  </a:lnTo>
                  <a:lnTo>
                    <a:pt x="120" y="210"/>
                  </a:lnTo>
                  <a:lnTo>
                    <a:pt x="116" y="210"/>
                  </a:lnTo>
                  <a:lnTo>
                    <a:pt x="116" y="214"/>
                  </a:lnTo>
                  <a:lnTo>
                    <a:pt x="114" y="214"/>
                  </a:lnTo>
                  <a:lnTo>
                    <a:pt x="106" y="214"/>
                  </a:lnTo>
                  <a:lnTo>
                    <a:pt x="106" y="216"/>
                  </a:lnTo>
                  <a:lnTo>
                    <a:pt x="106" y="220"/>
                  </a:lnTo>
                  <a:lnTo>
                    <a:pt x="106" y="224"/>
                  </a:lnTo>
                  <a:lnTo>
                    <a:pt x="102" y="224"/>
                  </a:lnTo>
                  <a:lnTo>
                    <a:pt x="102" y="228"/>
                  </a:lnTo>
                  <a:lnTo>
                    <a:pt x="106" y="228"/>
                  </a:lnTo>
                  <a:lnTo>
                    <a:pt x="98" y="228"/>
                  </a:lnTo>
                  <a:lnTo>
                    <a:pt x="94" y="228"/>
                  </a:lnTo>
                  <a:lnTo>
                    <a:pt x="90" y="228"/>
                  </a:lnTo>
                  <a:lnTo>
                    <a:pt x="86" y="228"/>
                  </a:lnTo>
                  <a:lnTo>
                    <a:pt x="86" y="232"/>
                  </a:lnTo>
                  <a:lnTo>
                    <a:pt x="84" y="232"/>
                  </a:lnTo>
                  <a:lnTo>
                    <a:pt x="84" y="228"/>
                  </a:lnTo>
                  <a:lnTo>
                    <a:pt x="80" y="232"/>
                  </a:lnTo>
                  <a:lnTo>
                    <a:pt x="80" y="228"/>
                  </a:lnTo>
                  <a:lnTo>
                    <a:pt x="76" y="228"/>
                  </a:lnTo>
                  <a:lnTo>
                    <a:pt x="76" y="224"/>
                  </a:lnTo>
                  <a:lnTo>
                    <a:pt x="72" y="220"/>
                  </a:lnTo>
                  <a:lnTo>
                    <a:pt x="72" y="216"/>
                  </a:lnTo>
                  <a:lnTo>
                    <a:pt x="68" y="216"/>
                  </a:lnTo>
                  <a:lnTo>
                    <a:pt x="68" y="214"/>
                  </a:lnTo>
                  <a:lnTo>
                    <a:pt x="68" y="210"/>
                  </a:lnTo>
                  <a:lnTo>
                    <a:pt x="68" y="206"/>
                  </a:lnTo>
                  <a:lnTo>
                    <a:pt x="64" y="202"/>
                  </a:lnTo>
                  <a:lnTo>
                    <a:pt x="64" y="198"/>
                  </a:lnTo>
                  <a:lnTo>
                    <a:pt x="64" y="194"/>
                  </a:lnTo>
                  <a:lnTo>
                    <a:pt x="64" y="190"/>
                  </a:lnTo>
                  <a:lnTo>
                    <a:pt x="60" y="190"/>
                  </a:lnTo>
                  <a:lnTo>
                    <a:pt x="56" y="190"/>
                  </a:lnTo>
                  <a:lnTo>
                    <a:pt x="56" y="190"/>
                  </a:lnTo>
                  <a:lnTo>
                    <a:pt x="56" y="19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61" name="Freeform 140">
              <a:extLst>
                <a:ext uri="{FF2B5EF4-FFF2-40B4-BE49-F238E27FC236}">
                  <a16:creationId xmlns:a16="http://schemas.microsoft.com/office/drawing/2014/main" id="{F618387A-BD16-E3FC-96F9-C01A2754EEA1}"/>
                </a:ext>
              </a:extLst>
            </p:cNvPr>
            <p:cNvSpPr>
              <a:spLocks noEditPoints="1"/>
            </p:cNvSpPr>
            <p:nvPr/>
          </p:nvSpPr>
          <p:spPr bwMode="auto">
            <a:xfrm>
              <a:off x="4197350" y="4267268"/>
              <a:ext cx="142875" cy="177800"/>
            </a:xfrm>
            <a:custGeom>
              <a:avLst/>
              <a:gdLst>
                <a:gd name="T0" fmla="*/ 46 w 90"/>
                <a:gd name="T1" fmla="*/ 96 h 112"/>
                <a:gd name="T2" fmla="*/ 52 w 90"/>
                <a:gd name="T3" fmla="*/ 96 h 112"/>
                <a:gd name="T4" fmla="*/ 46 w 90"/>
                <a:gd name="T5" fmla="*/ 96 h 112"/>
                <a:gd name="T6" fmla="*/ 34 w 90"/>
                <a:gd name="T7" fmla="*/ 100 h 112"/>
                <a:gd name="T8" fmla="*/ 30 w 90"/>
                <a:gd name="T9" fmla="*/ 104 h 112"/>
                <a:gd name="T10" fmla="*/ 24 w 90"/>
                <a:gd name="T11" fmla="*/ 108 h 112"/>
                <a:gd name="T12" fmla="*/ 20 w 90"/>
                <a:gd name="T13" fmla="*/ 112 h 112"/>
                <a:gd name="T14" fmla="*/ 16 w 90"/>
                <a:gd name="T15" fmla="*/ 104 h 112"/>
                <a:gd name="T16" fmla="*/ 20 w 90"/>
                <a:gd name="T17" fmla="*/ 92 h 112"/>
                <a:gd name="T18" fmla="*/ 20 w 90"/>
                <a:gd name="T19" fmla="*/ 86 h 112"/>
                <a:gd name="T20" fmla="*/ 16 w 90"/>
                <a:gd name="T21" fmla="*/ 82 h 112"/>
                <a:gd name="T22" fmla="*/ 12 w 90"/>
                <a:gd name="T23" fmla="*/ 78 h 112"/>
                <a:gd name="T24" fmla="*/ 0 w 90"/>
                <a:gd name="T25" fmla="*/ 74 h 112"/>
                <a:gd name="T26" fmla="*/ 4 w 90"/>
                <a:gd name="T27" fmla="*/ 70 h 112"/>
                <a:gd name="T28" fmla="*/ 4 w 90"/>
                <a:gd name="T29" fmla="*/ 66 h 112"/>
                <a:gd name="T30" fmla="*/ 4 w 90"/>
                <a:gd name="T31" fmla="*/ 56 h 112"/>
                <a:gd name="T32" fmla="*/ 8 w 90"/>
                <a:gd name="T33" fmla="*/ 56 h 112"/>
                <a:gd name="T34" fmla="*/ 8 w 90"/>
                <a:gd name="T35" fmla="*/ 48 h 112"/>
                <a:gd name="T36" fmla="*/ 8 w 90"/>
                <a:gd name="T37" fmla="*/ 44 h 112"/>
                <a:gd name="T38" fmla="*/ 12 w 90"/>
                <a:gd name="T39" fmla="*/ 36 h 112"/>
                <a:gd name="T40" fmla="*/ 16 w 90"/>
                <a:gd name="T41" fmla="*/ 40 h 112"/>
                <a:gd name="T42" fmla="*/ 12 w 90"/>
                <a:gd name="T43" fmla="*/ 34 h 112"/>
                <a:gd name="T44" fmla="*/ 16 w 90"/>
                <a:gd name="T45" fmla="*/ 30 h 112"/>
                <a:gd name="T46" fmla="*/ 8 w 90"/>
                <a:gd name="T47" fmla="*/ 22 h 112"/>
                <a:gd name="T48" fmla="*/ 8 w 90"/>
                <a:gd name="T49" fmla="*/ 14 h 112"/>
                <a:gd name="T50" fmla="*/ 8 w 90"/>
                <a:gd name="T51" fmla="*/ 10 h 112"/>
                <a:gd name="T52" fmla="*/ 12 w 90"/>
                <a:gd name="T53" fmla="*/ 8 h 112"/>
                <a:gd name="T54" fmla="*/ 20 w 90"/>
                <a:gd name="T55" fmla="*/ 8 h 112"/>
                <a:gd name="T56" fmla="*/ 24 w 90"/>
                <a:gd name="T57" fmla="*/ 10 h 112"/>
                <a:gd name="T58" fmla="*/ 30 w 90"/>
                <a:gd name="T59" fmla="*/ 8 h 112"/>
                <a:gd name="T60" fmla="*/ 30 w 90"/>
                <a:gd name="T61" fmla="*/ 4 h 112"/>
                <a:gd name="T62" fmla="*/ 34 w 90"/>
                <a:gd name="T63" fmla="*/ 4 h 112"/>
                <a:gd name="T64" fmla="*/ 38 w 90"/>
                <a:gd name="T65" fmla="*/ 8 h 112"/>
                <a:gd name="T66" fmla="*/ 38 w 90"/>
                <a:gd name="T67" fmla="*/ 10 h 112"/>
                <a:gd name="T68" fmla="*/ 42 w 90"/>
                <a:gd name="T69" fmla="*/ 8 h 112"/>
                <a:gd name="T70" fmla="*/ 50 w 90"/>
                <a:gd name="T71" fmla="*/ 8 h 112"/>
                <a:gd name="T72" fmla="*/ 56 w 90"/>
                <a:gd name="T73" fmla="*/ 14 h 112"/>
                <a:gd name="T74" fmla="*/ 60 w 90"/>
                <a:gd name="T75" fmla="*/ 18 h 112"/>
                <a:gd name="T76" fmla="*/ 68 w 90"/>
                <a:gd name="T77" fmla="*/ 14 h 112"/>
                <a:gd name="T78" fmla="*/ 76 w 90"/>
                <a:gd name="T79" fmla="*/ 14 h 112"/>
                <a:gd name="T80" fmla="*/ 82 w 90"/>
                <a:gd name="T81" fmla="*/ 22 h 112"/>
                <a:gd name="T82" fmla="*/ 86 w 90"/>
                <a:gd name="T83" fmla="*/ 26 h 112"/>
                <a:gd name="T84" fmla="*/ 86 w 90"/>
                <a:gd name="T85" fmla="*/ 34 h 112"/>
                <a:gd name="T86" fmla="*/ 86 w 90"/>
                <a:gd name="T87" fmla="*/ 44 h 112"/>
                <a:gd name="T88" fmla="*/ 82 w 90"/>
                <a:gd name="T89" fmla="*/ 60 h 112"/>
                <a:gd name="T90" fmla="*/ 78 w 90"/>
                <a:gd name="T91" fmla="*/ 70 h 112"/>
                <a:gd name="T92" fmla="*/ 78 w 90"/>
                <a:gd name="T93" fmla="*/ 78 h 112"/>
                <a:gd name="T94" fmla="*/ 82 w 90"/>
                <a:gd name="T95" fmla="*/ 88 h 112"/>
                <a:gd name="T96" fmla="*/ 86 w 90"/>
                <a:gd name="T97" fmla="*/ 96 h 112"/>
                <a:gd name="T98" fmla="*/ 82 w 90"/>
                <a:gd name="T99" fmla="*/ 96 h 112"/>
                <a:gd name="T100" fmla="*/ 78 w 90"/>
                <a:gd name="T101" fmla="*/ 92 h 112"/>
                <a:gd name="T102" fmla="*/ 76 w 90"/>
                <a:gd name="T103" fmla="*/ 96 h 112"/>
                <a:gd name="T104" fmla="*/ 72 w 90"/>
                <a:gd name="T105" fmla="*/ 96 h 112"/>
                <a:gd name="T106" fmla="*/ 72 w 90"/>
                <a:gd name="T107" fmla="*/ 92 h 112"/>
                <a:gd name="T108" fmla="*/ 72 w 90"/>
                <a:gd name="T109" fmla="*/ 92 h 112"/>
                <a:gd name="T110" fmla="*/ 60 w 90"/>
                <a:gd name="T111" fmla="*/ 92 h 112"/>
                <a:gd name="T112" fmla="*/ 60 w 90"/>
                <a:gd name="T113" fmla="*/ 96 h 112"/>
                <a:gd name="T114" fmla="*/ 64 w 90"/>
                <a:gd name="T115" fmla="*/ 92 h 112"/>
                <a:gd name="T116" fmla="*/ 56 w 90"/>
                <a:gd name="T117" fmla="*/ 96 h 112"/>
                <a:gd name="T118" fmla="*/ 52 w 90"/>
                <a:gd name="T119" fmla="*/ 96 h 112"/>
                <a:gd name="T120" fmla="*/ 50 w 90"/>
                <a:gd name="T121" fmla="*/ 96 h 112"/>
                <a:gd name="T122" fmla="*/ 50 w 90"/>
                <a:gd name="T123" fmla="*/ 96 h 112"/>
                <a:gd name="T124" fmla="*/ 78 w 90"/>
                <a:gd name="T12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112">
                  <a:moveTo>
                    <a:pt x="50" y="96"/>
                  </a:moveTo>
                  <a:lnTo>
                    <a:pt x="50" y="96"/>
                  </a:lnTo>
                  <a:lnTo>
                    <a:pt x="50" y="96"/>
                  </a:lnTo>
                  <a:lnTo>
                    <a:pt x="50" y="96"/>
                  </a:lnTo>
                  <a:lnTo>
                    <a:pt x="50" y="96"/>
                  </a:lnTo>
                  <a:lnTo>
                    <a:pt x="50" y="96"/>
                  </a:lnTo>
                  <a:lnTo>
                    <a:pt x="50" y="96"/>
                  </a:lnTo>
                  <a:lnTo>
                    <a:pt x="46" y="96"/>
                  </a:lnTo>
                  <a:lnTo>
                    <a:pt x="50" y="96"/>
                  </a:lnTo>
                  <a:lnTo>
                    <a:pt x="50" y="96"/>
                  </a:lnTo>
                  <a:lnTo>
                    <a:pt x="50" y="96"/>
                  </a:lnTo>
                  <a:lnTo>
                    <a:pt x="50" y="96"/>
                  </a:lnTo>
                  <a:lnTo>
                    <a:pt x="50" y="96"/>
                  </a:lnTo>
                  <a:lnTo>
                    <a:pt x="52" y="96"/>
                  </a:lnTo>
                  <a:lnTo>
                    <a:pt x="52" y="96"/>
                  </a:lnTo>
                  <a:lnTo>
                    <a:pt x="52" y="96"/>
                  </a:lnTo>
                  <a:lnTo>
                    <a:pt x="52" y="96"/>
                  </a:lnTo>
                  <a:lnTo>
                    <a:pt x="52" y="96"/>
                  </a:lnTo>
                  <a:lnTo>
                    <a:pt x="52" y="96"/>
                  </a:lnTo>
                  <a:lnTo>
                    <a:pt x="50" y="96"/>
                  </a:lnTo>
                  <a:lnTo>
                    <a:pt x="50" y="96"/>
                  </a:lnTo>
                  <a:lnTo>
                    <a:pt x="50" y="96"/>
                  </a:lnTo>
                  <a:lnTo>
                    <a:pt x="46" y="96"/>
                  </a:lnTo>
                  <a:lnTo>
                    <a:pt x="46" y="96"/>
                  </a:lnTo>
                  <a:lnTo>
                    <a:pt x="42" y="96"/>
                  </a:lnTo>
                  <a:lnTo>
                    <a:pt x="42" y="96"/>
                  </a:lnTo>
                  <a:lnTo>
                    <a:pt x="42" y="96"/>
                  </a:lnTo>
                  <a:lnTo>
                    <a:pt x="38" y="100"/>
                  </a:lnTo>
                  <a:lnTo>
                    <a:pt x="38" y="100"/>
                  </a:lnTo>
                  <a:lnTo>
                    <a:pt x="38" y="100"/>
                  </a:lnTo>
                  <a:lnTo>
                    <a:pt x="34" y="100"/>
                  </a:lnTo>
                  <a:lnTo>
                    <a:pt x="34" y="100"/>
                  </a:lnTo>
                  <a:lnTo>
                    <a:pt x="34" y="100"/>
                  </a:lnTo>
                  <a:lnTo>
                    <a:pt x="34" y="100"/>
                  </a:lnTo>
                  <a:lnTo>
                    <a:pt x="34" y="100"/>
                  </a:lnTo>
                  <a:lnTo>
                    <a:pt x="30" y="104"/>
                  </a:lnTo>
                  <a:lnTo>
                    <a:pt x="30" y="104"/>
                  </a:lnTo>
                  <a:lnTo>
                    <a:pt x="30" y="104"/>
                  </a:lnTo>
                  <a:lnTo>
                    <a:pt x="30" y="104"/>
                  </a:lnTo>
                  <a:lnTo>
                    <a:pt x="30" y="104"/>
                  </a:lnTo>
                  <a:lnTo>
                    <a:pt x="26" y="104"/>
                  </a:lnTo>
                  <a:lnTo>
                    <a:pt x="26" y="104"/>
                  </a:lnTo>
                  <a:lnTo>
                    <a:pt x="26" y="104"/>
                  </a:lnTo>
                  <a:lnTo>
                    <a:pt x="26" y="104"/>
                  </a:lnTo>
                  <a:lnTo>
                    <a:pt x="26" y="104"/>
                  </a:lnTo>
                  <a:lnTo>
                    <a:pt x="26" y="104"/>
                  </a:lnTo>
                  <a:lnTo>
                    <a:pt x="24" y="108"/>
                  </a:lnTo>
                  <a:lnTo>
                    <a:pt x="24" y="108"/>
                  </a:lnTo>
                  <a:lnTo>
                    <a:pt x="24" y="108"/>
                  </a:lnTo>
                  <a:lnTo>
                    <a:pt x="24" y="108"/>
                  </a:lnTo>
                  <a:lnTo>
                    <a:pt x="24" y="108"/>
                  </a:lnTo>
                  <a:lnTo>
                    <a:pt x="20" y="108"/>
                  </a:lnTo>
                  <a:lnTo>
                    <a:pt x="20" y="108"/>
                  </a:lnTo>
                  <a:lnTo>
                    <a:pt x="20" y="112"/>
                  </a:lnTo>
                  <a:lnTo>
                    <a:pt x="20" y="112"/>
                  </a:lnTo>
                  <a:lnTo>
                    <a:pt x="20" y="112"/>
                  </a:lnTo>
                  <a:lnTo>
                    <a:pt x="20" y="112"/>
                  </a:lnTo>
                  <a:lnTo>
                    <a:pt x="16" y="112"/>
                  </a:lnTo>
                  <a:lnTo>
                    <a:pt x="16" y="108"/>
                  </a:lnTo>
                  <a:lnTo>
                    <a:pt x="16" y="108"/>
                  </a:lnTo>
                  <a:lnTo>
                    <a:pt x="16" y="108"/>
                  </a:lnTo>
                  <a:lnTo>
                    <a:pt x="16" y="104"/>
                  </a:lnTo>
                  <a:lnTo>
                    <a:pt x="16" y="104"/>
                  </a:lnTo>
                  <a:lnTo>
                    <a:pt x="16" y="104"/>
                  </a:lnTo>
                  <a:lnTo>
                    <a:pt x="16" y="100"/>
                  </a:lnTo>
                  <a:lnTo>
                    <a:pt x="16" y="100"/>
                  </a:lnTo>
                  <a:lnTo>
                    <a:pt x="16" y="100"/>
                  </a:lnTo>
                  <a:lnTo>
                    <a:pt x="16" y="96"/>
                  </a:lnTo>
                  <a:lnTo>
                    <a:pt x="20" y="96"/>
                  </a:lnTo>
                  <a:lnTo>
                    <a:pt x="20" y="92"/>
                  </a:lnTo>
                  <a:lnTo>
                    <a:pt x="20" y="92"/>
                  </a:lnTo>
                  <a:lnTo>
                    <a:pt x="20" y="92"/>
                  </a:lnTo>
                  <a:lnTo>
                    <a:pt x="20" y="92"/>
                  </a:lnTo>
                  <a:lnTo>
                    <a:pt x="20" y="88"/>
                  </a:lnTo>
                  <a:lnTo>
                    <a:pt x="20" y="88"/>
                  </a:lnTo>
                  <a:lnTo>
                    <a:pt x="20" y="88"/>
                  </a:lnTo>
                  <a:lnTo>
                    <a:pt x="20" y="88"/>
                  </a:lnTo>
                  <a:lnTo>
                    <a:pt x="20" y="88"/>
                  </a:lnTo>
                  <a:lnTo>
                    <a:pt x="20" y="86"/>
                  </a:lnTo>
                  <a:lnTo>
                    <a:pt x="20" y="86"/>
                  </a:lnTo>
                  <a:lnTo>
                    <a:pt x="20" y="86"/>
                  </a:lnTo>
                  <a:lnTo>
                    <a:pt x="20" y="86"/>
                  </a:lnTo>
                  <a:lnTo>
                    <a:pt x="20" y="86"/>
                  </a:lnTo>
                  <a:lnTo>
                    <a:pt x="20" y="86"/>
                  </a:lnTo>
                  <a:lnTo>
                    <a:pt x="20" y="86"/>
                  </a:lnTo>
                  <a:lnTo>
                    <a:pt x="16" y="86"/>
                  </a:lnTo>
                  <a:lnTo>
                    <a:pt x="16" y="82"/>
                  </a:lnTo>
                  <a:lnTo>
                    <a:pt x="16" y="82"/>
                  </a:lnTo>
                  <a:lnTo>
                    <a:pt x="16" y="82"/>
                  </a:lnTo>
                  <a:lnTo>
                    <a:pt x="12" y="82"/>
                  </a:lnTo>
                  <a:lnTo>
                    <a:pt x="12" y="82"/>
                  </a:lnTo>
                  <a:lnTo>
                    <a:pt x="12" y="82"/>
                  </a:lnTo>
                  <a:lnTo>
                    <a:pt x="12" y="78"/>
                  </a:lnTo>
                  <a:lnTo>
                    <a:pt x="12" y="78"/>
                  </a:lnTo>
                  <a:lnTo>
                    <a:pt x="12" y="78"/>
                  </a:lnTo>
                  <a:lnTo>
                    <a:pt x="12" y="78"/>
                  </a:lnTo>
                  <a:lnTo>
                    <a:pt x="8" y="78"/>
                  </a:lnTo>
                  <a:lnTo>
                    <a:pt x="8" y="78"/>
                  </a:lnTo>
                  <a:lnTo>
                    <a:pt x="8" y="78"/>
                  </a:lnTo>
                  <a:lnTo>
                    <a:pt x="8" y="78"/>
                  </a:lnTo>
                  <a:lnTo>
                    <a:pt x="4" y="74"/>
                  </a:lnTo>
                  <a:lnTo>
                    <a:pt x="4" y="74"/>
                  </a:lnTo>
                  <a:lnTo>
                    <a:pt x="4" y="74"/>
                  </a:lnTo>
                  <a:lnTo>
                    <a:pt x="0" y="74"/>
                  </a:lnTo>
                  <a:lnTo>
                    <a:pt x="0" y="74"/>
                  </a:lnTo>
                  <a:lnTo>
                    <a:pt x="0" y="74"/>
                  </a:lnTo>
                  <a:lnTo>
                    <a:pt x="0" y="70"/>
                  </a:lnTo>
                  <a:lnTo>
                    <a:pt x="4" y="70"/>
                  </a:lnTo>
                  <a:lnTo>
                    <a:pt x="4" y="70"/>
                  </a:lnTo>
                  <a:lnTo>
                    <a:pt x="4" y="70"/>
                  </a:lnTo>
                  <a:lnTo>
                    <a:pt x="4" y="70"/>
                  </a:lnTo>
                  <a:lnTo>
                    <a:pt x="4" y="70"/>
                  </a:lnTo>
                  <a:lnTo>
                    <a:pt x="4" y="70"/>
                  </a:lnTo>
                  <a:lnTo>
                    <a:pt x="4" y="70"/>
                  </a:lnTo>
                  <a:lnTo>
                    <a:pt x="4" y="70"/>
                  </a:lnTo>
                  <a:lnTo>
                    <a:pt x="4" y="70"/>
                  </a:lnTo>
                  <a:lnTo>
                    <a:pt x="4" y="70"/>
                  </a:lnTo>
                  <a:lnTo>
                    <a:pt x="4" y="66"/>
                  </a:lnTo>
                  <a:lnTo>
                    <a:pt x="4" y="66"/>
                  </a:lnTo>
                  <a:lnTo>
                    <a:pt x="4" y="66"/>
                  </a:lnTo>
                  <a:lnTo>
                    <a:pt x="8" y="62"/>
                  </a:lnTo>
                  <a:lnTo>
                    <a:pt x="8" y="62"/>
                  </a:lnTo>
                  <a:lnTo>
                    <a:pt x="4" y="60"/>
                  </a:lnTo>
                  <a:lnTo>
                    <a:pt x="4" y="60"/>
                  </a:lnTo>
                  <a:lnTo>
                    <a:pt x="4" y="60"/>
                  </a:lnTo>
                  <a:lnTo>
                    <a:pt x="4" y="60"/>
                  </a:lnTo>
                  <a:lnTo>
                    <a:pt x="4" y="56"/>
                  </a:lnTo>
                  <a:lnTo>
                    <a:pt x="4" y="56"/>
                  </a:lnTo>
                  <a:lnTo>
                    <a:pt x="4" y="56"/>
                  </a:lnTo>
                  <a:lnTo>
                    <a:pt x="4" y="56"/>
                  </a:lnTo>
                  <a:lnTo>
                    <a:pt x="4" y="56"/>
                  </a:lnTo>
                  <a:lnTo>
                    <a:pt x="4" y="56"/>
                  </a:lnTo>
                  <a:lnTo>
                    <a:pt x="4" y="56"/>
                  </a:lnTo>
                  <a:lnTo>
                    <a:pt x="8" y="56"/>
                  </a:lnTo>
                  <a:lnTo>
                    <a:pt x="8" y="56"/>
                  </a:lnTo>
                  <a:lnTo>
                    <a:pt x="8" y="56"/>
                  </a:lnTo>
                  <a:lnTo>
                    <a:pt x="8" y="56"/>
                  </a:lnTo>
                  <a:lnTo>
                    <a:pt x="8" y="56"/>
                  </a:lnTo>
                  <a:lnTo>
                    <a:pt x="8" y="52"/>
                  </a:lnTo>
                  <a:lnTo>
                    <a:pt x="8" y="52"/>
                  </a:lnTo>
                  <a:lnTo>
                    <a:pt x="8" y="52"/>
                  </a:lnTo>
                  <a:lnTo>
                    <a:pt x="8" y="48"/>
                  </a:lnTo>
                  <a:lnTo>
                    <a:pt x="8" y="48"/>
                  </a:lnTo>
                  <a:lnTo>
                    <a:pt x="8" y="48"/>
                  </a:lnTo>
                  <a:lnTo>
                    <a:pt x="8" y="48"/>
                  </a:lnTo>
                  <a:lnTo>
                    <a:pt x="8" y="48"/>
                  </a:lnTo>
                  <a:lnTo>
                    <a:pt x="12" y="48"/>
                  </a:lnTo>
                  <a:lnTo>
                    <a:pt x="12" y="48"/>
                  </a:lnTo>
                  <a:lnTo>
                    <a:pt x="12" y="48"/>
                  </a:lnTo>
                  <a:lnTo>
                    <a:pt x="12" y="44"/>
                  </a:lnTo>
                  <a:lnTo>
                    <a:pt x="12" y="44"/>
                  </a:lnTo>
                  <a:lnTo>
                    <a:pt x="8" y="44"/>
                  </a:lnTo>
                  <a:lnTo>
                    <a:pt x="8" y="44"/>
                  </a:lnTo>
                  <a:lnTo>
                    <a:pt x="8" y="44"/>
                  </a:lnTo>
                  <a:lnTo>
                    <a:pt x="8" y="44"/>
                  </a:lnTo>
                  <a:lnTo>
                    <a:pt x="8" y="44"/>
                  </a:lnTo>
                  <a:lnTo>
                    <a:pt x="8" y="40"/>
                  </a:lnTo>
                  <a:lnTo>
                    <a:pt x="8" y="40"/>
                  </a:lnTo>
                  <a:lnTo>
                    <a:pt x="8" y="36"/>
                  </a:lnTo>
                  <a:lnTo>
                    <a:pt x="12" y="36"/>
                  </a:lnTo>
                  <a:lnTo>
                    <a:pt x="12" y="40"/>
                  </a:lnTo>
                  <a:lnTo>
                    <a:pt x="12" y="40"/>
                  </a:lnTo>
                  <a:lnTo>
                    <a:pt x="16" y="40"/>
                  </a:lnTo>
                  <a:lnTo>
                    <a:pt x="16" y="40"/>
                  </a:lnTo>
                  <a:lnTo>
                    <a:pt x="16" y="40"/>
                  </a:lnTo>
                  <a:lnTo>
                    <a:pt x="16" y="40"/>
                  </a:lnTo>
                  <a:lnTo>
                    <a:pt x="16" y="40"/>
                  </a:lnTo>
                  <a:lnTo>
                    <a:pt x="16" y="40"/>
                  </a:lnTo>
                  <a:lnTo>
                    <a:pt x="16" y="36"/>
                  </a:lnTo>
                  <a:lnTo>
                    <a:pt x="16" y="36"/>
                  </a:lnTo>
                  <a:lnTo>
                    <a:pt x="16" y="34"/>
                  </a:lnTo>
                  <a:lnTo>
                    <a:pt x="12" y="34"/>
                  </a:lnTo>
                  <a:lnTo>
                    <a:pt x="12" y="34"/>
                  </a:lnTo>
                  <a:lnTo>
                    <a:pt x="12" y="34"/>
                  </a:lnTo>
                  <a:lnTo>
                    <a:pt x="12" y="34"/>
                  </a:lnTo>
                  <a:lnTo>
                    <a:pt x="12" y="34"/>
                  </a:lnTo>
                  <a:lnTo>
                    <a:pt x="12" y="34"/>
                  </a:lnTo>
                  <a:lnTo>
                    <a:pt x="12" y="30"/>
                  </a:lnTo>
                  <a:lnTo>
                    <a:pt x="12" y="30"/>
                  </a:lnTo>
                  <a:lnTo>
                    <a:pt x="12" y="30"/>
                  </a:lnTo>
                  <a:lnTo>
                    <a:pt x="12" y="30"/>
                  </a:lnTo>
                  <a:lnTo>
                    <a:pt x="12" y="30"/>
                  </a:lnTo>
                  <a:lnTo>
                    <a:pt x="16" y="30"/>
                  </a:lnTo>
                  <a:lnTo>
                    <a:pt x="16" y="30"/>
                  </a:lnTo>
                  <a:lnTo>
                    <a:pt x="12" y="30"/>
                  </a:lnTo>
                  <a:lnTo>
                    <a:pt x="12" y="26"/>
                  </a:lnTo>
                  <a:lnTo>
                    <a:pt x="12" y="26"/>
                  </a:lnTo>
                  <a:lnTo>
                    <a:pt x="12" y="26"/>
                  </a:lnTo>
                  <a:lnTo>
                    <a:pt x="12" y="26"/>
                  </a:lnTo>
                  <a:lnTo>
                    <a:pt x="12" y="22"/>
                  </a:lnTo>
                  <a:lnTo>
                    <a:pt x="12" y="22"/>
                  </a:lnTo>
                  <a:lnTo>
                    <a:pt x="8" y="22"/>
                  </a:lnTo>
                  <a:lnTo>
                    <a:pt x="8" y="22"/>
                  </a:lnTo>
                  <a:lnTo>
                    <a:pt x="8" y="22"/>
                  </a:lnTo>
                  <a:lnTo>
                    <a:pt x="8" y="22"/>
                  </a:lnTo>
                  <a:lnTo>
                    <a:pt x="8" y="22"/>
                  </a:lnTo>
                  <a:lnTo>
                    <a:pt x="8" y="22"/>
                  </a:lnTo>
                  <a:lnTo>
                    <a:pt x="8" y="18"/>
                  </a:lnTo>
                  <a:lnTo>
                    <a:pt x="8" y="14"/>
                  </a:lnTo>
                  <a:lnTo>
                    <a:pt x="8" y="14"/>
                  </a:lnTo>
                  <a:lnTo>
                    <a:pt x="8" y="14"/>
                  </a:lnTo>
                  <a:lnTo>
                    <a:pt x="8" y="14"/>
                  </a:lnTo>
                  <a:lnTo>
                    <a:pt x="8" y="14"/>
                  </a:lnTo>
                  <a:lnTo>
                    <a:pt x="8" y="14"/>
                  </a:lnTo>
                  <a:lnTo>
                    <a:pt x="8" y="14"/>
                  </a:lnTo>
                  <a:lnTo>
                    <a:pt x="8" y="10"/>
                  </a:lnTo>
                  <a:lnTo>
                    <a:pt x="8" y="10"/>
                  </a:lnTo>
                  <a:lnTo>
                    <a:pt x="8" y="10"/>
                  </a:lnTo>
                  <a:lnTo>
                    <a:pt x="12" y="10"/>
                  </a:lnTo>
                  <a:lnTo>
                    <a:pt x="12" y="10"/>
                  </a:lnTo>
                  <a:lnTo>
                    <a:pt x="12" y="10"/>
                  </a:lnTo>
                  <a:lnTo>
                    <a:pt x="12" y="10"/>
                  </a:lnTo>
                  <a:lnTo>
                    <a:pt x="12" y="10"/>
                  </a:lnTo>
                  <a:lnTo>
                    <a:pt x="12" y="10"/>
                  </a:lnTo>
                  <a:lnTo>
                    <a:pt x="12" y="10"/>
                  </a:lnTo>
                  <a:lnTo>
                    <a:pt x="12" y="8"/>
                  </a:lnTo>
                  <a:lnTo>
                    <a:pt x="16" y="8"/>
                  </a:lnTo>
                  <a:lnTo>
                    <a:pt x="16" y="8"/>
                  </a:lnTo>
                  <a:lnTo>
                    <a:pt x="16" y="8"/>
                  </a:lnTo>
                  <a:lnTo>
                    <a:pt x="16" y="8"/>
                  </a:lnTo>
                  <a:lnTo>
                    <a:pt x="16" y="8"/>
                  </a:lnTo>
                  <a:lnTo>
                    <a:pt x="20" y="8"/>
                  </a:lnTo>
                  <a:lnTo>
                    <a:pt x="20" y="8"/>
                  </a:lnTo>
                  <a:lnTo>
                    <a:pt x="20" y="8"/>
                  </a:lnTo>
                  <a:lnTo>
                    <a:pt x="20" y="8"/>
                  </a:lnTo>
                  <a:lnTo>
                    <a:pt x="24" y="8"/>
                  </a:lnTo>
                  <a:lnTo>
                    <a:pt x="24" y="10"/>
                  </a:lnTo>
                  <a:lnTo>
                    <a:pt x="24" y="10"/>
                  </a:lnTo>
                  <a:lnTo>
                    <a:pt x="24" y="10"/>
                  </a:lnTo>
                  <a:lnTo>
                    <a:pt x="24" y="10"/>
                  </a:lnTo>
                  <a:lnTo>
                    <a:pt x="24" y="10"/>
                  </a:lnTo>
                  <a:lnTo>
                    <a:pt x="24" y="10"/>
                  </a:lnTo>
                  <a:lnTo>
                    <a:pt x="26" y="10"/>
                  </a:lnTo>
                  <a:lnTo>
                    <a:pt x="26" y="10"/>
                  </a:lnTo>
                  <a:lnTo>
                    <a:pt x="26" y="10"/>
                  </a:lnTo>
                  <a:lnTo>
                    <a:pt x="26" y="10"/>
                  </a:lnTo>
                  <a:lnTo>
                    <a:pt x="26" y="8"/>
                  </a:lnTo>
                  <a:lnTo>
                    <a:pt x="26" y="8"/>
                  </a:lnTo>
                  <a:lnTo>
                    <a:pt x="26" y="8"/>
                  </a:lnTo>
                  <a:lnTo>
                    <a:pt x="30" y="8"/>
                  </a:lnTo>
                  <a:lnTo>
                    <a:pt x="30" y="8"/>
                  </a:lnTo>
                  <a:lnTo>
                    <a:pt x="30" y="8"/>
                  </a:lnTo>
                  <a:lnTo>
                    <a:pt x="30" y="8"/>
                  </a:lnTo>
                  <a:lnTo>
                    <a:pt x="30" y="4"/>
                  </a:lnTo>
                  <a:lnTo>
                    <a:pt x="30" y="4"/>
                  </a:lnTo>
                  <a:lnTo>
                    <a:pt x="30" y="4"/>
                  </a:lnTo>
                  <a:lnTo>
                    <a:pt x="30" y="4"/>
                  </a:lnTo>
                  <a:lnTo>
                    <a:pt x="30" y="4"/>
                  </a:lnTo>
                  <a:lnTo>
                    <a:pt x="30" y="4"/>
                  </a:lnTo>
                  <a:lnTo>
                    <a:pt x="30" y="4"/>
                  </a:lnTo>
                  <a:lnTo>
                    <a:pt x="30" y="4"/>
                  </a:lnTo>
                  <a:lnTo>
                    <a:pt x="30" y="4"/>
                  </a:lnTo>
                  <a:lnTo>
                    <a:pt x="30" y="4"/>
                  </a:lnTo>
                  <a:lnTo>
                    <a:pt x="34" y="4"/>
                  </a:lnTo>
                  <a:lnTo>
                    <a:pt x="34" y="4"/>
                  </a:lnTo>
                  <a:lnTo>
                    <a:pt x="34" y="4"/>
                  </a:lnTo>
                  <a:lnTo>
                    <a:pt x="34" y="0"/>
                  </a:lnTo>
                  <a:lnTo>
                    <a:pt x="34" y="0"/>
                  </a:lnTo>
                  <a:lnTo>
                    <a:pt x="34" y="0"/>
                  </a:lnTo>
                  <a:lnTo>
                    <a:pt x="38" y="4"/>
                  </a:lnTo>
                  <a:lnTo>
                    <a:pt x="34" y="4"/>
                  </a:lnTo>
                  <a:lnTo>
                    <a:pt x="38" y="4"/>
                  </a:lnTo>
                  <a:lnTo>
                    <a:pt x="38" y="8"/>
                  </a:lnTo>
                  <a:lnTo>
                    <a:pt x="38" y="8"/>
                  </a:lnTo>
                  <a:lnTo>
                    <a:pt x="38" y="8"/>
                  </a:lnTo>
                  <a:lnTo>
                    <a:pt x="34" y="8"/>
                  </a:lnTo>
                  <a:lnTo>
                    <a:pt x="38" y="10"/>
                  </a:lnTo>
                  <a:lnTo>
                    <a:pt x="38" y="10"/>
                  </a:lnTo>
                  <a:lnTo>
                    <a:pt x="38" y="10"/>
                  </a:lnTo>
                  <a:lnTo>
                    <a:pt x="38" y="10"/>
                  </a:lnTo>
                  <a:lnTo>
                    <a:pt x="38" y="10"/>
                  </a:lnTo>
                  <a:lnTo>
                    <a:pt x="38" y="10"/>
                  </a:lnTo>
                  <a:lnTo>
                    <a:pt x="38" y="8"/>
                  </a:lnTo>
                  <a:lnTo>
                    <a:pt x="38" y="8"/>
                  </a:lnTo>
                  <a:lnTo>
                    <a:pt x="42" y="8"/>
                  </a:lnTo>
                  <a:lnTo>
                    <a:pt x="42" y="8"/>
                  </a:lnTo>
                  <a:lnTo>
                    <a:pt x="42" y="8"/>
                  </a:lnTo>
                  <a:lnTo>
                    <a:pt x="42" y="8"/>
                  </a:lnTo>
                  <a:lnTo>
                    <a:pt x="42" y="8"/>
                  </a:lnTo>
                  <a:lnTo>
                    <a:pt x="42" y="8"/>
                  </a:lnTo>
                  <a:lnTo>
                    <a:pt x="42" y="8"/>
                  </a:lnTo>
                  <a:lnTo>
                    <a:pt x="46" y="4"/>
                  </a:lnTo>
                  <a:lnTo>
                    <a:pt x="46" y="8"/>
                  </a:lnTo>
                  <a:lnTo>
                    <a:pt x="46" y="8"/>
                  </a:lnTo>
                  <a:lnTo>
                    <a:pt x="46" y="8"/>
                  </a:lnTo>
                  <a:lnTo>
                    <a:pt x="46" y="8"/>
                  </a:lnTo>
                  <a:lnTo>
                    <a:pt x="50" y="8"/>
                  </a:lnTo>
                  <a:lnTo>
                    <a:pt x="50" y="8"/>
                  </a:lnTo>
                  <a:lnTo>
                    <a:pt x="50" y="8"/>
                  </a:lnTo>
                  <a:lnTo>
                    <a:pt x="50" y="8"/>
                  </a:lnTo>
                  <a:lnTo>
                    <a:pt x="50" y="8"/>
                  </a:lnTo>
                  <a:lnTo>
                    <a:pt x="52" y="8"/>
                  </a:lnTo>
                  <a:lnTo>
                    <a:pt x="52" y="10"/>
                  </a:lnTo>
                  <a:lnTo>
                    <a:pt x="52" y="14"/>
                  </a:lnTo>
                  <a:lnTo>
                    <a:pt x="56" y="14"/>
                  </a:lnTo>
                  <a:lnTo>
                    <a:pt x="56" y="14"/>
                  </a:lnTo>
                  <a:lnTo>
                    <a:pt x="56" y="18"/>
                  </a:lnTo>
                  <a:lnTo>
                    <a:pt x="56" y="18"/>
                  </a:lnTo>
                  <a:lnTo>
                    <a:pt x="56" y="18"/>
                  </a:lnTo>
                  <a:lnTo>
                    <a:pt x="56" y="18"/>
                  </a:lnTo>
                  <a:lnTo>
                    <a:pt x="56" y="18"/>
                  </a:lnTo>
                  <a:lnTo>
                    <a:pt x="60" y="18"/>
                  </a:lnTo>
                  <a:lnTo>
                    <a:pt x="60" y="18"/>
                  </a:lnTo>
                  <a:lnTo>
                    <a:pt x="60" y="18"/>
                  </a:lnTo>
                  <a:lnTo>
                    <a:pt x="64" y="18"/>
                  </a:lnTo>
                  <a:lnTo>
                    <a:pt x="64" y="18"/>
                  </a:lnTo>
                  <a:lnTo>
                    <a:pt x="64" y="18"/>
                  </a:lnTo>
                  <a:lnTo>
                    <a:pt x="64" y="18"/>
                  </a:lnTo>
                  <a:lnTo>
                    <a:pt x="64" y="18"/>
                  </a:lnTo>
                  <a:lnTo>
                    <a:pt x="64" y="18"/>
                  </a:lnTo>
                  <a:lnTo>
                    <a:pt x="64" y="14"/>
                  </a:lnTo>
                  <a:lnTo>
                    <a:pt x="68" y="14"/>
                  </a:lnTo>
                  <a:lnTo>
                    <a:pt x="68" y="14"/>
                  </a:lnTo>
                  <a:lnTo>
                    <a:pt x="68" y="14"/>
                  </a:lnTo>
                  <a:lnTo>
                    <a:pt x="68" y="14"/>
                  </a:lnTo>
                  <a:lnTo>
                    <a:pt x="68" y="14"/>
                  </a:lnTo>
                  <a:lnTo>
                    <a:pt x="72" y="14"/>
                  </a:lnTo>
                  <a:lnTo>
                    <a:pt x="72" y="14"/>
                  </a:lnTo>
                  <a:lnTo>
                    <a:pt x="72" y="14"/>
                  </a:lnTo>
                  <a:lnTo>
                    <a:pt x="76" y="14"/>
                  </a:lnTo>
                  <a:lnTo>
                    <a:pt x="78" y="14"/>
                  </a:lnTo>
                  <a:lnTo>
                    <a:pt x="78" y="14"/>
                  </a:lnTo>
                  <a:lnTo>
                    <a:pt x="82" y="18"/>
                  </a:lnTo>
                  <a:lnTo>
                    <a:pt x="82" y="18"/>
                  </a:lnTo>
                  <a:lnTo>
                    <a:pt x="82" y="18"/>
                  </a:lnTo>
                  <a:lnTo>
                    <a:pt x="82" y="22"/>
                  </a:lnTo>
                  <a:lnTo>
                    <a:pt x="82" y="22"/>
                  </a:lnTo>
                  <a:lnTo>
                    <a:pt x="82" y="22"/>
                  </a:lnTo>
                  <a:lnTo>
                    <a:pt x="82" y="22"/>
                  </a:lnTo>
                  <a:lnTo>
                    <a:pt x="86" y="22"/>
                  </a:lnTo>
                  <a:lnTo>
                    <a:pt x="86" y="22"/>
                  </a:lnTo>
                  <a:lnTo>
                    <a:pt x="86" y="22"/>
                  </a:lnTo>
                  <a:lnTo>
                    <a:pt x="86" y="22"/>
                  </a:lnTo>
                  <a:lnTo>
                    <a:pt x="86" y="22"/>
                  </a:lnTo>
                  <a:lnTo>
                    <a:pt x="86" y="26"/>
                  </a:lnTo>
                  <a:lnTo>
                    <a:pt x="86" y="26"/>
                  </a:lnTo>
                  <a:lnTo>
                    <a:pt x="86" y="30"/>
                  </a:lnTo>
                  <a:lnTo>
                    <a:pt x="86" y="30"/>
                  </a:lnTo>
                  <a:lnTo>
                    <a:pt x="86" y="30"/>
                  </a:lnTo>
                  <a:lnTo>
                    <a:pt x="86" y="30"/>
                  </a:lnTo>
                  <a:lnTo>
                    <a:pt x="86" y="34"/>
                  </a:lnTo>
                  <a:lnTo>
                    <a:pt x="86" y="34"/>
                  </a:lnTo>
                  <a:lnTo>
                    <a:pt x="86" y="34"/>
                  </a:lnTo>
                  <a:lnTo>
                    <a:pt x="86" y="34"/>
                  </a:lnTo>
                  <a:lnTo>
                    <a:pt x="86" y="34"/>
                  </a:lnTo>
                  <a:lnTo>
                    <a:pt x="86" y="34"/>
                  </a:lnTo>
                  <a:lnTo>
                    <a:pt x="86" y="36"/>
                  </a:lnTo>
                  <a:lnTo>
                    <a:pt x="86" y="36"/>
                  </a:lnTo>
                  <a:lnTo>
                    <a:pt x="90" y="44"/>
                  </a:lnTo>
                  <a:lnTo>
                    <a:pt x="90" y="44"/>
                  </a:lnTo>
                  <a:lnTo>
                    <a:pt x="86" y="44"/>
                  </a:lnTo>
                  <a:lnTo>
                    <a:pt x="86" y="44"/>
                  </a:lnTo>
                  <a:lnTo>
                    <a:pt x="86" y="48"/>
                  </a:lnTo>
                  <a:lnTo>
                    <a:pt x="82" y="48"/>
                  </a:lnTo>
                  <a:lnTo>
                    <a:pt x="82" y="48"/>
                  </a:lnTo>
                  <a:lnTo>
                    <a:pt x="82" y="52"/>
                  </a:lnTo>
                  <a:lnTo>
                    <a:pt x="82" y="52"/>
                  </a:lnTo>
                  <a:lnTo>
                    <a:pt x="82" y="56"/>
                  </a:lnTo>
                  <a:lnTo>
                    <a:pt x="82" y="56"/>
                  </a:lnTo>
                  <a:lnTo>
                    <a:pt x="82" y="60"/>
                  </a:lnTo>
                  <a:lnTo>
                    <a:pt x="82" y="62"/>
                  </a:lnTo>
                  <a:lnTo>
                    <a:pt x="78" y="62"/>
                  </a:lnTo>
                  <a:lnTo>
                    <a:pt x="78" y="62"/>
                  </a:lnTo>
                  <a:lnTo>
                    <a:pt x="78" y="66"/>
                  </a:lnTo>
                  <a:lnTo>
                    <a:pt x="78" y="70"/>
                  </a:lnTo>
                  <a:lnTo>
                    <a:pt x="78" y="70"/>
                  </a:lnTo>
                  <a:lnTo>
                    <a:pt x="78" y="70"/>
                  </a:lnTo>
                  <a:lnTo>
                    <a:pt x="78" y="70"/>
                  </a:lnTo>
                  <a:lnTo>
                    <a:pt x="78" y="70"/>
                  </a:lnTo>
                  <a:lnTo>
                    <a:pt x="78" y="74"/>
                  </a:lnTo>
                  <a:lnTo>
                    <a:pt x="78" y="78"/>
                  </a:lnTo>
                  <a:lnTo>
                    <a:pt x="78" y="78"/>
                  </a:lnTo>
                  <a:lnTo>
                    <a:pt x="78" y="78"/>
                  </a:lnTo>
                  <a:lnTo>
                    <a:pt x="78" y="78"/>
                  </a:lnTo>
                  <a:lnTo>
                    <a:pt x="78" y="78"/>
                  </a:lnTo>
                  <a:lnTo>
                    <a:pt x="78" y="78"/>
                  </a:lnTo>
                  <a:lnTo>
                    <a:pt x="78" y="82"/>
                  </a:lnTo>
                  <a:lnTo>
                    <a:pt x="82" y="86"/>
                  </a:lnTo>
                  <a:lnTo>
                    <a:pt x="82" y="86"/>
                  </a:lnTo>
                  <a:lnTo>
                    <a:pt x="82" y="88"/>
                  </a:lnTo>
                  <a:lnTo>
                    <a:pt x="82" y="88"/>
                  </a:lnTo>
                  <a:lnTo>
                    <a:pt x="82" y="88"/>
                  </a:lnTo>
                  <a:lnTo>
                    <a:pt x="82" y="88"/>
                  </a:lnTo>
                  <a:lnTo>
                    <a:pt x="82" y="88"/>
                  </a:lnTo>
                  <a:lnTo>
                    <a:pt x="82" y="88"/>
                  </a:lnTo>
                  <a:lnTo>
                    <a:pt x="86" y="88"/>
                  </a:lnTo>
                  <a:lnTo>
                    <a:pt x="86" y="92"/>
                  </a:lnTo>
                  <a:lnTo>
                    <a:pt x="82" y="92"/>
                  </a:lnTo>
                  <a:lnTo>
                    <a:pt x="82" y="92"/>
                  </a:lnTo>
                  <a:lnTo>
                    <a:pt x="86" y="96"/>
                  </a:lnTo>
                  <a:lnTo>
                    <a:pt x="86" y="96"/>
                  </a:lnTo>
                  <a:lnTo>
                    <a:pt x="86" y="96"/>
                  </a:lnTo>
                  <a:lnTo>
                    <a:pt x="86" y="96"/>
                  </a:lnTo>
                  <a:lnTo>
                    <a:pt x="86" y="96"/>
                  </a:lnTo>
                  <a:lnTo>
                    <a:pt x="82" y="96"/>
                  </a:lnTo>
                  <a:lnTo>
                    <a:pt x="82" y="96"/>
                  </a:lnTo>
                  <a:lnTo>
                    <a:pt x="82" y="96"/>
                  </a:lnTo>
                  <a:lnTo>
                    <a:pt x="82" y="96"/>
                  </a:lnTo>
                  <a:lnTo>
                    <a:pt x="82" y="96"/>
                  </a:lnTo>
                  <a:lnTo>
                    <a:pt x="82" y="96"/>
                  </a:lnTo>
                  <a:lnTo>
                    <a:pt x="82" y="96"/>
                  </a:lnTo>
                  <a:lnTo>
                    <a:pt x="82" y="96"/>
                  </a:lnTo>
                  <a:lnTo>
                    <a:pt x="78" y="96"/>
                  </a:lnTo>
                  <a:lnTo>
                    <a:pt x="78" y="96"/>
                  </a:lnTo>
                  <a:lnTo>
                    <a:pt x="78" y="96"/>
                  </a:lnTo>
                  <a:lnTo>
                    <a:pt x="78" y="92"/>
                  </a:lnTo>
                  <a:lnTo>
                    <a:pt x="78" y="92"/>
                  </a:lnTo>
                  <a:lnTo>
                    <a:pt x="78" y="92"/>
                  </a:lnTo>
                  <a:lnTo>
                    <a:pt x="78" y="92"/>
                  </a:lnTo>
                  <a:lnTo>
                    <a:pt x="78" y="92"/>
                  </a:lnTo>
                  <a:lnTo>
                    <a:pt x="78" y="92"/>
                  </a:lnTo>
                  <a:lnTo>
                    <a:pt x="78" y="92"/>
                  </a:lnTo>
                  <a:lnTo>
                    <a:pt x="78" y="96"/>
                  </a:lnTo>
                  <a:lnTo>
                    <a:pt x="78" y="96"/>
                  </a:lnTo>
                  <a:lnTo>
                    <a:pt x="76" y="96"/>
                  </a:lnTo>
                  <a:lnTo>
                    <a:pt x="76" y="96"/>
                  </a:lnTo>
                  <a:lnTo>
                    <a:pt x="76" y="96"/>
                  </a:lnTo>
                  <a:lnTo>
                    <a:pt x="76" y="96"/>
                  </a:lnTo>
                  <a:lnTo>
                    <a:pt x="76" y="96"/>
                  </a:lnTo>
                  <a:lnTo>
                    <a:pt x="76" y="96"/>
                  </a:lnTo>
                  <a:lnTo>
                    <a:pt x="76" y="96"/>
                  </a:lnTo>
                  <a:lnTo>
                    <a:pt x="72" y="96"/>
                  </a:lnTo>
                  <a:lnTo>
                    <a:pt x="72" y="96"/>
                  </a:lnTo>
                  <a:lnTo>
                    <a:pt x="72" y="96"/>
                  </a:lnTo>
                  <a:lnTo>
                    <a:pt x="68" y="96"/>
                  </a:lnTo>
                  <a:lnTo>
                    <a:pt x="68" y="92"/>
                  </a:lnTo>
                  <a:lnTo>
                    <a:pt x="68" y="92"/>
                  </a:lnTo>
                  <a:lnTo>
                    <a:pt x="68" y="92"/>
                  </a:lnTo>
                  <a:lnTo>
                    <a:pt x="68" y="92"/>
                  </a:lnTo>
                  <a:lnTo>
                    <a:pt x="68" y="92"/>
                  </a:lnTo>
                  <a:lnTo>
                    <a:pt x="72" y="92"/>
                  </a:lnTo>
                  <a:lnTo>
                    <a:pt x="72" y="92"/>
                  </a:lnTo>
                  <a:lnTo>
                    <a:pt x="72" y="92"/>
                  </a:lnTo>
                  <a:lnTo>
                    <a:pt x="72" y="92"/>
                  </a:lnTo>
                  <a:lnTo>
                    <a:pt x="72" y="92"/>
                  </a:lnTo>
                  <a:lnTo>
                    <a:pt x="72" y="92"/>
                  </a:lnTo>
                  <a:lnTo>
                    <a:pt x="72" y="92"/>
                  </a:lnTo>
                  <a:lnTo>
                    <a:pt x="72" y="92"/>
                  </a:lnTo>
                  <a:lnTo>
                    <a:pt x="72" y="92"/>
                  </a:lnTo>
                  <a:lnTo>
                    <a:pt x="72" y="92"/>
                  </a:lnTo>
                  <a:lnTo>
                    <a:pt x="68" y="92"/>
                  </a:lnTo>
                  <a:lnTo>
                    <a:pt x="68" y="92"/>
                  </a:lnTo>
                  <a:lnTo>
                    <a:pt x="68" y="92"/>
                  </a:lnTo>
                  <a:lnTo>
                    <a:pt x="64" y="92"/>
                  </a:lnTo>
                  <a:lnTo>
                    <a:pt x="60" y="92"/>
                  </a:lnTo>
                  <a:lnTo>
                    <a:pt x="60" y="92"/>
                  </a:lnTo>
                  <a:lnTo>
                    <a:pt x="60" y="92"/>
                  </a:lnTo>
                  <a:lnTo>
                    <a:pt x="60" y="92"/>
                  </a:lnTo>
                  <a:lnTo>
                    <a:pt x="56" y="96"/>
                  </a:lnTo>
                  <a:lnTo>
                    <a:pt x="56" y="96"/>
                  </a:lnTo>
                  <a:lnTo>
                    <a:pt x="56" y="96"/>
                  </a:lnTo>
                  <a:lnTo>
                    <a:pt x="56" y="96"/>
                  </a:lnTo>
                  <a:lnTo>
                    <a:pt x="56" y="96"/>
                  </a:lnTo>
                  <a:lnTo>
                    <a:pt x="56" y="96"/>
                  </a:lnTo>
                  <a:lnTo>
                    <a:pt x="56" y="96"/>
                  </a:lnTo>
                  <a:lnTo>
                    <a:pt x="60" y="96"/>
                  </a:lnTo>
                  <a:lnTo>
                    <a:pt x="60" y="96"/>
                  </a:lnTo>
                  <a:lnTo>
                    <a:pt x="60" y="96"/>
                  </a:lnTo>
                  <a:lnTo>
                    <a:pt x="60" y="96"/>
                  </a:lnTo>
                  <a:lnTo>
                    <a:pt x="60" y="96"/>
                  </a:lnTo>
                  <a:lnTo>
                    <a:pt x="64" y="92"/>
                  </a:lnTo>
                  <a:lnTo>
                    <a:pt x="64" y="92"/>
                  </a:lnTo>
                  <a:lnTo>
                    <a:pt x="64" y="92"/>
                  </a:lnTo>
                  <a:lnTo>
                    <a:pt x="64" y="92"/>
                  </a:lnTo>
                  <a:lnTo>
                    <a:pt x="64" y="92"/>
                  </a:lnTo>
                  <a:lnTo>
                    <a:pt x="68" y="92"/>
                  </a:lnTo>
                  <a:lnTo>
                    <a:pt x="68" y="96"/>
                  </a:lnTo>
                  <a:lnTo>
                    <a:pt x="64" y="96"/>
                  </a:lnTo>
                  <a:lnTo>
                    <a:pt x="64" y="96"/>
                  </a:lnTo>
                  <a:lnTo>
                    <a:pt x="64" y="96"/>
                  </a:lnTo>
                  <a:lnTo>
                    <a:pt x="60" y="96"/>
                  </a:lnTo>
                  <a:lnTo>
                    <a:pt x="56" y="96"/>
                  </a:lnTo>
                  <a:lnTo>
                    <a:pt x="56" y="96"/>
                  </a:lnTo>
                  <a:lnTo>
                    <a:pt x="56" y="96"/>
                  </a:lnTo>
                  <a:lnTo>
                    <a:pt x="56" y="96"/>
                  </a:lnTo>
                  <a:lnTo>
                    <a:pt x="56" y="96"/>
                  </a:lnTo>
                  <a:lnTo>
                    <a:pt x="56" y="96"/>
                  </a:lnTo>
                  <a:lnTo>
                    <a:pt x="56" y="96"/>
                  </a:lnTo>
                  <a:lnTo>
                    <a:pt x="56" y="96"/>
                  </a:lnTo>
                  <a:lnTo>
                    <a:pt x="52" y="96"/>
                  </a:lnTo>
                  <a:lnTo>
                    <a:pt x="52" y="96"/>
                  </a:lnTo>
                  <a:lnTo>
                    <a:pt x="52" y="96"/>
                  </a:lnTo>
                  <a:lnTo>
                    <a:pt x="52" y="96"/>
                  </a:lnTo>
                  <a:lnTo>
                    <a:pt x="52" y="96"/>
                  </a:lnTo>
                  <a:lnTo>
                    <a:pt x="52" y="96"/>
                  </a:lnTo>
                  <a:lnTo>
                    <a:pt x="52" y="96"/>
                  </a:lnTo>
                  <a:lnTo>
                    <a:pt x="52" y="96"/>
                  </a:lnTo>
                  <a:lnTo>
                    <a:pt x="50" y="96"/>
                  </a:lnTo>
                  <a:lnTo>
                    <a:pt x="50" y="96"/>
                  </a:lnTo>
                  <a:lnTo>
                    <a:pt x="50" y="96"/>
                  </a:lnTo>
                  <a:lnTo>
                    <a:pt x="50" y="96"/>
                  </a:lnTo>
                  <a:lnTo>
                    <a:pt x="50" y="96"/>
                  </a:lnTo>
                  <a:lnTo>
                    <a:pt x="50" y="96"/>
                  </a:lnTo>
                  <a:lnTo>
                    <a:pt x="50" y="96"/>
                  </a:lnTo>
                  <a:lnTo>
                    <a:pt x="50" y="96"/>
                  </a:lnTo>
                  <a:lnTo>
                    <a:pt x="50" y="96"/>
                  </a:lnTo>
                  <a:lnTo>
                    <a:pt x="50" y="96"/>
                  </a:lnTo>
                  <a:close/>
                  <a:moveTo>
                    <a:pt x="78" y="96"/>
                  </a:moveTo>
                  <a:lnTo>
                    <a:pt x="78" y="96"/>
                  </a:lnTo>
                  <a:lnTo>
                    <a:pt x="78" y="96"/>
                  </a:lnTo>
                  <a:lnTo>
                    <a:pt x="78" y="96"/>
                  </a:lnTo>
                  <a:lnTo>
                    <a:pt x="78" y="96"/>
                  </a:lnTo>
                  <a:lnTo>
                    <a:pt x="78" y="96"/>
                  </a:lnTo>
                  <a:lnTo>
                    <a:pt x="78" y="9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62" name="Freeform 141">
              <a:extLst>
                <a:ext uri="{FF2B5EF4-FFF2-40B4-BE49-F238E27FC236}">
                  <a16:creationId xmlns:a16="http://schemas.microsoft.com/office/drawing/2014/main" id="{B1C84FE5-47A3-9C05-E810-887F0DF84BA2}"/>
                </a:ext>
              </a:extLst>
            </p:cNvPr>
            <p:cNvSpPr>
              <a:spLocks/>
            </p:cNvSpPr>
            <p:nvPr/>
          </p:nvSpPr>
          <p:spPr bwMode="auto">
            <a:xfrm>
              <a:off x="5327650" y="4213293"/>
              <a:ext cx="44450" cy="47625"/>
            </a:xfrm>
            <a:custGeom>
              <a:avLst/>
              <a:gdLst>
                <a:gd name="T0" fmla="*/ 24 w 28"/>
                <a:gd name="T1" fmla="*/ 4 h 30"/>
                <a:gd name="T2" fmla="*/ 28 w 28"/>
                <a:gd name="T3" fmla="*/ 8 h 30"/>
                <a:gd name="T4" fmla="*/ 28 w 28"/>
                <a:gd name="T5" fmla="*/ 12 h 30"/>
                <a:gd name="T6" fmla="*/ 28 w 28"/>
                <a:gd name="T7" fmla="*/ 12 h 30"/>
                <a:gd name="T8" fmla="*/ 24 w 28"/>
                <a:gd name="T9" fmla="*/ 12 h 30"/>
                <a:gd name="T10" fmla="*/ 24 w 28"/>
                <a:gd name="T11" fmla="*/ 16 h 30"/>
                <a:gd name="T12" fmla="*/ 24 w 28"/>
                <a:gd name="T13" fmla="*/ 16 h 30"/>
                <a:gd name="T14" fmla="*/ 20 w 28"/>
                <a:gd name="T15" fmla="*/ 16 h 30"/>
                <a:gd name="T16" fmla="*/ 20 w 28"/>
                <a:gd name="T17" fmla="*/ 16 h 30"/>
                <a:gd name="T18" fmla="*/ 20 w 28"/>
                <a:gd name="T19" fmla="*/ 16 h 30"/>
                <a:gd name="T20" fmla="*/ 16 w 28"/>
                <a:gd name="T21" fmla="*/ 18 h 30"/>
                <a:gd name="T22" fmla="*/ 16 w 28"/>
                <a:gd name="T23" fmla="*/ 18 h 30"/>
                <a:gd name="T24" fmla="*/ 16 w 28"/>
                <a:gd name="T25" fmla="*/ 18 h 30"/>
                <a:gd name="T26" fmla="*/ 12 w 28"/>
                <a:gd name="T27" fmla="*/ 18 h 30"/>
                <a:gd name="T28" fmla="*/ 12 w 28"/>
                <a:gd name="T29" fmla="*/ 18 h 30"/>
                <a:gd name="T30" fmla="*/ 16 w 28"/>
                <a:gd name="T31" fmla="*/ 22 h 30"/>
                <a:gd name="T32" fmla="*/ 16 w 28"/>
                <a:gd name="T33" fmla="*/ 22 h 30"/>
                <a:gd name="T34" fmla="*/ 16 w 28"/>
                <a:gd name="T35" fmla="*/ 18 h 30"/>
                <a:gd name="T36" fmla="*/ 20 w 28"/>
                <a:gd name="T37" fmla="*/ 18 h 30"/>
                <a:gd name="T38" fmla="*/ 20 w 28"/>
                <a:gd name="T39" fmla="*/ 18 h 30"/>
                <a:gd name="T40" fmla="*/ 20 w 28"/>
                <a:gd name="T41" fmla="*/ 18 h 30"/>
                <a:gd name="T42" fmla="*/ 20 w 28"/>
                <a:gd name="T43" fmla="*/ 18 h 30"/>
                <a:gd name="T44" fmla="*/ 24 w 28"/>
                <a:gd name="T45" fmla="*/ 18 h 30"/>
                <a:gd name="T46" fmla="*/ 24 w 28"/>
                <a:gd name="T47" fmla="*/ 22 h 30"/>
                <a:gd name="T48" fmla="*/ 24 w 28"/>
                <a:gd name="T49" fmla="*/ 22 h 30"/>
                <a:gd name="T50" fmla="*/ 24 w 28"/>
                <a:gd name="T51" fmla="*/ 26 h 30"/>
                <a:gd name="T52" fmla="*/ 20 w 28"/>
                <a:gd name="T53" fmla="*/ 30 h 30"/>
                <a:gd name="T54" fmla="*/ 20 w 28"/>
                <a:gd name="T55" fmla="*/ 30 h 30"/>
                <a:gd name="T56" fmla="*/ 16 w 28"/>
                <a:gd name="T57" fmla="*/ 30 h 30"/>
                <a:gd name="T58" fmla="*/ 16 w 28"/>
                <a:gd name="T59" fmla="*/ 30 h 30"/>
                <a:gd name="T60" fmla="*/ 16 w 28"/>
                <a:gd name="T61" fmla="*/ 30 h 30"/>
                <a:gd name="T62" fmla="*/ 16 w 28"/>
                <a:gd name="T63" fmla="*/ 30 h 30"/>
                <a:gd name="T64" fmla="*/ 12 w 28"/>
                <a:gd name="T65" fmla="*/ 30 h 30"/>
                <a:gd name="T66" fmla="*/ 8 w 28"/>
                <a:gd name="T67" fmla="*/ 30 h 30"/>
                <a:gd name="T68" fmla="*/ 8 w 28"/>
                <a:gd name="T69" fmla="*/ 30 h 30"/>
                <a:gd name="T70" fmla="*/ 4 w 28"/>
                <a:gd name="T71" fmla="*/ 30 h 30"/>
                <a:gd name="T72" fmla="*/ 4 w 28"/>
                <a:gd name="T73" fmla="*/ 30 h 30"/>
                <a:gd name="T74" fmla="*/ 4 w 28"/>
                <a:gd name="T75" fmla="*/ 30 h 30"/>
                <a:gd name="T76" fmla="*/ 4 w 28"/>
                <a:gd name="T77" fmla="*/ 30 h 30"/>
                <a:gd name="T78" fmla="*/ 4 w 28"/>
                <a:gd name="T79" fmla="*/ 26 h 30"/>
                <a:gd name="T80" fmla="*/ 4 w 28"/>
                <a:gd name="T81" fmla="*/ 26 h 30"/>
                <a:gd name="T82" fmla="*/ 0 w 28"/>
                <a:gd name="T83" fmla="*/ 22 h 30"/>
                <a:gd name="T84" fmla="*/ 4 w 28"/>
                <a:gd name="T85" fmla="*/ 18 h 30"/>
                <a:gd name="T86" fmla="*/ 4 w 28"/>
                <a:gd name="T87" fmla="*/ 16 h 30"/>
                <a:gd name="T88" fmla="*/ 8 w 28"/>
                <a:gd name="T89" fmla="*/ 12 h 30"/>
                <a:gd name="T90" fmla="*/ 8 w 28"/>
                <a:gd name="T91" fmla="*/ 12 h 30"/>
                <a:gd name="T92" fmla="*/ 8 w 28"/>
                <a:gd name="T93" fmla="*/ 8 h 30"/>
                <a:gd name="T94" fmla="*/ 12 w 28"/>
                <a:gd name="T95" fmla="*/ 8 h 30"/>
                <a:gd name="T96" fmla="*/ 12 w 28"/>
                <a:gd name="T97" fmla="*/ 4 h 30"/>
                <a:gd name="T98" fmla="*/ 12 w 28"/>
                <a:gd name="T99" fmla="*/ 4 h 30"/>
                <a:gd name="T100" fmla="*/ 12 w 28"/>
                <a:gd name="T101" fmla="*/ 4 h 30"/>
                <a:gd name="T102" fmla="*/ 16 w 28"/>
                <a:gd name="T103" fmla="*/ 4 h 30"/>
                <a:gd name="T104" fmla="*/ 16 w 28"/>
                <a:gd name="T105" fmla="*/ 4 h 30"/>
                <a:gd name="T106" fmla="*/ 16 w 28"/>
                <a:gd name="T107" fmla="*/ 8 h 30"/>
                <a:gd name="T108" fmla="*/ 16 w 28"/>
                <a:gd name="T109" fmla="*/ 4 h 30"/>
                <a:gd name="T110" fmla="*/ 20 w 28"/>
                <a:gd name="T111" fmla="*/ 0 h 30"/>
                <a:gd name="T112" fmla="*/ 24 w 28"/>
                <a:gd name="T113" fmla="*/ 0 h 30"/>
                <a:gd name="T114" fmla="*/ 24 w 28"/>
                <a:gd name="T115" fmla="*/ 4 h 30"/>
                <a:gd name="T116" fmla="*/ 24 w 28"/>
                <a:gd name="T117" fmla="*/ 4 h 30"/>
                <a:gd name="T118" fmla="*/ 24 w 28"/>
                <a:gd name="T11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30">
                  <a:moveTo>
                    <a:pt x="24" y="4"/>
                  </a:moveTo>
                  <a:lnTo>
                    <a:pt x="24" y="4"/>
                  </a:lnTo>
                  <a:lnTo>
                    <a:pt x="28" y="8"/>
                  </a:lnTo>
                  <a:lnTo>
                    <a:pt x="28" y="8"/>
                  </a:lnTo>
                  <a:lnTo>
                    <a:pt x="28" y="8"/>
                  </a:lnTo>
                  <a:lnTo>
                    <a:pt x="28" y="12"/>
                  </a:lnTo>
                  <a:lnTo>
                    <a:pt x="28" y="12"/>
                  </a:lnTo>
                  <a:lnTo>
                    <a:pt x="28" y="12"/>
                  </a:lnTo>
                  <a:lnTo>
                    <a:pt x="28" y="12"/>
                  </a:lnTo>
                  <a:lnTo>
                    <a:pt x="24" y="12"/>
                  </a:lnTo>
                  <a:lnTo>
                    <a:pt x="24" y="16"/>
                  </a:lnTo>
                  <a:lnTo>
                    <a:pt x="24" y="16"/>
                  </a:lnTo>
                  <a:lnTo>
                    <a:pt x="24" y="16"/>
                  </a:lnTo>
                  <a:lnTo>
                    <a:pt x="24" y="16"/>
                  </a:lnTo>
                  <a:lnTo>
                    <a:pt x="24" y="16"/>
                  </a:lnTo>
                  <a:lnTo>
                    <a:pt x="20" y="16"/>
                  </a:lnTo>
                  <a:lnTo>
                    <a:pt x="20" y="16"/>
                  </a:lnTo>
                  <a:lnTo>
                    <a:pt x="20" y="16"/>
                  </a:lnTo>
                  <a:lnTo>
                    <a:pt x="20" y="16"/>
                  </a:lnTo>
                  <a:lnTo>
                    <a:pt x="20" y="16"/>
                  </a:lnTo>
                  <a:lnTo>
                    <a:pt x="16" y="18"/>
                  </a:lnTo>
                  <a:lnTo>
                    <a:pt x="16" y="18"/>
                  </a:lnTo>
                  <a:lnTo>
                    <a:pt x="16" y="18"/>
                  </a:lnTo>
                  <a:lnTo>
                    <a:pt x="16" y="18"/>
                  </a:lnTo>
                  <a:lnTo>
                    <a:pt x="16" y="18"/>
                  </a:lnTo>
                  <a:lnTo>
                    <a:pt x="16" y="18"/>
                  </a:lnTo>
                  <a:lnTo>
                    <a:pt x="16" y="18"/>
                  </a:lnTo>
                  <a:lnTo>
                    <a:pt x="12" y="18"/>
                  </a:lnTo>
                  <a:lnTo>
                    <a:pt x="12" y="18"/>
                  </a:lnTo>
                  <a:lnTo>
                    <a:pt x="12" y="18"/>
                  </a:lnTo>
                  <a:lnTo>
                    <a:pt x="12" y="22"/>
                  </a:lnTo>
                  <a:lnTo>
                    <a:pt x="16" y="22"/>
                  </a:lnTo>
                  <a:lnTo>
                    <a:pt x="16" y="22"/>
                  </a:lnTo>
                  <a:lnTo>
                    <a:pt x="16" y="22"/>
                  </a:lnTo>
                  <a:lnTo>
                    <a:pt x="16" y="22"/>
                  </a:lnTo>
                  <a:lnTo>
                    <a:pt x="16" y="18"/>
                  </a:lnTo>
                  <a:lnTo>
                    <a:pt x="16" y="18"/>
                  </a:lnTo>
                  <a:lnTo>
                    <a:pt x="20" y="18"/>
                  </a:lnTo>
                  <a:lnTo>
                    <a:pt x="20" y="18"/>
                  </a:lnTo>
                  <a:lnTo>
                    <a:pt x="20" y="18"/>
                  </a:lnTo>
                  <a:lnTo>
                    <a:pt x="20" y="18"/>
                  </a:lnTo>
                  <a:lnTo>
                    <a:pt x="20" y="18"/>
                  </a:lnTo>
                  <a:lnTo>
                    <a:pt x="20" y="18"/>
                  </a:lnTo>
                  <a:lnTo>
                    <a:pt x="20" y="18"/>
                  </a:lnTo>
                  <a:lnTo>
                    <a:pt x="24" y="18"/>
                  </a:lnTo>
                  <a:lnTo>
                    <a:pt x="24" y="18"/>
                  </a:lnTo>
                  <a:lnTo>
                    <a:pt x="24" y="22"/>
                  </a:lnTo>
                  <a:lnTo>
                    <a:pt x="24" y="22"/>
                  </a:lnTo>
                  <a:lnTo>
                    <a:pt x="24" y="22"/>
                  </a:lnTo>
                  <a:lnTo>
                    <a:pt x="24" y="22"/>
                  </a:lnTo>
                  <a:lnTo>
                    <a:pt x="24" y="22"/>
                  </a:lnTo>
                  <a:lnTo>
                    <a:pt x="24" y="26"/>
                  </a:lnTo>
                  <a:lnTo>
                    <a:pt x="20" y="26"/>
                  </a:lnTo>
                  <a:lnTo>
                    <a:pt x="20" y="30"/>
                  </a:lnTo>
                  <a:lnTo>
                    <a:pt x="20" y="30"/>
                  </a:lnTo>
                  <a:lnTo>
                    <a:pt x="20" y="30"/>
                  </a:lnTo>
                  <a:lnTo>
                    <a:pt x="20" y="30"/>
                  </a:lnTo>
                  <a:lnTo>
                    <a:pt x="16" y="30"/>
                  </a:lnTo>
                  <a:lnTo>
                    <a:pt x="16" y="30"/>
                  </a:lnTo>
                  <a:lnTo>
                    <a:pt x="16" y="30"/>
                  </a:lnTo>
                  <a:lnTo>
                    <a:pt x="16" y="30"/>
                  </a:lnTo>
                  <a:lnTo>
                    <a:pt x="16" y="30"/>
                  </a:lnTo>
                  <a:lnTo>
                    <a:pt x="16" y="30"/>
                  </a:lnTo>
                  <a:lnTo>
                    <a:pt x="16" y="30"/>
                  </a:lnTo>
                  <a:lnTo>
                    <a:pt x="12" y="30"/>
                  </a:lnTo>
                  <a:lnTo>
                    <a:pt x="12" y="30"/>
                  </a:lnTo>
                  <a:lnTo>
                    <a:pt x="12" y="30"/>
                  </a:lnTo>
                  <a:lnTo>
                    <a:pt x="8" y="30"/>
                  </a:lnTo>
                  <a:lnTo>
                    <a:pt x="8" y="30"/>
                  </a:lnTo>
                  <a:lnTo>
                    <a:pt x="8" y="30"/>
                  </a:lnTo>
                  <a:lnTo>
                    <a:pt x="4" y="30"/>
                  </a:lnTo>
                  <a:lnTo>
                    <a:pt x="4" y="30"/>
                  </a:lnTo>
                  <a:lnTo>
                    <a:pt x="4" y="30"/>
                  </a:lnTo>
                  <a:lnTo>
                    <a:pt x="4" y="30"/>
                  </a:lnTo>
                  <a:lnTo>
                    <a:pt x="4" y="30"/>
                  </a:lnTo>
                  <a:lnTo>
                    <a:pt x="4" y="30"/>
                  </a:lnTo>
                  <a:lnTo>
                    <a:pt x="4" y="30"/>
                  </a:lnTo>
                  <a:lnTo>
                    <a:pt x="4" y="30"/>
                  </a:lnTo>
                  <a:lnTo>
                    <a:pt x="4" y="30"/>
                  </a:lnTo>
                  <a:lnTo>
                    <a:pt x="4" y="26"/>
                  </a:lnTo>
                  <a:lnTo>
                    <a:pt x="4" y="26"/>
                  </a:lnTo>
                  <a:lnTo>
                    <a:pt x="4" y="26"/>
                  </a:lnTo>
                  <a:lnTo>
                    <a:pt x="4" y="22"/>
                  </a:lnTo>
                  <a:lnTo>
                    <a:pt x="0" y="22"/>
                  </a:lnTo>
                  <a:lnTo>
                    <a:pt x="4" y="18"/>
                  </a:lnTo>
                  <a:lnTo>
                    <a:pt x="4" y="18"/>
                  </a:lnTo>
                  <a:lnTo>
                    <a:pt x="4" y="16"/>
                  </a:lnTo>
                  <a:lnTo>
                    <a:pt x="4" y="16"/>
                  </a:lnTo>
                  <a:lnTo>
                    <a:pt x="4" y="16"/>
                  </a:lnTo>
                  <a:lnTo>
                    <a:pt x="8" y="12"/>
                  </a:lnTo>
                  <a:lnTo>
                    <a:pt x="8" y="12"/>
                  </a:lnTo>
                  <a:lnTo>
                    <a:pt x="8" y="12"/>
                  </a:lnTo>
                  <a:lnTo>
                    <a:pt x="8" y="8"/>
                  </a:lnTo>
                  <a:lnTo>
                    <a:pt x="8" y="8"/>
                  </a:lnTo>
                  <a:lnTo>
                    <a:pt x="12" y="8"/>
                  </a:lnTo>
                  <a:lnTo>
                    <a:pt x="12" y="8"/>
                  </a:lnTo>
                  <a:lnTo>
                    <a:pt x="12" y="4"/>
                  </a:lnTo>
                  <a:lnTo>
                    <a:pt x="12" y="4"/>
                  </a:lnTo>
                  <a:lnTo>
                    <a:pt x="12" y="4"/>
                  </a:lnTo>
                  <a:lnTo>
                    <a:pt x="12" y="4"/>
                  </a:lnTo>
                  <a:lnTo>
                    <a:pt x="12" y="4"/>
                  </a:lnTo>
                  <a:lnTo>
                    <a:pt x="12" y="4"/>
                  </a:lnTo>
                  <a:lnTo>
                    <a:pt x="12" y="4"/>
                  </a:lnTo>
                  <a:lnTo>
                    <a:pt x="16" y="4"/>
                  </a:lnTo>
                  <a:lnTo>
                    <a:pt x="16" y="4"/>
                  </a:lnTo>
                  <a:lnTo>
                    <a:pt x="16" y="4"/>
                  </a:lnTo>
                  <a:lnTo>
                    <a:pt x="16" y="8"/>
                  </a:lnTo>
                  <a:lnTo>
                    <a:pt x="16" y="8"/>
                  </a:lnTo>
                  <a:lnTo>
                    <a:pt x="16" y="4"/>
                  </a:lnTo>
                  <a:lnTo>
                    <a:pt x="16" y="4"/>
                  </a:lnTo>
                  <a:lnTo>
                    <a:pt x="16" y="4"/>
                  </a:lnTo>
                  <a:lnTo>
                    <a:pt x="20" y="0"/>
                  </a:lnTo>
                  <a:lnTo>
                    <a:pt x="24" y="0"/>
                  </a:lnTo>
                  <a:lnTo>
                    <a:pt x="24" y="0"/>
                  </a:lnTo>
                  <a:lnTo>
                    <a:pt x="24" y="0"/>
                  </a:lnTo>
                  <a:lnTo>
                    <a:pt x="24" y="4"/>
                  </a:lnTo>
                  <a:lnTo>
                    <a:pt x="24" y="4"/>
                  </a:lnTo>
                  <a:lnTo>
                    <a:pt x="24" y="4"/>
                  </a:lnTo>
                  <a:lnTo>
                    <a:pt x="24" y="4"/>
                  </a:lnTo>
                  <a:lnTo>
                    <a:pt x="24" y="4"/>
                  </a:lnTo>
                  <a:lnTo>
                    <a:pt x="24" y="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63" name="Freeform 142">
              <a:extLst>
                <a:ext uri="{FF2B5EF4-FFF2-40B4-BE49-F238E27FC236}">
                  <a16:creationId xmlns:a16="http://schemas.microsoft.com/office/drawing/2014/main" id="{06F1D2BD-CAFF-AC9E-5130-8AD8303D4DAA}"/>
                </a:ext>
              </a:extLst>
            </p:cNvPr>
            <p:cNvSpPr>
              <a:spLocks/>
            </p:cNvSpPr>
            <p:nvPr/>
          </p:nvSpPr>
          <p:spPr bwMode="auto">
            <a:xfrm>
              <a:off x="4949825" y="3679893"/>
              <a:ext cx="269875" cy="273050"/>
            </a:xfrm>
            <a:custGeom>
              <a:avLst/>
              <a:gdLst>
                <a:gd name="T0" fmla="*/ 108 w 170"/>
                <a:gd name="T1" fmla="*/ 8 h 172"/>
                <a:gd name="T2" fmla="*/ 118 w 170"/>
                <a:gd name="T3" fmla="*/ 12 h 172"/>
                <a:gd name="T4" fmla="*/ 130 w 170"/>
                <a:gd name="T5" fmla="*/ 8 h 172"/>
                <a:gd name="T6" fmla="*/ 138 w 170"/>
                <a:gd name="T7" fmla="*/ 18 h 172"/>
                <a:gd name="T8" fmla="*/ 142 w 170"/>
                <a:gd name="T9" fmla="*/ 34 h 172"/>
                <a:gd name="T10" fmla="*/ 142 w 170"/>
                <a:gd name="T11" fmla="*/ 48 h 172"/>
                <a:gd name="T12" fmla="*/ 138 w 170"/>
                <a:gd name="T13" fmla="*/ 64 h 172"/>
                <a:gd name="T14" fmla="*/ 130 w 170"/>
                <a:gd name="T15" fmla="*/ 68 h 172"/>
                <a:gd name="T16" fmla="*/ 122 w 170"/>
                <a:gd name="T17" fmla="*/ 60 h 172"/>
                <a:gd name="T18" fmla="*/ 114 w 170"/>
                <a:gd name="T19" fmla="*/ 46 h 172"/>
                <a:gd name="T20" fmla="*/ 112 w 170"/>
                <a:gd name="T21" fmla="*/ 30 h 172"/>
                <a:gd name="T22" fmla="*/ 112 w 170"/>
                <a:gd name="T23" fmla="*/ 42 h 172"/>
                <a:gd name="T24" fmla="*/ 114 w 170"/>
                <a:gd name="T25" fmla="*/ 52 h 172"/>
                <a:gd name="T26" fmla="*/ 122 w 170"/>
                <a:gd name="T27" fmla="*/ 64 h 172"/>
                <a:gd name="T28" fmla="*/ 122 w 170"/>
                <a:gd name="T29" fmla="*/ 72 h 172"/>
                <a:gd name="T30" fmla="*/ 126 w 170"/>
                <a:gd name="T31" fmla="*/ 82 h 172"/>
                <a:gd name="T32" fmla="*/ 134 w 170"/>
                <a:gd name="T33" fmla="*/ 98 h 172"/>
                <a:gd name="T34" fmla="*/ 142 w 170"/>
                <a:gd name="T35" fmla="*/ 112 h 172"/>
                <a:gd name="T36" fmla="*/ 144 w 170"/>
                <a:gd name="T37" fmla="*/ 124 h 172"/>
                <a:gd name="T38" fmla="*/ 152 w 170"/>
                <a:gd name="T39" fmla="*/ 134 h 172"/>
                <a:gd name="T40" fmla="*/ 152 w 170"/>
                <a:gd name="T41" fmla="*/ 142 h 172"/>
                <a:gd name="T42" fmla="*/ 152 w 170"/>
                <a:gd name="T43" fmla="*/ 158 h 172"/>
                <a:gd name="T44" fmla="*/ 164 w 170"/>
                <a:gd name="T45" fmla="*/ 164 h 172"/>
                <a:gd name="T46" fmla="*/ 170 w 170"/>
                <a:gd name="T47" fmla="*/ 172 h 172"/>
                <a:gd name="T48" fmla="*/ 156 w 170"/>
                <a:gd name="T49" fmla="*/ 172 h 172"/>
                <a:gd name="T50" fmla="*/ 142 w 170"/>
                <a:gd name="T51" fmla="*/ 172 h 172"/>
                <a:gd name="T52" fmla="*/ 122 w 170"/>
                <a:gd name="T53" fmla="*/ 172 h 172"/>
                <a:gd name="T54" fmla="*/ 100 w 170"/>
                <a:gd name="T55" fmla="*/ 172 h 172"/>
                <a:gd name="T56" fmla="*/ 92 w 170"/>
                <a:gd name="T57" fmla="*/ 168 h 172"/>
                <a:gd name="T58" fmla="*/ 82 w 170"/>
                <a:gd name="T59" fmla="*/ 172 h 172"/>
                <a:gd name="T60" fmla="*/ 62 w 170"/>
                <a:gd name="T61" fmla="*/ 172 h 172"/>
                <a:gd name="T62" fmla="*/ 42 w 170"/>
                <a:gd name="T63" fmla="*/ 172 h 172"/>
                <a:gd name="T64" fmla="*/ 26 w 170"/>
                <a:gd name="T65" fmla="*/ 172 h 172"/>
                <a:gd name="T66" fmla="*/ 4 w 170"/>
                <a:gd name="T67" fmla="*/ 172 h 172"/>
                <a:gd name="T68" fmla="*/ 4 w 170"/>
                <a:gd name="T69" fmla="*/ 130 h 172"/>
                <a:gd name="T70" fmla="*/ 4 w 170"/>
                <a:gd name="T71" fmla="*/ 102 h 172"/>
                <a:gd name="T72" fmla="*/ 4 w 170"/>
                <a:gd name="T73" fmla="*/ 82 h 172"/>
                <a:gd name="T74" fmla="*/ 4 w 170"/>
                <a:gd name="T75" fmla="*/ 64 h 172"/>
                <a:gd name="T76" fmla="*/ 4 w 170"/>
                <a:gd name="T77" fmla="*/ 42 h 172"/>
                <a:gd name="T78" fmla="*/ 0 w 170"/>
                <a:gd name="T79" fmla="*/ 26 h 172"/>
                <a:gd name="T80" fmla="*/ 4 w 170"/>
                <a:gd name="T81" fmla="*/ 12 h 172"/>
                <a:gd name="T82" fmla="*/ 4 w 170"/>
                <a:gd name="T83" fmla="*/ 0 h 172"/>
                <a:gd name="T84" fmla="*/ 18 w 170"/>
                <a:gd name="T85" fmla="*/ 0 h 172"/>
                <a:gd name="T86" fmla="*/ 30 w 170"/>
                <a:gd name="T87" fmla="*/ 4 h 172"/>
                <a:gd name="T88" fmla="*/ 42 w 170"/>
                <a:gd name="T89" fmla="*/ 8 h 172"/>
                <a:gd name="T90" fmla="*/ 56 w 170"/>
                <a:gd name="T91" fmla="*/ 12 h 172"/>
                <a:gd name="T92" fmla="*/ 70 w 170"/>
                <a:gd name="T93" fmla="*/ 12 h 172"/>
                <a:gd name="T94" fmla="*/ 74 w 170"/>
                <a:gd name="T95" fmla="*/ 8 h 172"/>
                <a:gd name="T96" fmla="*/ 78 w 170"/>
                <a:gd name="T97" fmla="*/ 4 h 172"/>
                <a:gd name="T98" fmla="*/ 86 w 170"/>
                <a:gd name="T99" fmla="*/ 4 h 172"/>
                <a:gd name="T100" fmla="*/ 88 w 170"/>
                <a:gd name="T101" fmla="*/ 0 h 172"/>
                <a:gd name="T102" fmla="*/ 100 w 170"/>
                <a:gd name="T103" fmla="*/ 4 h 172"/>
                <a:gd name="T104" fmla="*/ 100 w 170"/>
                <a:gd name="T105" fmla="*/ 4 h 172"/>
                <a:gd name="T106" fmla="*/ 104 w 170"/>
                <a:gd name="T107" fmla="*/ 1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172">
                  <a:moveTo>
                    <a:pt x="104" y="8"/>
                  </a:moveTo>
                  <a:lnTo>
                    <a:pt x="108" y="8"/>
                  </a:lnTo>
                  <a:lnTo>
                    <a:pt x="104" y="8"/>
                  </a:lnTo>
                  <a:lnTo>
                    <a:pt x="108" y="8"/>
                  </a:lnTo>
                  <a:lnTo>
                    <a:pt x="112" y="12"/>
                  </a:lnTo>
                  <a:lnTo>
                    <a:pt x="114" y="8"/>
                  </a:lnTo>
                  <a:lnTo>
                    <a:pt x="118" y="8"/>
                  </a:lnTo>
                  <a:lnTo>
                    <a:pt x="118" y="12"/>
                  </a:lnTo>
                  <a:lnTo>
                    <a:pt x="118" y="8"/>
                  </a:lnTo>
                  <a:lnTo>
                    <a:pt x="122" y="8"/>
                  </a:lnTo>
                  <a:lnTo>
                    <a:pt x="126" y="8"/>
                  </a:lnTo>
                  <a:lnTo>
                    <a:pt x="130" y="8"/>
                  </a:lnTo>
                  <a:lnTo>
                    <a:pt x="134" y="4"/>
                  </a:lnTo>
                  <a:lnTo>
                    <a:pt x="134" y="8"/>
                  </a:lnTo>
                  <a:lnTo>
                    <a:pt x="138" y="16"/>
                  </a:lnTo>
                  <a:lnTo>
                    <a:pt x="138" y="18"/>
                  </a:lnTo>
                  <a:lnTo>
                    <a:pt x="138" y="22"/>
                  </a:lnTo>
                  <a:lnTo>
                    <a:pt x="142" y="26"/>
                  </a:lnTo>
                  <a:lnTo>
                    <a:pt x="142" y="30"/>
                  </a:lnTo>
                  <a:lnTo>
                    <a:pt x="142" y="34"/>
                  </a:lnTo>
                  <a:lnTo>
                    <a:pt x="142" y="38"/>
                  </a:lnTo>
                  <a:lnTo>
                    <a:pt x="142" y="42"/>
                  </a:lnTo>
                  <a:lnTo>
                    <a:pt x="142" y="46"/>
                  </a:lnTo>
                  <a:lnTo>
                    <a:pt x="142" y="48"/>
                  </a:lnTo>
                  <a:lnTo>
                    <a:pt x="138" y="52"/>
                  </a:lnTo>
                  <a:lnTo>
                    <a:pt x="138" y="56"/>
                  </a:lnTo>
                  <a:lnTo>
                    <a:pt x="138" y="60"/>
                  </a:lnTo>
                  <a:lnTo>
                    <a:pt x="138" y="64"/>
                  </a:lnTo>
                  <a:lnTo>
                    <a:pt x="138" y="68"/>
                  </a:lnTo>
                  <a:lnTo>
                    <a:pt x="134" y="68"/>
                  </a:lnTo>
                  <a:lnTo>
                    <a:pt x="134" y="72"/>
                  </a:lnTo>
                  <a:lnTo>
                    <a:pt x="130" y="68"/>
                  </a:lnTo>
                  <a:lnTo>
                    <a:pt x="126" y="68"/>
                  </a:lnTo>
                  <a:lnTo>
                    <a:pt x="126" y="64"/>
                  </a:lnTo>
                  <a:lnTo>
                    <a:pt x="126" y="60"/>
                  </a:lnTo>
                  <a:lnTo>
                    <a:pt x="122" y="60"/>
                  </a:lnTo>
                  <a:lnTo>
                    <a:pt x="118" y="56"/>
                  </a:lnTo>
                  <a:lnTo>
                    <a:pt x="118" y="52"/>
                  </a:lnTo>
                  <a:lnTo>
                    <a:pt x="118" y="48"/>
                  </a:lnTo>
                  <a:lnTo>
                    <a:pt x="114" y="46"/>
                  </a:lnTo>
                  <a:lnTo>
                    <a:pt x="112" y="42"/>
                  </a:lnTo>
                  <a:lnTo>
                    <a:pt x="112" y="38"/>
                  </a:lnTo>
                  <a:lnTo>
                    <a:pt x="112" y="34"/>
                  </a:lnTo>
                  <a:lnTo>
                    <a:pt x="112" y="30"/>
                  </a:lnTo>
                  <a:lnTo>
                    <a:pt x="108" y="30"/>
                  </a:lnTo>
                  <a:lnTo>
                    <a:pt x="108" y="34"/>
                  </a:lnTo>
                  <a:lnTo>
                    <a:pt x="108" y="38"/>
                  </a:lnTo>
                  <a:lnTo>
                    <a:pt x="112" y="42"/>
                  </a:lnTo>
                  <a:lnTo>
                    <a:pt x="112" y="46"/>
                  </a:lnTo>
                  <a:lnTo>
                    <a:pt x="112" y="48"/>
                  </a:lnTo>
                  <a:lnTo>
                    <a:pt x="112" y="52"/>
                  </a:lnTo>
                  <a:lnTo>
                    <a:pt x="114" y="52"/>
                  </a:lnTo>
                  <a:lnTo>
                    <a:pt x="114" y="56"/>
                  </a:lnTo>
                  <a:lnTo>
                    <a:pt x="118" y="60"/>
                  </a:lnTo>
                  <a:lnTo>
                    <a:pt x="118" y="64"/>
                  </a:lnTo>
                  <a:lnTo>
                    <a:pt x="122" y="64"/>
                  </a:lnTo>
                  <a:lnTo>
                    <a:pt x="122" y="68"/>
                  </a:lnTo>
                  <a:lnTo>
                    <a:pt x="122" y="72"/>
                  </a:lnTo>
                  <a:lnTo>
                    <a:pt x="122" y="68"/>
                  </a:lnTo>
                  <a:lnTo>
                    <a:pt x="122" y="72"/>
                  </a:lnTo>
                  <a:lnTo>
                    <a:pt x="122" y="74"/>
                  </a:lnTo>
                  <a:lnTo>
                    <a:pt x="126" y="74"/>
                  </a:lnTo>
                  <a:lnTo>
                    <a:pt x="126" y="78"/>
                  </a:lnTo>
                  <a:lnTo>
                    <a:pt x="126" y="82"/>
                  </a:lnTo>
                  <a:lnTo>
                    <a:pt x="130" y="86"/>
                  </a:lnTo>
                  <a:lnTo>
                    <a:pt x="130" y="90"/>
                  </a:lnTo>
                  <a:lnTo>
                    <a:pt x="130" y="94"/>
                  </a:lnTo>
                  <a:lnTo>
                    <a:pt x="134" y="98"/>
                  </a:lnTo>
                  <a:lnTo>
                    <a:pt x="134" y="102"/>
                  </a:lnTo>
                  <a:lnTo>
                    <a:pt x="138" y="104"/>
                  </a:lnTo>
                  <a:lnTo>
                    <a:pt x="138" y="108"/>
                  </a:lnTo>
                  <a:lnTo>
                    <a:pt x="142" y="112"/>
                  </a:lnTo>
                  <a:lnTo>
                    <a:pt x="142" y="116"/>
                  </a:lnTo>
                  <a:lnTo>
                    <a:pt x="142" y="120"/>
                  </a:lnTo>
                  <a:lnTo>
                    <a:pt x="144" y="120"/>
                  </a:lnTo>
                  <a:lnTo>
                    <a:pt x="144" y="124"/>
                  </a:lnTo>
                  <a:lnTo>
                    <a:pt x="144" y="128"/>
                  </a:lnTo>
                  <a:lnTo>
                    <a:pt x="148" y="130"/>
                  </a:lnTo>
                  <a:lnTo>
                    <a:pt x="148" y="134"/>
                  </a:lnTo>
                  <a:lnTo>
                    <a:pt x="152" y="134"/>
                  </a:lnTo>
                  <a:lnTo>
                    <a:pt x="152" y="138"/>
                  </a:lnTo>
                  <a:lnTo>
                    <a:pt x="156" y="138"/>
                  </a:lnTo>
                  <a:lnTo>
                    <a:pt x="152" y="138"/>
                  </a:lnTo>
                  <a:lnTo>
                    <a:pt x="152" y="142"/>
                  </a:lnTo>
                  <a:lnTo>
                    <a:pt x="152" y="146"/>
                  </a:lnTo>
                  <a:lnTo>
                    <a:pt x="152" y="150"/>
                  </a:lnTo>
                  <a:lnTo>
                    <a:pt x="152" y="154"/>
                  </a:lnTo>
                  <a:lnTo>
                    <a:pt x="152" y="158"/>
                  </a:lnTo>
                  <a:lnTo>
                    <a:pt x="156" y="158"/>
                  </a:lnTo>
                  <a:lnTo>
                    <a:pt x="156" y="160"/>
                  </a:lnTo>
                  <a:lnTo>
                    <a:pt x="160" y="160"/>
                  </a:lnTo>
                  <a:lnTo>
                    <a:pt x="164" y="164"/>
                  </a:lnTo>
                  <a:lnTo>
                    <a:pt x="164" y="168"/>
                  </a:lnTo>
                  <a:lnTo>
                    <a:pt x="168" y="168"/>
                  </a:lnTo>
                  <a:lnTo>
                    <a:pt x="168" y="172"/>
                  </a:lnTo>
                  <a:lnTo>
                    <a:pt x="170" y="172"/>
                  </a:lnTo>
                  <a:lnTo>
                    <a:pt x="168" y="172"/>
                  </a:lnTo>
                  <a:lnTo>
                    <a:pt x="164" y="172"/>
                  </a:lnTo>
                  <a:lnTo>
                    <a:pt x="160" y="172"/>
                  </a:lnTo>
                  <a:lnTo>
                    <a:pt x="156" y="172"/>
                  </a:lnTo>
                  <a:lnTo>
                    <a:pt x="152" y="172"/>
                  </a:lnTo>
                  <a:lnTo>
                    <a:pt x="148" y="172"/>
                  </a:lnTo>
                  <a:lnTo>
                    <a:pt x="144" y="172"/>
                  </a:lnTo>
                  <a:lnTo>
                    <a:pt x="142" y="172"/>
                  </a:lnTo>
                  <a:lnTo>
                    <a:pt x="134" y="172"/>
                  </a:lnTo>
                  <a:lnTo>
                    <a:pt x="130" y="172"/>
                  </a:lnTo>
                  <a:lnTo>
                    <a:pt x="126" y="172"/>
                  </a:lnTo>
                  <a:lnTo>
                    <a:pt x="122" y="172"/>
                  </a:lnTo>
                  <a:lnTo>
                    <a:pt x="118" y="172"/>
                  </a:lnTo>
                  <a:lnTo>
                    <a:pt x="112" y="172"/>
                  </a:lnTo>
                  <a:lnTo>
                    <a:pt x="108" y="172"/>
                  </a:lnTo>
                  <a:lnTo>
                    <a:pt x="100" y="172"/>
                  </a:lnTo>
                  <a:lnTo>
                    <a:pt x="96" y="172"/>
                  </a:lnTo>
                  <a:lnTo>
                    <a:pt x="92" y="172"/>
                  </a:lnTo>
                  <a:lnTo>
                    <a:pt x="96" y="172"/>
                  </a:lnTo>
                  <a:lnTo>
                    <a:pt x="92" y="168"/>
                  </a:lnTo>
                  <a:lnTo>
                    <a:pt x="92" y="172"/>
                  </a:lnTo>
                  <a:lnTo>
                    <a:pt x="88" y="172"/>
                  </a:lnTo>
                  <a:lnTo>
                    <a:pt x="86" y="172"/>
                  </a:lnTo>
                  <a:lnTo>
                    <a:pt x="82" y="172"/>
                  </a:lnTo>
                  <a:lnTo>
                    <a:pt x="78" y="172"/>
                  </a:lnTo>
                  <a:lnTo>
                    <a:pt x="74" y="172"/>
                  </a:lnTo>
                  <a:lnTo>
                    <a:pt x="66" y="172"/>
                  </a:lnTo>
                  <a:lnTo>
                    <a:pt x="62" y="172"/>
                  </a:lnTo>
                  <a:lnTo>
                    <a:pt x="58" y="172"/>
                  </a:lnTo>
                  <a:lnTo>
                    <a:pt x="56" y="172"/>
                  </a:lnTo>
                  <a:lnTo>
                    <a:pt x="48" y="172"/>
                  </a:lnTo>
                  <a:lnTo>
                    <a:pt x="42" y="172"/>
                  </a:lnTo>
                  <a:lnTo>
                    <a:pt x="38" y="172"/>
                  </a:lnTo>
                  <a:lnTo>
                    <a:pt x="34" y="172"/>
                  </a:lnTo>
                  <a:lnTo>
                    <a:pt x="30" y="172"/>
                  </a:lnTo>
                  <a:lnTo>
                    <a:pt x="26" y="172"/>
                  </a:lnTo>
                  <a:lnTo>
                    <a:pt x="22" y="172"/>
                  </a:lnTo>
                  <a:lnTo>
                    <a:pt x="16" y="172"/>
                  </a:lnTo>
                  <a:lnTo>
                    <a:pt x="8" y="172"/>
                  </a:lnTo>
                  <a:lnTo>
                    <a:pt x="4" y="172"/>
                  </a:lnTo>
                  <a:lnTo>
                    <a:pt x="4" y="168"/>
                  </a:lnTo>
                  <a:lnTo>
                    <a:pt x="4" y="146"/>
                  </a:lnTo>
                  <a:lnTo>
                    <a:pt x="4" y="138"/>
                  </a:lnTo>
                  <a:lnTo>
                    <a:pt x="4" y="130"/>
                  </a:lnTo>
                  <a:lnTo>
                    <a:pt x="4" y="124"/>
                  </a:lnTo>
                  <a:lnTo>
                    <a:pt x="4" y="120"/>
                  </a:lnTo>
                  <a:lnTo>
                    <a:pt x="4" y="112"/>
                  </a:lnTo>
                  <a:lnTo>
                    <a:pt x="4" y="102"/>
                  </a:lnTo>
                  <a:lnTo>
                    <a:pt x="4" y="94"/>
                  </a:lnTo>
                  <a:lnTo>
                    <a:pt x="4" y="90"/>
                  </a:lnTo>
                  <a:lnTo>
                    <a:pt x="4" y="86"/>
                  </a:lnTo>
                  <a:lnTo>
                    <a:pt x="4" y="82"/>
                  </a:lnTo>
                  <a:lnTo>
                    <a:pt x="4" y="74"/>
                  </a:lnTo>
                  <a:lnTo>
                    <a:pt x="4" y="72"/>
                  </a:lnTo>
                  <a:lnTo>
                    <a:pt x="4" y="68"/>
                  </a:lnTo>
                  <a:lnTo>
                    <a:pt x="4" y="64"/>
                  </a:lnTo>
                  <a:lnTo>
                    <a:pt x="4" y="60"/>
                  </a:lnTo>
                  <a:lnTo>
                    <a:pt x="4" y="48"/>
                  </a:lnTo>
                  <a:lnTo>
                    <a:pt x="4" y="46"/>
                  </a:lnTo>
                  <a:lnTo>
                    <a:pt x="4" y="42"/>
                  </a:lnTo>
                  <a:lnTo>
                    <a:pt x="0" y="38"/>
                  </a:lnTo>
                  <a:lnTo>
                    <a:pt x="0" y="34"/>
                  </a:lnTo>
                  <a:lnTo>
                    <a:pt x="0" y="30"/>
                  </a:lnTo>
                  <a:lnTo>
                    <a:pt x="0" y="26"/>
                  </a:lnTo>
                  <a:lnTo>
                    <a:pt x="0" y="22"/>
                  </a:lnTo>
                  <a:lnTo>
                    <a:pt x="4" y="18"/>
                  </a:lnTo>
                  <a:lnTo>
                    <a:pt x="4" y="16"/>
                  </a:lnTo>
                  <a:lnTo>
                    <a:pt x="4" y="12"/>
                  </a:lnTo>
                  <a:lnTo>
                    <a:pt x="0" y="8"/>
                  </a:lnTo>
                  <a:lnTo>
                    <a:pt x="0" y="4"/>
                  </a:lnTo>
                  <a:lnTo>
                    <a:pt x="4" y="4"/>
                  </a:lnTo>
                  <a:lnTo>
                    <a:pt x="4" y="0"/>
                  </a:lnTo>
                  <a:lnTo>
                    <a:pt x="8" y="0"/>
                  </a:lnTo>
                  <a:lnTo>
                    <a:pt x="12" y="0"/>
                  </a:lnTo>
                  <a:lnTo>
                    <a:pt x="16" y="0"/>
                  </a:lnTo>
                  <a:lnTo>
                    <a:pt x="18" y="0"/>
                  </a:lnTo>
                  <a:lnTo>
                    <a:pt x="22" y="0"/>
                  </a:lnTo>
                  <a:lnTo>
                    <a:pt x="26" y="0"/>
                  </a:lnTo>
                  <a:lnTo>
                    <a:pt x="26" y="4"/>
                  </a:lnTo>
                  <a:lnTo>
                    <a:pt x="30" y="4"/>
                  </a:lnTo>
                  <a:lnTo>
                    <a:pt x="34" y="4"/>
                  </a:lnTo>
                  <a:lnTo>
                    <a:pt x="38" y="4"/>
                  </a:lnTo>
                  <a:lnTo>
                    <a:pt x="38" y="8"/>
                  </a:lnTo>
                  <a:lnTo>
                    <a:pt x="42" y="8"/>
                  </a:lnTo>
                  <a:lnTo>
                    <a:pt x="44" y="8"/>
                  </a:lnTo>
                  <a:lnTo>
                    <a:pt x="48" y="12"/>
                  </a:lnTo>
                  <a:lnTo>
                    <a:pt x="52" y="12"/>
                  </a:lnTo>
                  <a:lnTo>
                    <a:pt x="56" y="12"/>
                  </a:lnTo>
                  <a:lnTo>
                    <a:pt x="58" y="16"/>
                  </a:lnTo>
                  <a:lnTo>
                    <a:pt x="62" y="16"/>
                  </a:lnTo>
                  <a:lnTo>
                    <a:pt x="66" y="12"/>
                  </a:lnTo>
                  <a:lnTo>
                    <a:pt x="70" y="12"/>
                  </a:lnTo>
                  <a:lnTo>
                    <a:pt x="70" y="8"/>
                  </a:lnTo>
                  <a:lnTo>
                    <a:pt x="74" y="8"/>
                  </a:lnTo>
                  <a:lnTo>
                    <a:pt x="74" y="4"/>
                  </a:lnTo>
                  <a:lnTo>
                    <a:pt x="74" y="8"/>
                  </a:lnTo>
                  <a:lnTo>
                    <a:pt x="78" y="8"/>
                  </a:lnTo>
                  <a:lnTo>
                    <a:pt x="78" y="4"/>
                  </a:lnTo>
                  <a:lnTo>
                    <a:pt x="78" y="0"/>
                  </a:lnTo>
                  <a:lnTo>
                    <a:pt x="78" y="4"/>
                  </a:lnTo>
                  <a:lnTo>
                    <a:pt x="82" y="4"/>
                  </a:lnTo>
                  <a:lnTo>
                    <a:pt x="82" y="0"/>
                  </a:lnTo>
                  <a:lnTo>
                    <a:pt x="86" y="0"/>
                  </a:lnTo>
                  <a:lnTo>
                    <a:pt x="86" y="4"/>
                  </a:lnTo>
                  <a:lnTo>
                    <a:pt x="82" y="4"/>
                  </a:lnTo>
                  <a:lnTo>
                    <a:pt x="86" y="4"/>
                  </a:lnTo>
                  <a:lnTo>
                    <a:pt x="88" y="4"/>
                  </a:lnTo>
                  <a:lnTo>
                    <a:pt x="88" y="0"/>
                  </a:lnTo>
                  <a:lnTo>
                    <a:pt x="92" y="0"/>
                  </a:lnTo>
                  <a:lnTo>
                    <a:pt x="92" y="4"/>
                  </a:lnTo>
                  <a:lnTo>
                    <a:pt x="96" y="4"/>
                  </a:lnTo>
                  <a:lnTo>
                    <a:pt x="100" y="4"/>
                  </a:lnTo>
                  <a:lnTo>
                    <a:pt x="100" y="0"/>
                  </a:lnTo>
                  <a:lnTo>
                    <a:pt x="100" y="4"/>
                  </a:lnTo>
                  <a:lnTo>
                    <a:pt x="104" y="4"/>
                  </a:lnTo>
                  <a:lnTo>
                    <a:pt x="100" y="4"/>
                  </a:lnTo>
                  <a:lnTo>
                    <a:pt x="100" y="0"/>
                  </a:lnTo>
                  <a:lnTo>
                    <a:pt x="100" y="8"/>
                  </a:lnTo>
                  <a:lnTo>
                    <a:pt x="104" y="8"/>
                  </a:lnTo>
                  <a:lnTo>
                    <a:pt x="104" y="12"/>
                  </a:lnTo>
                  <a:lnTo>
                    <a:pt x="104" y="8"/>
                  </a:lnTo>
                  <a:lnTo>
                    <a:pt x="104" y="8"/>
                  </a:lnTo>
                  <a:lnTo>
                    <a:pt x="104" y="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64" name="Freeform 143">
              <a:extLst>
                <a:ext uri="{FF2B5EF4-FFF2-40B4-BE49-F238E27FC236}">
                  <a16:creationId xmlns:a16="http://schemas.microsoft.com/office/drawing/2014/main" id="{25A89193-396D-4207-3A27-B4667D033B3C}"/>
                </a:ext>
              </a:extLst>
            </p:cNvPr>
            <p:cNvSpPr>
              <a:spLocks noEditPoints="1"/>
            </p:cNvSpPr>
            <p:nvPr/>
          </p:nvSpPr>
          <p:spPr bwMode="auto">
            <a:xfrm>
              <a:off x="4581525" y="4454593"/>
              <a:ext cx="66675" cy="79375"/>
            </a:xfrm>
            <a:custGeom>
              <a:avLst/>
              <a:gdLst>
                <a:gd name="T0" fmla="*/ 28 w 42"/>
                <a:gd name="T1" fmla="*/ 50 h 50"/>
                <a:gd name="T2" fmla="*/ 24 w 42"/>
                <a:gd name="T3" fmla="*/ 50 h 50"/>
                <a:gd name="T4" fmla="*/ 24 w 42"/>
                <a:gd name="T5" fmla="*/ 50 h 50"/>
                <a:gd name="T6" fmla="*/ 20 w 42"/>
                <a:gd name="T7" fmla="*/ 50 h 50"/>
                <a:gd name="T8" fmla="*/ 20 w 42"/>
                <a:gd name="T9" fmla="*/ 50 h 50"/>
                <a:gd name="T10" fmla="*/ 20 w 42"/>
                <a:gd name="T11" fmla="*/ 46 h 50"/>
                <a:gd name="T12" fmla="*/ 16 w 42"/>
                <a:gd name="T13" fmla="*/ 50 h 50"/>
                <a:gd name="T14" fmla="*/ 16 w 42"/>
                <a:gd name="T15" fmla="*/ 46 h 50"/>
                <a:gd name="T16" fmla="*/ 16 w 42"/>
                <a:gd name="T17" fmla="*/ 46 h 50"/>
                <a:gd name="T18" fmla="*/ 16 w 42"/>
                <a:gd name="T19" fmla="*/ 42 h 50"/>
                <a:gd name="T20" fmla="*/ 16 w 42"/>
                <a:gd name="T21" fmla="*/ 38 h 50"/>
                <a:gd name="T22" fmla="*/ 20 w 42"/>
                <a:gd name="T23" fmla="*/ 38 h 50"/>
                <a:gd name="T24" fmla="*/ 20 w 42"/>
                <a:gd name="T25" fmla="*/ 34 h 50"/>
                <a:gd name="T26" fmla="*/ 20 w 42"/>
                <a:gd name="T27" fmla="*/ 28 h 50"/>
                <a:gd name="T28" fmla="*/ 20 w 42"/>
                <a:gd name="T29" fmla="*/ 28 h 50"/>
                <a:gd name="T30" fmla="*/ 24 w 42"/>
                <a:gd name="T31" fmla="*/ 32 h 50"/>
                <a:gd name="T32" fmla="*/ 28 w 42"/>
                <a:gd name="T33" fmla="*/ 32 h 50"/>
                <a:gd name="T34" fmla="*/ 30 w 42"/>
                <a:gd name="T35" fmla="*/ 32 h 50"/>
                <a:gd name="T36" fmla="*/ 30 w 42"/>
                <a:gd name="T37" fmla="*/ 32 h 50"/>
                <a:gd name="T38" fmla="*/ 38 w 42"/>
                <a:gd name="T39" fmla="*/ 32 h 50"/>
                <a:gd name="T40" fmla="*/ 42 w 42"/>
                <a:gd name="T41" fmla="*/ 32 h 50"/>
                <a:gd name="T42" fmla="*/ 42 w 42"/>
                <a:gd name="T43" fmla="*/ 34 h 50"/>
                <a:gd name="T44" fmla="*/ 42 w 42"/>
                <a:gd name="T45" fmla="*/ 38 h 50"/>
                <a:gd name="T46" fmla="*/ 42 w 42"/>
                <a:gd name="T47" fmla="*/ 50 h 50"/>
                <a:gd name="T48" fmla="*/ 34 w 42"/>
                <a:gd name="T49" fmla="*/ 50 h 50"/>
                <a:gd name="T50" fmla="*/ 30 w 42"/>
                <a:gd name="T51" fmla="*/ 50 h 50"/>
                <a:gd name="T52" fmla="*/ 30 w 42"/>
                <a:gd name="T53" fmla="*/ 50 h 50"/>
                <a:gd name="T54" fmla="*/ 4 w 42"/>
                <a:gd name="T55" fmla="*/ 8 h 50"/>
                <a:gd name="T56" fmla="*/ 4 w 42"/>
                <a:gd name="T57" fmla="*/ 8 h 50"/>
                <a:gd name="T58" fmla="*/ 0 w 42"/>
                <a:gd name="T59" fmla="*/ 12 h 50"/>
                <a:gd name="T60" fmla="*/ 0 w 42"/>
                <a:gd name="T61" fmla="*/ 8 h 50"/>
                <a:gd name="T62" fmla="*/ 0 w 42"/>
                <a:gd name="T63" fmla="*/ 8 h 50"/>
                <a:gd name="T64" fmla="*/ 0 w 42"/>
                <a:gd name="T65" fmla="*/ 8 h 50"/>
                <a:gd name="T66" fmla="*/ 0 w 42"/>
                <a:gd name="T67" fmla="*/ 8 h 50"/>
                <a:gd name="T68" fmla="*/ 0 w 42"/>
                <a:gd name="T69" fmla="*/ 8 h 50"/>
                <a:gd name="T70" fmla="*/ 4 w 42"/>
                <a:gd name="T71" fmla="*/ 8 h 50"/>
                <a:gd name="T72" fmla="*/ 4 w 42"/>
                <a:gd name="T73" fmla="*/ 4 h 50"/>
                <a:gd name="T74" fmla="*/ 4 w 42"/>
                <a:gd name="T75" fmla="*/ 4 h 50"/>
                <a:gd name="T76" fmla="*/ 8 w 42"/>
                <a:gd name="T77" fmla="*/ 0 h 50"/>
                <a:gd name="T78" fmla="*/ 8 w 42"/>
                <a:gd name="T79" fmla="*/ 4 h 50"/>
                <a:gd name="T80" fmla="*/ 8 w 42"/>
                <a:gd name="T81" fmla="*/ 4 h 50"/>
                <a:gd name="T82" fmla="*/ 8 w 42"/>
                <a:gd name="T83" fmla="*/ 4 h 50"/>
                <a:gd name="T84" fmla="*/ 8 w 42"/>
                <a:gd name="T85"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 h="50">
                  <a:moveTo>
                    <a:pt x="30" y="50"/>
                  </a:moveTo>
                  <a:lnTo>
                    <a:pt x="28" y="50"/>
                  </a:lnTo>
                  <a:lnTo>
                    <a:pt x="28" y="50"/>
                  </a:lnTo>
                  <a:lnTo>
                    <a:pt x="28" y="50"/>
                  </a:lnTo>
                  <a:lnTo>
                    <a:pt x="28" y="50"/>
                  </a:lnTo>
                  <a:lnTo>
                    <a:pt x="24" y="50"/>
                  </a:lnTo>
                  <a:lnTo>
                    <a:pt x="24" y="50"/>
                  </a:lnTo>
                  <a:lnTo>
                    <a:pt x="24" y="50"/>
                  </a:lnTo>
                  <a:lnTo>
                    <a:pt x="24" y="50"/>
                  </a:lnTo>
                  <a:lnTo>
                    <a:pt x="24" y="50"/>
                  </a:lnTo>
                  <a:lnTo>
                    <a:pt x="24" y="50"/>
                  </a:lnTo>
                  <a:lnTo>
                    <a:pt x="20" y="50"/>
                  </a:lnTo>
                  <a:lnTo>
                    <a:pt x="20" y="50"/>
                  </a:lnTo>
                  <a:lnTo>
                    <a:pt x="20" y="50"/>
                  </a:lnTo>
                  <a:lnTo>
                    <a:pt x="20" y="50"/>
                  </a:lnTo>
                  <a:lnTo>
                    <a:pt x="20" y="50"/>
                  </a:lnTo>
                  <a:lnTo>
                    <a:pt x="20" y="46"/>
                  </a:lnTo>
                  <a:lnTo>
                    <a:pt x="20" y="46"/>
                  </a:lnTo>
                  <a:lnTo>
                    <a:pt x="20" y="46"/>
                  </a:lnTo>
                  <a:lnTo>
                    <a:pt x="20" y="50"/>
                  </a:lnTo>
                  <a:lnTo>
                    <a:pt x="16" y="50"/>
                  </a:lnTo>
                  <a:lnTo>
                    <a:pt x="16" y="46"/>
                  </a:lnTo>
                  <a:lnTo>
                    <a:pt x="16" y="46"/>
                  </a:lnTo>
                  <a:lnTo>
                    <a:pt x="16" y="46"/>
                  </a:lnTo>
                  <a:lnTo>
                    <a:pt x="16" y="46"/>
                  </a:lnTo>
                  <a:lnTo>
                    <a:pt x="16" y="46"/>
                  </a:lnTo>
                  <a:lnTo>
                    <a:pt x="16" y="46"/>
                  </a:lnTo>
                  <a:lnTo>
                    <a:pt x="16" y="46"/>
                  </a:lnTo>
                  <a:lnTo>
                    <a:pt x="16" y="42"/>
                  </a:lnTo>
                  <a:lnTo>
                    <a:pt x="16" y="42"/>
                  </a:lnTo>
                  <a:lnTo>
                    <a:pt x="16" y="42"/>
                  </a:lnTo>
                  <a:lnTo>
                    <a:pt x="20" y="38"/>
                  </a:lnTo>
                  <a:lnTo>
                    <a:pt x="16" y="38"/>
                  </a:lnTo>
                  <a:lnTo>
                    <a:pt x="16" y="38"/>
                  </a:lnTo>
                  <a:lnTo>
                    <a:pt x="20" y="38"/>
                  </a:lnTo>
                  <a:lnTo>
                    <a:pt x="20" y="38"/>
                  </a:lnTo>
                  <a:lnTo>
                    <a:pt x="20" y="34"/>
                  </a:lnTo>
                  <a:lnTo>
                    <a:pt x="20" y="34"/>
                  </a:lnTo>
                  <a:lnTo>
                    <a:pt x="20" y="34"/>
                  </a:lnTo>
                  <a:lnTo>
                    <a:pt x="20" y="32"/>
                  </a:lnTo>
                  <a:lnTo>
                    <a:pt x="20" y="32"/>
                  </a:lnTo>
                  <a:lnTo>
                    <a:pt x="20" y="28"/>
                  </a:lnTo>
                  <a:lnTo>
                    <a:pt x="20" y="28"/>
                  </a:lnTo>
                  <a:lnTo>
                    <a:pt x="20" y="28"/>
                  </a:lnTo>
                  <a:lnTo>
                    <a:pt x="20" y="28"/>
                  </a:lnTo>
                  <a:lnTo>
                    <a:pt x="24" y="28"/>
                  </a:lnTo>
                  <a:lnTo>
                    <a:pt x="24" y="28"/>
                  </a:lnTo>
                  <a:lnTo>
                    <a:pt x="24" y="32"/>
                  </a:lnTo>
                  <a:lnTo>
                    <a:pt x="24" y="32"/>
                  </a:lnTo>
                  <a:lnTo>
                    <a:pt x="24" y="32"/>
                  </a:lnTo>
                  <a:lnTo>
                    <a:pt x="28" y="32"/>
                  </a:lnTo>
                  <a:lnTo>
                    <a:pt x="28" y="32"/>
                  </a:lnTo>
                  <a:lnTo>
                    <a:pt x="28" y="32"/>
                  </a:lnTo>
                  <a:lnTo>
                    <a:pt x="30" y="32"/>
                  </a:lnTo>
                  <a:lnTo>
                    <a:pt x="30" y="32"/>
                  </a:lnTo>
                  <a:lnTo>
                    <a:pt x="30" y="32"/>
                  </a:lnTo>
                  <a:lnTo>
                    <a:pt x="30" y="32"/>
                  </a:lnTo>
                  <a:lnTo>
                    <a:pt x="30" y="32"/>
                  </a:lnTo>
                  <a:lnTo>
                    <a:pt x="30" y="32"/>
                  </a:lnTo>
                  <a:lnTo>
                    <a:pt x="38" y="32"/>
                  </a:lnTo>
                  <a:lnTo>
                    <a:pt x="42" y="32"/>
                  </a:lnTo>
                  <a:lnTo>
                    <a:pt x="42" y="32"/>
                  </a:lnTo>
                  <a:lnTo>
                    <a:pt x="42" y="32"/>
                  </a:lnTo>
                  <a:lnTo>
                    <a:pt x="42" y="32"/>
                  </a:lnTo>
                  <a:lnTo>
                    <a:pt x="42" y="32"/>
                  </a:lnTo>
                  <a:lnTo>
                    <a:pt x="42" y="34"/>
                  </a:lnTo>
                  <a:lnTo>
                    <a:pt x="42" y="34"/>
                  </a:lnTo>
                  <a:lnTo>
                    <a:pt x="42" y="38"/>
                  </a:lnTo>
                  <a:lnTo>
                    <a:pt x="42" y="38"/>
                  </a:lnTo>
                  <a:lnTo>
                    <a:pt x="42" y="38"/>
                  </a:lnTo>
                  <a:lnTo>
                    <a:pt x="42" y="42"/>
                  </a:lnTo>
                  <a:lnTo>
                    <a:pt x="42" y="50"/>
                  </a:lnTo>
                  <a:lnTo>
                    <a:pt x="42" y="50"/>
                  </a:lnTo>
                  <a:lnTo>
                    <a:pt x="38" y="50"/>
                  </a:lnTo>
                  <a:lnTo>
                    <a:pt x="34" y="50"/>
                  </a:lnTo>
                  <a:lnTo>
                    <a:pt x="34" y="50"/>
                  </a:lnTo>
                  <a:lnTo>
                    <a:pt x="30" y="50"/>
                  </a:lnTo>
                  <a:lnTo>
                    <a:pt x="30" y="50"/>
                  </a:lnTo>
                  <a:lnTo>
                    <a:pt x="30" y="50"/>
                  </a:lnTo>
                  <a:lnTo>
                    <a:pt x="30" y="50"/>
                  </a:lnTo>
                  <a:lnTo>
                    <a:pt x="30" y="50"/>
                  </a:lnTo>
                  <a:close/>
                  <a:moveTo>
                    <a:pt x="8" y="4"/>
                  </a:moveTo>
                  <a:lnTo>
                    <a:pt x="8" y="4"/>
                  </a:lnTo>
                  <a:lnTo>
                    <a:pt x="4" y="8"/>
                  </a:lnTo>
                  <a:lnTo>
                    <a:pt x="4" y="8"/>
                  </a:lnTo>
                  <a:lnTo>
                    <a:pt x="4" y="8"/>
                  </a:lnTo>
                  <a:lnTo>
                    <a:pt x="4" y="8"/>
                  </a:lnTo>
                  <a:lnTo>
                    <a:pt x="4" y="12"/>
                  </a:lnTo>
                  <a:lnTo>
                    <a:pt x="4" y="12"/>
                  </a:lnTo>
                  <a:lnTo>
                    <a:pt x="0" y="12"/>
                  </a:lnTo>
                  <a:lnTo>
                    <a:pt x="0" y="12"/>
                  </a:lnTo>
                  <a:lnTo>
                    <a:pt x="0" y="12"/>
                  </a:lnTo>
                  <a:lnTo>
                    <a:pt x="0" y="8"/>
                  </a:lnTo>
                  <a:lnTo>
                    <a:pt x="0" y="8"/>
                  </a:lnTo>
                  <a:lnTo>
                    <a:pt x="0" y="8"/>
                  </a:lnTo>
                  <a:lnTo>
                    <a:pt x="0" y="8"/>
                  </a:lnTo>
                  <a:lnTo>
                    <a:pt x="0" y="8"/>
                  </a:lnTo>
                  <a:lnTo>
                    <a:pt x="0" y="8"/>
                  </a:lnTo>
                  <a:lnTo>
                    <a:pt x="0" y="8"/>
                  </a:lnTo>
                  <a:lnTo>
                    <a:pt x="0" y="8"/>
                  </a:lnTo>
                  <a:lnTo>
                    <a:pt x="0" y="8"/>
                  </a:lnTo>
                  <a:lnTo>
                    <a:pt x="0" y="8"/>
                  </a:lnTo>
                  <a:lnTo>
                    <a:pt x="0" y="8"/>
                  </a:lnTo>
                  <a:lnTo>
                    <a:pt x="0" y="8"/>
                  </a:lnTo>
                  <a:lnTo>
                    <a:pt x="0" y="8"/>
                  </a:lnTo>
                  <a:lnTo>
                    <a:pt x="0" y="8"/>
                  </a:lnTo>
                  <a:lnTo>
                    <a:pt x="4" y="8"/>
                  </a:lnTo>
                  <a:lnTo>
                    <a:pt x="4" y="8"/>
                  </a:lnTo>
                  <a:lnTo>
                    <a:pt x="4" y="8"/>
                  </a:lnTo>
                  <a:lnTo>
                    <a:pt x="4" y="4"/>
                  </a:lnTo>
                  <a:lnTo>
                    <a:pt x="4" y="4"/>
                  </a:lnTo>
                  <a:lnTo>
                    <a:pt x="4" y="4"/>
                  </a:lnTo>
                  <a:lnTo>
                    <a:pt x="4" y="4"/>
                  </a:lnTo>
                  <a:lnTo>
                    <a:pt x="4" y="4"/>
                  </a:lnTo>
                  <a:lnTo>
                    <a:pt x="4" y="0"/>
                  </a:lnTo>
                  <a:lnTo>
                    <a:pt x="4" y="0"/>
                  </a:lnTo>
                  <a:lnTo>
                    <a:pt x="8" y="0"/>
                  </a:lnTo>
                  <a:lnTo>
                    <a:pt x="8" y="0"/>
                  </a:lnTo>
                  <a:lnTo>
                    <a:pt x="8" y="0"/>
                  </a:lnTo>
                  <a:lnTo>
                    <a:pt x="8" y="4"/>
                  </a:lnTo>
                  <a:lnTo>
                    <a:pt x="8" y="4"/>
                  </a:lnTo>
                  <a:lnTo>
                    <a:pt x="8" y="4"/>
                  </a:lnTo>
                  <a:lnTo>
                    <a:pt x="8" y="4"/>
                  </a:lnTo>
                  <a:lnTo>
                    <a:pt x="8" y="4"/>
                  </a:lnTo>
                  <a:lnTo>
                    <a:pt x="8" y="4"/>
                  </a:lnTo>
                  <a:lnTo>
                    <a:pt x="8" y="4"/>
                  </a:lnTo>
                  <a:lnTo>
                    <a:pt x="8" y="4"/>
                  </a:lnTo>
                  <a:lnTo>
                    <a:pt x="8" y="4"/>
                  </a:lnTo>
                  <a:lnTo>
                    <a:pt x="8" y="4"/>
                  </a:lnTo>
                  <a:lnTo>
                    <a:pt x="8" y="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65" name="Freeform 144">
              <a:extLst>
                <a:ext uri="{FF2B5EF4-FFF2-40B4-BE49-F238E27FC236}">
                  <a16:creationId xmlns:a16="http://schemas.microsoft.com/office/drawing/2014/main" id="{0640FACD-C98C-7E46-7306-2A7BBBE233A9}"/>
                </a:ext>
              </a:extLst>
            </p:cNvPr>
            <p:cNvSpPr>
              <a:spLocks noEditPoints="1"/>
            </p:cNvSpPr>
            <p:nvPr/>
          </p:nvSpPr>
          <p:spPr bwMode="auto">
            <a:xfrm>
              <a:off x="5210175" y="4064068"/>
              <a:ext cx="155575" cy="158750"/>
            </a:xfrm>
            <a:custGeom>
              <a:avLst/>
              <a:gdLst>
                <a:gd name="T0" fmla="*/ 42 w 98"/>
                <a:gd name="T1" fmla="*/ 34 h 100"/>
                <a:gd name="T2" fmla="*/ 46 w 98"/>
                <a:gd name="T3" fmla="*/ 44 h 100"/>
                <a:gd name="T4" fmla="*/ 46 w 98"/>
                <a:gd name="T5" fmla="*/ 44 h 100"/>
                <a:gd name="T6" fmla="*/ 48 w 98"/>
                <a:gd name="T7" fmla="*/ 52 h 100"/>
                <a:gd name="T8" fmla="*/ 48 w 98"/>
                <a:gd name="T9" fmla="*/ 48 h 100"/>
                <a:gd name="T10" fmla="*/ 48 w 98"/>
                <a:gd name="T11" fmla="*/ 44 h 100"/>
                <a:gd name="T12" fmla="*/ 52 w 98"/>
                <a:gd name="T13" fmla="*/ 52 h 100"/>
                <a:gd name="T14" fmla="*/ 56 w 98"/>
                <a:gd name="T15" fmla="*/ 52 h 100"/>
                <a:gd name="T16" fmla="*/ 64 w 98"/>
                <a:gd name="T17" fmla="*/ 60 h 100"/>
                <a:gd name="T18" fmla="*/ 72 w 98"/>
                <a:gd name="T19" fmla="*/ 68 h 100"/>
                <a:gd name="T20" fmla="*/ 74 w 98"/>
                <a:gd name="T21" fmla="*/ 72 h 100"/>
                <a:gd name="T22" fmla="*/ 82 w 98"/>
                <a:gd name="T23" fmla="*/ 74 h 100"/>
                <a:gd name="T24" fmla="*/ 82 w 98"/>
                <a:gd name="T25" fmla="*/ 78 h 100"/>
                <a:gd name="T26" fmla="*/ 86 w 98"/>
                <a:gd name="T27" fmla="*/ 82 h 100"/>
                <a:gd name="T28" fmla="*/ 90 w 98"/>
                <a:gd name="T29" fmla="*/ 86 h 100"/>
                <a:gd name="T30" fmla="*/ 94 w 98"/>
                <a:gd name="T31" fmla="*/ 94 h 100"/>
                <a:gd name="T32" fmla="*/ 98 w 98"/>
                <a:gd name="T33" fmla="*/ 94 h 100"/>
                <a:gd name="T34" fmla="*/ 90 w 98"/>
                <a:gd name="T35" fmla="*/ 100 h 100"/>
                <a:gd name="T36" fmla="*/ 86 w 98"/>
                <a:gd name="T37" fmla="*/ 98 h 100"/>
                <a:gd name="T38" fmla="*/ 86 w 98"/>
                <a:gd name="T39" fmla="*/ 98 h 100"/>
                <a:gd name="T40" fmla="*/ 82 w 98"/>
                <a:gd name="T41" fmla="*/ 94 h 100"/>
                <a:gd name="T42" fmla="*/ 78 w 98"/>
                <a:gd name="T43" fmla="*/ 90 h 100"/>
                <a:gd name="T44" fmla="*/ 78 w 98"/>
                <a:gd name="T45" fmla="*/ 86 h 100"/>
                <a:gd name="T46" fmla="*/ 74 w 98"/>
                <a:gd name="T47" fmla="*/ 82 h 100"/>
                <a:gd name="T48" fmla="*/ 68 w 98"/>
                <a:gd name="T49" fmla="*/ 78 h 100"/>
                <a:gd name="T50" fmla="*/ 68 w 98"/>
                <a:gd name="T51" fmla="*/ 74 h 100"/>
                <a:gd name="T52" fmla="*/ 64 w 98"/>
                <a:gd name="T53" fmla="*/ 68 h 100"/>
                <a:gd name="T54" fmla="*/ 60 w 98"/>
                <a:gd name="T55" fmla="*/ 68 h 100"/>
                <a:gd name="T56" fmla="*/ 56 w 98"/>
                <a:gd name="T57" fmla="*/ 64 h 100"/>
                <a:gd name="T58" fmla="*/ 52 w 98"/>
                <a:gd name="T59" fmla="*/ 64 h 100"/>
                <a:gd name="T60" fmla="*/ 48 w 98"/>
                <a:gd name="T61" fmla="*/ 64 h 100"/>
                <a:gd name="T62" fmla="*/ 42 w 98"/>
                <a:gd name="T63" fmla="*/ 64 h 100"/>
                <a:gd name="T64" fmla="*/ 38 w 98"/>
                <a:gd name="T65" fmla="*/ 60 h 100"/>
                <a:gd name="T66" fmla="*/ 34 w 98"/>
                <a:gd name="T67" fmla="*/ 64 h 100"/>
                <a:gd name="T68" fmla="*/ 26 w 98"/>
                <a:gd name="T69" fmla="*/ 60 h 100"/>
                <a:gd name="T70" fmla="*/ 22 w 98"/>
                <a:gd name="T71" fmla="*/ 56 h 100"/>
                <a:gd name="T72" fmla="*/ 18 w 98"/>
                <a:gd name="T73" fmla="*/ 72 h 100"/>
                <a:gd name="T74" fmla="*/ 12 w 98"/>
                <a:gd name="T75" fmla="*/ 64 h 100"/>
                <a:gd name="T76" fmla="*/ 12 w 98"/>
                <a:gd name="T77" fmla="*/ 68 h 100"/>
                <a:gd name="T78" fmla="*/ 4 w 98"/>
                <a:gd name="T79" fmla="*/ 68 h 100"/>
                <a:gd name="T80" fmla="*/ 0 w 98"/>
                <a:gd name="T81" fmla="*/ 52 h 100"/>
                <a:gd name="T82" fmla="*/ 4 w 98"/>
                <a:gd name="T83" fmla="*/ 42 h 100"/>
                <a:gd name="T84" fmla="*/ 8 w 98"/>
                <a:gd name="T85" fmla="*/ 34 h 100"/>
                <a:gd name="T86" fmla="*/ 8 w 98"/>
                <a:gd name="T87" fmla="*/ 26 h 100"/>
                <a:gd name="T88" fmla="*/ 8 w 98"/>
                <a:gd name="T89" fmla="*/ 18 h 100"/>
                <a:gd name="T90" fmla="*/ 16 w 98"/>
                <a:gd name="T91" fmla="*/ 18 h 100"/>
                <a:gd name="T92" fmla="*/ 16 w 98"/>
                <a:gd name="T93" fmla="*/ 16 h 100"/>
                <a:gd name="T94" fmla="*/ 22 w 98"/>
                <a:gd name="T95" fmla="*/ 12 h 100"/>
                <a:gd name="T96" fmla="*/ 30 w 98"/>
                <a:gd name="T97" fmla="*/ 8 h 100"/>
                <a:gd name="T98" fmla="*/ 34 w 98"/>
                <a:gd name="T99" fmla="*/ 4 h 100"/>
                <a:gd name="T100" fmla="*/ 38 w 98"/>
                <a:gd name="T101" fmla="*/ 16 h 100"/>
                <a:gd name="T102" fmla="*/ 42 w 98"/>
                <a:gd name="T103" fmla="*/ 26 h 100"/>
                <a:gd name="T104" fmla="*/ 42 w 98"/>
                <a:gd name="T105" fmla="*/ 30 h 100"/>
                <a:gd name="T106" fmla="*/ 52 w 98"/>
                <a:gd name="T107" fmla="*/ 42 h 100"/>
                <a:gd name="T108" fmla="*/ 52 w 98"/>
                <a:gd name="T109" fmla="*/ 42 h 100"/>
                <a:gd name="T110" fmla="*/ 56 w 98"/>
                <a:gd name="T111" fmla="*/ 42 h 100"/>
                <a:gd name="T112" fmla="*/ 56 w 98"/>
                <a:gd name="T113" fmla="*/ 42 h 100"/>
                <a:gd name="T114" fmla="*/ 56 w 98"/>
                <a:gd name="T115" fmla="*/ 44 h 100"/>
                <a:gd name="T116" fmla="*/ 52 w 98"/>
                <a:gd name="T117" fmla="*/ 42 h 100"/>
                <a:gd name="T118" fmla="*/ 52 w 98"/>
                <a:gd name="T119" fmla="*/ 42 h 100"/>
                <a:gd name="T120" fmla="*/ 52 w 98"/>
                <a:gd name="T121" fmla="*/ 42 h 100"/>
                <a:gd name="T122" fmla="*/ 52 w 98"/>
                <a:gd name="T123" fmla="*/ 3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 h="100">
                  <a:moveTo>
                    <a:pt x="42" y="30"/>
                  </a:moveTo>
                  <a:lnTo>
                    <a:pt x="42" y="30"/>
                  </a:lnTo>
                  <a:lnTo>
                    <a:pt x="42" y="30"/>
                  </a:lnTo>
                  <a:lnTo>
                    <a:pt x="42" y="34"/>
                  </a:lnTo>
                  <a:lnTo>
                    <a:pt x="42" y="34"/>
                  </a:lnTo>
                  <a:lnTo>
                    <a:pt x="42" y="34"/>
                  </a:lnTo>
                  <a:lnTo>
                    <a:pt x="42" y="38"/>
                  </a:lnTo>
                  <a:lnTo>
                    <a:pt x="42" y="38"/>
                  </a:lnTo>
                  <a:lnTo>
                    <a:pt x="42" y="38"/>
                  </a:lnTo>
                  <a:lnTo>
                    <a:pt x="46" y="42"/>
                  </a:lnTo>
                  <a:lnTo>
                    <a:pt x="46" y="42"/>
                  </a:lnTo>
                  <a:lnTo>
                    <a:pt x="46" y="44"/>
                  </a:lnTo>
                  <a:lnTo>
                    <a:pt x="46" y="44"/>
                  </a:lnTo>
                  <a:lnTo>
                    <a:pt x="46" y="44"/>
                  </a:lnTo>
                  <a:lnTo>
                    <a:pt x="46" y="44"/>
                  </a:lnTo>
                  <a:lnTo>
                    <a:pt x="46" y="44"/>
                  </a:lnTo>
                  <a:lnTo>
                    <a:pt x="46" y="44"/>
                  </a:lnTo>
                  <a:lnTo>
                    <a:pt x="46" y="44"/>
                  </a:lnTo>
                  <a:lnTo>
                    <a:pt x="46" y="44"/>
                  </a:lnTo>
                  <a:lnTo>
                    <a:pt x="48" y="48"/>
                  </a:lnTo>
                  <a:lnTo>
                    <a:pt x="48" y="48"/>
                  </a:lnTo>
                  <a:lnTo>
                    <a:pt x="48" y="48"/>
                  </a:lnTo>
                  <a:lnTo>
                    <a:pt x="48" y="52"/>
                  </a:lnTo>
                  <a:lnTo>
                    <a:pt x="48" y="52"/>
                  </a:lnTo>
                  <a:lnTo>
                    <a:pt x="48" y="52"/>
                  </a:lnTo>
                  <a:lnTo>
                    <a:pt x="48" y="52"/>
                  </a:lnTo>
                  <a:lnTo>
                    <a:pt x="48" y="52"/>
                  </a:lnTo>
                  <a:lnTo>
                    <a:pt x="48" y="52"/>
                  </a:lnTo>
                  <a:lnTo>
                    <a:pt x="48" y="52"/>
                  </a:lnTo>
                  <a:lnTo>
                    <a:pt x="48" y="48"/>
                  </a:lnTo>
                  <a:lnTo>
                    <a:pt x="48" y="48"/>
                  </a:lnTo>
                  <a:lnTo>
                    <a:pt x="48" y="48"/>
                  </a:lnTo>
                  <a:lnTo>
                    <a:pt x="48" y="48"/>
                  </a:lnTo>
                  <a:lnTo>
                    <a:pt x="48" y="44"/>
                  </a:lnTo>
                  <a:lnTo>
                    <a:pt x="48" y="44"/>
                  </a:lnTo>
                  <a:lnTo>
                    <a:pt x="48" y="44"/>
                  </a:lnTo>
                  <a:lnTo>
                    <a:pt x="52" y="48"/>
                  </a:lnTo>
                  <a:lnTo>
                    <a:pt x="52" y="48"/>
                  </a:lnTo>
                  <a:lnTo>
                    <a:pt x="52" y="48"/>
                  </a:lnTo>
                  <a:lnTo>
                    <a:pt x="52" y="48"/>
                  </a:lnTo>
                  <a:lnTo>
                    <a:pt x="52" y="52"/>
                  </a:lnTo>
                  <a:lnTo>
                    <a:pt x="52" y="52"/>
                  </a:lnTo>
                  <a:lnTo>
                    <a:pt x="52" y="52"/>
                  </a:lnTo>
                  <a:lnTo>
                    <a:pt x="52" y="56"/>
                  </a:lnTo>
                  <a:lnTo>
                    <a:pt x="56" y="56"/>
                  </a:lnTo>
                  <a:lnTo>
                    <a:pt x="56" y="56"/>
                  </a:lnTo>
                  <a:lnTo>
                    <a:pt x="56" y="56"/>
                  </a:lnTo>
                  <a:lnTo>
                    <a:pt x="56" y="52"/>
                  </a:lnTo>
                  <a:lnTo>
                    <a:pt x="60" y="52"/>
                  </a:lnTo>
                  <a:lnTo>
                    <a:pt x="60" y="56"/>
                  </a:lnTo>
                  <a:lnTo>
                    <a:pt x="60" y="56"/>
                  </a:lnTo>
                  <a:lnTo>
                    <a:pt x="64" y="56"/>
                  </a:lnTo>
                  <a:lnTo>
                    <a:pt x="64" y="56"/>
                  </a:lnTo>
                  <a:lnTo>
                    <a:pt x="64" y="60"/>
                  </a:lnTo>
                  <a:lnTo>
                    <a:pt x="64" y="60"/>
                  </a:lnTo>
                  <a:lnTo>
                    <a:pt x="64" y="60"/>
                  </a:lnTo>
                  <a:lnTo>
                    <a:pt x="68" y="60"/>
                  </a:lnTo>
                  <a:lnTo>
                    <a:pt x="72" y="64"/>
                  </a:lnTo>
                  <a:lnTo>
                    <a:pt x="72" y="64"/>
                  </a:lnTo>
                  <a:lnTo>
                    <a:pt x="72" y="68"/>
                  </a:lnTo>
                  <a:lnTo>
                    <a:pt x="74" y="68"/>
                  </a:lnTo>
                  <a:lnTo>
                    <a:pt x="74" y="72"/>
                  </a:lnTo>
                  <a:lnTo>
                    <a:pt x="74" y="72"/>
                  </a:lnTo>
                  <a:lnTo>
                    <a:pt x="74" y="72"/>
                  </a:lnTo>
                  <a:lnTo>
                    <a:pt x="74" y="72"/>
                  </a:lnTo>
                  <a:lnTo>
                    <a:pt x="74" y="72"/>
                  </a:lnTo>
                  <a:lnTo>
                    <a:pt x="78" y="74"/>
                  </a:lnTo>
                  <a:lnTo>
                    <a:pt x="78" y="74"/>
                  </a:lnTo>
                  <a:lnTo>
                    <a:pt x="78" y="74"/>
                  </a:lnTo>
                  <a:lnTo>
                    <a:pt x="78" y="74"/>
                  </a:lnTo>
                  <a:lnTo>
                    <a:pt x="82" y="74"/>
                  </a:lnTo>
                  <a:lnTo>
                    <a:pt x="82" y="74"/>
                  </a:lnTo>
                  <a:lnTo>
                    <a:pt x="82" y="78"/>
                  </a:lnTo>
                  <a:lnTo>
                    <a:pt x="82" y="78"/>
                  </a:lnTo>
                  <a:lnTo>
                    <a:pt x="82" y="78"/>
                  </a:lnTo>
                  <a:lnTo>
                    <a:pt x="82" y="78"/>
                  </a:lnTo>
                  <a:lnTo>
                    <a:pt x="82" y="78"/>
                  </a:lnTo>
                  <a:lnTo>
                    <a:pt x="82" y="78"/>
                  </a:lnTo>
                  <a:lnTo>
                    <a:pt x="82" y="78"/>
                  </a:lnTo>
                  <a:lnTo>
                    <a:pt x="82" y="78"/>
                  </a:lnTo>
                  <a:lnTo>
                    <a:pt x="82" y="78"/>
                  </a:lnTo>
                  <a:lnTo>
                    <a:pt x="86" y="78"/>
                  </a:lnTo>
                  <a:lnTo>
                    <a:pt x="86" y="82"/>
                  </a:lnTo>
                  <a:lnTo>
                    <a:pt x="86" y="82"/>
                  </a:lnTo>
                  <a:lnTo>
                    <a:pt x="86" y="82"/>
                  </a:lnTo>
                  <a:lnTo>
                    <a:pt x="86" y="86"/>
                  </a:lnTo>
                  <a:lnTo>
                    <a:pt x="86" y="86"/>
                  </a:lnTo>
                  <a:lnTo>
                    <a:pt x="86" y="86"/>
                  </a:lnTo>
                  <a:lnTo>
                    <a:pt x="90" y="86"/>
                  </a:lnTo>
                  <a:lnTo>
                    <a:pt x="90" y="86"/>
                  </a:lnTo>
                  <a:lnTo>
                    <a:pt x="90" y="90"/>
                  </a:lnTo>
                  <a:lnTo>
                    <a:pt x="90" y="90"/>
                  </a:lnTo>
                  <a:lnTo>
                    <a:pt x="90" y="90"/>
                  </a:lnTo>
                  <a:lnTo>
                    <a:pt x="90" y="90"/>
                  </a:lnTo>
                  <a:lnTo>
                    <a:pt x="94" y="94"/>
                  </a:lnTo>
                  <a:lnTo>
                    <a:pt x="94" y="94"/>
                  </a:lnTo>
                  <a:lnTo>
                    <a:pt x="94" y="94"/>
                  </a:lnTo>
                  <a:lnTo>
                    <a:pt x="94" y="90"/>
                  </a:lnTo>
                  <a:lnTo>
                    <a:pt x="94" y="90"/>
                  </a:lnTo>
                  <a:lnTo>
                    <a:pt x="94" y="90"/>
                  </a:lnTo>
                  <a:lnTo>
                    <a:pt x="98" y="94"/>
                  </a:lnTo>
                  <a:lnTo>
                    <a:pt x="98" y="94"/>
                  </a:lnTo>
                  <a:lnTo>
                    <a:pt x="98" y="94"/>
                  </a:lnTo>
                  <a:lnTo>
                    <a:pt x="94" y="94"/>
                  </a:lnTo>
                  <a:lnTo>
                    <a:pt x="90" y="98"/>
                  </a:lnTo>
                  <a:lnTo>
                    <a:pt x="90" y="98"/>
                  </a:lnTo>
                  <a:lnTo>
                    <a:pt x="90" y="98"/>
                  </a:lnTo>
                  <a:lnTo>
                    <a:pt x="90" y="100"/>
                  </a:lnTo>
                  <a:lnTo>
                    <a:pt x="90" y="100"/>
                  </a:lnTo>
                  <a:lnTo>
                    <a:pt x="90" y="98"/>
                  </a:lnTo>
                  <a:lnTo>
                    <a:pt x="90" y="98"/>
                  </a:lnTo>
                  <a:lnTo>
                    <a:pt x="90" y="98"/>
                  </a:lnTo>
                  <a:lnTo>
                    <a:pt x="86" y="98"/>
                  </a:lnTo>
                  <a:lnTo>
                    <a:pt x="86" y="98"/>
                  </a:lnTo>
                  <a:lnTo>
                    <a:pt x="86" y="98"/>
                  </a:lnTo>
                  <a:lnTo>
                    <a:pt x="86" y="98"/>
                  </a:lnTo>
                  <a:lnTo>
                    <a:pt x="86" y="98"/>
                  </a:lnTo>
                  <a:lnTo>
                    <a:pt x="86" y="98"/>
                  </a:lnTo>
                  <a:lnTo>
                    <a:pt x="86" y="98"/>
                  </a:lnTo>
                  <a:lnTo>
                    <a:pt x="86" y="98"/>
                  </a:lnTo>
                  <a:lnTo>
                    <a:pt x="86" y="98"/>
                  </a:lnTo>
                  <a:lnTo>
                    <a:pt x="82" y="98"/>
                  </a:lnTo>
                  <a:lnTo>
                    <a:pt x="82" y="94"/>
                  </a:lnTo>
                  <a:lnTo>
                    <a:pt x="82" y="94"/>
                  </a:lnTo>
                  <a:lnTo>
                    <a:pt x="82" y="94"/>
                  </a:lnTo>
                  <a:lnTo>
                    <a:pt x="82" y="94"/>
                  </a:lnTo>
                  <a:lnTo>
                    <a:pt x="82" y="94"/>
                  </a:lnTo>
                  <a:lnTo>
                    <a:pt x="82" y="94"/>
                  </a:lnTo>
                  <a:lnTo>
                    <a:pt x="82" y="94"/>
                  </a:lnTo>
                  <a:lnTo>
                    <a:pt x="82" y="90"/>
                  </a:lnTo>
                  <a:lnTo>
                    <a:pt x="78" y="90"/>
                  </a:lnTo>
                  <a:lnTo>
                    <a:pt x="78" y="90"/>
                  </a:lnTo>
                  <a:lnTo>
                    <a:pt x="78" y="90"/>
                  </a:lnTo>
                  <a:lnTo>
                    <a:pt x="78" y="90"/>
                  </a:lnTo>
                  <a:lnTo>
                    <a:pt x="78" y="90"/>
                  </a:lnTo>
                  <a:lnTo>
                    <a:pt x="78" y="90"/>
                  </a:lnTo>
                  <a:lnTo>
                    <a:pt x="78" y="86"/>
                  </a:lnTo>
                  <a:lnTo>
                    <a:pt x="78" y="86"/>
                  </a:lnTo>
                  <a:lnTo>
                    <a:pt x="78" y="86"/>
                  </a:lnTo>
                  <a:lnTo>
                    <a:pt x="78" y="86"/>
                  </a:lnTo>
                  <a:lnTo>
                    <a:pt x="78" y="86"/>
                  </a:lnTo>
                  <a:lnTo>
                    <a:pt x="74" y="86"/>
                  </a:lnTo>
                  <a:lnTo>
                    <a:pt x="74" y="82"/>
                  </a:lnTo>
                  <a:lnTo>
                    <a:pt x="74" y="82"/>
                  </a:lnTo>
                  <a:lnTo>
                    <a:pt x="74" y="82"/>
                  </a:lnTo>
                  <a:lnTo>
                    <a:pt x="74" y="82"/>
                  </a:lnTo>
                  <a:lnTo>
                    <a:pt x="74" y="82"/>
                  </a:lnTo>
                  <a:lnTo>
                    <a:pt x="72" y="82"/>
                  </a:lnTo>
                  <a:lnTo>
                    <a:pt x="68" y="78"/>
                  </a:lnTo>
                  <a:lnTo>
                    <a:pt x="68" y="78"/>
                  </a:lnTo>
                  <a:lnTo>
                    <a:pt x="68" y="78"/>
                  </a:lnTo>
                  <a:lnTo>
                    <a:pt x="68" y="74"/>
                  </a:lnTo>
                  <a:lnTo>
                    <a:pt x="68" y="74"/>
                  </a:lnTo>
                  <a:lnTo>
                    <a:pt x="68" y="74"/>
                  </a:lnTo>
                  <a:lnTo>
                    <a:pt x="68" y="74"/>
                  </a:lnTo>
                  <a:lnTo>
                    <a:pt x="68" y="74"/>
                  </a:lnTo>
                  <a:lnTo>
                    <a:pt x="68" y="72"/>
                  </a:lnTo>
                  <a:lnTo>
                    <a:pt x="64" y="72"/>
                  </a:lnTo>
                  <a:lnTo>
                    <a:pt x="64" y="72"/>
                  </a:lnTo>
                  <a:lnTo>
                    <a:pt x="64" y="68"/>
                  </a:lnTo>
                  <a:lnTo>
                    <a:pt x="64" y="68"/>
                  </a:lnTo>
                  <a:lnTo>
                    <a:pt x="64" y="68"/>
                  </a:lnTo>
                  <a:lnTo>
                    <a:pt x="60" y="68"/>
                  </a:lnTo>
                  <a:lnTo>
                    <a:pt x="60" y="68"/>
                  </a:lnTo>
                  <a:lnTo>
                    <a:pt x="60" y="68"/>
                  </a:lnTo>
                  <a:lnTo>
                    <a:pt x="60" y="68"/>
                  </a:lnTo>
                  <a:lnTo>
                    <a:pt x="60" y="68"/>
                  </a:lnTo>
                  <a:lnTo>
                    <a:pt x="60" y="68"/>
                  </a:lnTo>
                  <a:lnTo>
                    <a:pt x="56" y="68"/>
                  </a:lnTo>
                  <a:lnTo>
                    <a:pt x="56" y="68"/>
                  </a:lnTo>
                  <a:lnTo>
                    <a:pt x="56" y="64"/>
                  </a:lnTo>
                  <a:lnTo>
                    <a:pt x="56" y="64"/>
                  </a:lnTo>
                  <a:lnTo>
                    <a:pt x="56" y="64"/>
                  </a:lnTo>
                  <a:lnTo>
                    <a:pt x="56" y="64"/>
                  </a:lnTo>
                  <a:lnTo>
                    <a:pt x="56" y="64"/>
                  </a:lnTo>
                  <a:lnTo>
                    <a:pt x="52" y="64"/>
                  </a:lnTo>
                  <a:lnTo>
                    <a:pt x="52" y="64"/>
                  </a:lnTo>
                  <a:lnTo>
                    <a:pt x="52" y="64"/>
                  </a:lnTo>
                  <a:lnTo>
                    <a:pt x="52" y="64"/>
                  </a:lnTo>
                  <a:lnTo>
                    <a:pt x="52" y="64"/>
                  </a:lnTo>
                  <a:lnTo>
                    <a:pt x="48" y="64"/>
                  </a:lnTo>
                  <a:lnTo>
                    <a:pt x="48" y="64"/>
                  </a:lnTo>
                  <a:lnTo>
                    <a:pt x="48" y="64"/>
                  </a:lnTo>
                  <a:lnTo>
                    <a:pt x="48" y="64"/>
                  </a:lnTo>
                  <a:lnTo>
                    <a:pt x="48" y="64"/>
                  </a:lnTo>
                  <a:lnTo>
                    <a:pt x="48" y="64"/>
                  </a:lnTo>
                  <a:lnTo>
                    <a:pt x="48" y="64"/>
                  </a:lnTo>
                  <a:lnTo>
                    <a:pt x="46" y="64"/>
                  </a:lnTo>
                  <a:lnTo>
                    <a:pt x="46" y="60"/>
                  </a:lnTo>
                  <a:lnTo>
                    <a:pt x="46" y="64"/>
                  </a:lnTo>
                  <a:lnTo>
                    <a:pt x="42" y="64"/>
                  </a:lnTo>
                  <a:lnTo>
                    <a:pt x="42" y="64"/>
                  </a:lnTo>
                  <a:lnTo>
                    <a:pt x="42" y="64"/>
                  </a:lnTo>
                  <a:lnTo>
                    <a:pt x="42" y="64"/>
                  </a:lnTo>
                  <a:lnTo>
                    <a:pt x="42" y="60"/>
                  </a:lnTo>
                  <a:lnTo>
                    <a:pt x="42" y="60"/>
                  </a:lnTo>
                  <a:lnTo>
                    <a:pt x="42" y="60"/>
                  </a:lnTo>
                  <a:lnTo>
                    <a:pt x="38" y="60"/>
                  </a:lnTo>
                  <a:lnTo>
                    <a:pt x="38" y="60"/>
                  </a:lnTo>
                  <a:lnTo>
                    <a:pt x="38" y="60"/>
                  </a:lnTo>
                  <a:lnTo>
                    <a:pt x="38" y="60"/>
                  </a:lnTo>
                  <a:lnTo>
                    <a:pt x="38" y="64"/>
                  </a:lnTo>
                  <a:lnTo>
                    <a:pt x="38" y="64"/>
                  </a:lnTo>
                  <a:lnTo>
                    <a:pt x="34" y="64"/>
                  </a:lnTo>
                  <a:lnTo>
                    <a:pt x="30" y="64"/>
                  </a:lnTo>
                  <a:lnTo>
                    <a:pt x="30" y="64"/>
                  </a:lnTo>
                  <a:lnTo>
                    <a:pt x="26" y="64"/>
                  </a:lnTo>
                  <a:lnTo>
                    <a:pt x="26" y="60"/>
                  </a:lnTo>
                  <a:lnTo>
                    <a:pt x="26" y="60"/>
                  </a:lnTo>
                  <a:lnTo>
                    <a:pt x="26" y="60"/>
                  </a:lnTo>
                  <a:lnTo>
                    <a:pt x="26" y="60"/>
                  </a:lnTo>
                  <a:lnTo>
                    <a:pt x="26" y="60"/>
                  </a:lnTo>
                  <a:lnTo>
                    <a:pt x="22" y="60"/>
                  </a:lnTo>
                  <a:lnTo>
                    <a:pt x="22" y="60"/>
                  </a:lnTo>
                  <a:lnTo>
                    <a:pt x="22" y="56"/>
                  </a:lnTo>
                  <a:lnTo>
                    <a:pt x="22" y="56"/>
                  </a:lnTo>
                  <a:lnTo>
                    <a:pt x="22" y="56"/>
                  </a:lnTo>
                  <a:lnTo>
                    <a:pt x="22" y="56"/>
                  </a:lnTo>
                  <a:lnTo>
                    <a:pt x="22" y="56"/>
                  </a:lnTo>
                  <a:lnTo>
                    <a:pt x="22" y="60"/>
                  </a:lnTo>
                  <a:lnTo>
                    <a:pt x="18" y="64"/>
                  </a:lnTo>
                  <a:lnTo>
                    <a:pt x="18" y="72"/>
                  </a:lnTo>
                  <a:lnTo>
                    <a:pt x="16" y="72"/>
                  </a:lnTo>
                  <a:lnTo>
                    <a:pt x="16" y="68"/>
                  </a:lnTo>
                  <a:lnTo>
                    <a:pt x="16" y="64"/>
                  </a:lnTo>
                  <a:lnTo>
                    <a:pt x="16" y="64"/>
                  </a:lnTo>
                  <a:lnTo>
                    <a:pt x="16" y="64"/>
                  </a:lnTo>
                  <a:lnTo>
                    <a:pt x="12" y="64"/>
                  </a:lnTo>
                  <a:lnTo>
                    <a:pt x="12" y="64"/>
                  </a:lnTo>
                  <a:lnTo>
                    <a:pt x="12" y="64"/>
                  </a:lnTo>
                  <a:lnTo>
                    <a:pt x="12" y="64"/>
                  </a:lnTo>
                  <a:lnTo>
                    <a:pt x="12" y="64"/>
                  </a:lnTo>
                  <a:lnTo>
                    <a:pt x="12" y="68"/>
                  </a:lnTo>
                  <a:lnTo>
                    <a:pt x="12" y="68"/>
                  </a:lnTo>
                  <a:lnTo>
                    <a:pt x="8" y="68"/>
                  </a:lnTo>
                  <a:lnTo>
                    <a:pt x="8" y="68"/>
                  </a:lnTo>
                  <a:lnTo>
                    <a:pt x="8" y="68"/>
                  </a:lnTo>
                  <a:lnTo>
                    <a:pt x="8" y="68"/>
                  </a:lnTo>
                  <a:lnTo>
                    <a:pt x="4" y="68"/>
                  </a:lnTo>
                  <a:lnTo>
                    <a:pt x="4" y="68"/>
                  </a:lnTo>
                  <a:lnTo>
                    <a:pt x="4" y="68"/>
                  </a:lnTo>
                  <a:lnTo>
                    <a:pt x="4" y="68"/>
                  </a:lnTo>
                  <a:lnTo>
                    <a:pt x="4" y="68"/>
                  </a:lnTo>
                  <a:lnTo>
                    <a:pt x="4" y="64"/>
                  </a:lnTo>
                  <a:lnTo>
                    <a:pt x="0" y="52"/>
                  </a:lnTo>
                  <a:lnTo>
                    <a:pt x="0" y="52"/>
                  </a:lnTo>
                  <a:lnTo>
                    <a:pt x="0" y="52"/>
                  </a:lnTo>
                  <a:lnTo>
                    <a:pt x="4" y="48"/>
                  </a:lnTo>
                  <a:lnTo>
                    <a:pt x="4" y="48"/>
                  </a:lnTo>
                  <a:lnTo>
                    <a:pt x="4" y="44"/>
                  </a:lnTo>
                  <a:lnTo>
                    <a:pt x="4" y="44"/>
                  </a:lnTo>
                  <a:lnTo>
                    <a:pt x="4" y="42"/>
                  </a:lnTo>
                  <a:lnTo>
                    <a:pt x="4" y="42"/>
                  </a:lnTo>
                  <a:lnTo>
                    <a:pt x="8" y="42"/>
                  </a:lnTo>
                  <a:lnTo>
                    <a:pt x="8" y="38"/>
                  </a:lnTo>
                  <a:lnTo>
                    <a:pt x="8" y="34"/>
                  </a:lnTo>
                  <a:lnTo>
                    <a:pt x="8" y="34"/>
                  </a:lnTo>
                  <a:lnTo>
                    <a:pt x="8" y="34"/>
                  </a:lnTo>
                  <a:lnTo>
                    <a:pt x="8" y="30"/>
                  </a:lnTo>
                  <a:lnTo>
                    <a:pt x="8" y="30"/>
                  </a:lnTo>
                  <a:lnTo>
                    <a:pt x="8" y="30"/>
                  </a:lnTo>
                  <a:lnTo>
                    <a:pt x="8" y="26"/>
                  </a:lnTo>
                  <a:lnTo>
                    <a:pt x="8" y="26"/>
                  </a:lnTo>
                  <a:lnTo>
                    <a:pt x="8" y="26"/>
                  </a:lnTo>
                  <a:lnTo>
                    <a:pt x="8" y="26"/>
                  </a:lnTo>
                  <a:lnTo>
                    <a:pt x="8" y="26"/>
                  </a:lnTo>
                  <a:lnTo>
                    <a:pt x="8" y="22"/>
                  </a:lnTo>
                  <a:lnTo>
                    <a:pt x="8" y="22"/>
                  </a:lnTo>
                  <a:lnTo>
                    <a:pt x="8" y="22"/>
                  </a:lnTo>
                  <a:lnTo>
                    <a:pt x="8" y="18"/>
                  </a:lnTo>
                  <a:lnTo>
                    <a:pt x="8" y="18"/>
                  </a:lnTo>
                  <a:lnTo>
                    <a:pt x="12" y="18"/>
                  </a:lnTo>
                  <a:lnTo>
                    <a:pt x="12" y="18"/>
                  </a:lnTo>
                  <a:lnTo>
                    <a:pt x="12" y="18"/>
                  </a:lnTo>
                  <a:lnTo>
                    <a:pt x="12" y="18"/>
                  </a:lnTo>
                  <a:lnTo>
                    <a:pt x="16" y="18"/>
                  </a:lnTo>
                  <a:lnTo>
                    <a:pt x="16" y="18"/>
                  </a:lnTo>
                  <a:lnTo>
                    <a:pt x="16" y="18"/>
                  </a:lnTo>
                  <a:lnTo>
                    <a:pt x="16" y="16"/>
                  </a:lnTo>
                  <a:lnTo>
                    <a:pt x="16" y="16"/>
                  </a:lnTo>
                  <a:lnTo>
                    <a:pt x="16" y="16"/>
                  </a:lnTo>
                  <a:lnTo>
                    <a:pt x="16" y="16"/>
                  </a:lnTo>
                  <a:lnTo>
                    <a:pt x="18" y="12"/>
                  </a:lnTo>
                  <a:lnTo>
                    <a:pt x="18" y="12"/>
                  </a:lnTo>
                  <a:lnTo>
                    <a:pt x="18" y="12"/>
                  </a:lnTo>
                  <a:lnTo>
                    <a:pt x="22" y="12"/>
                  </a:lnTo>
                  <a:lnTo>
                    <a:pt x="22" y="12"/>
                  </a:lnTo>
                  <a:lnTo>
                    <a:pt x="22" y="12"/>
                  </a:lnTo>
                  <a:lnTo>
                    <a:pt x="22" y="12"/>
                  </a:lnTo>
                  <a:lnTo>
                    <a:pt x="22" y="8"/>
                  </a:lnTo>
                  <a:lnTo>
                    <a:pt x="26" y="12"/>
                  </a:lnTo>
                  <a:lnTo>
                    <a:pt x="26" y="12"/>
                  </a:lnTo>
                  <a:lnTo>
                    <a:pt x="26" y="12"/>
                  </a:lnTo>
                  <a:lnTo>
                    <a:pt x="30" y="8"/>
                  </a:lnTo>
                  <a:lnTo>
                    <a:pt x="30" y="4"/>
                  </a:lnTo>
                  <a:lnTo>
                    <a:pt x="30" y="4"/>
                  </a:lnTo>
                  <a:lnTo>
                    <a:pt x="30" y="4"/>
                  </a:lnTo>
                  <a:lnTo>
                    <a:pt x="30" y="0"/>
                  </a:lnTo>
                  <a:lnTo>
                    <a:pt x="34" y="4"/>
                  </a:lnTo>
                  <a:lnTo>
                    <a:pt x="34" y="4"/>
                  </a:lnTo>
                  <a:lnTo>
                    <a:pt x="34" y="4"/>
                  </a:lnTo>
                  <a:lnTo>
                    <a:pt x="34" y="8"/>
                  </a:lnTo>
                  <a:lnTo>
                    <a:pt x="34" y="8"/>
                  </a:lnTo>
                  <a:lnTo>
                    <a:pt x="38" y="12"/>
                  </a:lnTo>
                  <a:lnTo>
                    <a:pt x="38" y="12"/>
                  </a:lnTo>
                  <a:lnTo>
                    <a:pt x="38" y="16"/>
                  </a:lnTo>
                  <a:lnTo>
                    <a:pt x="38" y="18"/>
                  </a:lnTo>
                  <a:lnTo>
                    <a:pt x="38" y="22"/>
                  </a:lnTo>
                  <a:lnTo>
                    <a:pt x="38" y="22"/>
                  </a:lnTo>
                  <a:lnTo>
                    <a:pt x="42" y="22"/>
                  </a:lnTo>
                  <a:lnTo>
                    <a:pt x="42" y="26"/>
                  </a:lnTo>
                  <a:lnTo>
                    <a:pt x="42" y="26"/>
                  </a:lnTo>
                  <a:lnTo>
                    <a:pt x="42" y="26"/>
                  </a:lnTo>
                  <a:lnTo>
                    <a:pt x="42" y="26"/>
                  </a:lnTo>
                  <a:lnTo>
                    <a:pt x="42" y="26"/>
                  </a:lnTo>
                  <a:lnTo>
                    <a:pt x="42" y="30"/>
                  </a:lnTo>
                  <a:lnTo>
                    <a:pt x="42" y="30"/>
                  </a:lnTo>
                  <a:lnTo>
                    <a:pt x="42" y="30"/>
                  </a:lnTo>
                  <a:lnTo>
                    <a:pt x="42" y="30"/>
                  </a:lnTo>
                  <a:lnTo>
                    <a:pt x="42" y="30"/>
                  </a:lnTo>
                  <a:close/>
                  <a:moveTo>
                    <a:pt x="52" y="38"/>
                  </a:moveTo>
                  <a:lnTo>
                    <a:pt x="52" y="38"/>
                  </a:lnTo>
                  <a:lnTo>
                    <a:pt x="52" y="38"/>
                  </a:lnTo>
                  <a:lnTo>
                    <a:pt x="52" y="42"/>
                  </a:lnTo>
                  <a:lnTo>
                    <a:pt x="52" y="42"/>
                  </a:lnTo>
                  <a:lnTo>
                    <a:pt x="52" y="42"/>
                  </a:lnTo>
                  <a:lnTo>
                    <a:pt x="52" y="42"/>
                  </a:lnTo>
                  <a:lnTo>
                    <a:pt x="52" y="42"/>
                  </a:lnTo>
                  <a:lnTo>
                    <a:pt x="52" y="42"/>
                  </a:lnTo>
                  <a:lnTo>
                    <a:pt x="52" y="42"/>
                  </a:lnTo>
                  <a:lnTo>
                    <a:pt x="52" y="42"/>
                  </a:lnTo>
                  <a:lnTo>
                    <a:pt x="56" y="42"/>
                  </a:lnTo>
                  <a:lnTo>
                    <a:pt x="56" y="42"/>
                  </a:lnTo>
                  <a:lnTo>
                    <a:pt x="56" y="42"/>
                  </a:lnTo>
                  <a:lnTo>
                    <a:pt x="56" y="42"/>
                  </a:lnTo>
                  <a:lnTo>
                    <a:pt x="56" y="42"/>
                  </a:lnTo>
                  <a:lnTo>
                    <a:pt x="56" y="42"/>
                  </a:lnTo>
                  <a:lnTo>
                    <a:pt x="56" y="42"/>
                  </a:lnTo>
                  <a:lnTo>
                    <a:pt x="56" y="42"/>
                  </a:lnTo>
                  <a:lnTo>
                    <a:pt x="56" y="42"/>
                  </a:lnTo>
                  <a:lnTo>
                    <a:pt x="56" y="42"/>
                  </a:lnTo>
                  <a:lnTo>
                    <a:pt x="56" y="42"/>
                  </a:lnTo>
                  <a:lnTo>
                    <a:pt x="56" y="42"/>
                  </a:lnTo>
                  <a:lnTo>
                    <a:pt x="56" y="44"/>
                  </a:lnTo>
                  <a:lnTo>
                    <a:pt x="56" y="44"/>
                  </a:lnTo>
                  <a:lnTo>
                    <a:pt x="56" y="44"/>
                  </a:lnTo>
                  <a:lnTo>
                    <a:pt x="56" y="44"/>
                  </a:lnTo>
                  <a:lnTo>
                    <a:pt x="56" y="44"/>
                  </a:lnTo>
                  <a:lnTo>
                    <a:pt x="52" y="44"/>
                  </a:lnTo>
                  <a:lnTo>
                    <a:pt x="52" y="44"/>
                  </a:lnTo>
                  <a:lnTo>
                    <a:pt x="52" y="44"/>
                  </a:lnTo>
                  <a:lnTo>
                    <a:pt x="52" y="44"/>
                  </a:lnTo>
                  <a:lnTo>
                    <a:pt x="52" y="44"/>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38"/>
                  </a:lnTo>
                  <a:lnTo>
                    <a:pt x="52" y="38"/>
                  </a:lnTo>
                  <a:lnTo>
                    <a:pt x="52" y="38"/>
                  </a:lnTo>
                  <a:lnTo>
                    <a:pt x="52" y="3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66" name="Freeform 145">
              <a:extLst>
                <a:ext uri="{FF2B5EF4-FFF2-40B4-BE49-F238E27FC236}">
                  <a16:creationId xmlns:a16="http://schemas.microsoft.com/office/drawing/2014/main" id="{89635148-CD3D-7A9D-2F8D-A925BC507FEA}"/>
                </a:ext>
              </a:extLst>
            </p:cNvPr>
            <p:cNvSpPr>
              <a:spLocks/>
            </p:cNvSpPr>
            <p:nvPr/>
          </p:nvSpPr>
          <p:spPr bwMode="auto">
            <a:xfrm>
              <a:off x="5133975" y="4152968"/>
              <a:ext cx="336550" cy="314325"/>
            </a:xfrm>
            <a:custGeom>
              <a:avLst/>
              <a:gdLst>
                <a:gd name="T0" fmla="*/ 172 w 212"/>
                <a:gd name="T1" fmla="*/ 172 h 198"/>
                <a:gd name="T2" fmla="*/ 152 w 212"/>
                <a:gd name="T3" fmla="*/ 172 h 198"/>
                <a:gd name="T4" fmla="*/ 142 w 212"/>
                <a:gd name="T5" fmla="*/ 176 h 198"/>
                <a:gd name="T6" fmla="*/ 134 w 212"/>
                <a:gd name="T7" fmla="*/ 184 h 198"/>
                <a:gd name="T8" fmla="*/ 122 w 212"/>
                <a:gd name="T9" fmla="*/ 188 h 198"/>
                <a:gd name="T10" fmla="*/ 108 w 212"/>
                <a:gd name="T11" fmla="*/ 184 h 198"/>
                <a:gd name="T12" fmla="*/ 96 w 212"/>
                <a:gd name="T13" fmla="*/ 194 h 198"/>
                <a:gd name="T14" fmla="*/ 90 w 212"/>
                <a:gd name="T15" fmla="*/ 194 h 198"/>
                <a:gd name="T16" fmla="*/ 78 w 212"/>
                <a:gd name="T17" fmla="*/ 194 h 198"/>
                <a:gd name="T18" fmla="*/ 60 w 212"/>
                <a:gd name="T19" fmla="*/ 184 h 198"/>
                <a:gd name="T20" fmla="*/ 48 w 212"/>
                <a:gd name="T21" fmla="*/ 180 h 198"/>
                <a:gd name="T22" fmla="*/ 40 w 212"/>
                <a:gd name="T23" fmla="*/ 168 h 198"/>
                <a:gd name="T24" fmla="*/ 32 w 212"/>
                <a:gd name="T25" fmla="*/ 162 h 198"/>
                <a:gd name="T26" fmla="*/ 30 w 212"/>
                <a:gd name="T27" fmla="*/ 150 h 198"/>
                <a:gd name="T28" fmla="*/ 22 w 212"/>
                <a:gd name="T29" fmla="*/ 142 h 198"/>
                <a:gd name="T30" fmla="*/ 14 w 212"/>
                <a:gd name="T31" fmla="*/ 132 h 198"/>
                <a:gd name="T32" fmla="*/ 4 w 212"/>
                <a:gd name="T33" fmla="*/ 124 h 198"/>
                <a:gd name="T34" fmla="*/ 4 w 212"/>
                <a:gd name="T35" fmla="*/ 112 h 198"/>
                <a:gd name="T36" fmla="*/ 14 w 212"/>
                <a:gd name="T37" fmla="*/ 110 h 198"/>
                <a:gd name="T38" fmla="*/ 18 w 212"/>
                <a:gd name="T39" fmla="*/ 90 h 198"/>
                <a:gd name="T40" fmla="*/ 18 w 212"/>
                <a:gd name="T41" fmla="*/ 76 h 198"/>
                <a:gd name="T42" fmla="*/ 30 w 212"/>
                <a:gd name="T43" fmla="*/ 72 h 198"/>
                <a:gd name="T44" fmla="*/ 30 w 212"/>
                <a:gd name="T45" fmla="*/ 56 h 198"/>
                <a:gd name="T46" fmla="*/ 36 w 212"/>
                <a:gd name="T47" fmla="*/ 42 h 198"/>
                <a:gd name="T48" fmla="*/ 44 w 212"/>
                <a:gd name="T49" fmla="*/ 34 h 198"/>
                <a:gd name="T50" fmla="*/ 48 w 212"/>
                <a:gd name="T51" fmla="*/ 16 h 198"/>
                <a:gd name="T52" fmla="*/ 60 w 212"/>
                <a:gd name="T53" fmla="*/ 8 h 198"/>
                <a:gd name="T54" fmla="*/ 66 w 212"/>
                <a:gd name="T55" fmla="*/ 16 h 198"/>
                <a:gd name="T56" fmla="*/ 70 w 212"/>
                <a:gd name="T57" fmla="*/ 4 h 198"/>
                <a:gd name="T58" fmla="*/ 82 w 212"/>
                <a:gd name="T59" fmla="*/ 8 h 198"/>
                <a:gd name="T60" fmla="*/ 90 w 212"/>
                <a:gd name="T61" fmla="*/ 8 h 198"/>
                <a:gd name="T62" fmla="*/ 96 w 212"/>
                <a:gd name="T63" fmla="*/ 8 h 198"/>
                <a:gd name="T64" fmla="*/ 108 w 212"/>
                <a:gd name="T65" fmla="*/ 12 h 198"/>
                <a:gd name="T66" fmla="*/ 116 w 212"/>
                <a:gd name="T67" fmla="*/ 20 h 198"/>
                <a:gd name="T68" fmla="*/ 122 w 212"/>
                <a:gd name="T69" fmla="*/ 30 h 198"/>
                <a:gd name="T70" fmla="*/ 130 w 212"/>
                <a:gd name="T71" fmla="*/ 38 h 198"/>
                <a:gd name="T72" fmla="*/ 130 w 212"/>
                <a:gd name="T73" fmla="*/ 46 h 198"/>
                <a:gd name="T74" fmla="*/ 122 w 212"/>
                <a:gd name="T75" fmla="*/ 60 h 198"/>
                <a:gd name="T76" fmla="*/ 130 w 212"/>
                <a:gd name="T77" fmla="*/ 68 h 198"/>
                <a:gd name="T78" fmla="*/ 142 w 212"/>
                <a:gd name="T79" fmla="*/ 72 h 198"/>
                <a:gd name="T80" fmla="*/ 142 w 212"/>
                <a:gd name="T81" fmla="*/ 82 h 198"/>
                <a:gd name="T82" fmla="*/ 148 w 212"/>
                <a:gd name="T83" fmla="*/ 94 h 198"/>
                <a:gd name="T84" fmla="*/ 164 w 212"/>
                <a:gd name="T85" fmla="*/ 106 h 198"/>
                <a:gd name="T86" fmla="*/ 186 w 212"/>
                <a:gd name="T87" fmla="*/ 112 h 198"/>
                <a:gd name="T88" fmla="*/ 198 w 212"/>
                <a:gd name="T89" fmla="*/ 120 h 198"/>
                <a:gd name="T90" fmla="*/ 208 w 212"/>
                <a:gd name="T91" fmla="*/ 124 h 198"/>
                <a:gd name="T92" fmla="*/ 186 w 212"/>
                <a:gd name="T93" fmla="*/ 150 h 198"/>
                <a:gd name="T94" fmla="*/ 178 w 212"/>
                <a:gd name="T95" fmla="*/ 16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2" h="198">
                  <a:moveTo>
                    <a:pt x="178" y="162"/>
                  </a:moveTo>
                  <a:lnTo>
                    <a:pt x="176" y="164"/>
                  </a:lnTo>
                  <a:lnTo>
                    <a:pt x="172" y="168"/>
                  </a:lnTo>
                  <a:lnTo>
                    <a:pt x="172" y="172"/>
                  </a:lnTo>
                  <a:lnTo>
                    <a:pt x="164" y="172"/>
                  </a:lnTo>
                  <a:lnTo>
                    <a:pt x="160" y="172"/>
                  </a:lnTo>
                  <a:lnTo>
                    <a:pt x="156" y="172"/>
                  </a:lnTo>
                  <a:lnTo>
                    <a:pt x="152" y="172"/>
                  </a:lnTo>
                  <a:lnTo>
                    <a:pt x="148" y="172"/>
                  </a:lnTo>
                  <a:lnTo>
                    <a:pt x="148" y="176"/>
                  </a:lnTo>
                  <a:lnTo>
                    <a:pt x="146" y="176"/>
                  </a:lnTo>
                  <a:lnTo>
                    <a:pt x="142" y="176"/>
                  </a:lnTo>
                  <a:lnTo>
                    <a:pt x="142" y="180"/>
                  </a:lnTo>
                  <a:lnTo>
                    <a:pt x="142" y="184"/>
                  </a:lnTo>
                  <a:lnTo>
                    <a:pt x="138" y="184"/>
                  </a:lnTo>
                  <a:lnTo>
                    <a:pt x="134" y="184"/>
                  </a:lnTo>
                  <a:lnTo>
                    <a:pt x="130" y="184"/>
                  </a:lnTo>
                  <a:lnTo>
                    <a:pt x="130" y="188"/>
                  </a:lnTo>
                  <a:lnTo>
                    <a:pt x="126" y="188"/>
                  </a:lnTo>
                  <a:lnTo>
                    <a:pt x="122" y="188"/>
                  </a:lnTo>
                  <a:lnTo>
                    <a:pt x="118" y="188"/>
                  </a:lnTo>
                  <a:lnTo>
                    <a:pt x="116" y="188"/>
                  </a:lnTo>
                  <a:lnTo>
                    <a:pt x="112" y="184"/>
                  </a:lnTo>
                  <a:lnTo>
                    <a:pt x="108" y="184"/>
                  </a:lnTo>
                  <a:lnTo>
                    <a:pt x="104" y="188"/>
                  </a:lnTo>
                  <a:lnTo>
                    <a:pt x="100" y="188"/>
                  </a:lnTo>
                  <a:lnTo>
                    <a:pt x="96" y="192"/>
                  </a:lnTo>
                  <a:lnTo>
                    <a:pt x="96" y="194"/>
                  </a:lnTo>
                  <a:lnTo>
                    <a:pt x="92" y="194"/>
                  </a:lnTo>
                  <a:lnTo>
                    <a:pt x="92" y="198"/>
                  </a:lnTo>
                  <a:lnTo>
                    <a:pt x="90" y="198"/>
                  </a:lnTo>
                  <a:lnTo>
                    <a:pt x="90" y="194"/>
                  </a:lnTo>
                  <a:lnTo>
                    <a:pt x="90" y="198"/>
                  </a:lnTo>
                  <a:lnTo>
                    <a:pt x="86" y="194"/>
                  </a:lnTo>
                  <a:lnTo>
                    <a:pt x="82" y="194"/>
                  </a:lnTo>
                  <a:lnTo>
                    <a:pt x="78" y="194"/>
                  </a:lnTo>
                  <a:lnTo>
                    <a:pt x="74" y="194"/>
                  </a:lnTo>
                  <a:lnTo>
                    <a:pt x="70" y="194"/>
                  </a:lnTo>
                  <a:lnTo>
                    <a:pt x="70" y="192"/>
                  </a:lnTo>
                  <a:lnTo>
                    <a:pt x="60" y="184"/>
                  </a:lnTo>
                  <a:lnTo>
                    <a:pt x="60" y="180"/>
                  </a:lnTo>
                  <a:lnTo>
                    <a:pt x="56" y="180"/>
                  </a:lnTo>
                  <a:lnTo>
                    <a:pt x="52" y="180"/>
                  </a:lnTo>
                  <a:lnTo>
                    <a:pt x="48" y="180"/>
                  </a:lnTo>
                  <a:lnTo>
                    <a:pt x="44" y="180"/>
                  </a:lnTo>
                  <a:lnTo>
                    <a:pt x="40" y="180"/>
                  </a:lnTo>
                  <a:lnTo>
                    <a:pt x="40" y="176"/>
                  </a:lnTo>
                  <a:lnTo>
                    <a:pt x="40" y="168"/>
                  </a:lnTo>
                  <a:lnTo>
                    <a:pt x="40" y="164"/>
                  </a:lnTo>
                  <a:lnTo>
                    <a:pt x="36" y="164"/>
                  </a:lnTo>
                  <a:lnTo>
                    <a:pt x="32" y="164"/>
                  </a:lnTo>
                  <a:lnTo>
                    <a:pt x="32" y="162"/>
                  </a:lnTo>
                  <a:lnTo>
                    <a:pt x="30" y="162"/>
                  </a:lnTo>
                  <a:lnTo>
                    <a:pt x="30" y="158"/>
                  </a:lnTo>
                  <a:lnTo>
                    <a:pt x="30" y="154"/>
                  </a:lnTo>
                  <a:lnTo>
                    <a:pt x="30" y="150"/>
                  </a:lnTo>
                  <a:lnTo>
                    <a:pt x="26" y="150"/>
                  </a:lnTo>
                  <a:lnTo>
                    <a:pt x="26" y="146"/>
                  </a:lnTo>
                  <a:lnTo>
                    <a:pt x="26" y="142"/>
                  </a:lnTo>
                  <a:lnTo>
                    <a:pt x="22" y="142"/>
                  </a:lnTo>
                  <a:lnTo>
                    <a:pt x="22" y="138"/>
                  </a:lnTo>
                  <a:lnTo>
                    <a:pt x="18" y="138"/>
                  </a:lnTo>
                  <a:lnTo>
                    <a:pt x="18" y="136"/>
                  </a:lnTo>
                  <a:lnTo>
                    <a:pt x="14" y="132"/>
                  </a:lnTo>
                  <a:lnTo>
                    <a:pt x="14" y="128"/>
                  </a:lnTo>
                  <a:lnTo>
                    <a:pt x="10" y="124"/>
                  </a:lnTo>
                  <a:lnTo>
                    <a:pt x="6" y="124"/>
                  </a:lnTo>
                  <a:lnTo>
                    <a:pt x="4" y="124"/>
                  </a:lnTo>
                  <a:lnTo>
                    <a:pt x="0" y="124"/>
                  </a:lnTo>
                  <a:lnTo>
                    <a:pt x="0" y="120"/>
                  </a:lnTo>
                  <a:lnTo>
                    <a:pt x="4" y="116"/>
                  </a:lnTo>
                  <a:lnTo>
                    <a:pt x="4" y="112"/>
                  </a:lnTo>
                  <a:lnTo>
                    <a:pt x="6" y="112"/>
                  </a:lnTo>
                  <a:lnTo>
                    <a:pt x="10" y="112"/>
                  </a:lnTo>
                  <a:lnTo>
                    <a:pt x="14" y="112"/>
                  </a:lnTo>
                  <a:lnTo>
                    <a:pt x="14" y="110"/>
                  </a:lnTo>
                  <a:lnTo>
                    <a:pt x="18" y="106"/>
                  </a:lnTo>
                  <a:lnTo>
                    <a:pt x="18" y="102"/>
                  </a:lnTo>
                  <a:lnTo>
                    <a:pt x="14" y="94"/>
                  </a:lnTo>
                  <a:lnTo>
                    <a:pt x="18" y="90"/>
                  </a:lnTo>
                  <a:lnTo>
                    <a:pt x="18" y="86"/>
                  </a:lnTo>
                  <a:lnTo>
                    <a:pt x="18" y="82"/>
                  </a:lnTo>
                  <a:lnTo>
                    <a:pt x="18" y="80"/>
                  </a:lnTo>
                  <a:lnTo>
                    <a:pt x="18" y="76"/>
                  </a:lnTo>
                  <a:lnTo>
                    <a:pt x="22" y="72"/>
                  </a:lnTo>
                  <a:lnTo>
                    <a:pt x="22" y="68"/>
                  </a:lnTo>
                  <a:lnTo>
                    <a:pt x="26" y="72"/>
                  </a:lnTo>
                  <a:lnTo>
                    <a:pt x="30" y="72"/>
                  </a:lnTo>
                  <a:lnTo>
                    <a:pt x="30" y="68"/>
                  </a:lnTo>
                  <a:lnTo>
                    <a:pt x="30" y="64"/>
                  </a:lnTo>
                  <a:lnTo>
                    <a:pt x="30" y="60"/>
                  </a:lnTo>
                  <a:lnTo>
                    <a:pt x="30" y="56"/>
                  </a:lnTo>
                  <a:lnTo>
                    <a:pt x="30" y="54"/>
                  </a:lnTo>
                  <a:lnTo>
                    <a:pt x="32" y="54"/>
                  </a:lnTo>
                  <a:lnTo>
                    <a:pt x="32" y="50"/>
                  </a:lnTo>
                  <a:lnTo>
                    <a:pt x="36" y="42"/>
                  </a:lnTo>
                  <a:lnTo>
                    <a:pt x="36" y="38"/>
                  </a:lnTo>
                  <a:lnTo>
                    <a:pt x="40" y="38"/>
                  </a:lnTo>
                  <a:lnTo>
                    <a:pt x="44" y="38"/>
                  </a:lnTo>
                  <a:lnTo>
                    <a:pt x="44" y="34"/>
                  </a:lnTo>
                  <a:lnTo>
                    <a:pt x="48" y="26"/>
                  </a:lnTo>
                  <a:lnTo>
                    <a:pt x="48" y="24"/>
                  </a:lnTo>
                  <a:lnTo>
                    <a:pt x="48" y="20"/>
                  </a:lnTo>
                  <a:lnTo>
                    <a:pt x="48" y="16"/>
                  </a:lnTo>
                  <a:lnTo>
                    <a:pt x="52" y="12"/>
                  </a:lnTo>
                  <a:lnTo>
                    <a:pt x="56" y="12"/>
                  </a:lnTo>
                  <a:lnTo>
                    <a:pt x="60" y="12"/>
                  </a:lnTo>
                  <a:lnTo>
                    <a:pt x="60" y="8"/>
                  </a:lnTo>
                  <a:lnTo>
                    <a:pt x="62" y="8"/>
                  </a:lnTo>
                  <a:lnTo>
                    <a:pt x="62" y="12"/>
                  </a:lnTo>
                  <a:lnTo>
                    <a:pt x="62" y="16"/>
                  </a:lnTo>
                  <a:lnTo>
                    <a:pt x="66" y="16"/>
                  </a:lnTo>
                  <a:lnTo>
                    <a:pt x="66" y="8"/>
                  </a:lnTo>
                  <a:lnTo>
                    <a:pt x="70" y="4"/>
                  </a:lnTo>
                  <a:lnTo>
                    <a:pt x="70" y="0"/>
                  </a:lnTo>
                  <a:lnTo>
                    <a:pt x="70" y="4"/>
                  </a:lnTo>
                  <a:lnTo>
                    <a:pt x="74" y="4"/>
                  </a:lnTo>
                  <a:lnTo>
                    <a:pt x="74" y="8"/>
                  </a:lnTo>
                  <a:lnTo>
                    <a:pt x="78" y="8"/>
                  </a:lnTo>
                  <a:lnTo>
                    <a:pt x="82" y="8"/>
                  </a:lnTo>
                  <a:lnTo>
                    <a:pt x="86" y="8"/>
                  </a:lnTo>
                  <a:lnTo>
                    <a:pt x="86" y="4"/>
                  </a:lnTo>
                  <a:lnTo>
                    <a:pt x="90" y="4"/>
                  </a:lnTo>
                  <a:lnTo>
                    <a:pt x="90" y="8"/>
                  </a:lnTo>
                  <a:lnTo>
                    <a:pt x="92" y="8"/>
                  </a:lnTo>
                  <a:lnTo>
                    <a:pt x="92" y="4"/>
                  </a:lnTo>
                  <a:lnTo>
                    <a:pt x="92" y="8"/>
                  </a:lnTo>
                  <a:lnTo>
                    <a:pt x="96" y="8"/>
                  </a:lnTo>
                  <a:lnTo>
                    <a:pt x="100" y="8"/>
                  </a:lnTo>
                  <a:lnTo>
                    <a:pt x="104" y="8"/>
                  </a:lnTo>
                  <a:lnTo>
                    <a:pt x="104" y="12"/>
                  </a:lnTo>
                  <a:lnTo>
                    <a:pt x="108" y="12"/>
                  </a:lnTo>
                  <a:lnTo>
                    <a:pt x="112" y="12"/>
                  </a:lnTo>
                  <a:lnTo>
                    <a:pt x="112" y="16"/>
                  </a:lnTo>
                  <a:lnTo>
                    <a:pt x="116" y="16"/>
                  </a:lnTo>
                  <a:lnTo>
                    <a:pt x="116" y="20"/>
                  </a:lnTo>
                  <a:lnTo>
                    <a:pt x="116" y="24"/>
                  </a:lnTo>
                  <a:lnTo>
                    <a:pt x="118" y="26"/>
                  </a:lnTo>
                  <a:lnTo>
                    <a:pt x="122" y="26"/>
                  </a:lnTo>
                  <a:lnTo>
                    <a:pt x="122" y="30"/>
                  </a:lnTo>
                  <a:lnTo>
                    <a:pt x="126" y="30"/>
                  </a:lnTo>
                  <a:lnTo>
                    <a:pt x="126" y="34"/>
                  </a:lnTo>
                  <a:lnTo>
                    <a:pt x="130" y="34"/>
                  </a:lnTo>
                  <a:lnTo>
                    <a:pt x="130" y="38"/>
                  </a:lnTo>
                  <a:lnTo>
                    <a:pt x="130" y="42"/>
                  </a:lnTo>
                  <a:lnTo>
                    <a:pt x="134" y="42"/>
                  </a:lnTo>
                  <a:lnTo>
                    <a:pt x="134" y="46"/>
                  </a:lnTo>
                  <a:lnTo>
                    <a:pt x="130" y="46"/>
                  </a:lnTo>
                  <a:lnTo>
                    <a:pt x="130" y="50"/>
                  </a:lnTo>
                  <a:lnTo>
                    <a:pt x="126" y="54"/>
                  </a:lnTo>
                  <a:lnTo>
                    <a:pt x="126" y="56"/>
                  </a:lnTo>
                  <a:lnTo>
                    <a:pt x="122" y="60"/>
                  </a:lnTo>
                  <a:lnTo>
                    <a:pt x="126" y="60"/>
                  </a:lnTo>
                  <a:lnTo>
                    <a:pt x="126" y="64"/>
                  </a:lnTo>
                  <a:lnTo>
                    <a:pt x="126" y="68"/>
                  </a:lnTo>
                  <a:lnTo>
                    <a:pt x="130" y="68"/>
                  </a:lnTo>
                  <a:lnTo>
                    <a:pt x="134" y="68"/>
                  </a:lnTo>
                  <a:lnTo>
                    <a:pt x="138" y="68"/>
                  </a:lnTo>
                  <a:lnTo>
                    <a:pt x="142" y="68"/>
                  </a:lnTo>
                  <a:lnTo>
                    <a:pt x="142" y="72"/>
                  </a:lnTo>
                  <a:lnTo>
                    <a:pt x="138" y="72"/>
                  </a:lnTo>
                  <a:lnTo>
                    <a:pt x="138" y="76"/>
                  </a:lnTo>
                  <a:lnTo>
                    <a:pt x="138" y="80"/>
                  </a:lnTo>
                  <a:lnTo>
                    <a:pt x="142" y="82"/>
                  </a:lnTo>
                  <a:lnTo>
                    <a:pt x="142" y="86"/>
                  </a:lnTo>
                  <a:lnTo>
                    <a:pt x="146" y="86"/>
                  </a:lnTo>
                  <a:lnTo>
                    <a:pt x="146" y="90"/>
                  </a:lnTo>
                  <a:lnTo>
                    <a:pt x="148" y="94"/>
                  </a:lnTo>
                  <a:lnTo>
                    <a:pt x="148" y="98"/>
                  </a:lnTo>
                  <a:lnTo>
                    <a:pt x="152" y="98"/>
                  </a:lnTo>
                  <a:lnTo>
                    <a:pt x="156" y="102"/>
                  </a:lnTo>
                  <a:lnTo>
                    <a:pt x="164" y="106"/>
                  </a:lnTo>
                  <a:lnTo>
                    <a:pt x="172" y="110"/>
                  </a:lnTo>
                  <a:lnTo>
                    <a:pt x="176" y="110"/>
                  </a:lnTo>
                  <a:lnTo>
                    <a:pt x="178" y="112"/>
                  </a:lnTo>
                  <a:lnTo>
                    <a:pt x="186" y="112"/>
                  </a:lnTo>
                  <a:lnTo>
                    <a:pt x="190" y="116"/>
                  </a:lnTo>
                  <a:lnTo>
                    <a:pt x="194" y="116"/>
                  </a:lnTo>
                  <a:lnTo>
                    <a:pt x="198" y="116"/>
                  </a:lnTo>
                  <a:lnTo>
                    <a:pt x="198" y="120"/>
                  </a:lnTo>
                  <a:lnTo>
                    <a:pt x="202" y="120"/>
                  </a:lnTo>
                  <a:lnTo>
                    <a:pt x="208" y="120"/>
                  </a:lnTo>
                  <a:lnTo>
                    <a:pt x="212" y="120"/>
                  </a:lnTo>
                  <a:lnTo>
                    <a:pt x="208" y="124"/>
                  </a:lnTo>
                  <a:lnTo>
                    <a:pt x="204" y="128"/>
                  </a:lnTo>
                  <a:lnTo>
                    <a:pt x="198" y="136"/>
                  </a:lnTo>
                  <a:lnTo>
                    <a:pt x="194" y="142"/>
                  </a:lnTo>
                  <a:lnTo>
                    <a:pt x="186" y="150"/>
                  </a:lnTo>
                  <a:lnTo>
                    <a:pt x="186" y="154"/>
                  </a:lnTo>
                  <a:lnTo>
                    <a:pt x="182" y="154"/>
                  </a:lnTo>
                  <a:lnTo>
                    <a:pt x="178" y="158"/>
                  </a:lnTo>
                  <a:lnTo>
                    <a:pt x="178" y="162"/>
                  </a:lnTo>
                  <a:lnTo>
                    <a:pt x="178" y="162"/>
                  </a:lnTo>
                  <a:lnTo>
                    <a:pt x="178" y="16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67" name="Freeform 146">
              <a:extLst>
                <a:ext uri="{FF2B5EF4-FFF2-40B4-BE49-F238E27FC236}">
                  <a16:creationId xmlns:a16="http://schemas.microsoft.com/office/drawing/2014/main" id="{0A640026-4E66-542E-BFF6-AC1A95DC5C9F}"/>
                </a:ext>
              </a:extLst>
            </p:cNvPr>
            <p:cNvSpPr>
              <a:spLocks noEditPoints="1"/>
            </p:cNvSpPr>
            <p:nvPr/>
          </p:nvSpPr>
          <p:spPr bwMode="auto">
            <a:xfrm>
              <a:off x="4587875" y="4499043"/>
              <a:ext cx="133350" cy="165100"/>
            </a:xfrm>
            <a:custGeom>
              <a:avLst/>
              <a:gdLst>
                <a:gd name="T0" fmla="*/ 46 w 84"/>
                <a:gd name="T1" fmla="*/ 90 h 104"/>
                <a:gd name="T2" fmla="*/ 46 w 84"/>
                <a:gd name="T3" fmla="*/ 96 h 104"/>
                <a:gd name="T4" fmla="*/ 46 w 84"/>
                <a:gd name="T5" fmla="*/ 100 h 104"/>
                <a:gd name="T6" fmla="*/ 42 w 84"/>
                <a:gd name="T7" fmla="*/ 100 h 104"/>
                <a:gd name="T8" fmla="*/ 34 w 84"/>
                <a:gd name="T9" fmla="*/ 104 h 104"/>
                <a:gd name="T10" fmla="*/ 30 w 84"/>
                <a:gd name="T11" fmla="*/ 100 h 104"/>
                <a:gd name="T12" fmla="*/ 26 w 84"/>
                <a:gd name="T13" fmla="*/ 92 h 104"/>
                <a:gd name="T14" fmla="*/ 20 w 84"/>
                <a:gd name="T15" fmla="*/ 86 h 104"/>
                <a:gd name="T16" fmla="*/ 16 w 84"/>
                <a:gd name="T17" fmla="*/ 82 h 104"/>
                <a:gd name="T18" fmla="*/ 20 w 84"/>
                <a:gd name="T19" fmla="*/ 82 h 104"/>
                <a:gd name="T20" fmla="*/ 16 w 84"/>
                <a:gd name="T21" fmla="*/ 82 h 104"/>
                <a:gd name="T22" fmla="*/ 12 w 84"/>
                <a:gd name="T23" fmla="*/ 74 h 104"/>
                <a:gd name="T24" fmla="*/ 12 w 84"/>
                <a:gd name="T25" fmla="*/ 74 h 104"/>
                <a:gd name="T26" fmla="*/ 8 w 84"/>
                <a:gd name="T27" fmla="*/ 70 h 104"/>
                <a:gd name="T28" fmla="*/ 8 w 84"/>
                <a:gd name="T29" fmla="*/ 68 h 104"/>
                <a:gd name="T30" fmla="*/ 4 w 84"/>
                <a:gd name="T31" fmla="*/ 60 h 104"/>
                <a:gd name="T32" fmla="*/ 12 w 84"/>
                <a:gd name="T33" fmla="*/ 68 h 104"/>
                <a:gd name="T34" fmla="*/ 12 w 84"/>
                <a:gd name="T35" fmla="*/ 68 h 104"/>
                <a:gd name="T36" fmla="*/ 8 w 84"/>
                <a:gd name="T37" fmla="*/ 64 h 104"/>
                <a:gd name="T38" fmla="*/ 4 w 84"/>
                <a:gd name="T39" fmla="*/ 64 h 104"/>
                <a:gd name="T40" fmla="*/ 0 w 84"/>
                <a:gd name="T41" fmla="*/ 48 h 104"/>
                <a:gd name="T42" fmla="*/ 4 w 84"/>
                <a:gd name="T43" fmla="*/ 52 h 104"/>
                <a:gd name="T44" fmla="*/ 8 w 84"/>
                <a:gd name="T45" fmla="*/ 44 h 104"/>
                <a:gd name="T46" fmla="*/ 8 w 84"/>
                <a:gd name="T47" fmla="*/ 40 h 104"/>
                <a:gd name="T48" fmla="*/ 8 w 84"/>
                <a:gd name="T49" fmla="*/ 38 h 104"/>
                <a:gd name="T50" fmla="*/ 12 w 84"/>
                <a:gd name="T51" fmla="*/ 38 h 104"/>
                <a:gd name="T52" fmla="*/ 16 w 84"/>
                <a:gd name="T53" fmla="*/ 38 h 104"/>
                <a:gd name="T54" fmla="*/ 12 w 84"/>
                <a:gd name="T55" fmla="*/ 30 h 104"/>
                <a:gd name="T56" fmla="*/ 12 w 84"/>
                <a:gd name="T57" fmla="*/ 30 h 104"/>
                <a:gd name="T58" fmla="*/ 16 w 84"/>
                <a:gd name="T59" fmla="*/ 26 h 104"/>
                <a:gd name="T60" fmla="*/ 16 w 84"/>
                <a:gd name="T61" fmla="*/ 22 h 104"/>
                <a:gd name="T62" fmla="*/ 20 w 84"/>
                <a:gd name="T63" fmla="*/ 22 h 104"/>
                <a:gd name="T64" fmla="*/ 26 w 84"/>
                <a:gd name="T65" fmla="*/ 22 h 104"/>
                <a:gd name="T66" fmla="*/ 38 w 84"/>
                <a:gd name="T67" fmla="*/ 10 h 104"/>
                <a:gd name="T68" fmla="*/ 38 w 84"/>
                <a:gd name="T69" fmla="*/ 0 h 104"/>
                <a:gd name="T70" fmla="*/ 54 w 84"/>
                <a:gd name="T71" fmla="*/ 0 h 104"/>
                <a:gd name="T72" fmla="*/ 64 w 84"/>
                <a:gd name="T73" fmla="*/ 0 h 104"/>
                <a:gd name="T74" fmla="*/ 64 w 84"/>
                <a:gd name="T75" fmla="*/ 4 h 104"/>
                <a:gd name="T76" fmla="*/ 64 w 84"/>
                <a:gd name="T77" fmla="*/ 10 h 104"/>
                <a:gd name="T78" fmla="*/ 64 w 84"/>
                <a:gd name="T79" fmla="*/ 18 h 104"/>
                <a:gd name="T80" fmla="*/ 72 w 84"/>
                <a:gd name="T81" fmla="*/ 14 h 104"/>
                <a:gd name="T82" fmla="*/ 80 w 84"/>
                <a:gd name="T83" fmla="*/ 14 h 104"/>
                <a:gd name="T84" fmla="*/ 84 w 84"/>
                <a:gd name="T85" fmla="*/ 22 h 104"/>
                <a:gd name="T86" fmla="*/ 76 w 84"/>
                <a:gd name="T87" fmla="*/ 30 h 104"/>
                <a:gd name="T88" fmla="*/ 76 w 84"/>
                <a:gd name="T89" fmla="*/ 40 h 104"/>
                <a:gd name="T90" fmla="*/ 80 w 84"/>
                <a:gd name="T91" fmla="*/ 44 h 104"/>
                <a:gd name="T92" fmla="*/ 84 w 84"/>
                <a:gd name="T93" fmla="*/ 48 h 104"/>
                <a:gd name="T94" fmla="*/ 84 w 84"/>
                <a:gd name="T95" fmla="*/ 60 h 104"/>
                <a:gd name="T96" fmla="*/ 84 w 84"/>
                <a:gd name="T97" fmla="*/ 70 h 104"/>
                <a:gd name="T98" fmla="*/ 80 w 84"/>
                <a:gd name="T99" fmla="*/ 74 h 104"/>
                <a:gd name="T100" fmla="*/ 76 w 84"/>
                <a:gd name="T101" fmla="*/ 82 h 104"/>
                <a:gd name="T102" fmla="*/ 72 w 84"/>
                <a:gd name="T103" fmla="*/ 78 h 104"/>
                <a:gd name="T104" fmla="*/ 64 w 84"/>
                <a:gd name="T105" fmla="*/ 78 h 104"/>
                <a:gd name="T106" fmla="*/ 60 w 84"/>
                <a:gd name="T107" fmla="*/ 78 h 104"/>
                <a:gd name="T108" fmla="*/ 56 w 84"/>
                <a:gd name="T109" fmla="*/ 70 h 104"/>
                <a:gd name="T110" fmla="*/ 54 w 84"/>
                <a:gd name="T111" fmla="*/ 74 h 104"/>
                <a:gd name="T112" fmla="*/ 50 w 84"/>
                <a:gd name="T113" fmla="*/ 78 h 104"/>
                <a:gd name="T114" fmla="*/ 42 w 84"/>
                <a:gd name="T115" fmla="*/ 78 h 104"/>
                <a:gd name="T116" fmla="*/ 42 w 84"/>
                <a:gd name="T117" fmla="*/ 86 h 104"/>
                <a:gd name="T118" fmla="*/ 4 w 84"/>
                <a:gd name="T119" fmla="*/ 52 h 104"/>
                <a:gd name="T120" fmla="*/ 4 w 84"/>
                <a:gd name="T121"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 h="104">
                  <a:moveTo>
                    <a:pt x="42" y="86"/>
                  </a:moveTo>
                  <a:lnTo>
                    <a:pt x="42" y="86"/>
                  </a:lnTo>
                  <a:lnTo>
                    <a:pt x="42" y="90"/>
                  </a:lnTo>
                  <a:lnTo>
                    <a:pt x="42" y="90"/>
                  </a:lnTo>
                  <a:lnTo>
                    <a:pt x="42" y="86"/>
                  </a:lnTo>
                  <a:lnTo>
                    <a:pt x="46" y="90"/>
                  </a:lnTo>
                  <a:lnTo>
                    <a:pt x="46" y="90"/>
                  </a:lnTo>
                  <a:lnTo>
                    <a:pt x="46" y="90"/>
                  </a:lnTo>
                  <a:lnTo>
                    <a:pt x="46" y="90"/>
                  </a:lnTo>
                  <a:lnTo>
                    <a:pt x="42" y="92"/>
                  </a:lnTo>
                  <a:lnTo>
                    <a:pt x="42" y="92"/>
                  </a:lnTo>
                  <a:lnTo>
                    <a:pt x="42" y="92"/>
                  </a:lnTo>
                  <a:lnTo>
                    <a:pt x="46" y="92"/>
                  </a:lnTo>
                  <a:lnTo>
                    <a:pt x="46" y="92"/>
                  </a:lnTo>
                  <a:lnTo>
                    <a:pt x="46" y="92"/>
                  </a:lnTo>
                  <a:lnTo>
                    <a:pt x="46" y="96"/>
                  </a:lnTo>
                  <a:lnTo>
                    <a:pt x="46" y="96"/>
                  </a:lnTo>
                  <a:lnTo>
                    <a:pt x="46" y="96"/>
                  </a:lnTo>
                  <a:lnTo>
                    <a:pt x="46" y="96"/>
                  </a:lnTo>
                  <a:lnTo>
                    <a:pt x="46" y="96"/>
                  </a:lnTo>
                  <a:lnTo>
                    <a:pt x="46" y="96"/>
                  </a:lnTo>
                  <a:lnTo>
                    <a:pt x="46" y="100"/>
                  </a:lnTo>
                  <a:lnTo>
                    <a:pt x="46" y="100"/>
                  </a:lnTo>
                  <a:lnTo>
                    <a:pt x="46" y="100"/>
                  </a:lnTo>
                  <a:lnTo>
                    <a:pt x="46" y="100"/>
                  </a:lnTo>
                  <a:lnTo>
                    <a:pt x="46" y="100"/>
                  </a:lnTo>
                  <a:lnTo>
                    <a:pt x="46" y="100"/>
                  </a:lnTo>
                  <a:lnTo>
                    <a:pt x="46" y="100"/>
                  </a:lnTo>
                  <a:lnTo>
                    <a:pt x="46" y="100"/>
                  </a:lnTo>
                  <a:lnTo>
                    <a:pt x="46" y="100"/>
                  </a:lnTo>
                  <a:lnTo>
                    <a:pt x="42" y="100"/>
                  </a:lnTo>
                  <a:lnTo>
                    <a:pt x="42" y="100"/>
                  </a:lnTo>
                  <a:lnTo>
                    <a:pt x="42" y="100"/>
                  </a:lnTo>
                  <a:lnTo>
                    <a:pt x="42" y="100"/>
                  </a:lnTo>
                  <a:lnTo>
                    <a:pt x="42" y="100"/>
                  </a:lnTo>
                  <a:lnTo>
                    <a:pt x="42" y="100"/>
                  </a:lnTo>
                  <a:lnTo>
                    <a:pt x="38" y="100"/>
                  </a:lnTo>
                  <a:lnTo>
                    <a:pt x="38" y="100"/>
                  </a:lnTo>
                  <a:lnTo>
                    <a:pt x="34" y="104"/>
                  </a:lnTo>
                  <a:lnTo>
                    <a:pt x="34" y="104"/>
                  </a:lnTo>
                  <a:lnTo>
                    <a:pt x="34" y="104"/>
                  </a:lnTo>
                  <a:lnTo>
                    <a:pt x="34" y="104"/>
                  </a:lnTo>
                  <a:lnTo>
                    <a:pt x="34" y="104"/>
                  </a:lnTo>
                  <a:lnTo>
                    <a:pt x="34" y="104"/>
                  </a:lnTo>
                  <a:lnTo>
                    <a:pt x="34" y="104"/>
                  </a:lnTo>
                  <a:lnTo>
                    <a:pt x="34" y="100"/>
                  </a:lnTo>
                  <a:lnTo>
                    <a:pt x="34" y="100"/>
                  </a:lnTo>
                  <a:lnTo>
                    <a:pt x="30" y="100"/>
                  </a:lnTo>
                  <a:lnTo>
                    <a:pt x="30" y="100"/>
                  </a:lnTo>
                  <a:lnTo>
                    <a:pt x="30" y="100"/>
                  </a:lnTo>
                  <a:lnTo>
                    <a:pt x="30" y="100"/>
                  </a:lnTo>
                  <a:lnTo>
                    <a:pt x="30" y="96"/>
                  </a:lnTo>
                  <a:lnTo>
                    <a:pt x="26" y="96"/>
                  </a:lnTo>
                  <a:lnTo>
                    <a:pt x="26" y="96"/>
                  </a:lnTo>
                  <a:lnTo>
                    <a:pt x="26" y="96"/>
                  </a:lnTo>
                  <a:lnTo>
                    <a:pt x="26" y="92"/>
                  </a:lnTo>
                  <a:lnTo>
                    <a:pt x="26" y="92"/>
                  </a:lnTo>
                  <a:lnTo>
                    <a:pt x="24" y="90"/>
                  </a:lnTo>
                  <a:lnTo>
                    <a:pt x="24" y="90"/>
                  </a:lnTo>
                  <a:lnTo>
                    <a:pt x="24" y="90"/>
                  </a:lnTo>
                  <a:lnTo>
                    <a:pt x="20" y="86"/>
                  </a:lnTo>
                  <a:lnTo>
                    <a:pt x="20" y="86"/>
                  </a:lnTo>
                  <a:lnTo>
                    <a:pt x="20" y="86"/>
                  </a:lnTo>
                  <a:lnTo>
                    <a:pt x="20" y="86"/>
                  </a:lnTo>
                  <a:lnTo>
                    <a:pt x="20" y="86"/>
                  </a:lnTo>
                  <a:lnTo>
                    <a:pt x="20" y="86"/>
                  </a:lnTo>
                  <a:lnTo>
                    <a:pt x="16" y="82"/>
                  </a:lnTo>
                  <a:lnTo>
                    <a:pt x="16" y="82"/>
                  </a:lnTo>
                  <a:lnTo>
                    <a:pt x="16" y="82"/>
                  </a:lnTo>
                  <a:lnTo>
                    <a:pt x="16" y="82"/>
                  </a:lnTo>
                  <a:lnTo>
                    <a:pt x="16" y="82"/>
                  </a:lnTo>
                  <a:lnTo>
                    <a:pt x="16" y="82"/>
                  </a:lnTo>
                  <a:lnTo>
                    <a:pt x="20" y="82"/>
                  </a:lnTo>
                  <a:lnTo>
                    <a:pt x="20" y="82"/>
                  </a:lnTo>
                  <a:lnTo>
                    <a:pt x="20" y="86"/>
                  </a:lnTo>
                  <a:lnTo>
                    <a:pt x="24" y="82"/>
                  </a:lnTo>
                  <a:lnTo>
                    <a:pt x="20" y="82"/>
                  </a:lnTo>
                  <a:lnTo>
                    <a:pt x="20" y="82"/>
                  </a:lnTo>
                  <a:lnTo>
                    <a:pt x="20" y="82"/>
                  </a:lnTo>
                  <a:lnTo>
                    <a:pt x="20" y="82"/>
                  </a:lnTo>
                  <a:lnTo>
                    <a:pt x="20" y="82"/>
                  </a:lnTo>
                  <a:lnTo>
                    <a:pt x="20" y="82"/>
                  </a:lnTo>
                  <a:lnTo>
                    <a:pt x="16" y="82"/>
                  </a:lnTo>
                  <a:lnTo>
                    <a:pt x="16" y="82"/>
                  </a:lnTo>
                  <a:lnTo>
                    <a:pt x="16" y="82"/>
                  </a:lnTo>
                  <a:lnTo>
                    <a:pt x="16" y="82"/>
                  </a:lnTo>
                  <a:lnTo>
                    <a:pt x="16" y="82"/>
                  </a:lnTo>
                  <a:lnTo>
                    <a:pt x="16" y="82"/>
                  </a:lnTo>
                  <a:lnTo>
                    <a:pt x="16" y="78"/>
                  </a:lnTo>
                  <a:lnTo>
                    <a:pt x="12" y="78"/>
                  </a:lnTo>
                  <a:lnTo>
                    <a:pt x="12" y="78"/>
                  </a:lnTo>
                  <a:lnTo>
                    <a:pt x="12" y="78"/>
                  </a:lnTo>
                  <a:lnTo>
                    <a:pt x="12" y="78"/>
                  </a:lnTo>
                  <a:lnTo>
                    <a:pt x="12" y="78"/>
                  </a:lnTo>
                  <a:lnTo>
                    <a:pt x="12" y="78"/>
                  </a:lnTo>
                  <a:lnTo>
                    <a:pt x="12" y="74"/>
                  </a:lnTo>
                  <a:lnTo>
                    <a:pt x="12" y="74"/>
                  </a:lnTo>
                  <a:lnTo>
                    <a:pt x="12" y="74"/>
                  </a:lnTo>
                  <a:lnTo>
                    <a:pt x="12" y="74"/>
                  </a:lnTo>
                  <a:lnTo>
                    <a:pt x="12" y="74"/>
                  </a:lnTo>
                  <a:lnTo>
                    <a:pt x="8" y="70"/>
                  </a:lnTo>
                  <a:lnTo>
                    <a:pt x="8" y="70"/>
                  </a:lnTo>
                  <a:lnTo>
                    <a:pt x="12" y="70"/>
                  </a:lnTo>
                  <a:lnTo>
                    <a:pt x="12" y="74"/>
                  </a:lnTo>
                  <a:lnTo>
                    <a:pt x="12" y="74"/>
                  </a:lnTo>
                  <a:lnTo>
                    <a:pt x="12" y="74"/>
                  </a:lnTo>
                  <a:lnTo>
                    <a:pt x="12" y="74"/>
                  </a:lnTo>
                  <a:lnTo>
                    <a:pt x="12" y="74"/>
                  </a:lnTo>
                  <a:lnTo>
                    <a:pt x="12" y="70"/>
                  </a:lnTo>
                  <a:lnTo>
                    <a:pt x="12" y="70"/>
                  </a:lnTo>
                  <a:lnTo>
                    <a:pt x="12" y="70"/>
                  </a:lnTo>
                  <a:lnTo>
                    <a:pt x="8" y="70"/>
                  </a:lnTo>
                  <a:lnTo>
                    <a:pt x="8" y="70"/>
                  </a:lnTo>
                  <a:lnTo>
                    <a:pt x="8" y="70"/>
                  </a:lnTo>
                  <a:lnTo>
                    <a:pt x="8" y="70"/>
                  </a:lnTo>
                  <a:lnTo>
                    <a:pt x="8" y="70"/>
                  </a:lnTo>
                  <a:lnTo>
                    <a:pt x="8" y="68"/>
                  </a:lnTo>
                  <a:lnTo>
                    <a:pt x="8" y="68"/>
                  </a:lnTo>
                  <a:lnTo>
                    <a:pt x="8" y="68"/>
                  </a:lnTo>
                  <a:lnTo>
                    <a:pt x="8" y="68"/>
                  </a:lnTo>
                  <a:lnTo>
                    <a:pt x="8" y="68"/>
                  </a:lnTo>
                  <a:lnTo>
                    <a:pt x="8" y="64"/>
                  </a:lnTo>
                  <a:lnTo>
                    <a:pt x="4" y="64"/>
                  </a:lnTo>
                  <a:lnTo>
                    <a:pt x="4" y="64"/>
                  </a:lnTo>
                  <a:lnTo>
                    <a:pt x="4" y="64"/>
                  </a:lnTo>
                  <a:lnTo>
                    <a:pt x="4" y="60"/>
                  </a:lnTo>
                  <a:lnTo>
                    <a:pt x="4" y="60"/>
                  </a:lnTo>
                  <a:lnTo>
                    <a:pt x="4" y="60"/>
                  </a:lnTo>
                  <a:lnTo>
                    <a:pt x="4" y="60"/>
                  </a:lnTo>
                  <a:lnTo>
                    <a:pt x="4" y="64"/>
                  </a:lnTo>
                  <a:lnTo>
                    <a:pt x="4" y="64"/>
                  </a:lnTo>
                  <a:lnTo>
                    <a:pt x="8" y="64"/>
                  </a:lnTo>
                  <a:lnTo>
                    <a:pt x="8" y="68"/>
                  </a:lnTo>
                  <a:lnTo>
                    <a:pt x="8" y="68"/>
                  </a:lnTo>
                  <a:lnTo>
                    <a:pt x="12" y="68"/>
                  </a:lnTo>
                  <a:lnTo>
                    <a:pt x="12" y="68"/>
                  </a:lnTo>
                  <a:lnTo>
                    <a:pt x="12" y="68"/>
                  </a:lnTo>
                  <a:lnTo>
                    <a:pt x="12" y="68"/>
                  </a:lnTo>
                  <a:lnTo>
                    <a:pt x="12" y="68"/>
                  </a:lnTo>
                  <a:lnTo>
                    <a:pt x="12" y="68"/>
                  </a:lnTo>
                  <a:lnTo>
                    <a:pt x="12" y="68"/>
                  </a:lnTo>
                  <a:lnTo>
                    <a:pt x="12" y="68"/>
                  </a:lnTo>
                  <a:lnTo>
                    <a:pt x="12" y="64"/>
                  </a:lnTo>
                  <a:lnTo>
                    <a:pt x="12" y="68"/>
                  </a:lnTo>
                  <a:lnTo>
                    <a:pt x="8" y="68"/>
                  </a:lnTo>
                  <a:lnTo>
                    <a:pt x="8" y="68"/>
                  </a:lnTo>
                  <a:lnTo>
                    <a:pt x="8" y="68"/>
                  </a:lnTo>
                  <a:lnTo>
                    <a:pt x="8" y="64"/>
                  </a:lnTo>
                  <a:lnTo>
                    <a:pt x="8" y="64"/>
                  </a:lnTo>
                  <a:lnTo>
                    <a:pt x="8" y="64"/>
                  </a:lnTo>
                  <a:lnTo>
                    <a:pt x="8" y="64"/>
                  </a:lnTo>
                  <a:lnTo>
                    <a:pt x="8" y="64"/>
                  </a:lnTo>
                  <a:lnTo>
                    <a:pt x="8" y="60"/>
                  </a:lnTo>
                  <a:lnTo>
                    <a:pt x="8" y="60"/>
                  </a:lnTo>
                  <a:lnTo>
                    <a:pt x="8" y="64"/>
                  </a:lnTo>
                  <a:lnTo>
                    <a:pt x="8" y="64"/>
                  </a:lnTo>
                  <a:lnTo>
                    <a:pt x="8" y="64"/>
                  </a:lnTo>
                  <a:lnTo>
                    <a:pt x="8" y="64"/>
                  </a:lnTo>
                  <a:lnTo>
                    <a:pt x="8" y="64"/>
                  </a:lnTo>
                  <a:lnTo>
                    <a:pt x="4" y="64"/>
                  </a:lnTo>
                  <a:lnTo>
                    <a:pt x="4" y="60"/>
                  </a:lnTo>
                  <a:lnTo>
                    <a:pt x="4" y="60"/>
                  </a:lnTo>
                  <a:lnTo>
                    <a:pt x="4" y="60"/>
                  </a:lnTo>
                  <a:lnTo>
                    <a:pt x="4" y="60"/>
                  </a:lnTo>
                  <a:lnTo>
                    <a:pt x="4" y="56"/>
                  </a:lnTo>
                  <a:lnTo>
                    <a:pt x="0" y="52"/>
                  </a:lnTo>
                  <a:lnTo>
                    <a:pt x="0" y="52"/>
                  </a:lnTo>
                  <a:lnTo>
                    <a:pt x="0" y="48"/>
                  </a:lnTo>
                  <a:lnTo>
                    <a:pt x="0" y="48"/>
                  </a:lnTo>
                  <a:lnTo>
                    <a:pt x="0" y="48"/>
                  </a:lnTo>
                  <a:lnTo>
                    <a:pt x="0" y="48"/>
                  </a:lnTo>
                  <a:lnTo>
                    <a:pt x="0" y="48"/>
                  </a:lnTo>
                  <a:lnTo>
                    <a:pt x="0" y="52"/>
                  </a:lnTo>
                  <a:lnTo>
                    <a:pt x="4" y="52"/>
                  </a:lnTo>
                  <a:lnTo>
                    <a:pt x="4" y="52"/>
                  </a:lnTo>
                  <a:lnTo>
                    <a:pt x="4" y="52"/>
                  </a:lnTo>
                  <a:lnTo>
                    <a:pt x="4" y="52"/>
                  </a:lnTo>
                  <a:lnTo>
                    <a:pt x="4" y="48"/>
                  </a:lnTo>
                  <a:lnTo>
                    <a:pt x="8" y="48"/>
                  </a:lnTo>
                  <a:lnTo>
                    <a:pt x="8" y="48"/>
                  </a:lnTo>
                  <a:lnTo>
                    <a:pt x="8" y="48"/>
                  </a:lnTo>
                  <a:lnTo>
                    <a:pt x="8" y="48"/>
                  </a:lnTo>
                  <a:lnTo>
                    <a:pt x="8" y="48"/>
                  </a:lnTo>
                  <a:lnTo>
                    <a:pt x="8" y="44"/>
                  </a:lnTo>
                  <a:lnTo>
                    <a:pt x="8" y="44"/>
                  </a:lnTo>
                  <a:lnTo>
                    <a:pt x="8" y="44"/>
                  </a:lnTo>
                  <a:lnTo>
                    <a:pt x="8" y="44"/>
                  </a:lnTo>
                  <a:lnTo>
                    <a:pt x="8" y="44"/>
                  </a:lnTo>
                  <a:lnTo>
                    <a:pt x="8" y="44"/>
                  </a:lnTo>
                  <a:lnTo>
                    <a:pt x="8" y="40"/>
                  </a:lnTo>
                  <a:lnTo>
                    <a:pt x="8" y="40"/>
                  </a:lnTo>
                  <a:lnTo>
                    <a:pt x="8" y="40"/>
                  </a:lnTo>
                  <a:lnTo>
                    <a:pt x="8" y="40"/>
                  </a:lnTo>
                  <a:lnTo>
                    <a:pt x="8" y="40"/>
                  </a:lnTo>
                  <a:lnTo>
                    <a:pt x="8" y="40"/>
                  </a:lnTo>
                  <a:lnTo>
                    <a:pt x="8" y="40"/>
                  </a:lnTo>
                  <a:lnTo>
                    <a:pt x="8" y="38"/>
                  </a:lnTo>
                  <a:lnTo>
                    <a:pt x="8" y="38"/>
                  </a:lnTo>
                  <a:lnTo>
                    <a:pt x="8" y="38"/>
                  </a:lnTo>
                  <a:lnTo>
                    <a:pt x="8" y="38"/>
                  </a:lnTo>
                  <a:lnTo>
                    <a:pt x="8" y="34"/>
                  </a:lnTo>
                  <a:lnTo>
                    <a:pt x="8" y="34"/>
                  </a:lnTo>
                  <a:lnTo>
                    <a:pt x="8" y="34"/>
                  </a:lnTo>
                  <a:lnTo>
                    <a:pt x="12" y="34"/>
                  </a:lnTo>
                  <a:lnTo>
                    <a:pt x="12" y="38"/>
                  </a:lnTo>
                  <a:lnTo>
                    <a:pt x="12" y="38"/>
                  </a:lnTo>
                  <a:lnTo>
                    <a:pt x="12" y="38"/>
                  </a:lnTo>
                  <a:lnTo>
                    <a:pt x="12" y="38"/>
                  </a:lnTo>
                  <a:lnTo>
                    <a:pt x="16" y="38"/>
                  </a:lnTo>
                  <a:lnTo>
                    <a:pt x="16" y="38"/>
                  </a:lnTo>
                  <a:lnTo>
                    <a:pt x="16" y="38"/>
                  </a:lnTo>
                  <a:lnTo>
                    <a:pt x="20" y="38"/>
                  </a:lnTo>
                  <a:lnTo>
                    <a:pt x="16" y="38"/>
                  </a:lnTo>
                  <a:lnTo>
                    <a:pt x="16" y="38"/>
                  </a:lnTo>
                  <a:lnTo>
                    <a:pt x="16" y="38"/>
                  </a:lnTo>
                  <a:lnTo>
                    <a:pt x="16" y="38"/>
                  </a:lnTo>
                  <a:lnTo>
                    <a:pt x="16" y="34"/>
                  </a:lnTo>
                  <a:lnTo>
                    <a:pt x="12" y="34"/>
                  </a:lnTo>
                  <a:lnTo>
                    <a:pt x="12" y="34"/>
                  </a:lnTo>
                  <a:lnTo>
                    <a:pt x="12" y="34"/>
                  </a:lnTo>
                  <a:lnTo>
                    <a:pt x="12" y="34"/>
                  </a:lnTo>
                  <a:lnTo>
                    <a:pt x="12" y="34"/>
                  </a:lnTo>
                  <a:lnTo>
                    <a:pt x="12" y="30"/>
                  </a:lnTo>
                  <a:lnTo>
                    <a:pt x="12" y="30"/>
                  </a:lnTo>
                  <a:lnTo>
                    <a:pt x="8" y="30"/>
                  </a:lnTo>
                  <a:lnTo>
                    <a:pt x="8" y="30"/>
                  </a:lnTo>
                  <a:lnTo>
                    <a:pt x="8" y="30"/>
                  </a:lnTo>
                  <a:lnTo>
                    <a:pt x="8" y="30"/>
                  </a:lnTo>
                  <a:lnTo>
                    <a:pt x="8" y="30"/>
                  </a:lnTo>
                  <a:lnTo>
                    <a:pt x="12" y="26"/>
                  </a:lnTo>
                  <a:lnTo>
                    <a:pt x="12" y="26"/>
                  </a:lnTo>
                  <a:lnTo>
                    <a:pt x="12" y="30"/>
                  </a:lnTo>
                  <a:lnTo>
                    <a:pt x="12" y="30"/>
                  </a:lnTo>
                  <a:lnTo>
                    <a:pt x="12" y="30"/>
                  </a:lnTo>
                  <a:lnTo>
                    <a:pt x="12" y="30"/>
                  </a:lnTo>
                  <a:lnTo>
                    <a:pt x="12" y="30"/>
                  </a:lnTo>
                  <a:lnTo>
                    <a:pt x="12" y="30"/>
                  </a:lnTo>
                  <a:lnTo>
                    <a:pt x="16" y="30"/>
                  </a:lnTo>
                  <a:lnTo>
                    <a:pt x="16" y="30"/>
                  </a:lnTo>
                  <a:lnTo>
                    <a:pt x="16" y="26"/>
                  </a:lnTo>
                  <a:lnTo>
                    <a:pt x="12" y="26"/>
                  </a:lnTo>
                  <a:lnTo>
                    <a:pt x="12" y="26"/>
                  </a:lnTo>
                  <a:lnTo>
                    <a:pt x="12" y="22"/>
                  </a:lnTo>
                  <a:lnTo>
                    <a:pt x="12" y="22"/>
                  </a:lnTo>
                  <a:lnTo>
                    <a:pt x="12" y="22"/>
                  </a:lnTo>
                  <a:lnTo>
                    <a:pt x="16" y="22"/>
                  </a:lnTo>
                  <a:lnTo>
                    <a:pt x="16" y="22"/>
                  </a:lnTo>
                  <a:lnTo>
                    <a:pt x="16" y="22"/>
                  </a:lnTo>
                  <a:lnTo>
                    <a:pt x="16" y="22"/>
                  </a:lnTo>
                  <a:lnTo>
                    <a:pt x="16" y="22"/>
                  </a:lnTo>
                  <a:lnTo>
                    <a:pt x="16" y="22"/>
                  </a:lnTo>
                  <a:lnTo>
                    <a:pt x="20" y="22"/>
                  </a:lnTo>
                  <a:lnTo>
                    <a:pt x="20" y="22"/>
                  </a:lnTo>
                  <a:lnTo>
                    <a:pt x="20" y="22"/>
                  </a:lnTo>
                  <a:lnTo>
                    <a:pt x="20" y="22"/>
                  </a:lnTo>
                  <a:lnTo>
                    <a:pt x="20" y="22"/>
                  </a:lnTo>
                  <a:lnTo>
                    <a:pt x="20" y="22"/>
                  </a:lnTo>
                  <a:lnTo>
                    <a:pt x="24" y="22"/>
                  </a:lnTo>
                  <a:lnTo>
                    <a:pt x="24" y="22"/>
                  </a:lnTo>
                  <a:lnTo>
                    <a:pt x="24" y="22"/>
                  </a:lnTo>
                  <a:lnTo>
                    <a:pt x="24" y="22"/>
                  </a:lnTo>
                  <a:lnTo>
                    <a:pt x="26" y="22"/>
                  </a:lnTo>
                  <a:lnTo>
                    <a:pt x="26" y="22"/>
                  </a:lnTo>
                  <a:lnTo>
                    <a:pt x="26" y="22"/>
                  </a:lnTo>
                  <a:lnTo>
                    <a:pt x="30" y="22"/>
                  </a:lnTo>
                  <a:lnTo>
                    <a:pt x="30" y="22"/>
                  </a:lnTo>
                  <a:lnTo>
                    <a:pt x="34" y="22"/>
                  </a:lnTo>
                  <a:lnTo>
                    <a:pt x="38" y="22"/>
                  </a:lnTo>
                  <a:lnTo>
                    <a:pt x="38" y="22"/>
                  </a:lnTo>
                  <a:lnTo>
                    <a:pt x="38" y="14"/>
                  </a:lnTo>
                  <a:lnTo>
                    <a:pt x="38" y="10"/>
                  </a:lnTo>
                  <a:lnTo>
                    <a:pt x="38" y="10"/>
                  </a:lnTo>
                  <a:lnTo>
                    <a:pt x="38" y="10"/>
                  </a:lnTo>
                  <a:lnTo>
                    <a:pt x="38" y="8"/>
                  </a:lnTo>
                  <a:lnTo>
                    <a:pt x="38" y="8"/>
                  </a:lnTo>
                  <a:lnTo>
                    <a:pt x="38" y="4"/>
                  </a:lnTo>
                  <a:lnTo>
                    <a:pt x="38" y="4"/>
                  </a:lnTo>
                  <a:lnTo>
                    <a:pt x="38" y="4"/>
                  </a:lnTo>
                  <a:lnTo>
                    <a:pt x="38" y="4"/>
                  </a:lnTo>
                  <a:lnTo>
                    <a:pt x="38" y="0"/>
                  </a:lnTo>
                  <a:lnTo>
                    <a:pt x="38" y="0"/>
                  </a:lnTo>
                  <a:lnTo>
                    <a:pt x="42" y="0"/>
                  </a:lnTo>
                  <a:lnTo>
                    <a:pt x="42" y="0"/>
                  </a:lnTo>
                  <a:lnTo>
                    <a:pt x="46" y="0"/>
                  </a:lnTo>
                  <a:lnTo>
                    <a:pt x="50" y="0"/>
                  </a:lnTo>
                  <a:lnTo>
                    <a:pt x="54" y="0"/>
                  </a:lnTo>
                  <a:lnTo>
                    <a:pt x="54" y="0"/>
                  </a:lnTo>
                  <a:lnTo>
                    <a:pt x="54" y="0"/>
                  </a:lnTo>
                  <a:lnTo>
                    <a:pt x="54" y="0"/>
                  </a:lnTo>
                  <a:lnTo>
                    <a:pt x="56" y="0"/>
                  </a:lnTo>
                  <a:lnTo>
                    <a:pt x="56" y="0"/>
                  </a:lnTo>
                  <a:lnTo>
                    <a:pt x="56" y="0"/>
                  </a:lnTo>
                  <a:lnTo>
                    <a:pt x="56" y="0"/>
                  </a:lnTo>
                  <a:lnTo>
                    <a:pt x="60" y="0"/>
                  </a:lnTo>
                  <a:lnTo>
                    <a:pt x="60" y="0"/>
                  </a:lnTo>
                  <a:lnTo>
                    <a:pt x="64" y="0"/>
                  </a:lnTo>
                  <a:lnTo>
                    <a:pt x="64" y="0"/>
                  </a:lnTo>
                  <a:lnTo>
                    <a:pt x="64" y="0"/>
                  </a:lnTo>
                  <a:lnTo>
                    <a:pt x="64" y="0"/>
                  </a:lnTo>
                  <a:lnTo>
                    <a:pt x="64" y="4"/>
                  </a:lnTo>
                  <a:lnTo>
                    <a:pt x="64" y="4"/>
                  </a:lnTo>
                  <a:lnTo>
                    <a:pt x="64" y="4"/>
                  </a:lnTo>
                  <a:lnTo>
                    <a:pt x="64" y="4"/>
                  </a:lnTo>
                  <a:lnTo>
                    <a:pt x="64" y="4"/>
                  </a:lnTo>
                  <a:lnTo>
                    <a:pt x="64" y="8"/>
                  </a:lnTo>
                  <a:lnTo>
                    <a:pt x="64" y="8"/>
                  </a:lnTo>
                  <a:lnTo>
                    <a:pt x="64" y="8"/>
                  </a:lnTo>
                  <a:lnTo>
                    <a:pt x="64" y="8"/>
                  </a:lnTo>
                  <a:lnTo>
                    <a:pt x="64" y="8"/>
                  </a:lnTo>
                  <a:lnTo>
                    <a:pt x="64" y="10"/>
                  </a:lnTo>
                  <a:lnTo>
                    <a:pt x="64" y="10"/>
                  </a:lnTo>
                  <a:lnTo>
                    <a:pt x="64" y="10"/>
                  </a:lnTo>
                  <a:lnTo>
                    <a:pt x="64" y="14"/>
                  </a:lnTo>
                  <a:lnTo>
                    <a:pt x="64" y="14"/>
                  </a:lnTo>
                  <a:lnTo>
                    <a:pt x="64" y="14"/>
                  </a:lnTo>
                  <a:lnTo>
                    <a:pt x="64" y="14"/>
                  </a:lnTo>
                  <a:lnTo>
                    <a:pt x="64" y="14"/>
                  </a:lnTo>
                  <a:lnTo>
                    <a:pt x="64" y="18"/>
                  </a:lnTo>
                  <a:lnTo>
                    <a:pt x="64" y="18"/>
                  </a:lnTo>
                  <a:lnTo>
                    <a:pt x="64" y="18"/>
                  </a:lnTo>
                  <a:lnTo>
                    <a:pt x="64" y="18"/>
                  </a:lnTo>
                  <a:lnTo>
                    <a:pt x="64" y="18"/>
                  </a:lnTo>
                  <a:lnTo>
                    <a:pt x="64" y="18"/>
                  </a:lnTo>
                  <a:lnTo>
                    <a:pt x="64" y="18"/>
                  </a:lnTo>
                  <a:lnTo>
                    <a:pt x="68" y="18"/>
                  </a:lnTo>
                  <a:lnTo>
                    <a:pt x="68" y="18"/>
                  </a:lnTo>
                  <a:lnTo>
                    <a:pt x="72" y="18"/>
                  </a:lnTo>
                  <a:lnTo>
                    <a:pt x="72" y="14"/>
                  </a:lnTo>
                  <a:lnTo>
                    <a:pt x="72" y="14"/>
                  </a:lnTo>
                  <a:lnTo>
                    <a:pt x="76" y="14"/>
                  </a:lnTo>
                  <a:lnTo>
                    <a:pt x="76" y="14"/>
                  </a:lnTo>
                  <a:lnTo>
                    <a:pt x="76" y="14"/>
                  </a:lnTo>
                  <a:lnTo>
                    <a:pt x="80" y="14"/>
                  </a:lnTo>
                  <a:lnTo>
                    <a:pt x="80" y="14"/>
                  </a:lnTo>
                  <a:lnTo>
                    <a:pt x="80" y="14"/>
                  </a:lnTo>
                  <a:lnTo>
                    <a:pt x="80" y="14"/>
                  </a:lnTo>
                  <a:lnTo>
                    <a:pt x="80" y="14"/>
                  </a:lnTo>
                  <a:lnTo>
                    <a:pt x="80" y="14"/>
                  </a:lnTo>
                  <a:lnTo>
                    <a:pt x="80" y="18"/>
                  </a:lnTo>
                  <a:lnTo>
                    <a:pt x="80" y="18"/>
                  </a:lnTo>
                  <a:lnTo>
                    <a:pt x="80" y="18"/>
                  </a:lnTo>
                  <a:lnTo>
                    <a:pt x="84" y="22"/>
                  </a:lnTo>
                  <a:lnTo>
                    <a:pt x="84" y="22"/>
                  </a:lnTo>
                  <a:lnTo>
                    <a:pt x="84" y="22"/>
                  </a:lnTo>
                  <a:lnTo>
                    <a:pt x="84" y="26"/>
                  </a:lnTo>
                  <a:lnTo>
                    <a:pt x="80" y="30"/>
                  </a:lnTo>
                  <a:lnTo>
                    <a:pt x="80" y="30"/>
                  </a:lnTo>
                  <a:lnTo>
                    <a:pt x="80" y="30"/>
                  </a:lnTo>
                  <a:lnTo>
                    <a:pt x="80" y="30"/>
                  </a:lnTo>
                  <a:lnTo>
                    <a:pt x="80" y="30"/>
                  </a:lnTo>
                  <a:lnTo>
                    <a:pt x="80" y="30"/>
                  </a:lnTo>
                  <a:lnTo>
                    <a:pt x="76" y="30"/>
                  </a:lnTo>
                  <a:lnTo>
                    <a:pt x="76" y="34"/>
                  </a:lnTo>
                  <a:lnTo>
                    <a:pt x="76" y="34"/>
                  </a:lnTo>
                  <a:lnTo>
                    <a:pt x="76" y="38"/>
                  </a:lnTo>
                  <a:lnTo>
                    <a:pt x="76" y="38"/>
                  </a:lnTo>
                  <a:lnTo>
                    <a:pt x="76" y="38"/>
                  </a:lnTo>
                  <a:lnTo>
                    <a:pt x="76" y="40"/>
                  </a:lnTo>
                  <a:lnTo>
                    <a:pt x="76" y="40"/>
                  </a:lnTo>
                  <a:lnTo>
                    <a:pt x="76" y="40"/>
                  </a:lnTo>
                  <a:lnTo>
                    <a:pt x="76" y="40"/>
                  </a:lnTo>
                  <a:lnTo>
                    <a:pt x="76" y="40"/>
                  </a:lnTo>
                  <a:lnTo>
                    <a:pt x="76" y="44"/>
                  </a:lnTo>
                  <a:lnTo>
                    <a:pt x="76" y="44"/>
                  </a:lnTo>
                  <a:lnTo>
                    <a:pt x="76" y="44"/>
                  </a:lnTo>
                  <a:lnTo>
                    <a:pt x="76" y="44"/>
                  </a:lnTo>
                  <a:lnTo>
                    <a:pt x="80" y="44"/>
                  </a:lnTo>
                  <a:lnTo>
                    <a:pt x="80" y="44"/>
                  </a:lnTo>
                  <a:lnTo>
                    <a:pt x="80" y="44"/>
                  </a:lnTo>
                  <a:lnTo>
                    <a:pt x="80" y="44"/>
                  </a:lnTo>
                  <a:lnTo>
                    <a:pt x="80" y="48"/>
                  </a:lnTo>
                  <a:lnTo>
                    <a:pt x="80" y="48"/>
                  </a:lnTo>
                  <a:lnTo>
                    <a:pt x="80" y="48"/>
                  </a:lnTo>
                  <a:lnTo>
                    <a:pt x="84" y="48"/>
                  </a:lnTo>
                  <a:lnTo>
                    <a:pt x="84" y="48"/>
                  </a:lnTo>
                  <a:lnTo>
                    <a:pt x="84" y="48"/>
                  </a:lnTo>
                  <a:lnTo>
                    <a:pt x="84" y="48"/>
                  </a:lnTo>
                  <a:lnTo>
                    <a:pt x="84" y="52"/>
                  </a:lnTo>
                  <a:lnTo>
                    <a:pt x="84" y="52"/>
                  </a:lnTo>
                  <a:lnTo>
                    <a:pt x="84" y="52"/>
                  </a:lnTo>
                  <a:lnTo>
                    <a:pt x="84" y="56"/>
                  </a:lnTo>
                  <a:lnTo>
                    <a:pt x="84" y="56"/>
                  </a:lnTo>
                  <a:lnTo>
                    <a:pt x="84" y="56"/>
                  </a:lnTo>
                  <a:lnTo>
                    <a:pt x="84" y="60"/>
                  </a:lnTo>
                  <a:lnTo>
                    <a:pt x="84" y="60"/>
                  </a:lnTo>
                  <a:lnTo>
                    <a:pt x="84" y="60"/>
                  </a:lnTo>
                  <a:lnTo>
                    <a:pt x="84" y="64"/>
                  </a:lnTo>
                  <a:lnTo>
                    <a:pt x="84" y="68"/>
                  </a:lnTo>
                  <a:lnTo>
                    <a:pt x="84" y="68"/>
                  </a:lnTo>
                  <a:lnTo>
                    <a:pt x="84" y="68"/>
                  </a:lnTo>
                  <a:lnTo>
                    <a:pt x="84" y="70"/>
                  </a:lnTo>
                  <a:lnTo>
                    <a:pt x="84" y="70"/>
                  </a:lnTo>
                  <a:lnTo>
                    <a:pt x="84" y="70"/>
                  </a:lnTo>
                  <a:lnTo>
                    <a:pt x="84" y="70"/>
                  </a:lnTo>
                  <a:lnTo>
                    <a:pt x="84" y="70"/>
                  </a:lnTo>
                  <a:lnTo>
                    <a:pt x="80" y="70"/>
                  </a:lnTo>
                  <a:lnTo>
                    <a:pt x="80" y="70"/>
                  </a:lnTo>
                  <a:lnTo>
                    <a:pt x="80" y="74"/>
                  </a:lnTo>
                  <a:lnTo>
                    <a:pt x="80" y="74"/>
                  </a:lnTo>
                  <a:lnTo>
                    <a:pt x="80" y="74"/>
                  </a:lnTo>
                  <a:lnTo>
                    <a:pt x="80" y="74"/>
                  </a:lnTo>
                  <a:lnTo>
                    <a:pt x="80" y="78"/>
                  </a:lnTo>
                  <a:lnTo>
                    <a:pt x="80" y="78"/>
                  </a:lnTo>
                  <a:lnTo>
                    <a:pt x="80" y="78"/>
                  </a:lnTo>
                  <a:lnTo>
                    <a:pt x="80" y="78"/>
                  </a:lnTo>
                  <a:lnTo>
                    <a:pt x="80" y="82"/>
                  </a:lnTo>
                  <a:lnTo>
                    <a:pt x="80" y="82"/>
                  </a:lnTo>
                  <a:lnTo>
                    <a:pt x="76" y="82"/>
                  </a:lnTo>
                  <a:lnTo>
                    <a:pt x="76" y="82"/>
                  </a:lnTo>
                  <a:lnTo>
                    <a:pt x="76" y="82"/>
                  </a:lnTo>
                  <a:lnTo>
                    <a:pt x="76" y="82"/>
                  </a:lnTo>
                  <a:lnTo>
                    <a:pt x="76" y="78"/>
                  </a:lnTo>
                  <a:lnTo>
                    <a:pt x="72" y="74"/>
                  </a:lnTo>
                  <a:lnTo>
                    <a:pt x="72" y="74"/>
                  </a:lnTo>
                  <a:lnTo>
                    <a:pt x="72" y="74"/>
                  </a:lnTo>
                  <a:lnTo>
                    <a:pt x="72" y="78"/>
                  </a:lnTo>
                  <a:lnTo>
                    <a:pt x="72" y="78"/>
                  </a:lnTo>
                  <a:lnTo>
                    <a:pt x="72" y="78"/>
                  </a:lnTo>
                  <a:lnTo>
                    <a:pt x="68" y="78"/>
                  </a:lnTo>
                  <a:lnTo>
                    <a:pt x="68" y="78"/>
                  </a:lnTo>
                  <a:lnTo>
                    <a:pt x="68" y="82"/>
                  </a:lnTo>
                  <a:lnTo>
                    <a:pt x="68" y="82"/>
                  </a:lnTo>
                  <a:lnTo>
                    <a:pt x="68" y="82"/>
                  </a:lnTo>
                  <a:lnTo>
                    <a:pt x="64" y="78"/>
                  </a:lnTo>
                  <a:lnTo>
                    <a:pt x="64" y="78"/>
                  </a:lnTo>
                  <a:lnTo>
                    <a:pt x="60" y="78"/>
                  </a:lnTo>
                  <a:lnTo>
                    <a:pt x="60" y="78"/>
                  </a:lnTo>
                  <a:lnTo>
                    <a:pt x="60" y="78"/>
                  </a:lnTo>
                  <a:lnTo>
                    <a:pt x="60" y="78"/>
                  </a:lnTo>
                  <a:lnTo>
                    <a:pt x="60" y="78"/>
                  </a:lnTo>
                  <a:lnTo>
                    <a:pt x="60" y="78"/>
                  </a:lnTo>
                  <a:lnTo>
                    <a:pt x="60" y="78"/>
                  </a:lnTo>
                  <a:lnTo>
                    <a:pt x="60" y="74"/>
                  </a:lnTo>
                  <a:lnTo>
                    <a:pt x="60" y="74"/>
                  </a:lnTo>
                  <a:lnTo>
                    <a:pt x="60" y="70"/>
                  </a:lnTo>
                  <a:lnTo>
                    <a:pt x="60" y="70"/>
                  </a:lnTo>
                  <a:lnTo>
                    <a:pt x="60" y="70"/>
                  </a:lnTo>
                  <a:lnTo>
                    <a:pt x="56" y="70"/>
                  </a:lnTo>
                  <a:lnTo>
                    <a:pt x="56" y="70"/>
                  </a:lnTo>
                  <a:lnTo>
                    <a:pt x="56" y="70"/>
                  </a:lnTo>
                  <a:lnTo>
                    <a:pt x="56" y="70"/>
                  </a:lnTo>
                  <a:lnTo>
                    <a:pt x="56" y="70"/>
                  </a:lnTo>
                  <a:lnTo>
                    <a:pt x="54" y="70"/>
                  </a:lnTo>
                  <a:lnTo>
                    <a:pt x="54" y="70"/>
                  </a:lnTo>
                  <a:lnTo>
                    <a:pt x="54" y="70"/>
                  </a:lnTo>
                  <a:lnTo>
                    <a:pt x="54" y="70"/>
                  </a:lnTo>
                  <a:lnTo>
                    <a:pt x="54" y="70"/>
                  </a:lnTo>
                  <a:lnTo>
                    <a:pt x="54" y="74"/>
                  </a:lnTo>
                  <a:lnTo>
                    <a:pt x="54" y="74"/>
                  </a:lnTo>
                  <a:lnTo>
                    <a:pt x="54" y="74"/>
                  </a:lnTo>
                  <a:lnTo>
                    <a:pt x="54" y="78"/>
                  </a:lnTo>
                  <a:lnTo>
                    <a:pt x="54" y="78"/>
                  </a:lnTo>
                  <a:lnTo>
                    <a:pt x="50" y="82"/>
                  </a:lnTo>
                  <a:lnTo>
                    <a:pt x="50" y="82"/>
                  </a:lnTo>
                  <a:lnTo>
                    <a:pt x="50" y="78"/>
                  </a:lnTo>
                  <a:lnTo>
                    <a:pt x="50" y="78"/>
                  </a:lnTo>
                  <a:lnTo>
                    <a:pt x="46" y="78"/>
                  </a:lnTo>
                  <a:lnTo>
                    <a:pt x="46" y="78"/>
                  </a:lnTo>
                  <a:lnTo>
                    <a:pt x="46" y="78"/>
                  </a:lnTo>
                  <a:lnTo>
                    <a:pt x="46" y="82"/>
                  </a:lnTo>
                  <a:lnTo>
                    <a:pt x="46" y="82"/>
                  </a:lnTo>
                  <a:lnTo>
                    <a:pt x="42" y="78"/>
                  </a:lnTo>
                  <a:lnTo>
                    <a:pt x="42" y="78"/>
                  </a:lnTo>
                  <a:lnTo>
                    <a:pt x="42" y="78"/>
                  </a:lnTo>
                  <a:lnTo>
                    <a:pt x="42" y="78"/>
                  </a:lnTo>
                  <a:lnTo>
                    <a:pt x="42" y="82"/>
                  </a:lnTo>
                  <a:lnTo>
                    <a:pt x="42" y="82"/>
                  </a:lnTo>
                  <a:lnTo>
                    <a:pt x="42" y="82"/>
                  </a:lnTo>
                  <a:lnTo>
                    <a:pt x="42" y="86"/>
                  </a:lnTo>
                  <a:lnTo>
                    <a:pt x="42" y="86"/>
                  </a:lnTo>
                  <a:lnTo>
                    <a:pt x="42" y="86"/>
                  </a:lnTo>
                  <a:lnTo>
                    <a:pt x="42" y="86"/>
                  </a:lnTo>
                  <a:lnTo>
                    <a:pt x="42" y="86"/>
                  </a:lnTo>
                  <a:lnTo>
                    <a:pt x="42" y="86"/>
                  </a:lnTo>
                  <a:lnTo>
                    <a:pt x="42" y="86"/>
                  </a:lnTo>
                  <a:lnTo>
                    <a:pt x="42" y="86"/>
                  </a:lnTo>
                  <a:close/>
                  <a:moveTo>
                    <a:pt x="4" y="52"/>
                  </a:moveTo>
                  <a:lnTo>
                    <a:pt x="4" y="52"/>
                  </a:lnTo>
                  <a:lnTo>
                    <a:pt x="4" y="52"/>
                  </a:lnTo>
                  <a:lnTo>
                    <a:pt x="4" y="52"/>
                  </a:lnTo>
                  <a:lnTo>
                    <a:pt x="4" y="52"/>
                  </a:lnTo>
                  <a:lnTo>
                    <a:pt x="4" y="52"/>
                  </a:lnTo>
                  <a:lnTo>
                    <a:pt x="4" y="52"/>
                  </a:lnTo>
                  <a:lnTo>
                    <a:pt x="4" y="48"/>
                  </a:lnTo>
                  <a:lnTo>
                    <a:pt x="4" y="48"/>
                  </a:lnTo>
                  <a:lnTo>
                    <a:pt x="4" y="48"/>
                  </a:lnTo>
                  <a:lnTo>
                    <a:pt x="4" y="52"/>
                  </a:lnTo>
                  <a:lnTo>
                    <a:pt x="4" y="52"/>
                  </a:lnTo>
                  <a:lnTo>
                    <a:pt x="4" y="52"/>
                  </a:lnTo>
                  <a:lnTo>
                    <a:pt x="4" y="52"/>
                  </a:lnTo>
                  <a:lnTo>
                    <a:pt x="4" y="52"/>
                  </a:lnTo>
                  <a:lnTo>
                    <a:pt x="4" y="52"/>
                  </a:lnTo>
                  <a:lnTo>
                    <a:pt x="4" y="52"/>
                  </a:lnTo>
                  <a:lnTo>
                    <a:pt x="4" y="5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68" name="Freeform 147">
              <a:extLst>
                <a:ext uri="{FF2B5EF4-FFF2-40B4-BE49-F238E27FC236}">
                  <a16:creationId xmlns:a16="http://schemas.microsoft.com/office/drawing/2014/main" id="{5953E741-EA47-EF74-0990-D5747EA21213}"/>
                </a:ext>
              </a:extLst>
            </p:cNvPr>
            <p:cNvSpPr>
              <a:spLocks/>
            </p:cNvSpPr>
            <p:nvPr/>
          </p:nvSpPr>
          <p:spPr bwMode="auto">
            <a:xfrm>
              <a:off x="4324350" y="4254568"/>
              <a:ext cx="98425" cy="177800"/>
            </a:xfrm>
            <a:custGeom>
              <a:avLst/>
              <a:gdLst>
                <a:gd name="T0" fmla="*/ 0 w 62"/>
                <a:gd name="T1" fmla="*/ 78 h 112"/>
                <a:gd name="T2" fmla="*/ 0 w 62"/>
                <a:gd name="T3" fmla="*/ 72 h 112"/>
                <a:gd name="T4" fmla="*/ 4 w 62"/>
                <a:gd name="T5" fmla="*/ 60 h 112"/>
                <a:gd name="T6" fmla="*/ 10 w 62"/>
                <a:gd name="T7" fmla="*/ 52 h 112"/>
                <a:gd name="T8" fmla="*/ 6 w 62"/>
                <a:gd name="T9" fmla="*/ 42 h 112"/>
                <a:gd name="T10" fmla="*/ 6 w 62"/>
                <a:gd name="T11" fmla="*/ 38 h 112"/>
                <a:gd name="T12" fmla="*/ 6 w 62"/>
                <a:gd name="T13" fmla="*/ 30 h 112"/>
                <a:gd name="T14" fmla="*/ 6 w 62"/>
                <a:gd name="T15" fmla="*/ 26 h 112"/>
                <a:gd name="T16" fmla="*/ 4 w 62"/>
                <a:gd name="T17" fmla="*/ 22 h 112"/>
                <a:gd name="T18" fmla="*/ 4 w 62"/>
                <a:gd name="T19" fmla="*/ 12 h 112"/>
                <a:gd name="T20" fmla="*/ 4 w 62"/>
                <a:gd name="T21" fmla="*/ 4 h 112"/>
                <a:gd name="T22" fmla="*/ 22 w 62"/>
                <a:gd name="T23" fmla="*/ 4 h 112"/>
                <a:gd name="T24" fmla="*/ 34 w 62"/>
                <a:gd name="T25" fmla="*/ 4 h 112"/>
                <a:gd name="T26" fmla="*/ 40 w 62"/>
                <a:gd name="T27" fmla="*/ 4 h 112"/>
                <a:gd name="T28" fmla="*/ 44 w 62"/>
                <a:gd name="T29" fmla="*/ 4 h 112"/>
                <a:gd name="T30" fmla="*/ 44 w 62"/>
                <a:gd name="T31" fmla="*/ 8 h 112"/>
                <a:gd name="T32" fmla="*/ 44 w 62"/>
                <a:gd name="T33" fmla="*/ 12 h 112"/>
                <a:gd name="T34" fmla="*/ 48 w 62"/>
                <a:gd name="T35" fmla="*/ 16 h 112"/>
                <a:gd name="T36" fmla="*/ 52 w 62"/>
                <a:gd name="T37" fmla="*/ 18 h 112"/>
                <a:gd name="T38" fmla="*/ 48 w 62"/>
                <a:gd name="T39" fmla="*/ 30 h 112"/>
                <a:gd name="T40" fmla="*/ 52 w 62"/>
                <a:gd name="T41" fmla="*/ 30 h 112"/>
                <a:gd name="T42" fmla="*/ 52 w 62"/>
                <a:gd name="T43" fmla="*/ 34 h 112"/>
                <a:gd name="T44" fmla="*/ 52 w 62"/>
                <a:gd name="T45" fmla="*/ 42 h 112"/>
                <a:gd name="T46" fmla="*/ 52 w 62"/>
                <a:gd name="T47" fmla="*/ 46 h 112"/>
                <a:gd name="T48" fmla="*/ 56 w 62"/>
                <a:gd name="T49" fmla="*/ 52 h 112"/>
                <a:gd name="T50" fmla="*/ 52 w 62"/>
                <a:gd name="T51" fmla="*/ 60 h 112"/>
                <a:gd name="T52" fmla="*/ 52 w 62"/>
                <a:gd name="T53" fmla="*/ 68 h 112"/>
                <a:gd name="T54" fmla="*/ 52 w 62"/>
                <a:gd name="T55" fmla="*/ 72 h 112"/>
                <a:gd name="T56" fmla="*/ 52 w 62"/>
                <a:gd name="T57" fmla="*/ 78 h 112"/>
                <a:gd name="T58" fmla="*/ 56 w 62"/>
                <a:gd name="T59" fmla="*/ 82 h 112"/>
                <a:gd name="T60" fmla="*/ 60 w 62"/>
                <a:gd name="T61" fmla="*/ 82 h 112"/>
                <a:gd name="T62" fmla="*/ 62 w 62"/>
                <a:gd name="T63" fmla="*/ 90 h 112"/>
                <a:gd name="T64" fmla="*/ 60 w 62"/>
                <a:gd name="T65" fmla="*/ 90 h 112"/>
                <a:gd name="T66" fmla="*/ 56 w 62"/>
                <a:gd name="T67" fmla="*/ 94 h 112"/>
                <a:gd name="T68" fmla="*/ 52 w 62"/>
                <a:gd name="T69" fmla="*/ 94 h 112"/>
                <a:gd name="T70" fmla="*/ 52 w 62"/>
                <a:gd name="T71" fmla="*/ 90 h 112"/>
                <a:gd name="T72" fmla="*/ 48 w 62"/>
                <a:gd name="T73" fmla="*/ 90 h 112"/>
                <a:gd name="T74" fmla="*/ 48 w 62"/>
                <a:gd name="T75" fmla="*/ 90 h 112"/>
                <a:gd name="T76" fmla="*/ 52 w 62"/>
                <a:gd name="T77" fmla="*/ 90 h 112"/>
                <a:gd name="T78" fmla="*/ 52 w 62"/>
                <a:gd name="T79" fmla="*/ 94 h 112"/>
                <a:gd name="T80" fmla="*/ 48 w 62"/>
                <a:gd name="T81" fmla="*/ 94 h 112"/>
                <a:gd name="T82" fmla="*/ 40 w 62"/>
                <a:gd name="T83" fmla="*/ 98 h 112"/>
                <a:gd name="T84" fmla="*/ 36 w 62"/>
                <a:gd name="T85" fmla="*/ 102 h 112"/>
                <a:gd name="T86" fmla="*/ 34 w 62"/>
                <a:gd name="T87" fmla="*/ 104 h 112"/>
                <a:gd name="T88" fmla="*/ 30 w 62"/>
                <a:gd name="T89" fmla="*/ 104 h 112"/>
                <a:gd name="T90" fmla="*/ 22 w 62"/>
                <a:gd name="T91" fmla="*/ 104 h 112"/>
                <a:gd name="T92" fmla="*/ 18 w 62"/>
                <a:gd name="T93" fmla="*/ 112 h 112"/>
                <a:gd name="T94" fmla="*/ 10 w 62"/>
                <a:gd name="T95" fmla="*/ 108 h 112"/>
                <a:gd name="T96" fmla="*/ 6 w 62"/>
                <a:gd name="T97" fmla="*/ 108 h 112"/>
                <a:gd name="T98" fmla="*/ 0 w 62"/>
                <a:gd name="T99" fmla="*/ 104 h 112"/>
                <a:gd name="T100" fmla="*/ 6 w 62"/>
                <a:gd name="T101" fmla="*/ 104 h 112"/>
                <a:gd name="T102" fmla="*/ 4 w 62"/>
                <a:gd name="T103" fmla="*/ 102 h 112"/>
                <a:gd name="T104" fmla="*/ 4 w 62"/>
                <a:gd name="T105" fmla="*/ 98 h 112"/>
                <a:gd name="T106" fmla="*/ 0 w 62"/>
                <a:gd name="T10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12">
                  <a:moveTo>
                    <a:pt x="0" y="86"/>
                  </a:moveTo>
                  <a:lnTo>
                    <a:pt x="0" y="86"/>
                  </a:lnTo>
                  <a:lnTo>
                    <a:pt x="0" y="86"/>
                  </a:lnTo>
                  <a:lnTo>
                    <a:pt x="0" y="82"/>
                  </a:lnTo>
                  <a:lnTo>
                    <a:pt x="0" y="78"/>
                  </a:lnTo>
                  <a:lnTo>
                    <a:pt x="0" y="78"/>
                  </a:lnTo>
                  <a:lnTo>
                    <a:pt x="0" y="78"/>
                  </a:lnTo>
                  <a:lnTo>
                    <a:pt x="0" y="78"/>
                  </a:lnTo>
                  <a:lnTo>
                    <a:pt x="0" y="78"/>
                  </a:lnTo>
                  <a:lnTo>
                    <a:pt x="0" y="76"/>
                  </a:lnTo>
                  <a:lnTo>
                    <a:pt x="0" y="72"/>
                  </a:lnTo>
                  <a:lnTo>
                    <a:pt x="0" y="72"/>
                  </a:lnTo>
                  <a:lnTo>
                    <a:pt x="4" y="72"/>
                  </a:lnTo>
                  <a:lnTo>
                    <a:pt x="4" y="68"/>
                  </a:lnTo>
                  <a:lnTo>
                    <a:pt x="4" y="64"/>
                  </a:lnTo>
                  <a:lnTo>
                    <a:pt x="4" y="64"/>
                  </a:lnTo>
                  <a:lnTo>
                    <a:pt x="4" y="60"/>
                  </a:lnTo>
                  <a:lnTo>
                    <a:pt x="4" y="60"/>
                  </a:lnTo>
                  <a:lnTo>
                    <a:pt x="4" y="56"/>
                  </a:lnTo>
                  <a:lnTo>
                    <a:pt x="4" y="56"/>
                  </a:lnTo>
                  <a:lnTo>
                    <a:pt x="6" y="56"/>
                  </a:lnTo>
                  <a:lnTo>
                    <a:pt x="6" y="52"/>
                  </a:lnTo>
                  <a:lnTo>
                    <a:pt x="6" y="52"/>
                  </a:lnTo>
                  <a:lnTo>
                    <a:pt x="10" y="52"/>
                  </a:lnTo>
                  <a:lnTo>
                    <a:pt x="10" y="52"/>
                  </a:lnTo>
                  <a:lnTo>
                    <a:pt x="6" y="46"/>
                  </a:lnTo>
                  <a:lnTo>
                    <a:pt x="6" y="46"/>
                  </a:lnTo>
                  <a:lnTo>
                    <a:pt x="6" y="42"/>
                  </a:lnTo>
                  <a:lnTo>
                    <a:pt x="6" y="42"/>
                  </a:lnTo>
                  <a:lnTo>
                    <a:pt x="6" y="42"/>
                  </a:lnTo>
                  <a:lnTo>
                    <a:pt x="6" y="42"/>
                  </a:lnTo>
                  <a:lnTo>
                    <a:pt x="6" y="42"/>
                  </a:lnTo>
                  <a:lnTo>
                    <a:pt x="6" y="42"/>
                  </a:lnTo>
                  <a:lnTo>
                    <a:pt x="6" y="38"/>
                  </a:lnTo>
                  <a:lnTo>
                    <a:pt x="6" y="38"/>
                  </a:lnTo>
                  <a:lnTo>
                    <a:pt x="6" y="38"/>
                  </a:lnTo>
                  <a:lnTo>
                    <a:pt x="6" y="38"/>
                  </a:lnTo>
                  <a:lnTo>
                    <a:pt x="6" y="34"/>
                  </a:lnTo>
                  <a:lnTo>
                    <a:pt x="6" y="34"/>
                  </a:lnTo>
                  <a:lnTo>
                    <a:pt x="6" y="30"/>
                  </a:lnTo>
                  <a:lnTo>
                    <a:pt x="6" y="30"/>
                  </a:lnTo>
                  <a:lnTo>
                    <a:pt x="6" y="30"/>
                  </a:lnTo>
                  <a:lnTo>
                    <a:pt x="6" y="30"/>
                  </a:lnTo>
                  <a:lnTo>
                    <a:pt x="6" y="30"/>
                  </a:lnTo>
                  <a:lnTo>
                    <a:pt x="6" y="30"/>
                  </a:lnTo>
                  <a:lnTo>
                    <a:pt x="4" y="30"/>
                  </a:lnTo>
                  <a:lnTo>
                    <a:pt x="4" y="26"/>
                  </a:lnTo>
                  <a:lnTo>
                    <a:pt x="6" y="26"/>
                  </a:lnTo>
                  <a:lnTo>
                    <a:pt x="6" y="26"/>
                  </a:lnTo>
                  <a:lnTo>
                    <a:pt x="6" y="26"/>
                  </a:lnTo>
                  <a:lnTo>
                    <a:pt x="4" y="26"/>
                  </a:lnTo>
                  <a:lnTo>
                    <a:pt x="4" y="26"/>
                  </a:lnTo>
                  <a:lnTo>
                    <a:pt x="6" y="22"/>
                  </a:lnTo>
                  <a:lnTo>
                    <a:pt x="4" y="22"/>
                  </a:lnTo>
                  <a:lnTo>
                    <a:pt x="4" y="18"/>
                  </a:lnTo>
                  <a:lnTo>
                    <a:pt x="4" y="18"/>
                  </a:lnTo>
                  <a:lnTo>
                    <a:pt x="4" y="18"/>
                  </a:lnTo>
                  <a:lnTo>
                    <a:pt x="4" y="16"/>
                  </a:lnTo>
                  <a:lnTo>
                    <a:pt x="4" y="16"/>
                  </a:lnTo>
                  <a:lnTo>
                    <a:pt x="4" y="12"/>
                  </a:lnTo>
                  <a:lnTo>
                    <a:pt x="4" y="12"/>
                  </a:lnTo>
                  <a:lnTo>
                    <a:pt x="4" y="12"/>
                  </a:lnTo>
                  <a:lnTo>
                    <a:pt x="4" y="8"/>
                  </a:lnTo>
                  <a:lnTo>
                    <a:pt x="4" y="8"/>
                  </a:lnTo>
                  <a:lnTo>
                    <a:pt x="4" y="4"/>
                  </a:lnTo>
                  <a:lnTo>
                    <a:pt x="4" y="4"/>
                  </a:lnTo>
                  <a:lnTo>
                    <a:pt x="4" y="4"/>
                  </a:lnTo>
                  <a:lnTo>
                    <a:pt x="6" y="4"/>
                  </a:lnTo>
                  <a:lnTo>
                    <a:pt x="10" y="4"/>
                  </a:lnTo>
                  <a:lnTo>
                    <a:pt x="14" y="4"/>
                  </a:lnTo>
                  <a:lnTo>
                    <a:pt x="18" y="4"/>
                  </a:lnTo>
                  <a:lnTo>
                    <a:pt x="22" y="4"/>
                  </a:lnTo>
                  <a:lnTo>
                    <a:pt x="22" y="4"/>
                  </a:lnTo>
                  <a:lnTo>
                    <a:pt x="26" y="4"/>
                  </a:lnTo>
                  <a:lnTo>
                    <a:pt x="26" y="4"/>
                  </a:lnTo>
                  <a:lnTo>
                    <a:pt x="30" y="4"/>
                  </a:lnTo>
                  <a:lnTo>
                    <a:pt x="30" y="4"/>
                  </a:lnTo>
                  <a:lnTo>
                    <a:pt x="34" y="4"/>
                  </a:lnTo>
                  <a:lnTo>
                    <a:pt x="34" y="4"/>
                  </a:lnTo>
                  <a:lnTo>
                    <a:pt x="34" y="4"/>
                  </a:lnTo>
                  <a:lnTo>
                    <a:pt x="34" y="4"/>
                  </a:lnTo>
                  <a:lnTo>
                    <a:pt x="34" y="4"/>
                  </a:lnTo>
                  <a:lnTo>
                    <a:pt x="36" y="4"/>
                  </a:lnTo>
                  <a:lnTo>
                    <a:pt x="40" y="4"/>
                  </a:lnTo>
                  <a:lnTo>
                    <a:pt x="40" y="0"/>
                  </a:lnTo>
                  <a:lnTo>
                    <a:pt x="40" y="0"/>
                  </a:lnTo>
                  <a:lnTo>
                    <a:pt x="40" y="0"/>
                  </a:lnTo>
                  <a:lnTo>
                    <a:pt x="40" y="0"/>
                  </a:lnTo>
                  <a:lnTo>
                    <a:pt x="44" y="4"/>
                  </a:lnTo>
                  <a:lnTo>
                    <a:pt x="44" y="4"/>
                  </a:lnTo>
                  <a:lnTo>
                    <a:pt x="44" y="0"/>
                  </a:lnTo>
                  <a:lnTo>
                    <a:pt x="44" y="0"/>
                  </a:lnTo>
                  <a:lnTo>
                    <a:pt x="44" y="4"/>
                  </a:lnTo>
                  <a:lnTo>
                    <a:pt x="44" y="4"/>
                  </a:lnTo>
                  <a:lnTo>
                    <a:pt x="44" y="4"/>
                  </a:lnTo>
                  <a:lnTo>
                    <a:pt x="44" y="8"/>
                  </a:lnTo>
                  <a:lnTo>
                    <a:pt x="44" y="8"/>
                  </a:lnTo>
                  <a:lnTo>
                    <a:pt x="44" y="8"/>
                  </a:lnTo>
                  <a:lnTo>
                    <a:pt x="44" y="8"/>
                  </a:lnTo>
                  <a:lnTo>
                    <a:pt x="44" y="12"/>
                  </a:lnTo>
                  <a:lnTo>
                    <a:pt x="44" y="12"/>
                  </a:lnTo>
                  <a:lnTo>
                    <a:pt x="44" y="12"/>
                  </a:lnTo>
                  <a:lnTo>
                    <a:pt x="44" y="12"/>
                  </a:lnTo>
                  <a:lnTo>
                    <a:pt x="44" y="12"/>
                  </a:lnTo>
                  <a:lnTo>
                    <a:pt x="48" y="16"/>
                  </a:lnTo>
                  <a:lnTo>
                    <a:pt x="48" y="16"/>
                  </a:lnTo>
                  <a:lnTo>
                    <a:pt x="48" y="16"/>
                  </a:lnTo>
                  <a:lnTo>
                    <a:pt x="48" y="16"/>
                  </a:lnTo>
                  <a:lnTo>
                    <a:pt x="48" y="18"/>
                  </a:lnTo>
                  <a:lnTo>
                    <a:pt x="48" y="18"/>
                  </a:lnTo>
                  <a:lnTo>
                    <a:pt x="48" y="18"/>
                  </a:lnTo>
                  <a:lnTo>
                    <a:pt x="48" y="18"/>
                  </a:lnTo>
                  <a:lnTo>
                    <a:pt x="52" y="18"/>
                  </a:lnTo>
                  <a:lnTo>
                    <a:pt x="52" y="18"/>
                  </a:lnTo>
                  <a:lnTo>
                    <a:pt x="48" y="18"/>
                  </a:lnTo>
                  <a:lnTo>
                    <a:pt x="48" y="26"/>
                  </a:lnTo>
                  <a:lnTo>
                    <a:pt x="48" y="26"/>
                  </a:lnTo>
                  <a:lnTo>
                    <a:pt x="48" y="30"/>
                  </a:lnTo>
                  <a:lnTo>
                    <a:pt x="48" y="30"/>
                  </a:lnTo>
                  <a:lnTo>
                    <a:pt x="48" y="30"/>
                  </a:lnTo>
                  <a:lnTo>
                    <a:pt x="48" y="30"/>
                  </a:lnTo>
                  <a:lnTo>
                    <a:pt x="48" y="30"/>
                  </a:lnTo>
                  <a:lnTo>
                    <a:pt x="48" y="30"/>
                  </a:lnTo>
                  <a:lnTo>
                    <a:pt x="48" y="30"/>
                  </a:lnTo>
                  <a:lnTo>
                    <a:pt x="52" y="30"/>
                  </a:lnTo>
                  <a:lnTo>
                    <a:pt x="52" y="30"/>
                  </a:lnTo>
                  <a:lnTo>
                    <a:pt x="52" y="30"/>
                  </a:lnTo>
                  <a:lnTo>
                    <a:pt x="52" y="30"/>
                  </a:lnTo>
                  <a:lnTo>
                    <a:pt x="52" y="30"/>
                  </a:lnTo>
                  <a:lnTo>
                    <a:pt x="52" y="34"/>
                  </a:lnTo>
                  <a:lnTo>
                    <a:pt x="52" y="34"/>
                  </a:lnTo>
                  <a:lnTo>
                    <a:pt x="52" y="34"/>
                  </a:lnTo>
                  <a:lnTo>
                    <a:pt x="52" y="38"/>
                  </a:lnTo>
                  <a:lnTo>
                    <a:pt x="52" y="38"/>
                  </a:lnTo>
                  <a:lnTo>
                    <a:pt x="52" y="42"/>
                  </a:lnTo>
                  <a:lnTo>
                    <a:pt x="52" y="42"/>
                  </a:lnTo>
                  <a:lnTo>
                    <a:pt x="52" y="42"/>
                  </a:lnTo>
                  <a:lnTo>
                    <a:pt x="52" y="42"/>
                  </a:lnTo>
                  <a:lnTo>
                    <a:pt x="52" y="42"/>
                  </a:lnTo>
                  <a:lnTo>
                    <a:pt x="48" y="42"/>
                  </a:lnTo>
                  <a:lnTo>
                    <a:pt x="48" y="42"/>
                  </a:lnTo>
                  <a:lnTo>
                    <a:pt x="52" y="46"/>
                  </a:lnTo>
                  <a:lnTo>
                    <a:pt x="52" y="46"/>
                  </a:lnTo>
                  <a:lnTo>
                    <a:pt x="52" y="46"/>
                  </a:lnTo>
                  <a:lnTo>
                    <a:pt x="52" y="48"/>
                  </a:lnTo>
                  <a:lnTo>
                    <a:pt x="52" y="48"/>
                  </a:lnTo>
                  <a:lnTo>
                    <a:pt x="56" y="48"/>
                  </a:lnTo>
                  <a:lnTo>
                    <a:pt x="56" y="48"/>
                  </a:lnTo>
                  <a:lnTo>
                    <a:pt x="56" y="48"/>
                  </a:lnTo>
                  <a:lnTo>
                    <a:pt x="56" y="52"/>
                  </a:lnTo>
                  <a:lnTo>
                    <a:pt x="56" y="52"/>
                  </a:lnTo>
                  <a:lnTo>
                    <a:pt x="52" y="52"/>
                  </a:lnTo>
                  <a:lnTo>
                    <a:pt x="52" y="52"/>
                  </a:lnTo>
                  <a:lnTo>
                    <a:pt x="52" y="52"/>
                  </a:lnTo>
                  <a:lnTo>
                    <a:pt x="52" y="56"/>
                  </a:lnTo>
                  <a:lnTo>
                    <a:pt x="52" y="60"/>
                  </a:lnTo>
                  <a:lnTo>
                    <a:pt x="52" y="64"/>
                  </a:lnTo>
                  <a:lnTo>
                    <a:pt x="52" y="64"/>
                  </a:lnTo>
                  <a:lnTo>
                    <a:pt x="52" y="64"/>
                  </a:lnTo>
                  <a:lnTo>
                    <a:pt x="52" y="64"/>
                  </a:lnTo>
                  <a:lnTo>
                    <a:pt x="52" y="64"/>
                  </a:lnTo>
                  <a:lnTo>
                    <a:pt x="52" y="68"/>
                  </a:lnTo>
                  <a:lnTo>
                    <a:pt x="52" y="68"/>
                  </a:lnTo>
                  <a:lnTo>
                    <a:pt x="52" y="68"/>
                  </a:lnTo>
                  <a:lnTo>
                    <a:pt x="52" y="68"/>
                  </a:lnTo>
                  <a:lnTo>
                    <a:pt x="52" y="68"/>
                  </a:lnTo>
                  <a:lnTo>
                    <a:pt x="52" y="68"/>
                  </a:lnTo>
                  <a:lnTo>
                    <a:pt x="52" y="72"/>
                  </a:lnTo>
                  <a:lnTo>
                    <a:pt x="52" y="72"/>
                  </a:lnTo>
                  <a:lnTo>
                    <a:pt x="52" y="76"/>
                  </a:lnTo>
                  <a:lnTo>
                    <a:pt x="52" y="76"/>
                  </a:lnTo>
                  <a:lnTo>
                    <a:pt x="52" y="78"/>
                  </a:lnTo>
                  <a:lnTo>
                    <a:pt x="52" y="78"/>
                  </a:lnTo>
                  <a:lnTo>
                    <a:pt x="52" y="78"/>
                  </a:lnTo>
                  <a:lnTo>
                    <a:pt x="52" y="78"/>
                  </a:lnTo>
                  <a:lnTo>
                    <a:pt x="56" y="78"/>
                  </a:lnTo>
                  <a:lnTo>
                    <a:pt x="56" y="78"/>
                  </a:lnTo>
                  <a:lnTo>
                    <a:pt x="56" y="78"/>
                  </a:lnTo>
                  <a:lnTo>
                    <a:pt x="56" y="78"/>
                  </a:lnTo>
                  <a:lnTo>
                    <a:pt x="56" y="82"/>
                  </a:lnTo>
                  <a:lnTo>
                    <a:pt x="56" y="82"/>
                  </a:lnTo>
                  <a:lnTo>
                    <a:pt x="56" y="82"/>
                  </a:lnTo>
                  <a:lnTo>
                    <a:pt x="56" y="82"/>
                  </a:lnTo>
                  <a:lnTo>
                    <a:pt x="56" y="82"/>
                  </a:lnTo>
                  <a:lnTo>
                    <a:pt x="56" y="82"/>
                  </a:lnTo>
                  <a:lnTo>
                    <a:pt x="60" y="82"/>
                  </a:lnTo>
                  <a:lnTo>
                    <a:pt x="60" y="86"/>
                  </a:lnTo>
                  <a:lnTo>
                    <a:pt x="60" y="86"/>
                  </a:lnTo>
                  <a:lnTo>
                    <a:pt x="60" y="86"/>
                  </a:lnTo>
                  <a:lnTo>
                    <a:pt x="62" y="86"/>
                  </a:lnTo>
                  <a:lnTo>
                    <a:pt x="62" y="86"/>
                  </a:lnTo>
                  <a:lnTo>
                    <a:pt x="62" y="90"/>
                  </a:lnTo>
                  <a:lnTo>
                    <a:pt x="60" y="90"/>
                  </a:lnTo>
                  <a:lnTo>
                    <a:pt x="60" y="90"/>
                  </a:lnTo>
                  <a:lnTo>
                    <a:pt x="60" y="90"/>
                  </a:lnTo>
                  <a:lnTo>
                    <a:pt x="60" y="90"/>
                  </a:lnTo>
                  <a:lnTo>
                    <a:pt x="60" y="90"/>
                  </a:lnTo>
                  <a:lnTo>
                    <a:pt x="60" y="90"/>
                  </a:lnTo>
                  <a:lnTo>
                    <a:pt x="60" y="94"/>
                  </a:lnTo>
                  <a:lnTo>
                    <a:pt x="60" y="94"/>
                  </a:lnTo>
                  <a:lnTo>
                    <a:pt x="60" y="94"/>
                  </a:lnTo>
                  <a:lnTo>
                    <a:pt x="60" y="94"/>
                  </a:lnTo>
                  <a:lnTo>
                    <a:pt x="60" y="94"/>
                  </a:lnTo>
                  <a:lnTo>
                    <a:pt x="56" y="94"/>
                  </a:lnTo>
                  <a:lnTo>
                    <a:pt x="56" y="94"/>
                  </a:lnTo>
                  <a:lnTo>
                    <a:pt x="56" y="94"/>
                  </a:lnTo>
                  <a:lnTo>
                    <a:pt x="56" y="94"/>
                  </a:lnTo>
                  <a:lnTo>
                    <a:pt x="56" y="94"/>
                  </a:lnTo>
                  <a:lnTo>
                    <a:pt x="52" y="94"/>
                  </a:lnTo>
                  <a:lnTo>
                    <a:pt x="52" y="94"/>
                  </a:lnTo>
                  <a:lnTo>
                    <a:pt x="52" y="94"/>
                  </a:lnTo>
                  <a:lnTo>
                    <a:pt x="52" y="90"/>
                  </a:lnTo>
                  <a:lnTo>
                    <a:pt x="52" y="90"/>
                  </a:lnTo>
                  <a:lnTo>
                    <a:pt x="52" y="90"/>
                  </a:lnTo>
                  <a:lnTo>
                    <a:pt x="52" y="90"/>
                  </a:lnTo>
                  <a:lnTo>
                    <a:pt x="52" y="90"/>
                  </a:lnTo>
                  <a:lnTo>
                    <a:pt x="52" y="90"/>
                  </a:lnTo>
                  <a:lnTo>
                    <a:pt x="48" y="90"/>
                  </a:lnTo>
                  <a:lnTo>
                    <a:pt x="48" y="90"/>
                  </a:lnTo>
                  <a:lnTo>
                    <a:pt x="48" y="90"/>
                  </a:lnTo>
                  <a:lnTo>
                    <a:pt x="48" y="90"/>
                  </a:lnTo>
                  <a:lnTo>
                    <a:pt x="48" y="90"/>
                  </a:lnTo>
                  <a:lnTo>
                    <a:pt x="48" y="90"/>
                  </a:lnTo>
                  <a:lnTo>
                    <a:pt x="48" y="90"/>
                  </a:lnTo>
                  <a:lnTo>
                    <a:pt x="48" y="90"/>
                  </a:lnTo>
                  <a:lnTo>
                    <a:pt x="48" y="90"/>
                  </a:lnTo>
                  <a:lnTo>
                    <a:pt x="48" y="90"/>
                  </a:lnTo>
                  <a:lnTo>
                    <a:pt x="48" y="90"/>
                  </a:lnTo>
                  <a:lnTo>
                    <a:pt x="48" y="90"/>
                  </a:lnTo>
                  <a:lnTo>
                    <a:pt x="48" y="90"/>
                  </a:lnTo>
                  <a:lnTo>
                    <a:pt x="48" y="90"/>
                  </a:lnTo>
                  <a:lnTo>
                    <a:pt x="52" y="90"/>
                  </a:lnTo>
                  <a:lnTo>
                    <a:pt x="52" y="90"/>
                  </a:lnTo>
                  <a:lnTo>
                    <a:pt x="52" y="90"/>
                  </a:lnTo>
                  <a:lnTo>
                    <a:pt x="52" y="90"/>
                  </a:lnTo>
                  <a:lnTo>
                    <a:pt x="52" y="90"/>
                  </a:lnTo>
                  <a:lnTo>
                    <a:pt x="52" y="90"/>
                  </a:lnTo>
                  <a:lnTo>
                    <a:pt x="52" y="90"/>
                  </a:lnTo>
                  <a:lnTo>
                    <a:pt x="52" y="94"/>
                  </a:lnTo>
                  <a:lnTo>
                    <a:pt x="52" y="94"/>
                  </a:lnTo>
                  <a:lnTo>
                    <a:pt x="56" y="94"/>
                  </a:lnTo>
                  <a:lnTo>
                    <a:pt x="52" y="94"/>
                  </a:lnTo>
                  <a:lnTo>
                    <a:pt x="52" y="94"/>
                  </a:lnTo>
                  <a:lnTo>
                    <a:pt x="48" y="94"/>
                  </a:lnTo>
                  <a:lnTo>
                    <a:pt x="48" y="94"/>
                  </a:lnTo>
                  <a:lnTo>
                    <a:pt x="48" y="94"/>
                  </a:lnTo>
                  <a:lnTo>
                    <a:pt x="48" y="94"/>
                  </a:lnTo>
                  <a:lnTo>
                    <a:pt x="48" y="94"/>
                  </a:lnTo>
                  <a:lnTo>
                    <a:pt x="44" y="98"/>
                  </a:lnTo>
                  <a:lnTo>
                    <a:pt x="44" y="98"/>
                  </a:lnTo>
                  <a:lnTo>
                    <a:pt x="44" y="98"/>
                  </a:lnTo>
                  <a:lnTo>
                    <a:pt x="40" y="98"/>
                  </a:lnTo>
                  <a:lnTo>
                    <a:pt x="40" y="98"/>
                  </a:lnTo>
                  <a:lnTo>
                    <a:pt x="40" y="98"/>
                  </a:lnTo>
                  <a:lnTo>
                    <a:pt x="40" y="98"/>
                  </a:lnTo>
                  <a:lnTo>
                    <a:pt x="36" y="102"/>
                  </a:lnTo>
                  <a:lnTo>
                    <a:pt x="36" y="102"/>
                  </a:lnTo>
                  <a:lnTo>
                    <a:pt x="36" y="102"/>
                  </a:lnTo>
                  <a:lnTo>
                    <a:pt x="36" y="102"/>
                  </a:lnTo>
                  <a:lnTo>
                    <a:pt x="36" y="102"/>
                  </a:lnTo>
                  <a:lnTo>
                    <a:pt x="34" y="102"/>
                  </a:lnTo>
                  <a:lnTo>
                    <a:pt x="34" y="102"/>
                  </a:lnTo>
                  <a:lnTo>
                    <a:pt x="34" y="102"/>
                  </a:lnTo>
                  <a:lnTo>
                    <a:pt x="34" y="104"/>
                  </a:lnTo>
                  <a:lnTo>
                    <a:pt x="34" y="104"/>
                  </a:lnTo>
                  <a:lnTo>
                    <a:pt x="30" y="104"/>
                  </a:lnTo>
                  <a:lnTo>
                    <a:pt x="30" y="104"/>
                  </a:lnTo>
                  <a:lnTo>
                    <a:pt x="30" y="104"/>
                  </a:lnTo>
                  <a:lnTo>
                    <a:pt x="30" y="104"/>
                  </a:lnTo>
                  <a:lnTo>
                    <a:pt x="30" y="104"/>
                  </a:lnTo>
                  <a:lnTo>
                    <a:pt x="30" y="104"/>
                  </a:lnTo>
                  <a:lnTo>
                    <a:pt x="26" y="104"/>
                  </a:lnTo>
                  <a:lnTo>
                    <a:pt x="26" y="104"/>
                  </a:lnTo>
                  <a:lnTo>
                    <a:pt x="26" y="104"/>
                  </a:lnTo>
                  <a:lnTo>
                    <a:pt x="26" y="104"/>
                  </a:lnTo>
                  <a:lnTo>
                    <a:pt x="22" y="104"/>
                  </a:lnTo>
                  <a:lnTo>
                    <a:pt x="22" y="104"/>
                  </a:lnTo>
                  <a:lnTo>
                    <a:pt x="22" y="104"/>
                  </a:lnTo>
                  <a:lnTo>
                    <a:pt x="22" y="108"/>
                  </a:lnTo>
                  <a:lnTo>
                    <a:pt x="22" y="108"/>
                  </a:lnTo>
                  <a:lnTo>
                    <a:pt x="18" y="108"/>
                  </a:lnTo>
                  <a:lnTo>
                    <a:pt x="18" y="112"/>
                  </a:lnTo>
                  <a:lnTo>
                    <a:pt x="14" y="112"/>
                  </a:lnTo>
                  <a:lnTo>
                    <a:pt x="14" y="112"/>
                  </a:lnTo>
                  <a:lnTo>
                    <a:pt x="14" y="112"/>
                  </a:lnTo>
                  <a:lnTo>
                    <a:pt x="10" y="108"/>
                  </a:lnTo>
                  <a:lnTo>
                    <a:pt x="10" y="108"/>
                  </a:lnTo>
                  <a:lnTo>
                    <a:pt x="10" y="108"/>
                  </a:lnTo>
                  <a:lnTo>
                    <a:pt x="10" y="108"/>
                  </a:lnTo>
                  <a:lnTo>
                    <a:pt x="10" y="108"/>
                  </a:lnTo>
                  <a:lnTo>
                    <a:pt x="10" y="108"/>
                  </a:lnTo>
                  <a:lnTo>
                    <a:pt x="10" y="108"/>
                  </a:lnTo>
                  <a:lnTo>
                    <a:pt x="6" y="108"/>
                  </a:lnTo>
                  <a:lnTo>
                    <a:pt x="6" y="108"/>
                  </a:lnTo>
                  <a:lnTo>
                    <a:pt x="6" y="108"/>
                  </a:lnTo>
                  <a:lnTo>
                    <a:pt x="4" y="104"/>
                  </a:lnTo>
                  <a:lnTo>
                    <a:pt x="4" y="104"/>
                  </a:lnTo>
                  <a:lnTo>
                    <a:pt x="4" y="104"/>
                  </a:lnTo>
                  <a:lnTo>
                    <a:pt x="0" y="104"/>
                  </a:lnTo>
                  <a:lnTo>
                    <a:pt x="0" y="104"/>
                  </a:lnTo>
                  <a:lnTo>
                    <a:pt x="0" y="104"/>
                  </a:lnTo>
                  <a:lnTo>
                    <a:pt x="0" y="104"/>
                  </a:lnTo>
                  <a:lnTo>
                    <a:pt x="0" y="104"/>
                  </a:lnTo>
                  <a:lnTo>
                    <a:pt x="4" y="104"/>
                  </a:lnTo>
                  <a:lnTo>
                    <a:pt x="4" y="104"/>
                  </a:lnTo>
                  <a:lnTo>
                    <a:pt x="6" y="104"/>
                  </a:lnTo>
                  <a:lnTo>
                    <a:pt x="6" y="104"/>
                  </a:lnTo>
                  <a:lnTo>
                    <a:pt x="6" y="104"/>
                  </a:lnTo>
                  <a:lnTo>
                    <a:pt x="6" y="104"/>
                  </a:lnTo>
                  <a:lnTo>
                    <a:pt x="6" y="104"/>
                  </a:lnTo>
                  <a:lnTo>
                    <a:pt x="4" y="102"/>
                  </a:lnTo>
                  <a:lnTo>
                    <a:pt x="4" y="102"/>
                  </a:lnTo>
                  <a:lnTo>
                    <a:pt x="6" y="102"/>
                  </a:lnTo>
                  <a:lnTo>
                    <a:pt x="6" y="98"/>
                  </a:lnTo>
                  <a:lnTo>
                    <a:pt x="4" y="98"/>
                  </a:lnTo>
                  <a:lnTo>
                    <a:pt x="4" y="98"/>
                  </a:lnTo>
                  <a:lnTo>
                    <a:pt x="4" y="98"/>
                  </a:lnTo>
                  <a:lnTo>
                    <a:pt x="4" y="98"/>
                  </a:lnTo>
                  <a:lnTo>
                    <a:pt x="4" y="98"/>
                  </a:lnTo>
                  <a:lnTo>
                    <a:pt x="4" y="98"/>
                  </a:lnTo>
                  <a:lnTo>
                    <a:pt x="4" y="94"/>
                  </a:lnTo>
                  <a:lnTo>
                    <a:pt x="4" y="94"/>
                  </a:lnTo>
                  <a:lnTo>
                    <a:pt x="0" y="90"/>
                  </a:lnTo>
                  <a:lnTo>
                    <a:pt x="0" y="86"/>
                  </a:lnTo>
                  <a:lnTo>
                    <a:pt x="0" y="86"/>
                  </a:lnTo>
                  <a:lnTo>
                    <a:pt x="0" y="86"/>
                  </a:lnTo>
                  <a:lnTo>
                    <a:pt x="0" y="86"/>
                  </a:lnTo>
                  <a:lnTo>
                    <a:pt x="0" y="86"/>
                  </a:lnTo>
                  <a:lnTo>
                    <a:pt x="0" y="8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69" name="Freeform 148">
              <a:extLst>
                <a:ext uri="{FF2B5EF4-FFF2-40B4-BE49-F238E27FC236}">
                  <a16:creationId xmlns:a16="http://schemas.microsoft.com/office/drawing/2014/main" id="{893DE066-95BA-D4D7-9F9D-A9161B397093}"/>
                </a:ext>
              </a:extLst>
            </p:cNvPr>
            <p:cNvSpPr>
              <a:spLocks/>
            </p:cNvSpPr>
            <p:nvPr/>
          </p:nvSpPr>
          <p:spPr bwMode="auto">
            <a:xfrm>
              <a:off x="4057650" y="4213293"/>
              <a:ext cx="165100" cy="155575"/>
            </a:xfrm>
            <a:custGeom>
              <a:avLst/>
              <a:gdLst>
                <a:gd name="T0" fmla="*/ 96 w 104"/>
                <a:gd name="T1" fmla="*/ 86 h 98"/>
                <a:gd name="T2" fmla="*/ 92 w 104"/>
                <a:gd name="T3" fmla="*/ 90 h 98"/>
                <a:gd name="T4" fmla="*/ 90 w 104"/>
                <a:gd name="T5" fmla="*/ 86 h 98"/>
                <a:gd name="T6" fmla="*/ 86 w 104"/>
                <a:gd name="T7" fmla="*/ 94 h 98"/>
                <a:gd name="T8" fmla="*/ 82 w 104"/>
                <a:gd name="T9" fmla="*/ 94 h 98"/>
                <a:gd name="T10" fmla="*/ 78 w 104"/>
                <a:gd name="T11" fmla="*/ 90 h 98"/>
                <a:gd name="T12" fmla="*/ 78 w 104"/>
                <a:gd name="T13" fmla="*/ 86 h 98"/>
                <a:gd name="T14" fmla="*/ 74 w 104"/>
                <a:gd name="T15" fmla="*/ 74 h 98"/>
                <a:gd name="T16" fmla="*/ 66 w 104"/>
                <a:gd name="T17" fmla="*/ 74 h 98"/>
                <a:gd name="T18" fmla="*/ 60 w 104"/>
                <a:gd name="T19" fmla="*/ 74 h 98"/>
                <a:gd name="T20" fmla="*/ 64 w 104"/>
                <a:gd name="T21" fmla="*/ 64 h 98"/>
                <a:gd name="T22" fmla="*/ 60 w 104"/>
                <a:gd name="T23" fmla="*/ 60 h 98"/>
                <a:gd name="T24" fmla="*/ 56 w 104"/>
                <a:gd name="T25" fmla="*/ 52 h 98"/>
                <a:gd name="T26" fmla="*/ 48 w 104"/>
                <a:gd name="T27" fmla="*/ 48 h 98"/>
                <a:gd name="T28" fmla="*/ 40 w 104"/>
                <a:gd name="T29" fmla="*/ 48 h 98"/>
                <a:gd name="T30" fmla="*/ 34 w 104"/>
                <a:gd name="T31" fmla="*/ 52 h 98"/>
                <a:gd name="T32" fmla="*/ 30 w 104"/>
                <a:gd name="T33" fmla="*/ 60 h 98"/>
                <a:gd name="T34" fmla="*/ 26 w 104"/>
                <a:gd name="T35" fmla="*/ 64 h 98"/>
                <a:gd name="T36" fmla="*/ 22 w 104"/>
                <a:gd name="T37" fmla="*/ 60 h 98"/>
                <a:gd name="T38" fmla="*/ 18 w 104"/>
                <a:gd name="T39" fmla="*/ 56 h 98"/>
                <a:gd name="T40" fmla="*/ 18 w 104"/>
                <a:gd name="T41" fmla="*/ 52 h 98"/>
                <a:gd name="T42" fmla="*/ 18 w 104"/>
                <a:gd name="T43" fmla="*/ 48 h 98"/>
                <a:gd name="T44" fmla="*/ 14 w 104"/>
                <a:gd name="T45" fmla="*/ 44 h 98"/>
                <a:gd name="T46" fmla="*/ 8 w 104"/>
                <a:gd name="T47" fmla="*/ 38 h 98"/>
                <a:gd name="T48" fmla="*/ 8 w 104"/>
                <a:gd name="T49" fmla="*/ 34 h 98"/>
                <a:gd name="T50" fmla="*/ 4 w 104"/>
                <a:gd name="T51" fmla="*/ 30 h 98"/>
                <a:gd name="T52" fmla="*/ 0 w 104"/>
                <a:gd name="T53" fmla="*/ 30 h 98"/>
                <a:gd name="T54" fmla="*/ 0 w 104"/>
                <a:gd name="T55" fmla="*/ 30 h 98"/>
                <a:gd name="T56" fmla="*/ 4 w 104"/>
                <a:gd name="T57" fmla="*/ 22 h 98"/>
                <a:gd name="T58" fmla="*/ 8 w 104"/>
                <a:gd name="T59" fmla="*/ 22 h 98"/>
                <a:gd name="T60" fmla="*/ 14 w 104"/>
                <a:gd name="T61" fmla="*/ 18 h 98"/>
                <a:gd name="T62" fmla="*/ 14 w 104"/>
                <a:gd name="T63" fmla="*/ 12 h 98"/>
                <a:gd name="T64" fmla="*/ 18 w 104"/>
                <a:gd name="T65" fmla="*/ 8 h 98"/>
                <a:gd name="T66" fmla="*/ 18 w 104"/>
                <a:gd name="T67" fmla="*/ 4 h 98"/>
                <a:gd name="T68" fmla="*/ 26 w 104"/>
                <a:gd name="T69" fmla="*/ 0 h 98"/>
                <a:gd name="T70" fmla="*/ 30 w 104"/>
                <a:gd name="T71" fmla="*/ 4 h 98"/>
                <a:gd name="T72" fmla="*/ 36 w 104"/>
                <a:gd name="T73" fmla="*/ 4 h 98"/>
                <a:gd name="T74" fmla="*/ 40 w 104"/>
                <a:gd name="T75" fmla="*/ 8 h 98"/>
                <a:gd name="T76" fmla="*/ 48 w 104"/>
                <a:gd name="T77" fmla="*/ 4 h 98"/>
                <a:gd name="T78" fmla="*/ 48 w 104"/>
                <a:gd name="T79" fmla="*/ 8 h 98"/>
                <a:gd name="T80" fmla="*/ 52 w 104"/>
                <a:gd name="T81" fmla="*/ 12 h 98"/>
                <a:gd name="T82" fmla="*/ 60 w 104"/>
                <a:gd name="T83" fmla="*/ 8 h 98"/>
                <a:gd name="T84" fmla="*/ 64 w 104"/>
                <a:gd name="T85" fmla="*/ 12 h 98"/>
                <a:gd name="T86" fmla="*/ 74 w 104"/>
                <a:gd name="T87" fmla="*/ 12 h 98"/>
                <a:gd name="T88" fmla="*/ 78 w 104"/>
                <a:gd name="T89" fmla="*/ 8 h 98"/>
                <a:gd name="T90" fmla="*/ 82 w 104"/>
                <a:gd name="T91" fmla="*/ 4 h 98"/>
                <a:gd name="T92" fmla="*/ 86 w 104"/>
                <a:gd name="T93" fmla="*/ 8 h 98"/>
                <a:gd name="T94" fmla="*/ 86 w 104"/>
                <a:gd name="T95" fmla="*/ 18 h 98"/>
                <a:gd name="T96" fmla="*/ 90 w 104"/>
                <a:gd name="T97" fmla="*/ 22 h 98"/>
                <a:gd name="T98" fmla="*/ 92 w 104"/>
                <a:gd name="T99" fmla="*/ 22 h 98"/>
                <a:gd name="T100" fmla="*/ 90 w 104"/>
                <a:gd name="T101" fmla="*/ 26 h 98"/>
                <a:gd name="T102" fmla="*/ 96 w 104"/>
                <a:gd name="T103" fmla="*/ 34 h 98"/>
                <a:gd name="T104" fmla="*/ 100 w 104"/>
                <a:gd name="T105" fmla="*/ 42 h 98"/>
                <a:gd name="T106" fmla="*/ 96 w 104"/>
                <a:gd name="T107" fmla="*/ 48 h 98"/>
                <a:gd name="T108" fmla="*/ 96 w 104"/>
                <a:gd name="T109" fmla="*/ 56 h 98"/>
                <a:gd name="T110" fmla="*/ 100 w 104"/>
                <a:gd name="T111" fmla="*/ 60 h 98"/>
                <a:gd name="T112" fmla="*/ 100 w 104"/>
                <a:gd name="T113" fmla="*/ 64 h 98"/>
                <a:gd name="T114" fmla="*/ 100 w 104"/>
                <a:gd name="T115" fmla="*/ 68 h 98"/>
                <a:gd name="T116" fmla="*/ 104 w 104"/>
                <a:gd name="T117" fmla="*/ 74 h 98"/>
                <a:gd name="T118" fmla="*/ 96 w 104"/>
                <a:gd name="T119" fmla="*/ 78 h 98"/>
                <a:gd name="T120" fmla="*/ 100 w 104"/>
                <a:gd name="T121" fmla="*/ 8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 h="98">
                  <a:moveTo>
                    <a:pt x="100" y="82"/>
                  </a:moveTo>
                  <a:lnTo>
                    <a:pt x="100" y="82"/>
                  </a:lnTo>
                  <a:lnTo>
                    <a:pt x="96" y="82"/>
                  </a:lnTo>
                  <a:lnTo>
                    <a:pt x="96" y="82"/>
                  </a:lnTo>
                  <a:lnTo>
                    <a:pt x="96" y="82"/>
                  </a:lnTo>
                  <a:lnTo>
                    <a:pt x="96" y="82"/>
                  </a:lnTo>
                  <a:lnTo>
                    <a:pt x="96" y="82"/>
                  </a:lnTo>
                  <a:lnTo>
                    <a:pt x="96" y="86"/>
                  </a:lnTo>
                  <a:lnTo>
                    <a:pt x="96" y="86"/>
                  </a:lnTo>
                  <a:lnTo>
                    <a:pt x="96" y="86"/>
                  </a:lnTo>
                  <a:lnTo>
                    <a:pt x="96" y="90"/>
                  </a:lnTo>
                  <a:lnTo>
                    <a:pt x="96" y="90"/>
                  </a:lnTo>
                  <a:lnTo>
                    <a:pt x="96" y="90"/>
                  </a:lnTo>
                  <a:lnTo>
                    <a:pt x="96" y="90"/>
                  </a:lnTo>
                  <a:lnTo>
                    <a:pt x="96" y="90"/>
                  </a:lnTo>
                  <a:lnTo>
                    <a:pt x="92" y="90"/>
                  </a:lnTo>
                  <a:lnTo>
                    <a:pt x="92" y="90"/>
                  </a:lnTo>
                  <a:lnTo>
                    <a:pt x="92" y="90"/>
                  </a:lnTo>
                  <a:lnTo>
                    <a:pt x="92" y="90"/>
                  </a:lnTo>
                  <a:lnTo>
                    <a:pt x="92" y="90"/>
                  </a:lnTo>
                  <a:lnTo>
                    <a:pt x="92" y="86"/>
                  </a:lnTo>
                  <a:lnTo>
                    <a:pt x="92" y="86"/>
                  </a:lnTo>
                  <a:lnTo>
                    <a:pt x="90" y="86"/>
                  </a:lnTo>
                  <a:lnTo>
                    <a:pt x="90" y="86"/>
                  </a:lnTo>
                  <a:lnTo>
                    <a:pt x="90" y="86"/>
                  </a:lnTo>
                  <a:lnTo>
                    <a:pt x="90" y="86"/>
                  </a:lnTo>
                  <a:lnTo>
                    <a:pt x="90" y="90"/>
                  </a:lnTo>
                  <a:lnTo>
                    <a:pt x="90" y="90"/>
                  </a:lnTo>
                  <a:lnTo>
                    <a:pt x="90" y="90"/>
                  </a:lnTo>
                  <a:lnTo>
                    <a:pt x="90" y="90"/>
                  </a:lnTo>
                  <a:lnTo>
                    <a:pt x="90" y="94"/>
                  </a:lnTo>
                  <a:lnTo>
                    <a:pt x="86" y="94"/>
                  </a:lnTo>
                  <a:lnTo>
                    <a:pt x="86" y="94"/>
                  </a:lnTo>
                  <a:lnTo>
                    <a:pt x="86" y="94"/>
                  </a:lnTo>
                  <a:lnTo>
                    <a:pt x="86" y="94"/>
                  </a:lnTo>
                  <a:lnTo>
                    <a:pt x="86" y="94"/>
                  </a:lnTo>
                  <a:lnTo>
                    <a:pt x="82" y="94"/>
                  </a:lnTo>
                  <a:lnTo>
                    <a:pt x="82" y="98"/>
                  </a:lnTo>
                  <a:lnTo>
                    <a:pt x="82" y="94"/>
                  </a:lnTo>
                  <a:lnTo>
                    <a:pt x="82" y="94"/>
                  </a:lnTo>
                  <a:lnTo>
                    <a:pt x="82" y="94"/>
                  </a:lnTo>
                  <a:lnTo>
                    <a:pt x="82" y="90"/>
                  </a:lnTo>
                  <a:lnTo>
                    <a:pt x="78" y="90"/>
                  </a:lnTo>
                  <a:lnTo>
                    <a:pt x="78" y="94"/>
                  </a:lnTo>
                  <a:lnTo>
                    <a:pt x="78" y="94"/>
                  </a:lnTo>
                  <a:lnTo>
                    <a:pt x="78" y="94"/>
                  </a:lnTo>
                  <a:lnTo>
                    <a:pt x="78" y="90"/>
                  </a:lnTo>
                  <a:lnTo>
                    <a:pt x="78" y="90"/>
                  </a:lnTo>
                  <a:lnTo>
                    <a:pt x="78" y="90"/>
                  </a:lnTo>
                  <a:lnTo>
                    <a:pt x="78" y="90"/>
                  </a:lnTo>
                  <a:lnTo>
                    <a:pt x="78" y="86"/>
                  </a:lnTo>
                  <a:lnTo>
                    <a:pt x="78" y="86"/>
                  </a:lnTo>
                  <a:lnTo>
                    <a:pt x="78" y="86"/>
                  </a:lnTo>
                  <a:lnTo>
                    <a:pt x="82" y="86"/>
                  </a:lnTo>
                  <a:lnTo>
                    <a:pt x="78" y="86"/>
                  </a:lnTo>
                  <a:lnTo>
                    <a:pt x="78" y="86"/>
                  </a:lnTo>
                  <a:lnTo>
                    <a:pt x="78" y="82"/>
                  </a:lnTo>
                  <a:lnTo>
                    <a:pt x="78" y="82"/>
                  </a:lnTo>
                  <a:lnTo>
                    <a:pt x="78" y="82"/>
                  </a:lnTo>
                  <a:lnTo>
                    <a:pt x="78" y="82"/>
                  </a:lnTo>
                  <a:lnTo>
                    <a:pt x="78" y="78"/>
                  </a:lnTo>
                  <a:lnTo>
                    <a:pt x="78" y="74"/>
                  </a:lnTo>
                  <a:lnTo>
                    <a:pt x="74" y="74"/>
                  </a:lnTo>
                  <a:lnTo>
                    <a:pt x="74" y="74"/>
                  </a:lnTo>
                  <a:lnTo>
                    <a:pt x="74" y="72"/>
                  </a:lnTo>
                  <a:lnTo>
                    <a:pt x="74" y="74"/>
                  </a:lnTo>
                  <a:lnTo>
                    <a:pt x="74" y="72"/>
                  </a:lnTo>
                  <a:lnTo>
                    <a:pt x="70" y="72"/>
                  </a:lnTo>
                  <a:lnTo>
                    <a:pt x="70" y="74"/>
                  </a:lnTo>
                  <a:lnTo>
                    <a:pt x="66" y="72"/>
                  </a:lnTo>
                  <a:lnTo>
                    <a:pt x="66" y="74"/>
                  </a:lnTo>
                  <a:lnTo>
                    <a:pt x="66" y="74"/>
                  </a:lnTo>
                  <a:lnTo>
                    <a:pt x="66" y="72"/>
                  </a:lnTo>
                  <a:lnTo>
                    <a:pt x="66" y="74"/>
                  </a:lnTo>
                  <a:lnTo>
                    <a:pt x="64" y="74"/>
                  </a:lnTo>
                  <a:lnTo>
                    <a:pt x="64" y="74"/>
                  </a:lnTo>
                  <a:lnTo>
                    <a:pt x="64" y="74"/>
                  </a:lnTo>
                  <a:lnTo>
                    <a:pt x="64" y="74"/>
                  </a:lnTo>
                  <a:lnTo>
                    <a:pt x="64" y="74"/>
                  </a:lnTo>
                  <a:lnTo>
                    <a:pt x="60" y="74"/>
                  </a:lnTo>
                  <a:lnTo>
                    <a:pt x="60" y="74"/>
                  </a:lnTo>
                  <a:lnTo>
                    <a:pt x="64" y="72"/>
                  </a:lnTo>
                  <a:lnTo>
                    <a:pt x="64" y="72"/>
                  </a:lnTo>
                  <a:lnTo>
                    <a:pt x="64" y="72"/>
                  </a:lnTo>
                  <a:lnTo>
                    <a:pt x="64" y="68"/>
                  </a:lnTo>
                  <a:lnTo>
                    <a:pt x="64" y="68"/>
                  </a:lnTo>
                  <a:lnTo>
                    <a:pt x="64" y="68"/>
                  </a:lnTo>
                  <a:lnTo>
                    <a:pt x="64" y="64"/>
                  </a:lnTo>
                  <a:lnTo>
                    <a:pt x="64" y="64"/>
                  </a:lnTo>
                  <a:lnTo>
                    <a:pt x="64" y="64"/>
                  </a:lnTo>
                  <a:lnTo>
                    <a:pt x="64" y="64"/>
                  </a:lnTo>
                  <a:lnTo>
                    <a:pt x="64" y="64"/>
                  </a:lnTo>
                  <a:lnTo>
                    <a:pt x="60" y="64"/>
                  </a:lnTo>
                  <a:lnTo>
                    <a:pt x="60" y="64"/>
                  </a:lnTo>
                  <a:lnTo>
                    <a:pt x="60" y="64"/>
                  </a:lnTo>
                  <a:lnTo>
                    <a:pt x="60" y="60"/>
                  </a:lnTo>
                  <a:lnTo>
                    <a:pt x="60" y="60"/>
                  </a:lnTo>
                  <a:lnTo>
                    <a:pt x="64" y="60"/>
                  </a:lnTo>
                  <a:lnTo>
                    <a:pt x="64" y="60"/>
                  </a:lnTo>
                  <a:lnTo>
                    <a:pt x="60" y="60"/>
                  </a:lnTo>
                  <a:lnTo>
                    <a:pt x="60" y="56"/>
                  </a:lnTo>
                  <a:lnTo>
                    <a:pt x="60" y="56"/>
                  </a:lnTo>
                  <a:lnTo>
                    <a:pt x="60" y="52"/>
                  </a:lnTo>
                  <a:lnTo>
                    <a:pt x="56" y="52"/>
                  </a:lnTo>
                  <a:lnTo>
                    <a:pt x="56" y="52"/>
                  </a:lnTo>
                  <a:lnTo>
                    <a:pt x="56" y="52"/>
                  </a:lnTo>
                  <a:lnTo>
                    <a:pt x="56" y="48"/>
                  </a:lnTo>
                  <a:lnTo>
                    <a:pt x="56" y="48"/>
                  </a:lnTo>
                  <a:lnTo>
                    <a:pt x="56" y="48"/>
                  </a:lnTo>
                  <a:lnTo>
                    <a:pt x="52" y="48"/>
                  </a:lnTo>
                  <a:lnTo>
                    <a:pt x="52" y="48"/>
                  </a:lnTo>
                  <a:lnTo>
                    <a:pt x="48" y="48"/>
                  </a:lnTo>
                  <a:lnTo>
                    <a:pt x="48" y="48"/>
                  </a:lnTo>
                  <a:lnTo>
                    <a:pt x="48" y="48"/>
                  </a:lnTo>
                  <a:lnTo>
                    <a:pt x="44" y="48"/>
                  </a:lnTo>
                  <a:lnTo>
                    <a:pt x="44" y="48"/>
                  </a:lnTo>
                  <a:lnTo>
                    <a:pt x="44" y="48"/>
                  </a:lnTo>
                  <a:lnTo>
                    <a:pt x="40" y="48"/>
                  </a:lnTo>
                  <a:lnTo>
                    <a:pt x="40" y="48"/>
                  </a:lnTo>
                  <a:lnTo>
                    <a:pt x="40" y="48"/>
                  </a:lnTo>
                  <a:lnTo>
                    <a:pt x="40" y="48"/>
                  </a:lnTo>
                  <a:lnTo>
                    <a:pt x="40" y="48"/>
                  </a:lnTo>
                  <a:lnTo>
                    <a:pt x="40" y="48"/>
                  </a:lnTo>
                  <a:lnTo>
                    <a:pt x="36" y="48"/>
                  </a:lnTo>
                  <a:lnTo>
                    <a:pt x="36" y="48"/>
                  </a:lnTo>
                  <a:lnTo>
                    <a:pt x="34" y="52"/>
                  </a:lnTo>
                  <a:lnTo>
                    <a:pt x="34" y="52"/>
                  </a:lnTo>
                  <a:lnTo>
                    <a:pt x="34" y="52"/>
                  </a:lnTo>
                  <a:lnTo>
                    <a:pt x="34" y="56"/>
                  </a:lnTo>
                  <a:lnTo>
                    <a:pt x="34" y="56"/>
                  </a:lnTo>
                  <a:lnTo>
                    <a:pt x="34" y="56"/>
                  </a:lnTo>
                  <a:lnTo>
                    <a:pt x="30" y="60"/>
                  </a:lnTo>
                  <a:lnTo>
                    <a:pt x="30" y="60"/>
                  </a:lnTo>
                  <a:lnTo>
                    <a:pt x="30" y="60"/>
                  </a:lnTo>
                  <a:lnTo>
                    <a:pt x="30" y="60"/>
                  </a:lnTo>
                  <a:lnTo>
                    <a:pt x="30" y="60"/>
                  </a:lnTo>
                  <a:lnTo>
                    <a:pt x="30" y="60"/>
                  </a:lnTo>
                  <a:lnTo>
                    <a:pt x="30" y="60"/>
                  </a:lnTo>
                  <a:lnTo>
                    <a:pt x="30" y="64"/>
                  </a:lnTo>
                  <a:lnTo>
                    <a:pt x="30" y="64"/>
                  </a:lnTo>
                  <a:lnTo>
                    <a:pt x="26" y="64"/>
                  </a:lnTo>
                  <a:lnTo>
                    <a:pt x="26" y="64"/>
                  </a:lnTo>
                  <a:lnTo>
                    <a:pt x="26" y="64"/>
                  </a:lnTo>
                  <a:lnTo>
                    <a:pt x="26" y="64"/>
                  </a:lnTo>
                  <a:lnTo>
                    <a:pt x="26" y="64"/>
                  </a:lnTo>
                  <a:lnTo>
                    <a:pt x="26" y="64"/>
                  </a:lnTo>
                  <a:lnTo>
                    <a:pt x="26" y="64"/>
                  </a:lnTo>
                  <a:lnTo>
                    <a:pt x="22" y="64"/>
                  </a:lnTo>
                  <a:lnTo>
                    <a:pt x="22" y="64"/>
                  </a:lnTo>
                  <a:lnTo>
                    <a:pt x="26" y="64"/>
                  </a:lnTo>
                  <a:lnTo>
                    <a:pt x="26" y="60"/>
                  </a:lnTo>
                  <a:lnTo>
                    <a:pt x="22" y="60"/>
                  </a:lnTo>
                  <a:lnTo>
                    <a:pt x="22" y="60"/>
                  </a:lnTo>
                  <a:lnTo>
                    <a:pt x="22" y="56"/>
                  </a:lnTo>
                  <a:lnTo>
                    <a:pt x="22" y="56"/>
                  </a:lnTo>
                  <a:lnTo>
                    <a:pt x="22" y="56"/>
                  </a:lnTo>
                  <a:lnTo>
                    <a:pt x="22" y="56"/>
                  </a:lnTo>
                  <a:lnTo>
                    <a:pt x="22" y="56"/>
                  </a:lnTo>
                  <a:lnTo>
                    <a:pt x="22" y="56"/>
                  </a:lnTo>
                  <a:lnTo>
                    <a:pt x="18" y="56"/>
                  </a:lnTo>
                  <a:lnTo>
                    <a:pt x="18" y="56"/>
                  </a:lnTo>
                  <a:lnTo>
                    <a:pt x="18" y="52"/>
                  </a:lnTo>
                  <a:lnTo>
                    <a:pt x="18" y="52"/>
                  </a:lnTo>
                  <a:lnTo>
                    <a:pt x="18" y="48"/>
                  </a:lnTo>
                  <a:lnTo>
                    <a:pt x="18" y="48"/>
                  </a:lnTo>
                  <a:lnTo>
                    <a:pt x="18" y="52"/>
                  </a:lnTo>
                  <a:lnTo>
                    <a:pt x="18" y="52"/>
                  </a:lnTo>
                  <a:lnTo>
                    <a:pt x="18" y="52"/>
                  </a:lnTo>
                  <a:lnTo>
                    <a:pt x="18" y="52"/>
                  </a:lnTo>
                  <a:lnTo>
                    <a:pt x="18" y="52"/>
                  </a:lnTo>
                  <a:lnTo>
                    <a:pt x="18" y="52"/>
                  </a:lnTo>
                  <a:lnTo>
                    <a:pt x="18" y="48"/>
                  </a:lnTo>
                  <a:lnTo>
                    <a:pt x="18" y="48"/>
                  </a:lnTo>
                  <a:lnTo>
                    <a:pt x="18" y="48"/>
                  </a:lnTo>
                  <a:lnTo>
                    <a:pt x="18" y="48"/>
                  </a:lnTo>
                  <a:lnTo>
                    <a:pt x="18" y="48"/>
                  </a:lnTo>
                  <a:lnTo>
                    <a:pt x="18" y="48"/>
                  </a:lnTo>
                  <a:lnTo>
                    <a:pt x="18" y="48"/>
                  </a:lnTo>
                  <a:lnTo>
                    <a:pt x="18" y="48"/>
                  </a:lnTo>
                  <a:lnTo>
                    <a:pt x="18" y="48"/>
                  </a:lnTo>
                  <a:lnTo>
                    <a:pt x="14" y="48"/>
                  </a:lnTo>
                  <a:lnTo>
                    <a:pt x="14" y="48"/>
                  </a:lnTo>
                  <a:lnTo>
                    <a:pt x="14" y="48"/>
                  </a:lnTo>
                  <a:lnTo>
                    <a:pt x="14" y="44"/>
                  </a:lnTo>
                  <a:lnTo>
                    <a:pt x="10" y="44"/>
                  </a:lnTo>
                  <a:lnTo>
                    <a:pt x="10" y="44"/>
                  </a:lnTo>
                  <a:lnTo>
                    <a:pt x="8" y="42"/>
                  </a:lnTo>
                  <a:lnTo>
                    <a:pt x="8" y="42"/>
                  </a:lnTo>
                  <a:lnTo>
                    <a:pt x="8" y="38"/>
                  </a:lnTo>
                  <a:lnTo>
                    <a:pt x="8" y="38"/>
                  </a:lnTo>
                  <a:lnTo>
                    <a:pt x="8" y="38"/>
                  </a:lnTo>
                  <a:lnTo>
                    <a:pt x="8" y="38"/>
                  </a:lnTo>
                  <a:lnTo>
                    <a:pt x="4" y="38"/>
                  </a:lnTo>
                  <a:lnTo>
                    <a:pt x="4" y="38"/>
                  </a:lnTo>
                  <a:lnTo>
                    <a:pt x="8" y="34"/>
                  </a:lnTo>
                  <a:lnTo>
                    <a:pt x="8" y="34"/>
                  </a:lnTo>
                  <a:lnTo>
                    <a:pt x="8" y="34"/>
                  </a:lnTo>
                  <a:lnTo>
                    <a:pt x="8" y="34"/>
                  </a:lnTo>
                  <a:lnTo>
                    <a:pt x="8" y="34"/>
                  </a:lnTo>
                  <a:lnTo>
                    <a:pt x="8" y="34"/>
                  </a:lnTo>
                  <a:lnTo>
                    <a:pt x="4" y="34"/>
                  </a:lnTo>
                  <a:lnTo>
                    <a:pt x="4" y="38"/>
                  </a:lnTo>
                  <a:lnTo>
                    <a:pt x="4" y="34"/>
                  </a:lnTo>
                  <a:lnTo>
                    <a:pt x="4" y="34"/>
                  </a:lnTo>
                  <a:lnTo>
                    <a:pt x="4" y="34"/>
                  </a:lnTo>
                  <a:lnTo>
                    <a:pt x="4" y="34"/>
                  </a:lnTo>
                  <a:lnTo>
                    <a:pt x="4" y="34"/>
                  </a:lnTo>
                  <a:lnTo>
                    <a:pt x="4" y="30"/>
                  </a:lnTo>
                  <a:lnTo>
                    <a:pt x="4" y="30"/>
                  </a:lnTo>
                  <a:lnTo>
                    <a:pt x="4" y="30"/>
                  </a:lnTo>
                  <a:lnTo>
                    <a:pt x="4" y="30"/>
                  </a:lnTo>
                  <a:lnTo>
                    <a:pt x="4" y="30"/>
                  </a:lnTo>
                  <a:lnTo>
                    <a:pt x="4" y="30"/>
                  </a:lnTo>
                  <a:lnTo>
                    <a:pt x="4" y="30"/>
                  </a:lnTo>
                  <a:lnTo>
                    <a:pt x="0" y="30"/>
                  </a:lnTo>
                  <a:lnTo>
                    <a:pt x="0" y="30"/>
                  </a:lnTo>
                  <a:lnTo>
                    <a:pt x="0" y="34"/>
                  </a:lnTo>
                  <a:lnTo>
                    <a:pt x="0" y="34"/>
                  </a:lnTo>
                  <a:lnTo>
                    <a:pt x="0" y="34"/>
                  </a:lnTo>
                  <a:lnTo>
                    <a:pt x="0" y="34"/>
                  </a:lnTo>
                  <a:lnTo>
                    <a:pt x="0" y="34"/>
                  </a:lnTo>
                  <a:lnTo>
                    <a:pt x="0" y="34"/>
                  </a:lnTo>
                  <a:lnTo>
                    <a:pt x="0" y="30"/>
                  </a:lnTo>
                  <a:lnTo>
                    <a:pt x="0" y="30"/>
                  </a:lnTo>
                  <a:lnTo>
                    <a:pt x="0" y="30"/>
                  </a:lnTo>
                  <a:lnTo>
                    <a:pt x="0" y="30"/>
                  </a:lnTo>
                  <a:lnTo>
                    <a:pt x="0" y="30"/>
                  </a:lnTo>
                  <a:lnTo>
                    <a:pt x="4" y="26"/>
                  </a:lnTo>
                  <a:lnTo>
                    <a:pt x="4" y="26"/>
                  </a:lnTo>
                  <a:lnTo>
                    <a:pt x="4" y="26"/>
                  </a:lnTo>
                  <a:lnTo>
                    <a:pt x="4" y="26"/>
                  </a:lnTo>
                  <a:lnTo>
                    <a:pt x="4" y="22"/>
                  </a:lnTo>
                  <a:lnTo>
                    <a:pt x="4" y="22"/>
                  </a:lnTo>
                  <a:lnTo>
                    <a:pt x="4" y="22"/>
                  </a:lnTo>
                  <a:lnTo>
                    <a:pt x="4" y="22"/>
                  </a:lnTo>
                  <a:lnTo>
                    <a:pt x="4" y="22"/>
                  </a:lnTo>
                  <a:lnTo>
                    <a:pt x="8" y="22"/>
                  </a:lnTo>
                  <a:lnTo>
                    <a:pt x="8" y="22"/>
                  </a:lnTo>
                  <a:lnTo>
                    <a:pt x="8" y="22"/>
                  </a:lnTo>
                  <a:lnTo>
                    <a:pt x="8" y="22"/>
                  </a:lnTo>
                  <a:lnTo>
                    <a:pt x="8" y="18"/>
                  </a:lnTo>
                  <a:lnTo>
                    <a:pt x="8" y="18"/>
                  </a:lnTo>
                  <a:lnTo>
                    <a:pt x="10" y="18"/>
                  </a:lnTo>
                  <a:lnTo>
                    <a:pt x="10" y="18"/>
                  </a:lnTo>
                  <a:lnTo>
                    <a:pt x="10" y="18"/>
                  </a:lnTo>
                  <a:lnTo>
                    <a:pt x="10" y="18"/>
                  </a:lnTo>
                  <a:lnTo>
                    <a:pt x="14" y="18"/>
                  </a:lnTo>
                  <a:lnTo>
                    <a:pt x="14" y="18"/>
                  </a:lnTo>
                  <a:lnTo>
                    <a:pt x="14" y="18"/>
                  </a:lnTo>
                  <a:lnTo>
                    <a:pt x="18" y="18"/>
                  </a:lnTo>
                  <a:lnTo>
                    <a:pt x="18" y="18"/>
                  </a:lnTo>
                  <a:lnTo>
                    <a:pt x="18" y="16"/>
                  </a:lnTo>
                  <a:lnTo>
                    <a:pt x="18" y="12"/>
                  </a:lnTo>
                  <a:lnTo>
                    <a:pt x="18" y="12"/>
                  </a:lnTo>
                  <a:lnTo>
                    <a:pt x="18" y="12"/>
                  </a:lnTo>
                  <a:lnTo>
                    <a:pt x="14" y="12"/>
                  </a:lnTo>
                  <a:lnTo>
                    <a:pt x="14" y="12"/>
                  </a:lnTo>
                  <a:lnTo>
                    <a:pt x="14" y="12"/>
                  </a:lnTo>
                  <a:lnTo>
                    <a:pt x="14" y="8"/>
                  </a:lnTo>
                  <a:lnTo>
                    <a:pt x="14" y="8"/>
                  </a:lnTo>
                  <a:lnTo>
                    <a:pt x="18" y="8"/>
                  </a:lnTo>
                  <a:lnTo>
                    <a:pt x="18" y="8"/>
                  </a:lnTo>
                  <a:lnTo>
                    <a:pt x="18" y="8"/>
                  </a:lnTo>
                  <a:lnTo>
                    <a:pt x="18" y="8"/>
                  </a:lnTo>
                  <a:lnTo>
                    <a:pt x="18" y="8"/>
                  </a:lnTo>
                  <a:lnTo>
                    <a:pt x="18" y="8"/>
                  </a:lnTo>
                  <a:lnTo>
                    <a:pt x="18" y="4"/>
                  </a:lnTo>
                  <a:lnTo>
                    <a:pt x="18" y="4"/>
                  </a:lnTo>
                  <a:lnTo>
                    <a:pt x="18" y="4"/>
                  </a:lnTo>
                  <a:lnTo>
                    <a:pt x="18" y="4"/>
                  </a:lnTo>
                  <a:lnTo>
                    <a:pt x="18" y="4"/>
                  </a:lnTo>
                  <a:lnTo>
                    <a:pt x="18" y="4"/>
                  </a:lnTo>
                  <a:lnTo>
                    <a:pt x="18" y="0"/>
                  </a:lnTo>
                  <a:lnTo>
                    <a:pt x="18" y="0"/>
                  </a:lnTo>
                  <a:lnTo>
                    <a:pt x="18" y="0"/>
                  </a:lnTo>
                  <a:lnTo>
                    <a:pt x="18" y="0"/>
                  </a:lnTo>
                  <a:lnTo>
                    <a:pt x="22" y="0"/>
                  </a:lnTo>
                  <a:lnTo>
                    <a:pt x="22" y="0"/>
                  </a:lnTo>
                  <a:lnTo>
                    <a:pt x="26" y="0"/>
                  </a:lnTo>
                  <a:lnTo>
                    <a:pt x="26" y="0"/>
                  </a:lnTo>
                  <a:lnTo>
                    <a:pt x="30" y="4"/>
                  </a:lnTo>
                  <a:lnTo>
                    <a:pt x="26" y="4"/>
                  </a:lnTo>
                  <a:lnTo>
                    <a:pt x="26" y="4"/>
                  </a:lnTo>
                  <a:lnTo>
                    <a:pt x="26" y="4"/>
                  </a:lnTo>
                  <a:lnTo>
                    <a:pt x="26" y="4"/>
                  </a:lnTo>
                  <a:lnTo>
                    <a:pt x="30" y="4"/>
                  </a:lnTo>
                  <a:lnTo>
                    <a:pt x="30" y="4"/>
                  </a:lnTo>
                  <a:lnTo>
                    <a:pt x="30" y="4"/>
                  </a:lnTo>
                  <a:lnTo>
                    <a:pt x="30" y="4"/>
                  </a:lnTo>
                  <a:lnTo>
                    <a:pt x="30" y="4"/>
                  </a:lnTo>
                  <a:lnTo>
                    <a:pt x="30" y="4"/>
                  </a:lnTo>
                  <a:lnTo>
                    <a:pt x="34" y="4"/>
                  </a:lnTo>
                  <a:lnTo>
                    <a:pt x="34" y="8"/>
                  </a:lnTo>
                  <a:lnTo>
                    <a:pt x="34" y="8"/>
                  </a:lnTo>
                  <a:lnTo>
                    <a:pt x="36" y="4"/>
                  </a:lnTo>
                  <a:lnTo>
                    <a:pt x="36" y="4"/>
                  </a:lnTo>
                  <a:lnTo>
                    <a:pt x="36" y="8"/>
                  </a:lnTo>
                  <a:lnTo>
                    <a:pt x="36" y="8"/>
                  </a:lnTo>
                  <a:lnTo>
                    <a:pt x="36" y="8"/>
                  </a:lnTo>
                  <a:lnTo>
                    <a:pt x="36" y="8"/>
                  </a:lnTo>
                  <a:lnTo>
                    <a:pt x="40" y="8"/>
                  </a:lnTo>
                  <a:lnTo>
                    <a:pt x="40" y="8"/>
                  </a:lnTo>
                  <a:lnTo>
                    <a:pt x="40" y="8"/>
                  </a:lnTo>
                  <a:lnTo>
                    <a:pt x="40" y="8"/>
                  </a:lnTo>
                  <a:lnTo>
                    <a:pt x="40" y="4"/>
                  </a:lnTo>
                  <a:lnTo>
                    <a:pt x="44" y="4"/>
                  </a:lnTo>
                  <a:lnTo>
                    <a:pt x="44" y="8"/>
                  </a:lnTo>
                  <a:lnTo>
                    <a:pt x="44" y="8"/>
                  </a:lnTo>
                  <a:lnTo>
                    <a:pt x="44" y="8"/>
                  </a:lnTo>
                  <a:lnTo>
                    <a:pt x="48" y="8"/>
                  </a:lnTo>
                  <a:lnTo>
                    <a:pt x="48" y="4"/>
                  </a:lnTo>
                  <a:lnTo>
                    <a:pt x="48" y="4"/>
                  </a:lnTo>
                  <a:lnTo>
                    <a:pt x="48" y="4"/>
                  </a:lnTo>
                  <a:lnTo>
                    <a:pt x="48" y="4"/>
                  </a:lnTo>
                  <a:lnTo>
                    <a:pt x="52" y="4"/>
                  </a:lnTo>
                  <a:lnTo>
                    <a:pt x="52" y="4"/>
                  </a:lnTo>
                  <a:lnTo>
                    <a:pt x="52" y="8"/>
                  </a:lnTo>
                  <a:lnTo>
                    <a:pt x="52" y="8"/>
                  </a:lnTo>
                  <a:lnTo>
                    <a:pt x="48" y="8"/>
                  </a:lnTo>
                  <a:lnTo>
                    <a:pt x="48" y="8"/>
                  </a:lnTo>
                  <a:lnTo>
                    <a:pt x="48" y="12"/>
                  </a:lnTo>
                  <a:lnTo>
                    <a:pt x="52" y="12"/>
                  </a:lnTo>
                  <a:lnTo>
                    <a:pt x="52" y="12"/>
                  </a:lnTo>
                  <a:lnTo>
                    <a:pt x="52" y="12"/>
                  </a:lnTo>
                  <a:lnTo>
                    <a:pt x="52" y="12"/>
                  </a:lnTo>
                  <a:lnTo>
                    <a:pt x="52" y="12"/>
                  </a:lnTo>
                  <a:lnTo>
                    <a:pt x="52" y="12"/>
                  </a:lnTo>
                  <a:lnTo>
                    <a:pt x="52" y="12"/>
                  </a:lnTo>
                  <a:lnTo>
                    <a:pt x="56" y="12"/>
                  </a:lnTo>
                  <a:lnTo>
                    <a:pt x="56" y="12"/>
                  </a:lnTo>
                  <a:lnTo>
                    <a:pt x="56" y="12"/>
                  </a:lnTo>
                  <a:lnTo>
                    <a:pt x="56" y="12"/>
                  </a:lnTo>
                  <a:lnTo>
                    <a:pt x="56" y="8"/>
                  </a:lnTo>
                  <a:lnTo>
                    <a:pt x="56" y="8"/>
                  </a:lnTo>
                  <a:lnTo>
                    <a:pt x="60" y="8"/>
                  </a:lnTo>
                  <a:lnTo>
                    <a:pt x="60" y="8"/>
                  </a:lnTo>
                  <a:lnTo>
                    <a:pt x="60" y="8"/>
                  </a:lnTo>
                  <a:lnTo>
                    <a:pt x="60" y="12"/>
                  </a:lnTo>
                  <a:lnTo>
                    <a:pt x="60" y="12"/>
                  </a:lnTo>
                  <a:lnTo>
                    <a:pt x="60" y="16"/>
                  </a:lnTo>
                  <a:lnTo>
                    <a:pt x="60" y="16"/>
                  </a:lnTo>
                  <a:lnTo>
                    <a:pt x="64" y="16"/>
                  </a:lnTo>
                  <a:lnTo>
                    <a:pt x="64" y="12"/>
                  </a:lnTo>
                  <a:lnTo>
                    <a:pt x="64" y="12"/>
                  </a:lnTo>
                  <a:lnTo>
                    <a:pt x="66" y="12"/>
                  </a:lnTo>
                  <a:lnTo>
                    <a:pt x="66" y="8"/>
                  </a:lnTo>
                  <a:lnTo>
                    <a:pt x="66" y="8"/>
                  </a:lnTo>
                  <a:lnTo>
                    <a:pt x="70" y="8"/>
                  </a:lnTo>
                  <a:lnTo>
                    <a:pt x="70" y="12"/>
                  </a:lnTo>
                  <a:lnTo>
                    <a:pt x="74" y="12"/>
                  </a:lnTo>
                  <a:lnTo>
                    <a:pt x="74" y="12"/>
                  </a:lnTo>
                  <a:lnTo>
                    <a:pt x="74" y="12"/>
                  </a:lnTo>
                  <a:lnTo>
                    <a:pt x="74" y="12"/>
                  </a:lnTo>
                  <a:lnTo>
                    <a:pt x="74" y="12"/>
                  </a:lnTo>
                  <a:lnTo>
                    <a:pt x="74" y="12"/>
                  </a:lnTo>
                  <a:lnTo>
                    <a:pt x="74" y="12"/>
                  </a:lnTo>
                  <a:lnTo>
                    <a:pt x="74" y="12"/>
                  </a:lnTo>
                  <a:lnTo>
                    <a:pt x="78" y="8"/>
                  </a:lnTo>
                  <a:lnTo>
                    <a:pt x="78" y="8"/>
                  </a:lnTo>
                  <a:lnTo>
                    <a:pt x="78" y="8"/>
                  </a:lnTo>
                  <a:lnTo>
                    <a:pt x="82" y="8"/>
                  </a:lnTo>
                  <a:lnTo>
                    <a:pt x="82" y="8"/>
                  </a:lnTo>
                  <a:lnTo>
                    <a:pt x="82" y="8"/>
                  </a:lnTo>
                  <a:lnTo>
                    <a:pt x="82" y="8"/>
                  </a:lnTo>
                  <a:lnTo>
                    <a:pt x="82" y="4"/>
                  </a:lnTo>
                  <a:lnTo>
                    <a:pt x="78" y="4"/>
                  </a:lnTo>
                  <a:lnTo>
                    <a:pt x="78" y="4"/>
                  </a:lnTo>
                  <a:lnTo>
                    <a:pt x="82" y="4"/>
                  </a:lnTo>
                  <a:lnTo>
                    <a:pt x="82" y="4"/>
                  </a:lnTo>
                  <a:lnTo>
                    <a:pt x="82" y="4"/>
                  </a:lnTo>
                  <a:lnTo>
                    <a:pt x="86" y="4"/>
                  </a:lnTo>
                  <a:lnTo>
                    <a:pt x="86" y="4"/>
                  </a:lnTo>
                  <a:lnTo>
                    <a:pt x="86" y="8"/>
                  </a:lnTo>
                  <a:lnTo>
                    <a:pt x="86" y="8"/>
                  </a:lnTo>
                  <a:lnTo>
                    <a:pt x="86" y="8"/>
                  </a:lnTo>
                  <a:lnTo>
                    <a:pt x="86" y="8"/>
                  </a:lnTo>
                  <a:lnTo>
                    <a:pt x="86" y="8"/>
                  </a:lnTo>
                  <a:lnTo>
                    <a:pt x="86" y="8"/>
                  </a:lnTo>
                  <a:lnTo>
                    <a:pt x="86" y="8"/>
                  </a:lnTo>
                  <a:lnTo>
                    <a:pt x="86" y="8"/>
                  </a:lnTo>
                  <a:lnTo>
                    <a:pt x="90" y="12"/>
                  </a:lnTo>
                  <a:lnTo>
                    <a:pt x="90" y="16"/>
                  </a:lnTo>
                  <a:lnTo>
                    <a:pt x="90" y="16"/>
                  </a:lnTo>
                  <a:lnTo>
                    <a:pt x="86" y="18"/>
                  </a:lnTo>
                  <a:lnTo>
                    <a:pt x="90" y="18"/>
                  </a:lnTo>
                  <a:lnTo>
                    <a:pt x="90" y="18"/>
                  </a:lnTo>
                  <a:lnTo>
                    <a:pt x="90" y="18"/>
                  </a:lnTo>
                  <a:lnTo>
                    <a:pt x="90" y="18"/>
                  </a:lnTo>
                  <a:lnTo>
                    <a:pt x="90" y="18"/>
                  </a:lnTo>
                  <a:lnTo>
                    <a:pt x="90" y="18"/>
                  </a:lnTo>
                  <a:lnTo>
                    <a:pt x="90" y="22"/>
                  </a:lnTo>
                  <a:lnTo>
                    <a:pt x="90" y="22"/>
                  </a:lnTo>
                  <a:lnTo>
                    <a:pt x="90" y="22"/>
                  </a:lnTo>
                  <a:lnTo>
                    <a:pt x="90" y="22"/>
                  </a:lnTo>
                  <a:lnTo>
                    <a:pt x="92" y="22"/>
                  </a:lnTo>
                  <a:lnTo>
                    <a:pt x="92" y="22"/>
                  </a:lnTo>
                  <a:lnTo>
                    <a:pt x="92" y="22"/>
                  </a:lnTo>
                  <a:lnTo>
                    <a:pt x="92" y="22"/>
                  </a:lnTo>
                  <a:lnTo>
                    <a:pt x="92" y="22"/>
                  </a:lnTo>
                  <a:lnTo>
                    <a:pt x="92" y="22"/>
                  </a:lnTo>
                  <a:lnTo>
                    <a:pt x="92" y="22"/>
                  </a:lnTo>
                  <a:lnTo>
                    <a:pt x="92" y="26"/>
                  </a:lnTo>
                  <a:lnTo>
                    <a:pt x="92" y="26"/>
                  </a:lnTo>
                  <a:lnTo>
                    <a:pt x="92" y="26"/>
                  </a:lnTo>
                  <a:lnTo>
                    <a:pt x="92" y="26"/>
                  </a:lnTo>
                  <a:lnTo>
                    <a:pt x="92" y="26"/>
                  </a:lnTo>
                  <a:lnTo>
                    <a:pt x="92" y="26"/>
                  </a:lnTo>
                  <a:lnTo>
                    <a:pt x="90" y="26"/>
                  </a:lnTo>
                  <a:lnTo>
                    <a:pt x="90" y="30"/>
                  </a:lnTo>
                  <a:lnTo>
                    <a:pt x="90" y="30"/>
                  </a:lnTo>
                  <a:lnTo>
                    <a:pt x="90" y="30"/>
                  </a:lnTo>
                  <a:lnTo>
                    <a:pt x="92" y="30"/>
                  </a:lnTo>
                  <a:lnTo>
                    <a:pt x="92" y="30"/>
                  </a:lnTo>
                  <a:lnTo>
                    <a:pt x="92" y="30"/>
                  </a:lnTo>
                  <a:lnTo>
                    <a:pt x="96" y="30"/>
                  </a:lnTo>
                  <a:lnTo>
                    <a:pt x="96" y="34"/>
                  </a:lnTo>
                  <a:lnTo>
                    <a:pt x="92" y="34"/>
                  </a:lnTo>
                  <a:lnTo>
                    <a:pt x="96" y="38"/>
                  </a:lnTo>
                  <a:lnTo>
                    <a:pt x="96" y="38"/>
                  </a:lnTo>
                  <a:lnTo>
                    <a:pt x="96" y="42"/>
                  </a:lnTo>
                  <a:lnTo>
                    <a:pt x="96" y="42"/>
                  </a:lnTo>
                  <a:lnTo>
                    <a:pt x="96" y="42"/>
                  </a:lnTo>
                  <a:lnTo>
                    <a:pt x="100" y="42"/>
                  </a:lnTo>
                  <a:lnTo>
                    <a:pt x="100" y="42"/>
                  </a:lnTo>
                  <a:lnTo>
                    <a:pt x="100" y="44"/>
                  </a:lnTo>
                  <a:lnTo>
                    <a:pt x="100" y="44"/>
                  </a:lnTo>
                  <a:lnTo>
                    <a:pt x="100" y="44"/>
                  </a:lnTo>
                  <a:lnTo>
                    <a:pt x="96" y="44"/>
                  </a:lnTo>
                  <a:lnTo>
                    <a:pt x="96" y="44"/>
                  </a:lnTo>
                  <a:lnTo>
                    <a:pt x="96" y="44"/>
                  </a:lnTo>
                  <a:lnTo>
                    <a:pt x="96" y="48"/>
                  </a:lnTo>
                  <a:lnTo>
                    <a:pt x="96" y="48"/>
                  </a:lnTo>
                  <a:lnTo>
                    <a:pt x="96" y="48"/>
                  </a:lnTo>
                  <a:lnTo>
                    <a:pt x="96" y="48"/>
                  </a:lnTo>
                  <a:lnTo>
                    <a:pt x="96" y="48"/>
                  </a:lnTo>
                  <a:lnTo>
                    <a:pt x="96" y="48"/>
                  </a:lnTo>
                  <a:lnTo>
                    <a:pt x="96" y="48"/>
                  </a:lnTo>
                  <a:lnTo>
                    <a:pt x="96" y="52"/>
                  </a:lnTo>
                  <a:lnTo>
                    <a:pt x="96" y="56"/>
                  </a:lnTo>
                  <a:lnTo>
                    <a:pt x="96" y="56"/>
                  </a:lnTo>
                  <a:lnTo>
                    <a:pt x="96" y="56"/>
                  </a:lnTo>
                  <a:lnTo>
                    <a:pt x="96" y="56"/>
                  </a:lnTo>
                  <a:lnTo>
                    <a:pt x="96" y="56"/>
                  </a:lnTo>
                  <a:lnTo>
                    <a:pt x="96" y="56"/>
                  </a:lnTo>
                  <a:lnTo>
                    <a:pt x="100" y="56"/>
                  </a:lnTo>
                  <a:lnTo>
                    <a:pt x="100" y="56"/>
                  </a:lnTo>
                  <a:lnTo>
                    <a:pt x="100" y="60"/>
                  </a:lnTo>
                  <a:lnTo>
                    <a:pt x="100" y="60"/>
                  </a:lnTo>
                  <a:lnTo>
                    <a:pt x="100" y="60"/>
                  </a:lnTo>
                  <a:lnTo>
                    <a:pt x="100" y="60"/>
                  </a:lnTo>
                  <a:lnTo>
                    <a:pt x="100" y="64"/>
                  </a:lnTo>
                  <a:lnTo>
                    <a:pt x="104" y="64"/>
                  </a:lnTo>
                  <a:lnTo>
                    <a:pt x="104" y="64"/>
                  </a:lnTo>
                  <a:lnTo>
                    <a:pt x="100" y="64"/>
                  </a:lnTo>
                  <a:lnTo>
                    <a:pt x="100" y="64"/>
                  </a:lnTo>
                  <a:lnTo>
                    <a:pt x="100" y="64"/>
                  </a:lnTo>
                  <a:lnTo>
                    <a:pt x="100" y="64"/>
                  </a:lnTo>
                  <a:lnTo>
                    <a:pt x="100" y="64"/>
                  </a:lnTo>
                  <a:lnTo>
                    <a:pt x="100" y="68"/>
                  </a:lnTo>
                  <a:lnTo>
                    <a:pt x="100" y="68"/>
                  </a:lnTo>
                  <a:lnTo>
                    <a:pt x="100" y="68"/>
                  </a:lnTo>
                  <a:lnTo>
                    <a:pt x="100" y="68"/>
                  </a:lnTo>
                  <a:lnTo>
                    <a:pt x="100" y="68"/>
                  </a:lnTo>
                  <a:lnTo>
                    <a:pt x="100" y="68"/>
                  </a:lnTo>
                  <a:lnTo>
                    <a:pt x="104" y="68"/>
                  </a:lnTo>
                  <a:lnTo>
                    <a:pt x="104" y="72"/>
                  </a:lnTo>
                  <a:lnTo>
                    <a:pt x="104" y="72"/>
                  </a:lnTo>
                  <a:lnTo>
                    <a:pt x="104" y="74"/>
                  </a:lnTo>
                  <a:lnTo>
                    <a:pt x="104" y="74"/>
                  </a:lnTo>
                  <a:lnTo>
                    <a:pt x="104" y="74"/>
                  </a:lnTo>
                  <a:lnTo>
                    <a:pt x="104" y="74"/>
                  </a:lnTo>
                  <a:lnTo>
                    <a:pt x="104" y="74"/>
                  </a:lnTo>
                  <a:lnTo>
                    <a:pt x="104" y="74"/>
                  </a:lnTo>
                  <a:lnTo>
                    <a:pt x="100" y="74"/>
                  </a:lnTo>
                  <a:lnTo>
                    <a:pt x="100" y="74"/>
                  </a:lnTo>
                  <a:lnTo>
                    <a:pt x="100" y="72"/>
                  </a:lnTo>
                  <a:lnTo>
                    <a:pt x="96" y="72"/>
                  </a:lnTo>
                  <a:lnTo>
                    <a:pt x="96" y="74"/>
                  </a:lnTo>
                  <a:lnTo>
                    <a:pt x="96" y="74"/>
                  </a:lnTo>
                  <a:lnTo>
                    <a:pt x="96" y="78"/>
                  </a:lnTo>
                  <a:lnTo>
                    <a:pt x="96" y="78"/>
                  </a:lnTo>
                  <a:lnTo>
                    <a:pt x="96" y="78"/>
                  </a:lnTo>
                  <a:lnTo>
                    <a:pt x="96" y="78"/>
                  </a:lnTo>
                  <a:lnTo>
                    <a:pt x="96" y="78"/>
                  </a:lnTo>
                  <a:lnTo>
                    <a:pt x="100" y="78"/>
                  </a:lnTo>
                  <a:lnTo>
                    <a:pt x="100" y="78"/>
                  </a:lnTo>
                  <a:lnTo>
                    <a:pt x="100" y="82"/>
                  </a:lnTo>
                  <a:lnTo>
                    <a:pt x="100" y="82"/>
                  </a:lnTo>
                  <a:lnTo>
                    <a:pt x="100" y="82"/>
                  </a:lnTo>
                  <a:lnTo>
                    <a:pt x="100" y="8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70" name="Freeform 149">
              <a:extLst>
                <a:ext uri="{FF2B5EF4-FFF2-40B4-BE49-F238E27FC236}">
                  <a16:creationId xmlns:a16="http://schemas.microsoft.com/office/drawing/2014/main" id="{EE2DAF8A-ACFB-DCA5-7CF9-0F0743D5D4B9}"/>
                </a:ext>
              </a:extLst>
            </p:cNvPr>
            <p:cNvSpPr>
              <a:spLocks noEditPoints="1"/>
            </p:cNvSpPr>
            <p:nvPr/>
          </p:nvSpPr>
          <p:spPr bwMode="auto">
            <a:xfrm>
              <a:off x="4019550" y="4213293"/>
              <a:ext cx="66675" cy="47625"/>
            </a:xfrm>
            <a:custGeom>
              <a:avLst/>
              <a:gdLst>
                <a:gd name="T0" fmla="*/ 12 w 42"/>
                <a:gd name="T1" fmla="*/ 16 h 30"/>
                <a:gd name="T2" fmla="*/ 12 w 42"/>
                <a:gd name="T3" fmla="*/ 12 h 30"/>
                <a:gd name="T4" fmla="*/ 12 w 42"/>
                <a:gd name="T5" fmla="*/ 12 h 30"/>
                <a:gd name="T6" fmla="*/ 8 w 42"/>
                <a:gd name="T7" fmla="*/ 16 h 30"/>
                <a:gd name="T8" fmla="*/ 4 w 42"/>
                <a:gd name="T9" fmla="*/ 12 h 30"/>
                <a:gd name="T10" fmla="*/ 4 w 42"/>
                <a:gd name="T11" fmla="*/ 8 h 30"/>
                <a:gd name="T12" fmla="*/ 0 w 42"/>
                <a:gd name="T13" fmla="*/ 8 h 30"/>
                <a:gd name="T14" fmla="*/ 0 w 42"/>
                <a:gd name="T15" fmla="*/ 8 h 30"/>
                <a:gd name="T16" fmla="*/ 8 w 42"/>
                <a:gd name="T17" fmla="*/ 4 h 30"/>
                <a:gd name="T18" fmla="*/ 12 w 42"/>
                <a:gd name="T19" fmla="*/ 4 h 30"/>
                <a:gd name="T20" fmla="*/ 20 w 42"/>
                <a:gd name="T21" fmla="*/ 0 h 30"/>
                <a:gd name="T22" fmla="*/ 34 w 42"/>
                <a:gd name="T23" fmla="*/ 0 h 30"/>
                <a:gd name="T24" fmla="*/ 42 w 42"/>
                <a:gd name="T25" fmla="*/ 0 h 30"/>
                <a:gd name="T26" fmla="*/ 42 w 42"/>
                <a:gd name="T27" fmla="*/ 4 h 30"/>
                <a:gd name="T28" fmla="*/ 42 w 42"/>
                <a:gd name="T29" fmla="*/ 8 h 30"/>
                <a:gd name="T30" fmla="*/ 42 w 42"/>
                <a:gd name="T31" fmla="*/ 12 h 30"/>
                <a:gd name="T32" fmla="*/ 38 w 42"/>
                <a:gd name="T33" fmla="*/ 18 h 30"/>
                <a:gd name="T34" fmla="*/ 34 w 42"/>
                <a:gd name="T35" fmla="*/ 18 h 30"/>
                <a:gd name="T36" fmla="*/ 30 w 42"/>
                <a:gd name="T37" fmla="*/ 22 h 30"/>
                <a:gd name="T38" fmla="*/ 26 w 42"/>
                <a:gd name="T39" fmla="*/ 26 h 30"/>
                <a:gd name="T40" fmla="*/ 24 w 42"/>
                <a:gd name="T41" fmla="*/ 30 h 30"/>
                <a:gd name="T42" fmla="*/ 24 w 42"/>
                <a:gd name="T43" fmla="*/ 26 h 30"/>
                <a:gd name="T44" fmla="*/ 20 w 42"/>
                <a:gd name="T45" fmla="*/ 30 h 30"/>
                <a:gd name="T46" fmla="*/ 20 w 42"/>
                <a:gd name="T47" fmla="*/ 26 h 30"/>
                <a:gd name="T48" fmla="*/ 20 w 42"/>
                <a:gd name="T49" fmla="*/ 26 h 30"/>
                <a:gd name="T50" fmla="*/ 20 w 42"/>
                <a:gd name="T51" fmla="*/ 22 h 30"/>
                <a:gd name="T52" fmla="*/ 20 w 42"/>
                <a:gd name="T53" fmla="*/ 22 h 30"/>
                <a:gd name="T54" fmla="*/ 16 w 42"/>
                <a:gd name="T55" fmla="*/ 22 h 30"/>
                <a:gd name="T56" fmla="*/ 24 w 42"/>
                <a:gd name="T57" fmla="*/ 18 h 30"/>
                <a:gd name="T58" fmla="*/ 20 w 42"/>
                <a:gd name="T59" fmla="*/ 18 h 30"/>
                <a:gd name="T60" fmla="*/ 16 w 42"/>
                <a:gd name="T61" fmla="*/ 18 h 30"/>
                <a:gd name="T62" fmla="*/ 16 w 42"/>
                <a:gd name="T63" fmla="*/ 18 h 30"/>
                <a:gd name="T64" fmla="*/ 16 w 42"/>
                <a:gd name="T65" fmla="*/ 16 h 30"/>
                <a:gd name="T66" fmla="*/ 20 w 42"/>
                <a:gd name="T67" fmla="*/ 16 h 30"/>
                <a:gd name="T68" fmla="*/ 24 w 42"/>
                <a:gd name="T69" fmla="*/ 16 h 30"/>
                <a:gd name="T70" fmla="*/ 24 w 42"/>
                <a:gd name="T71" fmla="*/ 16 h 30"/>
                <a:gd name="T72" fmla="*/ 20 w 42"/>
                <a:gd name="T73" fmla="*/ 16 h 30"/>
                <a:gd name="T74" fmla="*/ 20 w 42"/>
                <a:gd name="T75" fmla="*/ 12 h 30"/>
                <a:gd name="T76" fmla="*/ 12 w 42"/>
                <a:gd name="T77" fmla="*/ 16 h 30"/>
                <a:gd name="T78" fmla="*/ 12 w 42"/>
                <a:gd name="T79" fmla="*/ 26 h 30"/>
                <a:gd name="T80" fmla="*/ 16 w 42"/>
                <a:gd name="T81" fmla="*/ 26 h 30"/>
                <a:gd name="T82" fmla="*/ 8 w 42"/>
                <a:gd name="T83" fmla="*/ 16 h 30"/>
                <a:gd name="T84" fmla="*/ 8 w 42"/>
                <a:gd name="T85" fmla="*/ 16 h 30"/>
                <a:gd name="T86" fmla="*/ 16 w 42"/>
                <a:gd name="T87" fmla="*/ 18 h 30"/>
                <a:gd name="T88" fmla="*/ 16 w 42"/>
                <a:gd name="T89" fmla="*/ 18 h 30"/>
                <a:gd name="T90" fmla="*/ 8 w 42"/>
                <a:gd name="T91" fmla="*/ 18 h 30"/>
                <a:gd name="T92" fmla="*/ 12 w 42"/>
                <a:gd name="T93" fmla="*/ 22 h 30"/>
                <a:gd name="T94" fmla="*/ 4 w 42"/>
                <a:gd name="T95" fmla="*/ 22 h 30"/>
                <a:gd name="T96" fmla="*/ 4 w 42"/>
                <a:gd name="T97" fmla="*/ 18 h 30"/>
                <a:gd name="T98" fmla="*/ 4 w 42"/>
                <a:gd name="T99" fmla="*/ 18 h 30"/>
                <a:gd name="T100" fmla="*/ 8 w 42"/>
                <a:gd name="T101" fmla="*/ 30 h 30"/>
                <a:gd name="T102" fmla="*/ 4 w 42"/>
                <a:gd name="T103" fmla="*/ 26 h 30"/>
                <a:gd name="T104" fmla="*/ 8 w 42"/>
                <a:gd name="T105" fmla="*/ 26 h 30"/>
                <a:gd name="T106" fmla="*/ 8 w 42"/>
                <a:gd name="T10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30">
                  <a:moveTo>
                    <a:pt x="12" y="16"/>
                  </a:moveTo>
                  <a:lnTo>
                    <a:pt x="12" y="16"/>
                  </a:lnTo>
                  <a:lnTo>
                    <a:pt x="12" y="16"/>
                  </a:lnTo>
                  <a:lnTo>
                    <a:pt x="8" y="18"/>
                  </a:lnTo>
                  <a:lnTo>
                    <a:pt x="8" y="16"/>
                  </a:lnTo>
                  <a:lnTo>
                    <a:pt x="12" y="16"/>
                  </a:lnTo>
                  <a:lnTo>
                    <a:pt x="12" y="12"/>
                  </a:lnTo>
                  <a:lnTo>
                    <a:pt x="12" y="12"/>
                  </a:lnTo>
                  <a:lnTo>
                    <a:pt x="12" y="12"/>
                  </a:lnTo>
                  <a:lnTo>
                    <a:pt x="12" y="12"/>
                  </a:lnTo>
                  <a:lnTo>
                    <a:pt x="12" y="12"/>
                  </a:lnTo>
                  <a:lnTo>
                    <a:pt x="12" y="12"/>
                  </a:lnTo>
                  <a:lnTo>
                    <a:pt x="12" y="12"/>
                  </a:lnTo>
                  <a:lnTo>
                    <a:pt x="12" y="12"/>
                  </a:lnTo>
                  <a:lnTo>
                    <a:pt x="12" y="12"/>
                  </a:lnTo>
                  <a:lnTo>
                    <a:pt x="12" y="12"/>
                  </a:lnTo>
                  <a:lnTo>
                    <a:pt x="12" y="12"/>
                  </a:lnTo>
                  <a:lnTo>
                    <a:pt x="12" y="12"/>
                  </a:lnTo>
                  <a:lnTo>
                    <a:pt x="12" y="12"/>
                  </a:lnTo>
                  <a:lnTo>
                    <a:pt x="12" y="16"/>
                  </a:lnTo>
                  <a:lnTo>
                    <a:pt x="8" y="16"/>
                  </a:lnTo>
                  <a:lnTo>
                    <a:pt x="8" y="16"/>
                  </a:lnTo>
                  <a:lnTo>
                    <a:pt x="8" y="16"/>
                  </a:lnTo>
                  <a:lnTo>
                    <a:pt x="8" y="16"/>
                  </a:lnTo>
                  <a:lnTo>
                    <a:pt x="4" y="16"/>
                  </a:lnTo>
                  <a:lnTo>
                    <a:pt x="4" y="12"/>
                  </a:lnTo>
                  <a:lnTo>
                    <a:pt x="4" y="12"/>
                  </a:lnTo>
                  <a:lnTo>
                    <a:pt x="4" y="12"/>
                  </a:lnTo>
                  <a:lnTo>
                    <a:pt x="4" y="12"/>
                  </a:lnTo>
                  <a:lnTo>
                    <a:pt x="4" y="12"/>
                  </a:lnTo>
                  <a:lnTo>
                    <a:pt x="4" y="8"/>
                  </a:lnTo>
                  <a:lnTo>
                    <a:pt x="4" y="8"/>
                  </a:lnTo>
                  <a:lnTo>
                    <a:pt x="8" y="8"/>
                  </a:lnTo>
                  <a:lnTo>
                    <a:pt x="8" y="8"/>
                  </a:lnTo>
                  <a:lnTo>
                    <a:pt x="8" y="8"/>
                  </a:lnTo>
                  <a:lnTo>
                    <a:pt x="4" y="8"/>
                  </a:lnTo>
                  <a:lnTo>
                    <a:pt x="4" y="8"/>
                  </a:lnTo>
                  <a:lnTo>
                    <a:pt x="4" y="8"/>
                  </a:lnTo>
                  <a:lnTo>
                    <a:pt x="4" y="12"/>
                  </a:lnTo>
                  <a:lnTo>
                    <a:pt x="0" y="8"/>
                  </a:lnTo>
                  <a:lnTo>
                    <a:pt x="0" y="8"/>
                  </a:lnTo>
                  <a:lnTo>
                    <a:pt x="0" y="8"/>
                  </a:lnTo>
                  <a:lnTo>
                    <a:pt x="0" y="8"/>
                  </a:lnTo>
                  <a:lnTo>
                    <a:pt x="0" y="8"/>
                  </a:lnTo>
                  <a:lnTo>
                    <a:pt x="0" y="8"/>
                  </a:lnTo>
                  <a:lnTo>
                    <a:pt x="0" y="8"/>
                  </a:lnTo>
                  <a:lnTo>
                    <a:pt x="0" y="8"/>
                  </a:lnTo>
                  <a:lnTo>
                    <a:pt x="0" y="8"/>
                  </a:lnTo>
                  <a:lnTo>
                    <a:pt x="0" y="8"/>
                  </a:lnTo>
                  <a:lnTo>
                    <a:pt x="0" y="8"/>
                  </a:lnTo>
                  <a:lnTo>
                    <a:pt x="4" y="8"/>
                  </a:lnTo>
                  <a:lnTo>
                    <a:pt x="4" y="4"/>
                  </a:lnTo>
                  <a:lnTo>
                    <a:pt x="8" y="4"/>
                  </a:lnTo>
                  <a:lnTo>
                    <a:pt x="8" y="4"/>
                  </a:lnTo>
                  <a:lnTo>
                    <a:pt x="8" y="4"/>
                  </a:lnTo>
                  <a:lnTo>
                    <a:pt x="8" y="4"/>
                  </a:lnTo>
                  <a:lnTo>
                    <a:pt x="8" y="4"/>
                  </a:lnTo>
                  <a:lnTo>
                    <a:pt x="8" y="4"/>
                  </a:lnTo>
                  <a:lnTo>
                    <a:pt x="12" y="4"/>
                  </a:lnTo>
                  <a:lnTo>
                    <a:pt x="12" y="4"/>
                  </a:lnTo>
                  <a:lnTo>
                    <a:pt x="12" y="4"/>
                  </a:lnTo>
                  <a:lnTo>
                    <a:pt x="16" y="4"/>
                  </a:lnTo>
                  <a:lnTo>
                    <a:pt x="16" y="4"/>
                  </a:lnTo>
                  <a:lnTo>
                    <a:pt x="20" y="4"/>
                  </a:lnTo>
                  <a:lnTo>
                    <a:pt x="20" y="0"/>
                  </a:lnTo>
                  <a:lnTo>
                    <a:pt x="20" y="0"/>
                  </a:lnTo>
                  <a:lnTo>
                    <a:pt x="24" y="0"/>
                  </a:lnTo>
                  <a:lnTo>
                    <a:pt x="26" y="0"/>
                  </a:lnTo>
                  <a:lnTo>
                    <a:pt x="26" y="0"/>
                  </a:lnTo>
                  <a:lnTo>
                    <a:pt x="30" y="0"/>
                  </a:lnTo>
                  <a:lnTo>
                    <a:pt x="30" y="0"/>
                  </a:lnTo>
                  <a:lnTo>
                    <a:pt x="34" y="0"/>
                  </a:lnTo>
                  <a:lnTo>
                    <a:pt x="34" y="0"/>
                  </a:lnTo>
                  <a:lnTo>
                    <a:pt x="38" y="0"/>
                  </a:lnTo>
                  <a:lnTo>
                    <a:pt x="38" y="0"/>
                  </a:lnTo>
                  <a:lnTo>
                    <a:pt x="42" y="0"/>
                  </a:lnTo>
                  <a:lnTo>
                    <a:pt x="42" y="0"/>
                  </a:lnTo>
                  <a:lnTo>
                    <a:pt x="42" y="0"/>
                  </a:lnTo>
                  <a:lnTo>
                    <a:pt x="42" y="4"/>
                  </a:lnTo>
                  <a:lnTo>
                    <a:pt x="42" y="4"/>
                  </a:lnTo>
                  <a:lnTo>
                    <a:pt x="42" y="4"/>
                  </a:lnTo>
                  <a:lnTo>
                    <a:pt x="42" y="4"/>
                  </a:lnTo>
                  <a:lnTo>
                    <a:pt x="42" y="4"/>
                  </a:lnTo>
                  <a:lnTo>
                    <a:pt x="42" y="4"/>
                  </a:lnTo>
                  <a:lnTo>
                    <a:pt x="42" y="8"/>
                  </a:lnTo>
                  <a:lnTo>
                    <a:pt x="42" y="8"/>
                  </a:lnTo>
                  <a:lnTo>
                    <a:pt x="42" y="8"/>
                  </a:lnTo>
                  <a:lnTo>
                    <a:pt x="42" y="8"/>
                  </a:lnTo>
                  <a:lnTo>
                    <a:pt x="42" y="8"/>
                  </a:lnTo>
                  <a:lnTo>
                    <a:pt x="42" y="8"/>
                  </a:lnTo>
                  <a:lnTo>
                    <a:pt x="38" y="8"/>
                  </a:lnTo>
                  <a:lnTo>
                    <a:pt x="38" y="8"/>
                  </a:lnTo>
                  <a:lnTo>
                    <a:pt x="38" y="12"/>
                  </a:lnTo>
                  <a:lnTo>
                    <a:pt x="38" y="12"/>
                  </a:lnTo>
                  <a:lnTo>
                    <a:pt x="38" y="12"/>
                  </a:lnTo>
                  <a:lnTo>
                    <a:pt x="42" y="12"/>
                  </a:lnTo>
                  <a:lnTo>
                    <a:pt x="42" y="12"/>
                  </a:lnTo>
                  <a:lnTo>
                    <a:pt x="42" y="12"/>
                  </a:lnTo>
                  <a:lnTo>
                    <a:pt x="42" y="16"/>
                  </a:lnTo>
                  <a:lnTo>
                    <a:pt x="42" y="18"/>
                  </a:lnTo>
                  <a:lnTo>
                    <a:pt x="42" y="18"/>
                  </a:lnTo>
                  <a:lnTo>
                    <a:pt x="38" y="18"/>
                  </a:lnTo>
                  <a:lnTo>
                    <a:pt x="38" y="18"/>
                  </a:lnTo>
                  <a:lnTo>
                    <a:pt x="38" y="18"/>
                  </a:lnTo>
                  <a:lnTo>
                    <a:pt x="34" y="18"/>
                  </a:lnTo>
                  <a:lnTo>
                    <a:pt x="34" y="18"/>
                  </a:lnTo>
                  <a:lnTo>
                    <a:pt x="34" y="18"/>
                  </a:lnTo>
                  <a:lnTo>
                    <a:pt x="34" y="18"/>
                  </a:lnTo>
                  <a:lnTo>
                    <a:pt x="30" y="18"/>
                  </a:lnTo>
                  <a:lnTo>
                    <a:pt x="30" y="18"/>
                  </a:lnTo>
                  <a:lnTo>
                    <a:pt x="30" y="22"/>
                  </a:lnTo>
                  <a:lnTo>
                    <a:pt x="30" y="22"/>
                  </a:lnTo>
                  <a:lnTo>
                    <a:pt x="30" y="22"/>
                  </a:lnTo>
                  <a:lnTo>
                    <a:pt x="30" y="22"/>
                  </a:lnTo>
                  <a:lnTo>
                    <a:pt x="26" y="22"/>
                  </a:lnTo>
                  <a:lnTo>
                    <a:pt x="26" y="22"/>
                  </a:lnTo>
                  <a:lnTo>
                    <a:pt x="26" y="22"/>
                  </a:lnTo>
                  <a:lnTo>
                    <a:pt x="26" y="22"/>
                  </a:lnTo>
                  <a:lnTo>
                    <a:pt x="26" y="22"/>
                  </a:lnTo>
                  <a:lnTo>
                    <a:pt x="26" y="26"/>
                  </a:lnTo>
                  <a:lnTo>
                    <a:pt x="26" y="26"/>
                  </a:lnTo>
                  <a:lnTo>
                    <a:pt x="26" y="26"/>
                  </a:lnTo>
                  <a:lnTo>
                    <a:pt x="26" y="26"/>
                  </a:lnTo>
                  <a:lnTo>
                    <a:pt x="24" y="30"/>
                  </a:lnTo>
                  <a:lnTo>
                    <a:pt x="24" y="30"/>
                  </a:lnTo>
                  <a:lnTo>
                    <a:pt x="24" y="30"/>
                  </a:lnTo>
                  <a:lnTo>
                    <a:pt x="24" y="30"/>
                  </a:lnTo>
                  <a:lnTo>
                    <a:pt x="24" y="30"/>
                  </a:lnTo>
                  <a:lnTo>
                    <a:pt x="24" y="30"/>
                  </a:lnTo>
                  <a:lnTo>
                    <a:pt x="24" y="30"/>
                  </a:lnTo>
                  <a:lnTo>
                    <a:pt x="24" y="30"/>
                  </a:lnTo>
                  <a:lnTo>
                    <a:pt x="24" y="26"/>
                  </a:lnTo>
                  <a:lnTo>
                    <a:pt x="24" y="26"/>
                  </a:lnTo>
                  <a:lnTo>
                    <a:pt x="24" y="26"/>
                  </a:lnTo>
                  <a:lnTo>
                    <a:pt x="24" y="26"/>
                  </a:lnTo>
                  <a:lnTo>
                    <a:pt x="24" y="30"/>
                  </a:lnTo>
                  <a:lnTo>
                    <a:pt x="20" y="30"/>
                  </a:lnTo>
                  <a:lnTo>
                    <a:pt x="20" y="30"/>
                  </a:lnTo>
                  <a:lnTo>
                    <a:pt x="20" y="30"/>
                  </a:lnTo>
                  <a:lnTo>
                    <a:pt x="20" y="30"/>
                  </a:lnTo>
                  <a:lnTo>
                    <a:pt x="20" y="30"/>
                  </a:lnTo>
                  <a:lnTo>
                    <a:pt x="20" y="30"/>
                  </a:lnTo>
                  <a:lnTo>
                    <a:pt x="20" y="30"/>
                  </a:lnTo>
                  <a:lnTo>
                    <a:pt x="20" y="26"/>
                  </a:lnTo>
                  <a:lnTo>
                    <a:pt x="20" y="26"/>
                  </a:lnTo>
                  <a:lnTo>
                    <a:pt x="20" y="26"/>
                  </a:lnTo>
                  <a:lnTo>
                    <a:pt x="20" y="26"/>
                  </a:lnTo>
                  <a:lnTo>
                    <a:pt x="20" y="26"/>
                  </a:lnTo>
                  <a:lnTo>
                    <a:pt x="20" y="26"/>
                  </a:lnTo>
                  <a:lnTo>
                    <a:pt x="20" y="26"/>
                  </a:lnTo>
                  <a:lnTo>
                    <a:pt x="20" y="26"/>
                  </a:lnTo>
                  <a:lnTo>
                    <a:pt x="20" y="26"/>
                  </a:lnTo>
                  <a:lnTo>
                    <a:pt x="20" y="26"/>
                  </a:lnTo>
                  <a:lnTo>
                    <a:pt x="16" y="26"/>
                  </a:lnTo>
                  <a:lnTo>
                    <a:pt x="20" y="22"/>
                  </a:lnTo>
                  <a:lnTo>
                    <a:pt x="20" y="22"/>
                  </a:lnTo>
                  <a:lnTo>
                    <a:pt x="20" y="22"/>
                  </a:lnTo>
                  <a:lnTo>
                    <a:pt x="20" y="22"/>
                  </a:lnTo>
                  <a:lnTo>
                    <a:pt x="20" y="22"/>
                  </a:lnTo>
                  <a:lnTo>
                    <a:pt x="20" y="22"/>
                  </a:lnTo>
                  <a:lnTo>
                    <a:pt x="20" y="22"/>
                  </a:lnTo>
                  <a:lnTo>
                    <a:pt x="20" y="22"/>
                  </a:lnTo>
                  <a:lnTo>
                    <a:pt x="20" y="22"/>
                  </a:lnTo>
                  <a:lnTo>
                    <a:pt x="20" y="22"/>
                  </a:lnTo>
                  <a:lnTo>
                    <a:pt x="20" y="22"/>
                  </a:lnTo>
                  <a:lnTo>
                    <a:pt x="16" y="22"/>
                  </a:lnTo>
                  <a:lnTo>
                    <a:pt x="16" y="22"/>
                  </a:lnTo>
                  <a:lnTo>
                    <a:pt x="16" y="22"/>
                  </a:lnTo>
                  <a:lnTo>
                    <a:pt x="16" y="22"/>
                  </a:lnTo>
                  <a:lnTo>
                    <a:pt x="20" y="18"/>
                  </a:lnTo>
                  <a:lnTo>
                    <a:pt x="20" y="18"/>
                  </a:lnTo>
                  <a:lnTo>
                    <a:pt x="20" y="18"/>
                  </a:lnTo>
                  <a:lnTo>
                    <a:pt x="24" y="18"/>
                  </a:lnTo>
                  <a:lnTo>
                    <a:pt x="24" y="18"/>
                  </a:lnTo>
                  <a:lnTo>
                    <a:pt x="24" y="18"/>
                  </a:lnTo>
                  <a:lnTo>
                    <a:pt x="24" y="18"/>
                  </a:lnTo>
                  <a:lnTo>
                    <a:pt x="24" y="18"/>
                  </a:lnTo>
                  <a:lnTo>
                    <a:pt x="20" y="18"/>
                  </a:lnTo>
                  <a:lnTo>
                    <a:pt x="20" y="18"/>
                  </a:lnTo>
                  <a:lnTo>
                    <a:pt x="20" y="18"/>
                  </a:lnTo>
                  <a:lnTo>
                    <a:pt x="20" y="18"/>
                  </a:lnTo>
                  <a:lnTo>
                    <a:pt x="20" y="18"/>
                  </a:lnTo>
                  <a:lnTo>
                    <a:pt x="20" y="18"/>
                  </a:lnTo>
                  <a:lnTo>
                    <a:pt x="20" y="18"/>
                  </a:lnTo>
                  <a:lnTo>
                    <a:pt x="20" y="18"/>
                  </a:lnTo>
                  <a:lnTo>
                    <a:pt x="16" y="18"/>
                  </a:lnTo>
                  <a:lnTo>
                    <a:pt x="16" y="18"/>
                  </a:lnTo>
                  <a:lnTo>
                    <a:pt x="16" y="18"/>
                  </a:lnTo>
                  <a:lnTo>
                    <a:pt x="16" y="18"/>
                  </a:lnTo>
                  <a:lnTo>
                    <a:pt x="16" y="18"/>
                  </a:lnTo>
                  <a:lnTo>
                    <a:pt x="16" y="18"/>
                  </a:lnTo>
                  <a:lnTo>
                    <a:pt x="16" y="18"/>
                  </a:lnTo>
                  <a:lnTo>
                    <a:pt x="16" y="18"/>
                  </a:lnTo>
                  <a:lnTo>
                    <a:pt x="16" y="18"/>
                  </a:lnTo>
                  <a:lnTo>
                    <a:pt x="16" y="18"/>
                  </a:lnTo>
                  <a:lnTo>
                    <a:pt x="16" y="16"/>
                  </a:lnTo>
                  <a:lnTo>
                    <a:pt x="16" y="16"/>
                  </a:lnTo>
                  <a:lnTo>
                    <a:pt x="16" y="16"/>
                  </a:lnTo>
                  <a:lnTo>
                    <a:pt x="20" y="16"/>
                  </a:lnTo>
                  <a:lnTo>
                    <a:pt x="20" y="16"/>
                  </a:lnTo>
                  <a:lnTo>
                    <a:pt x="20" y="16"/>
                  </a:lnTo>
                  <a:lnTo>
                    <a:pt x="20" y="16"/>
                  </a:lnTo>
                  <a:lnTo>
                    <a:pt x="20" y="16"/>
                  </a:lnTo>
                  <a:lnTo>
                    <a:pt x="20" y="16"/>
                  </a:lnTo>
                  <a:lnTo>
                    <a:pt x="24" y="16"/>
                  </a:lnTo>
                  <a:lnTo>
                    <a:pt x="24" y="16"/>
                  </a:lnTo>
                  <a:lnTo>
                    <a:pt x="24" y="16"/>
                  </a:lnTo>
                  <a:lnTo>
                    <a:pt x="24" y="16"/>
                  </a:lnTo>
                  <a:lnTo>
                    <a:pt x="24" y="18"/>
                  </a:lnTo>
                  <a:lnTo>
                    <a:pt x="24" y="16"/>
                  </a:lnTo>
                  <a:lnTo>
                    <a:pt x="24" y="16"/>
                  </a:lnTo>
                  <a:lnTo>
                    <a:pt x="24" y="16"/>
                  </a:lnTo>
                  <a:lnTo>
                    <a:pt x="24" y="16"/>
                  </a:lnTo>
                  <a:lnTo>
                    <a:pt x="24" y="16"/>
                  </a:lnTo>
                  <a:lnTo>
                    <a:pt x="24" y="16"/>
                  </a:lnTo>
                  <a:lnTo>
                    <a:pt x="24" y="16"/>
                  </a:lnTo>
                  <a:lnTo>
                    <a:pt x="24" y="16"/>
                  </a:lnTo>
                  <a:lnTo>
                    <a:pt x="24" y="16"/>
                  </a:lnTo>
                  <a:lnTo>
                    <a:pt x="24" y="12"/>
                  </a:lnTo>
                  <a:lnTo>
                    <a:pt x="24" y="12"/>
                  </a:lnTo>
                  <a:lnTo>
                    <a:pt x="24" y="16"/>
                  </a:lnTo>
                  <a:lnTo>
                    <a:pt x="20" y="16"/>
                  </a:lnTo>
                  <a:lnTo>
                    <a:pt x="20" y="16"/>
                  </a:lnTo>
                  <a:lnTo>
                    <a:pt x="20" y="16"/>
                  </a:lnTo>
                  <a:lnTo>
                    <a:pt x="20" y="16"/>
                  </a:lnTo>
                  <a:lnTo>
                    <a:pt x="20" y="16"/>
                  </a:lnTo>
                  <a:lnTo>
                    <a:pt x="20" y="12"/>
                  </a:lnTo>
                  <a:lnTo>
                    <a:pt x="20" y="12"/>
                  </a:lnTo>
                  <a:lnTo>
                    <a:pt x="16" y="16"/>
                  </a:lnTo>
                  <a:lnTo>
                    <a:pt x="16" y="16"/>
                  </a:lnTo>
                  <a:lnTo>
                    <a:pt x="16" y="16"/>
                  </a:lnTo>
                  <a:lnTo>
                    <a:pt x="16" y="16"/>
                  </a:lnTo>
                  <a:lnTo>
                    <a:pt x="16" y="16"/>
                  </a:lnTo>
                  <a:lnTo>
                    <a:pt x="12" y="16"/>
                  </a:lnTo>
                  <a:lnTo>
                    <a:pt x="12" y="16"/>
                  </a:lnTo>
                  <a:lnTo>
                    <a:pt x="12" y="16"/>
                  </a:lnTo>
                  <a:close/>
                  <a:moveTo>
                    <a:pt x="12" y="26"/>
                  </a:moveTo>
                  <a:lnTo>
                    <a:pt x="12" y="26"/>
                  </a:lnTo>
                  <a:lnTo>
                    <a:pt x="12" y="26"/>
                  </a:lnTo>
                  <a:lnTo>
                    <a:pt x="12" y="26"/>
                  </a:lnTo>
                  <a:lnTo>
                    <a:pt x="12" y="26"/>
                  </a:lnTo>
                  <a:lnTo>
                    <a:pt x="12" y="26"/>
                  </a:lnTo>
                  <a:lnTo>
                    <a:pt x="12" y="26"/>
                  </a:lnTo>
                  <a:lnTo>
                    <a:pt x="16" y="26"/>
                  </a:lnTo>
                  <a:lnTo>
                    <a:pt x="16" y="26"/>
                  </a:lnTo>
                  <a:lnTo>
                    <a:pt x="16" y="26"/>
                  </a:lnTo>
                  <a:lnTo>
                    <a:pt x="12" y="26"/>
                  </a:lnTo>
                  <a:lnTo>
                    <a:pt x="12" y="26"/>
                  </a:lnTo>
                  <a:lnTo>
                    <a:pt x="12" y="26"/>
                  </a:lnTo>
                  <a:lnTo>
                    <a:pt x="12" y="26"/>
                  </a:lnTo>
                  <a:close/>
                  <a:moveTo>
                    <a:pt x="8" y="16"/>
                  </a:moveTo>
                  <a:lnTo>
                    <a:pt x="8" y="16"/>
                  </a:lnTo>
                  <a:lnTo>
                    <a:pt x="8" y="16"/>
                  </a:lnTo>
                  <a:lnTo>
                    <a:pt x="8" y="16"/>
                  </a:lnTo>
                  <a:lnTo>
                    <a:pt x="8" y="16"/>
                  </a:lnTo>
                  <a:lnTo>
                    <a:pt x="8" y="16"/>
                  </a:lnTo>
                  <a:lnTo>
                    <a:pt x="8" y="16"/>
                  </a:lnTo>
                  <a:lnTo>
                    <a:pt x="8" y="16"/>
                  </a:lnTo>
                  <a:lnTo>
                    <a:pt x="8" y="16"/>
                  </a:lnTo>
                  <a:lnTo>
                    <a:pt x="8" y="16"/>
                  </a:lnTo>
                  <a:lnTo>
                    <a:pt x="8" y="16"/>
                  </a:lnTo>
                  <a:lnTo>
                    <a:pt x="8" y="16"/>
                  </a:lnTo>
                  <a:close/>
                  <a:moveTo>
                    <a:pt x="16" y="18"/>
                  </a:moveTo>
                  <a:lnTo>
                    <a:pt x="16" y="18"/>
                  </a:lnTo>
                  <a:lnTo>
                    <a:pt x="16" y="22"/>
                  </a:lnTo>
                  <a:lnTo>
                    <a:pt x="16" y="22"/>
                  </a:lnTo>
                  <a:lnTo>
                    <a:pt x="16" y="18"/>
                  </a:lnTo>
                  <a:lnTo>
                    <a:pt x="16" y="18"/>
                  </a:lnTo>
                  <a:lnTo>
                    <a:pt x="16" y="18"/>
                  </a:lnTo>
                  <a:lnTo>
                    <a:pt x="16" y="18"/>
                  </a:lnTo>
                  <a:lnTo>
                    <a:pt x="16" y="18"/>
                  </a:lnTo>
                  <a:lnTo>
                    <a:pt x="16" y="18"/>
                  </a:lnTo>
                  <a:close/>
                  <a:moveTo>
                    <a:pt x="8" y="22"/>
                  </a:moveTo>
                  <a:lnTo>
                    <a:pt x="8" y="22"/>
                  </a:lnTo>
                  <a:lnTo>
                    <a:pt x="8" y="18"/>
                  </a:lnTo>
                  <a:lnTo>
                    <a:pt x="8" y="18"/>
                  </a:lnTo>
                  <a:lnTo>
                    <a:pt x="8" y="18"/>
                  </a:lnTo>
                  <a:lnTo>
                    <a:pt x="12" y="18"/>
                  </a:lnTo>
                  <a:lnTo>
                    <a:pt x="12" y="18"/>
                  </a:lnTo>
                  <a:lnTo>
                    <a:pt x="12" y="18"/>
                  </a:lnTo>
                  <a:lnTo>
                    <a:pt x="12" y="22"/>
                  </a:lnTo>
                  <a:lnTo>
                    <a:pt x="12" y="22"/>
                  </a:lnTo>
                  <a:lnTo>
                    <a:pt x="8" y="22"/>
                  </a:lnTo>
                  <a:lnTo>
                    <a:pt x="8" y="22"/>
                  </a:lnTo>
                  <a:lnTo>
                    <a:pt x="8" y="22"/>
                  </a:lnTo>
                  <a:lnTo>
                    <a:pt x="8" y="22"/>
                  </a:lnTo>
                  <a:close/>
                  <a:moveTo>
                    <a:pt x="4" y="22"/>
                  </a:moveTo>
                  <a:lnTo>
                    <a:pt x="4" y="22"/>
                  </a:lnTo>
                  <a:lnTo>
                    <a:pt x="4" y="22"/>
                  </a:lnTo>
                  <a:lnTo>
                    <a:pt x="4" y="22"/>
                  </a:lnTo>
                  <a:lnTo>
                    <a:pt x="4" y="22"/>
                  </a:lnTo>
                  <a:lnTo>
                    <a:pt x="4" y="22"/>
                  </a:lnTo>
                  <a:lnTo>
                    <a:pt x="4" y="22"/>
                  </a:lnTo>
                  <a:lnTo>
                    <a:pt x="4" y="18"/>
                  </a:lnTo>
                  <a:lnTo>
                    <a:pt x="4" y="18"/>
                  </a:lnTo>
                  <a:lnTo>
                    <a:pt x="4" y="18"/>
                  </a:lnTo>
                  <a:lnTo>
                    <a:pt x="4" y="18"/>
                  </a:lnTo>
                  <a:lnTo>
                    <a:pt x="4" y="18"/>
                  </a:lnTo>
                  <a:lnTo>
                    <a:pt x="4" y="18"/>
                  </a:lnTo>
                  <a:lnTo>
                    <a:pt x="4" y="18"/>
                  </a:lnTo>
                  <a:lnTo>
                    <a:pt x="4" y="22"/>
                  </a:lnTo>
                  <a:lnTo>
                    <a:pt x="4" y="22"/>
                  </a:lnTo>
                  <a:lnTo>
                    <a:pt x="4" y="22"/>
                  </a:lnTo>
                  <a:lnTo>
                    <a:pt x="4" y="22"/>
                  </a:lnTo>
                  <a:lnTo>
                    <a:pt x="4" y="22"/>
                  </a:lnTo>
                  <a:close/>
                  <a:moveTo>
                    <a:pt x="8" y="30"/>
                  </a:moveTo>
                  <a:lnTo>
                    <a:pt x="8" y="30"/>
                  </a:lnTo>
                  <a:lnTo>
                    <a:pt x="8" y="30"/>
                  </a:lnTo>
                  <a:lnTo>
                    <a:pt x="4" y="30"/>
                  </a:lnTo>
                  <a:lnTo>
                    <a:pt x="4" y="30"/>
                  </a:lnTo>
                  <a:lnTo>
                    <a:pt x="4" y="30"/>
                  </a:lnTo>
                  <a:lnTo>
                    <a:pt x="4" y="26"/>
                  </a:lnTo>
                  <a:lnTo>
                    <a:pt x="4" y="26"/>
                  </a:lnTo>
                  <a:lnTo>
                    <a:pt x="8" y="26"/>
                  </a:lnTo>
                  <a:lnTo>
                    <a:pt x="8" y="26"/>
                  </a:lnTo>
                  <a:lnTo>
                    <a:pt x="8" y="26"/>
                  </a:lnTo>
                  <a:lnTo>
                    <a:pt x="8" y="26"/>
                  </a:lnTo>
                  <a:lnTo>
                    <a:pt x="8" y="26"/>
                  </a:lnTo>
                  <a:lnTo>
                    <a:pt x="8" y="26"/>
                  </a:lnTo>
                  <a:lnTo>
                    <a:pt x="8" y="26"/>
                  </a:lnTo>
                  <a:lnTo>
                    <a:pt x="8" y="26"/>
                  </a:lnTo>
                  <a:lnTo>
                    <a:pt x="8" y="26"/>
                  </a:lnTo>
                  <a:lnTo>
                    <a:pt x="8" y="30"/>
                  </a:lnTo>
                  <a:lnTo>
                    <a:pt x="8" y="30"/>
                  </a:lnTo>
                  <a:lnTo>
                    <a:pt x="8" y="30"/>
                  </a:lnTo>
                  <a:lnTo>
                    <a:pt x="8" y="30"/>
                  </a:lnTo>
                  <a:lnTo>
                    <a:pt x="8" y="30"/>
                  </a:lnTo>
                  <a:lnTo>
                    <a:pt x="8" y="3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71" name="Freeform 150">
              <a:extLst>
                <a:ext uri="{FF2B5EF4-FFF2-40B4-BE49-F238E27FC236}">
                  <a16:creationId xmlns:a16="http://schemas.microsoft.com/office/drawing/2014/main" id="{CFF05E06-16FA-BC5F-6D05-B24561CD08A7}"/>
                </a:ext>
              </a:extLst>
            </p:cNvPr>
            <p:cNvSpPr>
              <a:spLocks noEditPoints="1"/>
            </p:cNvSpPr>
            <p:nvPr/>
          </p:nvSpPr>
          <p:spPr bwMode="auto">
            <a:xfrm>
              <a:off x="5156200" y="4432368"/>
              <a:ext cx="177800" cy="254000"/>
            </a:xfrm>
            <a:custGeom>
              <a:avLst/>
              <a:gdLst>
                <a:gd name="T0" fmla="*/ 0 w 112"/>
                <a:gd name="T1" fmla="*/ 82 h 160"/>
                <a:gd name="T2" fmla="*/ 0 w 112"/>
                <a:gd name="T3" fmla="*/ 78 h 160"/>
                <a:gd name="T4" fmla="*/ 4 w 112"/>
                <a:gd name="T5" fmla="*/ 72 h 160"/>
                <a:gd name="T6" fmla="*/ 8 w 112"/>
                <a:gd name="T7" fmla="*/ 64 h 160"/>
                <a:gd name="T8" fmla="*/ 12 w 112"/>
                <a:gd name="T9" fmla="*/ 60 h 160"/>
                <a:gd name="T10" fmla="*/ 12 w 112"/>
                <a:gd name="T11" fmla="*/ 56 h 160"/>
                <a:gd name="T12" fmla="*/ 12 w 112"/>
                <a:gd name="T13" fmla="*/ 56 h 160"/>
                <a:gd name="T14" fmla="*/ 16 w 112"/>
                <a:gd name="T15" fmla="*/ 52 h 160"/>
                <a:gd name="T16" fmla="*/ 12 w 112"/>
                <a:gd name="T17" fmla="*/ 42 h 160"/>
                <a:gd name="T18" fmla="*/ 12 w 112"/>
                <a:gd name="T19" fmla="*/ 34 h 160"/>
                <a:gd name="T20" fmla="*/ 8 w 112"/>
                <a:gd name="T21" fmla="*/ 30 h 160"/>
                <a:gd name="T22" fmla="*/ 8 w 112"/>
                <a:gd name="T23" fmla="*/ 22 h 160"/>
                <a:gd name="T24" fmla="*/ 4 w 112"/>
                <a:gd name="T25" fmla="*/ 16 h 160"/>
                <a:gd name="T26" fmla="*/ 0 w 112"/>
                <a:gd name="T27" fmla="*/ 8 h 160"/>
                <a:gd name="T28" fmla="*/ 8 w 112"/>
                <a:gd name="T29" fmla="*/ 0 h 160"/>
                <a:gd name="T30" fmla="*/ 16 w 112"/>
                <a:gd name="T31" fmla="*/ 0 h 160"/>
                <a:gd name="T32" fmla="*/ 22 w 112"/>
                <a:gd name="T33" fmla="*/ 0 h 160"/>
                <a:gd name="T34" fmla="*/ 26 w 112"/>
                <a:gd name="T35" fmla="*/ 0 h 160"/>
                <a:gd name="T36" fmla="*/ 38 w 112"/>
                <a:gd name="T37" fmla="*/ 4 h 160"/>
                <a:gd name="T38" fmla="*/ 46 w 112"/>
                <a:gd name="T39" fmla="*/ 8 h 160"/>
                <a:gd name="T40" fmla="*/ 60 w 112"/>
                <a:gd name="T41" fmla="*/ 20 h 160"/>
                <a:gd name="T42" fmla="*/ 72 w 112"/>
                <a:gd name="T43" fmla="*/ 20 h 160"/>
                <a:gd name="T44" fmla="*/ 74 w 112"/>
                <a:gd name="T45" fmla="*/ 22 h 160"/>
                <a:gd name="T46" fmla="*/ 78 w 112"/>
                <a:gd name="T47" fmla="*/ 22 h 160"/>
                <a:gd name="T48" fmla="*/ 82 w 112"/>
                <a:gd name="T49" fmla="*/ 20 h 160"/>
                <a:gd name="T50" fmla="*/ 94 w 112"/>
                <a:gd name="T51" fmla="*/ 8 h 160"/>
                <a:gd name="T52" fmla="*/ 100 w 112"/>
                <a:gd name="T53" fmla="*/ 12 h 160"/>
                <a:gd name="T54" fmla="*/ 104 w 112"/>
                <a:gd name="T55" fmla="*/ 12 h 160"/>
                <a:gd name="T56" fmla="*/ 112 w 112"/>
                <a:gd name="T57" fmla="*/ 12 h 160"/>
                <a:gd name="T58" fmla="*/ 112 w 112"/>
                <a:gd name="T59" fmla="*/ 16 h 160"/>
                <a:gd name="T60" fmla="*/ 100 w 112"/>
                <a:gd name="T61" fmla="*/ 56 h 160"/>
                <a:gd name="T62" fmla="*/ 108 w 112"/>
                <a:gd name="T63" fmla="*/ 108 h 160"/>
                <a:gd name="T64" fmla="*/ 104 w 112"/>
                <a:gd name="T65" fmla="*/ 112 h 160"/>
                <a:gd name="T66" fmla="*/ 98 w 112"/>
                <a:gd name="T67" fmla="*/ 116 h 160"/>
                <a:gd name="T68" fmla="*/ 98 w 112"/>
                <a:gd name="T69" fmla="*/ 120 h 160"/>
                <a:gd name="T70" fmla="*/ 98 w 112"/>
                <a:gd name="T71" fmla="*/ 120 h 160"/>
                <a:gd name="T72" fmla="*/ 94 w 112"/>
                <a:gd name="T73" fmla="*/ 124 h 160"/>
                <a:gd name="T74" fmla="*/ 90 w 112"/>
                <a:gd name="T75" fmla="*/ 124 h 160"/>
                <a:gd name="T76" fmla="*/ 86 w 112"/>
                <a:gd name="T77" fmla="*/ 130 h 160"/>
                <a:gd name="T78" fmla="*/ 86 w 112"/>
                <a:gd name="T79" fmla="*/ 138 h 160"/>
                <a:gd name="T80" fmla="*/ 82 w 112"/>
                <a:gd name="T81" fmla="*/ 142 h 160"/>
                <a:gd name="T82" fmla="*/ 82 w 112"/>
                <a:gd name="T83" fmla="*/ 144 h 160"/>
                <a:gd name="T84" fmla="*/ 74 w 112"/>
                <a:gd name="T85" fmla="*/ 160 h 160"/>
                <a:gd name="T86" fmla="*/ 68 w 112"/>
                <a:gd name="T87" fmla="*/ 152 h 160"/>
                <a:gd name="T88" fmla="*/ 52 w 112"/>
                <a:gd name="T89" fmla="*/ 142 h 160"/>
                <a:gd name="T90" fmla="*/ 52 w 112"/>
                <a:gd name="T91" fmla="*/ 138 h 160"/>
                <a:gd name="T92" fmla="*/ 52 w 112"/>
                <a:gd name="T93" fmla="*/ 134 h 160"/>
                <a:gd name="T94" fmla="*/ 46 w 112"/>
                <a:gd name="T95" fmla="*/ 128 h 160"/>
                <a:gd name="T96" fmla="*/ 30 w 112"/>
                <a:gd name="T97" fmla="*/ 116 h 160"/>
                <a:gd name="T98" fmla="*/ 8 w 112"/>
                <a:gd name="T99" fmla="*/ 102 h 160"/>
                <a:gd name="T100" fmla="*/ 0 w 112"/>
                <a:gd name="T101" fmla="*/ 98 h 160"/>
                <a:gd name="T102" fmla="*/ 100 w 112"/>
                <a:gd name="T103" fmla="*/ 116 h 160"/>
                <a:gd name="T104" fmla="*/ 100 w 112"/>
                <a:gd name="T105" fmla="*/ 116 h 160"/>
                <a:gd name="T106" fmla="*/ 100 w 112"/>
                <a:gd name="T107"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0">
                  <a:moveTo>
                    <a:pt x="0" y="98"/>
                  </a:moveTo>
                  <a:lnTo>
                    <a:pt x="0" y="98"/>
                  </a:lnTo>
                  <a:lnTo>
                    <a:pt x="0" y="90"/>
                  </a:lnTo>
                  <a:lnTo>
                    <a:pt x="0" y="86"/>
                  </a:lnTo>
                  <a:lnTo>
                    <a:pt x="0" y="82"/>
                  </a:lnTo>
                  <a:lnTo>
                    <a:pt x="0" y="82"/>
                  </a:lnTo>
                  <a:lnTo>
                    <a:pt x="0" y="82"/>
                  </a:lnTo>
                  <a:lnTo>
                    <a:pt x="0" y="78"/>
                  </a:lnTo>
                  <a:lnTo>
                    <a:pt x="0" y="78"/>
                  </a:lnTo>
                  <a:lnTo>
                    <a:pt x="0" y="78"/>
                  </a:lnTo>
                  <a:lnTo>
                    <a:pt x="0" y="78"/>
                  </a:lnTo>
                  <a:lnTo>
                    <a:pt x="0" y="78"/>
                  </a:lnTo>
                  <a:lnTo>
                    <a:pt x="0" y="76"/>
                  </a:lnTo>
                  <a:lnTo>
                    <a:pt x="0" y="76"/>
                  </a:lnTo>
                  <a:lnTo>
                    <a:pt x="4" y="72"/>
                  </a:lnTo>
                  <a:lnTo>
                    <a:pt x="4" y="72"/>
                  </a:lnTo>
                  <a:lnTo>
                    <a:pt x="4" y="72"/>
                  </a:lnTo>
                  <a:lnTo>
                    <a:pt x="4" y="72"/>
                  </a:lnTo>
                  <a:lnTo>
                    <a:pt x="8" y="68"/>
                  </a:lnTo>
                  <a:lnTo>
                    <a:pt x="8" y="68"/>
                  </a:lnTo>
                  <a:lnTo>
                    <a:pt x="8" y="64"/>
                  </a:lnTo>
                  <a:lnTo>
                    <a:pt x="8" y="64"/>
                  </a:lnTo>
                  <a:lnTo>
                    <a:pt x="8" y="64"/>
                  </a:lnTo>
                  <a:lnTo>
                    <a:pt x="8" y="64"/>
                  </a:lnTo>
                  <a:lnTo>
                    <a:pt x="8" y="64"/>
                  </a:lnTo>
                  <a:lnTo>
                    <a:pt x="8" y="60"/>
                  </a:lnTo>
                  <a:lnTo>
                    <a:pt x="8" y="60"/>
                  </a:lnTo>
                  <a:lnTo>
                    <a:pt x="8" y="60"/>
                  </a:lnTo>
                  <a:lnTo>
                    <a:pt x="12" y="60"/>
                  </a:lnTo>
                  <a:lnTo>
                    <a:pt x="12" y="60"/>
                  </a:lnTo>
                  <a:lnTo>
                    <a:pt x="12" y="60"/>
                  </a:lnTo>
                  <a:lnTo>
                    <a:pt x="12" y="60"/>
                  </a:lnTo>
                  <a:lnTo>
                    <a:pt x="12" y="60"/>
                  </a:lnTo>
                  <a:lnTo>
                    <a:pt x="12" y="60"/>
                  </a:lnTo>
                  <a:lnTo>
                    <a:pt x="12" y="60"/>
                  </a:lnTo>
                  <a:lnTo>
                    <a:pt x="12" y="56"/>
                  </a:lnTo>
                  <a:lnTo>
                    <a:pt x="12" y="56"/>
                  </a:lnTo>
                  <a:lnTo>
                    <a:pt x="12" y="56"/>
                  </a:lnTo>
                  <a:lnTo>
                    <a:pt x="12" y="56"/>
                  </a:lnTo>
                  <a:lnTo>
                    <a:pt x="12" y="56"/>
                  </a:lnTo>
                  <a:lnTo>
                    <a:pt x="12" y="56"/>
                  </a:lnTo>
                  <a:lnTo>
                    <a:pt x="12" y="56"/>
                  </a:lnTo>
                  <a:lnTo>
                    <a:pt x="12" y="52"/>
                  </a:lnTo>
                  <a:lnTo>
                    <a:pt x="12" y="52"/>
                  </a:lnTo>
                  <a:lnTo>
                    <a:pt x="16" y="52"/>
                  </a:lnTo>
                  <a:lnTo>
                    <a:pt x="16" y="52"/>
                  </a:lnTo>
                  <a:lnTo>
                    <a:pt x="16" y="52"/>
                  </a:lnTo>
                  <a:lnTo>
                    <a:pt x="16" y="52"/>
                  </a:lnTo>
                  <a:lnTo>
                    <a:pt x="16" y="48"/>
                  </a:lnTo>
                  <a:lnTo>
                    <a:pt x="16" y="46"/>
                  </a:lnTo>
                  <a:lnTo>
                    <a:pt x="16" y="42"/>
                  </a:lnTo>
                  <a:lnTo>
                    <a:pt x="16" y="42"/>
                  </a:lnTo>
                  <a:lnTo>
                    <a:pt x="12" y="42"/>
                  </a:lnTo>
                  <a:lnTo>
                    <a:pt x="12" y="42"/>
                  </a:lnTo>
                  <a:lnTo>
                    <a:pt x="12" y="38"/>
                  </a:lnTo>
                  <a:lnTo>
                    <a:pt x="12" y="38"/>
                  </a:lnTo>
                  <a:lnTo>
                    <a:pt x="12" y="38"/>
                  </a:lnTo>
                  <a:lnTo>
                    <a:pt x="12" y="34"/>
                  </a:lnTo>
                  <a:lnTo>
                    <a:pt x="12" y="34"/>
                  </a:lnTo>
                  <a:lnTo>
                    <a:pt x="12" y="34"/>
                  </a:lnTo>
                  <a:lnTo>
                    <a:pt x="12" y="30"/>
                  </a:lnTo>
                  <a:lnTo>
                    <a:pt x="12" y="30"/>
                  </a:lnTo>
                  <a:lnTo>
                    <a:pt x="12" y="30"/>
                  </a:lnTo>
                  <a:lnTo>
                    <a:pt x="12" y="30"/>
                  </a:lnTo>
                  <a:lnTo>
                    <a:pt x="8" y="30"/>
                  </a:lnTo>
                  <a:lnTo>
                    <a:pt x="8" y="30"/>
                  </a:lnTo>
                  <a:lnTo>
                    <a:pt x="8" y="26"/>
                  </a:lnTo>
                  <a:lnTo>
                    <a:pt x="8" y="26"/>
                  </a:lnTo>
                  <a:lnTo>
                    <a:pt x="8" y="26"/>
                  </a:lnTo>
                  <a:lnTo>
                    <a:pt x="8" y="26"/>
                  </a:lnTo>
                  <a:lnTo>
                    <a:pt x="8" y="26"/>
                  </a:lnTo>
                  <a:lnTo>
                    <a:pt x="8" y="22"/>
                  </a:lnTo>
                  <a:lnTo>
                    <a:pt x="8" y="22"/>
                  </a:lnTo>
                  <a:lnTo>
                    <a:pt x="8" y="20"/>
                  </a:lnTo>
                  <a:lnTo>
                    <a:pt x="8" y="20"/>
                  </a:lnTo>
                  <a:lnTo>
                    <a:pt x="8" y="20"/>
                  </a:lnTo>
                  <a:lnTo>
                    <a:pt x="8" y="20"/>
                  </a:lnTo>
                  <a:lnTo>
                    <a:pt x="4" y="16"/>
                  </a:lnTo>
                  <a:lnTo>
                    <a:pt x="4" y="16"/>
                  </a:lnTo>
                  <a:lnTo>
                    <a:pt x="4" y="16"/>
                  </a:lnTo>
                  <a:lnTo>
                    <a:pt x="4" y="16"/>
                  </a:lnTo>
                  <a:lnTo>
                    <a:pt x="4" y="12"/>
                  </a:lnTo>
                  <a:lnTo>
                    <a:pt x="0" y="12"/>
                  </a:lnTo>
                  <a:lnTo>
                    <a:pt x="0" y="8"/>
                  </a:lnTo>
                  <a:lnTo>
                    <a:pt x="0" y="8"/>
                  </a:lnTo>
                  <a:lnTo>
                    <a:pt x="0" y="8"/>
                  </a:lnTo>
                  <a:lnTo>
                    <a:pt x="0" y="8"/>
                  </a:lnTo>
                  <a:lnTo>
                    <a:pt x="0" y="8"/>
                  </a:lnTo>
                  <a:lnTo>
                    <a:pt x="4" y="0"/>
                  </a:lnTo>
                  <a:lnTo>
                    <a:pt x="8" y="0"/>
                  </a:lnTo>
                  <a:lnTo>
                    <a:pt x="8" y="0"/>
                  </a:lnTo>
                  <a:lnTo>
                    <a:pt x="8" y="0"/>
                  </a:lnTo>
                  <a:lnTo>
                    <a:pt x="12" y="0"/>
                  </a:lnTo>
                  <a:lnTo>
                    <a:pt x="12" y="0"/>
                  </a:lnTo>
                  <a:lnTo>
                    <a:pt x="12" y="0"/>
                  </a:lnTo>
                  <a:lnTo>
                    <a:pt x="16" y="0"/>
                  </a:lnTo>
                  <a:lnTo>
                    <a:pt x="16" y="0"/>
                  </a:lnTo>
                  <a:lnTo>
                    <a:pt x="22" y="0"/>
                  </a:lnTo>
                  <a:lnTo>
                    <a:pt x="22" y="0"/>
                  </a:lnTo>
                  <a:lnTo>
                    <a:pt x="22" y="0"/>
                  </a:lnTo>
                  <a:lnTo>
                    <a:pt x="22" y="0"/>
                  </a:lnTo>
                  <a:lnTo>
                    <a:pt x="22" y="0"/>
                  </a:lnTo>
                  <a:lnTo>
                    <a:pt x="22" y="0"/>
                  </a:lnTo>
                  <a:lnTo>
                    <a:pt x="22" y="0"/>
                  </a:lnTo>
                  <a:lnTo>
                    <a:pt x="22" y="0"/>
                  </a:lnTo>
                  <a:lnTo>
                    <a:pt x="26" y="0"/>
                  </a:lnTo>
                  <a:lnTo>
                    <a:pt x="26" y="0"/>
                  </a:lnTo>
                  <a:lnTo>
                    <a:pt x="26" y="0"/>
                  </a:lnTo>
                  <a:lnTo>
                    <a:pt x="26" y="4"/>
                  </a:lnTo>
                  <a:lnTo>
                    <a:pt x="30" y="4"/>
                  </a:lnTo>
                  <a:lnTo>
                    <a:pt x="30" y="4"/>
                  </a:lnTo>
                  <a:lnTo>
                    <a:pt x="34" y="4"/>
                  </a:lnTo>
                  <a:lnTo>
                    <a:pt x="34" y="4"/>
                  </a:lnTo>
                  <a:lnTo>
                    <a:pt x="38" y="4"/>
                  </a:lnTo>
                  <a:lnTo>
                    <a:pt x="38" y="4"/>
                  </a:lnTo>
                  <a:lnTo>
                    <a:pt x="38" y="4"/>
                  </a:lnTo>
                  <a:lnTo>
                    <a:pt x="42" y="4"/>
                  </a:lnTo>
                  <a:lnTo>
                    <a:pt x="46" y="4"/>
                  </a:lnTo>
                  <a:lnTo>
                    <a:pt x="46" y="8"/>
                  </a:lnTo>
                  <a:lnTo>
                    <a:pt x="46" y="8"/>
                  </a:lnTo>
                  <a:lnTo>
                    <a:pt x="46" y="8"/>
                  </a:lnTo>
                  <a:lnTo>
                    <a:pt x="56" y="16"/>
                  </a:lnTo>
                  <a:lnTo>
                    <a:pt x="56" y="20"/>
                  </a:lnTo>
                  <a:lnTo>
                    <a:pt x="56" y="20"/>
                  </a:lnTo>
                  <a:lnTo>
                    <a:pt x="60" y="20"/>
                  </a:lnTo>
                  <a:lnTo>
                    <a:pt x="60" y="20"/>
                  </a:lnTo>
                  <a:lnTo>
                    <a:pt x="64" y="20"/>
                  </a:lnTo>
                  <a:lnTo>
                    <a:pt x="64" y="20"/>
                  </a:lnTo>
                  <a:lnTo>
                    <a:pt x="68" y="20"/>
                  </a:lnTo>
                  <a:lnTo>
                    <a:pt x="68" y="20"/>
                  </a:lnTo>
                  <a:lnTo>
                    <a:pt x="68" y="20"/>
                  </a:lnTo>
                  <a:lnTo>
                    <a:pt x="72" y="20"/>
                  </a:lnTo>
                  <a:lnTo>
                    <a:pt x="72" y="20"/>
                  </a:lnTo>
                  <a:lnTo>
                    <a:pt x="72" y="20"/>
                  </a:lnTo>
                  <a:lnTo>
                    <a:pt x="72" y="20"/>
                  </a:lnTo>
                  <a:lnTo>
                    <a:pt x="72" y="20"/>
                  </a:lnTo>
                  <a:lnTo>
                    <a:pt x="74" y="22"/>
                  </a:lnTo>
                  <a:lnTo>
                    <a:pt x="74" y="22"/>
                  </a:lnTo>
                  <a:lnTo>
                    <a:pt x="74" y="22"/>
                  </a:lnTo>
                  <a:lnTo>
                    <a:pt x="74" y="22"/>
                  </a:lnTo>
                  <a:lnTo>
                    <a:pt x="74" y="20"/>
                  </a:lnTo>
                  <a:lnTo>
                    <a:pt x="74" y="22"/>
                  </a:lnTo>
                  <a:lnTo>
                    <a:pt x="78" y="22"/>
                  </a:lnTo>
                  <a:lnTo>
                    <a:pt x="78" y="22"/>
                  </a:lnTo>
                  <a:lnTo>
                    <a:pt x="78" y="22"/>
                  </a:lnTo>
                  <a:lnTo>
                    <a:pt x="78" y="22"/>
                  </a:lnTo>
                  <a:lnTo>
                    <a:pt x="78" y="22"/>
                  </a:lnTo>
                  <a:lnTo>
                    <a:pt x="78" y="22"/>
                  </a:lnTo>
                  <a:lnTo>
                    <a:pt x="78" y="20"/>
                  </a:lnTo>
                  <a:lnTo>
                    <a:pt x="82" y="20"/>
                  </a:lnTo>
                  <a:lnTo>
                    <a:pt x="82" y="16"/>
                  </a:lnTo>
                  <a:lnTo>
                    <a:pt x="86" y="12"/>
                  </a:lnTo>
                  <a:lnTo>
                    <a:pt x="86" y="12"/>
                  </a:lnTo>
                  <a:lnTo>
                    <a:pt x="90" y="12"/>
                  </a:lnTo>
                  <a:lnTo>
                    <a:pt x="90" y="12"/>
                  </a:lnTo>
                  <a:lnTo>
                    <a:pt x="94" y="8"/>
                  </a:lnTo>
                  <a:lnTo>
                    <a:pt x="98" y="8"/>
                  </a:lnTo>
                  <a:lnTo>
                    <a:pt x="98" y="8"/>
                  </a:lnTo>
                  <a:lnTo>
                    <a:pt x="98" y="8"/>
                  </a:lnTo>
                  <a:lnTo>
                    <a:pt x="100" y="12"/>
                  </a:lnTo>
                  <a:lnTo>
                    <a:pt x="100" y="12"/>
                  </a:lnTo>
                  <a:lnTo>
                    <a:pt x="100" y="12"/>
                  </a:lnTo>
                  <a:lnTo>
                    <a:pt x="100" y="12"/>
                  </a:lnTo>
                  <a:lnTo>
                    <a:pt x="100" y="12"/>
                  </a:lnTo>
                  <a:lnTo>
                    <a:pt x="100" y="12"/>
                  </a:lnTo>
                  <a:lnTo>
                    <a:pt x="100" y="12"/>
                  </a:lnTo>
                  <a:lnTo>
                    <a:pt x="100" y="12"/>
                  </a:lnTo>
                  <a:lnTo>
                    <a:pt x="104" y="12"/>
                  </a:lnTo>
                  <a:lnTo>
                    <a:pt x="104" y="12"/>
                  </a:lnTo>
                  <a:lnTo>
                    <a:pt x="104" y="12"/>
                  </a:lnTo>
                  <a:lnTo>
                    <a:pt x="108" y="12"/>
                  </a:lnTo>
                  <a:lnTo>
                    <a:pt x="108" y="12"/>
                  </a:lnTo>
                  <a:lnTo>
                    <a:pt x="108" y="12"/>
                  </a:lnTo>
                  <a:lnTo>
                    <a:pt x="112" y="12"/>
                  </a:lnTo>
                  <a:lnTo>
                    <a:pt x="112" y="12"/>
                  </a:lnTo>
                  <a:lnTo>
                    <a:pt x="112" y="12"/>
                  </a:lnTo>
                  <a:lnTo>
                    <a:pt x="112" y="12"/>
                  </a:lnTo>
                  <a:lnTo>
                    <a:pt x="112" y="12"/>
                  </a:lnTo>
                  <a:lnTo>
                    <a:pt x="112" y="12"/>
                  </a:lnTo>
                  <a:lnTo>
                    <a:pt x="112" y="16"/>
                  </a:lnTo>
                  <a:lnTo>
                    <a:pt x="104" y="26"/>
                  </a:lnTo>
                  <a:lnTo>
                    <a:pt x="104" y="26"/>
                  </a:lnTo>
                  <a:lnTo>
                    <a:pt x="100" y="34"/>
                  </a:lnTo>
                  <a:lnTo>
                    <a:pt x="100" y="34"/>
                  </a:lnTo>
                  <a:lnTo>
                    <a:pt x="100" y="42"/>
                  </a:lnTo>
                  <a:lnTo>
                    <a:pt x="100" y="56"/>
                  </a:lnTo>
                  <a:lnTo>
                    <a:pt x="100" y="78"/>
                  </a:lnTo>
                  <a:lnTo>
                    <a:pt x="100" y="94"/>
                  </a:lnTo>
                  <a:lnTo>
                    <a:pt x="100" y="98"/>
                  </a:lnTo>
                  <a:lnTo>
                    <a:pt x="104" y="104"/>
                  </a:lnTo>
                  <a:lnTo>
                    <a:pt x="108" y="108"/>
                  </a:lnTo>
                  <a:lnTo>
                    <a:pt x="108" y="108"/>
                  </a:lnTo>
                  <a:lnTo>
                    <a:pt x="108" y="108"/>
                  </a:lnTo>
                  <a:lnTo>
                    <a:pt x="104" y="112"/>
                  </a:lnTo>
                  <a:lnTo>
                    <a:pt x="104" y="112"/>
                  </a:lnTo>
                  <a:lnTo>
                    <a:pt x="104" y="112"/>
                  </a:lnTo>
                  <a:lnTo>
                    <a:pt x="104" y="112"/>
                  </a:lnTo>
                  <a:lnTo>
                    <a:pt x="104" y="112"/>
                  </a:lnTo>
                  <a:lnTo>
                    <a:pt x="104" y="112"/>
                  </a:lnTo>
                  <a:lnTo>
                    <a:pt x="104" y="116"/>
                  </a:lnTo>
                  <a:lnTo>
                    <a:pt x="100" y="116"/>
                  </a:lnTo>
                  <a:lnTo>
                    <a:pt x="100" y="116"/>
                  </a:lnTo>
                  <a:lnTo>
                    <a:pt x="100" y="116"/>
                  </a:lnTo>
                  <a:lnTo>
                    <a:pt x="98" y="116"/>
                  </a:lnTo>
                  <a:lnTo>
                    <a:pt x="98" y="116"/>
                  </a:lnTo>
                  <a:lnTo>
                    <a:pt x="98" y="120"/>
                  </a:lnTo>
                  <a:lnTo>
                    <a:pt x="98" y="120"/>
                  </a:lnTo>
                  <a:lnTo>
                    <a:pt x="100" y="120"/>
                  </a:lnTo>
                  <a:lnTo>
                    <a:pt x="98" y="120"/>
                  </a:lnTo>
                  <a:lnTo>
                    <a:pt x="98" y="120"/>
                  </a:lnTo>
                  <a:lnTo>
                    <a:pt x="98" y="120"/>
                  </a:lnTo>
                  <a:lnTo>
                    <a:pt x="98" y="120"/>
                  </a:lnTo>
                  <a:lnTo>
                    <a:pt x="98" y="120"/>
                  </a:lnTo>
                  <a:lnTo>
                    <a:pt x="98" y="120"/>
                  </a:lnTo>
                  <a:lnTo>
                    <a:pt x="98" y="120"/>
                  </a:lnTo>
                  <a:lnTo>
                    <a:pt x="98" y="120"/>
                  </a:lnTo>
                  <a:lnTo>
                    <a:pt x="98" y="120"/>
                  </a:lnTo>
                  <a:lnTo>
                    <a:pt x="98" y="120"/>
                  </a:lnTo>
                  <a:lnTo>
                    <a:pt x="98" y="120"/>
                  </a:lnTo>
                  <a:lnTo>
                    <a:pt x="94" y="124"/>
                  </a:lnTo>
                  <a:lnTo>
                    <a:pt x="94" y="124"/>
                  </a:lnTo>
                  <a:lnTo>
                    <a:pt x="94" y="124"/>
                  </a:lnTo>
                  <a:lnTo>
                    <a:pt x="94" y="124"/>
                  </a:lnTo>
                  <a:lnTo>
                    <a:pt x="94" y="124"/>
                  </a:lnTo>
                  <a:lnTo>
                    <a:pt x="90" y="124"/>
                  </a:lnTo>
                  <a:lnTo>
                    <a:pt x="90" y="124"/>
                  </a:lnTo>
                  <a:lnTo>
                    <a:pt x="90" y="124"/>
                  </a:lnTo>
                  <a:lnTo>
                    <a:pt x="90" y="124"/>
                  </a:lnTo>
                  <a:lnTo>
                    <a:pt x="90" y="128"/>
                  </a:lnTo>
                  <a:lnTo>
                    <a:pt x="90" y="128"/>
                  </a:lnTo>
                  <a:lnTo>
                    <a:pt x="90" y="128"/>
                  </a:lnTo>
                  <a:lnTo>
                    <a:pt x="86" y="128"/>
                  </a:lnTo>
                  <a:lnTo>
                    <a:pt x="86" y="130"/>
                  </a:lnTo>
                  <a:lnTo>
                    <a:pt x="86" y="130"/>
                  </a:lnTo>
                  <a:lnTo>
                    <a:pt x="86" y="130"/>
                  </a:lnTo>
                  <a:lnTo>
                    <a:pt x="86" y="134"/>
                  </a:lnTo>
                  <a:lnTo>
                    <a:pt x="86" y="134"/>
                  </a:lnTo>
                  <a:lnTo>
                    <a:pt x="86" y="134"/>
                  </a:lnTo>
                  <a:lnTo>
                    <a:pt x="86" y="134"/>
                  </a:lnTo>
                  <a:lnTo>
                    <a:pt x="86" y="138"/>
                  </a:lnTo>
                  <a:lnTo>
                    <a:pt x="86" y="138"/>
                  </a:lnTo>
                  <a:lnTo>
                    <a:pt x="86" y="138"/>
                  </a:lnTo>
                  <a:lnTo>
                    <a:pt x="86" y="138"/>
                  </a:lnTo>
                  <a:lnTo>
                    <a:pt x="86" y="138"/>
                  </a:lnTo>
                  <a:lnTo>
                    <a:pt x="82" y="142"/>
                  </a:lnTo>
                  <a:lnTo>
                    <a:pt x="82" y="142"/>
                  </a:lnTo>
                  <a:lnTo>
                    <a:pt x="82" y="142"/>
                  </a:lnTo>
                  <a:lnTo>
                    <a:pt x="82" y="142"/>
                  </a:lnTo>
                  <a:lnTo>
                    <a:pt x="82" y="144"/>
                  </a:lnTo>
                  <a:lnTo>
                    <a:pt x="82" y="144"/>
                  </a:lnTo>
                  <a:lnTo>
                    <a:pt x="82" y="144"/>
                  </a:lnTo>
                  <a:lnTo>
                    <a:pt x="82" y="144"/>
                  </a:lnTo>
                  <a:lnTo>
                    <a:pt x="82" y="148"/>
                  </a:lnTo>
                  <a:lnTo>
                    <a:pt x="82" y="148"/>
                  </a:lnTo>
                  <a:lnTo>
                    <a:pt x="82" y="148"/>
                  </a:lnTo>
                  <a:lnTo>
                    <a:pt x="78" y="156"/>
                  </a:lnTo>
                  <a:lnTo>
                    <a:pt x="78" y="160"/>
                  </a:lnTo>
                  <a:lnTo>
                    <a:pt x="74" y="160"/>
                  </a:lnTo>
                  <a:lnTo>
                    <a:pt x="74" y="160"/>
                  </a:lnTo>
                  <a:lnTo>
                    <a:pt x="74" y="160"/>
                  </a:lnTo>
                  <a:lnTo>
                    <a:pt x="74" y="160"/>
                  </a:lnTo>
                  <a:lnTo>
                    <a:pt x="74" y="160"/>
                  </a:lnTo>
                  <a:lnTo>
                    <a:pt x="72" y="156"/>
                  </a:lnTo>
                  <a:lnTo>
                    <a:pt x="68" y="152"/>
                  </a:lnTo>
                  <a:lnTo>
                    <a:pt x="68" y="152"/>
                  </a:lnTo>
                  <a:lnTo>
                    <a:pt x="64" y="152"/>
                  </a:lnTo>
                  <a:lnTo>
                    <a:pt x="64" y="148"/>
                  </a:lnTo>
                  <a:lnTo>
                    <a:pt x="56" y="142"/>
                  </a:lnTo>
                  <a:lnTo>
                    <a:pt x="52" y="142"/>
                  </a:lnTo>
                  <a:lnTo>
                    <a:pt x="52" y="142"/>
                  </a:lnTo>
                  <a:lnTo>
                    <a:pt x="52" y="142"/>
                  </a:lnTo>
                  <a:lnTo>
                    <a:pt x="52" y="142"/>
                  </a:lnTo>
                  <a:lnTo>
                    <a:pt x="52" y="142"/>
                  </a:lnTo>
                  <a:lnTo>
                    <a:pt x="52" y="142"/>
                  </a:lnTo>
                  <a:lnTo>
                    <a:pt x="52" y="142"/>
                  </a:lnTo>
                  <a:lnTo>
                    <a:pt x="52" y="138"/>
                  </a:lnTo>
                  <a:lnTo>
                    <a:pt x="52" y="138"/>
                  </a:lnTo>
                  <a:lnTo>
                    <a:pt x="52" y="138"/>
                  </a:lnTo>
                  <a:lnTo>
                    <a:pt x="52" y="138"/>
                  </a:lnTo>
                  <a:lnTo>
                    <a:pt x="52" y="138"/>
                  </a:lnTo>
                  <a:lnTo>
                    <a:pt x="52" y="134"/>
                  </a:lnTo>
                  <a:lnTo>
                    <a:pt x="52" y="134"/>
                  </a:lnTo>
                  <a:lnTo>
                    <a:pt x="52" y="130"/>
                  </a:lnTo>
                  <a:lnTo>
                    <a:pt x="52" y="130"/>
                  </a:lnTo>
                  <a:lnTo>
                    <a:pt x="48" y="130"/>
                  </a:lnTo>
                  <a:lnTo>
                    <a:pt x="48" y="130"/>
                  </a:lnTo>
                  <a:lnTo>
                    <a:pt x="48" y="130"/>
                  </a:lnTo>
                  <a:lnTo>
                    <a:pt x="46" y="128"/>
                  </a:lnTo>
                  <a:lnTo>
                    <a:pt x="46" y="128"/>
                  </a:lnTo>
                  <a:lnTo>
                    <a:pt x="46" y="128"/>
                  </a:lnTo>
                  <a:lnTo>
                    <a:pt x="38" y="124"/>
                  </a:lnTo>
                  <a:lnTo>
                    <a:pt x="34" y="120"/>
                  </a:lnTo>
                  <a:lnTo>
                    <a:pt x="30" y="120"/>
                  </a:lnTo>
                  <a:lnTo>
                    <a:pt x="30" y="116"/>
                  </a:lnTo>
                  <a:lnTo>
                    <a:pt x="26" y="116"/>
                  </a:lnTo>
                  <a:lnTo>
                    <a:pt x="22" y="112"/>
                  </a:lnTo>
                  <a:lnTo>
                    <a:pt x="20" y="108"/>
                  </a:lnTo>
                  <a:lnTo>
                    <a:pt x="12" y="104"/>
                  </a:lnTo>
                  <a:lnTo>
                    <a:pt x="8" y="102"/>
                  </a:lnTo>
                  <a:lnTo>
                    <a:pt x="8" y="102"/>
                  </a:lnTo>
                  <a:lnTo>
                    <a:pt x="0" y="98"/>
                  </a:lnTo>
                  <a:lnTo>
                    <a:pt x="0" y="98"/>
                  </a:lnTo>
                  <a:lnTo>
                    <a:pt x="0" y="98"/>
                  </a:lnTo>
                  <a:lnTo>
                    <a:pt x="0" y="98"/>
                  </a:lnTo>
                  <a:lnTo>
                    <a:pt x="0" y="98"/>
                  </a:lnTo>
                  <a:lnTo>
                    <a:pt x="0" y="98"/>
                  </a:lnTo>
                  <a:close/>
                  <a:moveTo>
                    <a:pt x="100" y="120"/>
                  </a:moveTo>
                  <a:lnTo>
                    <a:pt x="100" y="120"/>
                  </a:lnTo>
                  <a:lnTo>
                    <a:pt x="98" y="116"/>
                  </a:lnTo>
                  <a:lnTo>
                    <a:pt x="98" y="116"/>
                  </a:lnTo>
                  <a:lnTo>
                    <a:pt x="100" y="116"/>
                  </a:lnTo>
                  <a:lnTo>
                    <a:pt x="100" y="116"/>
                  </a:lnTo>
                  <a:lnTo>
                    <a:pt x="100" y="116"/>
                  </a:lnTo>
                  <a:lnTo>
                    <a:pt x="100" y="116"/>
                  </a:lnTo>
                  <a:lnTo>
                    <a:pt x="100" y="116"/>
                  </a:lnTo>
                  <a:lnTo>
                    <a:pt x="100" y="116"/>
                  </a:lnTo>
                  <a:lnTo>
                    <a:pt x="100" y="116"/>
                  </a:lnTo>
                  <a:lnTo>
                    <a:pt x="100" y="116"/>
                  </a:lnTo>
                  <a:lnTo>
                    <a:pt x="100" y="116"/>
                  </a:lnTo>
                  <a:lnTo>
                    <a:pt x="100" y="116"/>
                  </a:lnTo>
                  <a:lnTo>
                    <a:pt x="100" y="116"/>
                  </a:lnTo>
                  <a:lnTo>
                    <a:pt x="100" y="116"/>
                  </a:lnTo>
                  <a:lnTo>
                    <a:pt x="100" y="116"/>
                  </a:lnTo>
                  <a:lnTo>
                    <a:pt x="100" y="120"/>
                  </a:lnTo>
                  <a:lnTo>
                    <a:pt x="100" y="120"/>
                  </a:lnTo>
                  <a:lnTo>
                    <a:pt x="100" y="12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72" name="Freeform 151">
              <a:extLst>
                <a:ext uri="{FF2B5EF4-FFF2-40B4-BE49-F238E27FC236}">
                  <a16:creationId xmlns:a16="http://schemas.microsoft.com/office/drawing/2014/main" id="{CBF44C1D-DE0E-6E26-4613-68BC560C4BE8}"/>
                </a:ext>
              </a:extLst>
            </p:cNvPr>
            <p:cNvSpPr>
              <a:spLocks/>
            </p:cNvSpPr>
            <p:nvPr/>
          </p:nvSpPr>
          <p:spPr bwMode="auto">
            <a:xfrm>
              <a:off x="5003800" y="5349943"/>
              <a:ext cx="50800" cy="57150"/>
            </a:xfrm>
            <a:custGeom>
              <a:avLst/>
              <a:gdLst>
                <a:gd name="T0" fmla="*/ 24 w 32"/>
                <a:gd name="T1" fmla="*/ 26 h 36"/>
                <a:gd name="T2" fmla="*/ 22 w 32"/>
                <a:gd name="T3" fmla="*/ 30 h 36"/>
                <a:gd name="T4" fmla="*/ 22 w 32"/>
                <a:gd name="T5" fmla="*/ 30 h 36"/>
                <a:gd name="T6" fmla="*/ 18 w 32"/>
                <a:gd name="T7" fmla="*/ 30 h 36"/>
                <a:gd name="T8" fmla="*/ 18 w 32"/>
                <a:gd name="T9" fmla="*/ 30 h 36"/>
                <a:gd name="T10" fmla="*/ 14 w 32"/>
                <a:gd name="T11" fmla="*/ 34 h 36"/>
                <a:gd name="T12" fmla="*/ 14 w 32"/>
                <a:gd name="T13" fmla="*/ 36 h 36"/>
                <a:gd name="T14" fmla="*/ 10 w 32"/>
                <a:gd name="T15" fmla="*/ 36 h 36"/>
                <a:gd name="T16" fmla="*/ 10 w 32"/>
                <a:gd name="T17" fmla="*/ 36 h 36"/>
                <a:gd name="T18" fmla="*/ 8 w 32"/>
                <a:gd name="T19" fmla="*/ 36 h 36"/>
                <a:gd name="T20" fmla="*/ 8 w 32"/>
                <a:gd name="T21" fmla="*/ 34 h 36"/>
                <a:gd name="T22" fmla="*/ 4 w 32"/>
                <a:gd name="T23" fmla="*/ 34 h 36"/>
                <a:gd name="T24" fmla="*/ 4 w 32"/>
                <a:gd name="T25" fmla="*/ 30 h 36"/>
                <a:gd name="T26" fmla="*/ 0 w 32"/>
                <a:gd name="T27" fmla="*/ 26 h 36"/>
                <a:gd name="T28" fmla="*/ 0 w 32"/>
                <a:gd name="T29" fmla="*/ 26 h 36"/>
                <a:gd name="T30" fmla="*/ 0 w 32"/>
                <a:gd name="T31" fmla="*/ 22 h 36"/>
                <a:gd name="T32" fmla="*/ 0 w 32"/>
                <a:gd name="T33" fmla="*/ 22 h 36"/>
                <a:gd name="T34" fmla="*/ 0 w 32"/>
                <a:gd name="T35" fmla="*/ 18 h 36"/>
                <a:gd name="T36" fmla="*/ 0 w 32"/>
                <a:gd name="T37" fmla="*/ 18 h 36"/>
                <a:gd name="T38" fmla="*/ 4 w 32"/>
                <a:gd name="T39" fmla="*/ 18 h 36"/>
                <a:gd name="T40" fmla="*/ 4 w 32"/>
                <a:gd name="T41" fmla="*/ 14 h 36"/>
                <a:gd name="T42" fmla="*/ 4 w 32"/>
                <a:gd name="T43" fmla="*/ 14 h 36"/>
                <a:gd name="T44" fmla="*/ 8 w 32"/>
                <a:gd name="T45" fmla="*/ 10 h 36"/>
                <a:gd name="T46" fmla="*/ 8 w 32"/>
                <a:gd name="T47" fmla="*/ 10 h 36"/>
                <a:gd name="T48" fmla="*/ 8 w 32"/>
                <a:gd name="T49" fmla="*/ 6 h 36"/>
                <a:gd name="T50" fmla="*/ 10 w 32"/>
                <a:gd name="T51" fmla="*/ 6 h 36"/>
                <a:gd name="T52" fmla="*/ 14 w 32"/>
                <a:gd name="T53" fmla="*/ 4 h 36"/>
                <a:gd name="T54" fmla="*/ 14 w 32"/>
                <a:gd name="T55" fmla="*/ 4 h 36"/>
                <a:gd name="T56" fmla="*/ 18 w 32"/>
                <a:gd name="T57" fmla="*/ 4 h 36"/>
                <a:gd name="T58" fmla="*/ 18 w 32"/>
                <a:gd name="T59" fmla="*/ 0 h 36"/>
                <a:gd name="T60" fmla="*/ 18 w 32"/>
                <a:gd name="T61" fmla="*/ 0 h 36"/>
                <a:gd name="T62" fmla="*/ 18 w 32"/>
                <a:gd name="T63" fmla="*/ 0 h 36"/>
                <a:gd name="T64" fmla="*/ 22 w 32"/>
                <a:gd name="T65" fmla="*/ 0 h 36"/>
                <a:gd name="T66" fmla="*/ 22 w 32"/>
                <a:gd name="T67" fmla="*/ 4 h 36"/>
                <a:gd name="T68" fmla="*/ 24 w 32"/>
                <a:gd name="T69" fmla="*/ 4 h 36"/>
                <a:gd name="T70" fmla="*/ 24 w 32"/>
                <a:gd name="T71" fmla="*/ 4 h 36"/>
                <a:gd name="T72" fmla="*/ 24 w 32"/>
                <a:gd name="T73" fmla="*/ 6 h 36"/>
                <a:gd name="T74" fmla="*/ 28 w 32"/>
                <a:gd name="T75" fmla="*/ 6 h 36"/>
                <a:gd name="T76" fmla="*/ 28 w 32"/>
                <a:gd name="T77" fmla="*/ 10 h 36"/>
                <a:gd name="T78" fmla="*/ 32 w 32"/>
                <a:gd name="T79" fmla="*/ 14 h 36"/>
                <a:gd name="T80" fmla="*/ 32 w 32"/>
                <a:gd name="T81" fmla="*/ 14 h 36"/>
                <a:gd name="T82" fmla="*/ 28 w 32"/>
                <a:gd name="T83" fmla="*/ 14 h 36"/>
                <a:gd name="T84" fmla="*/ 28 w 32"/>
                <a:gd name="T85" fmla="*/ 18 h 36"/>
                <a:gd name="T86" fmla="*/ 28 w 32"/>
                <a:gd name="T87" fmla="*/ 18 h 36"/>
                <a:gd name="T88" fmla="*/ 28 w 32"/>
                <a:gd name="T89" fmla="*/ 18 h 36"/>
                <a:gd name="T90" fmla="*/ 28 w 32"/>
                <a:gd name="T91" fmla="*/ 22 h 36"/>
                <a:gd name="T92" fmla="*/ 28 w 32"/>
                <a:gd name="T93" fmla="*/ 22 h 36"/>
                <a:gd name="T94" fmla="*/ 28 w 32"/>
                <a:gd name="T95" fmla="*/ 22 h 36"/>
                <a:gd name="T96" fmla="*/ 28 w 32"/>
                <a:gd name="T97" fmla="*/ 22 h 36"/>
                <a:gd name="T98" fmla="*/ 24 w 32"/>
                <a:gd name="T99" fmla="*/ 26 h 36"/>
                <a:gd name="T100" fmla="*/ 24 w 32"/>
                <a:gd name="T101" fmla="*/ 26 h 36"/>
                <a:gd name="T102" fmla="*/ 24 w 32"/>
                <a:gd name="T10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 h="36">
                  <a:moveTo>
                    <a:pt x="24" y="26"/>
                  </a:moveTo>
                  <a:lnTo>
                    <a:pt x="24" y="26"/>
                  </a:lnTo>
                  <a:lnTo>
                    <a:pt x="24" y="26"/>
                  </a:lnTo>
                  <a:lnTo>
                    <a:pt x="22" y="30"/>
                  </a:lnTo>
                  <a:lnTo>
                    <a:pt x="22" y="30"/>
                  </a:lnTo>
                  <a:lnTo>
                    <a:pt x="22" y="30"/>
                  </a:lnTo>
                  <a:lnTo>
                    <a:pt x="18" y="30"/>
                  </a:lnTo>
                  <a:lnTo>
                    <a:pt x="18" y="30"/>
                  </a:lnTo>
                  <a:lnTo>
                    <a:pt x="18" y="30"/>
                  </a:lnTo>
                  <a:lnTo>
                    <a:pt x="18" y="30"/>
                  </a:lnTo>
                  <a:lnTo>
                    <a:pt x="14" y="30"/>
                  </a:lnTo>
                  <a:lnTo>
                    <a:pt x="14" y="34"/>
                  </a:lnTo>
                  <a:lnTo>
                    <a:pt x="14" y="36"/>
                  </a:lnTo>
                  <a:lnTo>
                    <a:pt x="14" y="36"/>
                  </a:lnTo>
                  <a:lnTo>
                    <a:pt x="14" y="36"/>
                  </a:lnTo>
                  <a:lnTo>
                    <a:pt x="10" y="36"/>
                  </a:lnTo>
                  <a:lnTo>
                    <a:pt x="10" y="36"/>
                  </a:lnTo>
                  <a:lnTo>
                    <a:pt x="10" y="36"/>
                  </a:lnTo>
                  <a:lnTo>
                    <a:pt x="8" y="36"/>
                  </a:lnTo>
                  <a:lnTo>
                    <a:pt x="8" y="36"/>
                  </a:lnTo>
                  <a:lnTo>
                    <a:pt x="8" y="34"/>
                  </a:lnTo>
                  <a:lnTo>
                    <a:pt x="8" y="34"/>
                  </a:lnTo>
                  <a:lnTo>
                    <a:pt x="4" y="34"/>
                  </a:lnTo>
                  <a:lnTo>
                    <a:pt x="4" y="34"/>
                  </a:lnTo>
                  <a:lnTo>
                    <a:pt x="4" y="34"/>
                  </a:lnTo>
                  <a:lnTo>
                    <a:pt x="4" y="30"/>
                  </a:lnTo>
                  <a:lnTo>
                    <a:pt x="4" y="26"/>
                  </a:lnTo>
                  <a:lnTo>
                    <a:pt x="0" y="26"/>
                  </a:lnTo>
                  <a:lnTo>
                    <a:pt x="0" y="26"/>
                  </a:lnTo>
                  <a:lnTo>
                    <a:pt x="0" y="26"/>
                  </a:lnTo>
                  <a:lnTo>
                    <a:pt x="0" y="22"/>
                  </a:lnTo>
                  <a:lnTo>
                    <a:pt x="0" y="22"/>
                  </a:lnTo>
                  <a:lnTo>
                    <a:pt x="0" y="22"/>
                  </a:lnTo>
                  <a:lnTo>
                    <a:pt x="0" y="22"/>
                  </a:lnTo>
                  <a:lnTo>
                    <a:pt x="0" y="18"/>
                  </a:lnTo>
                  <a:lnTo>
                    <a:pt x="0" y="18"/>
                  </a:lnTo>
                  <a:lnTo>
                    <a:pt x="0" y="18"/>
                  </a:lnTo>
                  <a:lnTo>
                    <a:pt x="0" y="18"/>
                  </a:lnTo>
                  <a:lnTo>
                    <a:pt x="4" y="18"/>
                  </a:lnTo>
                  <a:lnTo>
                    <a:pt x="4" y="18"/>
                  </a:lnTo>
                  <a:lnTo>
                    <a:pt x="4" y="18"/>
                  </a:lnTo>
                  <a:lnTo>
                    <a:pt x="4" y="14"/>
                  </a:lnTo>
                  <a:lnTo>
                    <a:pt x="4" y="14"/>
                  </a:lnTo>
                  <a:lnTo>
                    <a:pt x="4" y="14"/>
                  </a:lnTo>
                  <a:lnTo>
                    <a:pt x="8" y="10"/>
                  </a:lnTo>
                  <a:lnTo>
                    <a:pt x="8" y="10"/>
                  </a:lnTo>
                  <a:lnTo>
                    <a:pt x="8" y="10"/>
                  </a:lnTo>
                  <a:lnTo>
                    <a:pt x="8" y="10"/>
                  </a:lnTo>
                  <a:lnTo>
                    <a:pt x="8" y="6"/>
                  </a:lnTo>
                  <a:lnTo>
                    <a:pt x="8" y="6"/>
                  </a:lnTo>
                  <a:lnTo>
                    <a:pt x="10" y="6"/>
                  </a:lnTo>
                  <a:lnTo>
                    <a:pt x="10" y="6"/>
                  </a:lnTo>
                  <a:lnTo>
                    <a:pt x="14" y="4"/>
                  </a:lnTo>
                  <a:lnTo>
                    <a:pt x="14" y="4"/>
                  </a:lnTo>
                  <a:lnTo>
                    <a:pt x="14" y="4"/>
                  </a:lnTo>
                  <a:lnTo>
                    <a:pt x="14" y="4"/>
                  </a:lnTo>
                  <a:lnTo>
                    <a:pt x="14" y="4"/>
                  </a:lnTo>
                  <a:lnTo>
                    <a:pt x="18" y="4"/>
                  </a:lnTo>
                  <a:lnTo>
                    <a:pt x="18" y="4"/>
                  </a:lnTo>
                  <a:lnTo>
                    <a:pt x="18" y="0"/>
                  </a:lnTo>
                  <a:lnTo>
                    <a:pt x="18" y="0"/>
                  </a:lnTo>
                  <a:lnTo>
                    <a:pt x="18" y="0"/>
                  </a:lnTo>
                  <a:lnTo>
                    <a:pt x="18" y="0"/>
                  </a:lnTo>
                  <a:lnTo>
                    <a:pt x="18" y="0"/>
                  </a:lnTo>
                  <a:lnTo>
                    <a:pt x="22" y="0"/>
                  </a:lnTo>
                  <a:lnTo>
                    <a:pt x="22" y="0"/>
                  </a:lnTo>
                  <a:lnTo>
                    <a:pt x="22" y="0"/>
                  </a:lnTo>
                  <a:lnTo>
                    <a:pt x="22" y="4"/>
                  </a:lnTo>
                  <a:lnTo>
                    <a:pt x="22" y="4"/>
                  </a:lnTo>
                  <a:lnTo>
                    <a:pt x="24" y="4"/>
                  </a:lnTo>
                  <a:lnTo>
                    <a:pt x="24" y="4"/>
                  </a:lnTo>
                  <a:lnTo>
                    <a:pt x="24" y="4"/>
                  </a:lnTo>
                  <a:lnTo>
                    <a:pt x="24" y="4"/>
                  </a:lnTo>
                  <a:lnTo>
                    <a:pt x="24" y="6"/>
                  </a:lnTo>
                  <a:lnTo>
                    <a:pt x="24" y="6"/>
                  </a:lnTo>
                  <a:lnTo>
                    <a:pt x="28" y="6"/>
                  </a:lnTo>
                  <a:lnTo>
                    <a:pt x="28" y="10"/>
                  </a:lnTo>
                  <a:lnTo>
                    <a:pt x="28" y="10"/>
                  </a:lnTo>
                  <a:lnTo>
                    <a:pt x="32" y="14"/>
                  </a:lnTo>
                  <a:lnTo>
                    <a:pt x="32" y="14"/>
                  </a:lnTo>
                  <a:lnTo>
                    <a:pt x="32" y="14"/>
                  </a:lnTo>
                  <a:lnTo>
                    <a:pt x="32" y="14"/>
                  </a:lnTo>
                  <a:lnTo>
                    <a:pt x="28" y="14"/>
                  </a:lnTo>
                  <a:lnTo>
                    <a:pt x="28" y="14"/>
                  </a:lnTo>
                  <a:lnTo>
                    <a:pt x="28" y="18"/>
                  </a:lnTo>
                  <a:lnTo>
                    <a:pt x="28" y="18"/>
                  </a:lnTo>
                  <a:lnTo>
                    <a:pt x="28" y="18"/>
                  </a:lnTo>
                  <a:lnTo>
                    <a:pt x="28" y="18"/>
                  </a:lnTo>
                  <a:lnTo>
                    <a:pt x="28" y="18"/>
                  </a:lnTo>
                  <a:lnTo>
                    <a:pt x="28" y="18"/>
                  </a:lnTo>
                  <a:lnTo>
                    <a:pt x="28" y="18"/>
                  </a:lnTo>
                  <a:lnTo>
                    <a:pt x="28" y="22"/>
                  </a:lnTo>
                  <a:lnTo>
                    <a:pt x="28" y="22"/>
                  </a:lnTo>
                  <a:lnTo>
                    <a:pt x="28" y="22"/>
                  </a:lnTo>
                  <a:lnTo>
                    <a:pt x="28" y="22"/>
                  </a:lnTo>
                  <a:lnTo>
                    <a:pt x="28" y="22"/>
                  </a:lnTo>
                  <a:lnTo>
                    <a:pt x="28" y="22"/>
                  </a:lnTo>
                  <a:lnTo>
                    <a:pt x="28" y="22"/>
                  </a:lnTo>
                  <a:lnTo>
                    <a:pt x="28" y="26"/>
                  </a:lnTo>
                  <a:lnTo>
                    <a:pt x="24" y="26"/>
                  </a:lnTo>
                  <a:lnTo>
                    <a:pt x="24" y="26"/>
                  </a:lnTo>
                  <a:lnTo>
                    <a:pt x="24" y="26"/>
                  </a:lnTo>
                  <a:lnTo>
                    <a:pt x="24" y="26"/>
                  </a:lnTo>
                  <a:lnTo>
                    <a:pt x="24" y="2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73" name="Freeform 152">
              <a:extLst>
                <a:ext uri="{FF2B5EF4-FFF2-40B4-BE49-F238E27FC236}">
                  <a16:creationId xmlns:a16="http://schemas.microsoft.com/office/drawing/2014/main" id="{FFC6CF8D-0991-A4ED-4C50-3ECF5FA0B36A}"/>
                </a:ext>
              </a:extLst>
            </p:cNvPr>
            <p:cNvSpPr>
              <a:spLocks/>
            </p:cNvSpPr>
            <p:nvPr/>
          </p:nvSpPr>
          <p:spPr bwMode="auto">
            <a:xfrm>
              <a:off x="4133850" y="4327593"/>
              <a:ext cx="95250" cy="117475"/>
            </a:xfrm>
            <a:custGeom>
              <a:avLst/>
              <a:gdLst>
                <a:gd name="T0" fmla="*/ 4 w 60"/>
                <a:gd name="T1" fmla="*/ 26 h 74"/>
                <a:gd name="T2" fmla="*/ 4 w 60"/>
                <a:gd name="T3" fmla="*/ 22 h 74"/>
                <a:gd name="T4" fmla="*/ 6 w 60"/>
                <a:gd name="T5" fmla="*/ 22 h 74"/>
                <a:gd name="T6" fmla="*/ 10 w 60"/>
                <a:gd name="T7" fmla="*/ 18 h 74"/>
                <a:gd name="T8" fmla="*/ 10 w 60"/>
                <a:gd name="T9" fmla="*/ 18 h 74"/>
                <a:gd name="T10" fmla="*/ 10 w 60"/>
                <a:gd name="T11" fmla="*/ 14 h 74"/>
                <a:gd name="T12" fmla="*/ 14 w 60"/>
                <a:gd name="T13" fmla="*/ 10 h 74"/>
                <a:gd name="T14" fmla="*/ 14 w 60"/>
                <a:gd name="T15" fmla="*/ 6 h 74"/>
                <a:gd name="T16" fmla="*/ 18 w 60"/>
                <a:gd name="T17" fmla="*/ 2 h 74"/>
                <a:gd name="T18" fmla="*/ 22 w 60"/>
                <a:gd name="T19" fmla="*/ 2 h 74"/>
                <a:gd name="T20" fmla="*/ 26 w 60"/>
                <a:gd name="T21" fmla="*/ 0 h 74"/>
                <a:gd name="T22" fmla="*/ 30 w 60"/>
                <a:gd name="T23" fmla="*/ 6 h 74"/>
                <a:gd name="T24" fmla="*/ 30 w 60"/>
                <a:gd name="T25" fmla="*/ 10 h 74"/>
                <a:gd name="T26" fmla="*/ 30 w 60"/>
                <a:gd name="T27" fmla="*/ 14 h 74"/>
                <a:gd name="T28" fmla="*/ 30 w 60"/>
                <a:gd name="T29" fmla="*/ 18 h 74"/>
                <a:gd name="T30" fmla="*/ 30 w 60"/>
                <a:gd name="T31" fmla="*/ 22 h 74"/>
                <a:gd name="T32" fmla="*/ 34 w 60"/>
                <a:gd name="T33" fmla="*/ 22 h 74"/>
                <a:gd name="T34" fmla="*/ 34 w 60"/>
                <a:gd name="T35" fmla="*/ 22 h 74"/>
                <a:gd name="T36" fmla="*/ 36 w 60"/>
                <a:gd name="T37" fmla="*/ 22 h 74"/>
                <a:gd name="T38" fmla="*/ 40 w 60"/>
                <a:gd name="T39" fmla="*/ 18 h 74"/>
                <a:gd name="T40" fmla="*/ 40 w 60"/>
                <a:gd name="T41" fmla="*/ 14 h 74"/>
                <a:gd name="T42" fmla="*/ 44 w 60"/>
                <a:gd name="T43" fmla="*/ 14 h 74"/>
                <a:gd name="T44" fmla="*/ 44 w 60"/>
                <a:gd name="T45" fmla="*/ 18 h 74"/>
                <a:gd name="T46" fmla="*/ 44 w 60"/>
                <a:gd name="T47" fmla="*/ 22 h 74"/>
                <a:gd name="T48" fmla="*/ 48 w 60"/>
                <a:gd name="T49" fmla="*/ 26 h 74"/>
                <a:gd name="T50" fmla="*/ 44 w 60"/>
                <a:gd name="T51" fmla="*/ 28 h 74"/>
                <a:gd name="T52" fmla="*/ 44 w 60"/>
                <a:gd name="T53" fmla="*/ 32 h 74"/>
                <a:gd name="T54" fmla="*/ 44 w 60"/>
                <a:gd name="T55" fmla="*/ 32 h 74"/>
                <a:gd name="T56" fmla="*/ 40 w 60"/>
                <a:gd name="T57" fmla="*/ 36 h 74"/>
                <a:gd name="T58" fmla="*/ 44 w 60"/>
                <a:gd name="T59" fmla="*/ 36 h 74"/>
                <a:gd name="T60" fmla="*/ 48 w 60"/>
                <a:gd name="T61" fmla="*/ 40 h 74"/>
                <a:gd name="T62" fmla="*/ 52 w 60"/>
                <a:gd name="T63" fmla="*/ 40 h 74"/>
                <a:gd name="T64" fmla="*/ 52 w 60"/>
                <a:gd name="T65" fmla="*/ 44 h 74"/>
                <a:gd name="T66" fmla="*/ 56 w 60"/>
                <a:gd name="T67" fmla="*/ 48 h 74"/>
                <a:gd name="T68" fmla="*/ 60 w 60"/>
                <a:gd name="T69" fmla="*/ 48 h 74"/>
                <a:gd name="T70" fmla="*/ 60 w 60"/>
                <a:gd name="T71" fmla="*/ 52 h 74"/>
                <a:gd name="T72" fmla="*/ 60 w 60"/>
                <a:gd name="T73" fmla="*/ 52 h 74"/>
                <a:gd name="T74" fmla="*/ 60 w 60"/>
                <a:gd name="T75" fmla="*/ 54 h 74"/>
                <a:gd name="T76" fmla="*/ 56 w 60"/>
                <a:gd name="T77" fmla="*/ 62 h 74"/>
                <a:gd name="T78" fmla="*/ 56 w 60"/>
                <a:gd name="T79" fmla="*/ 66 h 74"/>
                <a:gd name="T80" fmla="*/ 56 w 60"/>
                <a:gd name="T81" fmla="*/ 74 h 74"/>
                <a:gd name="T82" fmla="*/ 52 w 60"/>
                <a:gd name="T83" fmla="*/ 70 h 74"/>
                <a:gd name="T84" fmla="*/ 52 w 60"/>
                <a:gd name="T85" fmla="*/ 70 h 74"/>
                <a:gd name="T86" fmla="*/ 44 w 60"/>
                <a:gd name="T87" fmla="*/ 66 h 74"/>
                <a:gd name="T88" fmla="*/ 40 w 60"/>
                <a:gd name="T89" fmla="*/ 62 h 74"/>
                <a:gd name="T90" fmla="*/ 36 w 60"/>
                <a:gd name="T91" fmla="*/ 62 h 74"/>
                <a:gd name="T92" fmla="*/ 34 w 60"/>
                <a:gd name="T93" fmla="*/ 58 h 74"/>
                <a:gd name="T94" fmla="*/ 30 w 60"/>
                <a:gd name="T95" fmla="*/ 54 h 74"/>
                <a:gd name="T96" fmla="*/ 26 w 60"/>
                <a:gd name="T97" fmla="*/ 52 h 74"/>
                <a:gd name="T98" fmla="*/ 18 w 60"/>
                <a:gd name="T99" fmla="*/ 44 h 74"/>
                <a:gd name="T100" fmla="*/ 18 w 60"/>
                <a:gd name="T101" fmla="*/ 40 h 74"/>
                <a:gd name="T102" fmla="*/ 14 w 60"/>
                <a:gd name="T103" fmla="*/ 40 h 74"/>
                <a:gd name="T104" fmla="*/ 10 w 60"/>
                <a:gd name="T105" fmla="*/ 40 h 74"/>
                <a:gd name="T106" fmla="*/ 10 w 60"/>
                <a:gd name="T107" fmla="*/ 36 h 74"/>
                <a:gd name="T108" fmla="*/ 10 w 60"/>
                <a:gd name="T109" fmla="*/ 36 h 74"/>
                <a:gd name="T110" fmla="*/ 4 w 60"/>
                <a:gd name="T111" fmla="*/ 32 h 74"/>
                <a:gd name="T112" fmla="*/ 4 w 60"/>
                <a:gd name="T113" fmla="*/ 28 h 74"/>
                <a:gd name="T114" fmla="*/ 0 w 60"/>
                <a:gd name="T115"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 h="74">
                  <a:moveTo>
                    <a:pt x="0" y="28"/>
                  </a:moveTo>
                  <a:lnTo>
                    <a:pt x="0" y="28"/>
                  </a:lnTo>
                  <a:lnTo>
                    <a:pt x="4" y="28"/>
                  </a:lnTo>
                  <a:lnTo>
                    <a:pt x="4" y="26"/>
                  </a:lnTo>
                  <a:lnTo>
                    <a:pt x="4" y="26"/>
                  </a:lnTo>
                  <a:lnTo>
                    <a:pt x="4" y="26"/>
                  </a:lnTo>
                  <a:lnTo>
                    <a:pt x="4" y="26"/>
                  </a:lnTo>
                  <a:lnTo>
                    <a:pt x="4" y="22"/>
                  </a:lnTo>
                  <a:lnTo>
                    <a:pt x="4" y="22"/>
                  </a:lnTo>
                  <a:lnTo>
                    <a:pt x="4" y="22"/>
                  </a:lnTo>
                  <a:lnTo>
                    <a:pt x="6" y="22"/>
                  </a:lnTo>
                  <a:lnTo>
                    <a:pt x="6" y="22"/>
                  </a:lnTo>
                  <a:lnTo>
                    <a:pt x="6" y="22"/>
                  </a:lnTo>
                  <a:lnTo>
                    <a:pt x="6" y="22"/>
                  </a:lnTo>
                  <a:lnTo>
                    <a:pt x="6" y="22"/>
                  </a:lnTo>
                  <a:lnTo>
                    <a:pt x="10" y="18"/>
                  </a:lnTo>
                  <a:lnTo>
                    <a:pt x="10" y="18"/>
                  </a:lnTo>
                  <a:lnTo>
                    <a:pt x="10" y="18"/>
                  </a:lnTo>
                  <a:lnTo>
                    <a:pt x="10" y="18"/>
                  </a:lnTo>
                  <a:lnTo>
                    <a:pt x="10" y="18"/>
                  </a:lnTo>
                  <a:lnTo>
                    <a:pt x="10" y="14"/>
                  </a:lnTo>
                  <a:lnTo>
                    <a:pt x="10" y="14"/>
                  </a:lnTo>
                  <a:lnTo>
                    <a:pt x="10" y="14"/>
                  </a:lnTo>
                  <a:lnTo>
                    <a:pt x="10" y="14"/>
                  </a:lnTo>
                  <a:lnTo>
                    <a:pt x="14" y="14"/>
                  </a:lnTo>
                  <a:lnTo>
                    <a:pt x="14" y="14"/>
                  </a:lnTo>
                  <a:lnTo>
                    <a:pt x="14" y="10"/>
                  </a:lnTo>
                  <a:lnTo>
                    <a:pt x="14" y="10"/>
                  </a:lnTo>
                  <a:lnTo>
                    <a:pt x="14" y="6"/>
                  </a:lnTo>
                  <a:lnTo>
                    <a:pt x="14" y="6"/>
                  </a:lnTo>
                  <a:lnTo>
                    <a:pt x="14" y="6"/>
                  </a:lnTo>
                  <a:lnTo>
                    <a:pt x="14" y="6"/>
                  </a:lnTo>
                  <a:lnTo>
                    <a:pt x="18" y="6"/>
                  </a:lnTo>
                  <a:lnTo>
                    <a:pt x="18" y="6"/>
                  </a:lnTo>
                  <a:lnTo>
                    <a:pt x="18" y="6"/>
                  </a:lnTo>
                  <a:lnTo>
                    <a:pt x="18" y="2"/>
                  </a:lnTo>
                  <a:lnTo>
                    <a:pt x="18" y="2"/>
                  </a:lnTo>
                  <a:lnTo>
                    <a:pt x="18" y="2"/>
                  </a:lnTo>
                  <a:lnTo>
                    <a:pt x="18" y="0"/>
                  </a:lnTo>
                  <a:lnTo>
                    <a:pt x="22" y="2"/>
                  </a:lnTo>
                  <a:lnTo>
                    <a:pt x="22" y="0"/>
                  </a:lnTo>
                  <a:lnTo>
                    <a:pt x="26" y="0"/>
                  </a:lnTo>
                  <a:lnTo>
                    <a:pt x="26" y="2"/>
                  </a:lnTo>
                  <a:lnTo>
                    <a:pt x="26" y="0"/>
                  </a:lnTo>
                  <a:lnTo>
                    <a:pt x="26" y="2"/>
                  </a:lnTo>
                  <a:lnTo>
                    <a:pt x="26" y="2"/>
                  </a:lnTo>
                  <a:lnTo>
                    <a:pt x="30" y="2"/>
                  </a:lnTo>
                  <a:lnTo>
                    <a:pt x="30" y="6"/>
                  </a:lnTo>
                  <a:lnTo>
                    <a:pt x="30" y="10"/>
                  </a:lnTo>
                  <a:lnTo>
                    <a:pt x="30" y="10"/>
                  </a:lnTo>
                  <a:lnTo>
                    <a:pt x="30" y="10"/>
                  </a:lnTo>
                  <a:lnTo>
                    <a:pt x="30" y="10"/>
                  </a:lnTo>
                  <a:lnTo>
                    <a:pt x="30" y="14"/>
                  </a:lnTo>
                  <a:lnTo>
                    <a:pt x="30" y="14"/>
                  </a:lnTo>
                  <a:lnTo>
                    <a:pt x="34" y="14"/>
                  </a:lnTo>
                  <a:lnTo>
                    <a:pt x="30" y="14"/>
                  </a:lnTo>
                  <a:lnTo>
                    <a:pt x="30" y="14"/>
                  </a:lnTo>
                  <a:lnTo>
                    <a:pt x="30" y="14"/>
                  </a:lnTo>
                  <a:lnTo>
                    <a:pt x="30" y="18"/>
                  </a:lnTo>
                  <a:lnTo>
                    <a:pt x="30" y="18"/>
                  </a:lnTo>
                  <a:lnTo>
                    <a:pt x="30" y="18"/>
                  </a:lnTo>
                  <a:lnTo>
                    <a:pt x="30" y="18"/>
                  </a:lnTo>
                  <a:lnTo>
                    <a:pt x="30" y="22"/>
                  </a:lnTo>
                  <a:lnTo>
                    <a:pt x="30" y="22"/>
                  </a:lnTo>
                  <a:lnTo>
                    <a:pt x="30" y="22"/>
                  </a:lnTo>
                  <a:lnTo>
                    <a:pt x="30" y="18"/>
                  </a:lnTo>
                  <a:lnTo>
                    <a:pt x="34" y="18"/>
                  </a:lnTo>
                  <a:lnTo>
                    <a:pt x="34" y="22"/>
                  </a:lnTo>
                  <a:lnTo>
                    <a:pt x="34" y="22"/>
                  </a:lnTo>
                  <a:lnTo>
                    <a:pt x="34" y="22"/>
                  </a:lnTo>
                  <a:lnTo>
                    <a:pt x="34" y="26"/>
                  </a:lnTo>
                  <a:lnTo>
                    <a:pt x="34" y="22"/>
                  </a:lnTo>
                  <a:lnTo>
                    <a:pt x="36" y="22"/>
                  </a:lnTo>
                  <a:lnTo>
                    <a:pt x="36" y="22"/>
                  </a:lnTo>
                  <a:lnTo>
                    <a:pt x="36" y="22"/>
                  </a:lnTo>
                  <a:lnTo>
                    <a:pt x="36" y="22"/>
                  </a:lnTo>
                  <a:lnTo>
                    <a:pt x="36" y="22"/>
                  </a:lnTo>
                  <a:lnTo>
                    <a:pt x="40" y="22"/>
                  </a:lnTo>
                  <a:lnTo>
                    <a:pt x="40" y="18"/>
                  </a:lnTo>
                  <a:lnTo>
                    <a:pt x="40" y="18"/>
                  </a:lnTo>
                  <a:lnTo>
                    <a:pt x="40" y="18"/>
                  </a:lnTo>
                  <a:lnTo>
                    <a:pt x="40" y="18"/>
                  </a:lnTo>
                  <a:lnTo>
                    <a:pt x="40" y="14"/>
                  </a:lnTo>
                  <a:lnTo>
                    <a:pt x="40" y="14"/>
                  </a:lnTo>
                  <a:lnTo>
                    <a:pt x="40" y="14"/>
                  </a:lnTo>
                  <a:lnTo>
                    <a:pt x="40" y="14"/>
                  </a:lnTo>
                  <a:lnTo>
                    <a:pt x="44" y="14"/>
                  </a:lnTo>
                  <a:lnTo>
                    <a:pt x="44" y="14"/>
                  </a:lnTo>
                  <a:lnTo>
                    <a:pt x="44" y="18"/>
                  </a:lnTo>
                  <a:lnTo>
                    <a:pt x="44" y="18"/>
                  </a:lnTo>
                  <a:lnTo>
                    <a:pt x="44" y="18"/>
                  </a:lnTo>
                  <a:lnTo>
                    <a:pt x="44" y="18"/>
                  </a:lnTo>
                  <a:lnTo>
                    <a:pt x="44" y="18"/>
                  </a:lnTo>
                  <a:lnTo>
                    <a:pt x="44" y="18"/>
                  </a:lnTo>
                  <a:lnTo>
                    <a:pt x="44" y="18"/>
                  </a:lnTo>
                  <a:lnTo>
                    <a:pt x="44" y="22"/>
                  </a:lnTo>
                  <a:lnTo>
                    <a:pt x="44" y="22"/>
                  </a:lnTo>
                  <a:lnTo>
                    <a:pt x="44" y="22"/>
                  </a:lnTo>
                  <a:lnTo>
                    <a:pt x="44" y="22"/>
                  </a:lnTo>
                  <a:lnTo>
                    <a:pt x="48" y="26"/>
                  </a:lnTo>
                  <a:lnTo>
                    <a:pt x="48" y="26"/>
                  </a:lnTo>
                  <a:lnTo>
                    <a:pt x="44" y="28"/>
                  </a:lnTo>
                  <a:lnTo>
                    <a:pt x="44" y="28"/>
                  </a:lnTo>
                  <a:lnTo>
                    <a:pt x="44" y="28"/>
                  </a:lnTo>
                  <a:lnTo>
                    <a:pt x="44" y="32"/>
                  </a:lnTo>
                  <a:lnTo>
                    <a:pt x="44" y="32"/>
                  </a:lnTo>
                  <a:lnTo>
                    <a:pt x="44" y="32"/>
                  </a:lnTo>
                  <a:lnTo>
                    <a:pt x="44" y="32"/>
                  </a:lnTo>
                  <a:lnTo>
                    <a:pt x="44" y="32"/>
                  </a:lnTo>
                  <a:lnTo>
                    <a:pt x="44" y="32"/>
                  </a:lnTo>
                  <a:lnTo>
                    <a:pt x="44" y="32"/>
                  </a:lnTo>
                  <a:lnTo>
                    <a:pt x="44" y="32"/>
                  </a:lnTo>
                  <a:lnTo>
                    <a:pt x="44" y="32"/>
                  </a:lnTo>
                  <a:lnTo>
                    <a:pt x="44" y="32"/>
                  </a:lnTo>
                  <a:lnTo>
                    <a:pt x="40" y="32"/>
                  </a:lnTo>
                  <a:lnTo>
                    <a:pt x="40" y="36"/>
                  </a:lnTo>
                  <a:lnTo>
                    <a:pt x="40" y="36"/>
                  </a:lnTo>
                  <a:lnTo>
                    <a:pt x="40" y="36"/>
                  </a:lnTo>
                  <a:lnTo>
                    <a:pt x="44" y="36"/>
                  </a:lnTo>
                  <a:lnTo>
                    <a:pt x="44" y="36"/>
                  </a:lnTo>
                  <a:lnTo>
                    <a:pt x="44" y="36"/>
                  </a:lnTo>
                  <a:lnTo>
                    <a:pt x="48" y="40"/>
                  </a:lnTo>
                  <a:lnTo>
                    <a:pt x="48" y="40"/>
                  </a:lnTo>
                  <a:lnTo>
                    <a:pt x="48" y="40"/>
                  </a:lnTo>
                  <a:lnTo>
                    <a:pt x="48" y="40"/>
                  </a:lnTo>
                  <a:lnTo>
                    <a:pt x="52" y="40"/>
                  </a:lnTo>
                  <a:lnTo>
                    <a:pt x="52" y="40"/>
                  </a:lnTo>
                  <a:lnTo>
                    <a:pt x="52" y="40"/>
                  </a:lnTo>
                  <a:lnTo>
                    <a:pt x="52" y="40"/>
                  </a:lnTo>
                  <a:lnTo>
                    <a:pt x="52" y="44"/>
                  </a:lnTo>
                  <a:lnTo>
                    <a:pt x="52" y="44"/>
                  </a:lnTo>
                  <a:lnTo>
                    <a:pt x="52" y="44"/>
                  </a:lnTo>
                  <a:lnTo>
                    <a:pt x="56" y="44"/>
                  </a:lnTo>
                  <a:lnTo>
                    <a:pt x="56" y="44"/>
                  </a:lnTo>
                  <a:lnTo>
                    <a:pt x="56" y="44"/>
                  </a:lnTo>
                  <a:lnTo>
                    <a:pt x="56" y="48"/>
                  </a:lnTo>
                  <a:lnTo>
                    <a:pt x="60" y="48"/>
                  </a:lnTo>
                  <a:lnTo>
                    <a:pt x="60" y="48"/>
                  </a:lnTo>
                  <a:lnTo>
                    <a:pt x="60" y="48"/>
                  </a:lnTo>
                  <a:lnTo>
                    <a:pt x="60" y="48"/>
                  </a:lnTo>
                  <a:lnTo>
                    <a:pt x="60" y="48"/>
                  </a:lnTo>
                  <a:lnTo>
                    <a:pt x="60" y="48"/>
                  </a:lnTo>
                  <a:lnTo>
                    <a:pt x="60" y="48"/>
                  </a:lnTo>
                  <a:lnTo>
                    <a:pt x="60" y="52"/>
                  </a:lnTo>
                  <a:lnTo>
                    <a:pt x="60" y="52"/>
                  </a:lnTo>
                  <a:lnTo>
                    <a:pt x="60" y="52"/>
                  </a:lnTo>
                  <a:lnTo>
                    <a:pt x="60" y="52"/>
                  </a:lnTo>
                  <a:lnTo>
                    <a:pt x="60" y="52"/>
                  </a:lnTo>
                  <a:lnTo>
                    <a:pt x="60" y="54"/>
                  </a:lnTo>
                  <a:lnTo>
                    <a:pt x="60" y="54"/>
                  </a:lnTo>
                  <a:lnTo>
                    <a:pt x="60" y="54"/>
                  </a:lnTo>
                  <a:lnTo>
                    <a:pt x="60" y="54"/>
                  </a:lnTo>
                  <a:lnTo>
                    <a:pt x="60" y="58"/>
                  </a:lnTo>
                  <a:lnTo>
                    <a:pt x="56" y="58"/>
                  </a:lnTo>
                  <a:lnTo>
                    <a:pt x="56" y="62"/>
                  </a:lnTo>
                  <a:lnTo>
                    <a:pt x="56" y="62"/>
                  </a:lnTo>
                  <a:lnTo>
                    <a:pt x="56" y="62"/>
                  </a:lnTo>
                  <a:lnTo>
                    <a:pt x="56" y="66"/>
                  </a:lnTo>
                  <a:lnTo>
                    <a:pt x="56" y="66"/>
                  </a:lnTo>
                  <a:lnTo>
                    <a:pt x="56" y="66"/>
                  </a:lnTo>
                  <a:lnTo>
                    <a:pt x="56" y="70"/>
                  </a:lnTo>
                  <a:lnTo>
                    <a:pt x="56" y="70"/>
                  </a:lnTo>
                  <a:lnTo>
                    <a:pt x="56" y="70"/>
                  </a:lnTo>
                  <a:lnTo>
                    <a:pt x="56" y="74"/>
                  </a:lnTo>
                  <a:lnTo>
                    <a:pt x="56" y="74"/>
                  </a:lnTo>
                  <a:lnTo>
                    <a:pt x="56" y="74"/>
                  </a:lnTo>
                  <a:lnTo>
                    <a:pt x="56" y="74"/>
                  </a:lnTo>
                  <a:lnTo>
                    <a:pt x="52" y="70"/>
                  </a:lnTo>
                  <a:lnTo>
                    <a:pt x="52" y="70"/>
                  </a:lnTo>
                  <a:lnTo>
                    <a:pt x="52" y="70"/>
                  </a:lnTo>
                  <a:lnTo>
                    <a:pt x="52" y="70"/>
                  </a:lnTo>
                  <a:lnTo>
                    <a:pt x="52" y="70"/>
                  </a:lnTo>
                  <a:lnTo>
                    <a:pt x="48" y="70"/>
                  </a:lnTo>
                  <a:lnTo>
                    <a:pt x="48" y="70"/>
                  </a:lnTo>
                  <a:lnTo>
                    <a:pt x="48" y="70"/>
                  </a:lnTo>
                  <a:lnTo>
                    <a:pt x="44" y="66"/>
                  </a:lnTo>
                  <a:lnTo>
                    <a:pt x="44" y="66"/>
                  </a:lnTo>
                  <a:lnTo>
                    <a:pt x="40" y="66"/>
                  </a:lnTo>
                  <a:lnTo>
                    <a:pt x="40" y="62"/>
                  </a:lnTo>
                  <a:lnTo>
                    <a:pt x="40" y="62"/>
                  </a:lnTo>
                  <a:lnTo>
                    <a:pt x="40" y="62"/>
                  </a:lnTo>
                  <a:lnTo>
                    <a:pt x="36" y="62"/>
                  </a:lnTo>
                  <a:lnTo>
                    <a:pt x="36" y="62"/>
                  </a:lnTo>
                  <a:lnTo>
                    <a:pt x="36" y="62"/>
                  </a:lnTo>
                  <a:lnTo>
                    <a:pt x="36" y="62"/>
                  </a:lnTo>
                  <a:lnTo>
                    <a:pt x="34" y="58"/>
                  </a:lnTo>
                  <a:lnTo>
                    <a:pt x="34" y="58"/>
                  </a:lnTo>
                  <a:lnTo>
                    <a:pt x="34" y="58"/>
                  </a:lnTo>
                  <a:lnTo>
                    <a:pt x="30" y="54"/>
                  </a:lnTo>
                  <a:lnTo>
                    <a:pt x="30" y="54"/>
                  </a:lnTo>
                  <a:lnTo>
                    <a:pt x="30" y="54"/>
                  </a:lnTo>
                  <a:lnTo>
                    <a:pt x="30" y="54"/>
                  </a:lnTo>
                  <a:lnTo>
                    <a:pt x="30" y="54"/>
                  </a:lnTo>
                  <a:lnTo>
                    <a:pt x="30" y="54"/>
                  </a:lnTo>
                  <a:lnTo>
                    <a:pt x="30" y="52"/>
                  </a:lnTo>
                  <a:lnTo>
                    <a:pt x="26" y="52"/>
                  </a:lnTo>
                  <a:lnTo>
                    <a:pt x="26" y="52"/>
                  </a:lnTo>
                  <a:lnTo>
                    <a:pt x="22" y="48"/>
                  </a:lnTo>
                  <a:lnTo>
                    <a:pt x="22" y="44"/>
                  </a:lnTo>
                  <a:lnTo>
                    <a:pt x="18" y="44"/>
                  </a:lnTo>
                  <a:lnTo>
                    <a:pt x="18" y="44"/>
                  </a:lnTo>
                  <a:lnTo>
                    <a:pt x="18" y="44"/>
                  </a:lnTo>
                  <a:lnTo>
                    <a:pt x="18" y="44"/>
                  </a:lnTo>
                  <a:lnTo>
                    <a:pt x="18" y="40"/>
                  </a:lnTo>
                  <a:lnTo>
                    <a:pt x="18" y="40"/>
                  </a:lnTo>
                  <a:lnTo>
                    <a:pt x="18" y="40"/>
                  </a:lnTo>
                  <a:lnTo>
                    <a:pt x="14" y="40"/>
                  </a:lnTo>
                  <a:lnTo>
                    <a:pt x="14" y="40"/>
                  </a:lnTo>
                  <a:lnTo>
                    <a:pt x="14" y="40"/>
                  </a:lnTo>
                  <a:lnTo>
                    <a:pt x="14" y="40"/>
                  </a:lnTo>
                  <a:lnTo>
                    <a:pt x="14" y="40"/>
                  </a:lnTo>
                  <a:lnTo>
                    <a:pt x="10" y="40"/>
                  </a:lnTo>
                  <a:lnTo>
                    <a:pt x="10" y="40"/>
                  </a:lnTo>
                  <a:lnTo>
                    <a:pt x="10" y="40"/>
                  </a:lnTo>
                  <a:lnTo>
                    <a:pt x="10" y="36"/>
                  </a:lnTo>
                  <a:lnTo>
                    <a:pt x="10" y="36"/>
                  </a:lnTo>
                  <a:lnTo>
                    <a:pt x="10" y="36"/>
                  </a:lnTo>
                  <a:lnTo>
                    <a:pt x="10" y="36"/>
                  </a:lnTo>
                  <a:lnTo>
                    <a:pt x="10" y="36"/>
                  </a:lnTo>
                  <a:lnTo>
                    <a:pt x="10" y="36"/>
                  </a:lnTo>
                  <a:lnTo>
                    <a:pt x="10" y="36"/>
                  </a:lnTo>
                  <a:lnTo>
                    <a:pt x="6" y="36"/>
                  </a:lnTo>
                  <a:lnTo>
                    <a:pt x="6" y="32"/>
                  </a:lnTo>
                  <a:lnTo>
                    <a:pt x="4" y="32"/>
                  </a:lnTo>
                  <a:lnTo>
                    <a:pt x="4" y="32"/>
                  </a:lnTo>
                  <a:lnTo>
                    <a:pt x="4" y="28"/>
                  </a:lnTo>
                  <a:lnTo>
                    <a:pt x="4" y="28"/>
                  </a:lnTo>
                  <a:lnTo>
                    <a:pt x="4" y="28"/>
                  </a:lnTo>
                  <a:lnTo>
                    <a:pt x="4" y="28"/>
                  </a:lnTo>
                  <a:lnTo>
                    <a:pt x="0" y="28"/>
                  </a:lnTo>
                  <a:lnTo>
                    <a:pt x="0" y="28"/>
                  </a:lnTo>
                  <a:lnTo>
                    <a:pt x="0" y="2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74" name="Freeform 153">
              <a:extLst>
                <a:ext uri="{FF2B5EF4-FFF2-40B4-BE49-F238E27FC236}">
                  <a16:creationId xmlns:a16="http://schemas.microsoft.com/office/drawing/2014/main" id="{487AAFA3-4182-5860-E0C0-542C58EA34BF}"/>
                </a:ext>
              </a:extLst>
            </p:cNvPr>
            <p:cNvSpPr>
              <a:spLocks/>
            </p:cNvSpPr>
            <p:nvPr/>
          </p:nvSpPr>
          <p:spPr bwMode="auto">
            <a:xfrm>
              <a:off x="4600575" y="3632268"/>
              <a:ext cx="355600" cy="390525"/>
            </a:xfrm>
            <a:custGeom>
              <a:avLst/>
              <a:gdLst>
                <a:gd name="T0" fmla="*/ 74 w 224"/>
                <a:gd name="T1" fmla="*/ 12 h 246"/>
                <a:gd name="T2" fmla="*/ 86 w 224"/>
                <a:gd name="T3" fmla="*/ 20 h 246"/>
                <a:gd name="T4" fmla="*/ 90 w 224"/>
                <a:gd name="T5" fmla="*/ 34 h 246"/>
                <a:gd name="T6" fmla="*/ 100 w 224"/>
                <a:gd name="T7" fmla="*/ 38 h 246"/>
                <a:gd name="T8" fmla="*/ 116 w 224"/>
                <a:gd name="T9" fmla="*/ 38 h 246"/>
                <a:gd name="T10" fmla="*/ 124 w 224"/>
                <a:gd name="T11" fmla="*/ 46 h 246"/>
                <a:gd name="T12" fmla="*/ 134 w 224"/>
                <a:gd name="T13" fmla="*/ 52 h 246"/>
                <a:gd name="T14" fmla="*/ 142 w 224"/>
                <a:gd name="T15" fmla="*/ 52 h 246"/>
                <a:gd name="T16" fmla="*/ 154 w 224"/>
                <a:gd name="T17" fmla="*/ 42 h 246"/>
                <a:gd name="T18" fmla="*/ 154 w 224"/>
                <a:gd name="T19" fmla="*/ 26 h 246"/>
                <a:gd name="T20" fmla="*/ 160 w 224"/>
                <a:gd name="T21" fmla="*/ 12 h 246"/>
                <a:gd name="T22" fmla="*/ 172 w 224"/>
                <a:gd name="T23" fmla="*/ 8 h 246"/>
                <a:gd name="T24" fmla="*/ 182 w 224"/>
                <a:gd name="T25" fmla="*/ 4 h 246"/>
                <a:gd name="T26" fmla="*/ 194 w 224"/>
                <a:gd name="T27" fmla="*/ 8 h 246"/>
                <a:gd name="T28" fmla="*/ 198 w 224"/>
                <a:gd name="T29" fmla="*/ 20 h 246"/>
                <a:gd name="T30" fmla="*/ 210 w 224"/>
                <a:gd name="T31" fmla="*/ 22 h 246"/>
                <a:gd name="T32" fmla="*/ 224 w 224"/>
                <a:gd name="T33" fmla="*/ 22 h 246"/>
                <a:gd name="T34" fmla="*/ 220 w 224"/>
                <a:gd name="T35" fmla="*/ 34 h 246"/>
                <a:gd name="T36" fmla="*/ 224 w 224"/>
                <a:gd name="T37" fmla="*/ 50 h 246"/>
                <a:gd name="T38" fmla="*/ 220 w 224"/>
                <a:gd name="T39" fmla="*/ 64 h 246"/>
                <a:gd name="T40" fmla="*/ 224 w 224"/>
                <a:gd name="T41" fmla="*/ 78 h 246"/>
                <a:gd name="T42" fmla="*/ 224 w 224"/>
                <a:gd name="T43" fmla="*/ 102 h 246"/>
                <a:gd name="T44" fmla="*/ 224 w 224"/>
                <a:gd name="T45" fmla="*/ 120 h 246"/>
                <a:gd name="T46" fmla="*/ 224 w 224"/>
                <a:gd name="T47" fmla="*/ 150 h 246"/>
                <a:gd name="T48" fmla="*/ 224 w 224"/>
                <a:gd name="T49" fmla="*/ 176 h 246"/>
                <a:gd name="T50" fmla="*/ 224 w 224"/>
                <a:gd name="T51" fmla="*/ 238 h 246"/>
                <a:gd name="T52" fmla="*/ 210 w 224"/>
                <a:gd name="T53" fmla="*/ 238 h 246"/>
                <a:gd name="T54" fmla="*/ 186 w 224"/>
                <a:gd name="T55" fmla="*/ 232 h 246"/>
                <a:gd name="T56" fmla="*/ 156 w 224"/>
                <a:gd name="T57" fmla="*/ 218 h 246"/>
                <a:gd name="T58" fmla="*/ 134 w 224"/>
                <a:gd name="T59" fmla="*/ 202 h 246"/>
                <a:gd name="T60" fmla="*/ 108 w 224"/>
                <a:gd name="T61" fmla="*/ 188 h 246"/>
                <a:gd name="T62" fmla="*/ 82 w 224"/>
                <a:gd name="T63" fmla="*/ 184 h 246"/>
                <a:gd name="T64" fmla="*/ 72 w 224"/>
                <a:gd name="T65" fmla="*/ 192 h 246"/>
                <a:gd name="T66" fmla="*/ 60 w 224"/>
                <a:gd name="T67" fmla="*/ 184 h 246"/>
                <a:gd name="T68" fmla="*/ 44 w 224"/>
                <a:gd name="T69" fmla="*/ 180 h 246"/>
                <a:gd name="T70" fmla="*/ 34 w 224"/>
                <a:gd name="T71" fmla="*/ 162 h 246"/>
                <a:gd name="T72" fmla="*/ 18 w 224"/>
                <a:gd name="T73" fmla="*/ 158 h 246"/>
                <a:gd name="T74" fmla="*/ 12 w 224"/>
                <a:gd name="T75" fmla="*/ 154 h 246"/>
                <a:gd name="T76" fmla="*/ 8 w 224"/>
                <a:gd name="T77" fmla="*/ 138 h 246"/>
                <a:gd name="T78" fmla="*/ 12 w 224"/>
                <a:gd name="T79" fmla="*/ 120 h 246"/>
                <a:gd name="T80" fmla="*/ 8 w 224"/>
                <a:gd name="T81" fmla="*/ 108 h 246"/>
                <a:gd name="T82" fmla="*/ 8 w 224"/>
                <a:gd name="T83" fmla="*/ 94 h 246"/>
                <a:gd name="T84" fmla="*/ 8 w 224"/>
                <a:gd name="T85" fmla="*/ 78 h 246"/>
                <a:gd name="T86" fmla="*/ 8 w 224"/>
                <a:gd name="T87" fmla="*/ 64 h 246"/>
                <a:gd name="T88" fmla="*/ 4 w 224"/>
                <a:gd name="T89" fmla="*/ 56 h 246"/>
                <a:gd name="T90" fmla="*/ 16 w 224"/>
                <a:gd name="T91" fmla="*/ 46 h 246"/>
                <a:gd name="T92" fmla="*/ 12 w 224"/>
                <a:gd name="T93" fmla="*/ 34 h 246"/>
                <a:gd name="T94" fmla="*/ 22 w 224"/>
                <a:gd name="T95" fmla="*/ 22 h 246"/>
                <a:gd name="T96" fmla="*/ 34 w 224"/>
                <a:gd name="T97" fmla="*/ 16 h 246"/>
                <a:gd name="T98" fmla="*/ 34 w 224"/>
                <a:gd name="T99" fmla="*/ 0 h 246"/>
                <a:gd name="T100" fmla="*/ 42 w 224"/>
                <a:gd name="T101" fmla="*/ 8 h 246"/>
                <a:gd name="T102" fmla="*/ 56 w 224"/>
                <a:gd name="T103" fmla="*/ 8 h 246"/>
                <a:gd name="T104" fmla="*/ 64 w 224"/>
                <a:gd name="T105" fmla="*/ 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4" h="246">
                  <a:moveTo>
                    <a:pt x="68" y="8"/>
                  </a:moveTo>
                  <a:lnTo>
                    <a:pt x="72" y="8"/>
                  </a:lnTo>
                  <a:lnTo>
                    <a:pt x="72" y="12"/>
                  </a:lnTo>
                  <a:lnTo>
                    <a:pt x="74" y="12"/>
                  </a:lnTo>
                  <a:lnTo>
                    <a:pt x="78" y="16"/>
                  </a:lnTo>
                  <a:lnTo>
                    <a:pt x="82" y="16"/>
                  </a:lnTo>
                  <a:lnTo>
                    <a:pt x="86" y="16"/>
                  </a:lnTo>
                  <a:lnTo>
                    <a:pt x="86" y="20"/>
                  </a:lnTo>
                  <a:lnTo>
                    <a:pt x="86" y="22"/>
                  </a:lnTo>
                  <a:lnTo>
                    <a:pt x="86" y="26"/>
                  </a:lnTo>
                  <a:lnTo>
                    <a:pt x="90" y="30"/>
                  </a:lnTo>
                  <a:lnTo>
                    <a:pt x="90" y="34"/>
                  </a:lnTo>
                  <a:lnTo>
                    <a:pt x="94" y="34"/>
                  </a:lnTo>
                  <a:lnTo>
                    <a:pt x="98" y="34"/>
                  </a:lnTo>
                  <a:lnTo>
                    <a:pt x="98" y="38"/>
                  </a:lnTo>
                  <a:lnTo>
                    <a:pt x="100" y="38"/>
                  </a:lnTo>
                  <a:lnTo>
                    <a:pt x="104" y="38"/>
                  </a:lnTo>
                  <a:lnTo>
                    <a:pt x="108" y="38"/>
                  </a:lnTo>
                  <a:lnTo>
                    <a:pt x="112" y="38"/>
                  </a:lnTo>
                  <a:lnTo>
                    <a:pt x="116" y="38"/>
                  </a:lnTo>
                  <a:lnTo>
                    <a:pt x="116" y="42"/>
                  </a:lnTo>
                  <a:lnTo>
                    <a:pt x="120" y="42"/>
                  </a:lnTo>
                  <a:lnTo>
                    <a:pt x="124" y="42"/>
                  </a:lnTo>
                  <a:lnTo>
                    <a:pt x="124" y="46"/>
                  </a:lnTo>
                  <a:lnTo>
                    <a:pt x="128" y="46"/>
                  </a:lnTo>
                  <a:lnTo>
                    <a:pt x="128" y="50"/>
                  </a:lnTo>
                  <a:lnTo>
                    <a:pt x="130" y="50"/>
                  </a:lnTo>
                  <a:lnTo>
                    <a:pt x="134" y="52"/>
                  </a:lnTo>
                  <a:lnTo>
                    <a:pt x="138" y="52"/>
                  </a:lnTo>
                  <a:lnTo>
                    <a:pt x="138" y="56"/>
                  </a:lnTo>
                  <a:lnTo>
                    <a:pt x="142" y="56"/>
                  </a:lnTo>
                  <a:lnTo>
                    <a:pt x="142" y="52"/>
                  </a:lnTo>
                  <a:lnTo>
                    <a:pt x="146" y="52"/>
                  </a:lnTo>
                  <a:lnTo>
                    <a:pt x="150" y="50"/>
                  </a:lnTo>
                  <a:lnTo>
                    <a:pt x="154" y="46"/>
                  </a:lnTo>
                  <a:lnTo>
                    <a:pt x="154" y="42"/>
                  </a:lnTo>
                  <a:lnTo>
                    <a:pt x="154" y="38"/>
                  </a:lnTo>
                  <a:lnTo>
                    <a:pt x="154" y="34"/>
                  </a:lnTo>
                  <a:lnTo>
                    <a:pt x="154" y="30"/>
                  </a:lnTo>
                  <a:lnTo>
                    <a:pt x="154" y="26"/>
                  </a:lnTo>
                  <a:lnTo>
                    <a:pt x="154" y="22"/>
                  </a:lnTo>
                  <a:lnTo>
                    <a:pt x="154" y="20"/>
                  </a:lnTo>
                  <a:lnTo>
                    <a:pt x="156" y="16"/>
                  </a:lnTo>
                  <a:lnTo>
                    <a:pt x="160" y="12"/>
                  </a:lnTo>
                  <a:lnTo>
                    <a:pt x="164" y="12"/>
                  </a:lnTo>
                  <a:lnTo>
                    <a:pt x="164" y="8"/>
                  </a:lnTo>
                  <a:lnTo>
                    <a:pt x="168" y="8"/>
                  </a:lnTo>
                  <a:lnTo>
                    <a:pt x="172" y="8"/>
                  </a:lnTo>
                  <a:lnTo>
                    <a:pt x="176" y="8"/>
                  </a:lnTo>
                  <a:lnTo>
                    <a:pt x="176" y="4"/>
                  </a:lnTo>
                  <a:lnTo>
                    <a:pt x="180" y="4"/>
                  </a:lnTo>
                  <a:lnTo>
                    <a:pt x="182" y="4"/>
                  </a:lnTo>
                  <a:lnTo>
                    <a:pt x="182" y="8"/>
                  </a:lnTo>
                  <a:lnTo>
                    <a:pt x="186" y="8"/>
                  </a:lnTo>
                  <a:lnTo>
                    <a:pt x="190" y="8"/>
                  </a:lnTo>
                  <a:lnTo>
                    <a:pt x="194" y="8"/>
                  </a:lnTo>
                  <a:lnTo>
                    <a:pt x="194" y="12"/>
                  </a:lnTo>
                  <a:lnTo>
                    <a:pt x="198" y="12"/>
                  </a:lnTo>
                  <a:lnTo>
                    <a:pt x="198" y="16"/>
                  </a:lnTo>
                  <a:lnTo>
                    <a:pt x="198" y="20"/>
                  </a:lnTo>
                  <a:lnTo>
                    <a:pt x="202" y="20"/>
                  </a:lnTo>
                  <a:lnTo>
                    <a:pt x="206" y="20"/>
                  </a:lnTo>
                  <a:lnTo>
                    <a:pt x="210" y="20"/>
                  </a:lnTo>
                  <a:lnTo>
                    <a:pt x="210" y="22"/>
                  </a:lnTo>
                  <a:lnTo>
                    <a:pt x="212" y="22"/>
                  </a:lnTo>
                  <a:lnTo>
                    <a:pt x="216" y="22"/>
                  </a:lnTo>
                  <a:lnTo>
                    <a:pt x="220" y="22"/>
                  </a:lnTo>
                  <a:lnTo>
                    <a:pt x="224" y="22"/>
                  </a:lnTo>
                  <a:lnTo>
                    <a:pt x="224" y="26"/>
                  </a:lnTo>
                  <a:lnTo>
                    <a:pt x="224" y="30"/>
                  </a:lnTo>
                  <a:lnTo>
                    <a:pt x="224" y="34"/>
                  </a:lnTo>
                  <a:lnTo>
                    <a:pt x="220" y="34"/>
                  </a:lnTo>
                  <a:lnTo>
                    <a:pt x="220" y="38"/>
                  </a:lnTo>
                  <a:lnTo>
                    <a:pt x="224" y="42"/>
                  </a:lnTo>
                  <a:lnTo>
                    <a:pt x="224" y="46"/>
                  </a:lnTo>
                  <a:lnTo>
                    <a:pt x="224" y="50"/>
                  </a:lnTo>
                  <a:lnTo>
                    <a:pt x="220" y="52"/>
                  </a:lnTo>
                  <a:lnTo>
                    <a:pt x="220" y="56"/>
                  </a:lnTo>
                  <a:lnTo>
                    <a:pt x="220" y="60"/>
                  </a:lnTo>
                  <a:lnTo>
                    <a:pt x="220" y="64"/>
                  </a:lnTo>
                  <a:lnTo>
                    <a:pt x="220" y="68"/>
                  </a:lnTo>
                  <a:lnTo>
                    <a:pt x="224" y="72"/>
                  </a:lnTo>
                  <a:lnTo>
                    <a:pt x="224" y="76"/>
                  </a:lnTo>
                  <a:lnTo>
                    <a:pt x="224" y="78"/>
                  </a:lnTo>
                  <a:lnTo>
                    <a:pt x="224" y="90"/>
                  </a:lnTo>
                  <a:lnTo>
                    <a:pt x="224" y="94"/>
                  </a:lnTo>
                  <a:lnTo>
                    <a:pt x="224" y="98"/>
                  </a:lnTo>
                  <a:lnTo>
                    <a:pt x="224" y="102"/>
                  </a:lnTo>
                  <a:lnTo>
                    <a:pt x="224" y="106"/>
                  </a:lnTo>
                  <a:lnTo>
                    <a:pt x="224" y="112"/>
                  </a:lnTo>
                  <a:lnTo>
                    <a:pt x="224" y="116"/>
                  </a:lnTo>
                  <a:lnTo>
                    <a:pt x="224" y="120"/>
                  </a:lnTo>
                  <a:lnTo>
                    <a:pt x="224" y="124"/>
                  </a:lnTo>
                  <a:lnTo>
                    <a:pt x="224" y="132"/>
                  </a:lnTo>
                  <a:lnTo>
                    <a:pt x="224" y="142"/>
                  </a:lnTo>
                  <a:lnTo>
                    <a:pt x="224" y="150"/>
                  </a:lnTo>
                  <a:lnTo>
                    <a:pt x="224" y="154"/>
                  </a:lnTo>
                  <a:lnTo>
                    <a:pt x="224" y="162"/>
                  </a:lnTo>
                  <a:lnTo>
                    <a:pt x="224" y="168"/>
                  </a:lnTo>
                  <a:lnTo>
                    <a:pt x="224" y="176"/>
                  </a:lnTo>
                  <a:lnTo>
                    <a:pt x="224" y="198"/>
                  </a:lnTo>
                  <a:lnTo>
                    <a:pt x="224" y="202"/>
                  </a:lnTo>
                  <a:lnTo>
                    <a:pt x="224" y="222"/>
                  </a:lnTo>
                  <a:lnTo>
                    <a:pt x="224" y="238"/>
                  </a:lnTo>
                  <a:lnTo>
                    <a:pt x="220" y="238"/>
                  </a:lnTo>
                  <a:lnTo>
                    <a:pt x="216" y="238"/>
                  </a:lnTo>
                  <a:lnTo>
                    <a:pt x="212" y="238"/>
                  </a:lnTo>
                  <a:lnTo>
                    <a:pt x="210" y="238"/>
                  </a:lnTo>
                  <a:lnTo>
                    <a:pt x="210" y="246"/>
                  </a:lnTo>
                  <a:lnTo>
                    <a:pt x="202" y="242"/>
                  </a:lnTo>
                  <a:lnTo>
                    <a:pt x="194" y="238"/>
                  </a:lnTo>
                  <a:lnTo>
                    <a:pt x="186" y="232"/>
                  </a:lnTo>
                  <a:lnTo>
                    <a:pt x="180" y="228"/>
                  </a:lnTo>
                  <a:lnTo>
                    <a:pt x="172" y="224"/>
                  </a:lnTo>
                  <a:lnTo>
                    <a:pt x="168" y="222"/>
                  </a:lnTo>
                  <a:lnTo>
                    <a:pt x="156" y="218"/>
                  </a:lnTo>
                  <a:lnTo>
                    <a:pt x="150" y="210"/>
                  </a:lnTo>
                  <a:lnTo>
                    <a:pt x="142" y="206"/>
                  </a:lnTo>
                  <a:lnTo>
                    <a:pt x="138" y="202"/>
                  </a:lnTo>
                  <a:lnTo>
                    <a:pt x="134" y="202"/>
                  </a:lnTo>
                  <a:lnTo>
                    <a:pt x="130" y="198"/>
                  </a:lnTo>
                  <a:lnTo>
                    <a:pt x="124" y="194"/>
                  </a:lnTo>
                  <a:lnTo>
                    <a:pt x="120" y="192"/>
                  </a:lnTo>
                  <a:lnTo>
                    <a:pt x="108" y="188"/>
                  </a:lnTo>
                  <a:lnTo>
                    <a:pt x="100" y="180"/>
                  </a:lnTo>
                  <a:lnTo>
                    <a:pt x="98" y="180"/>
                  </a:lnTo>
                  <a:lnTo>
                    <a:pt x="86" y="184"/>
                  </a:lnTo>
                  <a:lnTo>
                    <a:pt x="82" y="184"/>
                  </a:lnTo>
                  <a:lnTo>
                    <a:pt x="82" y="188"/>
                  </a:lnTo>
                  <a:lnTo>
                    <a:pt x="78" y="188"/>
                  </a:lnTo>
                  <a:lnTo>
                    <a:pt x="74" y="192"/>
                  </a:lnTo>
                  <a:lnTo>
                    <a:pt x="72" y="192"/>
                  </a:lnTo>
                  <a:lnTo>
                    <a:pt x="72" y="194"/>
                  </a:lnTo>
                  <a:lnTo>
                    <a:pt x="68" y="188"/>
                  </a:lnTo>
                  <a:lnTo>
                    <a:pt x="64" y="184"/>
                  </a:lnTo>
                  <a:lnTo>
                    <a:pt x="60" y="184"/>
                  </a:lnTo>
                  <a:lnTo>
                    <a:pt x="56" y="180"/>
                  </a:lnTo>
                  <a:lnTo>
                    <a:pt x="52" y="180"/>
                  </a:lnTo>
                  <a:lnTo>
                    <a:pt x="48" y="180"/>
                  </a:lnTo>
                  <a:lnTo>
                    <a:pt x="44" y="180"/>
                  </a:lnTo>
                  <a:lnTo>
                    <a:pt x="42" y="176"/>
                  </a:lnTo>
                  <a:lnTo>
                    <a:pt x="38" y="176"/>
                  </a:lnTo>
                  <a:lnTo>
                    <a:pt x="38" y="168"/>
                  </a:lnTo>
                  <a:lnTo>
                    <a:pt x="34" y="162"/>
                  </a:lnTo>
                  <a:lnTo>
                    <a:pt x="30" y="162"/>
                  </a:lnTo>
                  <a:lnTo>
                    <a:pt x="26" y="162"/>
                  </a:lnTo>
                  <a:lnTo>
                    <a:pt x="22" y="158"/>
                  </a:lnTo>
                  <a:lnTo>
                    <a:pt x="18" y="158"/>
                  </a:lnTo>
                  <a:lnTo>
                    <a:pt x="18" y="162"/>
                  </a:lnTo>
                  <a:lnTo>
                    <a:pt x="16" y="158"/>
                  </a:lnTo>
                  <a:lnTo>
                    <a:pt x="16" y="154"/>
                  </a:lnTo>
                  <a:lnTo>
                    <a:pt x="12" y="154"/>
                  </a:lnTo>
                  <a:lnTo>
                    <a:pt x="12" y="150"/>
                  </a:lnTo>
                  <a:lnTo>
                    <a:pt x="12" y="146"/>
                  </a:lnTo>
                  <a:lnTo>
                    <a:pt x="12" y="142"/>
                  </a:lnTo>
                  <a:lnTo>
                    <a:pt x="8" y="138"/>
                  </a:lnTo>
                  <a:lnTo>
                    <a:pt x="4" y="132"/>
                  </a:lnTo>
                  <a:lnTo>
                    <a:pt x="4" y="128"/>
                  </a:lnTo>
                  <a:lnTo>
                    <a:pt x="8" y="124"/>
                  </a:lnTo>
                  <a:lnTo>
                    <a:pt x="12" y="120"/>
                  </a:lnTo>
                  <a:lnTo>
                    <a:pt x="12" y="116"/>
                  </a:lnTo>
                  <a:lnTo>
                    <a:pt x="8" y="116"/>
                  </a:lnTo>
                  <a:lnTo>
                    <a:pt x="8" y="112"/>
                  </a:lnTo>
                  <a:lnTo>
                    <a:pt x="8" y="108"/>
                  </a:lnTo>
                  <a:lnTo>
                    <a:pt x="8" y="106"/>
                  </a:lnTo>
                  <a:lnTo>
                    <a:pt x="12" y="102"/>
                  </a:lnTo>
                  <a:lnTo>
                    <a:pt x="12" y="98"/>
                  </a:lnTo>
                  <a:lnTo>
                    <a:pt x="8" y="94"/>
                  </a:lnTo>
                  <a:lnTo>
                    <a:pt x="8" y="90"/>
                  </a:lnTo>
                  <a:lnTo>
                    <a:pt x="8" y="86"/>
                  </a:lnTo>
                  <a:lnTo>
                    <a:pt x="8" y="82"/>
                  </a:lnTo>
                  <a:lnTo>
                    <a:pt x="8" y="78"/>
                  </a:lnTo>
                  <a:lnTo>
                    <a:pt x="8" y="76"/>
                  </a:lnTo>
                  <a:lnTo>
                    <a:pt x="8" y="72"/>
                  </a:lnTo>
                  <a:lnTo>
                    <a:pt x="8" y="68"/>
                  </a:lnTo>
                  <a:lnTo>
                    <a:pt x="8" y="64"/>
                  </a:lnTo>
                  <a:lnTo>
                    <a:pt x="4" y="64"/>
                  </a:lnTo>
                  <a:lnTo>
                    <a:pt x="4" y="60"/>
                  </a:lnTo>
                  <a:lnTo>
                    <a:pt x="0" y="56"/>
                  </a:lnTo>
                  <a:lnTo>
                    <a:pt x="4" y="56"/>
                  </a:lnTo>
                  <a:lnTo>
                    <a:pt x="8" y="52"/>
                  </a:lnTo>
                  <a:lnTo>
                    <a:pt x="12" y="52"/>
                  </a:lnTo>
                  <a:lnTo>
                    <a:pt x="12" y="50"/>
                  </a:lnTo>
                  <a:lnTo>
                    <a:pt x="16" y="46"/>
                  </a:lnTo>
                  <a:lnTo>
                    <a:pt x="16" y="42"/>
                  </a:lnTo>
                  <a:lnTo>
                    <a:pt x="16" y="38"/>
                  </a:lnTo>
                  <a:lnTo>
                    <a:pt x="16" y="34"/>
                  </a:lnTo>
                  <a:lnTo>
                    <a:pt x="12" y="34"/>
                  </a:lnTo>
                  <a:lnTo>
                    <a:pt x="12" y="30"/>
                  </a:lnTo>
                  <a:lnTo>
                    <a:pt x="16" y="26"/>
                  </a:lnTo>
                  <a:lnTo>
                    <a:pt x="18" y="26"/>
                  </a:lnTo>
                  <a:lnTo>
                    <a:pt x="22" y="22"/>
                  </a:lnTo>
                  <a:lnTo>
                    <a:pt x="22" y="20"/>
                  </a:lnTo>
                  <a:lnTo>
                    <a:pt x="26" y="20"/>
                  </a:lnTo>
                  <a:lnTo>
                    <a:pt x="30" y="16"/>
                  </a:lnTo>
                  <a:lnTo>
                    <a:pt x="34" y="16"/>
                  </a:lnTo>
                  <a:lnTo>
                    <a:pt x="34" y="12"/>
                  </a:lnTo>
                  <a:lnTo>
                    <a:pt x="34" y="8"/>
                  </a:lnTo>
                  <a:lnTo>
                    <a:pt x="34" y="4"/>
                  </a:lnTo>
                  <a:lnTo>
                    <a:pt x="34" y="0"/>
                  </a:lnTo>
                  <a:lnTo>
                    <a:pt x="34" y="4"/>
                  </a:lnTo>
                  <a:lnTo>
                    <a:pt x="38" y="4"/>
                  </a:lnTo>
                  <a:lnTo>
                    <a:pt x="42" y="4"/>
                  </a:lnTo>
                  <a:lnTo>
                    <a:pt x="42" y="8"/>
                  </a:lnTo>
                  <a:lnTo>
                    <a:pt x="44" y="8"/>
                  </a:lnTo>
                  <a:lnTo>
                    <a:pt x="48" y="8"/>
                  </a:lnTo>
                  <a:lnTo>
                    <a:pt x="52" y="8"/>
                  </a:lnTo>
                  <a:lnTo>
                    <a:pt x="56" y="8"/>
                  </a:lnTo>
                  <a:lnTo>
                    <a:pt x="56" y="4"/>
                  </a:lnTo>
                  <a:lnTo>
                    <a:pt x="60" y="4"/>
                  </a:lnTo>
                  <a:lnTo>
                    <a:pt x="60" y="8"/>
                  </a:lnTo>
                  <a:lnTo>
                    <a:pt x="64" y="8"/>
                  </a:lnTo>
                  <a:lnTo>
                    <a:pt x="68" y="8"/>
                  </a:lnTo>
                  <a:lnTo>
                    <a:pt x="68" y="8"/>
                  </a:lnTo>
                  <a:lnTo>
                    <a:pt x="68" y="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75" name="Freeform 154">
              <a:extLst>
                <a:ext uri="{FF2B5EF4-FFF2-40B4-BE49-F238E27FC236}">
                  <a16:creationId xmlns:a16="http://schemas.microsoft.com/office/drawing/2014/main" id="{3D05197D-66F0-163D-CB56-FDB034DE86B2}"/>
                </a:ext>
              </a:extLst>
            </p:cNvPr>
            <p:cNvSpPr>
              <a:spLocks noEditPoints="1"/>
            </p:cNvSpPr>
            <p:nvPr/>
          </p:nvSpPr>
          <p:spPr bwMode="auto">
            <a:xfrm>
              <a:off x="5365750" y="4883218"/>
              <a:ext cx="165100" cy="384175"/>
            </a:xfrm>
            <a:custGeom>
              <a:avLst/>
              <a:gdLst>
                <a:gd name="T0" fmla="*/ 70 w 104"/>
                <a:gd name="T1" fmla="*/ 26 h 242"/>
                <a:gd name="T2" fmla="*/ 74 w 104"/>
                <a:gd name="T3" fmla="*/ 152 h 242"/>
                <a:gd name="T4" fmla="*/ 70 w 104"/>
                <a:gd name="T5" fmla="*/ 168 h 242"/>
                <a:gd name="T6" fmla="*/ 66 w 104"/>
                <a:gd name="T7" fmla="*/ 182 h 242"/>
                <a:gd name="T8" fmla="*/ 62 w 104"/>
                <a:gd name="T9" fmla="*/ 194 h 242"/>
                <a:gd name="T10" fmla="*/ 62 w 104"/>
                <a:gd name="T11" fmla="*/ 208 h 242"/>
                <a:gd name="T12" fmla="*/ 60 w 104"/>
                <a:gd name="T13" fmla="*/ 220 h 242"/>
                <a:gd name="T14" fmla="*/ 52 w 104"/>
                <a:gd name="T15" fmla="*/ 232 h 242"/>
                <a:gd name="T16" fmla="*/ 36 w 104"/>
                <a:gd name="T17" fmla="*/ 236 h 242"/>
                <a:gd name="T18" fmla="*/ 30 w 104"/>
                <a:gd name="T19" fmla="*/ 242 h 242"/>
                <a:gd name="T20" fmla="*/ 22 w 104"/>
                <a:gd name="T21" fmla="*/ 236 h 242"/>
                <a:gd name="T22" fmla="*/ 14 w 104"/>
                <a:gd name="T23" fmla="*/ 236 h 242"/>
                <a:gd name="T24" fmla="*/ 10 w 104"/>
                <a:gd name="T25" fmla="*/ 224 h 242"/>
                <a:gd name="T26" fmla="*/ 6 w 104"/>
                <a:gd name="T27" fmla="*/ 208 h 242"/>
                <a:gd name="T28" fmla="*/ 2 w 104"/>
                <a:gd name="T29" fmla="*/ 198 h 242"/>
                <a:gd name="T30" fmla="*/ 0 w 104"/>
                <a:gd name="T31" fmla="*/ 186 h 242"/>
                <a:gd name="T32" fmla="*/ 0 w 104"/>
                <a:gd name="T33" fmla="*/ 172 h 242"/>
                <a:gd name="T34" fmla="*/ 6 w 104"/>
                <a:gd name="T35" fmla="*/ 164 h 242"/>
                <a:gd name="T36" fmla="*/ 10 w 104"/>
                <a:gd name="T37" fmla="*/ 152 h 242"/>
                <a:gd name="T38" fmla="*/ 18 w 104"/>
                <a:gd name="T39" fmla="*/ 138 h 242"/>
                <a:gd name="T40" fmla="*/ 14 w 104"/>
                <a:gd name="T41" fmla="*/ 130 h 242"/>
                <a:gd name="T42" fmla="*/ 14 w 104"/>
                <a:gd name="T43" fmla="*/ 116 h 242"/>
                <a:gd name="T44" fmla="*/ 10 w 104"/>
                <a:gd name="T45" fmla="*/ 104 h 242"/>
                <a:gd name="T46" fmla="*/ 14 w 104"/>
                <a:gd name="T47" fmla="*/ 94 h 242"/>
                <a:gd name="T48" fmla="*/ 18 w 104"/>
                <a:gd name="T49" fmla="*/ 82 h 242"/>
                <a:gd name="T50" fmla="*/ 22 w 104"/>
                <a:gd name="T51" fmla="*/ 74 h 242"/>
                <a:gd name="T52" fmla="*/ 30 w 104"/>
                <a:gd name="T53" fmla="*/ 74 h 242"/>
                <a:gd name="T54" fmla="*/ 32 w 104"/>
                <a:gd name="T55" fmla="*/ 70 h 242"/>
                <a:gd name="T56" fmla="*/ 40 w 104"/>
                <a:gd name="T57" fmla="*/ 70 h 242"/>
                <a:gd name="T58" fmla="*/ 44 w 104"/>
                <a:gd name="T59" fmla="*/ 70 h 242"/>
                <a:gd name="T60" fmla="*/ 48 w 104"/>
                <a:gd name="T61" fmla="*/ 60 h 242"/>
                <a:gd name="T62" fmla="*/ 52 w 104"/>
                <a:gd name="T63" fmla="*/ 64 h 242"/>
                <a:gd name="T64" fmla="*/ 60 w 104"/>
                <a:gd name="T65" fmla="*/ 52 h 242"/>
                <a:gd name="T66" fmla="*/ 60 w 104"/>
                <a:gd name="T67" fmla="*/ 52 h 242"/>
                <a:gd name="T68" fmla="*/ 66 w 104"/>
                <a:gd name="T69" fmla="*/ 48 h 242"/>
                <a:gd name="T70" fmla="*/ 62 w 104"/>
                <a:gd name="T71" fmla="*/ 44 h 242"/>
                <a:gd name="T72" fmla="*/ 66 w 104"/>
                <a:gd name="T73" fmla="*/ 40 h 242"/>
                <a:gd name="T74" fmla="*/ 70 w 104"/>
                <a:gd name="T75" fmla="*/ 30 h 242"/>
                <a:gd name="T76" fmla="*/ 74 w 104"/>
                <a:gd name="T77" fmla="*/ 30 h 242"/>
                <a:gd name="T78" fmla="*/ 78 w 104"/>
                <a:gd name="T79" fmla="*/ 18 h 242"/>
                <a:gd name="T80" fmla="*/ 82 w 104"/>
                <a:gd name="T81" fmla="*/ 10 h 242"/>
                <a:gd name="T82" fmla="*/ 82 w 104"/>
                <a:gd name="T83" fmla="*/ 4 h 242"/>
                <a:gd name="T84" fmla="*/ 86 w 104"/>
                <a:gd name="T85" fmla="*/ 8 h 242"/>
                <a:gd name="T86" fmla="*/ 88 w 104"/>
                <a:gd name="T87" fmla="*/ 10 h 242"/>
                <a:gd name="T88" fmla="*/ 96 w 104"/>
                <a:gd name="T89" fmla="*/ 18 h 242"/>
                <a:gd name="T90" fmla="*/ 96 w 104"/>
                <a:gd name="T91" fmla="*/ 26 h 242"/>
                <a:gd name="T92" fmla="*/ 96 w 104"/>
                <a:gd name="T93" fmla="*/ 40 h 242"/>
                <a:gd name="T94" fmla="*/ 100 w 104"/>
                <a:gd name="T95" fmla="*/ 48 h 242"/>
                <a:gd name="T96" fmla="*/ 100 w 104"/>
                <a:gd name="T97" fmla="*/ 64 h 242"/>
                <a:gd name="T98" fmla="*/ 96 w 104"/>
                <a:gd name="T99" fmla="*/ 66 h 242"/>
                <a:gd name="T100" fmla="*/ 92 w 104"/>
                <a:gd name="T101" fmla="*/ 66 h 242"/>
                <a:gd name="T102" fmla="*/ 92 w 104"/>
                <a:gd name="T103" fmla="*/ 82 h 242"/>
                <a:gd name="T104" fmla="*/ 88 w 104"/>
                <a:gd name="T105" fmla="*/ 94 h 242"/>
                <a:gd name="T106" fmla="*/ 88 w 104"/>
                <a:gd name="T107" fmla="*/ 108 h 242"/>
                <a:gd name="T108" fmla="*/ 86 w 104"/>
                <a:gd name="T109" fmla="*/ 122 h 242"/>
                <a:gd name="T110" fmla="*/ 82 w 104"/>
                <a:gd name="T111" fmla="*/ 134 h 242"/>
                <a:gd name="T112" fmla="*/ 78 w 104"/>
                <a:gd name="T113" fmla="*/ 146 h 242"/>
                <a:gd name="T114" fmla="*/ 74 w 104"/>
                <a:gd name="T115" fmla="*/ 150 h 242"/>
                <a:gd name="T116" fmla="*/ 96 w 104"/>
                <a:gd name="T117" fmla="*/ 9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 h="242">
                  <a:moveTo>
                    <a:pt x="70" y="26"/>
                  </a:moveTo>
                  <a:lnTo>
                    <a:pt x="70" y="22"/>
                  </a:lnTo>
                  <a:lnTo>
                    <a:pt x="74" y="26"/>
                  </a:lnTo>
                  <a:lnTo>
                    <a:pt x="70" y="26"/>
                  </a:lnTo>
                  <a:lnTo>
                    <a:pt x="70" y="26"/>
                  </a:lnTo>
                  <a:lnTo>
                    <a:pt x="70" y="26"/>
                  </a:lnTo>
                  <a:close/>
                  <a:moveTo>
                    <a:pt x="74" y="150"/>
                  </a:moveTo>
                  <a:lnTo>
                    <a:pt x="74" y="152"/>
                  </a:lnTo>
                  <a:lnTo>
                    <a:pt x="74" y="156"/>
                  </a:lnTo>
                  <a:lnTo>
                    <a:pt x="74" y="160"/>
                  </a:lnTo>
                  <a:lnTo>
                    <a:pt x="74" y="164"/>
                  </a:lnTo>
                  <a:lnTo>
                    <a:pt x="70" y="168"/>
                  </a:lnTo>
                  <a:lnTo>
                    <a:pt x="70" y="172"/>
                  </a:lnTo>
                  <a:lnTo>
                    <a:pt x="70" y="176"/>
                  </a:lnTo>
                  <a:lnTo>
                    <a:pt x="66" y="180"/>
                  </a:lnTo>
                  <a:lnTo>
                    <a:pt x="66" y="182"/>
                  </a:lnTo>
                  <a:lnTo>
                    <a:pt x="66" y="186"/>
                  </a:lnTo>
                  <a:lnTo>
                    <a:pt x="66" y="190"/>
                  </a:lnTo>
                  <a:lnTo>
                    <a:pt x="66" y="194"/>
                  </a:lnTo>
                  <a:lnTo>
                    <a:pt x="62" y="194"/>
                  </a:lnTo>
                  <a:lnTo>
                    <a:pt x="62" y="198"/>
                  </a:lnTo>
                  <a:lnTo>
                    <a:pt x="62" y="202"/>
                  </a:lnTo>
                  <a:lnTo>
                    <a:pt x="62" y="206"/>
                  </a:lnTo>
                  <a:lnTo>
                    <a:pt x="62" y="208"/>
                  </a:lnTo>
                  <a:lnTo>
                    <a:pt x="60" y="208"/>
                  </a:lnTo>
                  <a:lnTo>
                    <a:pt x="60" y="212"/>
                  </a:lnTo>
                  <a:lnTo>
                    <a:pt x="60" y="216"/>
                  </a:lnTo>
                  <a:lnTo>
                    <a:pt x="60" y="220"/>
                  </a:lnTo>
                  <a:lnTo>
                    <a:pt x="56" y="224"/>
                  </a:lnTo>
                  <a:lnTo>
                    <a:pt x="56" y="228"/>
                  </a:lnTo>
                  <a:lnTo>
                    <a:pt x="56" y="232"/>
                  </a:lnTo>
                  <a:lnTo>
                    <a:pt x="52" y="232"/>
                  </a:lnTo>
                  <a:lnTo>
                    <a:pt x="48" y="236"/>
                  </a:lnTo>
                  <a:lnTo>
                    <a:pt x="44" y="236"/>
                  </a:lnTo>
                  <a:lnTo>
                    <a:pt x="40" y="236"/>
                  </a:lnTo>
                  <a:lnTo>
                    <a:pt x="36" y="236"/>
                  </a:lnTo>
                  <a:lnTo>
                    <a:pt x="36" y="238"/>
                  </a:lnTo>
                  <a:lnTo>
                    <a:pt x="32" y="238"/>
                  </a:lnTo>
                  <a:lnTo>
                    <a:pt x="32" y="242"/>
                  </a:lnTo>
                  <a:lnTo>
                    <a:pt x="30" y="242"/>
                  </a:lnTo>
                  <a:lnTo>
                    <a:pt x="26" y="242"/>
                  </a:lnTo>
                  <a:lnTo>
                    <a:pt x="26" y="238"/>
                  </a:lnTo>
                  <a:lnTo>
                    <a:pt x="22" y="238"/>
                  </a:lnTo>
                  <a:lnTo>
                    <a:pt x="22" y="236"/>
                  </a:lnTo>
                  <a:lnTo>
                    <a:pt x="18" y="236"/>
                  </a:lnTo>
                  <a:lnTo>
                    <a:pt x="14" y="236"/>
                  </a:lnTo>
                  <a:lnTo>
                    <a:pt x="18" y="236"/>
                  </a:lnTo>
                  <a:lnTo>
                    <a:pt x="14" y="236"/>
                  </a:lnTo>
                  <a:lnTo>
                    <a:pt x="14" y="232"/>
                  </a:lnTo>
                  <a:lnTo>
                    <a:pt x="10" y="232"/>
                  </a:lnTo>
                  <a:lnTo>
                    <a:pt x="10" y="228"/>
                  </a:lnTo>
                  <a:lnTo>
                    <a:pt x="10" y="224"/>
                  </a:lnTo>
                  <a:lnTo>
                    <a:pt x="6" y="220"/>
                  </a:lnTo>
                  <a:lnTo>
                    <a:pt x="6" y="216"/>
                  </a:lnTo>
                  <a:lnTo>
                    <a:pt x="6" y="212"/>
                  </a:lnTo>
                  <a:lnTo>
                    <a:pt x="6" y="208"/>
                  </a:lnTo>
                  <a:lnTo>
                    <a:pt x="6" y="206"/>
                  </a:lnTo>
                  <a:lnTo>
                    <a:pt x="6" y="202"/>
                  </a:lnTo>
                  <a:lnTo>
                    <a:pt x="2" y="202"/>
                  </a:lnTo>
                  <a:lnTo>
                    <a:pt x="2" y="198"/>
                  </a:lnTo>
                  <a:lnTo>
                    <a:pt x="2" y="194"/>
                  </a:lnTo>
                  <a:lnTo>
                    <a:pt x="2" y="190"/>
                  </a:lnTo>
                  <a:lnTo>
                    <a:pt x="0" y="190"/>
                  </a:lnTo>
                  <a:lnTo>
                    <a:pt x="0" y="186"/>
                  </a:lnTo>
                  <a:lnTo>
                    <a:pt x="0" y="182"/>
                  </a:lnTo>
                  <a:lnTo>
                    <a:pt x="0" y="180"/>
                  </a:lnTo>
                  <a:lnTo>
                    <a:pt x="0" y="176"/>
                  </a:lnTo>
                  <a:lnTo>
                    <a:pt x="0" y="172"/>
                  </a:lnTo>
                  <a:lnTo>
                    <a:pt x="2" y="172"/>
                  </a:lnTo>
                  <a:lnTo>
                    <a:pt x="2" y="168"/>
                  </a:lnTo>
                  <a:lnTo>
                    <a:pt x="2" y="164"/>
                  </a:lnTo>
                  <a:lnTo>
                    <a:pt x="6" y="164"/>
                  </a:lnTo>
                  <a:lnTo>
                    <a:pt x="6" y="160"/>
                  </a:lnTo>
                  <a:lnTo>
                    <a:pt x="10" y="160"/>
                  </a:lnTo>
                  <a:lnTo>
                    <a:pt x="10" y="156"/>
                  </a:lnTo>
                  <a:lnTo>
                    <a:pt x="10" y="152"/>
                  </a:lnTo>
                  <a:lnTo>
                    <a:pt x="14" y="150"/>
                  </a:lnTo>
                  <a:lnTo>
                    <a:pt x="14" y="146"/>
                  </a:lnTo>
                  <a:lnTo>
                    <a:pt x="18" y="142"/>
                  </a:lnTo>
                  <a:lnTo>
                    <a:pt x="18" y="138"/>
                  </a:lnTo>
                  <a:lnTo>
                    <a:pt x="14" y="138"/>
                  </a:lnTo>
                  <a:lnTo>
                    <a:pt x="18" y="134"/>
                  </a:lnTo>
                  <a:lnTo>
                    <a:pt x="18" y="130"/>
                  </a:lnTo>
                  <a:lnTo>
                    <a:pt x="14" y="130"/>
                  </a:lnTo>
                  <a:lnTo>
                    <a:pt x="14" y="126"/>
                  </a:lnTo>
                  <a:lnTo>
                    <a:pt x="14" y="122"/>
                  </a:lnTo>
                  <a:lnTo>
                    <a:pt x="14" y="120"/>
                  </a:lnTo>
                  <a:lnTo>
                    <a:pt x="14" y="116"/>
                  </a:lnTo>
                  <a:lnTo>
                    <a:pt x="10" y="116"/>
                  </a:lnTo>
                  <a:lnTo>
                    <a:pt x="10" y="112"/>
                  </a:lnTo>
                  <a:lnTo>
                    <a:pt x="10" y="108"/>
                  </a:lnTo>
                  <a:lnTo>
                    <a:pt x="10" y="104"/>
                  </a:lnTo>
                  <a:lnTo>
                    <a:pt x="10" y="100"/>
                  </a:lnTo>
                  <a:lnTo>
                    <a:pt x="10" y="96"/>
                  </a:lnTo>
                  <a:lnTo>
                    <a:pt x="10" y="94"/>
                  </a:lnTo>
                  <a:lnTo>
                    <a:pt x="14" y="94"/>
                  </a:lnTo>
                  <a:lnTo>
                    <a:pt x="14" y="90"/>
                  </a:lnTo>
                  <a:lnTo>
                    <a:pt x="14" y="86"/>
                  </a:lnTo>
                  <a:lnTo>
                    <a:pt x="18" y="86"/>
                  </a:lnTo>
                  <a:lnTo>
                    <a:pt x="18" y="82"/>
                  </a:lnTo>
                  <a:lnTo>
                    <a:pt x="18" y="78"/>
                  </a:lnTo>
                  <a:lnTo>
                    <a:pt x="14" y="78"/>
                  </a:lnTo>
                  <a:lnTo>
                    <a:pt x="18" y="74"/>
                  </a:lnTo>
                  <a:lnTo>
                    <a:pt x="22" y="74"/>
                  </a:lnTo>
                  <a:lnTo>
                    <a:pt x="26" y="74"/>
                  </a:lnTo>
                  <a:lnTo>
                    <a:pt x="26" y="70"/>
                  </a:lnTo>
                  <a:lnTo>
                    <a:pt x="30" y="70"/>
                  </a:lnTo>
                  <a:lnTo>
                    <a:pt x="30" y="74"/>
                  </a:lnTo>
                  <a:lnTo>
                    <a:pt x="30" y="70"/>
                  </a:lnTo>
                  <a:lnTo>
                    <a:pt x="32" y="70"/>
                  </a:lnTo>
                  <a:lnTo>
                    <a:pt x="32" y="74"/>
                  </a:lnTo>
                  <a:lnTo>
                    <a:pt x="32" y="70"/>
                  </a:lnTo>
                  <a:lnTo>
                    <a:pt x="32" y="66"/>
                  </a:lnTo>
                  <a:lnTo>
                    <a:pt x="36" y="66"/>
                  </a:lnTo>
                  <a:lnTo>
                    <a:pt x="36" y="70"/>
                  </a:lnTo>
                  <a:lnTo>
                    <a:pt x="40" y="70"/>
                  </a:lnTo>
                  <a:lnTo>
                    <a:pt x="40" y="66"/>
                  </a:lnTo>
                  <a:lnTo>
                    <a:pt x="44" y="66"/>
                  </a:lnTo>
                  <a:lnTo>
                    <a:pt x="40" y="66"/>
                  </a:lnTo>
                  <a:lnTo>
                    <a:pt x="44" y="70"/>
                  </a:lnTo>
                  <a:lnTo>
                    <a:pt x="44" y="66"/>
                  </a:lnTo>
                  <a:lnTo>
                    <a:pt x="44" y="64"/>
                  </a:lnTo>
                  <a:lnTo>
                    <a:pt x="48" y="64"/>
                  </a:lnTo>
                  <a:lnTo>
                    <a:pt x="48" y="60"/>
                  </a:lnTo>
                  <a:lnTo>
                    <a:pt x="52" y="60"/>
                  </a:lnTo>
                  <a:lnTo>
                    <a:pt x="56" y="60"/>
                  </a:lnTo>
                  <a:lnTo>
                    <a:pt x="52" y="60"/>
                  </a:lnTo>
                  <a:lnTo>
                    <a:pt x="52" y="64"/>
                  </a:lnTo>
                  <a:lnTo>
                    <a:pt x="56" y="64"/>
                  </a:lnTo>
                  <a:lnTo>
                    <a:pt x="56" y="60"/>
                  </a:lnTo>
                  <a:lnTo>
                    <a:pt x="56" y="56"/>
                  </a:lnTo>
                  <a:lnTo>
                    <a:pt x="60" y="52"/>
                  </a:lnTo>
                  <a:lnTo>
                    <a:pt x="56" y="52"/>
                  </a:lnTo>
                  <a:lnTo>
                    <a:pt x="60" y="52"/>
                  </a:lnTo>
                  <a:lnTo>
                    <a:pt x="60" y="48"/>
                  </a:lnTo>
                  <a:lnTo>
                    <a:pt x="60" y="52"/>
                  </a:lnTo>
                  <a:lnTo>
                    <a:pt x="60" y="56"/>
                  </a:lnTo>
                  <a:lnTo>
                    <a:pt x="62" y="52"/>
                  </a:lnTo>
                  <a:lnTo>
                    <a:pt x="62" y="48"/>
                  </a:lnTo>
                  <a:lnTo>
                    <a:pt x="66" y="48"/>
                  </a:lnTo>
                  <a:lnTo>
                    <a:pt x="66" y="52"/>
                  </a:lnTo>
                  <a:lnTo>
                    <a:pt x="66" y="48"/>
                  </a:lnTo>
                  <a:lnTo>
                    <a:pt x="62" y="48"/>
                  </a:lnTo>
                  <a:lnTo>
                    <a:pt x="62" y="44"/>
                  </a:lnTo>
                  <a:lnTo>
                    <a:pt x="62" y="40"/>
                  </a:lnTo>
                  <a:lnTo>
                    <a:pt x="66" y="40"/>
                  </a:lnTo>
                  <a:lnTo>
                    <a:pt x="66" y="38"/>
                  </a:lnTo>
                  <a:lnTo>
                    <a:pt x="66" y="40"/>
                  </a:lnTo>
                  <a:lnTo>
                    <a:pt x="66" y="38"/>
                  </a:lnTo>
                  <a:lnTo>
                    <a:pt x="66" y="34"/>
                  </a:lnTo>
                  <a:lnTo>
                    <a:pt x="66" y="30"/>
                  </a:lnTo>
                  <a:lnTo>
                    <a:pt x="70" y="30"/>
                  </a:lnTo>
                  <a:lnTo>
                    <a:pt x="70" y="34"/>
                  </a:lnTo>
                  <a:lnTo>
                    <a:pt x="74" y="30"/>
                  </a:lnTo>
                  <a:lnTo>
                    <a:pt x="70" y="30"/>
                  </a:lnTo>
                  <a:lnTo>
                    <a:pt x="74" y="30"/>
                  </a:lnTo>
                  <a:lnTo>
                    <a:pt x="74" y="26"/>
                  </a:lnTo>
                  <a:lnTo>
                    <a:pt x="78" y="26"/>
                  </a:lnTo>
                  <a:lnTo>
                    <a:pt x="78" y="22"/>
                  </a:lnTo>
                  <a:lnTo>
                    <a:pt x="78" y="18"/>
                  </a:lnTo>
                  <a:lnTo>
                    <a:pt x="82" y="18"/>
                  </a:lnTo>
                  <a:lnTo>
                    <a:pt x="82" y="14"/>
                  </a:lnTo>
                  <a:lnTo>
                    <a:pt x="78" y="10"/>
                  </a:lnTo>
                  <a:lnTo>
                    <a:pt x="82" y="10"/>
                  </a:lnTo>
                  <a:lnTo>
                    <a:pt x="82" y="8"/>
                  </a:lnTo>
                  <a:lnTo>
                    <a:pt x="86" y="8"/>
                  </a:lnTo>
                  <a:lnTo>
                    <a:pt x="86" y="4"/>
                  </a:lnTo>
                  <a:lnTo>
                    <a:pt x="82" y="4"/>
                  </a:lnTo>
                  <a:lnTo>
                    <a:pt x="86" y="4"/>
                  </a:lnTo>
                  <a:lnTo>
                    <a:pt x="86" y="0"/>
                  </a:lnTo>
                  <a:lnTo>
                    <a:pt x="86" y="4"/>
                  </a:lnTo>
                  <a:lnTo>
                    <a:pt x="86" y="8"/>
                  </a:lnTo>
                  <a:lnTo>
                    <a:pt x="86" y="4"/>
                  </a:lnTo>
                  <a:lnTo>
                    <a:pt x="86" y="8"/>
                  </a:lnTo>
                  <a:lnTo>
                    <a:pt x="88" y="8"/>
                  </a:lnTo>
                  <a:lnTo>
                    <a:pt x="88" y="10"/>
                  </a:lnTo>
                  <a:lnTo>
                    <a:pt x="88" y="14"/>
                  </a:lnTo>
                  <a:lnTo>
                    <a:pt x="92" y="14"/>
                  </a:lnTo>
                  <a:lnTo>
                    <a:pt x="92" y="18"/>
                  </a:lnTo>
                  <a:lnTo>
                    <a:pt x="96" y="18"/>
                  </a:lnTo>
                  <a:lnTo>
                    <a:pt x="96" y="22"/>
                  </a:lnTo>
                  <a:lnTo>
                    <a:pt x="92" y="22"/>
                  </a:lnTo>
                  <a:lnTo>
                    <a:pt x="96" y="22"/>
                  </a:lnTo>
                  <a:lnTo>
                    <a:pt x="96" y="26"/>
                  </a:lnTo>
                  <a:lnTo>
                    <a:pt x="96" y="30"/>
                  </a:lnTo>
                  <a:lnTo>
                    <a:pt x="96" y="34"/>
                  </a:lnTo>
                  <a:lnTo>
                    <a:pt x="96" y="38"/>
                  </a:lnTo>
                  <a:lnTo>
                    <a:pt x="96" y="40"/>
                  </a:lnTo>
                  <a:lnTo>
                    <a:pt x="100" y="40"/>
                  </a:lnTo>
                  <a:lnTo>
                    <a:pt x="100" y="44"/>
                  </a:lnTo>
                  <a:lnTo>
                    <a:pt x="96" y="44"/>
                  </a:lnTo>
                  <a:lnTo>
                    <a:pt x="100" y="48"/>
                  </a:lnTo>
                  <a:lnTo>
                    <a:pt x="100" y="52"/>
                  </a:lnTo>
                  <a:lnTo>
                    <a:pt x="100" y="56"/>
                  </a:lnTo>
                  <a:lnTo>
                    <a:pt x="104" y="60"/>
                  </a:lnTo>
                  <a:lnTo>
                    <a:pt x="100" y="64"/>
                  </a:lnTo>
                  <a:lnTo>
                    <a:pt x="100" y="66"/>
                  </a:lnTo>
                  <a:lnTo>
                    <a:pt x="100" y="70"/>
                  </a:lnTo>
                  <a:lnTo>
                    <a:pt x="96" y="70"/>
                  </a:lnTo>
                  <a:lnTo>
                    <a:pt x="96" y="66"/>
                  </a:lnTo>
                  <a:lnTo>
                    <a:pt x="92" y="64"/>
                  </a:lnTo>
                  <a:lnTo>
                    <a:pt x="88" y="64"/>
                  </a:lnTo>
                  <a:lnTo>
                    <a:pt x="88" y="66"/>
                  </a:lnTo>
                  <a:lnTo>
                    <a:pt x="92" y="66"/>
                  </a:lnTo>
                  <a:lnTo>
                    <a:pt x="92" y="70"/>
                  </a:lnTo>
                  <a:lnTo>
                    <a:pt x="92" y="74"/>
                  </a:lnTo>
                  <a:lnTo>
                    <a:pt x="92" y="78"/>
                  </a:lnTo>
                  <a:lnTo>
                    <a:pt x="92" y="82"/>
                  </a:lnTo>
                  <a:lnTo>
                    <a:pt x="92" y="86"/>
                  </a:lnTo>
                  <a:lnTo>
                    <a:pt x="88" y="86"/>
                  </a:lnTo>
                  <a:lnTo>
                    <a:pt x="88" y="90"/>
                  </a:lnTo>
                  <a:lnTo>
                    <a:pt x="88" y="94"/>
                  </a:lnTo>
                  <a:lnTo>
                    <a:pt x="88" y="96"/>
                  </a:lnTo>
                  <a:lnTo>
                    <a:pt x="88" y="100"/>
                  </a:lnTo>
                  <a:lnTo>
                    <a:pt x="88" y="104"/>
                  </a:lnTo>
                  <a:lnTo>
                    <a:pt x="88" y="108"/>
                  </a:lnTo>
                  <a:lnTo>
                    <a:pt x="86" y="112"/>
                  </a:lnTo>
                  <a:lnTo>
                    <a:pt x="86" y="116"/>
                  </a:lnTo>
                  <a:lnTo>
                    <a:pt x="86" y="120"/>
                  </a:lnTo>
                  <a:lnTo>
                    <a:pt x="86" y="122"/>
                  </a:lnTo>
                  <a:lnTo>
                    <a:pt x="82" y="122"/>
                  </a:lnTo>
                  <a:lnTo>
                    <a:pt x="82" y="126"/>
                  </a:lnTo>
                  <a:lnTo>
                    <a:pt x="82" y="130"/>
                  </a:lnTo>
                  <a:lnTo>
                    <a:pt x="82" y="134"/>
                  </a:lnTo>
                  <a:lnTo>
                    <a:pt x="78" y="134"/>
                  </a:lnTo>
                  <a:lnTo>
                    <a:pt x="78" y="138"/>
                  </a:lnTo>
                  <a:lnTo>
                    <a:pt x="78" y="142"/>
                  </a:lnTo>
                  <a:lnTo>
                    <a:pt x="78" y="146"/>
                  </a:lnTo>
                  <a:lnTo>
                    <a:pt x="78" y="150"/>
                  </a:lnTo>
                  <a:lnTo>
                    <a:pt x="74" y="150"/>
                  </a:lnTo>
                  <a:lnTo>
                    <a:pt x="74" y="150"/>
                  </a:lnTo>
                  <a:lnTo>
                    <a:pt x="74" y="150"/>
                  </a:lnTo>
                  <a:close/>
                  <a:moveTo>
                    <a:pt x="92" y="90"/>
                  </a:moveTo>
                  <a:lnTo>
                    <a:pt x="92" y="86"/>
                  </a:lnTo>
                  <a:lnTo>
                    <a:pt x="96" y="86"/>
                  </a:lnTo>
                  <a:lnTo>
                    <a:pt x="96" y="90"/>
                  </a:lnTo>
                  <a:lnTo>
                    <a:pt x="92" y="90"/>
                  </a:lnTo>
                  <a:lnTo>
                    <a:pt x="92" y="90"/>
                  </a:lnTo>
                  <a:lnTo>
                    <a:pt x="92" y="9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76" name="Freeform 155">
              <a:extLst>
                <a:ext uri="{FF2B5EF4-FFF2-40B4-BE49-F238E27FC236}">
                  <a16:creationId xmlns:a16="http://schemas.microsoft.com/office/drawing/2014/main" id="{51BE4230-D4F4-583C-C059-54B3F9ED437B}"/>
                </a:ext>
              </a:extLst>
            </p:cNvPr>
            <p:cNvSpPr>
              <a:spLocks noEditPoints="1"/>
            </p:cNvSpPr>
            <p:nvPr/>
          </p:nvSpPr>
          <p:spPr bwMode="auto">
            <a:xfrm>
              <a:off x="5127625" y="4816543"/>
              <a:ext cx="69850" cy="212725"/>
            </a:xfrm>
            <a:custGeom>
              <a:avLst/>
              <a:gdLst>
                <a:gd name="T0" fmla="*/ 4 w 44"/>
                <a:gd name="T1" fmla="*/ 78 h 134"/>
                <a:gd name="T2" fmla="*/ 0 w 44"/>
                <a:gd name="T3" fmla="*/ 72 h 134"/>
                <a:gd name="T4" fmla="*/ 4 w 44"/>
                <a:gd name="T5" fmla="*/ 68 h 134"/>
                <a:gd name="T6" fmla="*/ 4 w 44"/>
                <a:gd name="T7" fmla="*/ 60 h 134"/>
                <a:gd name="T8" fmla="*/ 4 w 44"/>
                <a:gd name="T9" fmla="*/ 56 h 134"/>
                <a:gd name="T10" fmla="*/ 10 w 44"/>
                <a:gd name="T11" fmla="*/ 52 h 134"/>
                <a:gd name="T12" fmla="*/ 10 w 44"/>
                <a:gd name="T13" fmla="*/ 48 h 134"/>
                <a:gd name="T14" fmla="*/ 10 w 44"/>
                <a:gd name="T15" fmla="*/ 48 h 134"/>
                <a:gd name="T16" fmla="*/ 6 w 44"/>
                <a:gd name="T17" fmla="*/ 38 h 134"/>
                <a:gd name="T18" fmla="*/ 10 w 44"/>
                <a:gd name="T19" fmla="*/ 30 h 134"/>
                <a:gd name="T20" fmla="*/ 6 w 44"/>
                <a:gd name="T21" fmla="*/ 26 h 134"/>
                <a:gd name="T22" fmla="*/ 10 w 44"/>
                <a:gd name="T23" fmla="*/ 22 h 134"/>
                <a:gd name="T24" fmla="*/ 14 w 44"/>
                <a:gd name="T25" fmla="*/ 20 h 134"/>
                <a:gd name="T26" fmla="*/ 10 w 44"/>
                <a:gd name="T27" fmla="*/ 16 h 134"/>
                <a:gd name="T28" fmla="*/ 6 w 44"/>
                <a:gd name="T29" fmla="*/ 12 h 134"/>
                <a:gd name="T30" fmla="*/ 6 w 44"/>
                <a:gd name="T31" fmla="*/ 4 h 134"/>
                <a:gd name="T32" fmla="*/ 6 w 44"/>
                <a:gd name="T33" fmla="*/ 4 h 134"/>
                <a:gd name="T34" fmla="*/ 4 w 44"/>
                <a:gd name="T35" fmla="*/ 0 h 134"/>
                <a:gd name="T36" fmla="*/ 4 w 44"/>
                <a:gd name="T37" fmla="*/ 0 h 134"/>
                <a:gd name="T38" fmla="*/ 10 w 44"/>
                <a:gd name="T39" fmla="*/ 0 h 134"/>
                <a:gd name="T40" fmla="*/ 14 w 44"/>
                <a:gd name="T41" fmla="*/ 4 h 134"/>
                <a:gd name="T42" fmla="*/ 18 w 44"/>
                <a:gd name="T43" fmla="*/ 4 h 134"/>
                <a:gd name="T44" fmla="*/ 18 w 44"/>
                <a:gd name="T45" fmla="*/ 0 h 134"/>
                <a:gd name="T46" fmla="*/ 26 w 44"/>
                <a:gd name="T47" fmla="*/ 8 h 134"/>
                <a:gd name="T48" fmla="*/ 26 w 44"/>
                <a:gd name="T49" fmla="*/ 16 h 134"/>
                <a:gd name="T50" fmla="*/ 26 w 44"/>
                <a:gd name="T51" fmla="*/ 20 h 134"/>
                <a:gd name="T52" fmla="*/ 26 w 44"/>
                <a:gd name="T53" fmla="*/ 26 h 134"/>
                <a:gd name="T54" fmla="*/ 30 w 44"/>
                <a:gd name="T55" fmla="*/ 30 h 134"/>
                <a:gd name="T56" fmla="*/ 34 w 44"/>
                <a:gd name="T57" fmla="*/ 38 h 134"/>
                <a:gd name="T58" fmla="*/ 26 w 44"/>
                <a:gd name="T59" fmla="*/ 38 h 134"/>
                <a:gd name="T60" fmla="*/ 26 w 44"/>
                <a:gd name="T61" fmla="*/ 42 h 134"/>
                <a:gd name="T62" fmla="*/ 22 w 44"/>
                <a:gd name="T63" fmla="*/ 48 h 134"/>
                <a:gd name="T64" fmla="*/ 26 w 44"/>
                <a:gd name="T65" fmla="*/ 52 h 134"/>
                <a:gd name="T66" fmla="*/ 26 w 44"/>
                <a:gd name="T67" fmla="*/ 56 h 134"/>
                <a:gd name="T68" fmla="*/ 26 w 44"/>
                <a:gd name="T69" fmla="*/ 68 h 134"/>
                <a:gd name="T70" fmla="*/ 30 w 44"/>
                <a:gd name="T71" fmla="*/ 72 h 134"/>
                <a:gd name="T72" fmla="*/ 40 w 44"/>
                <a:gd name="T73" fmla="*/ 82 h 134"/>
                <a:gd name="T74" fmla="*/ 44 w 44"/>
                <a:gd name="T75" fmla="*/ 94 h 134"/>
                <a:gd name="T76" fmla="*/ 44 w 44"/>
                <a:gd name="T77" fmla="*/ 102 h 134"/>
                <a:gd name="T78" fmla="*/ 44 w 44"/>
                <a:gd name="T79" fmla="*/ 112 h 134"/>
                <a:gd name="T80" fmla="*/ 40 w 44"/>
                <a:gd name="T81" fmla="*/ 116 h 134"/>
                <a:gd name="T82" fmla="*/ 38 w 44"/>
                <a:gd name="T83" fmla="*/ 124 h 134"/>
                <a:gd name="T84" fmla="*/ 38 w 44"/>
                <a:gd name="T85" fmla="*/ 124 h 134"/>
                <a:gd name="T86" fmla="*/ 38 w 44"/>
                <a:gd name="T87" fmla="*/ 132 h 134"/>
                <a:gd name="T88" fmla="*/ 34 w 44"/>
                <a:gd name="T89" fmla="*/ 132 h 134"/>
                <a:gd name="T90" fmla="*/ 34 w 44"/>
                <a:gd name="T91" fmla="*/ 128 h 134"/>
                <a:gd name="T92" fmla="*/ 30 w 44"/>
                <a:gd name="T93" fmla="*/ 124 h 134"/>
                <a:gd name="T94" fmla="*/ 26 w 44"/>
                <a:gd name="T95" fmla="*/ 120 h 134"/>
                <a:gd name="T96" fmla="*/ 26 w 44"/>
                <a:gd name="T97" fmla="*/ 116 h 134"/>
                <a:gd name="T98" fmla="*/ 22 w 44"/>
                <a:gd name="T99" fmla="*/ 112 h 134"/>
                <a:gd name="T100" fmla="*/ 22 w 44"/>
                <a:gd name="T101" fmla="*/ 108 h 134"/>
                <a:gd name="T102" fmla="*/ 26 w 44"/>
                <a:gd name="T103" fmla="*/ 104 h 134"/>
                <a:gd name="T104" fmla="*/ 26 w 44"/>
                <a:gd name="T105" fmla="*/ 102 h 134"/>
                <a:gd name="T106" fmla="*/ 26 w 44"/>
                <a:gd name="T107" fmla="*/ 98 h 134"/>
                <a:gd name="T108" fmla="*/ 26 w 44"/>
                <a:gd name="T109" fmla="*/ 90 h 134"/>
                <a:gd name="T110" fmla="*/ 22 w 44"/>
                <a:gd name="T111" fmla="*/ 86 h 134"/>
                <a:gd name="T112" fmla="*/ 14 w 44"/>
                <a:gd name="T113" fmla="*/ 86 h 134"/>
                <a:gd name="T114" fmla="*/ 6 w 44"/>
                <a:gd name="T115" fmla="*/ 78 h 134"/>
                <a:gd name="T116" fmla="*/ 26 w 44"/>
                <a:gd name="T117" fmla="*/ 46 h 134"/>
                <a:gd name="T118" fmla="*/ 30 w 44"/>
                <a:gd name="T119" fmla="*/ 4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 h="134">
                  <a:moveTo>
                    <a:pt x="6" y="78"/>
                  </a:moveTo>
                  <a:lnTo>
                    <a:pt x="6" y="78"/>
                  </a:lnTo>
                  <a:lnTo>
                    <a:pt x="6" y="78"/>
                  </a:lnTo>
                  <a:lnTo>
                    <a:pt x="6" y="78"/>
                  </a:lnTo>
                  <a:lnTo>
                    <a:pt x="6" y="78"/>
                  </a:lnTo>
                  <a:lnTo>
                    <a:pt x="4" y="78"/>
                  </a:lnTo>
                  <a:lnTo>
                    <a:pt x="4" y="76"/>
                  </a:lnTo>
                  <a:lnTo>
                    <a:pt x="4" y="76"/>
                  </a:lnTo>
                  <a:lnTo>
                    <a:pt x="0" y="72"/>
                  </a:lnTo>
                  <a:lnTo>
                    <a:pt x="0" y="72"/>
                  </a:lnTo>
                  <a:lnTo>
                    <a:pt x="0" y="72"/>
                  </a:lnTo>
                  <a:lnTo>
                    <a:pt x="0" y="72"/>
                  </a:lnTo>
                  <a:lnTo>
                    <a:pt x="0" y="72"/>
                  </a:lnTo>
                  <a:lnTo>
                    <a:pt x="0" y="72"/>
                  </a:lnTo>
                  <a:lnTo>
                    <a:pt x="4" y="72"/>
                  </a:lnTo>
                  <a:lnTo>
                    <a:pt x="4" y="72"/>
                  </a:lnTo>
                  <a:lnTo>
                    <a:pt x="4" y="68"/>
                  </a:lnTo>
                  <a:lnTo>
                    <a:pt x="4" y="68"/>
                  </a:lnTo>
                  <a:lnTo>
                    <a:pt x="4" y="64"/>
                  </a:lnTo>
                  <a:lnTo>
                    <a:pt x="4" y="64"/>
                  </a:lnTo>
                  <a:lnTo>
                    <a:pt x="4" y="64"/>
                  </a:lnTo>
                  <a:lnTo>
                    <a:pt x="4" y="60"/>
                  </a:lnTo>
                  <a:lnTo>
                    <a:pt x="4" y="60"/>
                  </a:lnTo>
                  <a:lnTo>
                    <a:pt x="4" y="60"/>
                  </a:lnTo>
                  <a:lnTo>
                    <a:pt x="4" y="60"/>
                  </a:lnTo>
                  <a:lnTo>
                    <a:pt x="4" y="60"/>
                  </a:lnTo>
                  <a:lnTo>
                    <a:pt x="4" y="60"/>
                  </a:lnTo>
                  <a:lnTo>
                    <a:pt x="4" y="60"/>
                  </a:lnTo>
                  <a:lnTo>
                    <a:pt x="4" y="60"/>
                  </a:lnTo>
                  <a:lnTo>
                    <a:pt x="4" y="56"/>
                  </a:lnTo>
                  <a:lnTo>
                    <a:pt x="4" y="52"/>
                  </a:lnTo>
                  <a:lnTo>
                    <a:pt x="4" y="52"/>
                  </a:lnTo>
                  <a:lnTo>
                    <a:pt x="6" y="52"/>
                  </a:lnTo>
                  <a:lnTo>
                    <a:pt x="6" y="52"/>
                  </a:lnTo>
                  <a:lnTo>
                    <a:pt x="6" y="52"/>
                  </a:lnTo>
                  <a:lnTo>
                    <a:pt x="10" y="52"/>
                  </a:lnTo>
                  <a:lnTo>
                    <a:pt x="10" y="52"/>
                  </a:lnTo>
                  <a:lnTo>
                    <a:pt x="10" y="52"/>
                  </a:lnTo>
                  <a:lnTo>
                    <a:pt x="10" y="48"/>
                  </a:lnTo>
                  <a:lnTo>
                    <a:pt x="10" y="48"/>
                  </a:lnTo>
                  <a:lnTo>
                    <a:pt x="10" y="48"/>
                  </a:lnTo>
                  <a:lnTo>
                    <a:pt x="10" y="48"/>
                  </a:lnTo>
                  <a:lnTo>
                    <a:pt x="10" y="48"/>
                  </a:lnTo>
                  <a:lnTo>
                    <a:pt x="10" y="48"/>
                  </a:lnTo>
                  <a:lnTo>
                    <a:pt x="10" y="48"/>
                  </a:lnTo>
                  <a:lnTo>
                    <a:pt x="10" y="48"/>
                  </a:lnTo>
                  <a:lnTo>
                    <a:pt x="10" y="48"/>
                  </a:lnTo>
                  <a:lnTo>
                    <a:pt x="10" y="48"/>
                  </a:lnTo>
                  <a:lnTo>
                    <a:pt x="6" y="46"/>
                  </a:lnTo>
                  <a:lnTo>
                    <a:pt x="6" y="46"/>
                  </a:lnTo>
                  <a:lnTo>
                    <a:pt x="6" y="46"/>
                  </a:lnTo>
                  <a:lnTo>
                    <a:pt x="6" y="42"/>
                  </a:lnTo>
                  <a:lnTo>
                    <a:pt x="6" y="38"/>
                  </a:lnTo>
                  <a:lnTo>
                    <a:pt x="6" y="38"/>
                  </a:lnTo>
                  <a:lnTo>
                    <a:pt x="6" y="38"/>
                  </a:lnTo>
                  <a:lnTo>
                    <a:pt x="6" y="38"/>
                  </a:lnTo>
                  <a:lnTo>
                    <a:pt x="6" y="34"/>
                  </a:lnTo>
                  <a:lnTo>
                    <a:pt x="6" y="34"/>
                  </a:lnTo>
                  <a:lnTo>
                    <a:pt x="6" y="34"/>
                  </a:lnTo>
                  <a:lnTo>
                    <a:pt x="10" y="30"/>
                  </a:lnTo>
                  <a:lnTo>
                    <a:pt x="10" y="30"/>
                  </a:lnTo>
                  <a:lnTo>
                    <a:pt x="10" y="30"/>
                  </a:lnTo>
                  <a:lnTo>
                    <a:pt x="10" y="30"/>
                  </a:lnTo>
                  <a:lnTo>
                    <a:pt x="10" y="30"/>
                  </a:lnTo>
                  <a:lnTo>
                    <a:pt x="10" y="26"/>
                  </a:lnTo>
                  <a:lnTo>
                    <a:pt x="6" y="26"/>
                  </a:lnTo>
                  <a:lnTo>
                    <a:pt x="6" y="22"/>
                  </a:lnTo>
                  <a:lnTo>
                    <a:pt x="10" y="22"/>
                  </a:lnTo>
                  <a:lnTo>
                    <a:pt x="10" y="22"/>
                  </a:lnTo>
                  <a:lnTo>
                    <a:pt x="10" y="22"/>
                  </a:lnTo>
                  <a:lnTo>
                    <a:pt x="10" y="22"/>
                  </a:lnTo>
                  <a:lnTo>
                    <a:pt x="10" y="22"/>
                  </a:lnTo>
                  <a:lnTo>
                    <a:pt x="10" y="22"/>
                  </a:lnTo>
                  <a:lnTo>
                    <a:pt x="10" y="22"/>
                  </a:lnTo>
                  <a:lnTo>
                    <a:pt x="14" y="20"/>
                  </a:lnTo>
                  <a:lnTo>
                    <a:pt x="14" y="20"/>
                  </a:lnTo>
                  <a:lnTo>
                    <a:pt x="14" y="20"/>
                  </a:lnTo>
                  <a:lnTo>
                    <a:pt x="14" y="20"/>
                  </a:lnTo>
                  <a:lnTo>
                    <a:pt x="14" y="20"/>
                  </a:lnTo>
                  <a:lnTo>
                    <a:pt x="14" y="20"/>
                  </a:lnTo>
                  <a:lnTo>
                    <a:pt x="14" y="20"/>
                  </a:lnTo>
                  <a:lnTo>
                    <a:pt x="10" y="16"/>
                  </a:lnTo>
                  <a:lnTo>
                    <a:pt x="10" y="16"/>
                  </a:lnTo>
                  <a:lnTo>
                    <a:pt x="10" y="16"/>
                  </a:lnTo>
                  <a:lnTo>
                    <a:pt x="10" y="16"/>
                  </a:lnTo>
                  <a:lnTo>
                    <a:pt x="10" y="16"/>
                  </a:lnTo>
                  <a:lnTo>
                    <a:pt x="10" y="12"/>
                  </a:lnTo>
                  <a:lnTo>
                    <a:pt x="10" y="12"/>
                  </a:lnTo>
                  <a:lnTo>
                    <a:pt x="10" y="12"/>
                  </a:lnTo>
                  <a:lnTo>
                    <a:pt x="6" y="12"/>
                  </a:lnTo>
                  <a:lnTo>
                    <a:pt x="6" y="8"/>
                  </a:lnTo>
                  <a:lnTo>
                    <a:pt x="10" y="8"/>
                  </a:lnTo>
                  <a:lnTo>
                    <a:pt x="6" y="8"/>
                  </a:lnTo>
                  <a:lnTo>
                    <a:pt x="6" y="4"/>
                  </a:lnTo>
                  <a:lnTo>
                    <a:pt x="6" y="4"/>
                  </a:lnTo>
                  <a:lnTo>
                    <a:pt x="6" y="4"/>
                  </a:lnTo>
                  <a:lnTo>
                    <a:pt x="6" y="4"/>
                  </a:lnTo>
                  <a:lnTo>
                    <a:pt x="6" y="4"/>
                  </a:lnTo>
                  <a:lnTo>
                    <a:pt x="6" y="4"/>
                  </a:lnTo>
                  <a:lnTo>
                    <a:pt x="6" y="4"/>
                  </a:lnTo>
                  <a:lnTo>
                    <a:pt x="6" y="4"/>
                  </a:lnTo>
                  <a:lnTo>
                    <a:pt x="6" y="4"/>
                  </a:lnTo>
                  <a:lnTo>
                    <a:pt x="6" y="4"/>
                  </a:lnTo>
                  <a:lnTo>
                    <a:pt x="4" y="4"/>
                  </a:lnTo>
                  <a:lnTo>
                    <a:pt x="4" y="4"/>
                  </a:lnTo>
                  <a:lnTo>
                    <a:pt x="4" y="0"/>
                  </a:lnTo>
                  <a:lnTo>
                    <a:pt x="4" y="0"/>
                  </a:lnTo>
                  <a:lnTo>
                    <a:pt x="4" y="0"/>
                  </a:lnTo>
                  <a:lnTo>
                    <a:pt x="4" y="0"/>
                  </a:lnTo>
                  <a:lnTo>
                    <a:pt x="4" y="0"/>
                  </a:lnTo>
                  <a:lnTo>
                    <a:pt x="4" y="0"/>
                  </a:lnTo>
                  <a:lnTo>
                    <a:pt x="4" y="0"/>
                  </a:lnTo>
                  <a:lnTo>
                    <a:pt x="4" y="0"/>
                  </a:lnTo>
                  <a:lnTo>
                    <a:pt x="4" y="0"/>
                  </a:lnTo>
                  <a:lnTo>
                    <a:pt x="6" y="0"/>
                  </a:lnTo>
                  <a:lnTo>
                    <a:pt x="6" y="0"/>
                  </a:lnTo>
                  <a:lnTo>
                    <a:pt x="6" y="0"/>
                  </a:lnTo>
                  <a:lnTo>
                    <a:pt x="6" y="0"/>
                  </a:lnTo>
                  <a:lnTo>
                    <a:pt x="10" y="0"/>
                  </a:lnTo>
                  <a:lnTo>
                    <a:pt x="10" y="0"/>
                  </a:lnTo>
                  <a:lnTo>
                    <a:pt x="10" y="4"/>
                  </a:lnTo>
                  <a:lnTo>
                    <a:pt x="10" y="4"/>
                  </a:lnTo>
                  <a:lnTo>
                    <a:pt x="10" y="4"/>
                  </a:lnTo>
                  <a:lnTo>
                    <a:pt x="10" y="4"/>
                  </a:lnTo>
                  <a:lnTo>
                    <a:pt x="10" y="4"/>
                  </a:lnTo>
                  <a:lnTo>
                    <a:pt x="14" y="4"/>
                  </a:lnTo>
                  <a:lnTo>
                    <a:pt x="18" y="4"/>
                  </a:lnTo>
                  <a:lnTo>
                    <a:pt x="18" y="4"/>
                  </a:lnTo>
                  <a:lnTo>
                    <a:pt x="18" y="4"/>
                  </a:lnTo>
                  <a:lnTo>
                    <a:pt x="18" y="4"/>
                  </a:lnTo>
                  <a:lnTo>
                    <a:pt x="18" y="4"/>
                  </a:lnTo>
                  <a:lnTo>
                    <a:pt x="18" y="4"/>
                  </a:lnTo>
                  <a:lnTo>
                    <a:pt x="18" y="0"/>
                  </a:lnTo>
                  <a:lnTo>
                    <a:pt x="18" y="0"/>
                  </a:lnTo>
                  <a:lnTo>
                    <a:pt x="18" y="0"/>
                  </a:lnTo>
                  <a:lnTo>
                    <a:pt x="18" y="0"/>
                  </a:lnTo>
                  <a:lnTo>
                    <a:pt x="18" y="0"/>
                  </a:lnTo>
                  <a:lnTo>
                    <a:pt x="18" y="0"/>
                  </a:lnTo>
                  <a:lnTo>
                    <a:pt x="22" y="0"/>
                  </a:lnTo>
                  <a:lnTo>
                    <a:pt x="22" y="4"/>
                  </a:lnTo>
                  <a:lnTo>
                    <a:pt x="22" y="4"/>
                  </a:lnTo>
                  <a:lnTo>
                    <a:pt x="22" y="4"/>
                  </a:lnTo>
                  <a:lnTo>
                    <a:pt x="22" y="8"/>
                  </a:lnTo>
                  <a:lnTo>
                    <a:pt x="26" y="8"/>
                  </a:lnTo>
                  <a:lnTo>
                    <a:pt x="26" y="8"/>
                  </a:lnTo>
                  <a:lnTo>
                    <a:pt x="26" y="8"/>
                  </a:lnTo>
                  <a:lnTo>
                    <a:pt x="26" y="8"/>
                  </a:lnTo>
                  <a:lnTo>
                    <a:pt x="26" y="12"/>
                  </a:lnTo>
                  <a:lnTo>
                    <a:pt x="26" y="16"/>
                  </a:lnTo>
                  <a:lnTo>
                    <a:pt x="26" y="16"/>
                  </a:lnTo>
                  <a:lnTo>
                    <a:pt x="26" y="16"/>
                  </a:lnTo>
                  <a:lnTo>
                    <a:pt x="26" y="20"/>
                  </a:lnTo>
                  <a:lnTo>
                    <a:pt x="26" y="20"/>
                  </a:lnTo>
                  <a:lnTo>
                    <a:pt x="26" y="20"/>
                  </a:lnTo>
                  <a:lnTo>
                    <a:pt x="26" y="20"/>
                  </a:lnTo>
                  <a:lnTo>
                    <a:pt x="26" y="20"/>
                  </a:lnTo>
                  <a:lnTo>
                    <a:pt x="30" y="20"/>
                  </a:lnTo>
                  <a:lnTo>
                    <a:pt x="30" y="20"/>
                  </a:lnTo>
                  <a:lnTo>
                    <a:pt x="30" y="22"/>
                  </a:lnTo>
                  <a:lnTo>
                    <a:pt x="30" y="22"/>
                  </a:lnTo>
                  <a:lnTo>
                    <a:pt x="26" y="26"/>
                  </a:lnTo>
                  <a:lnTo>
                    <a:pt x="26" y="26"/>
                  </a:lnTo>
                  <a:lnTo>
                    <a:pt x="26" y="26"/>
                  </a:lnTo>
                  <a:lnTo>
                    <a:pt x="26" y="26"/>
                  </a:lnTo>
                  <a:lnTo>
                    <a:pt x="26" y="26"/>
                  </a:lnTo>
                  <a:lnTo>
                    <a:pt x="26" y="30"/>
                  </a:lnTo>
                  <a:lnTo>
                    <a:pt x="26" y="30"/>
                  </a:lnTo>
                  <a:lnTo>
                    <a:pt x="30" y="30"/>
                  </a:lnTo>
                  <a:lnTo>
                    <a:pt x="30" y="34"/>
                  </a:lnTo>
                  <a:lnTo>
                    <a:pt x="30" y="34"/>
                  </a:lnTo>
                  <a:lnTo>
                    <a:pt x="30" y="34"/>
                  </a:lnTo>
                  <a:lnTo>
                    <a:pt x="34" y="34"/>
                  </a:lnTo>
                  <a:lnTo>
                    <a:pt x="34" y="34"/>
                  </a:lnTo>
                  <a:lnTo>
                    <a:pt x="34" y="38"/>
                  </a:lnTo>
                  <a:lnTo>
                    <a:pt x="34" y="38"/>
                  </a:lnTo>
                  <a:lnTo>
                    <a:pt x="30" y="38"/>
                  </a:lnTo>
                  <a:lnTo>
                    <a:pt x="30" y="38"/>
                  </a:lnTo>
                  <a:lnTo>
                    <a:pt x="26" y="38"/>
                  </a:lnTo>
                  <a:lnTo>
                    <a:pt x="26" y="38"/>
                  </a:lnTo>
                  <a:lnTo>
                    <a:pt x="26" y="38"/>
                  </a:lnTo>
                  <a:lnTo>
                    <a:pt x="26" y="38"/>
                  </a:lnTo>
                  <a:lnTo>
                    <a:pt x="26" y="38"/>
                  </a:lnTo>
                  <a:lnTo>
                    <a:pt x="26" y="38"/>
                  </a:lnTo>
                  <a:lnTo>
                    <a:pt x="26" y="42"/>
                  </a:lnTo>
                  <a:lnTo>
                    <a:pt x="26" y="42"/>
                  </a:lnTo>
                  <a:lnTo>
                    <a:pt x="26" y="42"/>
                  </a:lnTo>
                  <a:lnTo>
                    <a:pt x="26" y="42"/>
                  </a:lnTo>
                  <a:lnTo>
                    <a:pt x="26" y="46"/>
                  </a:lnTo>
                  <a:lnTo>
                    <a:pt x="26" y="46"/>
                  </a:lnTo>
                  <a:lnTo>
                    <a:pt x="22" y="46"/>
                  </a:lnTo>
                  <a:lnTo>
                    <a:pt x="22" y="46"/>
                  </a:lnTo>
                  <a:lnTo>
                    <a:pt x="22" y="48"/>
                  </a:lnTo>
                  <a:lnTo>
                    <a:pt x="22" y="48"/>
                  </a:lnTo>
                  <a:lnTo>
                    <a:pt x="22" y="48"/>
                  </a:lnTo>
                  <a:lnTo>
                    <a:pt x="26" y="48"/>
                  </a:lnTo>
                  <a:lnTo>
                    <a:pt x="26" y="52"/>
                  </a:lnTo>
                  <a:lnTo>
                    <a:pt x="26" y="52"/>
                  </a:lnTo>
                  <a:lnTo>
                    <a:pt x="26" y="52"/>
                  </a:lnTo>
                  <a:lnTo>
                    <a:pt x="26" y="52"/>
                  </a:lnTo>
                  <a:lnTo>
                    <a:pt x="26" y="56"/>
                  </a:lnTo>
                  <a:lnTo>
                    <a:pt x="26" y="56"/>
                  </a:lnTo>
                  <a:lnTo>
                    <a:pt x="26" y="56"/>
                  </a:lnTo>
                  <a:lnTo>
                    <a:pt x="26" y="56"/>
                  </a:lnTo>
                  <a:lnTo>
                    <a:pt x="26" y="56"/>
                  </a:lnTo>
                  <a:lnTo>
                    <a:pt x="26" y="60"/>
                  </a:lnTo>
                  <a:lnTo>
                    <a:pt x="26" y="60"/>
                  </a:lnTo>
                  <a:lnTo>
                    <a:pt x="26" y="60"/>
                  </a:lnTo>
                  <a:lnTo>
                    <a:pt x="26" y="60"/>
                  </a:lnTo>
                  <a:lnTo>
                    <a:pt x="26" y="64"/>
                  </a:lnTo>
                  <a:lnTo>
                    <a:pt x="26" y="68"/>
                  </a:lnTo>
                  <a:lnTo>
                    <a:pt x="26" y="68"/>
                  </a:lnTo>
                  <a:lnTo>
                    <a:pt x="26" y="68"/>
                  </a:lnTo>
                  <a:lnTo>
                    <a:pt x="26" y="68"/>
                  </a:lnTo>
                  <a:lnTo>
                    <a:pt x="30" y="72"/>
                  </a:lnTo>
                  <a:lnTo>
                    <a:pt x="30" y="72"/>
                  </a:lnTo>
                  <a:lnTo>
                    <a:pt x="30" y="72"/>
                  </a:lnTo>
                  <a:lnTo>
                    <a:pt x="30" y="72"/>
                  </a:lnTo>
                  <a:lnTo>
                    <a:pt x="34" y="72"/>
                  </a:lnTo>
                  <a:lnTo>
                    <a:pt x="34" y="76"/>
                  </a:lnTo>
                  <a:lnTo>
                    <a:pt x="38" y="76"/>
                  </a:lnTo>
                  <a:lnTo>
                    <a:pt x="40" y="82"/>
                  </a:lnTo>
                  <a:lnTo>
                    <a:pt x="40" y="82"/>
                  </a:lnTo>
                  <a:lnTo>
                    <a:pt x="40" y="82"/>
                  </a:lnTo>
                  <a:lnTo>
                    <a:pt x="40" y="82"/>
                  </a:lnTo>
                  <a:lnTo>
                    <a:pt x="44" y="90"/>
                  </a:lnTo>
                  <a:lnTo>
                    <a:pt x="44" y="90"/>
                  </a:lnTo>
                  <a:lnTo>
                    <a:pt x="44" y="90"/>
                  </a:lnTo>
                  <a:lnTo>
                    <a:pt x="44" y="94"/>
                  </a:lnTo>
                  <a:lnTo>
                    <a:pt x="44" y="94"/>
                  </a:lnTo>
                  <a:lnTo>
                    <a:pt x="44" y="94"/>
                  </a:lnTo>
                  <a:lnTo>
                    <a:pt x="44" y="98"/>
                  </a:lnTo>
                  <a:lnTo>
                    <a:pt x="44" y="98"/>
                  </a:lnTo>
                  <a:lnTo>
                    <a:pt x="44" y="102"/>
                  </a:lnTo>
                  <a:lnTo>
                    <a:pt x="44" y="102"/>
                  </a:lnTo>
                  <a:lnTo>
                    <a:pt x="44" y="104"/>
                  </a:lnTo>
                  <a:lnTo>
                    <a:pt x="44" y="104"/>
                  </a:lnTo>
                  <a:lnTo>
                    <a:pt x="44" y="104"/>
                  </a:lnTo>
                  <a:lnTo>
                    <a:pt x="44" y="104"/>
                  </a:lnTo>
                  <a:lnTo>
                    <a:pt x="44" y="112"/>
                  </a:lnTo>
                  <a:lnTo>
                    <a:pt x="44" y="112"/>
                  </a:lnTo>
                  <a:lnTo>
                    <a:pt x="44" y="116"/>
                  </a:lnTo>
                  <a:lnTo>
                    <a:pt x="44" y="116"/>
                  </a:lnTo>
                  <a:lnTo>
                    <a:pt x="44" y="116"/>
                  </a:lnTo>
                  <a:lnTo>
                    <a:pt x="40" y="116"/>
                  </a:lnTo>
                  <a:lnTo>
                    <a:pt x="40" y="116"/>
                  </a:lnTo>
                  <a:lnTo>
                    <a:pt x="40" y="116"/>
                  </a:lnTo>
                  <a:lnTo>
                    <a:pt x="38" y="116"/>
                  </a:lnTo>
                  <a:lnTo>
                    <a:pt x="38" y="116"/>
                  </a:lnTo>
                  <a:lnTo>
                    <a:pt x="38" y="120"/>
                  </a:lnTo>
                  <a:lnTo>
                    <a:pt x="38" y="120"/>
                  </a:lnTo>
                  <a:lnTo>
                    <a:pt x="38" y="120"/>
                  </a:lnTo>
                  <a:lnTo>
                    <a:pt x="38" y="124"/>
                  </a:lnTo>
                  <a:lnTo>
                    <a:pt x="34" y="124"/>
                  </a:lnTo>
                  <a:lnTo>
                    <a:pt x="34" y="124"/>
                  </a:lnTo>
                  <a:lnTo>
                    <a:pt x="34" y="124"/>
                  </a:lnTo>
                  <a:lnTo>
                    <a:pt x="38" y="124"/>
                  </a:lnTo>
                  <a:lnTo>
                    <a:pt x="38" y="124"/>
                  </a:lnTo>
                  <a:lnTo>
                    <a:pt x="38" y="124"/>
                  </a:lnTo>
                  <a:lnTo>
                    <a:pt x="38" y="128"/>
                  </a:lnTo>
                  <a:lnTo>
                    <a:pt x="38" y="128"/>
                  </a:lnTo>
                  <a:lnTo>
                    <a:pt x="38" y="128"/>
                  </a:lnTo>
                  <a:lnTo>
                    <a:pt x="38" y="132"/>
                  </a:lnTo>
                  <a:lnTo>
                    <a:pt x="38" y="132"/>
                  </a:lnTo>
                  <a:lnTo>
                    <a:pt x="38" y="132"/>
                  </a:lnTo>
                  <a:lnTo>
                    <a:pt x="38" y="132"/>
                  </a:lnTo>
                  <a:lnTo>
                    <a:pt x="38" y="134"/>
                  </a:lnTo>
                  <a:lnTo>
                    <a:pt x="38" y="134"/>
                  </a:lnTo>
                  <a:lnTo>
                    <a:pt x="34" y="134"/>
                  </a:lnTo>
                  <a:lnTo>
                    <a:pt x="34" y="134"/>
                  </a:lnTo>
                  <a:lnTo>
                    <a:pt x="34" y="132"/>
                  </a:lnTo>
                  <a:lnTo>
                    <a:pt x="34" y="132"/>
                  </a:lnTo>
                  <a:lnTo>
                    <a:pt x="34" y="132"/>
                  </a:lnTo>
                  <a:lnTo>
                    <a:pt x="34" y="132"/>
                  </a:lnTo>
                  <a:lnTo>
                    <a:pt x="34" y="132"/>
                  </a:lnTo>
                  <a:lnTo>
                    <a:pt x="34" y="128"/>
                  </a:lnTo>
                  <a:lnTo>
                    <a:pt x="34" y="128"/>
                  </a:lnTo>
                  <a:lnTo>
                    <a:pt x="34" y="128"/>
                  </a:lnTo>
                  <a:lnTo>
                    <a:pt x="34" y="128"/>
                  </a:lnTo>
                  <a:lnTo>
                    <a:pt x="34" y="128"/>
                  </a:lnTo>
                  <a:lnTo>
                    <a:pt x="34" y="128"/>
                  </a:lnTo>
                  <a:lnTo>
                    <a:pt x="30" y="124"/>
                  </a:lnTo>
                  <a:lnTo>
                    <a:pt x="30" y="124"/>
                  </a:lnTo>
                  <a:lnTo>
                    <a:pt x="30" y="124"/>
                  </a:lnTo>
                  <a:lnTo>
                    <a:pt x="30" y="120"/>
                  </a:lnTo>
                  <a:lnTo>
                    <a:pt x="26" y="120"/>
                  </a:lnTo>
                  <a:lnTo>
                    <a:pt x="26" y="120"/>
                  </a:lnTo>
                  <a:lnTo>
                    <a:pt x="26" y="120"/>
                  </a:lnTo>
                  <a:lnTo>
                    <a:pt x="26" y="120"/>
                  </a:lnTo>
                  <a:lnTo>
                    <a:pt x="26" y="120"/>
                  </a:lnTo>
                  <a:lnTo>
                    <a:pt x="26" y="120"/>
                  </a:lnTo>
                  <a:lnTo>
                    <a:pt x="26" y="120"/>
                  </a:lnTo>
                  <a:lnTo>
                    <a:pt x="26" y="120"/>
                  </a:lnTo>
                  <a:lnTo>
                    <a:pt x="26" y="116"/>
                  </a:lnTo>
                  <a:lnTo>
                    <a:pt x="26" y="116"/>
                  </a:lnTo>
                  <a:lnTo>
                    <a:pt x="26" y="116"/>
                  </a:lnTo>
                  <a:lnTo>
                    <a:pt x="26" y="116"/>
                  </a:lnTo>
                  <a:lnTo>
                    <a:pt x="26" y="116"/>
                  </a:lnTo>
                  <a:lnTo>
                    <a:pt x="22" y="112"/>
                  </a:lnTo>
                  <a:lnTo>
                    <a:pt x="22" y="112"/>
                  </a:lnTo>
                  <a:lnTo>
                    <a:pt x="22" y="112"/>
                  </a:lnTo>
                  <a:lnTo>
                    <a:pt x="22" y="112"/>
                  </a:lnTo>
                  <a:lnTo>
                    <a:pt x="22" y="112"/>
                  </a:lnTo>
                  <a:lnTo>
                    <a:pt x="22" y="112"/>
                  </a:lnTo>
                  <a:lnTo>
                    <a:pt x="22" y="108"/>
                  </a:lnTo>
                  <a:lnTo>
                    <a:pt x="22" y="108"/>
                  </a:lnTo>
                  <a:lnTo>
                    <a:pt x="22" y="108"/>
                  </a:lnTo>
                  <a:lnTo>
                    <a:pt x="22" y="108"/>
                  </a:lnTo>
                  <a:lnTo>
                    <a:pt x="22" y="108"/>
                  </a:lnTo>
                  <a:lnTo>
                    <a:pt x="22" y="108"/>
                  </a:lnTo>
                  <a:lnTo>
                    <a:pt x="26" y="108"/>
                  </a:lnTo>
                  <a:lnTo>
                    <a:pt x="26" y="104"/>
                  </a:lnTo>
                  <a:lnTo>
                    <a:pt x="26" y="104"/>
                  </a:lnTo>
                  <a:lnTo>
                    <a:pt x="26" y="104"/>
                  </a:lnTo>
                  <a:lnTo>
                    <a:pt x="26" y="104"/>
                  </a:lnTo>
                  <a:lnTo>
                    <a:pt x="26" y="104"/>
                  </a:lnTo>
                  <a:lnTo>
                    <a:pt x="26" y="102"/>
                  </a:lnTo>
                  <a:lnTo>
                    <a:pt x="26" y="102"/>
                  </a:lnTo>
                  <a:lnTo>
                    <a:pt x="26" y="102"/>
                  </a:lnTo>
                  <a:lnTo>
                    <a:pt x="26" y="102"/>
                  </a:lnTo>
                  <a:lnTo>
                    <a:pt x="26" y="102"/>
                  </a:lnTo>
                  <a:lnTo>
                    <a:pt x="26" y="102"/>
                  </a:lnTo>
                  <a:lnTo>
                    <a:pt x="26" y="102"/>
                  </a:lnTo>
                  <a:lnTo>
                    <a:pt x="26" y="102"/>
                  </a:lnTo>
                  <a:lnTo>
                    <a:pt x="26" y="98"/>
                  </a:lnTo>
                  <a:lnTo>
                    <a:pt x="26" y="98"/>
                  </a:lnTo>
                  <a:lnTo>
                    <a:pt x="26" y="94"/>
                  </a:lnTo>
                  <a:lnTo>
                    <a:pt x="26" y="94"/>
                  </a:lnTo>
                  <a:lnTo>
                    <a:pt x="26" y="90"/>
                  </a:lnTo>
                  <a:lnTo>
                    <a:pt x="26" y="90"/>
                  </a:lnTo>
                  <a:lnTo>
                    <a:pt x="26" y="90"/>
                  </a:lnTo>
                  <a:lnTo>
                    <a:pt x="26" y="90"/>
                  </a:lnTo>
                  <a:lnTo>
                    <a:pt x="26" y="86"/>
                  </a:lnTo>
                  <a:lnTo>
                    <a:pt x="26" y="86"/>
                  </a:lnTo>
                  <a:lnTo>
                    <a:pt x="26" y="86"/>
                  </a:lnTo>
                  <a:lnTo>
                    <a:pt x="26" y="86"/>
                  </a:lnTo>
                  <a:lnTo>
                    <a:pt x="22" y="86"/>
                  </a:lnTo>
                  <a:lnTo>
                    <a:pt x="22" y="86"/>
                  </a:lnTo>
                  <a:lnTo>
                    <a:pt x="22" y="86"/>
                  </a:lnTo>
                  <a:lnTo>
                    <a:pt x="18" y="86"/>
                  </a:lnTo>
                  <a:lnTo>
                    <a:pt x="14" y="86"/>
                  </a:lnTo>
                  <a:lnTo>
                    <a:pt x="14" y="86"/>
                  </a:lnTo>
                  <a:lnTo>
                    <a:pt x="14" y="86"/>
                  </a:lnTo>
                  <a:lnTo>
                    <a:pt x="10" y="86"/>
                  </a:lnTo>
                  <a:lnTo>
                    <a:pt x="10" y="82"/>
                  </a:lnTo>
                  <a:lnTo>
                    <a:pt x="10" y="82"/>
                  </a:lnTo>
                  <a:lnTo>
                    <a:pt x="6" y="82"/>
                  </a:lnTo>
                  <a:lnTo>
                    <a:pt x="6" y="78"/>
                  </a:lnTo>
                  <a:lnTo>
                    <a:pt x="6" y="78"/>
                  </a:lnTo>
                  <a:lnTo>
                    <a:pt x="6" y="78"/>
                  </a:lnTo>
                  <a:lnTo>
                    <a:pt x="6" y="78"/>
                  </a:lnTo>
                  <a:close/>
                  <a:moveTo>
                    <a:pt x="26" y="46"/>
                  </a:moveTo>
                  <a:lnTo>
                    <a:pt x="26" y="46"/>
                  </a:lnTo>
                  <a:lnTo>
                    <a:pt x="26" y="46"/>
                  </a:lnTo>
                  <a:lnTo>
                    <a:pt x="26" y="46"/>
                  </a:lnTo>
                  <a:lnTo>
                    <a:pt x="26" y="46"/>
                  </a:lnTo>
                  <a:lnTo>
                    <a:pt x="26" y="46"/>
                  </a:lnTo>
                  <a:close/>
                  <a:moveTo>
                    <a:pt x="30" y="46"/>
                  </a:moveTo>
                  <a:lnTo>
                    <a:pt x="30" y="46"/>
                  </a:lnTo>
                  <a:lnTo>
                    <a:pt x="30" y="46"/>
                  </a:lnTo>
                  <a:lnTo>
                    <a:pt x="30" y="46"/>
                  </a:lnTo>
                  <a:lnTo>
                    <a:pt x="30" y="46"/>
                  </a:lnTo>
                  <a:lnTo>
                    <a:pt x="30" y="46"/>
                  </a:lnTo>
                  <a:lnTo>
                    <a:pt x="30" y="46"/>
                  </a:lnTo>
                  <a:lnTo>
                    <a:pt x="30" y="4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77" name="Freeform 156">
              <a:extLst>
                <a:ext uri="{FF2B5EF4-FFF2-40B4-BE49-F238E27FC236}">
                  <a16:creationId xmlns:a16="http://schemas.microsoft.com/office/drawing/2014/main" id="{C52D8050-AD9F-C58C-4A9D-21A8AB2B58AE}"/>
                </a:ext>
              </a:extLst>
            </p:cNvPr>
            <p:cNvSpPr>
              <a:spLocks/>
            </p:cNvSpPr>
            <p:nvPr/>
          </p:nvSpPr>
          <p:spPr bwMode="auto">
            <a:xfrm>
              <a:off x="4121150" y="3870393"/>
              <a:ext cx="368300" cy="412750"/>
            </a:xfrm>
            <a:custGeom>
              <a:avLst/>
              <a:gdLst>
                <a:gd name="T0" fmla="*/ 26 w 232"/>
                <a:gd name="T1" fmla="*/ 226 h 260"/>
                <a:gd name="T2" fmla="*/ 18 w 232"/>
                <a:gd name="T3" fmla="*/ 224 h 260"/>
                <a:gd name="T4" fmla="*/ 8 w 232"/>
                <a:gd name="T5" fmla="*/ 224 h 260"/>
                <a:gd name="T6" fmla="*/ 12 w 232"/>
                <a:gd name="T7" fmla="*/ 208 h 260"/>
                <a:gd name="T8" fmla="*/ 0 w 232"/>
                <a:gd name="T9" fmla="*/ 200 h 260"/>
                <a:gd name="T10" fmla="*/ 4 w 232"/>
                <a:gd name="T11" fmla="*/ 190 h 260"/>
                <a:gd name="T12" fmla="*/ 0 w 232"/>
                <a:gd name="T13" fmla="*/ 182 h 260"/>
                <a:gd name="T14" fmla="*/ 8 w 232"/>
                <a:gd name="T15" fmla="*/ 168 h 260"/>
                <a:gd name="T16" fmla="*/ 18 w 232"/>
                <a:gd name="T17" fmla="*/ 174 h 260"/>
                <a:gd name="T18" fmla="*/ 30 w 232"/>
                <a:gd name="T19" fmla="*/ 170 h 260"/>
                <a:gd name="T20" fmla="*/ 42 w 232"/>
                <a:gd name="T21" fmla="*/ 168 h 260"/>
                <a:gd name="T22" fmla="*/ 60 w 232"/>
                <a:gd name="T23" fmla="*/ 168 h 260"/>
                <a:gd name="T24" fmla="*/ 82 w 232"/>
                <a:gd name="T25" fmla="*/ 168 h 260"/>
                <a:gd name="T26" fmla="*/ 98 w 232"/>
                <a:gd name="T27" fmla="*/ 152 h 260"/>
                <a:gd name="T28" fmla="*/ 90 w 232"/>
                <a:gd name="T29" fmla="*/ 122 h 260"/>
                <a:gd name="T30" fmla="*/ 86 w 232"/>
                <a:gd name="T31" fmla="*/ 92 h 260"/>
                <a:gd name="T32" fmla="*/ 86 w 232"/>
                <a:gd name="T33" fmla="*/ 68 h 260"/>
                <a:gd name="T34" fmla="*/ 82 w 232"/>
                <a:gd name="T35" fmla="*/ 42 h 260"/>
                <a:gd name="T36" fmla="*/ 78 w 232"/>
                <a:gd name="T37" fmla="*/ 12 h 260"/>
                <a:gd name="T38" fmla="*/ 90 w 232"/>
                <a:gd name="T39" fmla="*/ 0 h 260"/>
                <a:gd name="T40" fmla="*/ 120 w 232"/>
                <a:gd name="T41" fmla="*/ 12 h 260"/>
                <a:gd name="T42" fmla="*/ 142 w 232"/>
                <a:gd name="T43" fmla="*/ 34 h 260"/>
                <a:gd name="T44" fmla="*/ 164 w 232"/>
                <a:gd name="T45" fmla="*/ 52 h 260"/>
                <a:gd name="T46" fmla="*/ 188 w 232"/>
                <a:gd name="T47" fmla="*/ 72 h 260"/>
                <a:gd name="T48" fmla="*/ 194 w 232"/>
                <a:gd name="T49" fmla="*/ 78 h 260"/>
                <a:gd name="T50" fmla="*/ 206 w 232"/>
                <a:gd name="T51" fmla="*/ 86 h 260"/>
                <a:gd name="T52" fmla="*/ 218 w 232"/>
                <a:gd name="T53" fmla="*/ 96 h 260"/>
                <a:gd name="T54" fmla="*/ 228 w 232"/>
                <a:gd name="T55" fmla="*/ 104 h 260"/>
                <a:gd name="T56" fmla="*/ 232 w 232"/>
                <a:gd name="T57" fmla="*/ 130 h 260"/>
                <a:gd name="T58" fmla="*/ 232 w 232"/>
                <a:gd name="T59" fmla="*/ 152 h 260"/>
                <a:gd name="T60" fmla="*/ 224 w 232"/>
                <a:gd name="T61" fmla="*/ 164 h 260"/>
                <a:gd name="T62" fmla="*/ 214 w 232"/>
                <a:gd name="T63" fmla="*/ 168 h 260"/>
                <a:gd name="T64" fmla="*/ 188 w 232"/>
                <a:gd name="T65" fmla="*/ 174 h 260"/>
                <a:gd name="T66" fmla="*/ 176 w 232"/>
                <a:gd name="T67" fmla="*/ 178 h 260"/>
                <a:gd name="T68" fmla="*/ 164 w 232"/>
                <a:gd name="T69" fmla="*/ 174 h 260"/>
                <a:gd name="T70" fmla="*/ 146 w 232"/>
                <a:gd name="T71" fmla="*/ 186 h 260"/>
                <a:gd name="T72" fmla="*/ 132 w 232"/>
                <a:gd name="T73" fmla="*/ 194 h 260"/>
                <a:gd name="T74" fmla="*/ 128 w 232"/>
                <a:gd name="T75" fmla="*/ 200 h 260"/>
                <a:gd name="T76" fmla="*/ 120 w 232"/>
                <a:gd name="T77" fmla="*/ 204 h 260"/>
                <a:gd name="T78" fmla="*/ 112 w 232"/>
                <a:gd name="T79" fmla="*/ 212 h 260"/>
                <a:gd name="T80" fmla="*/ 104 w 232"/>
                <a:gd name="T81" fmla="*/ 226 h 260"/>
                <a:gd name="T82" fmla="*/ 98 w 232"/>
                <a:gd name="T83" fmla="*/ 242 h 260"/>
                <a:gd name="T84" fmla="*/ 94 w 232"/>
                <a:gd name="T85" fmla="*/ 256 h 260"/>
                <a:gd name="T86" fmla="*/ 82 w 232"/>
                <a:gd name="T87" fmla="*/ 256 h 260"/>
                <a:gd name="T88" fmla="*/ 82 w 232"/>
                <a:gd name="T89" fmla="*/ 250 h 260"/>
                <a:gd name="T90" fmla="*/ 74 w 232"/>
                <a:gd name="T91" fmla="*/ 260 h 260"/>
                <a:gd name="T92" fmla="*/ 60 w 232"/>
                <a:gd name="T93" fmla="*/ 256 h 260"/>
                <a:gd name="T94" fmla="*/ 52 w 232"/>
                <a:gd name="T95" fmla="*/ 250 h 260"/>
                <a:gd name="T96" fmla="*/ 48 w 232"/>
                <a:gd name="T97" fmla="*/ 242 h 260"/>
                <a:gd name="T98" fmla="*/ 44 w 232"/>
                <a:gd name="T99" fmla="*/ 234 h 260"/>
                <a:gd name="T100" fmla="*/ 42 w 232"/>
                <a:gd name="T101" fmla="*/ 220 h 260"/>
                <a:gd name="T102" fmla="*/ 34 w 232"/>
                <a:gd name="T103" fmla="*/ 22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260">
                  <a:moveTo>
                    <a:pt x="34" y="226"/>
                  </a:moveTo>
                  <a:lnTo>
                    <a:pt x="30" y="226"/>
                  </a:lnTo>
                  <a:lnTo>
                    <a:pt x="30" y="224"/>
                  </a:lnTo>
                  <a:lnTo>
                    <a:pt x="26" y="224"/>
                  </a:lnTo>
                  <a:lnTo>
                    <a:pt x="26" y="226"/>
                  </a:lnTo>
                  <a:lnTo>
                    <a:pt x="22" y="226"/>
                  </a:lnTo>
                  <a:lnTo>
                    <a:pt x="22" y="230"/>
                  </a:lnTo>
                  <a:lnTo>
                    <a:pt x="18" y="230"/>
                  </a:lnTo>
                  <a:lnTo>
                    <a:pt x="18" y="226"/>
                  </a:lnTo>
                  <a:lnTo>
                    <a:pt x="18" y="224"/>
                  </a:lnTo>
                  <a:lnTo>
                    <a:pt x="14" y="224"/>
                  </a:lnTo>
                  <a:lnTo>
                    <a:pt x="14" y="226"/>
                  </a:lnTo>
                  <a:lnTo>
                    <a:pt x="12" y="226"/>
                  </a:lnTo>
                  <a:lnTo>
                    <a:pt x="8" y="226"/>
                  </a:lnTo>
                  <a:lnTo>
                    <a:pt x="8" y="224"/>
                  </a:lnTo>
                  <a:lnTo>
                    <a:pt x="12" y="224"/>
                  </a:lnTo>
                  <a:lnTo>
                    <a:pt x="12" y="220"/>
                  </a:lnTo>
                  <a:lnTo>
                    <a:pt x="12" y="216"/>
                  </a:lnTo>
                  <a:lnTo>
                    <a:pt x="12" y="212"/>
                  </a:lnTo>
                  <a:lnTo>
                    <a:pt x="12" y="208"/>
                  </a:lnTo>
                  <a:lnTo>
                    <a:pt x="8" y="208"/>
                  </a:lnTo>
                  <a:lnTo>
                    <a:pt x="8" y="204"/>
                  </a:lnTo>
                  <a:lnTo>
                    <a:pt x="4" y="204"/>
                  </a:lnTo>
                  <a:lnTo>
                    <a:pt x="4" y="200"/>
                  </a:lnTo>
                  <a:lnTo>
                    <a:pt x="0" y="200"/>
                  </a:lnTo>
                  <a:lnTo>
                    <a:pt x="0" y="196"/>
                  </a:lnTo>
                  <a:lnTo>
                    <a:pt x="4" y="196"/>
                  </a:lnTo>
                  <a:lnTo>
                    <a:pt x="4" y="194"/>
                  </a:lnTo>
                  <a:lnTo>
                    <a:pt x="0" y="194"/>
                  </a:lnTo>
                  <a:lnTo>
                    <a:pt x="4" y="190"/>
                  </a:lnTo>
                  <a:lnTo>
                    <a:pt x="0" y="190"/>
                  </a:lnTo>
                  <a:lnTo>
                    <a:pt x="0" y="186"/>
                  </a:lnTo>
                  <a:lnTo>
                    <a:pt x="0" y="182"/>
                  </a:lnTo>
                  <a:lnTo>
                    <a:pt x="0" y="178"/>
                  </a:lnTo>
                  <a:lnTo>
                    <a:pt x="0" y="182"/>
                  </a:lnTo>
                  <a:lnTo>
                    <a:pt x="4" y="178"/>
                  </a:lnTo>
                  <a:lnTo>
                    <a:pt x="4" y="174"/>
                  </a:lnTo>
                  <a:lnTo>
                    <a:pt x="4" y="170"/>
                  </a:lnTo>
                  <a:lnTo>
                    <a:pt x="4" y="168"/>
                  </a:lnTo>
                  <a:lnTo>
                    <a:pt x="8" y="168"/>
                  </a:lnTo>
                  <a:lnTo>
                    <a:pt x="8" y="164"/>
                  </a:lnTo>
                  <a:lnTo>
                    <a:pt x="12" y="164"/>
                  </a:lnTo>
                  <a:lnTo>
                    <a:pt x="12" y="168"/>
                  </a:lnTo>
                  <a:lnTo>
                    <a:pt x="14" y="170"/>
                  </a:lnTo>
                  <a:lnTo>
                    <a:pt x="18" y="174"/>
                  </a:lnTo>
                  <a:lnTo>
                    <a:pt x="18" y="170"/>
                  </a:lnTo>
                  <a:lnTo>
                    <a:pt x="18" y="168"/>
                  </a:lnTo>
                  <a:lnTo>
                    <a:pt x="22" y="168"/>
                  </a:lnTo>
                  <a:lnTo>
                    <a:pt x="26" y="168"/>
                  </a:lnTo>
                  <a:lnTo>
                    <a:pt x="30" y="170"/>
                  </a:lnTo>
                  <a:lnTo>
                    <a:pt x="34" y="170"/>
                  </a:lnTo>
                  <a:lnTo>
                    <a:pt x="34" y="168"/>
                  </a:lnTo>
                  <a:lnTo>
                    <a:pt x="38" y="168"/>
                  </a:lnTo>
                  <a:lnTo>
                    <a:pt x="42" y="164"/>
                  </a:lnTo>
                  <a:lnTo>
                    <a:pt x="42" y="168"/>
                  </a:lnTo>
                  <a:lnTo>
                    <a:pt x="44" y="168"/>
                  </a:lnTo>
                  <a:lnTo>
                    <a:pt x="48" y="168"/>
                  </a:lnTo>
                  <a:lnTo>
                    <a:pt x="52" y="168"/>
                  </a:lnTo>
                  <a:lnTo>
                    <a:pt x="56" y="168"/>
                  </a:lnTo>
                  <a:lnTo>
                    <a:pt x="60" y="168"/>
                  </a:lnTo>
                  <a:lnTo>
                    <a:pt x="64" y="168"/>
                  </a:lnTo>
                  <a:lnTo>
                    <a:pt x="68" y="168"/>
                  </a:lnTo>
                  <a:lnTo>
                    <a:pt x="72" y="168"/>
                  </a:lnTo>
                  <a:lnTo>
                    <a:pt x="78" y="168"/>
                  </a:lnTo>
                  <a:lnTo>
                    <a:pt x="82" y="168"/>
                  </a:lnTo>
                  <a:lnTo>
                    <a:pt x="86" y="168"/>
                  </a:lnTo>
                  <a:lnTo>
                    <a:pt x="94" y="168"/>
                  </a:lnTo>
                  <a:lnTo>
                    <a:pt x="94" y="160"/>
                  </a:lnTo>
                  <a:lnTo>
                    <a:pt x="98" y="156"/>
                  </a:lnTo>
                  <a:lnTo>
                    <a:pt x="98" y="152"/>
                  </a:lnTo>
                  <a:lnTo>
                    <a:pt x="94" y="148"/>
                  </a:lnTo>
                  <a:lnTo>
                    <a:pt x="94" y="144"/>
                  </a:lnTo>
                  <a:lnTo>
                    <a:pt x="90" y="134"/>
                  </a:lnTo>
                  <a:lnTo>
                    <a:pt x="90" y="126"/>
                  </a:lnTo>
                  <a:lnTo>
                    <a:pt x="90" y="122"/>
                  </a:lnTo>
                  <a:lnTo>
                    <a:pt x="90" y="118"/>
                  </a:lnTo>
                  <a:lnTo>
                    <a:pt x="90" y="112"/>
                  </a:lnTo>
                  <a:lnTo>
                    <a:pt x="90" y="104"/>
                  </a:lnTo>
                  <a:lnTo>
                    <a:pt x="90" y="100"/>
                  </a:lnTo>
                  <a:lnTo>
                    <a:pt x="86" y="92"/>
                  </a:lnTo>
                  <a:lnTo>
                    <a:pt x="86" y="86"/>
                  </a:lnTo>
                  <a:lnTo>
                    <a:pt x="86" y="78"/>
                  </a:lnTo>
                  <a:lnTo>
                    <a:pt x="86" y="74"/>
                  </a:lnTo>
                  <a:lnTo>
                    <a:pt x="86" y="72"/>
                  </a:lnTo>
                  <a:lnTo>
                    <a:pt x="86" y="68"/>
                  </a:lnTo>
                  <a:lnTo>
                    <a:pt x="86" y="64"/>
                  </a:lnTo>
                  <a:lnTo>
                    <a:pt x="86" y="60"/>
                  </a:lnTo>
                  <a:lnTo>
                    <a:pt x="82" y="56"/>
                  </a:lnTo>
                  <a:lnTo>
                    <a:pt x="82" y="52"/>
                  </a:lnTo>
                  <a:lnTo>
                    <a:pt x="82" y="42"/>
                  </a:lnTo>
                  <a:lnTo>
                    <a:pt x="82" y="38"/>
                  </a:lnTo>
                  <a:lnTo>
                    <a:pt x="82" y="30"/>
                  </a:lnTo>
                  <a:lnTo>
                    <a:pt x="82" y="22"/>
                  </a:lnTo>
                  <a:lnTo>
                    <a:pt x="78" y="16"/>
                  </a:lnTo>
                  <a:lnTo>
                    <a:pt x="78" y="12"/>
                  </a:lnTo>
                  <a:lnTo>
                    <a:pt x="78" y="8"/>
                  </a:lnTo>
                  <a:lnTo>
                    <a:pt x="78" y="0"/>
                  </a:lnTo>
                  <a:lnTo>
                    <a:pt x="82" y="0"/>
                  </a:lnTo>
                  <a:lnTo>
                    <a:pt x="86" y="0"/>
                  </a:lnTo>
                  <a:lnTo>
                    <a:pt x="90" y="0"/>
                  </a:lnTo>
                  <a:lnTo>
                    <a:pt x="102" y="0"/>
                  </a:lnTo>
                  <a:lnTo>
                    <a:pt x="104" y="0"/>
                  </a:lnTo>
                  <a:lnTo>
                    <a:pt x="108" y="4"/>
                  </a:lnTo>
                  <a:lnTo>
                    <a:pt x="112" y="8"/>
                  </a:lnTo>
                  <a:lnTo>
                    <a:pt x="120" y="12"/>
                  </a:lnTo>
                  <a:lnTo>
                    <a:pt x="124" y="16"/>
                  </a:lnTo>
                  <a:lnTo>
                    <a:pt x="128" y="18"/>
                  </a:lnTo>
                  <a:lnTo>
                    <a:pt x="132" y="22"/>
                  </a:lnTo>
                  <a:lnTo>
                    <a:pt x="138" y="26"/>
                  </a:lnTo>
                  <a:lnTo>
                    <a:pt x="142" y="34"/>
                  </a:lnTo>
                  <a:lnTo>
                    <a:pt x="146" y="38"/>
                  </a:lnTo>
                  <a:lnTo>
                    <a:pt x="154" y="42"/>
                  </a:lnTo>
                  <a:lnTo>
                    <a:pt x="158" y="44"/>
                  </a:lnTo>
                  <a:lnTo>
                    <a:pt x="160" y="48"/>
                  </a:lnTo>
                  <a:lnTo>
                    <a:pt x="164" y="52"/>
                  </a:lnTo>
                  <a:lnTo>
                    <a:pt x="172" y="56"/>
                  </a:lnTo>
                  <a:lnTo>
                    <a:pt x="176" y="60"/>
                  </a:lnTo>
                  <a:lnTo>
                    <a:pt x="180" y="60"/>
                  </a:lnTo>
                  <a:lnTo>
                    <a:pt x="184" y="68"/>
                  </a:lnTo>
                  <a:lnTo>
                    <a:pt x="188" y="72"/>
                  </a:lnTo>
                  <a:lnTo>
                    <a:pt x="190" y="72"/>
                  </a:lnTo>
                  <a:lnTo>
                    <a:pt x="190" y="74"/>
                  </a:lnTo>
                  <a:lnTo>
                    <a:pt x="188" y="74"/>
                  </a:lnTo>
                  <a:lnTo>
                    <a:pt x="190" y="78"/>
                  </a:lnTo>
                  <a:lnTo>
                    <a:pt x="194" y="78"/>
                  </a:lnTo>
                  <a:lnTo>
                    <a:pt x="194" y="82"/>
                  </a:lnTo>
                  <a:lnTo>
                    <a:pt x="198" y="82"/>
                  </a:lnTo>
                  <a:lnTo>
                    <a:pt x="198" y="86"/>
                  </a:lnTo>
                  <a:lnTo>
                    <a:pt x="202" y="86"/>
                  </a:lnTo>
                  <a:lnTo>
                    <a:pt x="206" y="86"/>
                  </a:lnTo>
                  <a:lnTo>
                    <a:pt x="206" y="88"/>
                  </a:lnTo>
                  <a:lnTo>
                    <a:pt x="210" y="88"/>
                  </a:lnTo>
                  <a:lnTo>
                    <a:pt x="214" y="88"/>
                  </a:lnTo>
                  <a:lnTo>
                    <a:pt x="218" y="92"/>
                  </a:lnTo>
                  <a:lnTo>
                    <a:pt x="218" y="96"/>
                  </a:lnTo>
                  <a:lnTo>
                    <a:pt x="218" y="100"/>
                  </a:lnTo>
                  <a:lnTo>
                    <a:pt x="218" y="104"/>
                  </a:lnTo>
                  <a:lnTo>
                    <a:pt x="220" y="108"/>
                  </a:lnTo>
                  <a:lnTo>
                    <a:pt x="224" y="104"/>
                  </a:lnTo>
                  <a:lnTo>
                    <a:pt x="228" y="104"/>
                  </a:lnTo>
                  <a:lnTo>
                    <a:pt x="232" y="104"/>
                  </a:lnTo>
                  <a:lnTo>
                    <a:pt x="232" y="108"/>
                  </a:lnTo>
                  <a:lnTo>
                    <a:pt x="232" y="112"/>
                  </a:lnTo>
                  <a:lnTo>
                    <a:pt x="232" y="122"/>
                  </a:lnTo>
                  <a:lnTo>
                    <a:pt x="232" y="130"/>
                  </a:lnTo>
                  <a:lnTo>
                    <a:pt x="232" y="134"/>
                  </a:lnTo>
                  <a:lnTo>
                    <a:pt x="232" y="138"/>
                  </a:lnTo>
                  <a:lnTo>
                    <a:pt x="232" y="142"/>
                  </a:lnTo>
                  <a:lnTo>
                    <a:pt x="232" y="144"/>
                  </a:lnTo>
                  <a:lnTo>
                    <a:pt x="232" y="152"/>
                  </a:lnTo>
                  <a:lnTo>
                    <a:pt x="228" y="152"/>
                  </a:lnTo>
                  <a:lnTo>
                    <a:pt x="228" y="156"/>
                  </a:lnTo>
                  <a:lnTo>
                    <a:pt x="228" y="160"/>
                  </a:lnTo>
                  <a:lnTo>
                    <a:pt x="228" y="164"/>
                  </a:lnTo>
                  <a:lnTo>
                    <a:pt x="224" y="164"/>
                  </a:lnTo>
                  <a:lnTo>
                    <a:pt x="224" y="168"/>
                  </a:lnTo>
                  <a:lnTo>
                    <a:pt x="220" y="168"/>
                  </a:lnTo>
                  <a:lnTo>
                    <a:pt x="220" y="170"/>
                  </a:lnTo>
                  <a:lnTo>
                    <a:pt x="218" y="168"/>
                  </a:lnTo>
                  <a:lnTo>
                    <a:pt x="214" y="168"/>
                  </a:lnTo>
                  <a:lnTo>
                    <a:pt x="214" y="170"/>
                  </a:lnTo>
                  <a:lnTo>
                    <a:pt x="210" y="170"/>
                  </a:lnTo>
                  <a:lnTo>
                    <a:pt x="198" y="170"/>
                  </a:lnTo>
                  <a:lnTo>
                    <a:pt x="190" y="170"/>
                  </a:lnTo>
                  <a:lnTo>
                    <a:pt x="188" y="174"/>
                  </a:lnTo>
                  <a:lnTo>
                    <a:pt x="184" y="178"/>
                  </a:lnTo>
                  <a:lnTo>
                    <a:pt x="180" y="178"/>
                  </a:lnTo>
                  <a:lnTo>
                    <a:pt x="180" y="174"/>
                  </a:lnTo>
                  <a:lnTo>
                    <a:pt x="180" y="178"/>
                  </a:lnTo>
                  <a:lnTo>
                    <a:pt x="176" y="178"/>
                  </a:lnTo>
                  <a:lnTo>
                    <a:pt x="176" y="174"/>
                  </a:lnTo>
                  <a:lnTo>
                    <a:pt x="176" y="178"/>
                  </a:lnTo>
                  <a:lnTo>
                    <a:pt x="172" y="174"/>
                  </a:lnTo>
                  <a:lnTo>
                    <a:pt x="168" y="174"/>
                  </a:lnTo>
                  <a:lnTo>
                    <a:pt x="164" y="174"/>
                  </a:lnTo>
                  <a:lnTo>
                    <a:pt x="160" y="174"/>
                  </a:lnTo>
                  <a:lnTo>
                    <a:pt x="158" y="178"/>
                  </a:lnTo>
                  <a:lnTo>
                    <a:pt x="154" y="182"/>
                  </a:lnTo>
                  <a:lnTo>
                    <a:pt x="150" y="186"/>
                  </a:lnTo>
                  <a:lnTo>
                    <a:pt x="146" y="186"/>
                  </a:lnTo>
                  <a:lnTo>
                    <a:pt x="142" y="186"/>
                  </a:lnTo>
                  <a:lnTo>
                    <a:pt x="142" y="190"/>
                  </a:lnTo>
                  <a:lnTo>
                    <a:pt x="138" y="190"/>
                  </a:lnTo>
                  <a:lnTo>
                    <a:pt x="134" y="190"/>
                  </a:lnTo>
                  <a:lnTo>
                    <a:pt x="132" y="194"/>
                  </a:lnTo>
                  <a:lnTo>
                    <a:pt x="132" y="196"/>
                  </a:lnTo>
                  <a:lnTo>
                    <a:pt x="132" y="200"/>
                  </a:lnTo>
                  <a:lnTo>
                    <a:pt x="128" y="200"/>
                  </a:lnTo>
                  <a:lnTo>
                    <a:pt x="128" y="196"/>
                  </a:lnTo>
                  <a:lnTo>
                    <a:pt x="128" y="200"/>
                  </a:lnTo>
                  <a:lnTo>
                    <a:pt x="128" y="204"/>
                  </a:lnTo>
                  <a:lnTo>
                    <a:pt x="124" y="204"/>
                  </a:lnTo>
                  <a:lnTo>
                    <a:pt x="124" y="208"/>
                  </a:lnTo>
                  <a:lnTo>
                    <a:pt x="120" y="208"/>
                  </a:lnTo>
                  <a:lnTo>
                    <a:pt x="120" y="204"/>
                  </a:lnTo>
                  <a:lnTo>
                    <a:pt x="116" y="204"/>
                  </a:lnTo>
                  <a:lnTo>
                    <a:pt x="116" y="200"/>
                  </a:lnTo>
                  <a:lnTo>
                    <a:pt x="112" y="204"/>
                  </a:lnTo>
                  <a:lnTo>
                    <a:pt x="112" y="208"/>
                  </a:lnTo>
                  <a:lnTo>
                    <a:pt x="112" y="212"/>
                  </a:lnTo>
                  <a:lnTo>
                    <a:pt x="112" y="216"/>
                  </a:lnTo>
                  <a:lnTo>
                    <a:pt x="108" y="216"/>
                  </a:lnTo>
                  <a:lnTo>
                    <a:pt x="108" y="220"/>
                  </a:lnTo>
                  <a:lnTo>
                    <a:pt x="108" y="224"/>
                  </a:lnTo>
                  <a:lnTo>
                    <a:pt x="104" y="226"/>
                  </a:lnTo>
                  <a:lnTo>
                    <a:pt x="102" y="226"/>
                  </a:lnTo>
                  <a:lnTo>
                    <a:pt x="98" y="230"/>
                  </a:lnTo>
                  <a:lnTo>
                    <a:pt x="98" y="234"/>
                  </a:lnTo>
                  <a:lnTo>
                    <a:pt x="98" y="238"/>
                  </a:lnTo>
                  <a:lnTo>
                    <a:pt x="98" y="242"/>
                  </a:lnTo>
                  <a:lnTo>
                    <a:pt x="98" y="246"/>
                  </a:lnTo>
                  <a:lnTo>
                    <a:pt x="94" y="246"/>
                  </a:lnTo>
                  <a:lnTo>
                    <a:pt x="94" y="250"/>
                  </a:lnTo>
                  <a:lnTo>
                    <a:pt x="94" y="252"/>
                  </a:lnTo>
                  <a:lnTo>
                    <a:pt x="94" y="256"/>
                  </a:lnTo>
                  <a:lnTo>
                    <a:pt x="94" y="252"/>
                  </a:lnTo>
                  <a:lnTo>
                    <a:pt x="90" y="256"/>
                  </a:lnTo>
                  <a:lnTo>
                    <a:pt x="86" y="256"/>
                  </a:lnTo>
                  <a:lnTo>
                    <a:pt x="86" y="260"/>
                  </a:lnTo>
                  <a:lnTo>
                    <a:pt x="82" y="256"/>
                  </a:lnTo>
                  <a:lnTo>
                    <a:pt x="86" y="256"/>
                  </a:lnTo>
                  <a:lnTo>
                    <a:pt x="86" y="252"/>
                  </a:lnTo>
                  <a:lnTo>
                    <a:pt x="82" y="252"/>
                  </a:lnTo>
                  <a:lnTo>
                    <a:pt x="86" y="252"/>
                  </a:lnTo>
                  <a:lnTo>
                    <a:pt x="82" y="250"/>
                  </a:lnTo>
                  <a:lnTo>
                    <a:pt x="82" y="252"/>
                  </a:lnTo>
                  <a:lnTo>
                    <a:pt x="78" y="252"/>
                  </a:lnTo>
                  <a:lnTo>
                    <a:pt x="78" y="256"/>
                  </a:lnTo>
                  <a:lnTo>
                    <a:pt x="74" y="256"/>
                  </a:lnTo>
                  <a:lnTo>
                    <a:pt x="74" y="260"/>
                  </a:lnTo>
                  <a:lnTo>
                    <a:pt x="72" y="260"/>
                  </a:lnTo>
                  <a:lnTo>
                    <a:pt x="72" y="256"/>
                  </a:lnTo>
                  <a:lnTo>
                    <a:pt x="68" y="256"/>
                  </a:lnTo>
                  <a:lnTo>
                    <a:pt x="64" y="256"/>
                  </a:lnTo>
                  <a:lnTo>
                    <a:pt x="60" y="256"/>
                  </a:lnTo>
                  <a:lnTo>
                    <a:pt x="60" y="260"/>
                  </a:lnTo>
                  <a:lnTo>
                    <a:pt x="60" y="256"/>
                  </a:lnTo>
                  <a:lnTo>
                    <a:pt x="56" y="256"/>
                  </a:lnTo>
                  <a:lnTo>
                    <a:pt x="56" y="252"/>
                  </a:lnTo>
                  <a:lnTo>
                    <a:pt x="52" y="250"/>
                  </a:lnTo>
                  <a:lnTo>
                    <a:pt x="56" y="250"/>
                  </a:lnTo>
                  <a:lnTo>
                    <a:pt x="56" y="246"/>
                  </a:lnTo>
                  <a:lnTo>
                    <a:pt x="52" y="246"/>
                  </a:lnTo>
                  <a:lnTo>
                    <a:pt x="48" y="246"/>
                  </a:lnTo>
                  <a:lnTo>
                    <a:pt x="48" y="242"/>
                  </a:lnTo>
                  <a:lnTo>
                    <a:pt x="52" y="242"/>
                  </a:lnTo>
                  <a:lnTo>
                    <a:pt x="52" y="238"/>
                  </a:lnTo>
                  <a:lnTo>
                    <a:pt x="48" y="238"/>
                  </a:lnTo>
                  <a:lnTo>
                    <a:pt x="48" y="234"/>
                  </a:lnTo>
                  <a:lnTo>
                    <a:pt x="44" y="234"/>
                  </a:lnTo>
                  <a:lnTo>
                    <a:pt x="48" y="230"/>
                  </a:lnTo>
                  <a:lnTo>
                    <a:pt x="48" y="226"/>
                  </a:lnTo>
                  <a:lnTo>
                    <a:pt x="44" y="224"/>
                  </a:lnTo>
                  <a:lnTo>
                    <a:pt x="44" y="220"/>
                  </a:lnTo>
                  <a:lnTo>
                    <a:pt x="42" y="220"/>
                  </a:lnTo>
                  <a:lnTo>
                    <a:pt x="38" y="220"/>
                  </a:lnTo>
                  <a:lnTo>
                    <a:pt x="42" y="220"/>
                  </a:lnTo>
                  <a:lnTo>
                    <a:pt x="42" y="224"/>
                  </a:lnTo>
                  <a:lnTo>
                    <a:pt x="38" y="224"/>
                  </a:lnTo>
                  <a:lnTo>
                    <a:pt x="34" y="226"/>
                  </a:lnTo>
                  <a:lnTo>
                    <a:pt x="34" y="226"/>
                  </a:lnTo>
                  <a:lnTo>
                    <a:pt x="34" y="22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78" name="Freeform 157">
              <a:extLst>
                <a:ext uri="{FF2B5EF4-FFF2-40B4-BE49-F238E27FC236}">
                  <a16:creationId xmlns:a16="http://schemas.microsoft.com/office/drawing/2014/main" id="{2BE18691-FD23-F048-6E31-140B9B0CA64A}"/>
                </a:ext>
              </a:extLst>
            </p:cNvPr>
            <p:cNvSpPr>
              <a:spLocks noEditPoints="1"/>
            </p:cNvSpPr>
            <p:nvPr/>
          </p:nvSpPr>
          <p:spPr bwMode="auto">
            <a:xfrm>
              <a:off x="4006850" y="3803718"/>
              <a:ext cx="279400" cy="355600"/>
            </a:xfrm>
            <a:custGeom>
              <a:avLst/>
              <a:gdLst>
                <a:gd name="T0" fmla="*/ 90 w 176"/>
                <a:gd name="T1" fmla="*/ 218 h 224"/>
                <a:gd name="T2" fmla="*/ 84 w 176"/>
                <a:gd name="T3" fmla="*/ 210 h 224"/>
                <a:gd name="T4" fmla="*/ 80 w 176"/>
                <a:gd name="T5" fmla="*/ 206 h 224"/>
                <a:gd name="T6" fmla="*/ 76 w 176"/>
                <a:gd name="T7" fmla="*/ 210 h 224"/>
                <a:gd name="T8" fmla="*/ 76 w 176"/>
                <a:gd name="T9" fmla="*/ 218 h 224"/>
                <a:gd name="T10" fmla="*/ 72 w 176"/>
                <a:gd name="T11" fmla="*/ 220 h 224"/>
                <a:gd name="T12" fmla="*/ 64 w 176"/>
                <a:gd name="T13" fmla="*/ 218 h 224"/>
                <a:gd name="T14" fmla="*/ 60 w 176"/>
                <a:gd name="T15" fmla="*/ 214 h 224"/>
                <a:gd name="T16" fmla="*/ 60 w 176"/>
                <a:gd name="T17" fmla="*/ 210 h 224"/>
                <a:gd name="T18" fmla="*/ 54 w 176"/>
                <a:gd name="T19" fmla="*/ 198 h 224"/>
                <a:gd name="T20" fmla="*/ 50 w 176"/>
                <a:gd name="T21" fmla="*/ 198 h 224"/>
                <a:gd name="T22" fmla="*/ 38 w 176"/>
                <a:gd name="T23" fmla="*/ 190 h 224"/>
                <a:gd name="T24" fmla="*/ 30 w 176"/>
                <a:gd name="T25" fmla="*/ 190 h 224"/>
                <a:gd name="T26" fmla="*/ 26 w 176"/>
                <a:gd name="T27" fmla="*/ 190 h 224"/>
                <a:gd name="T28" fmla="*/ 20 w 176"/>
                <a:gd name="T29" fmla="*/ 190 h 224"/>
                <a:gd name="T30" fmla="*/ 16 w 176"/>
                <a:gd name="T31" fmla="*/ 190 h 224"/>
                <a:gd name="T32" fmla="*/ 12 w 176"/>
                <a:gd name="T33" fmla="*/ 194 h 224"/>
                <a:gd name="T34" fmla="*/ 8 w 176"/>
                <a:gd name="T35" fmla="*/ 194 h 224"/>
                <a:gd name="T36" fmla="*/ 12 w 176"/>
                <a:gd name="T37" fmla="*/ 190 h 224"/>
                <a:gd name="T38" fmla="*/ 16 w 176"/>
                <a:gd name="T39" fmla="*/ 180 h 224"/>
                <a:gd name="T40" fmla="*/ 16 w 176"/>
                <a:gd name="T41" fmla="*/ 172 h 224"/>
                <a:gd name="T42" fmla="*/ 16 w 176"/>
                <a:gd name="T43" fmla="*/ 158 h 224"/>
                <a:gd name="T44" fmla="*/ 16 w 176"/>
                <a:gd name="T45" fmla="*/ 154 h 224"/>
                <a:gd name="T46" fmla="*/ 12 w 176"/>
                <a:gd name="T47" fmla="*/ 146 h 224"/>
                <a:gd name="T48" fmla="*/ 12 w 176"/>
                <a:gd name="T49" fmla="*/ 142 h 224"/>
                <a:gd name="T50" fmla="*/ 12 w 176"/>
                <a:gd name="T51" fmla="*/ 138 h 224"/>
                <a:gd name="T52" fmla="*/ 12 w 176"/>
                <a:gd name="T53" fmla="*/ 138 h 224"/>
                <a:gd name="T54" fmla="*/ 12 w 176"/>
                <a:gd name="T55" fmla="*/ 124 h 224"/>
                <a:gd name="T56" fmla="*/ 8 w 176"/>
                <a:gd name="T57" fmla="*/ 120 h 224"/>
                <a:gd name="T58" fmla="*/ 4 w 176"/>
                <a:gd name="T59" fmla="*/ 114 h 224"/>
                <a:gd name="T60" fmla="*/ 0 w 176"/>
                <a:gd name="T61" fmla="*/ 118 h 224"/>
                <a:gd name="T62" fmla="*/ 4 w 176"/>
                <a:gd name="T63" fmla="*/ 110 h 224"/>
                <a:gd name="T64" fmla="*/ 30 w 176"/>
                <a:gd name="T65" fmla="*/ 110 h 224"/>
                <a:gd name="T66" fmla="*/ 60 w 176"/>
                <a:gd name="T67" fmla="*/ 110 h 224"/>
                <a:gd name="T68" fmla="*/ 56 w 176"/>
                <a:gd name="T69" fmla="*/ 88 h 224"/>
                <a:gd name="T70" fmla="*/ 60 w 176"/>
                <a:gd name="T71" fmla="*/ 80 h 224"/>
                <a:gd name="T72" fmla="*/ 72 w 176"/>
                <a:gd name="T73" fmla="*/ 72 h 224"/>
                <a:gd name="T74" fmla="*/ 72 w 176"/>
                <a:gd name="T75" fmla="*/ 46 h 224"/>
                <a:gd name="T76" fmla="*/ 72 w 176"/>
                <a:gd name="T77" fmla="*/ 30 h 224"/>
                <a:gd name="T78" fmla="*/ 102 w 176"/>
                <a:gd name="T79" fmla="*/ 24 h 224"/>
                <a:gd name="T80" fmla="*/ 120 w 176"/>
                <a:gd name="T81" fmla="*/ 24 h 224"/>
                <a:gd name="T82" fmla="*/ 120 w 176"/>
                <a:gd name="T83" fmla="*/ 0 h 224"/>
                <a:gd name="T84" fmla="*/ 142 w 176"/>
                <a:gd name="T85" fmla="*/ 20 h 224"/>
                <a:gd name="T86" fmla="*/ 166 w 176"/>
                <a:gd name="T87" fmla="*/ 34 h 224"/>
                <a:gd name="T88" fmla="*/ 172 w 176"/>
                <a:gd name="T89" fmla="*/ 42 h 224"/>
                <a:gd name="T90" fmla="*/ 150 w 176"/>
                <a:gd name="T91" fmla="*/ 50 h 224"/>
                <a:gd name="T92" fmla="*/ 154 w 176"/>
                <a:gd name="T93" fmla="*/ 80 h 224"/>
                <a:gd name="T94" fmla="*/ 158 w 176"/>
                <a:gd name="T95" fmla="*/ 110 h 224"/>
                <a:gd name="T96" fmla="*/ 162 w 176"/>
                <a:gd name="T97" fmla="*/ 142 h 224"/>
                <a:gd name="T98" fmla="*/ 162 w 176"/>
                <a:gd name="T99" fmla="*/ 168 h 224"/>
                <a:gd name="T100" fmla="*/ 166 w 176"/>
                <a:gd name="T101" fmla="*/ 202 h 224"/>
                <a:gd name="T102" fmla="*/ 154 w 176"/>
                <a:gd name="T103" fmla="*/ 210 h 224"/>
                <a:gd name="T104" fmla="*/ 132 w 176"/>
                <a:gd name="T105" fmla="*/ 210 h 224"/>
                <a:gd name="T106" fmla="*/ 116 w 176"/>
                <a:gd name="T107" fmla="*/ 210 h 224"/>
                <a:gd name="T108" fmla="*/ 110 w 176"/>
                <a:gd name="T109" fmla="*/ 210 h 224"/>
                <a:gd name="T110" fmla="*/ 106 w 176"/>
                <a:gd name="T111" fmla="*/ 214 h 224"/>
                <a:gd name="T112" fmla="*/ 98 w 176"/>
                <a:gd name="T113" fmla="*/ 210 h 224"/>
                <a:gd name="T114" fmla="*/ 90 w 176"/>
                <a:gd name="T115" fmla="*/ 210 h 224"/>
                <a:gd name="T116" fmla="*/ 12 w 176"/>
                <a:gd name="T117" fmla="*/ 134 h 224"/>
                <a:gd name="T118" fmla="*/ 12 w 176"/>
                <a:gd name="T119" fmla="*/ 138 h 224"/>
                <a:gd name="T120" fmla="*/ 12 w 176"/>
                <a:gd name="T121" fmla="*/ 13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224">
                  <a:moveTo>
                    <a:pt x="90" y="210"/>
                  </a:moveTo>
                  <a:lnTo>
                    <a:pt x="90" y="214"/>
                  </a:lnTo>
                  <a:lnTo>
                    <a:pt x="90" y="214"/>
                  </a:lnTo>
                  <a:lnTo>
                    <a:pt x="90" y="214"/>
                  </a:lnTo>
                  <a:lnTo>
                    <a:pt x="90" y="214"/>
                  </a:lnTo>
                  <a:lnTo>
                    <a:pt x="90" y="218"/>
                  </a:lnTo>
                  <a:lnTo>
                    <a:pt x="90" y="218"/>
                  </a:lnTo>
                  <a:lnTo>
                    <a:pt x="86" y="214"/>
                  </a:lnTo>
                  <a:lnTo>
                    <a:pt x="86" y="214"/>
                  </a:lnTo>
                  <a:lnTo>
                    <a:pt x="86" y="214"/>
                  </a:lnTo>
                  <a:lnTo>
                    <a:pt x="86" y="214"/>
                  </a:lnTo>
                  <a:lnTo>
                    <a:pt x="86" y="214"/>
                  </a:lnTo>
                  <a:lnTo>
                    <a:pt x="84" y="210"/>
                  </a:lnTo>
                  <a:lnTo>
                    <a:pt x="84" y="210"/>
                  </a:lnTo>
                  <a:lnTo>
                    <a:pt x="84" y="210"/>
                  </a:lnTo>
                  <a:lnTo>
                    <a:pt x="84" y="210"/>
                  </a:lnTo>
                  <a:lnTo>
                    <a:pt x="84" y="210"/>
                  </a:lnTo>
                  <a:lnTo>
                    <a:pt x="84" y="210"/>
                  </a:lnTo>
                  <a:lnTo>
                    <a:pt x="84" y="206"/>
                  </a:lnTo>
                  <a:lnTo>
                    <a:pt x="84" y="206"/>
                  </a:lnTo>
                  <a:lnTo>
                    <a:pt x="80" y="206"/>
                  </a:lnTo>
                  <a:lnTo>
                    <a:pt x="80" y="210"/>
                  </a:lnTo>
                  <a:lnTo>
                    <a:pt x="80" y="210"/>
                  </a:lnTo>
                  <a:lnTo>
                    <a:pt x="80" y="210"/>
                  </a:lnTo>
                  <a:lnTo>
                    <a:pt x="80" y="210"/>
                  </a:lnTo>
                  <a:lnTo>
                    <a:pt x="80" y="210"/>
                  </a:lnTo>
                  <a:lnTo>
                    <a:pt x="80" y="210"/>
                  </a:lnTo>
                  <a:lnTo>
                    <a:pt x="76" y="210"/>
                  </a:lnTo>
                  <a:lnTo>
                    <a:pt x="76" y="210"/>
                  </a:lnTo>
                  <a:lnTo>
                    <a:pt x="76" y="214"/>
                  </a:lnTo>
                  <a:lnTo>
                    <a:pt x="76" y="214"/>
                  </a:lnTo>
                  <a:lnTo>
                    <a:pt x="76" y="218"/>
                  </a:lnTo>
                  <a:lnTo>
                    <a:pt x="76" y="218"/>
                  </a:lnTo>
                  <a:lnTo>
                    <a:pt x="76" y="218"/>
                  </a:lnTo>
                  <a:lnTo>
                    <a:pt x="76" y="218"/>
                  </a:lnTo>
                  <a:lnTo>
                    <a:pt x="76" y="220"/>
                  </a:lnTo>
                  <a:lnTo>
                    <a:pt x="76" y="220"/>
                  </a:lnTo>
                  <a:lnTo>
                    <a:pt x="76" y="220"/>
                  </a:lnTo>
                  <a:lnTo>
                    <a:pt x="76" y="220"/>
                  </a:lnTo>
                  <a:lnTo>
                    <a:pt x="72" y="224"/>
                  </a:lnTo>
                  <a:lnTo>
                    <a:pt x="72" y="224"/>
                  </a:lnTo>
                  <a:lnTo>
                    <a:pt x="72" y="220"/>
                  </a:lnTo>
                  <a:lnTo>
                    <a:pt x="72" y="220"/>
                  </a:lnTo>
                  <a:lnTo>
                    <a:pt x="68" y="220"/>
                  </a:lnTo>
                  <a:lnTo>
                    <a:pt x="68" y="220"/>
                  </a:lnTo>
                  <a:lnTo>
                    <a:pt x="68" y="220"/>
                  </a:lnTo>
                  <a:lnTo>
                    <a:pt x="68" y="220"/>
                  </a:lnTo>
                  <a:lnTo>
                    <a:pt x="68" y="218"/>
                  </a:lnTo>
                  <a:lnTo>
                    <a:pt x="64" y="218"/>
                  </a:lnTo>
                  <a:lnTo>
                    <a:pt x="64" y="218"/>
                  </a:lnTo>
                  <a:lnTo>
                    <a:pt x="64" y="218"/>
                  </a:lnTo>
                  <a:lnTo>
                    <a:pt x="64" y="218"/>
                  </a:lnTo>
                  <a:lnTo>
                    <a:pt x="60" y="218"/>
                  </a:lnTo>
                  <a:lnTo>
                    <a:pt x="60" y="214"/>
                  </a:lnTo>
                  <a:lnTo>
                    <a:pt x="60" y="214"/>
                  </a:lnTo>
                  <a:lnTo>
                    <a:pt x="60" y="214"/>
                  </a:lnTo>
                  <a:lnTo>
                    <a:pt x="60" y="214"/>
                  </a:lnTo>
                  <a:lnTo>
                    <a:pt x="60" y="214"/>
                  </a:lnTo>
                  <a:lnTo>
                    <a:pt x="60" y="214"/>
                  </a:lnTo>
                  <a:lnTo>
                    <a:pt x="60" y="214"/>
                  </a:lnTo>
                  <a:lnTo>
                    <a:pt x="60" y="214"/>
                  </a:lnTo>
                  <a:lnTo>
                    <a:pt x="60" y="214"/>
                  </a:lnTo>
                  <a:lnTo>
                    <a:pt x="60" y="210"/>
                  </a:lnTo>
                  <a:lnTo>
                    <a:pt x="56" y="210"/>
                  </a:lnTo>
                  <a:lnTo>
                    <a:pt x="56" y="210"/>
                  </a:lnTo>
                  <a:lnTo>
                    <a:pt x="56" y="210"/>
                  </a:lnTo>
                  <a:lnTo>
                    <a:pt x="56" y="206"/>
                  </a:lnTo>
                  <a:lnTo>
                    <a:pt x="56" y="206"/>
                  </a:lnTo>
                  <a:lnTo>
                    <a:pt x="54" y="202"/>
                  </a:lnTo>
                  <a:lnTo>
                    <a:pt x="54" y="198"/>
                  </a:lnTo>
                  <a:lnTo>
                    <a:pt x="54" y="198"/>
                  </a:lnTo>
                  <a:lnTo>
                    <a:pt x="50" y="198"/>
                  </a:lnTo>
                  <a:lnTo>
                    <a:pt x="50" y="198"/>
                  </a:lnTo>
                  <a:lnTo>
                    <a:pt x="50" y="198"/>
                  </a:lnTo>
                  <a:lnTo>
                    <a:pt x="50" y="198"/>
                  </a:lnTo>
                  <a:lnTo>
                    <a:pt x="50" y="198"/>
                  </a:lnTo>
                  <a:lnTo>
                    <a:pt x="50" y="198"/>
                  </a:lnTo>
                  <a:lnTo>
                    <a:pt x="50" y="198"/>
                  </a:lnTo>
                  <a:lnTo>
                    <a:pt x="46" y="198"/>
                  </a:lnTo>
                  <a:lnTo>
                    <a:pt x="46" y="194"/>
                  </a:lnTo>
                  <a:lnTo>
                    <a:pt x="46" y="194"/>
                  </a:lnTo>
                  <a:lnTo>
                    <a:pt x="42" y="190"/>
                  </a:lnTo>
                  <a:lnTo>
                    <a:pt x="42" y="190"/>
                  </a:lnTo>
                  <a:lnTo>
                    <a:pt x="38" y="190"/>
                  </a:lnTo>
                  <a:lnTo>
                    <a:pt x="38" y="190"/>
                  </a:lnTo>
                  <a:lnTo>
                    <a:pt x="38" y="190"/>
                  </a:lnTo>
                  <a:lnTo>
                    <a:pt x="34" y="190"/>
                  </a:lnTo>
                  <a:lnTo>
                    <a:pt x="34" y="190"/>
                  </a:lnTo>
                  <a:lnTo>
                    <a:pt x="34" y="190"/>
                  </a:lnTo>
                  <a:lnTo>
                    <a:pt x="30" y="190"/>
                  </a:lnTo>
                  <a:lnTo>
                    <a:pt x="30" y="190"/>
                  </a:lnTo>
                  <a:lnTo>
                    <a:pt x="30" y="190"/>
                  </a:lnTo>
                  <a:lnTo>
                    <a:pt x="30" y="190"/>
                  </a:lnTo>
                  <a:lnTo>
                    <a:pt x="30" y="188"/>
                  </a:lnTo>
                  <a:lnTo>
                    <a:pt x="30" y="190"/>
                  </a:lnTo>
                  <a:lnTo>
                    <a:pt x="30" y="190"/>
                  </a:lnTo>
                  <a:lnTo>
                    <a:pt x="30" y="190"/>
                  </a:lnTo>
                  <a:lnTo>
                    <a:pt x="26" y="190"/>
                  </a:lnTo>
                  <a:lnTo>
                    <a:pt x="26" y="190"/>
                  </a:lnTo>
                  <a:lnTo>
                    <a:pt x="24" y="190"/>
                  </a:lnTo>
                  <a:lnTo>
                    <a:pt x="24" y="190"/>
                  </a:lnTo>
                  <a:lnTo>
                    <a:pt x="24" y="190"/>
                  </a:lnTo>
                  <a:lnTo>
                    <a:pt x="24" y="190"/>
                  </a:lnTo>
                  <a:lnTo>
                    <a:pt x="20" y="190"/>
                  </a:lnTo>
                  <a:lnTo>
                    <a:pt x="20" y="190"/>
                  </a:lnTo>
                  <a:lnTo>
                    <a:pt x="20" y="190"/>
                  </a:lnTo>
                  <a:lnTo>
                    <a:pt x="20" y="190"/>
                  </a:lnTo>
                  <a:lnTo>
                    <a:pt x="20" y="190"/>
                  </a:lnTo>
                  <a:lnTo>
                    <a:pt x="16" y="190"/>
                  </a:lnTo>
                  <a:lnTo>
                    <a:pt x="16" y="190"/>
                  </a:lnTo>
                  <a:lnTo>
                    <a:pt x="16" y="190"/>
                  </a:lnTo>
                  <a:lnTo>
                    <a:pt x="16" y="190"/>
                  </a:lnTo>
                  <a:lnTo>
                    <a:pt x="16" y="190"/>
                  </a:lnTo>
                  <a:lnTo>
                    <a:pt x="12" y="190"/>
                  </a:lnTo>
                  <a:lnTo>
                    <a:pt x="12" y="190"/>
                  </a:lnTo>
                  <a:lnTo>
                    <a:pt x="12" y="194"/>
                  </a:lnTo>
                  <a:lnTo>
                    <a:pt x="12" y="194"/>
                  </a:lnTo>
                  <a:lnTo>
                    <a:pt x="12" y="194"/>
                  </a:lnTo>
                  <a:lnTo>
                    <a:pt x="12" y="194"/>
                  </a:lnTo>
                  <a:lnTo>
                    <a:pt x="12" y="198"/>
                  </a:lnTo>
                  <a:lnTo>
                    <a:pt x="8" y="198"/>
                  </a:lnTo>
                  <a:lnTo>
                    <a:pt x="8" y="198"/>
                  </a:lnTo>
                  <a:lnTo>
                    <a:pt x="8" y="198"/>
                  </a:lnTo>
                  <a:lnTo>
                    <a:pt x="8" y="194"/>
                  </a:lnTo>
                  <a:lnTo>
                    <a:pt x="8" y="194"/>
                  </a:lnTo>
                  <a:lnTo>
                    <a:pt x="8" y="194"/>
                  </a:lnTo>
                  <a:lnTo>
                    <a:pt x="8" y="194"/>
                  </a:lnTo>
                  <a:lnTo>
                    <a:pt x="8" y="194"/>
                  </a:lnTo>
                  <a:lnTo>
                    <a:pt x="12" y="190"/>
                  </a:lnTo>
                  <a:lnTo>
                    <a:pt x="12" y="190"/>
                  </a:lnTo>
                  <a:lnTo>
                    <a:pt x="12" y="190"/>
                  </a:lnTo>
                  <a:lnTo>
                    <a:pt x="12" y="190"/>
                  </a:lnTo>
                  <a:lnTo>
                    <a:pt x="12" y="190"/>
                  </a:lnTo>
                  <a:lnTo>
                    <a:pt x="12" y="188"/>
                  </a:lnTo>
                  <a:lnTo>
                    <a:pt x="12" y="188"/>
                  </a:lnTo>
                  <a:lnTo>
                    <a:pt x="12" y="184"/>
                  </a:lnTo>
                  <a:lnTo>
                    <a:pt x="12" y="184"/>
                  </a:lnTo>
                  <a:lnTo>
                    <a:pt x="12" y="184"/>
                  </a:lnTo>
                  <a:lnTo>
                    <a:pt x="12" y="184"/>
                  </a:lnTo>
                  <a:lnTo>
                    <a:pt x="16" y="180"/>
                  </a:lnTo>
                  <a:lnTo>
                    <a:pt x="16" y="180"/>
                  </a:lnTo>
                  <a:lnTo>
                    <a:pt x="16" y="176"/>
                  </a:lnTo>
                  <a:lnTo>
                    <a:pt x="16" y="176"/>
                  </a:lnTo>
                  <a:lnTo>
                    <a:pt x="16" y="176"/>
                  </a:lnTo>
                  <a:lnTo>
                    <a:pt x="16" y="172"/>
                  </a:lnTo>
                  <a:lnTo>
                    <a:pt x="16" y="172"/>
                  </a:lnTo>
                  <a:lnTo>
                    <a:pt x="16" y="172"/>
                  </a:lnTo>
                  <a:lnTo>
                    <a:pt x="16" y="168"/>
                  </a:lnTo>
                  <a:lnTo>
                    <a:pt x="16" y="164"/>
                  </a:lnTo>
                  <a:lnTo>
                    <a:pt x="16" y="164"/>
                  </a:lnTo>
                  <a:lnTo>
                    <a:pt x="16" y="160"/>
                  </a:lnTo>
                  <a:lnTo>
                    <a:pt x="16" y="160"/>
                  </a:lnTo>
                  <a:lnTo>
                    <a:pt x="16" y="160"/>
                  </a:lnTo>
                  <a:lnTo>
                    <a:pt x="16" y="158"/>
                  </a:lnTo>
                  <a:lnTo>
                    <a:pt x="16" y="158"/>
                  </a:lnTo>
                  <a:lnTo>
                    <a:pt x="16" y="158"/>
                  </a:lnTo>
                  <a:lnTo>
                    <a:pt x="16" y="158"/>
                  </a:lnTo>
                  <a:lnTo>
                    <a:pt x="16" y="158"/>
                  </a:lnTo>
                  <a:lnTo>
                    <a:pt x="16" y="158"/>
                  </a:lnTo>
                  <a:lnTo>
                    <a:pt x="16" y="154"/>
                  </a:lnTo>
                  <a:lnTo>
                    <a:pt x="16" y="154"/>
                  </a:lnTo>
                  <a:lnTo>
                    <a:pt x="16" y="150"/>
                  </a:lnTo>
                  <a:lnTo>
                    <a:pt x="16" y="150"/>
                  </a:lnTo>
                  <a:lnTo>
                    <a:pt x="16" y="150"/>
                  </a:lnTo>
                  <a:lnTo>
                    <a:pt x="12" y="150"/>
                  </a:lnTo>
                  <a:lnTo>
                    <a:pt x="12" y="146"/>
                  </a:lnTo>
                  <a:lnTo>
                    <a:pt x="12" y="146"/>
                  </a:lnTo>
                  <a:lnTo>
                    <a:pt x="12" y="146"/>
                  </a:lnTo>
                  <a:lnTo>
                    <a:pt x="12" y="146"/>
                  </a:lnTo>
                  <a:lnTo>
                    <a:pt x="12" y="146"/>
                  </a:lnTo>
                  <a:lnTo>
                    <a:pt x="12" y="146"/>
                  </a:lnTo>
                  <a:lnTo>
                    <a:pt x="12" y="142"/>
                  </a:lnTo>
                  <a:lnTo>
                    <a:pt x="8" y="142"/>
                  </a:lnTo>
                  <a:lnTo>
                    <a:pt x="8" y="142"/>
                  </a:lnTo>
                  <a:lnTo>
                    <a:pt x="12" y="142"/>
                  </a:lnTo>
                  <a:lnTo>
                    <a:pt x="12" y="142"/>
                  </a:lnTo>
                  <a:lnTo>
                    <a:pt x="12" y="142"/>
                  </a:lnTo>
                  <a:lnTo>
                    <a:pt x="12" y="142"/>
                  </a:lnTo>
                  <a:lnTo>
                    <a:pt x="12" y="138"/>
                  </a:lnTo>
                  <a:lnTo>
                    <a:pt x="12" y="138"/>
                  </a:lnTo>
                  <a:lnTo>
                    <a:pt x="12" y="138"/>
                  </a:lnTo>
                  <a:lnTo>
                    <a:pt x="12" y="138"/>
                  </a:lnTo>
                  <a:lnTo>
                    <a:pt x="12" y="142"/>
                  </a:lnTo>
                  <a:lnTo>
                    <a:pt x="12" y="142"/>
                  </a:lnTo>
                  <a:lnTo>
                    <a:pt x="12" y="142"/>
                  </a:lnTo>
                  <a:lnTo>
                    <a:pt x="12" y="142"/>
                  </a:lnTo>
                  <a:lnTo>
                    <a:pt x="12" y="138"/>
                  </a:lnTo>
                  <a:lnTo>
                    <a:pt x="12" y="138"/>
                  </a:lnTo>
                  <a:lnTo>
                    <a:pt x="12" y="138"/>
                  </a:lnTo>
                  <a:lnTo>
                    <a:pt x="12" y="138"/>
                  </a:lnTo>
                  <a:lnTo>
                    <a:pt x="12" y="134"/>
                  </a:lnTo>
                  <a:lnTo>
                    <a:pt x="12" y="132"/>
                  </a:lnTo>
                  <a:lnTo>
                    <a:pt x="12" y="132"/>
                  </a:lnTo>
                  <a:lnTo>
                    <a:pt x="16" y="128"/>
                  </a:lnTo>
                  <a:lnTo>
                    <a:pt x="12" y="128"/>
                  </a:lnTo>
                  <a:lnTo>
                    <a:pt x="12" y="124"/>
                  </a:lnTo>
                  <a:lnTo>
                    <a:pt x="12" y="124"/>
                  </a:lnTo>
                  <a:lnTo>
                    <a:pt x="12" y="120"/>
                  </a:lnTo>
                  <a:lnTo>
                    <a:pt x="12" y="120"/>
                  </a:lnTo>
                  <a:lnTo>
                    <a:pt x="12" y="120"/>
                  </a:lnTo>
                  <a:lnTo>
                    <a:pt x="8" y="120"/>
                  </a:lnTo>
                  <a:lnTo>
                    <a:pt x="8" y="118"/>
                  </a:lnTo>
                  <a:lnTo>
                    <a:pt x="8" y="120"/>
                  </a:lnTo>
                  <a:lnTo>
                    <a:pt x="8" y="120"/>
                  </a:lnTo>
                  <a:lnTo>
                    <a:pt x="8" y="120"/>
                  </a:lnTo>
                  <a:lnTo>
                    <a:pt x="8" y="120"/>
                  </a:lnTo>
                  <a:lnTo>
                    <a:pt x="8" y="120"/>
                  </a:lnTo>
                  <a:lnTo>
                    <a:pt x="8" y="120"/>
                  </a:lnTo>
                  <a:lnTo>
                    <a:pt x="4" y="114"/>
                  </a:lnTo>
                  <a:lnTo>
                    <a:pt x="4" y="114"/>
                  </a:lnTo>
                  <a:lnTo>
                    <a:pt x="4" y="110"/>
                  </a:lnTo>
                  <a:lnTo>
                    <a:pt x="4" y="114"/>
                  </a:lnTo>
                  <a:lnTo>
                    <a:pt x="0" y="114"/>
                  </a:lnTo>
                  <a:lnTo>
                    <a:pt x="4" y="114"/>
                  </a:lnTo>
                  <a:lnTo>
                    <a:pt x="0" y="118"/>
                  </a:lnTo>
                  <a:lnTo>
                    <a:pt x="0" y="118"/>
                  </a:lnTo>
                  <a:lnTo>
                    <a:pt x="0" y="118"/>
                  </a:lnTo>
                  <a:lnTo>
                    <a:pt x="0" y="118"/>
                  </a:lnTo>
                  <a:lnTo>
                    <a:pt x="0" y="118"/>
                  </a:lnTo>
                  <a:lnTo>
                    <a:pt x="0" y="114"/>
                  </a:lnTo>
                  <a:lnTo>
                    <a:pt x="0" y="114"/>
                  </a:lnTo>
                  <a:lnTo>
                    <a:pt x="4" y="114"/>
                  </a:lnTo>
                  <a:lnTo>
                    <a:pt x="4" y="110"/>
                  </a:lnTo>
                  <a:lnTo>
                    <a:pt x="4" y="110"/>
                  </a:lnTo>
                  <a:lnTo>
                    <a:pt x="8" y="110"/>
                  </a:lnTo>
                  <a:lnTo>
                    <a:pt x="16" y="110"/>
                  </a:lnTo>
                  <a:lnTo>
                    <a:pt x="16" y="110"/>
                  </a:lnTo>
                  <a:lnTo>
                    <a:pt x="20" y="110"/>
                  </a:lnTo>
                  <a:lnTo>
                    <a:pt x="20" y="110"/>
                  </a:lnTo>
                  <a:lnTo>
                    <a:pt x="26" y="110"/>
                  </a:lnTo>
                  <a:lnTo>
                    <a:pt x="30" y="110"/>
                  </a:lnTo>
                  <a:lnTo>
                    <a:pt x="34" y="110"/>
                  </a:lnTo>
                  <a:lnTo>
                    <a:pt x="38" y="110"/>
                  </a:lnTo>
                  <a:lnTo>
                    <a:pt x="42" y="110"/>
                  </a:lnTo>
                  <a:lnTo>
                    <a:pt x="42" y="110"/>
                  </a:lnTo>
                  <a:lnTo>
                    <a:pt x="46" y="110"/>
                  </a:lnTo>
                  <a:lnTo>
                    <a:pt x="54" y="110"/>
                  </a:lnTo>
                  <a:lnTo>
                    <a:pt x="60" y="110"/>
                  </a:lnTo>
                  <a:lnTo>
                    <a:pt x="60" y="106"/>
                  </a:lnTo>
                  <a:lnTo>
                    <a:pt x="60" y="98"/>
                  </a:lnTo>
                  <a:lnTo>
                    <a:pt x="56" y="94"/>
                  </a:lnTo>
                  <a:lnTo>
                    <a:pt x="56" y="94"/>
                  </a:lnTo>
                  <a:lnTo>
                    <a:pt x="56" y="90"/>
                  </a:lnTo>
                  <a:lnTo>
                    <a:pt x="56" y="90"/>
                  </a:lnTo>
                  <a:lnTo>
                    <a:pt x="56" y="88"/>
                  </a:lnTo>
                  <a:lnTo>
                    <a:pt x="56" y="88"/>
                  </a:lnTo>
                  <a:lnTo>
                    <a:pt x="56" y="88"/>
                  </a:lnTo>
                  <a:lnTo>
                    <a:pt x="56" y="84"/>
                  </a:lnTo>
                  <a:lnTo>
                    <a:pt x="56" y="84"/>
                  </a:lnTo>
                  <a:lnTo>
                    <a:pt x="56" y="80"/>
                  </a:lnTo>
                  <a:lnTo>
                    <a:pt x="56" y="80"/>
                  </a:lnTo>
                  <a:lnTo>
                    <a:pt x="60" y="80"/>
                  </a:lnTo>
                  <a:lnTo>
                    <a:pt x="64" y="76"/>
                  </a:lnTo>
                  <a:lnTo>
                    <a:pt x="64" y="76"/>
                  </a:lnTo>
                  <a:lnTo>
                    <a:pt x="64" y="72"/>
                  </a:lnTo>
                  <a:lnTo>
                    <a:pt x="64" y="72"/>
                  </a:lnTo>
                  <a:lnTo>
                    <a:pt x="68" y="72"/>
                  </a:lnTo>
                  <a:lnTo>
                    <a:pt x="72" y="72"/>
                  </a:lnTo>
                  <a:lnTo>
                    <a:pt x="72" y="72"/>
                  </a:lnTo>
                  <a:lnTo>
                    <a:pt x="72" y="72"/>
                  </a:lnTo>
                  <a:lnTo>
                    <a:pt x="72" y="64"/>
                  </a:lnTo>
                  <a:lnTo>
                    <a:pt x="72" y="60"/>
                  </a:lnTo>
                  <a:lnTo>
                    <a:pt x="72" y="54"/>
                  </a:lnTo>
                  <a:lnTo>
                    <a:pt x="72" y="54"/>
                  </a:lnTo>
                  <a:lnTo>
                    <a:pt x="72" y="46"/>
                  </a:lnTo>
                  <a:lnTo>
                    <a:pt x="72" y="46"/>
                  </a:lnTo>
                  <a:lnTo>
                    <a:pt x="72" y="46"/>
                  </a:lnTo>
                  <a:lnTo>
                    <a:pt x="72" y="38"/>
                  </a:lnTo>
                  <a:lnTo>
                    <a:pt x="72" y="38"/>
                  </a:lnTo>
                  <a:lnTo>
                    <a:pt x="72" y="38"/>
                  </a:lnTo>
                  <a:lnTo>
                    <a:pt x="72" y="30"/>
                  </a:lnTo>
                  <a:lnTo>
                    <a:pt x="72" y="30"/>
                  </a:lnTo>
                  <a:lnTo>
                    <a:pt x="72" y="30"/>
                  </a:lnTo>
                  <a:lnTo>
                    <a:pt x="72" y="24"/>
                  </a:lnTo>
                  <a:lnTo>
                    <a:pt x="80" y="24"/>
                  </a:lnTo>
                  <a:lnTo>
                    <a:pt x="84" y="24"/>
                  </a:lnTo>
                  <a:lnTo>
                    <a:pt x="90" y="24"/>
                  </a:lnTo>
                  <a:lnTo>
                    <a:pt x="94" y="24"/>
                  </a:lnTo>
                  <a:lnTo>
                    <a:pt x="102" y="24"/>
                  </a:lnTo>
                  <a:lnTo>
                    <a:pt x="102" y="24"/>
                  </a:lnTo>
                  <a:lnTo>
                    <a:pt x="102" y="24"/>
                  </a:lnTo>
                  <a:lnTo>
                    <a:pt x="102" y="24"/>
                  </a:lnTo>
                  <a:lnTo>
                    <a:pt x="106" y="24"/>
                  </a:lnTo>
                  <a:lnTo>
                    <a:pt x="106" y="24"/>
                  </a:lnTo>
                  <a:lnTo>
                    <a:pt x="110" y="24"/>
                  </a:lnTo>
                  <a:lnTo>
                    <a:pt x="110" y="24"/>
                  </a:lnTo>
                  <a:lnTo>
                    <a:pt x="120" y="24"/>
                  </a:lnTo>
                  <a:lnTo>
                    <a:pt x="120" y="24"/>
                  </a:lnTo>
                  <a:lnTo>
                    <a:pt x="120" y="24"/>
                  </a:lnTo>
                  <a:lnTo>
                    <a:pt x="120" y="16"/>
                  </a:lnTo>
                  <a:lnTo>
                    <a:pt x="120" y="8"/>
                  </a:lnTo>
                  <a:lnTo>
                    <a:pt x="120" y="8"/>
                  </a:lnTo>
                  <a:lnTo>
                    <a:pt x="120" y="0"/>
                  </a:lnTo>
                  <a:lnTo>
                    <a:pt x="120" y="0"/>
                  </a:lnTo>
                  <a:lnTo>
                    <a:pt x="128" y="4"/>
                  </a:lnTo>
                  <a:lnTo>
                    <a:pt x="128" y="8"/>
                  </a:lnTo>
                  <a:lnTo>
                    <a:pt x="136" y="12"/>
                  </a:lnTo>
                  <a:lnTo>
                    <a:pt x="136" y="12"/>
                  </a:lnTo>
                  <a:lnTo>
                    <a:pt x="140" y="16"/>
                  </a:lnTo>
                  <a:lnTo>
                    <a:pt x="142" y="16"/>
                  </a:lnTo>
                  <a:lnTo>
                    <a:pt x="142" y="20"/>
                  </a:lnTo>
                  <a:lnTo>
                    <a:pt x="146" y="20"/>
                  </a:lnTo>
                  <a:lnTo>
                    <a:pt x="150" y="24"/>
                  </a:lnTo>
                  <a:lnTo>
                    <a:pt x="154" y="28"/>
                  </a:lnTo>
                  <a:lnTo>
                    <a:pt x="154" y="28"/>
                  </a:lnTo>
                  <a:lnTo>
                    <a:pt x="162" y="30"/>
                  </a:lnTo>
                  <a:lnTo>
                    <a:pt x="162" y="30"/>
                  </a:lnTo>
                  <a:lnTo>
                    <a:pt x="166" y="34"/>
                  </a:lnTo>
                  <a:lnTo>
                    <a:pt x="170" y="38"/>
                  </a:lnTo>
                  <a:lnTo>
                    <a:pt x="172" y="42"/>
                  </a:lnTo>
                  <a:lnTo>
                    <a:pt x="172" y="42"/>
                  </a:lnTo>
                  <a:lnTo>
                    <a:pt x="176" y="42"/>
                  </a:lnTo>
                  <a:lnTo>
                    <a:pt x="176" y="42"/>
                  </a:lnTo>
                  <a:lnTo>
                    <a:pt x="176" y="42"/>
                  </a:lnTo>
                  <a:lnTo>
                    <a:pt x="172" y="42"/>
                  </a:lnTo>
                  <a:lnTo>
                    <a:pt x="162" y="42"/>
                  </a:lnTo>
                  <a:lnTo>
                    <a:pt x="158" y="42"/>
                  </a:lnTo>
                  <a:lnTo>
                    <a:pt x="154" y="42"/>
                  </a:lnTo>
                  <a:lnTo>
                    <a:pt x="154" y="42"/>
                  </a:lnTo>
                  <a:lnTo>
                    <a:pt x="150" y="42"/>
                  </a:lnTo>
                  <a:lnTo>
                    <a:pt x="150" y="42"/>
                  </a:lnTo>
                  <a:lnTo>
                    <a:pt x="150" y="50"/>
                  </a:lnTo>
                  <a:lnTo>
                    <a:pt x="150" y="50"/>
                  </a:lnTo>
                  <a:lnTo>
                    <a:pt x="150" y="54"/>
                  </a:lnTo>
                  <a:lnTo>
                    <a:pt x="150" y="58"/>
                  </a:lnTo>
                  <a:lnTo>
                    <a:pt x="154" y="64"/>
                  </a:lnTo>
                  <a:lnTo>
                    <a:pt x="154" y="72"/>
                  </a:lnTo>
                  <a:lnTo>
                    <a:pt x="154" y="80"/>
                  </a:lnTo>
                  <a:lnTo>
                    <a:pt x="154" y="80"/>
                  </a:lnTo>
                  <a:lnTo>
                    <a:pt x="154" y="80"/>
                  </a:lnTo>
                  <a:lnTo>
                    <a:pt x="154" y="84"/>
                  </a:lnTo>
                  <a:lnTo>
                    <a:pt x="154" y="94"/>
                  </a:lnTo>
                  <a:lnTo>
                    <a:pt x="154" y="98"/>
                  </a:lnTo>
                  <a:lnTo>
                    <a:pt x="158" y="102"/>
                  </a:lnTo>
                  <a:lnTo>
                    <a:pt x="158" y="106"/>
                  </a:lnTo>
                  <a:lnTo>
                    <a:pt x="158" y="110"/>
                  </a:lnTo>
                  <a:lnTo>
                    <a:pt x="158" y="114"/>
                  </a:lnTo>
                  <a:lnTo>
                    <a:pt x="158" y="118"/>
                  </a:lnTo>
                  <a:lnTo>
                    <a:pt x="158" y="120"/>
                  </a:lnTo>
                  <a:lnTo>
                    <a:pt x="158" y="128"/>
                  </a:lnTo>
                  <a:lnTo>
                    <a:pt x="158" y="134"/>
                  </a:lnTo>
                  <a:lnTo>
                    <a:pt x="158" y="134"/>
                  </a:lnTo>
                  <a:lnTo>
                    <a:pt x="162" y="142"/>
                  </a:lnTo>
                  <a:lnTo>
                    <a:pt x="162" y="146"/>
                  </a:lnTo>
                  <a:lnTo>
                    <a:pt x="162" y="146"/>
                  </a:lnTo>
                  <a:lnTo>
                    <a:pt x="162" y="154"/>
                  </a:lnTo>
                  <a:lnTo>
                    <a:pt x="162" y="154"/>
                  </a:lnTo>
                  <a:lnTo>
                    <a:pt x="162" y="160"/>
                  </a:lnTo>
                  <a:lnTo>
                    <a:pt x="162" y="164"/>
                  </a:lnTo>
                  <a:lnTo>
                    <a:pt x="162" y="168"/>
                  </a:lnTo>
                  <a:lnTo>
                    <a:pt x="162" y="176"/>
                  </a:lnTo>
                  <a:lnTo>
                    <a:pt x="166" y="188"/>
                  </a:lnTo>
                  <a:lnTo>
                    <a:pt x="166" y="190"/>
                  </a:lnTo>
                  <a:lnTo>
                    <a:pt x="170" y="194"/>
                  </a:lnTo>
                  <a:lnTo>
                    <a:pt x="170" y="198"/>
                  </a:lnTo>
                  <a:lnTo>
                    <a:pt x="170" y="198"/>
                  </a:lnTo>
                  <a:lnTo>
                    <a:pt x="166" y="202"/>
                  </a:lnTo>
                  <a:lnTo>
                    <a:pt x="166" y="210"/>
                  </a:lnTo>
                  <a:lnTo>
                    <a:pt x="166" y="210"/>
                  </a:lnTo>
                  <a:lnTo>
                    <a:pt x="166" y="210"/>
                  </a:lnTo>
                  <a:lnTo>
                    <a:pt x="166" y="210"/>
                  </a:lnTo>
                  <a:lnTo>
                    <a:pt x="158" y="210"/>
                  </a:lnTo>
                  <a:lnTo>
                    <a:pt x="154" y="210"/>
                  </a:lnTo>
                  <a:lnTo>
                    <a:pt x="154" y="210"/>
                  </a:lnTo>
                  <a:lnTo>
                    <a:pt x="154" y="210"/>
                  </a:lnTo>
                  <a:lnTo>
                    <a:pt x="150" y="210"/>
                  </a:lnTo>
                  <a:lnTo>
                    <a:pt x="142" y="210"/>
                  </a:lnTo>
                  <a:lnTo>
                    <a:pt x="140" y="210"/>
                  </a:lnTo>
                  <a:lnTo>
                    <a:pt x="140" y="210"/>
                  </a:lnTo>
                  <a:lnTo>
                    <a:pt x="136" y="210"/>
                  </a:lnTo>
                  <a:lnTo>
                    <a:pt x="132" y="210"/>
                  </a:lnTo>
                  <a:lnTo>
                    <a:pt x="128" y="210"/>
                  </a:lnTo>
                  <a:lnTo>
                    <a:pt x="124" y="210"/>
                  </a:lnTo>
                  <a:lnTo>
                    <a:pt x="124" y="210"/>
                  </a:lnTo>
                  <a:lnTo>
                    <a:pt x="120" y="210"/>
                  </a:lnTo>
                  <a:lnTo>
                    <a:pt x="116" y="210"/>
                  </a:lnTo>
                  <a:lnTo>
                    <a:pt x="116" y="210"/>
                  </a:lnTo>
                  <a:lnTo>
                    <a:pt x="116" y="210"/>
                  </a:lnTo>
                  <a:lnTo>
                    <a:pt x="112" y="210"/>
                  </a:lnTo>
                  <a:lnTo>
                    <a:pt x="112" y="210"/>
                  </a:lnTo>
                  <a:lnTo>
                    <a:pt x="112" y="210"/>
                  </a:lnTo>
                  <a:lnTo>
                    <a:pt x="112" y="210"/>
                  </a:lnTo>
                  <a:lnTo>
                    <a:pt x="112" y="206"/>
                  </a:lnTo>
                  <a:lnTo>
                    <a:pt x="112" y="206"/>
                  </a:lnTo>
                  <a:lnTo>
                    <a:pt x="110" y="210"/>
                  </a:lnTo>
                  <a:lnTo>
                    <a:pt x="110" y="210"/>
                  </a:lnTo>
                  <a:lnTo>
                    <a:pt x="110" y="210"/>
                  </a:lnTo>
                  <a:lnTo>
                    <a:pt x="106" y="210"/>
                  </a:lnTo>
                  <a:lnTo>
                    <a:pt x="106" y="210"/>
                  </a:lnTo>
                  <a:lnTo>
                    <a:pt x="106" y="214"/>
                  </a:lnTo>
                  <a:lnTo>
                    <a:pt x="106" y="214"/>
                  </a:lnTo>
                  <a:lnTo>
                    <a:pt x="106" y="214"/>
                  </a:lnTo>
                  <a:lnTo>
                    <a:pt x="102" y="214"/>
                  </a:lnTo>
                  <a:lnTo>
                    <a:pt x="102" y="214"/>
                  </a:lnTo>
                  <a:lnTo>
                    <a:pt x="102" y="214"/>
                  </a:lnTo>
                  <a:lnTo>
                    <a:pt x="102" y="214"/>
                  </a:lnTo>
                  <a:lnTo>
                    <a:pt x="98" y="210"/>
                  </a:lnTo>
                  <a:lnTo>
                    <a:pt x="98" y="210"/>
                  </a:lnTo>
                  <a:lnTo>
                    <a:pt x="98" y="210"/>
                  </a:lnTo>
                  <a:lnTo>
                    <a:pt x="94" y="210"/>
                  </a:lnTo>
                  <a:lnTo>
                    <a:pt x="94" y="210"/>
                  </a:lnTo>
                  <a:lnTo>
                    <a:pt x="94" y="210"/>
                  </a:lnTo>
                  <a:lnTo>
                    <a:pt x="94" y="210"/>
                  </a:lnTo>
                  <a:lnTo>
                    <a:pt x="90" y="210"/>
                  </a:lnTo>
                  <a:lnTo>
                    <a:pt x="90" y="210"/>
                  </a:lnTo>
                  <a:lnTo>
                    <a:pt x="90" y="210"/>
                  </a:lnTo>
                  <a:lnTo>
                    <a:pt x="90" y="210"/>
                  </a:lnTo>
                  <a:close/>
                  <a:moveTo>
                    <a:pt x="12" y="138"/>
                  </a:moveTo>
                  <a:lnTo>
                    <a:pt x="12" y="138"/>
                  </a:lnTo>
                  <a:lnTo>
                    <a:pt x="12" y="138"/>
                  </a:lnTo>
                  <a:lnTo>
                    <a:pt x="12" y="134"/>
                  </a:lnTo>
                  <a:lnTo>
                    <a:pt x="12" y="134"/>
                  </a:lnTo>
                  <a:lnTo>
                    <a:pt x="12" y="134"/>
                  </a:lnTo>
                  <a:lnTo>
                    <a:pt x="12" y="134"/>
                  </a:lnTo>
                  <a:lnTo>
                    <a:pt x="12" y="134"/>
                  </a:lnTo>
                  <a:lnTo>
                    <a:pt x="12" y="134"/>
                  </a:lnTo>
                  <a:lnTo>
                    <a:pt x="12" y="134"/>
                  </a:lnTo>
                  <a:lnTo>
                    <a:pt x="12" y="134"/>
                  </a:lnTo>
                  <a:lnTo>
                    <a:pt x="12" y="134"/>
                  </a:lnTo>
                  <a:lnTo>
                    <a:pt x="12" y="138"/>
                  </a:lnTo>
                  <a:lnTo>
                    <a:pt x="12" y="138"/>
                  </a:lnTo>
                  <a:lnTo>
                    <a:pt x="12" y="138"/>
                  </a:lnTo>
                  <a:lnTo>
                    <a:pt x="12" y="138"/>
                  </a:lnTo>
                  <a:lnTo>
                    <a:pt x="12" y="138"/>
                  </a:lnTo>
                  <a:lnTo>
                    <a:pt x="12" y="138"/>
                  </a:lnTo>
                  <a:lnTo>
                    <a:pt x="12" y="138"/>
                  </a:lnTo>
                  <a:lnTo>
                    <a:pt x="12" y="13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79" name="Freeform 158">
              <a:extLst>
                <a:ext uri="{FF2B5EF4-FFF2-40B4-BE49-F238E27FC236}">
                  <a16:creationId xmlns:a16="http://schemas.microsoft.com/office/drawing/2014/main" id="{3E44DE82-C7DD-4311-7846-460C0B21AC67}"/>
                </a:ext>
              </a:extLst>
            </p:cNvPr>
            <p:cNvSpPr>
              <a:spLocks/>
            </p:cNvSpPr>
            <p:nvPr/>
          </p:nvSpPr>
          <p:spPr bwMode="auto">
            <a:xfrm>
              <a:off x="4098925" y="3549718"/>
              <a:ext cx="273050" cy="244475"/>
            </a:xfrm>
            <a:custGeom>
              <a:avLst/>
              <a:gdLst>
                <a:gd name="T0" fmla="*/ 126 w 172"/>
                <a:gd name="T1" fmla="*/ 16 h 154"/>
                <a:gd name="T2" fmla="*/ 134 w 172"/>
                <a:gd name="T3" fmla="*/ 16 h 154"/>
                <a:gd name="T4" fmla="*/ 142 w 172"/>
                <a:gd name="T5" fmla="*/ 16 h 154"/>
                <a:gd name="T6" fmla="*/ 146 w 172"/>
                <a:gd name="T7" fmla="*/ 16 h 154"/>
                <a:gd name="T8" fmla="*/ 146 w 172"/>
                <a:gd name="T9" fmla="*/ 16 h 154"/>
                <a:gd name="T10" fmla="*/ 148 w 172"/>
                <a:gd name="T11" fmla="*/ 16 h 154"/>
                <a:gd name="T12" fmla="*/ 156 w 172"/>
                <a:gd name="T13" fmla="*/ 20 h 154"/>
                <a:gd name="T14" fmla="*/ 160 w 172"/>
                <a:gd name="T15" fmla="*/ 26 h 154"/>
                <a:gd name="T16" fmla="*/ 164 w 172"/>
                <a:gd name="T17" fmla="*/ 38 h 154"/>
                <a:gd name="T18" fmla="*/ 164 w 172"/>
                <a:gd name="T19" fmla="*/ 46 h 154"/>
                <a:gd name="T20" fmla="*/ 164 w 172"/>
                <a:gd name="T21" fmla="*/ 56 h 154"/>
                <a:gd name="T22" fmla="*/ 172 w 172"/>
                <a:gd name="T23" fmla="*/ 64 h 154"/>
                <a:gd name="T24" fmla="*/ 168 w 172"/>
                <a:gd name="T25" fmla="*/ 72 h 154"/>
                <a:gd name="T26" fmla="*/ 168 w 172"/>
                <a:gd name="T27" fmla="*/ 76 h 154"/>
                <a:gd name="T28" fmla="*/ 160 w 172"/>
                <a:gd name="T29" fmla="*/ 72 h 154"/>
                <a:gd name="T30" fmla="*/ 152 w 172"/>
                <a:gd name="T31" fmla="*/ 72 h 154"/>
                <a:gd name="T32" fmla="*/ 146 w 172"/>
                <a:gd name="T33" fmla="*/ 76 h 154"/>
                <a:gd name="T34" fmla="*/ 142 w 172"/>
                <a:gd name="T35" fmla="*/ 78 h 154"/>
                <a:gd name="T36" fmla="*/ 134 w 172"/>
                <a:gd name="T37" fmla="*/ 78 h 154"/>
                <a:gd name="T38" fmla="*/ 130 w 172"/>
                <a:gd name="T39" fmla="*/ 86 h 154"/>
                <a:gd name="T40" fmla="*/ 134 w 172"/>
                <a:gd name="T41" fmla="*/ 94 h 154"/>
                <a:gd name="T42" fmla="*/ 130 w 172"/>
                <a:gd name="T43" fmla="*/ 94 h 154"/>
                <a:gd name="T44" fmla="*/ 126 w 172"/>
                <a:gd name="T45" fmla="*/ 98 h 154"/>
                <a:gd name="T46" fmla="*/ 118 w 172"/>
                <a:gd name="T47" fmla="*/ 102 h 154"/>
                <a:gd name="T48" fmla="*/ 116 w 172"/>
                <a:gd name="T49" fmla="*/ 108 h 154"/>
                <a:gd name="T50" fmla="*/ 112 w 172"/>
                <a:gd name="T51" fmla="*/ 112 h 154"/>
                <a:gd name="T52" fmla="*/ 100 w 172"/>
                <a:gd name="T53" fmla="*/ 116 h 154"/>
                <a:gd name="T54" fmla="*/ 96 w 172"/>
                <a:gd name="T55" fmla="*/ 116 h 154"/>
                <a:gd name="T56" fmla="*/ 92 w 172"/>
                <a:gd name="T57" fmla="*/ 120 h 154"/>
                <a:gd name="T58" fmla="*/ 86 w 172"/>
                <a:gd name="T59" fmla="*/ 120 h 154"/>
                <a:gd name="T60" fmla="*/ 78 w 172"/>
                <a:gd name="T61" fmla="*/ 124 h 154"/>
                <a:gd name="T62" fmla="*/ 74 w 172"/>
                <a:gd name="T63" fmla="*/ 124 h 154"/>
                <a:gd name="T64" fmla="*/ 66 w 172"/>
                <a:gd name="T65" fmla="*/ 130 h 154"/>
                <a:gd name="T66" fmla="*/ 62 w 172"/>
                <a:gd name="T67" fmla="*/ 154 h 154"/>
                <a:gd name="T68" fmla="*/ 44 w 172"/>
                <a:gd name="T69" fmla="*/ 154 h 154"/>
                <a:gd name="T70" fmla="*/ 0 w 172"/>
                <a:gd name="T71" fmla="*/ 154 h 154"/>
                <a:gd name="T72" fmla="*/ 4 w 172"/>
                <a:gd name="T73" fmla="*/ 150 h 154"/>
                <a:gd name="T74" fmla="*/ 18 w 172"/>
                <a:gd name="T75" fmla="*/ 146 h 154"/>
                <a:gd name="T76" fmla="*/ 30 w 172"/>
                <a:gd name="T77" fmla="*/ 134 h 154"/>
                <a:gd name="T78" fmla="*/ 36 w 172"/>
                <a:gd name="T79" fmla="*/ 130 h 154"/>
                <a:gd name="T80" fmla="*/ 40 w 172"/>
                <a:gd name="T81" fmla="*/ 124 h 154"/>
                <a:gd name="T82" fmla="*/ 48 w 172"/>
                <a:gd name="T83" fmla="*/ 116 h 154"/>
                <a:gd name="T84" fmla="*/ 52 w 172"/>
                <a:gd name="T85" fmla="*/ 104 h 154"/>
                <a:gd name="T86" fmla="*/ 48 w 172"/>
                <a:gd name="T87" fmla="*/ 98 h 154"/>
                <a:gd name="T88" fmla="*/ 48 w 172"/>
                <a:gd name="T89" fmla="*/ 86 h 154"/>
                <a:gd name="T90" fmla="*/ 48 w 172"/>
                <a:gd name="T91" fmla="*/ 78 h 154"/>
                <a:gd name="T92" fmla="*/ 56 w 172"/>
                <a:gd name="T93" fmla="*/ 64 h 154"/>
                <a:gd name="T94" fmla="*/ 60 w 172"/>
                <a:gd name="T95" fmla="*/ 60 h 154"/>
                <a:gd name="T96" fmla="*/ 66 w 172"/>
                <a:gd name="T97" fmla="*/ 52 h 154"/>
                <a:gd name="T98" fmla="*/ 70 w 172"/>
                <a:gd name="T99" fmla="*/ 50 h 154"/>
                <a:gd name="T100" fmla="*/ 82 w 172"/>
                <a:gd name="T101" fmla="*/ 42 h 154"/>
                <a:gd name="T102" fmla="*/ 90 w 172"/>
                <a:gd name="T103" fmla="*/ 38 h 154"/>
                <a:gd name="T104" fmla="*/ 96 w 172"/>
                <a:gd name="T105" fmla="*/ 22 h 154"/>
                <a:gd name="T106" fmla="*/ 100 w 172"/>
                <a:gd name="T107" fmla="*/ 12 h 154"/>
                <a:gd name="T108" fmla="*/ 108 w 172"/>
                <a:gd name="T109" fmla="*/ 4 h 154"/>
                <a:gd name="T110" fmla="*/ 112 w 172"/>
                <a:gd name="T111" fmla="*/ 4 h 154"/>
                <a:gd name="T112" fmla="*/ 112 w 172"/>
                <a:gd name="T113" fmla="*/ 8 h 154"/>
                <a:gd name="T114" fmla="*/ 122 w 172"/>
                <a:gd name="T115" fmla="*/ 1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2" h="154">
                  <a:moveTo>
                    <a:pt x="122" y="16"/>
                  </a:moveTo>
                  <a:lnTo>
                    <a:pt x="122" y="16"/>
                  </a:lnTo>
                  <a:lnTo>
                    <a:pt x="122" y="16"/>
                  </a:lnTo>
                  <a:lnTo>
                    <a:pt x="126" y="16"/>
                  </a:lnTo>
                  <a:lnTo>
                    <a:pt x="126" y="16"/>
                  </a:lnTo>
                  <a:lnTo>
                    <a:pt x="126" y="16"/>
                  </a:lnTo>
                  <a:lnTo>
                    <a:pt x="126" y="16"/>
                  </a:lnTo>
                  <a:lnTo>
                    <a:pt x="126" y="16"/>
                  </a:lnTo>
                  <a:lnTo>
                    <a:pt x="130" y="16"/>
                  </a:lnTo>
                  <a:lnTo>
                    <a:pt x="130" y="16"/>
                  </a:lnTo>
                  <a:lnTo>
                    <a:pt x="130" y="16"/>
                  </a:lnTo>
                  <a:lnTo>
                    <a:pt x="130" y="16"/>
                  </a:lnTo>
                  <a:lnTo>
                    <a:pt x="130" y="16"/>
                  </a:lnTo>
                  <a:lnTo>
                    <a:pt x="134" y="16"/>
                  </a:lnTo>
                  <a:lnTo>
                    <a:pt x="134" y="16"/>
                  </a:lnTo>
                  <a:lnTo>
                    <a:pt x="134" y="16"/>
                  </a:lnTo>
                  <a:lnTo>
                    <a:pt x="134" y="16"/>
                  </a:lnTo>
                  <a:lnTo>
                    <a:pt x="134" y="16"/>
                  </a:lnTo>
                  <a:lnTo>
                    <a:pt x="138" y="16"/>
                  </a:lnTo>
                  <a:lnTo>
                    <a:pt x="138" y="16"/>
                  </a:lnTo>
                  <a:lnTo>
                    <a:pt x="138" y="16"/>
                  </a:lnTo>
                  <a:lnTo>
                    <a:pt x="138" y="16"/>
                  </a:lnTo>
                  <a:lnTo>
                    <a:pt x="142" y="16"/>
                  </a:lnTo>
                  <a:lnTo>
                    <a:pt x="142" y="16"/>
                  </a:lnTo>
                  <a:lnTo>
                    <a:pt x="146" y="12"/>
                  </a:lnTo>
                  <a:lnTo>
                    <a:pt x="146" y="12"/>
                  </a:lnTo>
                  <a:lnTo>
                    <a:pt x="146" y="12"/>
                  </a:lnTo>
                  <a:lnTo>
                    <a:pt x="146" y="12"/>
                  </a:lnTo>
                  <a:lnTo>
                    <a:pt x="146" y="12"/>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8" y="16"/>
                  </a:lnTo>
                  <a:lnTo>
                    <a:pt x="148" y="16"/>
                  </a:lnTo>
                  <a:lnTo>
                    <a:pt x="148" y="16"/>
                  </a:lnTo>
                  <a:lnTo>
                    <a:pt x="148" y="20"/>
                  </a:lnTo>
                  <a:lnTo>
                    <a:pt x="148" y="20"/>
                  </a:lnTo>
                  <a:lnTo>
                    <a:pt x="152" y="16"/>
                  </a:lnTo>
                  <a:lnTo>
                    <a:pt x="152" y="16"/>
                  </a:lnTo>
                  <a:lnTo>
                    <a:pt x="152" y="20"/>
                  </a:lnTo>
                  <a:lnTo>
                    <a:pt x="156" y="20"/>
                  </a:lnTo>
                  <a:lnTo>
                    <a:pt x="156" y="20"/>
                  </a:lnTo>
                  <a:lnTo>
                    <a:pt x="156" y="20"/>
                  </a:lnTo>
                  <a:lnTo>
                    <a:pt x="156" y="20"/>
                  </a:lnTo>
                  <a:lnTo>
                    <a:pt x="156" y="20"/>
                  </a:lnTo>
                  <a:lnTo>
                    <a:pt x="160" y="22"/>
                  </a:lnTo>
                  <a:lnTo>
                    <a:pt x="160" y="22"/>
                  </a:lnTo>
                  <a:lnTo>
                    <a:pt x="160" y="22"/>
                  </a:lnTo>
                  <a:lnTo>
                    <a:pt x="160" y="26"/>
                  </a:lnTo>
                  <a:lnTo>
                    <a:pt x="160" y="26"/>
                  </a:lnTo>
                  <a:lnTo>
                    <a:pt x="160" y="26"/>
                  </a:lnTo>
                  <a:lnTo>
                    <a:pt x="160" y="30"/>
                  </a:lnTo>
                  <a:lnTo>
                    <a:pt x="164" y="30"/>
                  </a:lnTo>
                  <a:lnTo>
                    <a:pt x="160" y="30"/>
                  </a:lnTo>
                  <a:lnTo>
                    <a:pt x="160" y="30"/>
                  </a:lnTo>
                  <a:lnTo>
                    <a:pt x="160" y="30"/>
                  </a:lnTo>
                  <a:lnTo>
                    <a:pt x="160" y="34"/>
                  </a:lnTo>
                  <a:lnTo>
                    <a:pt x="164" y="38"/>
                  </a:lnTo>
                  <a:lnTo>
                    <a:pt x="164" y="38"/>
                  </a:lnTo>
                  <a:lnTo>
                    <a:pt x="164" y="38"/>
                  </a:lnTo>
                  <a:lnTo>
                    <a:pt x="164" y="42"/>
                  </a:lnTo>
                  <a:lnTo>
                    <a:pt x="160" y="42"/>
                  </a:lnTo>
                  <a:lnTo>
                    <a:pt x="164" y="46"/>
                  </a:lnTo>
                  <a:lnTo>
                    <a:pt x="164" y="46"/>
                  </a:lnTo>
                  <a:lnTo>
                    <a:pt x="164" y="46"/>
                  </a:lnTo>
                  <a:lnTo>
                    <a:pt x="164" y="46"/>
                  </a:lnTo>
                  <a:lnTo>
                    <a:pt x="164" y="46"/>
                  </a:lnTo>
                  <a:lnTo>
                    <a:pt x="164" y="50"/>
                  </a:lnTo>
                  <a:lnTo>
                    <a:pt x="164" y="50"/>
                  </a:lnTo>
                  <a:lnTo>
                    <a:pt x="164" y="50"/>
                  </a:lnTo>
                  <a:lnTo>
                    <a:pt x="164" y="52"/>
                  </a:lnTo>
                  <a:lnTo>
                    <a:pt x="164" y="52"/>
                  </a:lnTo>
                  <a:lnTo>
                    <a:pt x="164" y="52"/>
                  </a:lnTo>
                  <a:lnTo>
                    <a:pt x="164" y="52"/>
                  </a:lnTo>
                  <a:lnTo>
                    <a:pt x="164" y="56"/>
                  </a:lnTo>
                  <a:lnTo>
                    <a:pt x="164" y="56"/>
                  </a:lnTo>
                  <a:lnTo>
                    <a:pt x="164" y="56"/>
                  </a:lnTo>
                  <a:lnTo>
                    <a:pt x="164" y="56"/>
                  </a:lnTo>
                  <a:lnTo>
                    <a:pt x="164" y="56"/>
                  </a:lnTo>
                  <a:lnTo>
                    <a:pt x="164" y="56"/>
                  </a:lnTo>
                  <a:lnTo>
                    <a:pt x="168" y="60"/>
                  </a:lnTo>
                  <a:lnTo>
                    <a:pt x="168" y="64"/>
                  </a:lnTo>
                  <a:lnTo>
                    <a:pt x="172" y="64"/>
                  </a:lnTo>
                  <a:lnTo>
                    <a:pt x="172" y="68"/>
                  </a:lnTo>
                  <a:lnTo>
                    <a:pt x="172" y="68"/>
                  </a:lnTo>
                  <a:lnTo>
                    <a:pt x="172" y="68"/>
                  </a:lnTo>
                  <a:lnTo>
                    <a:pt x="172" y="68"/>
                  </a:lnTo>
                  <a:lnTo>
                    <a:pt x="168" y="68"/>
                  </a:lnTo>
                  <a:lnTo>
                    <a:pt x="168" y="68"/>
                  </a:lnTo>
                  <a:lnTo>
                    <a:pt x="168" y="68"/>
                  </a:lnTo>
                  <a:lnTo>
                    <a:pt x="168" y="72"/>
                  </a:lnTo>
                  <a:lnTo>
                    <a:pt x="168" y="72"/>
                  </a:lnTo>
                  <a:lnTo>
                    <a:pt x="168" y="72"/>
                  </a:lnTo>
                  <a:lnTo>
                    <a:pt x="168" y="72"/>
                  </a:lnTo>
                  <a:lnTo>
                    <a:pt x="168" y="72"/>
                  </a:lnTo>
                  <a:lnTo>
                    <a:pt x="168" y="72"/>
                  </a:lnTo>
                  <a:lnTo>
                    <a:pt x="172" y="72"/>
                  </a:lnTo>
                  <a:lnTo>
                    <a:pt x="172" y="72"/>
                  </a:lnTo>
                  <a:lnTo>
                    <a:pt x="168" y="76"/>
                  </a:lnTo>
                  <a:lnTo>
                    <a:pt x="168" y="76"/>
                  </a:lnTo>
                  <a:lnTo>
                    <a:pt x="168" y="76"/>
                  </a:lnTo>
                  <a:lnTo>
                    <a:pt x="168" y="76"/>
                  </a:lnTo>
                  <a:lnTo>
                    <a:pt x="168" y="72"/>
                  </a:lnTo>
                  <a:lnTo>
                    <a:pt x="164" y="72"/>
                  </a:lnTo>
                  <a:lnTo>
                    <a:pt x="164" y="72"/>
                  </a:lnTo>
                  <a:lnTo>
                    <a:pt x="164" y="72"/>
                  </a:lnTo>
                  <a:lnTo>
                    <a:pt x="160" y="72"/>
                  </a:lnTo>
                  <a:lnTo>
                    <a:pt x="160" y="72"/>
                  </a:lnTo>
                  <a:lnTo>
                    <a:pt x="156" y="72"/>
                  </a:lnTo>
                  <a:lnTo>
                    <a:pt x="156" y="72"/>
                  </a:lnTo>
                  <a:lnTo>
                    <a:pt x="156" y="72"/>
                  </a:lnTo>
                  <a:lnTo>
                    <a:pt x="156" y="72"/>
                  </a:lnTo>
                  <a:lnTo>
                    <a:pt x="152" y="72"/>
                  </a:lnTo>
                  <a:lnTo>
                    <a:pt x="152" y="72"/>
                  </a:lnTo>
                  <a:lnTo>
                    <a:pt x="152" y="72"/>
                  </a:lnTo>
                  <a:lnTo>
                    <a:pt x="152" y="72"/>
                  </a:lnTo>
                  <a:lnTo>
                    <a:pt x="152" y="72"/>
                  </a:lnTo>
                  <a:lnTo>
                    <a:pt x="146" y="76"/>
                  </a:lnTo>
                  <a:lnTo>
                    <a:pt x="146" y="76"/>
                  </a:lnTo>
                  <a:lnTo>
                    <a:pt x="146" y="76"/>
                  </a:lnTo>
                  <a:lnTo>
                    <a:pt x="146" y="76"/>
                  </a:lnTo>
                  <a:lnTo>
                    <a:pt x="146" y="76"/>
                  </a:lnTo>
                  <a:lnTo>
                    <a:pt x="146" y="76"/>
                  </a:lnTo>
                  <a:lnTo>
                    <a:pt x="146" y="76"/>
                  </a:lnTo>
                  <a:lnTo>
                    <a:pt x="146" y="78"/>
                  </a:lnTo>
                  <a:lnTo>
                    <a:pt x="146" y="78"/>
                  </a:lnTo>
                  <a:lnTo>
                    <a:pt x="146" y="78"/>
                  </a:lnTo>
                  <a:lnTo>
                    <a:pt x="142" y="78"/>
                  </a:lnTo>
                  <a:lnTo>
                    <a:pt x="142" y="78"/>
                  </a:lnTo>
                  <a:lnTo>
                    <a:pt x="142" y="78"/>
                  </a:lnTo>
                  <a:lnTo>
                    <a:pt x="142" y="78"/>
                  </a:lnTo>
                  <a:lnTo>
                    <a:pt x="138" y="78"/>
                  </a:lnTo>
                  <a:lnTo>
                    <a:pt x="138" y="78"/>
                  </a:lnTo>
                  <a:lnTo>
                    <a:pt x="138" y="82"/>
                  </a:lnTo>
                  <a:lnTo>
                    <a:pt x="138" y="82"/>
                  </a:lnTo>
                  <a:lnTo>
                    <a:pt x="138" y="82"/>
                  </a:lnTo>
                  <a:lnTo>
                    <a:pt x="134" y="82"/>
                  </a:lnTo>
                  <a:lnTo>
                    <a:pt x="134" y="78"/>
                  </a:lnTo>
                  <a:lnTo>
                    <a:pt x="134" y="78"/>
                  </a:lnTo>
                  <a:lnTo>
                    <a:pt x="134" y="78"/>
                  </a:lnTo>
                  <a:lnTo>
                    <a:pt x="134" y="78"/>
                  </a:lnTo>
                  <a:lnTo>
                    <a:pt x="134" y="78"/>
                  </a:lnTo>
                  <a:lnTo>
                    <a:pt x="134" y="78"/>
                  </a:lnTo>
                  <a:lnTo>
                    <a:pt x="130" y="82"/>
                  </a:lnTo>
                  <a:lnTo>
                    <a:pt x="130" y="82"/>
                  </a:lnTo>
                  <a:lnTo>
                    <a:pt x="130" y="86"/>
                  </a:lnTo>
                  <a:lnTo>
                    <a:pt x="130" y="86"/>
                  </a:lnTo>
                  <a:lnTo>
                    <a:pt x="134" y="86"/>
                  </a:lnTo>
                  <a:lnTo>
                    <a:pt x="130" y="90"/>
                  </a:lnTo>
                  <a:lnTo>
                    <a:pt x="130" y="90"/>
                  </a:lnTo>
                  <a:lnTo>
                    <a:pt x="134" y="90"/>
                  </a:lnTo>
                  <a:lnTo>
                    <a:pt x="134" y="90"/>
                  </a:lnTo>
                  <a:lnTo>
                    <a:pt x="134" y="90"/>
                  </a:lnTo>
                  <a:lnTo>
                    <a:pt x="134" y="90"/>
                  </a:lnTo>
                  <a:lnTo>
                    <a:pt x="134" y="94"/>
                  </a:lnTo>
                  <a:lnTo>
                    <a:pt x="134" y="94"/>
                  </a:lnTo>
                  <a:lnTo>
                    <a:pt x="134" y="94"/>
                  </a:lnTo>
                  <a:lnTo>
                    <a:pt x="134" y="94"/>
                  </a:lnTo>
                  <a:lnTo>
                    <a:pt x="134" y="94"/>
                  </a:lnTo>
                  <a:lnTo>
                    <a:pt x="134" y="94"/>
                  </a:lnTo>
                  <a:lnTo>
                    <a:pt x="134" y="94"/>
                  </a:lnTo>
                  <a:lnTo>
                    <a:pt x="130" y="94"/>
                  </a:lnTo>
                  <a:lnTo>
                    <a:pt x="130" y="94"/>
                  </a:lnTo>
                  <a:lnTo>
                    <a:pt x="130" y="94"/>
                  </a:lnTo>
                  <a:lnTo>
                    <a:pt x="130" y="94"/>
                  </a:lnTo>
                  <a:lnTo>
                    <a:pt x="130" y="94"/>
                  </a:lnTo>
                  <a:lnTo>
                    <a:pt x="130" y="94"/>
                  </a:lnTo>
                  <a:lnTo>
                    <a:pt x="126" y="98"/>
                  </a:lnTo>
                  <a:lnTo>
                    <a:pt x="126" y="98"/>
                  </a:lnTo>
                  <a:lnTo>
                    <a:pt x="126" y="98"/>
                  </a:lnTo>
                  <a:lnTo>
                    <a:pt x="126" y="98"/>
                  </a:lnTo>
                  <a:lnTo>
                    <a:pt x="126" y="98"/>
                  </a:lnTo>
                  <a:lnTo>
                    <a:pt x="126" y="98"/>
                  </a:lnTo>
                  <a:lnTo>
                    <a:pt x="122" y="102"/>
                  </a:lnTo>
                  <a:lnTo>
                    <a:pt x="122" y="102"/>
                  </a:lnTo>
                  <a:lnTo>
                    <a:pt x="122" y="102"/>
                  </a:lnTo>
                  <a:lnTo>
                    <a:pt x="122" y="102"/>
                  </a:lnTo>
                  <a:lnTo>
                    <a:pt x="122" y="102"/>
                  </a:lnTo>
                  <a:lnTo>
                    <a:pt x="118" y="102"/>
                  </a:lnTo>
                  <a:lnTo>
                    <a:pt x="116" y="102"/>
                  </a:lnTo>
                  <a:lnTo>
                    <a:pt x="116" y="102"/>
                  </a:lnTo>
                  <a:lnTo>
                    <a:pt x="116" y="104"/>
                  </a:lnTo>
                  <a:lnTo>
                    <a:pt x="116" y="104"/>
                  </a:lnTo>
                  <a:lnTo>
                    <a:pt x="116" y="104"/>
                  </a:lnTo>
                  <a:lnTo>
                    <a:pt x="116" y="104"/>
                  </a:lnTo>
                  <a:lnTo>
                    <a:pt x="116" y="104"/>
                  </a:lnTo>
                  <a:lnTo>
                    <a:pt x="116" y="108"/>
                  </a:lnTo>
                  <a:lnTo>
                    <a:pt x="116" y="108"/>
                  </a:lnTo>
                  <a:lnTo>
                    <a:pt x="112" y="108"/>
                  </a:lnTo>
                  <a:lnTo>
                    <a:pt x="112" y="108"/>
                  </a:lnTo>
                  <a:lnTo>
                    <a:pt x="112" y="108"/>
                  </a:lnTo>
                  <a:lnTo>
                    <a:pt x="112" y="112"/>
                  </a:lnTo>
                  <a:lnTo>
                    <a:pt x="112" y="112"/>
                  </a:lnTo>
                  <a:lnTo>
                    <a:pt x="112" y="112"/>
                  </a:lnTo>
                  <a:lnTo>
                    <a:pt x="112" y="112"/>
                  </a:lnTo>
                  <a:lnTo>
                    <a:pt x="108" y="112"/>
                  </a:lnTo>
                  <a:lnTo>
                    <a:pt x="108" y="112"/>
                  </a:lnTo>
                  <a:lnTo>
                    <a:pt x="108" y="112"/>
                  </a:lnTo>
                  <a:lnTo>
                    <a:pt x="104" y="112"/>
                  </a:lnTo>
                  <a:lnTo>
                    <a:pt x="104" y="112"/>
                  </a:lnTo>
                  <a:lnTo>
                    <a:pt x="104" y="112"/>
                  </a:lnTo>
                  <a:lnTo>
                    <a:pt x="104" y="116"/>
                  </a:lnTo>
                  <a:lnTo>
                    <a:pt x="100" y="116"/>
                  </a:lnTo>
                  <a:lnTo>
                    <a:pt x="100" y="116"/>
                  </a:lnTo>
                  <a:lnTo>
                    <a:pt x="100" y="116"/>
                  </a:lnTo>
                  <a:lnTo>
                    <a:pt x="100" y="116"/>
                  </a:lnTo>
                  <a:lnTo>
                    <a:pt x="100" y="116"/>
                  </a:lnTo>
                  <a:lnTo>
                    <a:pt x="100" y="116"/>
                  </a:lnTo>
                  <a:lnTo>
                    <a:pt x="100" y="116"/>
                  </a:lnTo>
                  <a:lnTo>
                    <a:pt x="100" y="116"/>
                  </a:lnTo>
                  <a:lnTo>
                    <a:pt x="96" y="116"/>
                  </a:lnTo>
                  <a:lnTo>
                    <a:pt x="96" y="116"/>
                  </a:lnTo>
                  <a:lnTo>
                    <a:pt x="96" y="116"/>
                  </a:lnTo>
                  <a:lnTo>
                    <a:pt x="92" y="116"/>
                  </a:lnTo>
                  <a:lnTo>
                    <a:pt x="92" y="116"/>
                  </a:lnTo>
                  <a:lnTo>
                    <a:pt x="92" y="120"/>
                  </a:lnTo>
                  <a:lnTo>
                    <a:pt x="92" y="120"/>
                  </a:lnTo>
                  <a:lnTo>
                    <a:pt x="92" y="120"/>
                  </a:lnTo>
                  <a:lnTo>
                    <a:pt x="92" y="120"/>
                  </a:lnTo>
                  <a:lnTo>
                    <a:pt x="92" y="120"/>
                  </a:lnTo>
                  <a:lnTo>
                    <a:pt x="92" y="120"/>
                  </a:lnTo>
                  <a:lnTo>
                    <a:pt x="90" y="120"/>
                  </a:lnTo>
                  <a:lnTo>
                    <a:pt x="90" y="120"/>
                  </a:lnTo>
                  <a:lnTo>
                    <a:pt x="90" y="120"/>
                  </a:lnTo>
                  <a:lnTo>
                    <a:pt x="86" y="120"/>
                  </a:lnTo>
                  <a:lnTo>
                    <a:pt x="86" y="120"/>
                  </a:lnTo>
                  <a:lnTo>
                    <a:pt x="86" y="120"/>
                  </a:lnTo>
                  <a:lnTo>
                    <a:pt x="82" y="120"/>
                  </a:lnTo>
                  <a:lnTo>
                    <a:pt x="82" y="120"/>
                  </a:lnTo>
                  <a:lnTo>
                    <a:pt x="82" y="120"/>
                  </a:lnTo>
                  <a:lnTo>
                    <a:pt x="82" y="120"/>
                  </a:lnTo>
                  <a:lnTo>
                    <a:pt x="82" y="124"/>
                  </a:lnTo>
                  <a:lnTo>
                    <a:pt x="82" y="124"/>
                  </a:lnTo>
                  <a:lnTo>
                    <a:pt x="82" y="124"/>
                  </a:lnTo>
                  <a:lnTo>
                    <a:pt x="78" y="124"/>
                  </a:lnTo>
                  <a:lnTo>
                    <a:pt x="78" y="124"/>
                  </a:lnTo>
                  <a:lnTo>
                    <a:pt x="78" y="124"/>
                  </a:lnTo>
                  <a:lnTo>
                    <a:pt x="78" y="124"/>
                  </a:lnTo>
                  <a:lnTo>
                    <a:pt x="78" y="124"/>
                  </a:lnTo>
                  <a:lnTo>
                    <a:pt x="78" y="124"/>
                  </a:lnTo>
                  <a:lnTo>
                    <a:pt x="78" y="124"/>
                  </a:lnTo>
                  <a:lnTo>
                    <a:pt x="78" y="124"/>
                  </a:lnTo>
                  <a:lnTo>
                    <a:pt x="74" y="124"/>
                  </a:lnTo>
                  <a:lnTo>
                    <a:pt x="74" y="128"/>
                  </a:lnTo>
                  <a:lnTo>
                    <a:pt x="70" y="128"/>
                  </a:lnTo>
                  <a:lnTo>
                    <a:pt x="70" y="130"/>
                  </a:lnTo>
                  <a:lnTo>
                    <a:pt x="70" y="130"/>
                  </a:lnTo>
                  <a:lnTo>
                    <a:pt x="66" y="130"/>
                  </a:lnTo>
                  <a:lnTo>
                    <a:pt x="66" y="130"/>
                  </a:lnTo>
                  <a:lnTo>
                    <a:pt x="66" y="130"/>
                  </a:lnTo>
                  <a:lnTo>
                    <a:pt x="66" y="130"/>
                  </a:lnTo>
                  <a:lnTo>
                    <a:pt x="66" y="134"/>
                  </a:lnTo>
                  <a:lnTo>
                    <a:pt x="66" y="134"/>
                  </a:lnTo>
                  <a:lnTo>
                    <a:pt x="66" y="134"/>
                  </a:lnTo>
                  <a:lnTo>
                    <a:pt x="62" y="134"/>
                  </a:lnTo>
                  <a:lnTo>
                    <a:pt x="62" y="134"/>
                  </a:lnTo>
                  <a:lnTo>
                    <a:pt x="62" y="134"/>
                  </a:lnTo>
                  <a:lnTo>
                    <a:pt x="62" y="150"/>
                  </a:lnTo>
                  <a:lnTo>
                    <a:pt x="62" y="154"/>
                  </a:lnTo>
                  <a:lnTo>
                    <a:pt x="56" y="154"/>
                  </a:lnTo>
                  <a:lnTo>
                    <a:pt x="56" y="154"/>
                  </a:lnTo>
                  <a:lnTo>
                    <a:pt x="48" y="154"/>
                  </a:lnTo>
                  <a:lnTo>
                    <a:pt x="48" y="154"/>
                  </a:lnTo>
                  <a:lnTo>
                    <a:pt x="44" y="154"/>
                  </a:lnTo>
                  <a:lnTo>
                    <a:pt x="44" y="154"/>
                  </a:lnTo>
                  <a:lnTo>
                    <a:pt x="44" y="154"/>
                  </a:lnTo>
                  <a:lnTo>
                    <a:pt x="44" y="154"/>
                  </a:lnTo>
                  <a:lnTo>
                    <a:pt x="44" y="154"/>
                  </a:lnTo>
                  <a:lnTo>
                    <a:pt x="40" y="154"/>
                  </a:lnTo>
                  <a:lnTo>
                    <a:pt x="4" y="154"/>
                  </a:lnTo>
                  <a:lnTo>
                    <a:pt x="0" y="154"/>
                  </a:lnTo>
                  <a:lnTo>
                    <a:pt x="0" y="154"/>
                  </a:lnTo>
                  <a:lnTo>
                    <a:pt x="0" y="154"/>
                  </a:lnTo>
                  <a:lnTo>
                    <a:pt x="0" y="154"/>
                  </a:lnTo>
                  <a:lnTo>
                    <a:pt x="0" y="154"/>
                  </a:lnTo>
                  <a:lnTo>
                    <a:pt x="0" y="154"/>
                  </a:lnTo>
                  <a:lnTo>
                    <a:pt x="0" y="154"/>
                  </a:lnTo>
                  <a:lnTo>
                    <a:pt x="4" y="154"/>
                  </a:lnTo>
                  <a:lnTo>
                    <a:pt x="4" y="154"/>
                  </a:lnTo>
                  <a:lnTo>
                    <a:pt x="4" y="150"/>
                  </a:lnTo>
                  <a:lnTo>
                    <a:pt x="4" y="150"/>
                  </a:lnTo>
                  <a:lnTo>
                    <a:pt x="4" y="150"/>
                  </a:lnTo>
                  <a:lnTo>
                    <a:pt x="4" y="150"/>
                  </a:lnTo>
                  <a:lnTo>
                    <a:pt x="4" y="150"/>
                  </a:lnTo>
                  <a:lnTo>
                    <a:pt x="4" y="150"/>
                  </a:lnTo>
                  <a:lnTo>
                    <a:pt x="6" y="150"/>
                  </a:lnTo>
                  <a:lnTo>
                    <a:pt x="6" y="150"/>
                  </a:lnTo>
                  <a:lnTo>
                    <a:pt x="6" y="150"/>
                  </a:lnTo>
                  <a:lnTo>
                    <a:pt x="10" y="146"/>
                  </a:lnTo>
                  <a:lnTo>
                    <a:pt x="14" y="146"/>
                  </a:lnTo>
                  <a:lnTo>
                    <a:pt x="18" y="146"/>
                  </a:lnTo>
                  <a:lnTo>
                    <a:pt x="18" y="146"/>
                  </a:lnTo>
                  <a:lnTo>
                    <a:pt x="22" y="142"/>
                  </a:lnTo>
                  <a:lnTo>
                    <a:pt x="22" y="142"/>
                  </a:lnTo>
                  <a:lnTo>
                    <a:pt x="22" y="142"/>
                  </a:lnTo>
                  <a:lnTo>
                    <a:pt x="26" y="142"/>
                  </a:lnTo>
                  <a:lnTo>
                    <a:pt x="26" y="138"/>
                  </a:lnTo>
                  <a:lnTo>
                    <a:pt x="26" y="138"/>
                  </a:lnTo>
                  <a:lnTo>
                    <a:pt x="30" y="134"/>
                  </a:lnTo>
                  <a:lnTo>
                    <a:pt x="30" y="134"/>
                  </a:lnTo>
                  <a:lnTo>
                    <a:pt x="30" y="134"/>
                  </a:lnTo>
                  <a:lnTo>
                    <a:pt x="30" y="134"/>
                  </a:lnTo>
                  <a:lnTo>
                    <a:pt x="34" y="134"/>
                  </a:lnTo>
                  <a:lnTo>
                    <a:pt x="34" y="130"/>
                  </a:lnTo>
                  <a:lnTo>
                    <a:pt x="36" y="130"/>
                  </a:lnTo>
                  <a:lnTo>
                    <a:pt x="36" y="130"/>
                  </a:lnTo>
                  <a:lnTo>
                    <a:pt x="36" y="130"/>
                  </a:lnTo>
                  <a:lnTo>
                    <a:pt x="36" y="130"/>
                  </a:lnTo>
                  <a:lnTo>
                    <a:pt x="36" y="130"/>
                  </a:lnTo>
                  <a:lnTo>
                    <a:pt x="36" y="128"/>
                  </a:lnTo>
                  <a:lnTo>
                    <a:pt x="36" y="128"/>
                  </a:lnTo>
                  <a:lnTo>
                    <a:pt x="40" y="128"/>
                  </a:lnTo>
                  <a:lnTo>
                    <a:pt x="40" y="128"/>
                  </a:lnTo>
                  <a:lnTo>
                    <a:pt x="40" y="124"/>
                  </a:lnTo>
                  <a:lnTo>
                    <a:pt x="40" y="124"/>
                  </a:lnTo>
                  <a:lnTo>
                    <a:pt x="40" y="124"/>
                  </a:lnTo>
                  <a:lnTo>
                    <a:pt x="40" y="124"/>
                  </a:lnTo>
                  <a:lnTo>
                    <a:pt x="44" y="124"/>
                  </a:lnTo>
                  <a:lnTo>
                    <a:pt x="44" y="120"/>
                  </a:lnTo>
                  <a:lnTo>
                    <a:pt x="44" y="120"/>
                  </a:lnTo>
                  <a:lnTo>
                    <a:pt x="44" y="120"/>
                  </a:lnTo>
                  <a:lnTo>
                    <a:pt x="44" y="120"/>
                  </a:lnTo>
                  <a:lnTo>
                    <a:pt x="48" y="116"/>
                  </a:lnTo>
                  <a:lnTo>
                    <a:pt x="48" y="116"/>
                  </a:lnTo>
                  <a:lnTo>
                    <a:pt x="48" y="116"/>
                  </a:lnTo>
                  <a:lnTo>
                    <a:pt x="48" y="112"/>
                  </a:lnTo>
                  <a:lnTo>
                    <a:pt x="48" y="112"/>
                  </a:lnTo>
                  <a:lnTo>
                    <a:pt x="48" y="112"/>
                  </a:lnTo>
                  <a:lnTo>
                    <a:pt x="48" y="108"/>
                  </a:lnTo>
                  <a:lnTo>
                    <a:pt x="48" y="108"/>
                  </a:lnTo>
                  <a:lnTo>
                    <a:pt x="52" y="104"/>
                  </a:lnTo>
                  <a:lnTo>
                    <a:pt x="52" y="104"/>
                  </a:lnTo>
                  <a:lnTo>
                    <a:pt x="48" y="102"/>
                  </a:lnTo>
                  <a:lnTo>
                    <a:pt x="48" y="102"/>
                  </a:lnTo>
                  <a:lnTo>
                    <a:pt x="48" y="102"/>
                  </a:lnTo>
                  <a:lnTo>
                    <a:pt x="48" y="98"/>
                  </a:lnTo>
                  <a:lnTo>
                    <a:pt x="48" y="98"/>
                  </a:lnTo>
                  <a:lnTo>
                    <a:pt x="48" y="98"/>
                  </a:lnTo>
                  <a:lnTo>
                    <a:pt x="48" y="98"/>
                  </a:lnTo>
                  <a:lnTo>
                    <a:pt x="48" y="98"/>
                  </a:lnTo>
                  <a:lnTo>
                    <a:pt x="48" y="94"/>
                  </a:lnTo>
                  <a:lnTo>
                    <a:pt x="48" y="90"/>
                  </a:lnTo>
                  <a:lnTo>
                    <a:pt x="48" y="90"/>
                  </a:lnTo>
                  <a:lnTo>
                    <a:pt x="48" y="90"/>
                  </a:lnTo>
                  <a:lnTo>
                    <a:pt x="48" y="90"/>
                  </a:lnTo>
                  <a:lnTo>
                    <a:pt x="48" y="90"/>
                  </a:lnTo>
                  <a:lnTo>
                    <a:pt x="48" y="86"/>
                  </a:lnTo>
                  <a:lnTo>
                    <a:pt x="48" y="86"/>
                  </a:lnTo>
                  <a:lnTo>
                    <a:pt x="48" y="86"/>
                  </a:lnTo>
                  <a:lnTo>
                    <a:pt x="48" y="82"/>
                  </a:lnTo>
                  <a:lnTo>
                    <a:pt x="48" y="82"/>
                  </a:lnTo>
                  <a:lnTo>
                    <a:pt x="48" y="82"/>
                  </a:lnTo>
                  <a:lnTo>
                    <a:pt x="48" y="82"/>
                  </a:lnTo>
                  <a:lnTo>
                    <a:pt x="48" y="78"/>
                  </a:lnTo>
                  <a:lnTo>
                    <a:pt x="48" y="78"/>
                  </a:lnTo>
                  <a:lnTo>
                    <a:pt x="48" y="78"/>
                  </a:lnTo>
                  <a:lnTo>
                    <a:pt x="52" y="76"/>
                  </a:lnTo>
                  <a:lnTo>
                    <a:pt x="52" y="76"/>
                  </a:lnTo>
                  <a:lnTo>
                    <a:pt x="52" y="76"/>
                  </a:lnTo>
                  <a:lnTo>
                    <a:pt x="56" y="72"/>
                  </a:lnTo>
                  <a:lnTo>
                    <a:pt x="56" y="72"/>
                  </a:lnTo>
                  <a:lnTo>
                    <a:pt x="56" y="68"/>
                  </a:lnTo>
                  <a:lnTo>
                    <a:pt x="56" y="64"/>
                  </a:lnTo>
                  <a:lnTo>
                    <a:pt x="56" y="64"/>
                  </a:lnTo>
                  <a:lnTo>
                    <a:pt x="56" y="64"/>
                  </a:lnTo>
                  <a:lnTo>
                    <a:pt x="56" y="64"/>
                  </a:lnTo>
                  <a:lnTo>
                    <a:pt x="56" y="64"/>
                  </a:lnTo>
                  <a:lnTo>
                    <a:pt x="60" y="60"/>
                  </a:lnTo>
                  <a:lnTo>
                    <a:pt x="60" y="60"/>
                  </a:lnTo>
                  <a:lnTo>
                    <a:pt x="60" y="60"/>
                  </a:lnTo>
                  <a:lnTo>
                    <a:pt x="60" y="60"/>
                  </a:lnTo>
                  <a:lnTo>
                    <a:pt x="60" y="56"/>
                  </a:lnTo>
                  <a:lnTo>
                    <a:pt x="62" y="56"/>
                  </a:lnTo>
                  <a:lnTo>
                    <a:pt x="62" y="52"/>
                  </a:lnTo>
                  <a:lnTo>
                    <a:pt x="62" y="52"/>
                  </a:lnTo>
                  <a:lnTo>
                    <a:pt x="62" y="52"/>
                  </a:lnTo>
                  <a:lnTo>
                    <a:pt x="66" y="52"/>
                  </a:lnTo>
                  <a:lnTo>
                    <a:pt x="66" y="52"/>
                  </a:lnTo>
                  <a:lnTo>
                    <a:pt x="66" y="52"/>
                  </a:lnTo>
                  <a:lnTo>
                    <a:pt x="66" y="52"/>
                  </a:lnTo>
                  <a:lnTo>
                    <a:pt x="66" y="52"/>
                  </a:lnTo>
                  <a:lnTo>
                    <a:pt x="66" y="50"/>
                  </a:lnTo>
                  <a:lnTo>
                    <a:pt x="66" y="50"/>
                  </a:lnTo>
                  <a:lnTo>
                    <a:pt x="66" y="50"/>
                  </a:lnTo>
                  <a:lnTo>
                    <a:pt x="70" y="50"/>
                  </a:lnTo>
                  <a:lnTo>
                    <a:pt x="70" y="50"/>
                  </a:lnTo>
                  <a:lnTo>
                    <a:pt x="70" y="50"/>
                  </a:lnTo>
                  <a:lnTo>
                    <a:pt x="74" y="50"/>
                  </a:lnTo>
                  <a:lnTo>
                    <a:pt x="74" y="46"/>
                  </a:lnTo>
                  <a:lnTo>
                    <a:pt x="74" y="46"/>
                  </a:lnTo>
                  <a:lnTo>
                    <a:pt x="78" y="46"/>
                  </a:lnTo>
                  <a:lnTo>
                    <a:pt x="78" y="46"/>
                  </a:lnTo>
                  <a:lnTo>
                    <a:pt x="78" y="46"/>
                  </a:lnTo>
                  <a:lnTo>
                    <a:pt x="82" y="46"/>
                  </a:lnTo>
                  <a:lnTo>
                    <a:pt x="82" y="42"/>
                  </a:lnTo>
                  <a:lnTo>
                    <a:pt x="86" y="42"/>
                  </a:lnTo>
                  <a:lnTo>
                    <a:pt x="86" y="42"/>
                  </a:lnTo>
                  <a:lnTo>
                    <a:pt x="86" y="42"/>
                  </a:lnTo>
                  <a:lnTo>
                    <a:pt x="86" y="42"/>
                  </a:lnTo>
                  <a:lnTo>
                    <a:pt x="86" y="42"/>
                  </a:lnTo>
                  <a:lnTo>
                    <a:pt x="90" y="38"/>
                  </a:lnTo>
                  <a:lnTo>
                    <a:pt x="90" y="38"/>
                  </a:lnTo>
                  <a:lnTo>
                    <a:pt x="90" y="38"/>
                  </a:lnTo>
                  <a:lnTo>
                    <a:pt x="90" y="38"/>
                  </a:lnTo>
                  <a:lnTo>
                    <a:pt x="92" y="34"/>
                  </a:lnTo>
                  <a:lnTo>
                    <a:pt x="92" y="34"/>
                  </a:lnTo>
                  <a:lnTo>
                    <a:pt x="92" y="30"/>
                  </a:lnTo>
                  <a:lnTo>
                    <a:pt x="92" y="30"/>
                  </a:lnTo>
                  <a:lnTo>
                    <a:pt x="92" y="30"/>
                  </a:lnTo>
                  <a:lnTo>
                    <a:pt x="92" y="26"/>
                  </a:lnTo>
                  <a:lnTo>
                    <a:pt x="96" y="22"/>
                  </a:lnTo>
                  <a:lnTo>
                    <a:pt x="96" y="22"/>
                  </a:lnTo>
                  <a:lnTo>
                    <a:pt x="96" y="22"/>
                  </a:lnTo>
                  <a:lnTo>
                    <a:pt x="96" y="22"/>
                  </a:lnTo>
                  <a:lnTo>
                    <a:pt x="96" y="20"/>
                  </a:lnTo>
                  <a:lnTo>
                    <a:pt x="96" y="20"/>
                  </a:lnTo>
                  <a:lnTo>
                    <a:pt x="96" y="20"/>
                  </a:lnTo>
                  <a:lnTo>
                    <a:pt x="100" y="16"/>
                  </a:lnTo>
                  <a:lnTo>
                    <a:pt x="100" y="12"/>
                  </a:lnTo>
                  <a:lnTo>
                    <a:pt x="100" y="12"/>
                  </a:lnTo>
                  <a:lnTo>
                    <a:pt x="100" y="8"/>
                  </a:lnTo>
                  <a:lnTo>
                    <a:pt x="100" y="8"/>
                  </a:lnTo>
                  <a:lnTo>
                    <a:pt x="100" y="4"/>
                  </a:lnTo>
                  <a:lnTo>
                    <a:pt x="104" y="4"/>
                  </a:lnTo>
                  <a:lnTo>
                    <a:pt x="104" y="4"/>
                  </a:lnTo>
                  <a:lnTo>
                    <a:pt x="104" y="4"/>
                  </a:lnTo>
                  <a:lnTo>
                    <a:pt x="108" y="4"/>
                  </a:lnTo>
                  <a:lnTo>
                    <a:pt x="108" y="4"/>
                  </a:lnTo>
                  <a:lnTo>
                    <a:pt x="108" y="4"/>
                  </a:lnTo>
                  <a:lnTo>
                    <a:pt x="108" y="0"/>
                  </a:lnTo>
                  <a:lnTo>
                    <a:pt x="108" y="0"/>
                  </a:lnTo>
                  <a:lnTo>
                    <a:pt x="108" y="0"/>
                  </a:lnTo>
                  <a:lnTo>
                    <a:pt x="112" y="0"/>
                  </a:lnTo>
                  <a:lnTo>
                    <a:pt x="112" y="0"/>
                  </a:lnTo>
                  <a:lnTo>
                    <a:pt x="112" y="4"/>
                  </a:lnTo>
                  <a:lnTo>
                    <a:pt x="112" y="4"/>
                  </a:lnTo>
                  <a:lnTo>
                    <a:pt x="112" y="4"/>
                  </a:lnTo>
                  <a:lnTo>
                    <a:pt x="112" y="4"/>
                  </a:lnTo>
                  <a:lnTo>
                    <a:pt x="112" y="4"/>
                  </a:lnTo>
                  <a:lnTo>
                    <a:pt x="112" y="4"/>
                  </a:lnTo>
                  <a:lnTo>
                    <a:pt x="112" y="4"/>
                  </a:lnTo>
                  <a:lnTo>
                    <a:pt x="112" y="8"/>
                  </a:lnTo>
                  <a:lnTo>
                    <a:pt x="112" y="8"/>
                  </a:lnTo>
                  <a:lnTo>
                    <a:pt x="116" y="12"/>
                  </a:lnTo>
                  <a:lnTo>
                    <a:pt x="116" y="12"/>
                  </a:lnTo>
                  <a:lnTo>
                    <a:pt x="118" y="16"/>
                  </a:lnTo>
                  <a:lnTo>
                    <a:pt x="118" y="16"/>
                  </a:lnTo>
                  <a:lnTo>
                    <a:pt x="118" y="16"/>
                  </a:lnTo>
                  <a:lnTo>
                    <a:pt x="122" y="16"/>
                  </a:lnTo>
                  <a:lnTo>
                    <a:pt x="122" y="16"/>
                  </a:lnTo>
                  <a:lnTo>
                    <a:pt x="122" y="16"/>
                  </a:lnTo>
                  <a:lnTo>
                    <a:pt x="122" y="1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80" name="Freeform 159">
              <a:extLst>
                <a:ext uri="{FF2B5EF4-FFF2-40B4-BE49-F238E27FC236}">
                  <a16:creationId xmlns:a16="http://schemas.microsoft.com/office/drawing/2014/main" id="{C3564AB8-AC18-859A-C049-FED6DCB1303D}"/>
                </a:ext>
              </a:extLst>
            </p:cNvPr>
            <p:cNvSpPr>
              <a:spLocks noEditPoints="1"/>
            </p:cNvSpPr>
            <p:nvPr/>
          </p:nvSpPr>
          <p:spPr bwMode="auto">
            <a:xfrm>
              <a:off x="5073650" y="4845118"/>
              <a:ext cx="238125" cy="457200"/>
            </a:xfrm>
            <a:custGeom>
              <a:avLst/>
              <a:gdLst>
                <a:gd name="T0" fmla="*/ 22 w 150"/>
                <a:gd name="T1" fmla="*/ 274 h 288"/>
                <a:gd name="T2" fmla="*/ 22 w 150"/>
                <a:gd name="T3" fmla="*/ 254 h 288"/>
                <a:gd name="T4" fmla="*/ 22 w 150"/>
                <a:gd name="T5" fmla="*/ 240 h 288"/>
                <a:gd name="T6" fmla="*/ 18 w 150"/>
                <a:gd name="T7" fmla="*/ 226 h 288"/>
                <a:gd name="T8" fmla="*/ 22 w 150"/>
                <a:gd name="T9" fmla="*/ 198 h 288"/>
                <a:gd name="T10" fmla="*/ 34 w 150"/>
                <a:gd name="T11" fmla="*/ 176 h 288"/>
                <a:gd name="T12" fmla="*/ 38 w 150"/>
                <a:gd name="T13" fmla="*/ 158 h 288"/>
                <a:gd name="T14" fmla="*/ 38 w 150"/>
                <a:gd name="T15" fmla="*/ 146 h 288"/>
                <a:gd name="T16" fmla="*/ 42 w 150"/>
                <a:gd name="T17" fmla="*/ 136 h 288"/>
                <a:gd name="T18" fmla="*/ 38 w 150"/>
                <a:gd name="T19" fmla="*/ 120 h 288"/>
                <a:gd name="T20" fmla="*/ 34 w 150"/>
                <a:gd name="T21" fmla="*/ 106 h 288"/>
                <a:gd name="T22" fmla="*/ 22 w 150"/>
                <a:gd name="T23" fmla="*/ 98 h 288"/>
                <a:gd name="T24" fmla="*/ 8 w 150"/>
                <a:gd name="T25" fmla="*/ 94 h 288"/>
                <a:gd name="T26" fmla="*/ 0 w 150"/>
                <a:gd name="T27" fmla="*/ 80 h 288"/>
                <a:gd name="T28" fmla="*/ 12 w 150"/>
                <a:gd name="T29" fmla="*/ 72 h 288"/>
                <a:gd name="T30" fmla="*/ 26 w 150"/>
                <a:gd name="T31" fmla="*/ 68 h 288"/>
                <a:gd name="T32" fmla="*/ 44 w 150"/>
                <a:gd name="T33" fmla="*/ 64 h 288"/>
                <a:gd name="T34" fmla="*/ 60 w 150"/>
                <a:gd name="T35" fmla="*/ 68 h 288"/>
                <a:gd name="T36" fmla="*/ 60 w 150"/>
                <a:gd name="T37" fmla="*/ 86 h 288"/>
                <a:gd name="T38" fmla="*/ 60 w 150"/>
                <a:gd name="T39" fmla="*/ 102 h 288"/>
                <a:gd name="T40" fmla="*/ 68 w 150"/>
                <a:gd name="T41" fmla="*/ 116 h 288"/>
                <a:gd name="T42" fmla="*/ 68 w 150"/>
                <a:gd name="T43" fmla="*/ 106 h 288"/>
                <a:gd name="T44" fmla="*/ 78 w 150"/>
                <a:gd name="T45" fmla="*/ 98 h 288"/>
                <a:gd name="T46" fmla="*/ 78 w 150"/>
                <a:gd name="T47" fmla="*/ 76 h 288"/>
                <a:gd name="T48" fmla="*/ 68 w 150"/>
                <a:gd name="T49" fmla="*/ 52 h 288"/>
                <a:gd name="T50" fmla="*/ 60 w 150"/>
                <a:gd name="T51" fmla="*/ 38 h 288"/>
                <a:gd name="T52" fmla="*/ 60 w 150"/>
                <a:gd name="T53" fmla="*/ 26 h 288"/>
                <a:gd name="T54" fmla="*/ 70 w 150"/>
                <a:gd name="T55" fmla="*/ 20 h 288"/>
                <a:gd name="T56" fmla="*/ 90 w 150"/>
                <a:gd name="T57" fmla="*/ 20 h 288"/>
                <a:gd name="T58" fmla="*/ 108 w 150"/>
                <a:gd name="T59" fmla="*/ 20 h 288"/>
                <a:gd name="T60" fmla="*/ 112 w 150"/>
                <a:gd name="T61" fmla="*/ 12 h 288"/>
                <a:gd name="T62" fmla="*/ 128 w 150"/>
                <a:gd name="T63" fmla="*/ 12 h 288"/>
                <a:gd name="T64" fmla="*/ 138 w 150"/>
                <a:gd name="T65" fmla="*/ 4 h 288"/>
                <a:gd name="T66" fmla="*/ 146 w 150"/>
                <a:gd name="T67" fmla="*/ 12 h 288"/>
                <a:gd name="T68" fmla="*/ 146 w 150"/>
                <a:gd name="T69" fmla="*/ 24 h 288"/>
                <a:gd name="T70" fmla="*/ 142 w 150"/>
                <a:gd name="T71" fmla="*/ 42 h 288"/>
                <a:gd name="T72" fmla="*/ 146 w 150"/>
                <a:gd name="T73" fmla="*/ 56 h 288"/>
                <a:gd name="T74" fmla="*/ 146 w 150"/>
                <a:gd name="T75" fmla="*/ 68 h 288"/>
                <a:gd name="T76" fmla="*/ 146 w 150"/>
                <a:gd name="T77" fmla="*/ 80 h 288"/>
                <a:gd name="T78" fmla="*/ 142 w 150"/>
                <a:gd name="T79" fmla="*/ 86 h 288"/>
                <a:gd name="T80" fmla="*/ 134 w 150"/>
                <a:gd name="T81" fmla="*/ 102 h 288"/>
                <a:gd name="T82" fmla="*/ 124 w 150"/>
                <a:gd name="T83" fmla="*/ 112 h 288"/>
                <a:gd name="T84" fmla="*/ 108 w 150"/>
                <a:gd name="T85" fmla="*/ 120 h 288"/>
                <a:gd name="T86" fmla="*/ 94 w 150"/>
                <a:gd name="T87" fmla="*/ 132 h 288"/>
                <a:gd name="T88" fmla="*/ 86 w 150"/>
                <a:gd name="T89" fmla="*/ 140 h 288"/>
                <a:gd name="T90" fmla="*/ 82 w 150"/>
                <a:gd name="T91" fmla="*/ 146 h 288"/>
                <a:gd name="T92" fmla="*/ 70 w 150"/>
                <a:gd name="T93" fmla="*/ 158 h 288"/>
                <a:gd name="T94" fmla="*/ 64 w 150"/>
                <a:gd name="T95" fmla="*/ 162 h 288"/>
                <a:gd name="T96" fmla="*/ 68 w 150"/>
                <a:gd name="T97" fmla="*/ 176 h 288"/>
                <a:gd name="T98" fmla="*/ 70 w 150"/>
                <a:gd name="T99" fmla="*/ 192 h 288"/>
                <a:gd name="T100" fmla="*/ 70 w 150"/>
                <a:gd name="T101" fmla="*/ 210 h 288"/>
                <a:gd name="T102" fmla="*/ 74 w 150"/>
                <a:gd name="T103" fmla="*/ 210 h 288"/>
                <a:gd name="T104" fmla="*/ 70 w 150"/>
                <a:gd name="T105" fmla="*/ 228 h 288"/>
                <a:gd name="T106" fmla="*/ 74 w 150"/>
                <a:gd name="T107" fmla="*/ 236 h 288"/>
                <a:gd name="T108" fmla="*/ 68 w 150"/>
                <a:gd name="T109" fmla="*/ 248 h 288"/>
                <a:gd name="T110" fmla="*/ 52 w 150"/>
                <a:gd name="T111" fmla="*/ 254 h 288"/>
                <a:gd name="T112" fmla="*/ 38 w 150"/>
                <a:gd name="T113" fmla="*/ 262 h 288"/>
                <a:gd name="T114" fmla="*/ 34 w 150"/>
                <a:gd name="T115" fmla="*/ 278 h 288"/>
                <a:gd name="T116" fmla="*/ 38 w 150"/>
                <a:gd name="T117" fmla="*/ 288 h 288"/>
                <a:gd name="T118" fmla="*/ 26 w 150"/>
                <a:gd name="T119" fmla="*/ 288 h 288"/>
                <a:gd name="T120" fmla="*/ 74 w 150"/>
                <a:gd name="T121" fmla="*/ 19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288">
                  <a:moveTo>
                    <a:pt x="26" y="288"/>
                  </a:moveTo>
                  <a:lnTo>
                    <a:pt x="26" y="280"/>
                  </a:lnTo>
                  <a:lnTo>
                    <a:pt x="26" y="278"/>
                  </a:lnTo>
                  <a:lnTo>
                    <a:pt x="26" y="274"/>
                  </a:lnTo>
                  <a:lnTo>
                    <a:pt x="22" y="274"/>
                  </a:lnTo>
                  <a:lnTo>
                    <a:pt x="22" y="270"/>
                  </a:lnTo>
                  <a:lnTo>
                    <a:pt x="22" y="266"/>
                  </a:lnTo>
                  <a:lnTo>
                    <a:pt x="22" y="262"/>
                  </a:lnTo>
                  <a:lnTo>
                    <a:pt x="26" y="254"/>
                  </a:lnTo>
                  <a:lnTo>
                    <a:pt x="22" y="254"/>
                  </a:lnTo>
                  <a:lnTo>
                    <a:pt x="22" y="252"/>
                  </a:lnTo>
                  <a:lnTo>
                    <a:pt x="22" y="248"/>
                  </a:lnTo>
                  <a:lnTo>
                    <a:pt x="26" y="244"/>
                  </a:lnTo>
                  <a:lnTo>
                    <a:pt x="22" y="244"/>
                  </a:lnTo>
                  <a:lnTo>
                    <a:pt x="22" y="240"/>
                  </a:lnTo>
                  <a:lnTo>
                    <a:pt x="22" y="236"/>
                  </a:lnTo>
                  <a:lnTo>
                    <a:pt x="22" y="232"/>
                  </a:lnTo>
                  <a:lnTo>
                    <a:pt x="18" y="232"/>
                  </a:lnTo>
                  <a:lnTo>
                    <a:pt x="18" y="228"/>
                  </a:lnTo>
                  <a:lnTo>
                    <a:pt x="18" y="226"/>
                  </a:lnTo>
                  <a:lnTo>
                    <a:pt x="18" y="222"/>
                  </a:lnTo>
                  <a:lnTo>
                    <a:pt x="14" y="210"/>
                  </a:lnTo>
                  <a:lnTo>
                    <a:pt x="14" y="206"/>
                  </a:lnTo>
                  <a:lnTo>
                    <a:pt x="18" y="202"/>
                  </a:lnTo>
                  <a:lnTo>
                    <a:pt x="22" y="198"/>
                  </a:lnTo>
                  <a:lnTo>
                    <a:pt x="30" y="188"/>
                  </a:lnTo>
                  <a:lnTo>
                    <a:pt x="30" y="184"/>
                  </a:lnTo>
                  <a:lnTo>
                    <a:pt x="30" y="180"/>
                  </a:lnTo>
                  <a:lnTo>
                    <a:pt x="30" y="176"/>
                  </a:lnTo>
                  <a:lnTo>
                    <a:pt x="34" y="176"/>
                  </a:lnTo>
                  <a:lnTo>
                    <a:pt x="34" y="172"/>
                  </a:lnTo>
                  <a:lnTo>
                    <a:pt x="38" y="168"/>
                  </a:lnTo>
                  <a:lnTo>
                    <a:pt x="38" y="166"/>
                  </a:lnTo>
                  <a:lnTo>
                    <a:pt x="38" y="162"/>
                  </a:lnTo>
                  <a:lnTo>
                    <a:pt x="38" y="158"/>
                  </a:lnTo>
                  <a:lnTo>
                    <a:pt x="34" y="158"/>
                  </a:lnTo>
                  <a:lnTo>
                    <a:pt x="34" y="154"/>
                  </a:lnTo>
                  <a:lnTo>
                    <a:pt x="38" y="154"/>
                  </a:lnTo>
                  <a:lnTo>
                    <a:pt x="38" y="150"/>
                  </a:lnTo>
                  <a:lnTo>
                    <a:pt x="38" y="146"/>
                  </a:lnTo>
                  <a:lnTo>
                    <a:pt x="34" y="146"/>
                  </a:lnTo>
                  <a:lnTo>
                    <a:pt x="34" y="142"/>
                  </a:lnTo>
                  <a:lnTo>
                    <a:pt x="38" y="142"/>
                  </a:lnTo>
                  <a:lnTo>
                    <a:pt x="38" y="140"/>
                  </a:lnTo>
                  <a:lnTo>
                    <a:pt x="42" y="136"/>
                  </a:lnTo>
                  <a:lnTo>
                    <a:pt x="38" y="136"/>
                  </a:lnTo>
                  <a:lnTo>
                    <a:pt x="38" y="132"/>
                  </a:lnTo>
                  <a:lnTo>
                    <a:pt x="38" y="128"/>
                  </a:lnTo>
                  <a:lnTo>
                    <a:pt x="38" y="124"/>
                  </a:lnTo>
                  <a:lnTo>
                    <a:pt x="38" y="120"/>
                  </a:lnTo>
                  <a:lnTo>
                    <a:pt x="38" y="116"/>
                  </a:lnTo>
                  <a:lnTo>
                    <a:pt x="38" y="112"/>
                  </a:lnTo>
                  <a:lnTo>
                    <a:pt x="38" y="110"/>
                  </a:lnTo>
                  <a:lnTo>
                    <a:pt x="34" y="110"/>
                  </a:lnTo>
                  <a:lnTo>
                    <a:pt x="34" y="106"/>
                  </a:lnTo>
                  <a:lnTo>
                    <a:pt x="30" y="106"/>
                  </a:lnTo>
                  <a:lnTo>
                    <a:pt x="30" y="102"/>
                  </a:lnTo>
                  <a:lnTo>
                    <a:pt x="26" y="102"/>
                  </a:lnTo>
                  <a:lnTo>
                    <a:pt x="22" y="102"/>
                  </a:lnTo>
                  <a:lnTo>
                    <a:pt x="22" y="98"/>
                  </a:lnTo>
                  <a:lnTo>
                    <a:pt x="18" y="98"/>
                  </a:lnTo>
                  <a:lnTo>
                    <a:pt x="14" y="98"/>
                  </a:lnTo>
                  <a:lnTo>
                    <a:pt x="14" y="94"/>
                  </a:lnTo>
                  <a:lnTo>
                    <a:pt x="12" y="94"/>
                  </a:lnTo>
                  <a:lnTo>
                    <a:pt x="8" y="94"/>
                  </a:lnTo>
                  <a:lnTo>
                    <a:pt x="0" y="94"/>
                  </a:lnTo>
                  <a:lnTo>
                    <a:pt x="0" y="90"/>
                  </a:lnTo>
                  <a:lnTo>
                    <a:pt x="0" y="86"/>
                  </a:lnTo>
                  <a:lnTo>
                    <a:pt x="0" y="82"/>
                  </a:lnTo>
                  <a:lnTo>
                    <a:pt x="0" y="80"/>
                  </a:lnTo>
                  <a:lnTo>
                    <a:pt x="0" y="76"/>
                  </a:lnTo>
                  <a:lnTo>
                    <a:pt x="4" y="76"/>
                  </a:lnTo>
                  <a:lnTo>
                    <a:pt x="8" y="76"/>
                  </a:lnTo>
                  <a:lnTo>
                    <a:pt x="8" y="72"/>
                  </a:lnTo>
                  <a:lnTo>
                    <a:pt x="12" y="72"/>
                  </a:lnTo>
                  <a:lnTo>
                    <a:pt x="14" y="72"/>
                  </a:lnTo>
                  <a:lnTo>
                    <a:pt x="18" y="72"/>
                  </a:lnTo>
                  <a:lnTo>
                    <a:pt x="18" y="68"/>
                  </a:lnTo>
                  <a:lnTo>
                    <a:pt x="22" y="68"/>
                  </a:lnTo>
                  <a:lnTo>
                    <a:pt x="26" y="68"/>
                  </a:lnTo>
                  <a:lnTo>
                    <a:pt x="30" y="64"/>
                  </a:lnTo>
                  <a:lnTo>
                    <a:pt x="38" y="60"/>
                  </a:lnTo>
                  <a:lnTo>
                    <a:pt x="42" y="60"/>
                  </a:lnTo>
                  <a:lnTo>
                    <a:pt x="42" y="64"/>
                  </a:lnTo>
                  <a:lnTo>
                    <a:pt x="44" y="64"/>
                  </a:lnTo>
                  <a:lnTo>
                    <a:pt x="44" y="68"/>
                  </a:lnTo>
                  <a:lnTo>
                    <a:pt x="48" y="68"/>
                  </a:lnTo>
                  <a:lnTo>
                    <a:pt x="52" y="68"/>
                  </a:lnTo>
                  <a:lnTo>
                    <a:pt x="56" y="68"/>
                  </a:lnTo>
                  <a:lnTo>
                    <a:pt x="60" y="68"/>
                  </a:lnTo>
                  <a:lnTo>
                    <a:pt x="60" y="72"/>
                  </a:lnTo>
                  <a:lnTo>
                    <a:pt x="60" y="76"/>
                  </a:lnTo>
                  <a:lnTo>
                    <a:pt x="60" y="80"/>
                  </a:lnTo>
                  <a:lnTo>
                    <a:pt x="60" y="82"/>
                  </a:lnTo>
                  <a:lnTo>
                    <a:pt x="60" y="86"/>
                  </a:lnTo>
                  <a:lnTo>
                    <a:pt x="60" y="90"/>
                  </a:lnTo>
                  <a:lnTo>
                    <a:pt x="56" y="90"/>
                  </a:lnTo>
                  <a:lnTo>
                    <a:pt x="56" y="94"/>
                  </a:lnTo>
                  <a:lnTo>
                    <a:pt x="60" y="98"/>
                  </a:lnTo>
                  <a:lnTo>
                    <a:pt x="60" y="102"/>
                  </a:lnTo>
                  <a:lnTo>
                    <a:pt x="64" y="102"/>
                  </a:lnTo>
                  <a:lnTo>
                    <a:pt x="64" y="106"/>
                  </a:lnTo>
                  <a:lnTo>
                    <a:pt x="68" y="110"/>
                  </a:lnTo>
                  <a:lnTo>
                    <a:pt x="68" y="112"/>
                  </a:lnTo>
                  <a:lnTo>
                    <a:pt x="68" y="116"/>
                  </a:lnTo>
                  <a:lnTo>
                    <a:pt x="70" y="116"/>
                  </a:lnTo>
                  <a:lnTo>
                    <a:pt x="70" y="112"/>
                  </a:lnTo>
                  <a:lnTo>
                    <a:pt x="70" y="110"/>
                  </a:lnTo>
                  <a:lnTo>
                    <a:pt x="70" y="106"/>
                  </a:lnTo>
                  <a:lnTo>
                    <a:pt x="68" y="106"/>
                  </a:lnTo>
                  <a:lnTo>
                    <a:pt x="70" y="106"/>
                  </a:lnTo>
                  <a:lnTo>
                    <a:pt x="70" y="102"/>
                  </a:lnTo>
                  <a:lnTo>
                    <a:pt x="70" y="98"/>
                  </a:lnTo>
                  <a:lnTo>
                    <a:pt x="74" y="98"/>
                  </a:lnTo>
                  <a:lnTo>
                    <a:pt x="78" y="98"/>
                  </a:lnTo>
                  <a:lnTo>
                    <a:pt x="78" y="94"/>
                  </a:lnTo>
                  <a:lnTo>
                    <a:pt x="78" y="86"/>
                  </a:lnTo>
                  <a:lnTo>
                    <a:pt x="78" y="82"/>
                  </a:lnTo>
                  <a:lnTo>
                    <a:pt x="78" y="80"/>
                  </a:lnTo>
                  <a:lnTo>
                    <a:pt x="78" y="76"/>
                  </a:lnTo>
                  <a:lnTo>
                    <a:pt x="78" y="72"/>
                  </a:lnTo>
                  <a:lnTo>
                    <a:pt x="74" y="64"/>
                  </a:lnTo>
                  <a:lnTo>
                    <a:pt x="70" y="56"/>
                  </a:lnTo>
                  <a:lnTo>
                    <a:pt x="68" y="56"/>
                  </a:lnTo>
                  <a:lnTo>
                    <a:pt x="68" y="52"/>
                  </a:lnTo>
                  <a:lnTo>
                    <a:pt x="64" y="52"/>
                  </a:lnTo>
                  <a:lnTo>
                    <a:pt x="60" y="50"/>
                  </a:lnTo>
                  <a:lnTo>
                    <a:pt x="60" y="46"/>
                  </a:lnTo>
                  <a:lnTo>
                    <a:pt x="60" y="42"/>
                  </a:lnTo>
                  <a:lnTo>
                    <a:pt x="60" y="38"/>
                  </a:lnTo>
                  <a:lnTo>
                    <a:pt x="60" y="34"/>
                  </a:lnTo>
                  <a:lnTo>
                    <a:pt x="60" y="30"/>
                  </a:lnTo>
                  <a:lnTo>
                    <a:pt x="56" y="30"/>
                  </a:lnTo>
                  <a:lnTo>
                    <a:pt x="56" y="26"/>
                  </a:lnTo>
                  <a:lnTo>
                    <a:pt x="60" y="26"/>
                  </a:lnTo>
                  <a:lnTo>
                    <a:pt x="60" y="24"/>
                  </a:lnTo>
                  <a:lnTo>
                    <a:pt x="60" y="20"/>
                  </a:lnTo>
                  <a:lnTo>
                    <a:pt x="64" y="20"/>
                  </a:lnTo>
                  <a:lnTo>
                    <a:pt x="68" y="20"/>
                  </a:lnTo>
                  <a:lnTo>
                    <a:pt x="70" y="20"/>
                  </a:lnTo>
                  <a:lnTo>
                    <a:pt x="74" y="20"/>
                  </a:lnTo>
                  <a:lnTo>
                    <a:pt x="78" y="16"/>
                  </a:lnTo>
                  <a:lnTo>
                    <a:pt x="82" y="20"/>
                  </a:lnTo>
                  <a:lnTo>
                    <a:pt x="86" y="20"/>
                  </a:lnTo>
                  <a:lnTo>
                    <a:pt x="90" y="20"/>
                  </a:lnTo>
                  <a:lnTo>
                    <a:pt x="94" y="20"/>
                  </a:lnTo>
                  <a:lnTo>
                    <a:pt x="98" y="20"/>
                  </a:lnTo>
                  <a:lnTo>
                    <a:pt x="100" y="20"/>
                  </a:lnTo>
                  <a:lnTo>
                    <a:pt x="104" y="20"/>
                  </a:lnTo>
                  <a:lnTo>
                    <a:pt x="108" y="20"/>
                  </a:lnTo>
                  <a:lnTo>
                    <a:pt x="108" y="16"/>
                  </a:lnTo>
                  <a:lnTo>
                    <a:pt x="104" y="16"/>
                  </a:lnTo>
                  <a:lnTo>
                    <a:pt x="108" y="16"/>
                  </a:lnTo>
                  <a:lnTo>
                    <a:pt x="108" y="12"/>
                  </a:lnTo>
                  <a:lnTo>
                    <a:pt x="112" y="12"/>
                  </a:lnTo>
                  <a:lnTo>
                    <a:pt x="112" y="16"/>
                  </a:lnTo>
                  <a:lnTo>
                    <a:pt x="116" y="16"/>
                  </a:lnTo>
                  <a:lnTo>
                    <a:pt x="120" y="12"/>
                  </a:lnTo>
                  <a:lnTo>
                    <a:pt x="124" y="12"/>
                  </a:lnTo>
                  <a:lnTo>
                    <a:pt x="128" y="12"/>
                  </a:lnTo>
                  <a:lnTo>
                    <a:pt x="128" y="8"/>
                  </a:lnTo>
                  <a:lnTo>
                    <a:pt x="130" y="8"/>
                  </a:lnTo>
                  <a:lnTo>
                    <a:pt x="134" y="8"/>
                  </a:lnTo>
                  <a:lnTo>
                    <a:pt x="134" y="4"/>
                  </a:lnTo>
                  <a:lnTo>
                    <a:pt x="138" y="4"/>
                  </a:lnTo>
                  <a:lnTo>
                    <a:pt x="142" y="0"/>
                  </a:lnTo>
                  <a:lnTo>
                    <a:pt x="146" y="0"/>
                  </a:lnTo>
                  <a:lnTo>
                    <a:pt x="146" y="4"/>
                  </a:lnTo>
                  <a:lnTo>
                    <a:pt x="146" y="8"/>
                  </a:lnTo>
                  <a:lnTo>
                    <a:pt x="146" y="12"/>
                  </a:lnTo>
                  <a:lnTo>
                    <a:pt x="142" y="12"/>
                  </a:lnTo>
                  <a:lnTo>
                    <a:pt x="142" y="16"/>
                  </a:lnTo>
                  <a:lnTo>
                    <a:pt x="146" y="16"/>
                  </a:lnTo>
                  <a:lnTo>
                    <a:pt x="142" y="20"/>
                  </a:lnTo>
                  <a:lnTo>
                    <a:pt x="146" y="24"/>
                  </a:lnTo>
                  <a:lnTo>
                    <a:pt x="146" y="30"/>
                  </a:lnTo>
                  <a:lnTo>
                    <a:pt x="146" y="34"/>
                  </a:lnTo>
                  <a:lnTo>
                    <a:pt x="146" y="38"/>
                  </a:lnTo>
                  <a:lnTo>
                    <a:pt x="146" y="42"/>
                  </a:lnTo>
                  <a:lnTo>
                    <a:pt x="142" y="42"/>
                  </a:lnTo>
                  <a:lnTo>
                    <a:pt x="146" y="42"/>
                  </a:lnTo>
                  <a:lnTo>
                    <a:pt x="146" y="46"/>
                  </a:lnTo>
                  <a:lnTo>
                    <a:pt x="146" y="50"/>
                  </a:lnTo>
                  <a:lnTo>
                    <a:pt x="146" y="52"/>
                  </a:lnTo>
                  <a:lnTo>
                    <a:pt x="146" y="56"/>
                  </a:lnTo>
                  <a:lnTo>
                    <a:pt x="146" y="60"/>
                  </a:lnTo>
                  <a:lnTo>
                    <a:pt x="146" y="64"/>
                  </a:lnTo>
                  <a:lnTo>
                    <a:pt x="150" y="64"/>
                  </a:lnTo>
                  <a:lnTo>
                    <a:pt x="150" y="68"/>
                  </a:lnTo>
                  <a:lnTo>
                    <a:pt x="146" y="68"/>
                  </a:lnTo>
                  <a:lnTo>
                    <a:pt x="150" y="68"/>
                  </a:lnTo>
                  <a:lnTo>
                    <a:pt x="150" y="72"/>
                  </a:lnTo>
                  <a:lnTo>
                    <a:pt x="150" y="76"/>
                  </a:lnTo>
                  <a:lnTo>
                    <a:pt x="150" y="80"/>
                  </a:lnTo>
                  <a:lnTo>
                    <a:pt x="146" y="80"/>
                  </a:lnTo>
                  <a:lnTo>
                    <a:pt x="146" y="82"/>
                  </a:lnTo>
                  <a:lnTo>
                    <a:pt x="146" y="80"/>
                  </a:lnTo>
                  <a:lnTo>
                    <a:pt x="146" y="82"/>
                  </a:lnTo>
                  <a:lnTo>
                    <a:pt x="146" y="86"/>
                  </a:lnTo>
                  <a:lnTo>
                    <a:pt x="142" y="86"/>
                  </a:lnTo>
                  <a:lnTo>
                    <a:pt x="142" y="90"/>
                  </a:lnTo>
                  <a:lnTo>
                    <a:pt x="138" y="94"/>
                  </a:lnTo>
                  <a:lnTo>
                    <a:pt x="138" y="98"/>
                  </a:lnTo>
                  <a:lnTo>
                    <a:pt x="134" y="98"/>
                  </a:lnTo>
                  <a:lnTo>
                    <a:pt x="134" y="102"/>
                  </a:lnTo>
                  <a:lnTo>
                    <a:pt x="134" y="106"/>
                  </a:lnTo>
                  <a:lnTo>
                    <a:pt x="130" y="106"/>
                  </a:lnTo>
                  <a:lnTo>
                    <a:pt x="128" y="110"/>
                  </a:lnTo>
                  <a:lnTo>
                    <a:pt x="124" y="110"/>
                  </a:lnTo>
                  <a:lnTo>
                    <a:pt x="124" y="112"/>
                  </a:lnTo>
                  <a:lnTo>
                    <a:pt x="120" y="112"/>
                  </a:lnTo>
                  <a:lnTo>
                    <a:pt x="116" y="116"/>
                  </a:lnTo>
                  <a:lnTo>
                    <a:pt x="112" y="116"/>
                  </a:lnTo>
                  <a:lnTo>
                    <a:pt x="108" y="116"/>
                  </a:lnTo>
                  <a:lnTo>
                    <a:pt x="108" y="120"/>
                  </a:lnTo>
                  <a:lnTo>
                    <a:pt x="104" y="120"/>
                  </a:lnTo>
                  <a:lnTo>
                    <a:pt x="100" y="124"/>
                  </a:lnTo>
                  <a:lnTo>
                    <a:pt x="98" y="124"/>
                  </a:lnTo>
                  <a:lnTo>
                    <a:pt x="98" y="128"/>
                  </a:lnTo>
                  <a:lnTo>
                    <a:pt x="94" y="132"/>
                  </a:lnTo>
                  <a:lnTo>
                    <a:pt x="94" y="128"/>
                  </a:lnTo>
                  <a:lnTo>
                    <a:pt x="94" y="132"/>
                  </a:lnTo>
                  <a:lnTo>
                    <a:pt x="94" y="136"/>
                  </a:lnTo>
                  <a:lnTo>
                    <a:pt x="90" y="140"/>
                  </a:lnTo>
                  <a:lnTo>
                    <a:pt x="86" y="140"/>
                  </a:lnTo>
                  <a:lnTo>
                    <a:pt x="86" y="142"/>
                  </a:lnTo>
                  <a:lnTo>
                    <a:pt x="86" y="146"/>
                  </a:lnTo>
                  <a:lnTo>
                    <a:pt x="82" y="146"/>
                  </a:lnTo>
                  <a:lnTo>
                    <a:pt x="82" y="142"/>
                  </a:lnTo>
                  <a:lnTo>
                    <a:pt x="82" y="146"/>
                  </a:lnTo>
                  <a:lnTo>
                    <a:pt x="78" y="146"/>
                  </a:lnTo>
                  <a:lnTo>
                    <a:pt x="78" y="150"/>
                  </a:lnTo>
                  <a:lnTo>
                    <a:pt x="74" y="150"/>
                  </a:lnTo>
                  <a:lnTo>
                    <a:pt x="74" y="154"/>
                  </a:lnTo>
                  <a:lnTo>
                    <a:pt x="70" y="158"/>
                  </a:lnTo>
                  <a:lnTo>
                    <a:pt x="68" y="162"/>
                  </a:lnTo>
                  <a:lnTo>
                    <a:pt x="64" y="162"/>
                  </a:lnTo>
                  <a:lnTo>
                    <a:pt x="60" y="158"/>
                  </a:lnTo>
                  <a:lnTo>
                    <a:pt x="60" y="162"/>
                  </a:lnTo>
                  <a:lnTo>
                    <a:pt x="64" y="162"/>
                  </a:lnTo>
                  <a:lnTo>
                    <a:pt x="64" y="166"/>
                  </a:lnTo>
                  <a:lnTo>
                    <a:pt x="64" y="168"/>
                  </a:lnTo>
                  <a:lnTo>
                    <a:pt x="64" y="172"/>
                  </a:lnTo>
                  <a:lnTo>
                    <a:pt x="64" y="176"/>
                  </a:lnTo>
                  <a:lnTo>
                    <a:pt x="68" y="176"/>
                  </a:lnTo>
                  <a:lnTo>
                    <a:pt x="68" y="180"/>
                  </a:lnTo>
                  <a:lnTo>
                    <a:pt x="68" y="184"/>
                  </a:lnTo>
                  <a:lnTo>
                    <a:pt x="68" y="188"/>
                  </a:lnTo>
                  <a:lnTo>
                    <a:pt x="68" y="192"/>
                  </a:lnTo>
                  <a:lnTo>
                    <a:pt x="70" y="192"/>
                  </a:lnTo>
                  <a:lnTo>
                    <a:pt x="70" y="196"/>
                  </a:lnTo>
                  <a:lnTo>
                    <a:pt x="70" y="198"/>
                  </a:lnTo>
                  <a:lnTo>
                    <a:pt x="70" y="202"/>
                  </a:lnTo>
                  <a:lnTo>
                    <a:pt x="70" y="206"/>
                  </a:lnTo>
                  <a:lnTo>
                    <a:pt x="70" y="210"/>
                  </a:lnTo>
                  <a:lnTo>
                    <a:pt x="70" y="206"/>
                  </a:lnTo>
                  <a:lnTo>
                    <a:pt x="70" y="202"/>
                  </a:lnTo>
                  <a:lnTo>
                    <a:pt x="74" y="202"/>
                  </a:lnTo>
                  <a:lnTo>
                    <a:pt x="74" y="206"/>
                  </a:lnTo>
                  <a:lnTo>
                    <a:pt x="74" y="210"/>
                  </a:lnTo>
                  <a:lnTo>
                    <a:pt x="74" y="214"/>
                  </a:lnTo>
                  <a:lnTo>
                    <a:pt x="74" y="218"/>
                  </a:lnTo>
                  <a:lnTo>
                    <a:pt x="74" y="222"/>
                  </a:lnTo>
                  <a:lnTo>
                    <a:pt x="74" y="226"/>
                  </a:lnTo>
                  <a:lnTo>
                    <a:pt x="70" y="228"/>
                  </a:lnTo>
                  <a:lnTo>
                    <a:pt x="70" y="232"/>
                  </a:lnTo>
                  <a:lnTo>
                    <a:pt x="70" y="236"/>
                  </a:lnTo>
                  <a:lnTo>
                    <a:pt x="70" y="232"/>
                  </a:lnTo>
                  <a:lnTo>
                    <a:pt x="74" y="232"/>
                  </a:lnTo>
                  <a:lnTo>
                    <a:pt x="74" y="236"/>
                  </a:lnTo>
                  <a:lnTo>
                    <a:pt x="74" y="240"/>
                  </a:lnTo>
                  <a:lnTo>
                    <a:pt x="70" y="240"/>
                  </a:lnTo>
                  <a:lnTo>
                    <a:pt x="70" y="244"/>
                  </a:lnTo>
                  <a:lnTo>
                    <a:pt x="70" y="248"/>
                  </a:lnTo>
                  <a:lnTo>
                    <a:pt x="68" y="248"/>
                  </a:lnTo>
                  <a:lnTo>
                    <a:pt x="64" y="252"/>
                  </a:lnTo>
                  <a:lnTo>
                    <a:pt x="60" y="252"/>
                  </a:lnTo>
                  <a:lnTo>
                    <a:pt x="56" y="252"/>
                  </a:lnTo>
                  <a:lnTo>
                    <a:pt x="56" y="254"/>
                  </a:lnTo>
                  <a:lnTo>
                    <a:pt x="52" y="254"/>
                  </a:lnTo>
                  <a:lnTo>
                    <a:pt x="48" y="254"/>
                  </a:lnTo>
                  <a:lnTo>
                    <a:pt x="44" y="258"/>
                  </a:lnTo>
                  <a:lnTo>
                    <a:pt x="42" y="258"/>
                  </a:lnTo>
                  <a:lnTo>
                    <a:pt x="42" y="262"/>
                  </a:lnTo>
                  <a:lnTo>
                    <a:pt x="38" y="262"/>
                  </a:lnTo>
                  <a:lnTo>
                    <a:pt x="38" y="266"/>
                  </a:lnTo>
                  <a:lnTo>
                    <a:pt x="34" y="266"/>
                  </a:lnTo>
                  <a:lnTo>
                    <a:pt x="34" y="270"/>
                  </a:lnTo>
                  <a:lnTo>
                    <a:pt x="34" y="274"/>
                  </a:lnTo>
                  <a:lnTo>
                    <a:pt x="34" y="278"/>
                  </a:lnTo>
                  <a:lnTo>
                    <a:pt x="38" y="278"/>
                  </a:lnTo>
                  <a:lnTo>
                    <a:pt x="38" y="274"/>
                  </a:lnTo>
                  <a:lnTo>
                    <a:pt x="38" y="278"/>
                  </a:lnTo>
                  <a:lnTo>
                    <a:pt x="38" y="284"/>
                  </a:lnTo>
                  <a:lnTo>
                    <a:pt x="38" y="288"/>
                  </a:lnTo>
                  <a:lnTo>
                    <a:pt x="34" y="288"/>
                  </a:lnTo>
                  <a:lnTo>
                    <a:pt x="30" y="288"/>
                  </a:lnTo>
                  <a:lnTo>
                    <a:pt x="26" y="288"/>
                  </a:lnTo>
                  <a:lnTo>
                    <a:pt x="26" y="288"/>
                  </a:lnTo>
                  <a:lnTo>
                    <a:pt x="26" y="288"/>
                  </a:lnTo>
                  <a:close/>
                  <a:moveTo>
                    <a:pt x="74" y="198"/>
                  </a:moveTo>
                  <a:lnTo>
                    <a:pt x="70" y="198"/>
                  </a:lnTo>
                  <a:lnTo>
                    <a:pt x="70" y="196"/>
                  </a:lnTo>
                  <a:lnTo>
                    <a:pt x="74" y="192"/>
                  </a:lnTo>
                  <a:lnTo>
                    <a:pt x="74" y="196"/>
                  </a:lnTo>
                  <a:lnTo>
                    <a:pt x="74" y="198"/>
                  </a:lnTo>
                  <a:lnTo>
                    <a:pt x="74" y="198"/>
                  </a:lnTo>
                  <a:lnTo>
                    <a:pt x="74" y="19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81" name="Freeform 160">
              <a:extLst>
                <a:ext uri="{FF2B5EF4-FFF2-40B4-BE49-F238E27FC236}">
                  <a16:creationId xmlns:a16="http://schemas.microsoft.com/office/drawing/2014/main" id="{145BEA76-B271-1D33-D035-5490E331E1DE}"/>
                </a:ext>
              </a:extLst>
            </p:cNvPr>
            <p:cNvSpPr>
              <a:spLocks/>
            </p:cNvSpPr>
            <p:nvPr/>
          </p:nvSpPr>
          <p:spPr bwMode="auto">
            <a:xfrm>
              <a:off x="4654550" y="5022918"/>
              <a:ext cx="307975" cy="339725"/>
            </a:xfrm>
            <a:custGeom>
              <a:avLst/>
              <a:gdLst>
                <a:gd name="T0" fmla="*/ 120 w 194"/>
                <a:gd name="T1" fmla="*/ 124 h 214"/>
                <a:gd name="T2" fmla="*/ 120 w 194"/>
                <a:gd name="T3" fmla="*/ 140 h 214"/>
                <a:gd name="T4" fmla="*/ 120 w 194"/>
                <a:gd name="T5" fmla="*/ 154 h 214"/>
                <a:gd name="T6" fmla="*/ 120 w 194"/>
                <a:gd name="T7" fmla="*/ 184 h 214"/>
                <a:gd name="T8" fmla="*/ 120 w 194"/>
                <a:gd name="T9" fmla="*/ 202 h 214"/>
                <a:gd name="T10" fmla="*/ 108 w 194"/>
                <a:gd name="T11" fmla="*/ 210 h 214"/>
                <a:gd name="T12" fmla="*/ 96 w 194"/>
                <a:gd name="T13" fmla="*/ 214 h 214"/>
                <a:gd name="T14" fmla="*/ 86 w 194"/>
                <a:gd name="T15" fmla="*/ 210 h 214"/>
                <a:gd name="T16" fmla="*/ 82 w 194"/>
                <a:gd name="T17" fmla="*/ 198 h 214"/>
                <a:gd name="T18" fmla="*/ 74 w 194"/>
                <a:gd name="T19" fmla="*/ 198 h 214"/>
                <a:gd name="T20" fmla="*/ 66 w 194"/>
                <a:gd name="T21" fmla="*/ 206 h 214"/>
                <a:gd name="T22" fmla="*/ 60 w 194"/>
                <a:gd name="T23" fmla="*/ 194 h 214"/>
                <a:gd name="T24" fmla="*/ 56 w 194"/>
                <a:gd name="T25" fmla="*/ 190 h 214"/>
                <a:gd name="T26" fmla="*/ 52 w 194"/>
                <a:gd name="T27" fmla="*/ 176 h 214"/>
                <a:gd name="T28" fmla="*/ 48 w 194"/>
                <a:gd name="T29" fmla="*/ 166 h 214"/>
                <a:gd name="T30" fmla="*/ 44 w 194"/>
                <a:gd name="T31" fmla="*/ 154 h 214"/>
                <a:gd name="T32" fmla="*/ 44 w 194"/>
                <a:gd name="T33" fmla="*/ 140 h 214"/>
                <a:gd name="T34" fmla="*/ 40 w 194"/>
                <a:gd name="T35" fmla="*/ 128 h 214"/>
                <a:gd name="T36" fmla="*/ 40 w 194"/>
                <a:gd name="T37" fmla="*/ 114 h 214"/>
                <a:gd name="T38" fmla="*/ 40 w 194"/>
                <a:gd name="T39" fmla="*/ 98 h 214"/>
                <a:gd name="T40" fmla="*/ 34 w 194"/>
                <a:gd name="T41" fmla="*/ 86 h 214"/>
                <a:gd name="T42" fmla="*/ 30 w 194"/>
                <a:gd name="T43" fmla="*/ 76 h 214"/>
                <a:gd name="T44" fmla="*/ 22 w 194"/>
                <a:gd name="T45" fmla="*/ 64 h 214"/>
                <a:gd name="T46" fmla="*/ 18 w 194"/>
                <a:gd name="T47" fmla="*/ 54 h 214"/>
                <a:gd name="T48" fmla="*/ 14 w 194"/>
                <a:gd name="T49" fmla="*/ 42 h 214"/>
                <a:gd name="T50" fmla="*/ 8 w 194"/>
                <a:gd name="T51" fmla="*/ 30 h 214"/>
                <a:gd name="T52" fmla="*/ 4 w 194"/>
                <a:gd name="T53" fmla="*/ 20 h 214"/>
                <a:gd name="T54" fmla="*/ 4 w 194"/>
                <a:gd name="T55" fmla="*/ 8 h 214"/>
                <a:gd name="T56" fmla="*/ 14 w 194"/>
                <a:gd name="T57" fmla="*/ 4 h 214"/>
                <a:gd name="T58" fmla="*/ 30 w 194"/>
                <a:gd name="T59" fmla="*/ 4 h 214"/>
                <a:gd name="T60" fmla="*/ 40 w 194"/>
                <a:gd name="T61" fmla="*/ 8 h 214"/>
                <a:gd name="T62" fmla="*/ 64 w 194"/>
                <a:gd name="T63" fmla="*/ 8 h 214"/>
                <a:gd name="T64" fmla="*/ 90 w 194"/>
                <a:gd name="T65" fmla="*/ 8 h 214"/>
                <a:gd name="T66" fmla="*/ 100 w 194"/>
                <a:gd name="T67" fmla="*/ 16 h 214"/>
                <a:gd name="T68" fmla="*/ 116 w 194"/>
                <a:gd name="T69" fmla="*/ 16 h 214"/>
                <a:gd name="T70" fmla="*/ 126 w 194"/>
                <a:gd name="T71" fmla="*/ 20 h 214"/>
                <a:gd name="T72" fmla="*/ 138 w 194"/>
                <a:gd name="T73" fmla="*/ 20 h 214"/>
                <a:gd name="T74" fmla="*/ 160 w 194"/>
                <a:gd name="T75" fmla="*/ 12 h 214"/>
                <a:gd name="T76" fmla="*/ 176 w 194"/>
                <a:gd name="T77" fmla="*/ 8 h 214"/>
                <a:gd name="T78" fmla="*/ 190 w 194"/>
                <a:gd name="T79" fmla="*/ 8 h 214"/>
                <a:gd name="T80" fmla="*/ 186 w 194"/>
                <a:gd name="T81" fmla="*/ 16 h 214"/>
                <a:gd name="T82" fmla="*/ 178 w 194"/>
                <a:gd name="T83" fmla="*/ 20 h 214"/>
                <a:gd name="T84" fmla="*/ 172 w 194"/>
                <a:gd name="T85" fmla="*/ 28 h 214"/>
                <a:gd name="T86" fmla="*/ 164 w 194"/>
                <a:gd name="T87" fmla="*/ 20 h 214"/>
                <a:gd name="T88" fmla="*/ 146 w 194"/>
                <a:gd name="T89" fmla="*/ 24 h 214"/>
                <a:gd name="T90" fmla="*/ 134 w 194"/>
                <a:gd name="T91" fmla="*/ 30 h 214"/>
                <a:gd name="T92" fmla="*/ 134 w 194"/>
                <a:gd name="T93" fmla="*/ 68 h 214"/>
                <a:gd name="T94" fmla="*/ 134 w 194"/>
                <a:gd name="T95" fmla="*/ 86 h 214"/>
                <a:gd name="T96" fmla="*/ 122 w 194"/>
                <a:gd name="T97" fmla="*/ 90 h 214"/>
                <a:gd name="T98" fmla="*/ 120 w 194"/>
                <a:gd name="T99" fmla="*/ 102 h 214"/>
                <a:gd name="T100" fmla="*/ 120 w 194"/>
                <a:gd name="T101" fmla="*/ 1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4" h="214">
                  <a:moveTo>
                    <a:pt x="120" y="114"/>
                  </a:moveTo>
                  <a:lnTo>
                    <a:pt x="120" y="116"/>
                  </a:lnTo>
                  <a:lnTo>
                    <a:pt x="120" y="120"/>
                  </a:lnTo>
                  <a:lnTo>
                    <a:pt x="120" y="124"/>
                  </a:lnTo>
                  <a:lnTo>
                    <a:pt x="120" y="128"/>
                  </a:lnTo>
                  <a:lnTo>
                    <a:pt x="120" y="132"/>
                  </a:lnTo>
                  <a:lnTo>
                    <a:pt x="120" y="136"/>
                  </a:lnTo>
                  <a:lnTo>
                    <a:pt x="120" y="140"/>
                  </a:lnTo>
                  <a:lnTo>
                    <a:pt x="120" y="144"/>
                  </a:lnTo>
                  <a:lnTo>
                    <a:pt x="120" y="146"/>
                  </a:lnTo>
                  <a:lnTo>
                    <a:pt x="120" y="150"/>
                  </a:lnTo>
                  <a:lnTo>
                    <a:pt x="120" y="154"/>
                  </a:lnTo>
                  <a:lnTo>
                    <a:pt x="120" y="158"/>
                  </a:lnTo>
                  <a:lnTo>
                    <a:pt x="120" y="168"/>
                  </a:lnTo>
                  <a:lnTo>
                    <a:pt x="120" y="180"/>
                  </a:lnTo>
                  <a:lnTo>
                    <a:pt x="120" y="184"/>
                  </a:lnTo>
                  <a:lnTo>
                    <a:pt x="120" y="186"/>
                  </a:lnTo>
                  <a:lnTo>
                    <a:pt x="120" y="194"/>
                  </a:lnTo>
                  <a:lnTo>
                    <a:pt x="120" y="198"/>
                  </a:lnTo>
                  <a:lnTo>
                    <a:pt x="120" y="202"/>
                  </a:lnTo>
                  <a:lnTo>
                    <a:pt x="116" y="206"/>
                  </a:lnTo>
                  <a:lnTo>
                    <a:pt x="112" y="206"/>
                  </a:lnTo>
                  <a:lnTo>
                    <a:pt x="112" y="210"/>
                  </a:lnTo>
                  <a:lnTo>
                    <a:pt x="108" y="210"/>
                  </a:lnTo>
                  <a:lnTo>
                    <a:pt x="108" y="214"/>
                  </a:lnTo>
                  <a:lnTo>
                    <a:pt x="104" y="214"/>
                  </a:lnTo>
                  <a:lnTo>
                    <a:pt x="100" y="210"/>
                  </a:lnTo>
                  <a:lnTo>
                    <a:pt x="96" y="214"/>
                  </a:lnTo>
                  <a:lnTo>
                    <a:pt x="94" y="214"/>
                  </a:lnTo>
                  <a:lnTo>
                    <a:pt x="90" y="214"/>
                  </a:lnTo>
                  <a:lnTo>
                    <a:pt x="90" y="210"/>
                  </a:lnTo>
                  <a:lnTo>
                    <a:pt x="86" y="210"/>
                  </a:lnTo>
                  <a:lnTo>
                    <a:pt x="82" y="210"/>
                  </a:lnTo>
                  <a:lnTo>
                    <a:pt x="82" y="206"/>
                  </a:lnTo>
                  <a:lnTo>
                    <a:pt x="82" y="202"/>
                  </a:lnTo>
                  <a:lnTo>
                    <a:pt x="82" y="198"/>
                  </a:lnTo>
                  <a:lnTo>
                    <a:pt x="82" y="202"/>
                  </a:lnTo>
                  <a:lnTo>
                    <a:pt x="78" y="202"/>
                  </a:lnTo>
                  <a:lnTo>
                    <a:pt x="78" y="198"/>
                  </a:lnTo>
                  <a:lnTo>
                    <a:pt x="74" y="198"/>
                  </a:lnTo>
                  <a:lnTo>
                    <a:pt x="74" y="202"/>
                  </a:lnTo>
                  <a:lnTo>
                    <a:pt x="74" y="206"/>
                  </a:lnTo>
                  <a:lnTo>
                    <a:pt x="70" y="206"/>
                  </a:lnTo>
                  <a:lnTo>
                    <a:pt x="66" y="206"/>
                  </a:lnTo>
                  <a:lnTo>
                    <a:pt x="64" y="202"/>
                  </a:lnTo>
                  <a:lnTo>
                    <a:pt x="64" y="198"/>
                  </a:lnTo>
                  <a:lnTo>
                    <a:pt x="60" y="198"/>
                  </a:lnTo>
                  <a:lnTo>
                    <a:pt x="60" y="194"/>
                  </a:lnTo>
                  <a:lnTo>
                    <a:pt x="56" y="194"/>
                  </a:lnTo>
                  <a:lnTo>
                    <a:pt x="60" y="194"/>
                  </a:lnTo>
                  <a:lnTo>
                    <a:pt x="56" y="194"/>
                  </a:lnTo>
                  <a:lnTo>
                    <a:pt x="56" y="190"/>
                  </a:lnTo>
                  <a:lnTo>
                    <a:pt x="52" y="186"/>
                  </a:lnTo>
                  <a:lnTo>
                    <a:pt x="52" y="184"/>
                  </a:lnTo>
                  <a:lnTo>
                    <a:pt x="52" y="180"/>
                  </a:lnTo>
                  <a:lnTo>
                    <a:pt x="52" y="176"/>
                  </a:lnTo>
                  <a:lnTo>
                    <a:pt x="48" y="172"/>
                  </a:lnTo>
                  <a:lnTo>
                    <a:pt x="52" y="172"/>
                  </a:lnTo>
                  <a:lnTo>
                    <a:pt x="48" y="168"/>
                  </a:lnTo>
                  <a:lnTo>
                    <a:pt x="48" y="166"/>
                  </a:lnTo>
                  <a:lnTo>
                    <a:pt x="48" y="162"/>
                  </a:lnTo>
                  <a:lnTo>
                    <a:pt x="48" y="158"/>
                  </a:lnTo>
                  <a:lnTo>
                    <a:pt x="44" y="158"/>
                  </a:lnTo>
                  <a:lnTo>
                    <a:pt x="44" y="154"/>
                  </a:lnTo>
                  <a:lnTo>
                    <a:pt x="44" y="150"/>
                  </a:lnTo>
                  <a:lnTo>
                    <a:pt x="44" y="146"/>
                  </a:lnTo>
                  <a:lnTo>
                    <a:pt x="44" y="144"/>
                  </a:lnTo>
                  <a:lnTo>
                    <a:pt x="44" y="140"/>
                  </a:lnTo>
                  <a:lnTo>
                    <a:pt x="44" y="136"/>
                  </a:lnTo>
                  <a:lnTo>
                    <a:pt x="40" y="136"/>
                  </a:lnTo>
                  <a:lnTo>
                    <a:pt x="40" y="132"/>
                  </a:lnTo>
                  <a:lnTo>
                    <a:pt x="40" y="128"/>
                  </a:lnTo>
                  <a:lnTo>
                    <a:pt x="40" y="124"/>
                  </a:lnTo>
                  <a:lnTo>
                    <a:pt x="40" y="120"/>
                  </a:lnTo>
                  <a:lnTo>
                    <a:pt x="40" y="116"/>
                  </a:lnTo>
                  <a:lnTo>
                    <a:pt x="40" y="114"/>
                  </a:lnTo>
                  <a:lnTo>
                    <a:pt x="40" y="110"/>
                  </a:lnTo>
                  <a:lnTo>
                    <a:pt x="40" y="106"/>
                  </a:lnTo>
                  <a:lnTo>
                    <a:pt x="40" y="102"/>
                  </a:lnTo>
                  <a:lnTo>
                    <a:pt x="40" y="98"/>
                  </a:lnTo>
                  <a:lnTo>
                    <a:pt x="40" y="94"/>
                  </a:lnTo>
                  <a:lnTo>
                    <a:pt x="38" y="90"/>
                  </a:lnTo>
                  <a:lnTo>
                    <a:pt x="38" y="86"/>
                  </a:lnTo>
                  <a:lnTo>
                    <a:pt x="34" y="86"/>
                  </a:lnTo>
                  <a:lnTo>
                    <a:pt x="34" y="84"/>
                  </a:lnTo>
                  <a:lnTo>
                    <a:pt x="34" y="80"/>
                  </a:lnTo>
                  <a:lnTo>
                    <a:pt x="30" y="80"/>
                  </a:lnTo>
                  <a:lnTo>
                    <a:pt x="30" y="76"/>
                  </a:lnTo>
                  <a:lnTo>
                    <a:pt x="30" y="72"/>
                  </a:lnTo>
                  <a:lnTo>
                    <a:pt x="26" y="68"/>
                  </a:lnTo>
                  <a:lnTo>
                    <a:pt x="26" y="64"/>
                  </a:lnTo>
                  <a:lnTo>
                    <a:pt x="22" y="64"/>
                  </a:lnTo>
                  <a:lnTo>
                    <a:pt x="22" y="60"/>
                  </a:lnTo>
                  <a:lnTo>
                    <a:pt x="22" y="58"/>
                  </a:lnTo>
                  <a:lnTo>
                    <a:pt x="22" y="54"/>
                  </a:lnTo>
                  <a:lnTo>
                    <a:pt x="18" y="54"/>
                  </a:lnTo>
                  <a:lnTo>
                    <a:pt x="18" y="50"/>
                  </a:lnTo>
                  <a:lnTo>
                    <a:pt x="18" y="46"/>
                  </a:lnTo>
                  <a:lnTo>
                    <a:pt x="14" y="46"/>
                  </a:lnTo>
                  <a:lnTo>
                    <a:pt x="14" y="42"/>
                  </a:lnTo>
                  <a:lnTo>
                    <a:pt x="14" y="38"/>
                  </a:lnTo>
                  <a:lnTo>
                    <a:pt x="12" y="34"/>
                  </a:lnTo>
                  <a:lnTo>
                    <a:pt x="12" y="30"/>
                  </a:lnTo>
                  <a:lnTo>
                    <a:pt x="8" y="30"/>
                  </a:lnTo>
                  <a:lnTo>
                    <a:pt x="8" y="28"/>
                  </a:lnTo>
                  <a:lnTo>
                    <a:pt x="8" y="24"/>
                  </a:lnTo>
                  <a:lnTo>
                    <a:pt x="4" y="24"/>
                  </a:lnTo>
                  <a:lnTo>
                    <a:pt x="4" y="20"/>
                  </a:lnTo>
                  <a:lnTo>
                    <a:pt x="4" y="16"/>
                  </a:lnTo>
                  <a:lnTo>
                    <a:pt x="0" y="12"/>
                  </a:lnTo>
                  <a:lnTo>
                    <a:pt x="0" y="8"/>
                  </a:lnTo>
                  <a:lnTo>
                    <a:pt x="4" y="8"/>
                  </a:lnTo>
                  <a:lnTo>
                    <a:pt x="4" y="4"/>
                  </a:lnTo>
                  <a:lnTo>
                    <a:pt x="8" y="4"/>
                  </a:lnTo>
                  <a:lnTo>
                    <a:pt x="12" y="4"/>
                  </a:lnTo>
                  <a:lnTo>
                    <a:pt x="14" y="4"/>
                  </a:lnTo>
                  <a:lnTo>
                    <a:pt x="18" y="0"/>
                  </a:lnTo>
                  <a:lnTo>
                    <a:pt x="22" y="0"/>
                  </a:lnTo>
                  <a:lnTo>
                    <a:pt x="26" y="0"/>
                  </a:lnTo>
                  <a:lnTo>
                    <a:pt x="30" y="4"/>
                  </a:lnTo>
                  <a:lnTo>
                    <a:pt x="34" y="4"/>
                  </a:lnTo>
                  <a:lnTo>
                    <a:pt x="34" y="8"/>
                  </a:lnTo>
                  <a:lnTo>
                    <a:pt x="38" y="8"/>
                  </a:lnTo>
                  <a:lnTo>
                    <a:pt x="40" y="8"/>
                  </a:lnTo>
                  <a:lnTo>
                    <a:pt x="44" y="8"/>
                  </a:lnTo>
                  <a:lnTo>
                    <a:pt x="48" y="8"/>
                  </a:lnTo>
                  <a:lnTo>
                    <a:pt x="56" y="8"/>
                  </a:lnTo>
                  <a:lnTo>
                    <a:pt x="64" y="8"/>
                  </a:lnTo>
                  <a:lnTo>
                    <a:pt x="70" y="8"/>
                  </a:lnTo>
                  <a:lnTo>
                    <a:pt x="82" y="8"/>
                  </a:lnTo>
                  <a:lnTo>
                    <a:pt x="86" y="8"/>
                  </a:lnTo>
                  <a:lnTo>
                    <a:pt x="90" y="8"/>
                  </a:lnTo>
                  <a:lnTo>
                    <a:pt x="94" y="8"/>
                  </a:lnTo>
                  <a:lnTo>
                    <a:pt x="96" y="8"/>
                  </a:lnTo>
                  <a:lnTo>
                    <a:pt x="100" y="12"/>
                  </a:lnTo>
                  <a:lnTo>
                    <a:pt x="100" y="16"/>
                  </a:lnTo>
                  <a:lnTo>
                    <a:pt x="104" y="16"/>
                  </a:lnTo>
                  <a:lnTo>
                    <a:pt x="108" y="16"/>
                  </a:lnTo>
                  <a:lnTo>
                    <a:pt x="112" y="16"/>
                  </a:lnTo>
                  <a:lnTo>
                    <a:pt x="116" y="16"/>
                  </a:lnTo>
                  <a:lnTo>
                    <a:pt x="120" y="16"/>
                  </a:lnTo>
                  <a:lnTo>
                    <a:pt x="122" y="16"/>
                  </a:lnTo>
                  <a:lnTo>
                    <a:pt x="126" y="16"/>
                  </a:lnTo>
                  <a:lnTo>
                    <a:pt x="126" y="20"/>
                  </a:lnTo>
                  <a:lnTo>
                    <a:pt x="130" y="20"/>
                  </a:lnTo>
                  <a:lnTo>
                    <a:pt x="134" y="16"/>
                  </a:lnTo>
                  <a:lnTo>
                    <a:pt x="138" y="16"/>
                  </a:lnTo>
                  <a:lnTo>
                    <a:pt x="138" y="20"/>
                  </a:lnTo>
                  <a:lnTo>
                    <a:pt x="146" y="16"/>
                  </a:lnTo>
                  <a:lnTo>
                    <a:pt x="152" y="16"/>
                  </a:lnTo>
                  <a:lnTo>
                    <a:pt x="156" y="16"/>
                  </a:lnTo>
                  <a:lnTo>
                    <a:pt x="160" y="12"/>
                  </a:lnTo>
                  <a:lnTo>
                    <a:pt x="164" y="12"/>
                  </a:lnTo>
                  <a:lnTo>
                    <a:pt x="168" y="12"/>
                  </a:lnTo>
                  <a:lnTo>
                    <a:pt x="172" y="12"/>
                  </a:lnTo>
                  <a:lnTo>
                    <a:pt x="176" y="8"/>
                  </a:lnTo>
                  <a:lnTo>
                    <a:pt x="178" y="8"/>
                  </a:lnTo>
                  <a:lnTo>
                    <a:pt x="182" y="8"/>
                  </a:lnTo>
                  <a:lnTo>
                    <a:pt x="186" y="8"/>
                  </a:lnTo>
                  <a:lnTo>
                    <a:pt x="190" y="8"/>
                  </a:lnTo>
                  <a:lnTo>
                    <a:pt x="190" y="12"/>
                  </a:lnTo>
                  <a:lnTo>
                    <a:pt x="194" y="16"/>
                  </a:lnTo>
                  <a:lnTo>
                    <a:pt x="190" y="16"/>
                  </a:lnTo>
                  <a:lnTo>
                    <a:pt x="186" y="16"/>
                  </a:lnTo>
                  <a:lnTo>
                    <a:pt x="182" y="20"/>
                  </a:lnTo>
                  <a:lnTo>
                    <a:pt x="182" y="16"/>
                  </a:lnTo>
                  <a:lnTo>
                    <a:pt x="178" y="16"/>
                  </a:lnTo>
                  <a:lnTo>
                    <a:pt x="178" y="20"/>
                  </a:lnTo>
                  <a:lnTo>
                    <a:pt x="176" y="20"/>
                  </a:lnTo>
                  <a:lnTo>
                    <a:pt x="176" y="24"/>
                  </a:lnTo>
                  <a:lnTo>
                    <a:pt x="172" y="24"/>
                  </a:lnTo>
                  <a:lnTo>
                    <a:pt x="172" y="28"/>
                  </a:lnTo>
                  <a:lnTo>
                    <a:pt x="168" y="28"/>
                  </a:lnTo>
                  <a:lnTo>
                    <a:pt x="168" y="24"/>
                  </a:lnTo>
                  <a:lnTo>
                    <a:pt x="168" y="20"/>
                  </a:lnTo>
                  <a:lnTo>
                    <a:pt x="164" y="20"/>
                  </a:lnTo>
                  <a:lnTo>
                    <a:pt x="156" y="20"/>
                  </a:lnTo>
                  <a:lnTo>
                    <a:pt x="152" y="20"/>
                  </a:lnTo>
                  <a:lnTo>
                    <a:pt x="150" y="20"/>
                  </a:lnTo>
                  <a:lnTo>
                    <a:pt x="146" y="24"/>
                  </a:lnTo>
                  <a:lnTo>
                    <a:pt x="138" y="24"/>
                  </a:lnTo>
                  <a:lnTo>
                    <a:pt x="134" y="24"/>
                  </a:lnTo>
                  <a:lnTo>
                    <a:pt x="134" y="28"/>
                  </a:lnTo>
                  <a:lnTo>
                    <a:pt x="134" y="30"/>
                  </a:lnTo>
                  <a:lnTo>
                    <a:pt x="134" y="38"/>
                  </a:lnTo>
                  <a:lnTo>
                    <a:pt x="134" y="54"/>
                  </a:lnTo>
                  <a:lnTo>
                    <a:pt x="134" y="58"/>
                  </a:lnTo>
                  <a:lnTo>
                    <a:pt x="134" y="68"/>
                  </a:lnTo>
                  <a:lnTo>
                    <a:pt x="134" y="72"/>
                  </a:lnTo>
                  <a:lnTo>
                    <a:pt x="134" y="76"/>
                  </a:lnTo>
                  <a:lnTo>
                    <a:pt x="134" y="84"/>
                  </a:lnTo>
                  <a:lnTo>
                    <a:pt x="134" y="86"/>
                  </a:lnTo>
                  <a:lnTo>
                    <a:pt x="134" y="90"/>
                  </a:lnTo>
                  <a:lnTo>
                    <a:pt x="130" y="90"/>
                  </a:lnTo>
                  <a:lnTo>
                    <a:pt x="126" y="90"/>
                  </a:lnTo>
                  <a:lnTo>
                    <a:pt x="122" y="90"/>
                  </a:lnTo>
                  <a:lnTo>
                    <a:pt x="120" y="90"/>
                  </a:lnTo>
                  <a:lnTo>
                    <a:pt x="120" y="94"/>
                  </a:lnTo>
                  <a:lnTo>
                    <a:pt x="120" y="98"/>
                  </a:lnTo>
                  <a:lnTo>
                    <a:pt x="120" y="102"/>
                  </a:lnTo>
                  <a:lnTo>
                    <a:pt x="120" y="106"/>
                  </a:lnTo>
                  <a:lnTo>
                    <a:pt x="120" y="110"/>
                  </a:lnTo>
                  <a:lnTo>
                    <a:pt x="120" y="114"/>
                  </a:lnTo>
                  <a:lnTo>
                    <a:pt x="120" y="114"/>
                  </a:lnTo>
                  <a:lnTo>
                    <a:pt x="120" y="11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82" name="Freeform 161">
              <a:extLst>
                <a:ext uri="{FF2B5EF4-FFF2-40B4-BE49-F238E27FC236}">
                  <a16:creationId xmlns:a16="http://schemas.microsoft.com/office/drawing/2014/main" id="{FD64591C-AAAA-ED98-C167-52AAB498F373}"/>
                </a:ext>
              </a:extLst>
            </p:cNvPr>
            <p:cNvSpPr>
              <a:spLocks/>
            </p:cNvSpPr>
            <p:nvPr/>
          </p:nvSpPr>
          <p:spPr bwMode="auto">
            <a:xfrm>
              <a:off x="4400550" y="3911668"/>
              <a:ext cx="355600" cy="330200"/>
            </a:xfrm>
            <a:custGeom>
              <a:avLst/>
              <a:gdLst>
                <a:gd name="T0" fmla="*/ 84 w 224"/>
                <a:gd name="T1" fmla="*/ 174 h 208"/>
                <a:gd name="T2" fmla="*/ 80 w 224"/>
                <a:gd name="T3" fmla="*/ 172 h 208"/>
                <a:gd name="T4" fmla="*/ 70 w 224"/>
                <a:gd name="T5" fmla="*/ 172 h 208"/>
                <a:gd name="T6" fmla="*/ 60 w 224"/>
                <a:gd name="T7" fmla="*/ 172 h 208"/>
                <a:gd name="T8" fmla="*/ 52 w 224"/>
                <a:gd name="T9" fmla="*/ 186 h 208"/>
                <a:gd name="T10" fmla="*/ 48 w 224"/>
                <a:gd name="T11" fmla="*/ 202 h 208"/>
                <a:gd name="T12" fmla="*/ 48 w 224"/>
                <a:gd name="T13" fmla="*/ 208 h 208"/>
                <a:gd name="T14" fmla="*/ 44 w 224"/>
                <a:gd name="T15" fmla="*/ 204 h 208"/>
                <a:gd name="T16" fmla="*/ 36 w 224"/>
                <a:gd name="T17" fmla="*/ 198 h 208"/>
                <a:gd name="T18" fmla="*/ 30 w 224"/>
                <a:gd name="T19" fmla="*/ 198 h 208"/>
                <a:gd name="T20" fmla="*/ 30 w 224"/>
                <a:gd name="T21" fmla="*/ 202 h 208"/>
                <a:gd name="T22" fmla="*/ 26 w 224"/>
                <a:gd name="T23" fmla="*/ 190 h 208"/>
                <a:gd name="T24" fmla="*/ 14 w 224"/>
                <a:gd name="T25" fmla="*/ 186 h 208"/>
                <a:gd name="T26" fmla="*/ 10 w 224"/>
                <a:gd name="T27" fmla="*/ 178 h 208"/>
                <a:gd name="T28" fmla="*/ 14 w 224"/>
                <a:gd name="T29" fmla="*/ 178 h 208"/>
                <a:gd name="T30" fmla="*/ 8 w 224"/>
                <a:gd name="T31" fmla="*/ 174 h 208"/>
                <a:gd name="T32" fmla="*/ 4 w 224"/>
                <a:gd name="T33" fmla="*/ 164 h 208"/>
                <a:gd name="T34" fmla="*/ 0 w 224"/>
                <a:gd name="T35" fmla="*/ 156 h 208"/>
                <a:gd name="T36" fmla="*/ 0 w 224"/>
                <a:gd name="T37" fmla="*/ 148 h 208"/>
                <a:gd name="T38" fmla="*/ 4 w 224"/>
                <a:gd name="T39" fmla="*/ 152 h 208"/>
                <a:gd name="T40" fmla="*/ 10 w 224"/>
                <a:gd name="T41" fmla="*/ 148 h 208"/>
                <a:gd name="T42" fmla="*/ 36 w 224"/>
                <a:gd name="T43" fmla="*/ 144 h 208"/>
                <a:gd name="T44" fmla="*/ 48 w 224"/>
                <a:gd name="T45" fmla="*/ 142 h 208"/>
                <a:gd name="T46" fmla="*/ 52 w 224"/>
                <a:gd name="T47" fmla="*/ 138 h 208"/>
                <a:gd name="T48" fmla="*/ 56 w 224"/>
                <a:gd name="T49" fmla="*/ 126 h 208"/>
                <a:gd name="T50" fmla="*/ 56 w 224"/>
                <a:gd name="T51" fmla="*/ 112 h 208"/>
                <a:gd name="T52" fmla="*/ 56 w 224"/>
                <a:gd name="T53" fmla="*/ 78 h 208"/>
                <a:gd name="T54" fmla="*/ 74 w 224"/>
                <a:gd name="T55" fmla="*/ 74 h 208"/>
                <a:gd name="T56" fmla="*/ 88 w 224"/>
                <a:gd name="T57" fmla="*/ 60 h 208"/>
                <a:gd name="T58" fmla="*/ 118 w 224"/>
                <a:gd name="T59" fmla="*/ 38 h 208"/>
                <a:gd name="T60" fmla="*/ 144 w 224"/>
                <a:gd name="T61" fmla="*/ 16 h 208"/>
                <a:gd name="T62" fmla="*/ 168 w 224"/>
                <a:gd name="T63" fmla="*/ 0 h 208"/>
                <a:gd name="T64" fmla="*/ 182 w 224"/>
                <a:gd name="T65" fmla="*/ 4 h 208"/>
                <a:gd name="T66" fmla="*/ 190 w 224"/>
                <a:gd name="T67" fmla="*/ 8 h 208"/>
                <a:gd name="T68" fmla="*/ 204 w 224"/>
                <a:gd name="T69" fmla="*/ 12 h 208"/>
                <a:gd name="T70" fmla="*/ 212 w 224"/>
                <a:gd name="T71" fmla="*/ 26 h 208"/>
                <a:gd name="T72" fmla="*/ 216 w 224"/>
                <a:gd name="T73" fmla="*/ 44 h 208"/>
                <a:gd name="T74" fmla="*/ 216 w 224"/>
                <a:gd name="T75" fmla="*/ 48 h 208"/>
                <a:gd name="T76" fmla="*/ 220 w 224"/>
                <a:gd name="T77" fmla="*/ 60 h 208"/>
                <a:gd name="T78" fmla="*/ 216 w 224"/>
                <a:gd name="T79" fmla="*/ 86 h 208"/>
                <a:gd name="T80" fmla="*/ 216 w 224"/>
                <a:gd name="T81" fmla="*/ 118 h 208"/>
                <a:gd name="T82" fmla="*/ 200 w 224"/>
                <a:gd name="T83" fmla="*/ 138 h 208"/>
                <a:gd name="T84" fmla="*/ 190 w 224"/>
                <a:gd name="T85" fmla="*/ 152 h 208"/>
                <a:gd name="T86" fmla="*/ 190 w 224"/>
                <a:gd name="T87" fmla="*/ 160 h 208"/>
                <a:gd name="T88" fmla="*/ 186 w 224"/>
                <a:gd name="T89" fmla="*/ 160 h 208"/>
                <a:gd name="T90" fmla="*/ 182 w 224"/>
                <a:gd name="T91" fmla="*/ 174 h 208"/>
                <a:gd name="T92" fmla="*/ 174 w 224"/>
                <a:gd name="T93" fmla="*/ 178 h 208"/>
                <a:gd name="T94" fmla="*/ 174 w 224"/>
                <a:gd name="T95" fmla="*/ 182 h 208"/>
                <a:gd name="T96" fmla="*/ 164 w 224"/>
                <a:gd name="T97" fmla="*/ 182 h 208"/>
                <a:gd name="T98" fmla="*/ 156 w 224"/>
                <a:gd name="T99" fmla="*/ 178 h 208"/>
                <a:gd name="T100" fmla="*/ 152 w 224"/>
                <a:gd name="T101" fmla="*/ 178 h 208"/>
                <a:gd name="T102" fmla="*/ 148 w 224"/>
                <a:gd name="T103" fmla="*/ 178 h 208"/>
                <a:gd name="T104" fmla="*/ 144 w 224"/>
                <a:gd name="T105" fmla="*/ 178 h 208"/>
                <a:gd name="T106" fmla="*/ 138 w 224"/>
                <a:gd name="T107" fmla="*/ 182 h 208"/>
                <a:gd name="T108" fmla="*/ 134 w 224"/>
                <a:gd name="T109" fmla="*/ 190 h 208"/>
                <a:gd name="T110" fmla="*/ 122 w 224"/>
                <a:gd name="T111" fmla="*/ 186 h 208"/>
                <a:gd name="T112" fmla="*/ 114 w 224"/>
                <a:gd name="T113" fmla="*/ 182 h 208"/>
                <a:gd name="T114" fmla="*/ 110 w 224"/>
                <a:gd name="T115" fmla="*/ 182 h 208"/>
                <a:gd name="T116" fmla="*/ 100 w 224"/>
                <a:gd name="T117" fmla="*/ 18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4" h="208">
                  <a:moveTo>
                    <a:pt x="96" y="186"/>
                  </a:moveTo>
                  <a:lnTo>
                    <a:pt x="92" y="186"/>
                  </a:lnTo>
                  <a:lnTo>
                    <a:pt x="92" y="182"/>
                  </a:lnTo>
                  <a:lnTo>
                    <a:pt x="92" y="182"/>
                  </a:lnTo>
                  <a:lnTo>
                    <a:pt x="88" y="178"/>
                  </a:lnTo>
                  <a:lnTo>
                    <a:pt x="88" y="178"/>
                  </a:lnTo>
                  <a:lnTo>
                    <a:pt x="84" y="174"/>
                  </a:lnTo>
                  <a:lnTo>
                    <a:pt x="84" y="174"/>
                  </a:lnTo>
                  <a:lnTo>
                    <a:pt x="84" y="174"/>
                  </a:lnTo>
                  <a:lnTo>
                    <a:pt x="84" y="174"/>
                  </a:lnTo>
                  <a:lnTo>
                    <a:pt x="84" y="174"/>
                  </a:lnTo>
                  <a:lnTo>
                    <a:pt x="80" y="174"/>
                  </a:lnTo>
                  <a:lnTo>
                    <a:pt x="80" y="172"/>
                  </a:lnTo>
                  <a:lnTo>
                    <a:pt x="80" y="172"/>
                  </a:lnTo>
                  <a:lnTo>
                    <a:pt x="78" y="172"/>
                  </a:lnTo>
                  <a:lnTo>
                    <a:pt x="78" y="172"/>
                  </a:lnTo>
                  <a:lnTo>
                    <a:pt x="74" y="172"/>
                  </a:lnTo>
                  <a:lnTo>
                    <a:pt x="74" y="172"/>
                  </a:lnTo>
                  <a:lnTo>
                    <a:pt x="74" y="172"/>
                  </a:lnTo>
                  <a:lnTo>
                    <a:pt x="70" y="172"/>
                  </a:lnTo>
                  <a:lnTo>
                    <a:pt x="70" y="172"/>
                  </a:lnTo>
                  <a:lnTo>
                    <a:pt x="70" y="172"/>
                  </a:lnTo>
                  <a:lnTo>
                    <a:pt x="70" y="172"/>
                  </a:lnTo>
                  <a:lnTo>
                    <a:pt x="66" y="172"/>
                  </a:lnTo>
                  <a:lnTo>
                    <a:pt x="66" y="172"/>
                  </a:lnTo>
                  <a:lnTo>
                    <a:pt x="66" y="172"/>
                  </a:lnTo>
                  <a:lnTo>
                    <a:pt x="64" y="172"/>
                  </a:lnTo>
                  <a:lnTo>
                    <a:pt x="60" y="172"/>
                  </a:lnTo>
                  <a:lnTo>
                    <a:pt x="56" y="174"/>
                  </a:lnTo>
                  <a:lnTo>
                    <a:pt x="56" y="174"/>
                  </a:lnTo>
                  <a:lnTo>
                    <a:pt x="56" y="178"/>
                  </a:lnTo>
                  <a:lnTo>
                    <a:pt x="56" y="178"/>
                  </a:lnTo>
                  <a:lnTo>
                    <a:pt x="56" y="182"/>
                  </a:lnTo>
                  <a:lnTo>
                    <a:pt x="56" y="186"/>
                  </a:lnTo>
                  <a:lnTo>
                    <a:pt x="52" y="186"/>
                  </a:lnTo>
                  <a:lnTo>
                    <a:pt x="52" y="190"/>
                  </a:lnTo>
                  <a:lnTo>
                    <a:pt x="52" y="190"/>
                  </a:lnTo>
                  <a:lnTo>
                    <a:pt x="48" y="194"/>
                  </a:lnTo>
                  <a:lnTo>
                    <a:pt x="48" y="194"/>
                  </a:lnTo>
                  <a:lnTo>
                    <a:pt x="48" y="198"/>
                  </a:lnTo>
                  <a:lnTo>
                    <a:pt x="48" y="198"/>
                  </a:lnTo>
                  <a:lnTo>
                    <a:pt x="48" y="202"/>
                  </a:lnTo>
                  <a:lnTo>
                    <a:pt x="48" y="202"/>
                  </a:lnTo>
                  <a:lnTo>
                    <a:pt x="48" y="202"/>
                  </a:lnTo>
                  <a:lnTo>
                    <a:pt x="48" y="204"/>
                  </a:lnTo>
                  <a:lnTo>
                    <a:pt x="48" y="204"/>
                  </a:lnTo>
                  <a:lnTo>
                    <a:pt x="48" y="204"/>
                  </a:lnTo>
                  <a:lnTo>
                    <a:pt x="48" y="204"/>
                  </a:lnTo>
                  <a:lnTo>
                    <a:pt x="48" y="208"/>
                  </a:lnTo>
                  <a:lnTo>
                    <a:pt x="48" y="208"/>
                  </a:lnTo>
                  <a:lnTo>
                    <a:pt x="44" y="204"/>
                  </a:lnTo>
                  <a:lnTo>
                    <a:pt x="44" y="204"/>
                  </a:lnTo>
                  <a:lnTo>
                    <a:pt x="44" y="204"/>
                  </a:lnTo>
                  <a:lnTo>
                    <a:pt x="44" y="204"/>
                  </a:lnTo>
                  <a:lnTo>
                    <a:pt x="44" y="204"/>
                  </a:lnTo>
                  <a:lnTo>
                    <a:pt x="44" y="204"/>
                  </a:lnTo>
                  <a:lnTo>
                    <a:pt x="44" y="204"/>
                  </a:lnTo>
                  <a:lnTo>
                    <a:pt x="40" y="204"/>
                  </a:lnTo>
                  <a:lnTo>
                    <a:pt x="40" y="202"/>
                  </a:lnTo>
                  <a:lnTo>
                    <a:pt x="40" y="202"/>
                  </a:lnTo>
                  <a:lnTo>
                    <a:pt x="40" y="202"/>
                  </a:lnTo>
                  <a:lnTo>
                    <a:pt x="36" y="198"/>
                  </a:lnTo>
                  <a:lnTo>
                    <a:pt x="36" y="198"/>
                  </a:lnTo>
                  <a:lnTo>
                    <a:pt x="36" y="194"/>
                  </a:lnTo>
                  <a:lnTo>
                    <a:pt x="36" y="198"/>
                  </a:lnTo>
                  <a:lnTo>
                    <a:pt x="34" y="198"/>
                  </a:lnTo>
                  <a:lnTo>
                    <a:pt x="34" y="198"/>
                  </a:lnTo>
                  <a:lnTo>
                    <a:pt x="34" y="198"/>
                  </a:lnTo>
                  <a:lnTo>
                    <a:pt x="34" y="198"/>
                  </a:lnTo>
                  <a:lnTo>
                    <a:pt x="30" y="198"/>
                  </a:lnTo>
                  <a:lnTo>
                    <a:pt x="30" y="198"/>
                  </a:lnTo>
                  <a:lnTo>
                    <a:pt x="30" y="202"/>
                  </a:lnTo>
                  <a:lnTo>
                    <a:pt x="30" y="202"/>
                  </a:lnTo>
                  <a:lnTo>
                    <a:pt x="30" y="204"/>
                  </a:lnTo>
                  <a:lnTo>
                    <a:pt x="30" y="204"/>
                  </a:lnTo>
                  <a:lnTo>
                    <a:pt x="30" y="204"/>
                  </a:lnTo>
                  <a:lnTo>
                    <a:pt x="30" y="202"/>
                  </a:lnTo>
                  <a:lnTo>
                    <a:pt x="26" y="198"/>
                  </a:lnTo>
                  <a:lnTo>
                    <a:pt x="26" y="198"/>
                  </a:lnTo>
                  <a:lnTo>
                    <a:pt x="26" y="194"/>
                  </a:lnTo>
                  <a:lnTo>
                    <a:pt x="26" y="194"/>
                  </a:lnTo>
                  <a:lnTo>
                    <a:pt x="30" y="194"/>
                  </a:lnTo>
                  <a:lnTo>
                    <a:pt x="26" y="194"/>
                  </a:lnTo>
                  <a:lnTo>
                    <a:pt x="26" y="190"/>
                  </a:lnTo>
                  <a:lnTo>
                    <a:pt x="26" y="190"/>
                  </a:lnTo>
                  <a:lnTo>
                    <a:pt x="26" y="190"/>
                  </a:lnTo>
                  <a:lnTo>
                    <a:pt x="26" y="190"/>
                  </a:lnTo>
                  <a:lnTo>
                    <a:pt x="22" y="190"/>
                  </a:lnTo>
                  <a:lnTo>
                    <a:pt x="22" y="194"/>
                  </a:lnTo>
                  <a:lnTo>
                    <a:pt x="18" y="190"/>
                  </a:lnTo>
                  <a:lnTo>
                    <a:pt x="14" y="186"/>
                  </a:lnTo>
                  <a:lnTo>
                    <a:pt x="10" y="186"/>
                  </a:lnTo>
                  <a:lnTo>
                    <a:pt x="10" y="186"/>
                  </a:lnTo>
                  <a:lnTo>
                    <a:pt x="10" y="182"/>
                  </a:lnTo>
                  <a:lnTo>
                    <a:pt x="10" y="182"/>
                  </a:lnTo>
                  <a:lnTo>
                    <a:pt x="10" y="178"/>
                  </a:lnTo>
                  <a:lnTo>
                    <a:pt x="10" y="178"/>
                  </a:lnTo>
                  <a:lnTo>
                    <a:pt x="10" y="178"/>
                  </a:lnTo>
                  <a:lnTo>
                    <a:pt x="10" y="178"/>
                  </a:lnTo>
                  <a:lnTo>
                    <a:pt x="10" y="178"/>
                  </a:lnTo>
                  <a:lnTo>
                    <a:pt x="10" y="178"/>
                  </a:lnTo>
                  <a:lnTo>
                    <a:pt x="10" y="178"/>
                  </a:lnTo>
                  <a:lnTo>
                    <a:pt x="14" y="178"/>
                  </a:lnTo>
                  <a:lnTo>
                    <a:pt x="14" y="178"/>
                  </a:lnTo>
                  <a:lnTo>
                    <a:pt x="14" y="178"/>
                  </a:lnTo>
                  <a:lnTo>
                    <a:pt x="10" y="178"/>
                  </a:lnTo>
                  <a:lnTo>
                    <a:pt x="10" y="178"/>
                  </a:lnTo>
                  <a:lnTo>
                    <a:pt x="10" y="178"/>
                  </a:lnTo>
                  <a:lnTo>
                    <a:pt x="10" y="174"/>
                  </a:lnTo>
                  <a:lnTo>
                    <a:pt x="10" y="174"/>
                  </a:lnTo>
                  <a:lnTo>
                    <a:pt x="10" y="174"/>
                  </a:lnTo>
                  <a:lnTo>
                    <a:pt x="8" y="174"/>
                  </a:lnTo>
                  <a:lnTo>
                    <a:pt x="4" y="174"/>
                  </a:lnTo>
                  <a:lnTo>
                    <a:pt x="4" y="172"/>
                  </a:lnTo>
                  <a:lnTo>
                    <a:pt x="4" y="172"/>
                  </a:lnTo>
                  <a:lnTo>
                    <a:pt x="4" y="168"/>
                  </a:lnTo>
                  <a:lnTo>
                    <a:pt x="0" y="164"/>
                  </a:lnTo>
                  <a:lnTo>
                    <a:pt x="0" y="164"/>
                  </a:lnTo>
                  <a:lnTo>
                    <a:pt x="4" y="164"/>
                  </a:lnTo>
                  <a:lnTo>
                    <a:pt x="0" y="164"/>
                  </a:lnTo>
                  <a:lnTo>
                    <a:pt x="0" y="160"/>
                  </a:lnTo>
                  <a:lnTo>
                    <a:pt x="0" y="160"/>
                  </a:lnTo>
                  <a:lnTo>
                    <a:pt x="0" y="160"/>
                  </a:lnTo>
                  <a:lnTo>
                    <a:pt x="0" y="160"/>
                  </a:lnTo>
                  <a:lnTo>
                    <a:pt x="0" y="160"/>
                  </a:lnTo>
                  <a:lnTo>
                    <a:pt x="0" y="156"/>
                  </a:lnTo>
                  <a:lnTo>
                    <a:pt x="0" y="156"/>
                  </a:lnTo>
                  <a:lnTo>
                    <a:pt x="0" y="152"/>
                  </a:lnTo>
                  <a:lnTo>
                    <a:pt x="0" y="152"/>
                  </a:lnTo>
                  <a:lnTo>
                    <a:pt x="0" y="152"/>
                  </a:lnTo>
                  <a:lnTo>
                    <a:pt x="0" y="152"/>
                  </a:lnTo>
                  <a:lnTo>
                    <a:pt x="0" y="152"/>
                  </a:lnTo>
                  <a:lnTo>
                    <a:pt x="0" y="148"/>
                  </a:lnTo>
                  <a:lnTo>
                    <a:pt x="0" y="148"/>
                  </a:lnTo>
                  <a:lnTo>
                    <a:pt x="0" y="152"/>
                  </a:lnTo>
                  <a:lnTo>
                    <a:pt x="4" y="152"/>
                  </a:lnTo>
                  <a:lnTo>
                    <a:pt x="4" y="148"/>
                  </a:lnTo>
                  <a:lnTo>
                    <a:pt x="4" y="148"/>
                  </a:lnTo>
                  <a:lnTo>
                    <a:pt x="4" y="152"/>
                  </a:lnTo>
                  <a:lnTo>
                    <a:pt x="4" y="152"/>
                  </a:lnTo>
                  <a:lnTo>
                    <a:pt x="8" y="152"/>
                  </a:lnTo>
                  <a:lnTo>
                    <a:pt x="8" y="152"/>
                  </a:lnTo>
                  <a:lnTo>
                    <a:pt x="8" y="152"/>
                  </a:lnTo>
                  <a:lnTo>
                    <a:pt x="10" y="148"/>
                  </a:lnTo>
                  <a:lnTo>
                    <a:pt x="10" y="148"/>
                  </a:lnTo>
                  <a:lnTo>
                    <a:pt x="10" y="148"/>
                  </a:lnTo>
                  <a:lnTo>
                    <a:pt x="10" y="148"/>
                  </a:lnTo>
                  <a:lnTo>
                    <a:pt x="14" y="144"/>
                  </a:lnTo>
                  <a:lnTo>
                    <a:pt x="22" y="144"/>
                  </a:lnTo>
                  <a:lnTo>
                    <a:pt x="22" y="144"/>
                  </a:lnTo>
                  <a:lnTo>
                    <a:pt x="34" y="144"/>
                  </a:lnTo>
                  <a:lnTo>
                    <a:pt x="34" y="144"/>
                  </a:lnTo>
                  <a:lnTo>
                    <a:pt x="36" y="144"/>
                  </a:lnTo>
                  <a:lnTo>
                    <a:pt x="36" y="144"/>
                  </a:lnTo>
                  <a:lnTo>
                    <a:pt x="36" y="142"/>
                  </a:lnTo>
                  <a:lnTo>
                    <a:pt x="40" y="142"/>
                  </a:lnTo>
                  <a:lnTo>
                    <a:pt x="44" y="144"/>
                  </a:lnTo>
                  <a:lnTo>
                    <a:pt x="44" y="144"/>
                  </a:lnTo>
                  <a:lnTo>
                    <a:pt x="44" y="144"/>
                  </a:lnTo>
                  <a:lnTo>
                    <a:pt x="44" y="142"/>
                  </a:lnTo>
                  <a:lnTo>
                    <a:pt x="48" y="142"/>
                  </a:lnTo>
                  <a:lnTo>
                    <a:pt x="48" y="138"/>
                  </a:lnTo>
                  <a:lnTo>
                    <a:pt x="48" y="138"/>
                  </a:lnTo>
                  <a:lnTo>
                    <a:pt x="48" y="138"/>
                  </a:lnTo>
                  <a:lnTo>
                    <a:pt x="52" y="138"/>
                  </a:lnTo>
                  <a:lnTo>
                    <a:pt x="52" y="138"/>
                  </a:lnTo>
                  <a:lnTo>
                    <a:pt x="52" y="138"/>
                  </a:lnTo>
                  <a:lnTo>
                    <a:pt x="52" y="138"/>
                  </a:lnTo>
                  <a:lnTo>
                    <a:pt x="52" y="138"/>
                  </a:lnTo>
                  <a:lnTo>
                    <a:pt x="52" y="134"/>
                  </a:lnTo>
                  <a:lnTo>
                    <a:pt x="52" y="130"/>
                  </a:lnTo>
                  <a:lnTo>
                    <a:pt x="52" y="126"/>
                  </a:lnTo>
                  <a:lnTo>
                    <a:pt x="56" y="126"/>
                  </a:lnTo>
                  <a:lnTo>
                    <a:pt x="56" y="126"/>
                  </a:lnTo>
                  <a:lnTo>
                    <a:pt x="56" y="126"/>
                  </a:lnTo>
                  <a:lnTo>
                    <a:pt x="56" y="126"/>
                  </a:lnTo>
                  <a:lnTo>
                    <a:pt x="56" y="126"/>
                  </a:lnTo>
                  <a:lnTo>
                    <a:pt x="56" y="118"/>
                  </a:lnTo>
                  <a:lnTo>
                    <a:pt x="56" y="118"/>
                  </a:lnTo>
                  <a:lnTo>
                    <a:pt x="56" y="116"/>
                  </a:lnTo>
                  <a:lnTo>
                    <a:pt x="56" y="116"/>
                  </a:lnTo>
                  <a:lnTo>
                    <a:pt x="56" y="112"/>
                  </a:lnTo>
                  <a:lnTo>
                    <a:pt x="56" y="108"/>
                  </a:lnTo>
                  <a:lnTo>
                    <a:pt x="56" y="104"/>
                  </a:lnTo>
                  <a:lnTo>
                    <a:pt x="56" y="96"/>
                  </a:lnTo>
                  <a:lnTo>
                    <a:pt x="56" y="86"/>
                  </a:lnTo>
                  <a:lnTo>
                    <a:pt x="56" y="86"/>
                  </a:lnTo>
                  <a:lnTo>
                    <a:pt x="56" y="82"/>
                  </a:lnTo>
                  <a:lnTo>
                    <a:pt x="56" y="78"/>
                  </a:lnTo>
                  <a:lnTo>
                    <a:pt x="56" y="78"/>
                  </a:lnTo>
                  <a:lnTo>
                    <a:pt x="60" y="78"/>
                  </a:lnTo>
                  <a:lnTo>
                    <a:pt x="60" y="78"/>
                  </a:lnTo>
                  <a:lnTo>
                    <a:pt x="66" y="74"/>
                  </a:lnTo>
                  <a:lnTo>
                    <a:pt x="70" y="74"/>
                  </a:lnTo>
                  <a:lnTo>
                    <a:pt x="74" y="74"/>
                  </a:lnTo>
                  <a:lnTo>
                    <a:pt x="74" y="74"/>
                  </a:lnTo>
                  <a:lnTo>
                    <a:pt x="78" y="74"/>
                  </a:lnTo>
                  <a:lnTo>
                    <a:pt x="78" y="74"/>
                  </a:lnTo>
                  <a:lnTo>
                    <a:pt x="80" y="70"/>
                  </a:lnTo>
                  <a:lnTo>
                    <a:pt x="80" y="70"/>
                  </a:lnTo>
                  <a:lnTo>
                    <a:pt x="84" y="66"/>
                  </a:lnTo>
                  <a:lnTo>
                    <a:pt x="88" y="62"/>
                  </a:lnTo>
                  <a:lnTo>
                    <a:pt x="88" y="60"/>
                  </a:lnTo>
                  <a:lnTo>
                    <a:pt x="92" y="56"/>
                  </a:lnTo>
                  <a:lnTo>
                    <a:pt x="100" y="48"/>
                  </a:lnTo>
                  <a:lnTo>
                    <a:pt x="104" y="44"/>
                  </a:lnTo>
                  <a:lnTo>
                    <a:pt x="104" y="44"/>
                  </a:lnTo>
                  <a:lnTo>
                    <a:pt x="108" y="44"/>
                  </a:lnTo>
                  <a:lnTo>
                    <a:pt x="110" y="42"/>
                  </a:lnTo>
                  <a:lnTo>
                    <a:pt x="118" y="38"/>
                  </a:lnTo>
                  <a:lnTo>
                    <a:pt x="118" y="34"/>
                  </a:lnTo>
                  <a:lnTo>
                    <a:pt x="122" y="30"/>
                  </a:lnTo>
                  <a:lnTo>
                    <a:pt x="130" y="26"/>
                  </a:lnTo>
                  <a:lnTo>
                    <a:pt x="134" y="22"/>
                  </a:lnTo>
                  <a:lnTo>
                    <a:pt x="138" y="18"/>
                  </a:lnTo>
                  <a:lnTo>
                    <a:pt x="140" y="18"/>
                  </a:lnTo>
                  <a:lnTo>
                    <a:pt x="144" y="16"/>
                  </a:lnTo>
                  <a:lnTo>
                    <a:pt x="148" y="16"/>
                  </a:lnTo>
                  <a:lnTo>
                    <a:pt x="148" y="12"/>
                  </a:lnTo>
                  <a:lnTo>
                    <a:pt x="152" y="12"/>
                  </a:lnTo>
                  <a:lnTo>
                    <a:pt x="160" y="4"/>
                  </a:lnTo>
                  <a:lnTo>
                    <a:pt x="164" y="4"/>
                  </a:lnTo>
                  <a:lnTo>
                    <a:pt x="164" y="0"/>
                  </a:lnTo>
                  <a:lnTo>
                    <a:pt x="168" y="0"/>
                  </a:lnTo>
                  <a:lnTo>
                    <a:pt x="170" y="4"/>
                  </a:lnTo>
                  <a:lnTo>
                    <a:pt x="170" y="4"/>
                  </a:lnTo>
                  <a:lnTo>
                    <a:pt x="170" y="4"/>
                  </a:lnTo>
                  <a:lnTo>
                    <a:pt x="170" y="4"/>
                  </a:lnTo>
                  <a:lnTo>
                    <a:pt x="174" y="4"/>
                  </a:lnTo>
                  <a:lnTo>
                    <a:pt x="178" y="4"/>
                  </a:lnTo>
                  <a:lnTo>
                    <a:pt x="182" y="4"/>
                  </a:lnTo>
                  <a:lnTo>
                    <a:pt x="186" y="8"/>
                  </a:lnTo>
                  <a:lnTo>
                    <a:pt x="186" y="8"/>
                  </a:lnTo>
                  <a:lnTo>
                    <a:pt x="186" y="8"/>
                  </a:lnTo>
                  <a:lnTo>
                    <a:pt x="186" y="8"/>
                  </a:lnTo>
                  <a:lnTo>
                    <a:pt x="186" y="8"/>
                  </a:lnTo>
                  <a:lnTo>
                    <a:pt x="186" y="8"/>
                  </a:lnTo>
                  <a:lnTo>
                    <a:pt x="190" y="8"/>
                  </a:lnTo>
                  <a:lnTo>
                    <a:pt x="190" y="8"/>
                  </a:lnTo>
                  <a:lnTo>
                    <a:pt x="194" y="12"/>
                  </a:lnTo>
                  <a:lnTo>
                    <a:pt x="198" y="18"/>
                  </a:lnTo>
                  <a:lnTo>
                    <a:pt x="198" y="16"/>
                  </a:lnTo>
                  <a:lnTo>
                    <a:pt x="200" y="16"/>
                  </a:lnTo>
                  <a:lnTo>
                    <a:pt x="200" y="16"/>
                  </a:lnTo>
                  <a:lnTo>
                    <a:pt x="204" y="12"/>
                  </a:lnTo>
                  <a:lnTo>
                    <a:pt x="204" y="12"/>
                  </a:lnTo>
                  <a:lnTo>
                    <a:pt x="208" y="12"/>
                  </a:lnTo>
                  <a:lnTo>
                    <a:pt x="208" y="12"/>
                  </a:lnTo>
                  <a:lnTo>
                    <a:pt x="208" y="12"/>
                  </a:lnTo>
                  <a:lnTo>
                    <a:pt x="208" y="16"/>
                  </a:lnTo>
                  <a:lnTo>
                    <a:pt x="212" y="26"/>
                  </a:lnTo>
                  <a:lnTo>
                    <a:pt x="212" y="26"/>
                  </a:lnTo>
                  <a:lnTo>
                    <a:pt x="212" y="30"/>
                  </a:lnTo>
                  <a:lnTo>
                    <a:pt x="212" y="34"/>
                  </a:lnTo>
                  <a:lnTo>
                    <a:pt x="212" y="34"/>
                  </a:lnTo>
                  <a:lnTo>
                    <a:pt x="212" y="38"/>
                  </a:lnTo>
                  <a:lnTo>
                    <a:pt x="212" y="38"/>
                  </a:lnTo>
                  <a:lnTo>
                    <a:pt x="212" y="38"/>
                  </a:lnTo>
                  <a:lnTo>
                    <a:pt x="216" y="44"/>
                  </a:lnTo>
                  <a:lnTo>
                    <a:pt x="216" y="44"/>
                  </a:lnTo>
                  <a:lnTo>
                    <a:pt x="216" y="44"/>
                  </a:lnTo>
                  <a:lnTo>
                    <a:pt x="216" y="48"/>
                  </a:lnTo>
                  <a:lnTo>
                    <a:pt x="216" y="48"/>
                  </a:lnTo>
                  <a:lnTo>
                    <a:pt x="216" y="48"/>
                  </a:lnTo>
                  <a:lnTo>
                    <a:pt x="216" y="48"/>
                  </a:lnTo>
                  <a:lnTo>
                    <a:pt x="216" y="48"/>
                  </a:lnTo>
                  <a:lnTo>
                    <a:pt x="216" y="48"/>
                  </a:lnTo>
                  <a:lnTo>
                    <a:pt x="216" y="48"/>
                  </a:lnTo>
                  <a:lnTo>
                    <a:pt x="216" y="52"/>
                  </a:lnTo>
                  <a:lnTo>
                    <a:pt x="216" y="52"/>
                  </a:lnTo>
                  <a:lnTo>
                    <a:pt x="224" y="56"/>
                  </a:lnTo>
                  <a:lnTo>
                    <a:pt x="224" y="56"/>
                  </a:lnTo>
                  <a:lnTo>
                    <a:pt x="220" y="60"/>
                  </a:lnTo>
                  <a:lnTo>
                    <a:pt x="220" y="62"/>
                  </a:lnTo>
                  <a:lnTo>
                    <a:pt x="220" y="62"/>
                  </a:lnTo>
                  <a:lnTo>
                    <a:pt x="220" y="66"/>
                  </a:lnTo>
                  <a:lnTo>
                    <a:pt x="220" y="70"/>
                  </a:lnTo>
                  <a:lnTo>
                    <a:pt x="216" y="82"/>
                  </a:lnTo>
                  <a:lnTo>
                    <a:pt x="216" y="82"/>
                  </a:lnTo>
                  <a:lnTo>
                    <a:pt x="216" y="86"/>
                  </a:lnTo>
                  <a:lnTo>
                    <a:pt x="216" y="92"/>
                  </a:lnTo>
                  <a:lnTo>
                    <a:pt x="216" y="92"/>
                  </a:lnTo>
                  <a:lnTo>
                    <a:pt x="216" y="96"/>
                  </a:lnTo>
                  <a:lnTo>
                    <a:pt x="216" y="108"/>
                  </a:lnTo>
                  <a:lnTo>
                    <a:pt x="216" y="116"/>
                  </a:lnTo>
                  <a:lnTo>
                    <a:pt x="216" y="118"/>
                  </a:lnTo>
                  <a:lnTo>
                    <a:pt x="216" y="118"/>
                  </a:lnTo>
                  <a:lnTo>
                    <a:pt x="216" y="118"/>
                  </a:lnTo>
                  <a:lnTo>
                    <a:pt x="212" y="118"/>
                  </a:lnTo>
                  <a:lnTo>
                    <a:pt x="212" y="122"/>
                  </a:lnTo>
                  <a:lnTo>
                    <a:pt x="208" y="122"/>
                  </a:lnTo>
                  <a:lnTo>
                    <a:pt x="208" y="126"/>
                  </a:lnTo>
                  <a:lnTo>
                    <a:pt x="200" y="134"/>
                  </a:lnTo>
                  <a:lnTo>
                    <a:pt x="200" y="138"/>
                  </a:lnTo>
                  <a:lnTo>
                    <a:pt x="198" y="142"/>
                  </a:lnTo>
                  <a:lnTo>
                    <a:pt x="198" y="142"/>
                  </a:lnTo>
                  <a:lnTo>
                    <a:pt x="194" y="144"/>
                  </a:lnTo>
                  <a:lnTo>
                    <a:pt x="194" y="144"/>
                  </a:lnTo>
                  <a:lnTo>
                    <a:pt x="194" y="148"/>
                  </a:lnTo>
                  <a:lnTo>
                    <a:pt x="190" y="152"/>
                  </a:lnTo>
                  <a:lnTo>
                    <a:pt x="190" y="152"/>
                  </a:lnTo>
                  <a:lnTo>
                    <a:pt x="190" y="152"/>
                  </a:lnTo>
                  <a:lnTo>
                    <a:pt x="190" y="156"/>
                  </a:lnTo>
                  <a:lnTo>
                    <a:pt x="190" y="156"/>
                  </a:lnTo>
                  <a:lnTo>
                    <a:pt x="190" y="156"/>
                  </a:lnTo>
                  <a:lnTo>
                    <a:pt x="190" y="156"/>
                  </a:lnTo>
                  <a:lnTo>
                    <a:pt x="190" y="156"/>
                  </a:lnTo>
                  <a:lnTo>
                    <a:pt x="190" y="160"/>
                  </a:lnTo>
                  <a:lnTo>
                    <a:pt x="190" y="160"/>
                  </a:lnTo>
                  <a:lnTo>
                    <a:pt x="190" y="160"/>
                  </a:lnTo>
                  <a:lnTo>
                    <a:pt x="186" y="160"/>
                  </a:lnTo>
                  <a:lnTo>
                    <a:pt x="186" y="160"/>
                  </a:lnTo>
                  <a:lnTo>
                    <a:pt x="186" y="160"/>
                  </a:lnTo>
                  <a:lnTo>
                    <a:pt x="186" y="160"/>
                  </a:lnTo>
                  <a:lnTo>
                    <a:pt x="186" y="160"/>
                  </a:lnTo>
                  <a:lnTo>
                    <a:pt x="186" y="160"/>
                  </a:lnTo>
                  <a:lnTo>
                    <a:pt x="186" y="168"/>
                  </a:lnTo>
                  <a:lnTo>
                    <a:pt x="190" y="172"/>
                  </a:lnTo>
                  <a:lnTo>
                    <a:pt x="190" y="172"/>
                  </a:lnTo>
                  <a:lnTo>
                    <a:pt x="186" y="172"/>
                  </a:lnTo>
                  <a:lnTo>
                    <a:pt x="182" y="174"/>
                  </a:lnTo>
                  <a:lnTo>
                    <a:pt x="182" y="174"/>
                  </a:lnTo>
                  <a:lnTo>
                    <a:pt x="182" y="174"/>
                  </a:lnTo>
                  <a:lnTo>
                    <a:pt x="182" y="174"/>
                  </a:lnTo>
                  <a:lnTo>
                    <a:pt x="182" y="174"/>
                  </a:lnTo>
                  <a:lnTo>
                    <a:pt x="178" y="174"/>
                  </a:lnTo>
                  <a:lnTo>
                    <a:pt x="178" y="174"/>
                  </a:lnTo>
                  <a:lnTo>
                    <a:pt x="178" y="174"/>
                  </a:lnTo>
                  <a:lnTo>
                    <a:pt x="174" y="178"/>
                  </a:lnTo>
                  <a:lnTo>
                    <a:pt x="174" y="178"/>
                  </a:lnTo>
                  <a:lnTo>
                    <a:pt x="174" y="178"/>
                  </a:lnTo>
                  <a:lnTo>
                    <a:pt x="174" y="178"/>
                  </a:lnTo>
                  <a:lnTo>
                    <a:pt x="174" y="178"/>
                  </a:lnTo>
                  <a:lnTo>
                    <a:pt x="174" y="182"/>
                  </a:lnTo>
                  <a:lnTo>
                    <a:pt x="174" y="182"/>
                  </a:lnTo>
                  <a:lnTo>
                    <a:pt x="174" y="182"/>
                  </a:lnTo>
                  <a:lnTo>
                    <a:pt x="170" y="182"/>
                  </a:lnTo>
                  <a:lnTo>
                    <a:pt x="170" y="182"/>
                  </a:lnTo>
                  <a:lnTo>
                    <a:pt x="170" y="182"/>
                  </a:lnTo>
                  <a:lnTo>
                    <a:pt x="170" y="182"/>
                  </a:lnTo>
                  <a:lnTo>
                    <a:pt x="168" y="182"/>
                  </a:lnTo>
                  <a:lnTo>
                    <a:pt x="168" y="182"/>
                  </a:lnTo>
                  <a:lnTo>
                    <a:pt x="164" y="182"/>
                  </a:lnTo>
                  <a:lnTo>
                    <a:pt x="164" y="178"/>
                  </a:lnTo>
                  <a:lnTo>
                    <a:pt x="160" y="178"/>
                  </a:lnTo>
                  <a:lnTo>
                    <a:pt x="160" y="178"/>
                  </a:lnTo>
                  <a:lnTo>
                    <a:pt x="160" y="178"/>
                  </a:lnTo>
                  <a:lnTo>
                    <a:pt x="156" y="178"/>
                  </a:lnTo>
                  <a:lnTo>
                    <a:pt x="156" y="178"/>
                  </a:lnTo>
                  <a:lnTo>
                    <a:pt x="156" y="178"/>
                  </a:lnTo>
                  <a:lnTo>
                    <a:pt x="156" y="178"/>
                  </a:lnTo>
                  <a:lnTo>
                    <a:pt x="156" y="178"/>
                  </a:lnTo>
                  <a:lnTo>
                    <a:pt x="156" y="178"/>
                  </a:lnTo>
                  <a:lnTo>
                    <a:pt x="152" y="178"/>
                  </a:lnTo>
                  <a:lnTo>
                    <a:pt x="152" y="178"/>
                  </a:lnTo>
                  <a:lnTo>
                    <a:pt x="152" y="178"/>
                  </a:lnTo>
                  <a:lnTo>
                    <a:pt x="152" y="178"/>
                  </a:lnTo>
                  <a:lnTo>
                    <a:pt x="152" y="178"/>
                  </a:lnTo>
                  <a:lnTo>
                    <a:pt x="152" y="178"/>
                  </a:lnTo>
                  <a:lnTo>
                    <a:pt x="152" y="178"/>
                  </a:lnTo>
                  <a:lnTo>
                    <a:pt x="152" y="178"/>
                  </a:lnTo>
                  <a:lnTo>
                    <a:pt x="148" y="178"/>
                  </a:lnTo>
                  <a:lnTo>
                    <a:pt x="148" y="178"/>
                  </a:lnTo>
                  <a:lnTo>
                    <a:pt x="148" y="178"/>
                  </a:lnTo>
                  <a:lnTo>
                    <a:pt x="148" y="178"/>
                  </a:lnTo>
                  <a:lnTo>
                    <a:pt x="148" y="178"/>
                  </a:lnTo>
                  <a:lnTo>
                    <a:pt x="148" y="178"/>
                  </a:lnTo>
                  <a:lnTo>
                    <a:pt x="144" y="178"/>
                  </a:lnTo>
                  <a:lnTo>
                    <a:pt x="144" y="178"/>
                  </a:lnTo>
                  <a:lnTo>
                    <a:pt x="144" y="178"/>
                  </a:lnTo>
                  <a:lnTo>
                    <a:pt x="144" y="178"/>
                  </a:lnTo>
                  <a:lnTo>
                    <a:pt x="144" y="178"/>
                  </a:lnTo>
                  <a:lnTo>
                    <a:pt x="144" y="178"/>
                  </a:lnTo>
                  <a:lnTo>
                    <a:pt x="140" y="178"/>
                  </a:lnTo>
                  <a:lnTo>
                    <a:pt x="140" y="178"/>
                  </a:lnTo>
                  <a:lnTo>
                    <a:pt x="140" y="178"/>
                  </a:lnTo>
                  <a:lnTo>
                    <a:pt x="140" y="178"/>
                  </a:lnTo>
                  <a:lnTo>
                    <a:pt x="138" y="182"/>
                  </a:lnTo>
                  <a:lnTo>
                    <a:pt x="138" y="182"/>
                  </a:lnTo>
                  <a:lnTo>
                    <a:pt x="138" y="182"/>
                  </a:lnTo>
                  <a:lnTo>
                    <a:pt x="138" y="182"/>
                  </a:lnTo>
                  <a:lnTo>
                    <a:pt x="134" y="182"/>
                  </a:lnTo>
                  <a:lnTo>
                    <a:pt x="134" y="186"/>
                  </a:lnTo>
                  <a:lnTo>
                    <a:pt x="134" y="190"/>
                  </a:lnTo>
                  <a:lnTo>
                    <a:pt x="134" y="190"/>
                  </a:lnTo>
                  <a:lnTo>
                    <a:pt x="130" y="190"/>
                  </a:lnTo>
                  <a:lnTo>
                    <a:pt x="126" y="186"/>
                  </a:lnTo>
                  <a:lnTo>
                    <a:pt x="126" y="186"/>
                  </a:lnTo>
                  <a:lnTo>
                    <a:pt x="122" y="186"/>
                  </a:lnTo>
                  <a:lnTo>
                    <a:pt x="122" y="186"/>
                  </a:lnTo>
                  <a:lnTo>
                    <a:pt x="122" y="186"/>
                  </a:lnTo>
                  <a:lnTo>
                    <a:pt x="122" y="186"/>
                  </a:lnTo>
                  <a:lnTo>
                    <a:pt x="118" y="186"/>
                  </a:lnTo>
                  <a:lnTo>
                    <a:pt x="118" y="186"/>
                  </a:lnTo>
                  <a:lnTo>
                    <a:pt x="118" y="186"/>
                  </a:lnTo>
                  <a:lnTo>
                    <a:pt x="118" y="186"/>
                  </a:lnTo>
                  <a:lnTo>
                    <a:pt x="118" y="186"/>
                  </a:lnTo>
                  <a:lnTo>
                    <a:pt x="114" y="182"/>
                  </a:lnTo>
                  <a:lnTo>
                    <a:pt x="114" y="182"/>
                  </a:lnTo>
                  <a:lnTo>
                    <a:pt x="114" y="182"/>
                  </a:lnTo>
                  <a:lnTo>
                    <a:pt x="114" y="182"/>
                  </a:lnTo>
                  <a:lnTo>
                    <a:pt x="114" y="182"/>
                  </a:lnTo>
                  <a:lnTo>
                    <a:pt x="114" y="182"/>
                  </a:lnTo>
                  <a:lnTo>
                    <a:pt x="114" y="182"/>
                  </a:lnTo>
                  <a:lnTo>
                    <a:pt x="110" y="182"/>
                  </a:lnTo>
                  <a:lnTo>
                    <a:pt x="110" y="182"/>
                  </a:lnTo>
                  <a:lnTo>
                    <a:pt x="110" y="182"/>
                  </a:lnTo>
                  <a:lnTo>
                    <a:pt x="110" y="178"/>
                  </a:lnTo>
                  <a:lnTo>
                    <a:pt x="110" y="178"/>
                  </a:lnTo>
                  <a:lnTo>
                    <a:pt x="110" y="178"/>
                  </a:lnTo>
                  <a:lnTo>
                    <a:pt x="108" y="178"/>
                  </a:lnTo>
                  <a:lnTo>
                    <a:pt x="100" y="182"/>
                  </a:lnTo>
                  <a:lnTo>
                    <a:pt x="100" y="182"/>
                  </a:lnTo>
                  <a:lnTo>
                    <a:pt x="96" y="182"/>
                  </a:lnTo>
                  <a:lnTo>
                    <a:pt x="96" y="182"/>
                  </a:lnTo>
                  <a:lnTo>
                    <a:pt x="96" y="186"/>
                  </a:lnTo>
                  <a:lnTo>
                    <a:pt x="96" y="186"/>
                  </a:lnTo>
                  <a:lnTo>
                    <a:pt x="96" y="186"/>
                  </a:lnTo>
                  <a:lnTo>
                    <a:pt x="96" y="18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83" name="Freeform 162">
              <a:extLst>
                <a:ext uri="{FF2B5EF4-FFF2-40B4-BE49-F238E27FC236}">
                  <a16:creationId xmlns:a16="http://schemas.microsoft.com/office/drawing/2014/main" id="{03EDE7A8-7CC0-544E-F0D3-494AD7742EBD}"/>
                </a:ext>
              </a:extLst>
            </p:cNvPr>
            <p:cNvSpPr>
              <a:spLocks noEditPoints="1"/>
            </p:cNvSpPr>
            <p:nvPr/>
          </p:nvSpPr>
          <p:spPr bwMode="auto">
            <a:xfrm>
              <a:off x="4454525" y="4184718"/>
              <a:ext cx="269875" cy="260350"/>
            </a:xfrm>
            <a:custGeom>
              <a:avLst/>
              <a:gdLst>
                <a:gd name="T0" fmla="*/ 126 w 170"/>
                <a:gd name="T1" fmla="*/ 122 h 164"/>
                <a:gd name="T2" fmla="*/ 118 w 170"/>
                <a:gd name="T3" fmla="*/ 122 h 164"/>
                <a:gd name="T4" fmla="*/ 110 w 170"/>
                <a:gd name="T5" fmla="*/ 114 h 164"/>
                <a:gd name="T6" fmla="*/ 102 w 170"/>
                <a:gd name="T7" fmla="*/ 118 h 164"/>
                <a:gd name="T8" fmla="*/ 96 w 170"/>
                <a:gd name="T9" fmla="*/ 126 h 164"/>
                <a:gd name="T10" fmla="*/ 88 w 170"/>
                <a:gd name="T11" fmla="*/ 140 h 164"/>
                <a:gd name="T12" fmla="*/ 80 w 170"/>
                <a:gd name="T13" fmla="*/ 152 h 164"/>
                <a:gd name="T14" fmla="*/ 76 w 170"/>
                <a:gd name="T15" fmla="*/ 156 h 164"/>
                <a:gd name="T16" fmla="*/ 70 w 170"/>
                <a:gd name="T17" fmla="*/ 160 h 164"/>
                <a:gd name="T18" fmla="*/ 62 w 170"/>
                <a:gd name="T19" fmla="*/ 156 h 164"/>
                <a:gd name="T20" fmla="*/ 58 w 170"/>
                <a:gd name="T21" fmla="*/ 160 h 164"/>
                <a:gd name="T22" fmla="*/ 58 w 170"/>
                <a:gd name="T23" fmla="*/ 160 h 164"/>
                <a:gd name="T24" fmla="*/ 58 w 170"/>
                <a:gd name="T25" fmla="*/ 156 h 164"/>
                <a:gd name="T26" fmla="*/ 50 w 170"/>
                <a:gd name="T27" fmla="*/ 160 h 164"/>
                <a:gd name="T28" fmla="*/ 40 w 170"/>
                <a:gd name="T29" fmla="*/ 156 h 164"/>
                <a:gd name="T30" fmla="*/ 36 w 170"/>
                <a:gd name="T31" fmla="*/ 148 h 164"/>
                <a:gd name="T32" fmla="*/ 40 w 170"/>
                <a:gd name="T33" fmla="*/ 144 h 164"/>
                <a:gd name="T34" fmla="*/ 36 w 170"/>
                <a:gd name="T35" fmla="*/ 140 h 164"/>
                <a:gd name="T36" fmla="*/ 30 w 170"/>
                <a:gd name="T37" fmla="*/ 130 h 164"/>
                <a:gd name="T38" fmla="*/ 18 w 170"/>
                <a:gd name="T39" fmla="*/ 126 h 164"/>
                <a:gd name="T40" fmla="*/ 18 w 170"/>
                <a:gd name="T41" fmla="*/ 122 h 164"/>
                <a:gd name="T42" fmla="*/ 10 w 170"/>
                <a:gd name="T43" fmla="*/ 126 h 164"/>
                <a:gd name="T44" fmla="*/ 0 w 170"/>
                <a:gd name="T45" fmla="*/ 122 h 164"/>
                <a:gd name="T46" fmla="*/ 2 w 170"/>
                <a:gd name="T47" fmla="*/ 110 h 164"/>
                <a:gd name="T48" fmla="*/ 0 w 170"/>
                <a:gd name="T49" fmla="*/ 96 h 164"/>
                <a:gd name="T50" fmla="*/ 2 w 170"/>
                <a:gd name="T51" fmla="*/ 82 h 164"/>
                <a:gd name="T52" fmla="*/ 10 w 170"/>
                <a:gd name="T53" fmla="*/ 70 h 164"/>
                <a:gd name="T54" fmla="*/ 14 w 170"/>
                <a:gd name="T55" fmla="*/ 58 h 164"/>
                <a:gd name="T56" fmla="*/ 14 w 170"/>
                <a:gd name="T57" fmla="*/ 52 h 164"/>
                <a:gd name="T58" fmla="*/ 10 w 170"/>
                <a:gd name="T59" fmla="*/ 36 h 164"/>
                <a:gd name="T60" fmla="*/ 14 w 170"/>
                <a:gd name="T61" fmla="*/ 26 h 164"/>
                <a:gd name="T62" fmla="*/ 22 w 170"/>
                <a:gd name="T63" fmla="*/ 14 h 164"/>
                <a:gd name="T64" fmla="*/ 26 w 170"/>
                <a:gd name="T65" fmla="*/ 0 h 164"/>
                <a:gd name="T66" fmla="*/ 40 w 170"/>
                <a:gd name="T67" fmla="*/ 0 h 164"/>
                <a:gd name="T68" fmla="*/ 50 w 170"/>
                <a:gd name="T69" fmla="*/ 2 h 164"/>
                <a:gd name="T70" fmla="*/ 62 w 170"/>
                <a:gd name="T71" fmla="*/ 14 h 164"/>
                <a:gd name="T72" fmla="*/ 76 w 170"/>
                <a:gd name="T73" fmla="*/ 6 h 164"/>
                <a:gd name="T74" fmla="*/ 88 w 170"/>
                <a:gd name="T75" fmla="*/ 14 h 164"/>
                <a:gd name="T76" fmla="*/ 100 w 170"/>
                <a:gd name="T77" fmla="*/ 14 h 164"/>
                <a:gd name="T78" fmla="*/ 110 w 170"/>
                <a:gd name="T79" fmla="*/ 6 h 164"/>
                <a:gd name="T80" fmla="*/ 126 w 170"/>
                <a:gd name="T81" fmla="*/ 6 h 164"/>
                <a:gd name="T82" fmla="*/ 136 w 170"/>
                <a:gd name="T83" fmla="*/ 10 h 164"/>
                <a:gd name="T84" fmla="*/ 148 w 170"/>
                <a:gd name="T85" fmla="*/ 2 h 164"/>
                <a:gd name="T86" fmla="*/ 158 w 170"/>
                <a:gd name="T87" fmla="*/ 6 h 164"/>
                <a:gd name="T88" fmla="*/ 162 w 170"/>
                <a:gd name="T89" fmla="*/ 22 h 164"/>
                <a:gd name="T90" fmla="*/ 170 w 170"/>
                <a:gd name="T91" fmla="*/ 28 h 164"/>
                <a:gd name="T92" fmla="*/ 166 w 170"/>
                <a:gd name="T93" fmla="*/ 32 h 164"/>
                <a:gd name="T94" fmla="*/ 162 w 170"/>
                <a:gd name="T95" fmla="*/ 40 h 164"/>
                <a:gd name="T96" fmla="*/ 156 w 170"/>
                <a:gd name="T97" fmla="*/ 52 h 164"/>
                <a:gd name="T98" fmla="*/ 148 w 170"/>
                <a:gd name="T99" fmla="*/ 62 h 164"/>
                <a:gd name="T100" fmla="*/ 144 w 170"/>
                <a:gd name="T101" fmla="*/ 74 h 164"/>
                <a:gd name="T102" fmla="*/ 140 w 170"/>
                <a:gd name="T103" fmla="*/ 88 h 164"/>
                <a:gd name="T104" fmla="*/ 132 w 170"/>
                <a:gd name="T105" fmla="*/ 96 h 164"/>
                <a:gd name="T106" fmla="*/ 132 w 170"/>
                <a:gd name="T107" fmla="*/ 104 h 164"/>
                <a:gd name="T108" fmla="*/ 128 w 170"/>
                <a:gd name="T109" fmla="*/ 110 h 164"/>
                <a:gd name="T110" fmla="*/ 62 w 170"/>
                <a:gd name="T111" fmla="*/ 16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 h="164">
                  <a:moveTo>
                    <a:pt x="128" y="110"/>
                  </a:moveTo>
                  <a:lnTo>
                    <a:pt x="128" y="114"/>
                  </a:lnTo>
                  <a:lnTo>
                    <a:pt x="126" y="118"/>
                  </a:lnTo>
                  <a:lnTo>
                    <a:pt x="126" y="122"/>
                  </a:lnTo>
                  <a:lnTo>
                    <a:pt x="122" y="122"/>
                  </a:lnTo>
                  <a:lnTo>
                    <a:pt x="122" y="126"/>
                  </a:lnTo>
                  <a:lnTo>
                    <a:pt x="118" y="126"/>
                  </a:lnTo>
                  <a:lnTo>
                    <a:pt x="118" y="122"/>
                  </a:lnTo>
                  <a:lnTo>
                    <a:pt x="118" y="118"/>
                  </a:lnTo>
                  <a:lnTo>
                    <a:pt x="114" y="118"/>
                  </a:lnTo>
                  <a:lnTo>
                    <a:pt x="114" y="114"/>
                  </a:lnTo>
                  <a:lnTo>
                    <a:pt x="110" y="114"/>
                  </a:lnTo>
                  <a:lnTo>
                    <a:pt x="110" y="118"/>
                  </a:lnTo>
                  <a:lnTo>
                    <a:pt x="106" y="118"/>
                  </a:lnTo>
                  <a:lnTo>
                    <a:pt x="106" y="114"/>
                  </a:lnTo>
                  <a:lnTo>
                    <a:pt x="102" y="118"/>
                  </a:lnTo>
                  <a:lnTo>
                    <a:pt x="100" y="118"/>
                  </a:lnTo>
                  <a:lnTo>
                    <a:pt x="100" y="122"/>
                  </a:lnTo>
                  <a:lnTo>
                    <a:pt x="100" y="126"/>
                  </a:lnTo>
                  <a:lnTo>
                    <a:pt x="96" y="126"/>
                  </a:lnTo>
                  <a:lnTo>
                    <a:pt x="92" y="130"/>
                  </a:lnTo>
                  <a:lnTo>
                    <a:pt x="88" y="134"/>
                  </a:lnTo>
                  <a:lnTo>
                    <a:pt x="88" y="138"/>
                  </a:lnTo>
                  <a:lnTo>
                    <a:pt x="88" y="140"/>
                  </a:lnTo>
                  <a:lnTo>
                    <a:pt x="88" y="144"/>
                  </a:lnTo>
                  <a:lnTo>
                    <a:pt x="84" y="148"/>
                  </a:lnTo>
                  <a:lnTo>
                    <a:pt x="84" y="152"/>
                  </a:lnTo>
                  <a:lnTo>
                    <a:pt x="80" y="152"/>
                  </a:lnTo>
                  <a:lnTo>
                    <a:pt x="80" y="156"/>
                  </a:lnTo>
                  <a:lnTo>
                    <a:pt x="80" y="152"/>
                  </a:lnTo>
                  <a:lnTo>
                    <a:pt x="76" y="152"/>
                  </a:lnTo>
                  <a:lnTo>
                    <a:pt x="76" y="156"/>
                  </a:lnTo>
                  <a:lnTo>
                    <a:pt x="80" y="156"/>
                  </a:lnTo>
                  <a:lnTo>
                    <a:pt x="76" y="160"/>
                  </a:lnTo>
                  <a:lnTo>
                    <a:pt x="72" y="160"/>
                  </a:lnTo>
                  <a:lnTo>
                    <a:pt x="70" y="160"/>
                  </a:lnTo>
                  <a:lnTo>
                    <a:pt x="70" y="156"/>
                  </a:lnTo>
                  <a:lnTo>
                    <a:pt x="66" y="160"/>
                  </a:lnTo>
                  <a:lnTo>
                    <a:pt x="62" y="160"/>
                  </a:lnTo>
                  <a:lnTo>
                    <a:pt x="62" y="156"/>
                  </a:lnTo>
                  <a:lnTo>
                    <a:pt x="62" y="160"/>
                  </a:lnTo>
                  <a:lnTo>
                    <a:pt x="62" y="156"/>
                  </a:lnTo>
                  <a:lnTo>
                    <a:pt x="58" y="156"/>
                  </a:lnTo>
                  <a:lnTo>
                    <a:pt x="58" y="160"/>
                  </a:lnTo>
                  <a:lnTo>
                    <a:pt x="62" y="160"/>
                  </a:lnTo>
                  <a:lnTo>
                    <a:pt x="58" y="160"/>
                  </a:lnTo>
                  <a:lnTo>
                    <a:pt x="58" y="156"/>
                  </a:lnTo>
                  <a:lnTo>
                    <a:pt x="58" y="160"/>
                  </a:lnTo>
                  <a:lnTo>
                    <a:pt x="58" y="164"/>
                  </a:lnTo>
                  <a:lnTo>
                    <a:pt x="54" y="160"/>
                  </a:lnTo>
                  <a:lnTo>
                    <a:pt x="58" y="160"/>
                  </a:lnTo>
                  <a:lnTo>
                    <a:pt x="58" y="156"/>
                  </a:lnTo>
                  <a:lnTo>
                    <a:pt x="54" y="160"/>
                  </a:lnTo>
                  <a:lnTo>
                    <a:pt x="54" y="164"/>
                  </a:lnTo>
                  <a:lnTo>
                    <a:pt x="50" y="164"/>
                  </a:lnTo>
                  <a:lnTo>
                    <a:pt x="50" y="160"/>
                  </a:lnTo>
                  <a:lnTo>
                    <a:pt x="50" y="164"/>
                  </a:lnTo>
                  <a:lnTo>
                    <a:pt x="46" y="164"/>
                  </a:lnTo>
                  <a:lnTo>
                    <a:pt x="44" y="160"/>
                  </a:lnTo>
                  <a:lnTo>
                    <a:pt x="40" y="156"/>
                  </a:lnTo>
                  <a:lnTo>
                    <a:pt x="40" y="152"/>
                  </a:lnTo>
                  <a:lnTo>
                    <a:pt x="36" y="148"/>
                  </a:lnTo>
                  <a:lnTo>
                    <a:pt x="40" y="148"/>
                  </a:lnTo>
                  <a:lnTo>
                    <a:pt x="36" y="148"/>
                  </a:lnTo>
                  <a:lnTo>
                    <a:pt x="36" y="144"/>
                  </a:lnTo>
                  <a:lnTo>
                    <a:pt x="40" y="144"/>
                  </a:lnTo>
                  <a:lnTo>
                    <a:pt x="40" y="140"/>
                  </a:lnTo>
                  <a:lnTo>
                    <a:pt x="40" y="144"/>
                  </a:lnTo>
                  <a:lnTo>
                    <a:pt x="36" y="144"/>
                  </a:lnTo>
                  <a:lnTo>
                    <a:pt x="36" y="140"/>
                  </a:lnTo>
                  <a:lnTo>
                    <a:pt x="40" y="140"/>
                  </a:lnTo>
                  <a:lnTo>
                    <a:pt x="36" y="140"/>
                  </a:lnTo>
                  <a:lnTo>
                    <a:pt x="32" y="138"/>
                  </a:lnTo>
                  <a:lnTo>
                    <a:pt x="32" y="134"/>
                  </a:lnTo>
                  <a:lnTo>
                    <a:pt x="30" y="134"/>
                  </a:lnTo>
                  <a:lnTo>
                    <a:pt x="30" y="130"/>
                  </a:lnTo>
                  <a:lnTo>
                    <a:pt x="26" y="130"/>
                  </a:lnTo>
                  <a:lnTo>
                    <a:pt x="26" y="126"/>
                  </a:lnTo>
                  <a:lnTo>
                    <a:pt x="22" y="126"/>
                  </a:lnTo>
                  <a:lnTo>
                    <a:pt x="18" y="126"/>
                  </a:lnTo>
                  <a:lnTo>
                    <a:pt x="14" y="126"/>
                  </a:lnTo>
                  <a:lnTo>
                    <a:pt x="10" y="126"/>
                  </a:lnTo>
                  <a:lnTo>
                    <a:pt x="14" y="126"/>
                  </a:lnTo>
                  <a:lnTo>
                    <a:pt x="18" y="122"/>
                  </a:lnTo>
                  <a:lnTo>
                    <a:pt x="14" y="122"/>
                  </a:lnTo>
                  <a:lnTo>
                    <a:pt x="10" y="126"/>
                  </a:lnTo>
                  <a:lnTo>
                    <a:pt x="10" y="122"/>
                  </a:lnTo>
                  <a:lnTo>
                    <a:pt x="10" y="126"/>
                  </a:lnTo>
                  <a:lnTo>
                    <a:pt x="6" y="126"/>
                  </a:lnTo>
                  <a:lnTo>
                    <a:pt x="2" y="126"/>
                  </a:lnTo>
                  <a:lnTo>
                    <a:pt x="0" y="126"/>
                  </a:lnTo>
                  <a:lnTo>
                    <a:pt x="0" y="122"/>
                  </a:lnTo>
                  <a:lnTo>
                    <a:pt x="0" y="118"/>
                  </a:lnTo>
                  <a:lnTo>
                    <a:pt x="0" y="114"/>
                  </a:lnTo>
                  <a:lnTo>
                    <a:pt x="2" y="114"/>
                  </a:lnTo>
                  <a:lnTo>
                    <a:pt x="2" y="110"/>
                  </a:lnTo>
                  <a:lnTo>
                    <a:pt x="0" y="108"/>
                  </a:lnTo>
                  <a:lnTo>
                    <a:pt x="0" y="104"/>
                  </a:lnTo>
                  <a:lnTo>
                    <a:pt x="0" y="100"/>
                  </a:lnTo>
                  <a:lnTo>
                    <a:pt x="0" y="96"/>
                  </a:lnTo>
                  <a:lnTo>
                    <a:pt x="0" y="92"/>
                  </a:lnTo>
                  <a:lnTo>
                    <a:pt x="0" y="88"/>
                  </a:lnTo>
                  <a:lnTo>
                    <a:pt x="0" y="84"/>
                  </a:lnTo>
                  <a:lnTo>
                    <a:pt x="2" y="82"/>
                  </a:lnTo>
                  <a:lnTo>
                    <a:pt x="6" y="82"/>
                  </a:lnTo>
                  <a:lnTo>
                    <a:pt x="6" y="78"/>
                  </a:lnTo>
                  <a:lnTo>
                    <a:pt x="6" y="74"/>
                  </a:lnTo>
                  <a:lnTo>
                    <a:pt x="10" y="70"/>
                  </a:lnTo>
                  <a:lnTo>
                    <a:pt x="10" y="66"/>
                  </a:lnTo>
                  <a:lnTo>
                    <a:pt x="14" y="66"/>
                  </a:lnTo>
                  <a:lnTo>
                    <a:pt x="14" y="62"/>
                  </a:lnTo>
                  <a:lnTo>
                    <a:pt x="14" y="58"/>
                  </a:lnTo>
                  <a:lnTo>
                    <a:pt x="14" y="56"/>
                  </a:lnTo>
                  <a:lnTo>
                    <a:pt x="18" y="56"/>
                  </a:lnTo>
                  <a:lnTo>
                    <a:pt x="18" y="52"/>
                  </a:lnTo>
                  <a:lnTo>
                    <a:pt x="14" y="52"/>
                  </a:lnTo>
                  <a:lnTo>
                    <a:pt x="14" y="48"/>
                  </a:lnTo>
                  <a:lnTo>
                    <a:pt x="14" y="44"/>
                  </a:lnTo>
                  <a:lnTo>
                    <a:pt x="10" y="40"/>
                  </a:lnTo>
                  <a:lnTo>
                    <a:pt x="10" y="36"/>
                  </a:lnTo>
                  <a:lnTo>
                    <a:pt x="14" y="36"/>
                  </a:lnTo>
                  <a:lnTo>
                    <a:pt x="14" y="32"/>
                  </a:lnTo>
                  <a:lnTo>
                    <a:pt x="14" y="28"/>
                  </a:lnTo>
                  <a:lnTo>
                    <a:pt x="14" y="26"/>
                  </a:lnTo>
                  <a:lnTo>
                    <a:pt x="14" y="22"/>
                  </a:lnTo>
                  <a:lnTo>
                    <a:pt x="18" y="18"/>
                  </a:lnTo>
                  <a:lnTo>
                    <a:pt x="18" y="14"/>
                  </a:lnTo>
                  <a:lnTo>
                    <a:pt x="22" y="14"/>
                  </a:lnTo>
                  <a:lnTo>
                    <a:pt x="22" y="10"/>
                  </a:lnTo>
                  <a:lnTo>
                    <a:pt x="22" y="6"/>
                  </a:lnTo>
                  <a:lnTo>
                    <a:pt x="22" y="2"/>
                  </a:lnTo>
                  <a:lnTo>
                    <a:pt x="26" y="0"/>
                  </a:lnTo>
                  <a:lnTo>
                    <a:pt x="30" y="0"/>
                  </a:lnTo>
                  <a:lnTo>
                    <a:pt x="32" y="0"/>
                  </a:lnTo>
                  <a:lnTo>
                    <a:pt x="36" y="0"/>
                  </a:lnTo>
                  <a:lnTo>
                    <a:pt x="40" y="0"/>
                  </a:lnTo>
                  <a:lnTo>
                    <a:pt x="44" y="0"/>
                  </a:lnTo>
                  <a:lnTo>
                    <a:pt x="46" y="0"/>
                  </a:lnTo>
                  <a:lnTo>
                    <a:pt x="46" y="2"/>
                  </a:lnTo>
                  <a:lnTo>
                    <a:pt x="50" y="2"/>
                  </a:lnTo>
                  <a:lnTo>
                    <a:pt x="54" y="6"/>
                  </a:lnTo>
                  <a:lnTo>
                    <a:pt x="58" y="10"/>
                  </a:lnTo>
                  <a:lnTo>
                    <a:pt x="58" y="14"/>
                  </a:lnTo>
                  <a:lnTo>
                    <a:pt x="62" y="14"/>
                  </a:lnTo>
                  <a:lnTo>
                    <a:pt x="62" y="10"/>
                  </a:lnTo>
                  <a:lnTo>
                    <a:pt x="66" y="10"/>
                  </a:lnTo>
                  <a:lnTo>
                    <a:pt x="72" y="6"/>
                  </a:lnTo>
                  <a:lnTo>
                    <a:pt x="76" y="6"/>
                  </a:lnTo>
                  <a:lnTo>
                    <a:pt x="76" y="10"/>
                  </a:lnTo>
                  <a:lnTo>
                    <a:pt x="80" y="10"/>
                  </a:lnTo>
                  <a:lnTo>
                    <a:pt x="84" y="14"/>
                  </a:lnTo>
                  <a:lnTo>
                    <a:pt x="88" y="14"/>
                  </a:lnTo>
                  <a:lnTo>
                    <a:pt x="92" y="14"/>
                  </a:lnTo>
                  <a:lnTo>
                    <a:pt x="96" y="18"/>
                  </a:lnTo>
                  <a:lnTo>
                    <a:pt x="100" y="18"/>
                  </a:lnTo>
                  <a:lnTo>
                    <a:pt x="100" y="14"/>
                  </a:lnTo>
                  <a:lnTo>
                    <a:pt x="100" y="10"/>
                  </a:lnTo>
                  <a:lnTo>
                    <a:pt x="102" y="10"/>
                  </a:lnTo>
                  <a:lnTo>
                    <a:pt x="106" y="6"/>
                  </a:lnTo>
                  <a:lnTo>
                    <a:pt x="110" y="6"/>
                  </a:lnTo>
                  <a:lnTo>
                    <a:pt x="114" y="6"/>
                  </a:lnTo>
                  <a:lnTo>
                    <a:pt x="118" y="6"/>
                  </a:lnTo>
                  <a:lnTo>
                    <a:pt x="122" y="6"/>
                  </a:lnTo>
                  <a:lnTo>
                    <a:pt x="126" y="6"/>
                  </a:lnTo>
                  <a:lnTo>
                    <a:pt x="128" y="6"/>
                  </a:lnTo>
                  <a:lnTo>
                    <a:pt x="128" y="10"/>
                  </a:lnTo>
                  <a:lnTo>
                    <a:pt x="132" y="10"/>
                  </a:lnTo>
                  <a:lnTo>
                    <a:pt x="136" y="10"/>
                  </a:lnTo>
                  <a:lnTo>
                    <a:pt x="140" y="10"/>
                  </a:lnTo>
                  <a:lnTo>
                    <a:pt x="140" y="6"/>
                  </a:lnTo>
                  <a:lnTo>
                    <a:pt x="144" y="2"/>
                  </a:lnTo>
                  <a:lnTo>
                    <a:pt x="148" y="2"/>
                  </a:lnTo>
                  <a:lnTo>
                    <a:pt x="152" y="0"/>
                  </a:lnTo>
                  <a:lnTo>
                    <a:pt x="156" y="0"/>
                  </a:lnTo>
                  <a:lnTo>
                    <a:pt x="156" y="2"/>
                  </a:lnTo>
                  <a:lnTo>
                    <a:pt x="158" y="6"/>
                  </a:lnTo>
                  <a:lnTo>
                    <a:pt x="158" y="10"/>
                  </a:lnTo>
                  <a:lnTo>
                    <a:pt x="162" y="14"/>
                  </a:lnTo>
                  <a:lnTo>
                    <a:pt x="162" y="18"/>
                  </a:lnTo>
                  <a:lnTo>
                    <a:pt x="162" y="22"/>
                  </a:lnTo>
                  <a:lnTo>
                    <a:pt x="162" y="26"/>
                  </a:lnTo>
                  <a:lnTo>
                    <a:pt x="166" y="26"/>
                  </a:lnTo>
                  <a:lnTo>
                    <a:pt x="170" y="26"/>
                  </a:lnTo>
                  <a:lnTo>
                    <a:pt x="170" y="28"/>
                  </a:lnTo>
                  <a:lnTo>
                    <a:pt x="166" y="28"/>
                  </a:lnTo>
                  <a:lnTo>
                    <a:pt x="170" y="28"/>
                  </a:lnTo>
                  <a:lnTo>
                    <a:pt x="170" y="32"/>
                  </a:lnTo>
                  <a:lnTo>
                    <a:pt x="166" y="32"/>
                  </a:lnTo>
                  <a:lnTo>
                    <a:pt x="166" y="36"/>
                  </a:lnTo>
                  <a:lnTo>
                    <a:pt x="170" y="36"/>
                  </a:lnTo>
                  <a:lnTo>
                    <a:pt x="166" y="40"/>
                  </a:lnTo>
                  <a:lnTo>
                    <a:pt x="162" y="40"/>
                  </a:lnTo>
                  <a:lnTo>
                    <a:pt x="162" y="44"/>
                  </a:lnTo>
                  <a:lnTo>
                    <a:pt x="158" y="44"/>
                  </a:lnTo>
                  <a:lnTo>
                    <a:pt x="156" y="48"/>
                  </a:lnTo>
                  <a:lnTo>
                    <a:pt x="156" y="52"/>
                  </a:lnTo>
                  <a:lnTo>
                    <a:pt x="152" y="56"/>
                  </a:lnTo>
                  <a:lnTo>
                    <a:pt x="152" y="58"/>
                  </a:lnTo>
                  <a:lnTo>
                    <a:pt x="152" y="62"/>
                  </a:lnTo>
                  <a:lnTo>
                    <a:pt x="148" y="62"/>
                  </a:lnTo>
                  <a:lnTo>
                    <a:pt x="148" y="66"/>
                  </a:lnTo>
                  <a:lnTo>
                    <a:pt x="148" y="70"/>
                  </a:lnTo>
                  <a:lnTo>
                    <a:pt x="148" y="74"/>
                  </a:lnTo>
                  <a:lnTo>
                    <a:pt x="144" y="74"/>
                  </a:lnTo>
                  <a:lnTo>
                    <a:pt x="144" y="78"/>
                  </a:lnTo>
                  <a:lnTo>
                    <a:pt x="144" y="82"/>
                  </a:lnTo>
                  <a:lnTo>
                    <a:pt x="144" y="84"/>
                  </a:lnTo>
                  <a:lnTo>
                    <a:pt x="140" y="88"/>
                  </a:lnTo>
                  <a:lnTo>
                    <a:pt x="136" y="88"/>
                  </a:lnTo>
                  <a:lnTo>
                    <a:pt x="136" y="92"/>
                  </a:lnTo>
                  <a:lnTo>
                    <a:pt x="132" y="92"/>
                  </a:lnTo>
                  <a:lnTo>
                    <a:pt x="132" y="96"/>
                  </a:lnTo>
                  <a:lnTo>
                    <a:pt x="136" y="96"/>
                  </a:lnTo>
                  <a:lnTo>
                    <a:pt x="132" y="96"/>
                  </a:lnTo>
                  <a:lnTo>
                    <a:pt x="132" y="100"/>
                  </a:lnTo>
                  <a:lnTo>
                    <a:pt x="132" y="104"/>
                  </a:lnTo>
                  <a:lnTo>
                    <a:pt x="132" y="108"/>
                  </a:lnTo>
                  <a:lnTo>
                    <a:pt x="128" y="108"/>
                  </a:lnTo>
                  <a:lnTo>
                    <a:pt x="128" y="110"/>
                  </a:lnTo>
                  <a:lnTo>
                    <a:pt x="128" y="110"/>
                  </a:lnTo>
                  <a:lnTo>
                    <a:pt x="128" y="110"/>
                  </a:lnTo>
                  <a:close/>
                  <a:moveTo>
                    <a:pt x="62" y="160"/>
                  </a:moveTo>
                  <a:lnTo>
                    <a:pt x="66" y="160"/>
                  </a:lnTo>
                  <a:lnTo>
                    <a:pt x="62" y="160"/>
                  </a:lnTo>
                  <a:lnTo>
                    <a:pt x="62" y="160"/>
                  </a:lnTo>
                  <a:lnTo>
                    <a:pt x="62" y="16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84" name="Freeform 163">
              <a:extLst>
                <a:ext uri="{FF2B5EF4-FFF2-40B4-BE49-F238E27FC236}">
                  <a16:creationId xmlns:a16="http://schemas.microsoft.com/office/drawing/2014/main" id="{66B33D25-41B6-2587-9F95-372444E0A55F}"/>
                </a:ext>
              </a:extLst>
            </p:cNvPr>
            <p:cNvSpPr>
              <a:spLocks/>
            </p:cNvSpPr>
            <p:nvPr/>
          </p:nvSpPr>
          <p:spPr bwMode="auto">
            <a:xfrm>
              <a:off x="5045075" y="4587943"/>
              <a:ext cx="41275" cy="47625"/>
            </a:xfrm>
            <a:custGeom>
              <a:avLst/>
              <a:gdLst>
                <a:gd name="T0" fmla="*/ 0 w 26"/>
                <a:gd name="T1" fmla="*/ 30 h 30"/>
                <a:gd name="T2" fmla="*/ 0 w 26"/>
                <a:gd name="T3" fmla="*/ 30 h 30"/>
                <a:gd name="T4" fmla="*/ 0 w 26"/>
                <a:gd name="T5" fmla="*/ 22 h 30"/>
                <a:gd name="T6" fmla="*/ 4 w 26"/>
                <a:gd name="T7" fmla="*/ 22 h 30"/>
                <a:gd name="T8" fmla="*/ 4 w 26"/>
                <a:gd name="T9" fmla="*/ 18 h 30"/>
                <a:gd name="T10" fmla="*/ 4 w 26"/>
                <a:gd name="T11" fmla="*/ 18 h 30"/>
                <a:gd name="T12" fmla="*/ 4 w 26"/>
                <a:gd name="T13" fmla="*/ 14 h 30"/>
                <a:gd name="T14" fmla="*/ 4 w 26"/>
                <a:gd name="T15" fmla="*/ 14 h 30"/>
                <a:gd name="T16" fmla="*/ 4 w 26"/>
                <a:gd name="T17" fmla="*/ 6 h 30"/>
                <a:gd name="T18" fmla="*/ 8 w 26"/>
                <a:gd name="T19" fmla="*/ 6 h 30"/>
                <a:gd name="T20" fmla="*/ 8 w 26"/>
                <a:gd name="T21" fmla="*/ 6 h 30"/>
                <a:gd name="T22" fmla="*/ 8 w 26"/>
                <a:gd name="T23" fmla="*/ 6 h 30"/>
                <a:gd name="T24" fmla="*/ 10 w 26"/>
                <a:gd name="T25" fmla="*/ 6 h 30"/>
                <a:gd name="T26" fmla="*/ 10 w 26"/>
                <a:gd name="T27" fmla="*/ 6 h 30"/>
                <a:gd name="T28" fmla="*/ 14 w 26"/>
                <a:gd name="T29" fmla="*/ 6 h 30"/>
                <a:gd name="T30" fmla="*/ 14 w 26"/>
                <a:gd name="T31" fmla="*/ 6 h 30"/>
                <a:gd name="T32" fmla="*/ 18 w 26"/>
                <a:gd name="T33" fmla="*/ 4 h 30"/>
                <a:gd name="T34" fmla="*/ 18 w 26"/>
                <a:gd name="T35" fmla="*/ 4 h 30"/>
                <a:gd name="T36" fmla="*/ 22 w 26"/>
                <a:gd name="T37" fmla="*/ 0 h 30"/>
                <a:gd name="T38" fmla="*/ 22 w 26"/>
                <a:gd name="T39" fmla="*/ 4 h 30"/>
                <a:gd name="T40" fmla="*/ 22 w 26"/>
                <a:gd name="T41" fmla="*/ 6 h 30"/>
                <a:gd name="T42" fmla="*/ 26 w 26"/>
                <a:gd name="T43" fmla="*/ 6 h 30"/>
                <a:gd name="T44" fmla="*/ 26 w 26"/>
                <a:gd name="T45" fmla="*/ 10 h 30"/>
                <a:gd name="T46" fmla="*/ 26 w 26"/>
                <a:gd name="T47" fmla="*/ 14 h 30"/>
                <a:gd name="T48" fmla="*/ 26 w 26"/>
                <a:gd name="T49" fmla="*/ 18 h 30"/>
                <a:gd name="T50" fmla="*/ 26 w 26"/>
                <a:gd name="T51" fmla="*/ 22 h 30"/>
                <a:gd name="T52" fmla="*/ 26 w 26"/>
                <a:gd name="T53" fmla="*/ 22 h 30"/>
                <a:gd name="T54" fmla="*/ 26 w 26"/>
                <a:gd name="T55" fmla="*/ 22 h 30"/>
                <a:gd name="T56" fmla="*/ 22 w 26"/>
                <a:gd name="T57" fmla="*/ 22 h 30"/>
                <a:gd name="T58" fmla="*/ 22 w 26"/>
                <a:gd name="T59" fmla="*/ 22 h 30"/>
                <a:gd name="T60" fmla="*/ 18 w 26"/>
                <a:gd name="T61" fmla="*/ 22 h 30"/>
                <a:gd name="T62" fmla="*/ 14 w 26"/>
                <a:gd name="T63" fmla="*/ 26 h 30"/>
                <a:gd name="T64" fmla="*/ 14 w 26"/>
                <a:gd name="T65" fmla="*/ 22 h 30"/>
                <a:gd name="T66" fmla="*/ 14 w 26"/>
                <a:gd name="T67" fmla="*/ 30 h 30"/>
                <a:gd name="T68" fmla="*/ 10 w 26"/>
                <a:gd name="T69" fmla="*/ 30 h 30"/>
                <a:gd name="T70" fmla="*/ 10 w 26"/>
                <a:gd name="T71" fmla="*/ 30 h 30"/>
                <a:gd name="T72" fmla="*/ 8 w 26"/>
                <a:gd name="T73" fmla="*/ 30 h 30"/>
                <a:gd name="T74" fmla="*/ 8 w 26"/>
                <a:gd name="T75" fmla="*/ 30 h 30"/>
                <a:gd name="T76" fmla="*/ 4 w 26"/>
                <a:gd name="T77" fmla="*/ 30 h 30"/>
                <a:gd name="T78" fmla="*/ 4 w 26"/>
                <a:gd name="T79" fmla="*/ 30 h 30"/>
                <a:gd name="T80" fmla="*/ 4 w 26"/>
                <a:gd name="T81" fmla="*/ 30 h 30"/>
                <a:gd name="T82" fmla="*/ 0 w 26"/>
                <a:gd name="T83" fmla="*/ 26 h 30"/>
                <a:gd name="T84" fmla="*/ 0 w 26"/>
                <a:gd name="T85" fmla="*/ 30 h 30"/>
                <a:gd name="T86" fmla="*/ 0 w 26"/>
                <a:gd name="T8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30">
                  <a:moveTo>
                    <a:pt x="0" y="30"/>
                  </a:moveTo>
                  <a:lnTo>
                    <a:pt x="0" y="30"/>
                  </a:lnTo>
                  <a:lnTo>
                    <a:pt x="0" y="30"/>
                  </a:lnTo>
                  <a:lnTo>
                    <a:pt x="0" y="30"/>
                  </a:lnTo>
                  <a:lnTo>
                    <a:pt x="0" y="30"/>
                  </a:lnTo>
                  <a:lnTo>
                    <a:pt x="0" y="30"/>
                  </a:lnTo>
                  <a:lnTo>
                    <a:pt x="0" y="26"/>
                  </a:lnTo>
                  <a:lnTo>
                    <a:pt x="0" y="22"/>
                  </a:lnTo>
                  <a:lnTo>
                    <a:pt x="0" y="22"/>
                  </a:lnTo>
                  <a:lnTo>
                    <a:pt x="0" y="22"/>
                  </a:lnTo>
                  <a:lnTo>
                    <a:pt x="0" y="22"/>
                  </a:lnTo>
                  <a:lnTo>
                    <a:pt x="4" y="22"/>
                  </a:lnTo>
                  <a:lnTo>
                    <a:pt x="4" y="22"/>
                  </a:lnTo>
                  <a:lnTo>
                    <a:pt x="4" y="22"/>
                  </a:lnTo>
                  <a:lnTo>
                    <a:pt x="4" y="18"/>
                  </a:lnTo>
                  <a:lnTo>
                    <a:pt x="4" y="18"/>
                  </a:lnTo>
                  <a:lnTo>
                    <a:pt x="4" y="18"/>
                  </a:lnTo>
                  <a:lnTo>
                    <a:pt x="4" y="18"/>
                  </a:lnTo>
                  <a:lnTo>
                    <a:pt x="4" y="18"/>
                  </a:lnTo>
                  <a:lnTo>
                    <a:pt x="4" y="18"/>
                  </a:lnTo>
                  <a:lnTo>
                    <a:pt x="4" y="14"/>
                  </a:lnTo>
                  <a:lnTo>
                    <a:pt x="4" y="14"/>
                  </a:lnTo>
                  <a:lnTo>
                    <a:pt x="4" y="14"/>
                  </a:lnTo>
                  <a:lnTo>
                    <a:pt x="4" y="14"/>
                  </a:lnTo>
                  <a:lnTo>
                    <a:pt x="4" y="10"/>
                  </a:lnTo>
                  <a:lnTo>
                    <a:pt x="4" y="10"/>
                  </a:lnTo>
                  <a:lnTo>
                    <a:pt x="4" y="6"/>
                  </a:lnTo>
                  <a:lnTo>
                    <a:pt x="8" y="6"/>
                  </a:lnTo>
                  <a:lnTo>
                    <a:pt x="8" y="6"/>
                  </a:lnTo>
                  <a:lnTo>
                    <a:pt x="8" y="6"/>
                  </a:lnTo>
                  <a:lnTo>
                    <a:pt x="8" y="6"/>
                  </a:lnTo>
                  <a:lnTo>
                    <a:pt x="8" y="6"/>
                  </a:lnTo>
                  <a:lnTo>
                    <a:pt x="8" y="6"/>
                  </a:lnTo>
                  <a:lnTo>
                    <a:pt x="8" y="6"/>
                  </a:lnTo>
                  <a:lnTo>
                    <a:pt x="8" y="6"/>
                  </a:lnTo>
                  <a:lnTo>
                    <a:pt x="8" y="6"/>
                  </a:lnTo>
                  <a:lnTo>
                    <a:pt x="10" y="6"/>
                  </a:lnTo>
                  <a:lnTo>
                    <a:pt x="10" y="6"/>
                  </a:lnTo>
                  <a:lnTo>
                    <a:pt x="10" y="6"/>
                  </a:lnTo>
                  <a:lnTo>
                    <a:pt x="10" y="6"/>
                  </a:lnTo>
                  <a:lnTo>
                    <a:pt x="10" y="6"/>
                  </a:lnTo>
                  <a:lnTo>
                    <a:pt x="10" y="6"/>
                  </a:lnTo>
                  <a:lnTo>
                    <a:pt x="10" y="6"/>
                  </a:lnTo>
                  <a:lnTo>
                    <a:pt x="10" y="6"/>
                  </a:lnTo>
                  <a:lnTo>
                    <a:pt x="14" y="6"/>
                  </a:lnTo>
                  <a:lnTo>
                    <a:pt x="14" y="6"/>
                  </a:lnTo>
                  <a:lnTo>
                    <a:pt x="14" y="6"/>
                  </a:lnTo>
                  <a:lnTo>
                    <a:pt x="14" y="6"/>
                  </a:lnTo>
                  <a:lnTo>
                    <a:pt x="14" y="6"/>
                  </a:lnTo>
                  <a:lnTo>
                    <a:pt x="18" y="6"/>
                  </a:lnTo>
                  <a:lnTo>
                    <a:pt x="18" y="4"/>
                  </a:lnTo>
                  <a:lnTo>
                    <a:pt x="18" y="4"/>
                  </a:lnTo>
                  <a:lnTo>
                    <a:pt x="18" y="4"/>
                  </a:lnTo>
                  <a:lnTo>
                    <a:pt x="18" y="4"/>
                  </a:lnTo>
                  <a:lnTo>
                    <a:pt x="18" y="0"/>
                  </a:lnTo>
                  <a:lnTo>
                    <a:pt x="22" y="0"/>
                  </a:lnTo>
                  <a:lnTo>
                    <a:pt x="22" y="0"/>
                  </a:lnTo>
                  <a:lnTo>
                    <a:pt x="22" y="0"/>
                  </a:lnTo>
                  <a:lnTo>
                    <a:pt x="22" y="0"/>
                  </a:lnTo>
                  <a:lnTo>
                    <a:pt x="22" y="4"/>
                  </a:lnTo>
                  <a:lnTo>
                    <a:pt x="22" y="4"/>
                  </a:lnTo>
                  <a:lnTo>
                    <a:pt x="22" y="6"/>
                  </a:lnTo>
                  <a:lnTo>
                    <a:pt x="22" y="6"/>
                  </a:lnTo>
                  <a:lnTo>
                    <a:pt x="22" y="6"/>
                  </a:lnTo>
                  <a:lnTo>
                    <a:pt x="26" y="6"/>
                  </a:lnTo>
                  <a:lnTo>
                    <a:pt x="26" y="6"/>
                  </a:lnTo>
                  <a:lnTo>
                    <a:pt x="26" y="10"/>
                  </a:lnTo>
                  <a:lnTo>
                    <a:pt x="26" y="10"/>
                  </a:lnTo>
                  <a:lnTo>
                    <a:pt x="26" y="10"/>
                  </a:lnTo>
                  <a:lnTo>
                    <a:pt x="26" y="14"/>
                  </a:lnTo>
                  <a:lnTo>
                    <a:pt x="26" y="14"/>
                  </a:lnTo>
                  <a:lnTo>
                    <a:pt x="26" y="14"/>
                  </a:lnTo>
                  <a:lnTo>
                    <a:pt x="26" y="18"/>
                  </a:lnTo>
                  <a:lnTo>
                    <a:pt x="26" y="18"/>
                  </a:lnTo>
                  <a:lnTo>
                    <a:pt x="26" y="18"/>
                  </a:lnTo>
                  <a:lnTo>
                    <a:pt x="26" y="22"/>
                  </a:lnTo>
                  <a:lnTo>
                    <a:pt x="26" y="22"/>
                  </a:lnTo>
                  <a:lnTo>
                    <a:pt x="26" y="22"/>
                  </a:lnTo>
                  <a:lnTo>
                    <a:pt x="26" y="22"/>
                  </a:lnTo>
                  <a:lnTo>
                    <a:pt x="26" y="22"/>
                  </a:lnTo>
                  <a:lnTo>
                    <a:pt x="26" y="22"/>
                  </a:lnTo>
                  <a:lnTo>
                    <a:pt x="26" y="22"/>
                  </a:lnTo>
                  <a:lnTo>
                    <a:pt x="26" y="22"/>
                  </a:lnTo>
                  <a:lnTo>
                    <a:pt x="26" y="22"/>
                  </a:lnTo>
                  <a:lnTo>
                    <a:pt x="22" y="22"/>
                  </a:lnTo>
                  <a:lnTo>
                    <a:pt x="22" y="22"/>
                  </a:lnTo>
                  <a:lnTo>
                    <a:pt x="22" y="22"/>
                  </a:lnTo>
                  <a:lnTo>
                    <a:pt x="22" y="22"/>
                  </a:lnTo>
                  <a:lnTo>
                    <a:pt x="22" y="22"/>
                  </a:lnTo>
                  <a:lnTo>
                    <a:pt x="22" y="22"/>
                  </a:lnTo>
                  <a:lnTo>
                    <a:pt x="18" y="22"/>
                  </a:lnTo>
                  <a:lnTo>
                    <a:pt x="18" y="22"/>
                  </a:lnTo>
                  <a:lnTo>
                    <a:pt x="18" y="22"/>
                  </a:lnTo>
                  <a:lnTo>
                    <a:pt x="14" y="26"/>
                  </a:lnTo>
                  <a:lnTo>
                    <a:pt x="14" y="26"/>
                  </a:lnTo>
                  <a:lnTo>
                    <a:pt x="14" y="26"/>
                  </a:lnTo>
                  <a:lnTo>
                    <a:pt x="14" y="22"/>
                  </a:lnTo>
                  <a:lnTo>
                    <a:pt x="14" y="22"/>
                  </a:lnTo>
                  <a:lnTo>
                    <a:pt x="14" y="22"/>
                  </a:lnTo>
                  <a:lnTo>
                    <a:pt x="14" y="22"/>
                  </a:lnTo>
                  <a:lnTo>
                    <a:pt x="14" y="26"/>
                  </a:lnTo>
                  <a:lnTo>
                    <a:pt x="14" y="30"/>
                  </a:lnTo>
                  <a:lnTo>
                    <a:pt x="14" y="30"/>
                  </a:lnTo>
                  <a:lnTo>
                    <a:pt x="10" y="30"/>
                  </a:lnTo>
                  <a:lnTo>
                    <a:pt x="10" y="30"/>
                  </a:lnTo>
                  <a:lnTo>
                    <a:pt x="10" y="30"/>
                  </a:lnTo>
                  <a:lnTo>
                    <a:pt x="10" y="30"/>
                  </a:lnTo>
                  <a:lnTo>
                    <a:pt x="10" y="30"/>
                  </a:lnTo>
                  <a:lnTo>
                    <a:pt x="10" y="30"/>
                  </a:lnTo>
                  <a:lnTo>
                    <a:pt x="8" y="30"/>
                  </a:lnTo>
                  <a:lnTo>
                    <a:pt x="8" y="30"/>
                  </a:lnTo>
                  <a:lnTo>
                    <a:pt x="8" y="30"/>
                  </a:lnTo>
                  <a:lnTo>
                    <a:pt x="8" y="30"/>
                  </a:lnTo>
                  <a:lnTo>
                    <a:pt x="8" y="30"/>
                  </a:lnTo>
                  <a:lnTo>
                    <a:pt x="8" y="30"/>
                  </a:lnTo>
                  <a:lnTo>
                    <a:pt x="8" y="30"/>
                  </a:lnTo>
                  <a:lnTo>
                    <a:pt x="4" y="30"/>
                  </a:lnTo>
                  <a:lnTo>
                    <a:pt x="4" y="30"/>
                  </a:lnTo>
                  <a:lnTo>
                    <a:pt x="4" y="30"/>
                  </a:lnTo>
                  <a:lnTo>
                    <a:pt x="4" y="30"/>
                  </a:lnTo>
                  <a:lnTo>
                    <a:pt x="4" y="30"/>
                  </a:lnTo>
                  <a:lnTo>
                    <a:pt x="4" y="30"/>
                  </a:lnTo>
                  <a:lnTo>
                    <a:pt x="4" y="30"/>
                  </a:lnTo>
                  <a:lnTo>
                    <a:pt x="4" y="30"/>
                  </a:lnTo>
                  <a:lnTo>
                    <a:pt x="4" y="26"/>
                  </a:lnTo>
                  <a:lnTo>
                    <a:pt x="0" y="26"/>
                  </a:lnTo>
                  <a:lnTo>
                    <a:pt x="0" y="26"/>
                  </a:lnTo>
                  <a:lnTo>
                    <a:pt x="0" y="30"/>
                  </a:lnTo>
                  <a:lnTo>
                    <a:pt x="0" y="30"/>
                  </a:lnTo>
                  <a:lnTo>
                    <a:pt x="0" y="30"/>
                  </a:lnTo>
                  <a:lnTo>
                    <a:pt x="0" y="30"/>
                  </a:lnTo>
                  <a:lnTo>
                    <a:pt x="0" y="30"/>
                  </a:lnTo>
                  <a:lnTo>
                    <a:pt x="0" y="3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85" name="Freeform 164">
              <a:extLst>
                <a:ext uri="{FF2B5EF4-FFF2-40B4-BE49-F238E27FC236}">
                  <a16:creationId xmlns:a16="http://schemas.microsoft.com/office/drawing/2014/main" id="{D0083FDD-B3E3-B355-3F10-BC6C7D28040E}"/>
                </a:ext>
              </a:extLst>
            </p:cNvPr>
            <p:cNvSpPr>
              <a:spLocks noEditPoints="1"/>
            </p:cNvSpPr>
            <p:nvPr/>
          </p:nvSpPr>
          <p:spPr bwMode="auto">
            <a:xfrm>
              <a:off x="4540250" y="4514918"/>
              <a:ext cx="19050" cy="41275"/>
            </a:xfrm>
            <a:custGeom>
              <a:avLst/>
              <a:gdLst>
                <a:gd name="T0" fmla="*/ 12 w 12"/>
                <a:gd name="T1" fmla="*/ 0 h 26"/>
                <a:gd name="T2" fmla="*/ 12 w 12"/>
                <a:gd name="T3" fmla="*/ 0 h 26"/>
                <a:gd name="T4" fmla="*/ 12 w 12"/>
                <a:gd name="T5" fmla="*/ 0 h 26"/>
                <a:gd name="T6" fmla="*/ 12 w 12"/>
                <a:gd name="T7" fmla="*/ 0 h 26"/>
                <a:gd name="T8" fmla="*/ 12 w 12"/>
                <a:gd name="T9" fmla="*/ 0 h 26"/>
                <a:gd name="T10" fmla="*/ 12 w 12"/>
                <a:gd name="T11" fmla="*/ 0 h 26"/>
                <a:gd name="T12" fmla="*/ 12 w 12"/>
                <a:gd name="T13" fmla="*/ 0 h 26"/>
                <a:gd name="T14" fmla="*/ 12 w 12"/>
                <a:gd name="T15" fmla="*/ 0 h 26"/>
                <a:gd name="T16" fmla="*/ 12 w 12"/>
                <a:gd name="T17" fmla="*/ 0 h 26"/>
                <a:gd name="T18" fmla="*/ 12 w 12"/>
                <a:gd name="T19" fmla="*/ 0 h 26"/>
                <a:gd name="T20" fmla="*/ 12 w 12"/>
                <a:gd name="T21" fmla="*/ 0 h 26"/>
                <a:gd name="T22" fmla="*/ 12 w 12"/>
                <a:gd name="T23" fmla="*/ 0 h 26"/>
                <a:gd name="T24" fmla="*/ 12 w 12"/>
                <a:gd name="T25" fmla="*/ 0 h 26"/>
                <a:gd name="T26" fmla="*/ 0 w 12"/>
                <a:gd name="T27" fmla="*/ 26 h 26"/>
                <a:gd name="T28" fmla="*/ 0 w 12"/>
                <a:gd name="T29" fmla="*/ 26 h 26"/>
                <a:gd name="T30" fmla="*/ 0 w 12"/>
                <a:gd name="T31" fmla="*/ 26 h 26"/>
                <a:gd name="T32" fmla="*/ 0 w 12"/>
                <a:gd name="T33" fmla="*/ 26 h 26"/>
                <a:gd name="T34" fmla="*/ 0 w 12"/>
                <a:gd name="T35" fmla="*/ 22 h 26"/>
                <a:gd name="T36" fmla="*/ 0 w 12"/>
                <a:gd name="T37" fmla="*/ 22 h 26"/>
                <a:gd name="T38" fmla="*/ 0 w 12"/>
                <a:gd name="T39" fmla="*/ 22 h 26"/>
                <a:gd name="T40" fmla="*/ 0 w 12"/>
                <a:gd name="T41" fmla="*/ 22 h 26"/>
                <a:gd name="T42" fmla="*/ 0 w 12"/>
                <a:gd name="T43" fmla="*/ 22 h 26"/>
                <a:gd name="T44" fmla="*/ 0 w 12"/>
                <a:gd name="T45" fmla="*/ 22 h 26"/>
                <a:gd name="T46" fmla="*/ 0 w 12"/>
                <a:gd name="T47" fmla="*/ 22 h 26"/>
                <a:gd name="T48" fmla="*/ 4 w 12"/>
                <a:gd name="T49" fmla="*/ 22 h 26"/>
                <a:gd name="T50" fmla="*/ 4 w 12"/>
                <a:gd name="T51" fmla="*/ 22 h 26"/>
                <a:gd name="T52" fmla="*/ 4 w 12"/>
                <a:gd name="T53" fmla="*/ 22 h 26"/>
                <a:gd name="T54" fmla="*/ 4 w 12"/>
                <a:gd name="T55" fmla="*/ 22 h 26"/>
                <a:gd name="T56" fmla="*/ 4 w 12"/>
                <a:gd name="T57" fmla="*/ 26 h 26"/>
                <a:gd name="T58" fmla="*/ 0 w 12"/>
                <a:gd name="T59" fmla="*/ 26 h 26"/>
                <a:gd name="T60" fmla="*/ 0 w 12"/>
                <a:gd name="T61" fmla="*/ 26 h 26"/>
                <a:gd name="T62" fmla="*/ 0 w 12"/>
                <a:gd name="T63" fmla="*/ 26 h 26"/>
                <a:gd name="T64" fmla="*/ 0 w 12"/>
                <a:gd name="T65" fmla="*/ 26 h 26"/>
                <a:gd name="T66" fmla="*/ 0 w 12"/>
                <a:gd name="T6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 h="26">
                  <a:moveTo>
                    <a:pt x="12" y="0"/>
                  </a:moveTo>
                  <a:lnTo>
                    <a:pt x="12" y="0"/>
                  </a:lnTo>
                  <a:lnTo>
                    <a:pt x="12" y="0"/>
                  </a:lnTo>
                  <a:lnTo>
                    <a:pt x="12" y="0"/>
                  </a:lnTo>
                  <a:lnTo>
                    <a:pt x="12" y="0"/>
                  </a:lnTo>
                  <a:lnTo>
                    <a:pt x="12" y="0"/>
                  </a:lnTo>
                  <a:lnTo>
                    <a:pt x="12" y="0"/>
                  </a:lnTo>
                  <a:lnTo>
                    <a:pt x="12" y="0"/>
                  </a:lnTo>
                  <a:lnTo>
                    <a:pt x="12" y="0"/>
                  </a:lnTo>
                  <a:lnTo>
                    <a:pt x="12" y="0"/>
                  </a:lnTo>
                  <a:lnTo>
                    <a:pt x="12" y="0"/>
                  </a:lnTo>
                  <a:lnTo>
                    <a:pt x="12" y="0"/>
                  </a:lnTo>
                  <a:lnTo>
                    <a:pt x="12" y="0"/>
                  </a:lnTo>
                  <a:close/>
                  <a:moveTo>
                    <a:pt x="0" y="26"/>
                  </a:moveTo>
                  <a:lnTo>
                    <a:pt x="0" y="26"/>
                  </a:lnTo>
                  <a:lnTo>
                    <a:pt x="0" y="26"/>
                  </a:lnTo>
                  <a:lnTo>
                    <a:pt x="0" y="26"/>
                  </a:lnTo>
                  <a:lnTo>
                    <a:pt x="0" y="22"/>
                  </a:lnTo>
                  <a:lnTo>
                    <a:pt x="0" y="22"/>
                  </a:lnTo>
                  <a:lnTo>
                    <a:pt x="0" y="22"/>
                  </a:lnTo>
                  <a:lnTo>
                    <a:pt x="0" y="22"/>
                  </a:lnTo>
                  <a:lnTo>
                    <a:pt x="0" y="22"/>
                  </a:lnTo>
                  <a:lnTo>
                    <a:pt x="0" y="22"/>
                  </a:lnTo>
                  <a:lnTo>
                    <a:pt x="0" y="22"/>
                  </a:lnTo>
                  <a:lnTo>
                    <a:pt x="4" y="22"/>
                  </a:lnTo>
                  <a:lnTo>
                    <a:pt x="4" y="22"/>
                  </a:lnTo>
                  <a:lnTo>
                    <a:pt x="4" y="22"/>
                  </a:lnTo>
                  <a:lnTo>
                    <a:pt x="4" y="22"/>
                  </a:lnTo>
                  <a:lnTo>
                    <a:pt x="4" y="26"/>
                  </a:lnTo>
                  <a:lnTo>
                    <a:pt x="0" y="26"/>
                  </a:lnTo>
                  <a:lnTo>
                    <a:pt x="0" y="26"/>
                  </a:lnTo>
                  <a:lnTo>
                    <a:pt x="0" y="26"/>
                  </a:lnTo>
                  <a:lnTo>
                    <a:pt x="0" y="26"/>
                  </a:lnTo>
                  <a:lnTo>
                    <a:pt x="0" y="2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86" name="Freeform 165">
              <a:extLst>
                <a:ext uri="{FF2B5EF4-FFF2-40B4-BE49-F238E27FC236}">
                  <a16:creationId xmlns:a16="http://schemas.microsoft.com/office/drawing/2014/main" id="{311F80E7-6382-5BA8-2203-62B9F276390B}"/>
                </a:ext>
              </a:extLst>
            </p:cNvPr>
            <p:cNvSpPr>
              <a:spLocks/>
            </p:cNvSpPr>
            <p:nvPr/>
          </p:nvSpPr>
          <p:spPr bwMode="auto">
            <a:xfrm>
              <a:off x="3997325" y="4102168"/>
              <a:ext cx="142875" cy="120650"/>
            </a:xfrm>
            <a:custGeom>
              <a:avLst/>
              <a:gdLst>
                <a:gd name="T0" fmla="*/ 82 w 90"/>
                <a:gd name="T1" fmla="*/ 76 h 76"/>
                <a:gd name="T2" fmla="*/ 78 w 90"/>
                <a:gd name="T3" fmla="*/ 76 h 76"/>
                <a:gd name="T4" fmla="*/ 70 w 90"/>
                <a:gd name="T5" fmla="*/ 76 h 76"/>
                <a:gd name="T6" fmla="*/ 64 w 90"/>
                <a:gd name="T7" fmla="*/ 74 h 76"/>
                <a:gd name="T8" fmla="*/ 60 w 90"/>
                <a:gd name="T9" fmla="*/ 70 h 76"/>
                <a:gd name="T10" fmla="*/ 44 w 90"/>
                <a:gd name="T11" fmla="*/ 70 h 76"/>
                <a:gd name="T12" fmla="*/ 30 w 90"/>
                <a:gd name="T13" fmla="*/ 74 h 76"/>
                <a:gd name="T14" fmla="*/ 22 w 90"/>
                <a:gd name="T15" fmla="*/ 74 h 76"/>
                <a:gd name="T16" fmla="*/ 14 w 90"/>
                <a:gd name="T17" fmla="*/ 76 h 76"/>
                <a:gd name="T18" fmla="*/ 14 w 90"/>
                <a:gd name="T19" fmla="*/ 70 h 76"/>
                <a:gd name="T20" fmla="*/ 22 w 90"/>
                <a:gd name="T21" fmla="*/ 74 h 76"/>
                <a:gd name="T22" fmla="*/ 26 w 90"/>
                <a:gd name="T23" fmla="*/ 74 h 76"/>
                <a:gd name="T24" fmla="*/ 30 w 90"/>
                <a:gd name="T25" fmla="*/ 70 h 76"/>
                <a:gd name="T26" fmla="*/ 30 w 90"/>
                <a:gd name="T27" fmla="*/ 70 h 76"/>
                <a:gd name="T28" fmla="*/ 26 w 90"/>
                <a:gd name="T29" fmla="*/ 70 h 76"/>
                <a:gd name="T30" fmla="*/ 22 w 90"/>
                <a:gd name="T31" fmla="*/ 70 h 76"/>
                <a:gd name="T32" fmla="*/ 14 w 90"/>
                <a:gd name="T33" fmla="*/ 70 h 76"/>
                <a:gd name="T34" fmla="*/ 12 w 90"/>
                <a:gd name="T35" fmla="*/ 74 h 76"/>
                <a:gd name="T36" fmla="*/ 12 w 90"/>
                <a:gd name="T37" fmla="*/ 66 h 76"/>
                <a:gd name="T38" fmla="*/ 26 w 90"/>
                <a:gd name="T39" fmla="*/ 62 h 76"/>
                <a:gd name="T40" fmla="*/ 34 w 90"/>
                <a:gd name="T41" fmla="*/ 58 h 76"/>
                <a:gd name="T42" fmla="*/ 38 w 90"/>
                <a:gd name="T43" fmla="*/ 54 h 76"/>
                <a:gd name="T44" fmla="*/ 42 w 90"/>
                <a:gd name="T45" fmla="*/ 58 h 76"/>
                <a:gd name="T46" fmla="*/ 44 w 90"/>
                <a:gd name="T47" fmla="*/ 62 h 76"/>
                <a:gd name="T48" fmla="*/ 52 w 90"/>
                <a:gd name="T49" fmla="*/ 58 h 76"/>
                <a:gd name="T50" fmla="*/ 56 w 90"/>
                <a:gd name="T51" fmla="*/ 54 h 76"/>
                <a:gd name="T52" fmla="*/ 48 w 90"/>
                <a:gd name="T53" fmla="*/ 54 h 76"/>
                <a:gd name="T54" fmla="*/ 44 w 90"/>
                <a:gd name="T55" fmla="*/ 54 h 76"/>
                <a:gd name="T56" fmla="*/ 42 w 90"/>
                <a:gd name="T57" fmla="*/ 54 h 76"/>
                <a:gd name="T58" fmla="*/ 42 w 90"/>
                <a:gd name="T59" fmla="*/ 52 h 76"/>
                <a:gd name="T60" fmla="*/ 34 w 90"/>
                <a:gd name="T61" fmla="*/ 52 h 76"/>
                <a:gd name="T62" fmla="*/ 30 w 90"/>
                <a:gd name="T63" fmla="*/ 54 h 76"/>
                <a:gd name="T64" fmla="*/ 14 w 90"/>
                <a:gd name="T65" fmla="*/ 54 h 76"/>
                <a:gd name="T66" fmla="*/ 14 w 90"/>
                <a:gd name="T67" fmla="*/ 52 h 76"/>
                <a:gd name="T68" fmla="*/ 14 w 90"/>
                <a:gd name="T69" fmla="*/ 48 h 76"/>
                <a:gd name="T70" fmla="*/ 18 w 90"/>
                <a:gd name="T71" fmla="*/ 44 h 76"/>
                <a:gd name="T72" fmla="*/ 14 w 90"/>
                <a:gd name="T73" fmla="*/ 48 h 76"/>
                <a:gd name="T74" fmla="*/ 12 w 90"/>
                <a:gd name="T75" fmla="*/ 40 h 76"/>
                <a:gd name="T76" fmla="*/ 8 w 90"/>
                <a:gd name="T77" fmla="*/ 36 h 76"/>
                <a:gd name="T78" fmla="*/ 4 w 90"/>
                <a:gd name="T79" fmla="*/ 36 h 76"/>
                <a:gd name="T80" fmla="*/ 8 w 90"/>
                <a:gd name="T81" fmla="*/ 32 h 76"/>
                <a:gd name="T82" fmla="*/ 12 w 90"/>
                <a:gd name="T83" fmla="*/ 22 h 76"/>
                <a:gd name="T84" fmla="*/ 14 w 90"/>
                <a:gd name="T85" fmla="*/ 18 h 76"/>
                <a:gd name="T86" fmla="*/ 18 w 90"/>
                <a:gd name="T87" fmla="*/ 6 h 76"/>
                <a:gd name="T88" fmla="*/ 22 w 90"/>
                <a:gd name="T89" fmla="*/ 2 h 76"/>
                <a:gd name="T90" fmla="*/ 30 w 90"/>
                <a:gd name="T91" fmla="*/ 2 h 76"/>
                <a:gd name="T92" fmla="*/ 38 w 90"/>
                <a:gd name="T93" fmla="*/ 2 h 76"/>
                <a:gd name="T94" fmla="*/ 44 w 90"/>
                <a:gd name="T95" fmla="*/ 2 h 76"/>
                <a:gd name="T96" fmla="*/ 56 w 90"/>
                <a:gd name="T97" fmla="*/ 10 h 76"/>
                <a:gd name="T98" fmla="*/ 60 w 90"/>
                <a:gd name="T99" fmla="*/ 14 h 76"/>
                <a:gd name="T100" fmla="*/ 68 w 90"/>
                <a:gd name="T101" fmla="*/ 26 h 76"/>
                <a:gd name="T102" fmla="*/ 68 w 90"/>
                <a:gd name="T103" fmla="*/ 28 h 76"/>
                <a:gd name="T104" fmla="*/ 74 w 90"/>
                <a:gd name="T105" fmla="*/ 32 h 76"/>
                <a:gd name="T106" fmla="*/ 78 w 90"/>
                <a:gd name="T107" fmla="*/ 40 h 76"/>
                <a:gd name="T108" fmla="*/ 82 w 90"/>
                <a:gd name="T109" fmla="*/ 48 h 76"/>
                <a:gd name="T110" fmla="*/ 78 w 90"/>
                <a:gd name="T111" fmla="*/ 52 h 76"/>
                <a:gd name="T112" fmla="*/ 82 w 90"/>
                <a:gd name="T113" fmla="*/ 58 h 76"/>
                <a:gd name="T114" fmla="*/ 86 w 90"/>
                <a:gd name="T115" fmla="*/ 62 h 76"/>
                <a:gd name="T116" fmla="*/ 90 w 90"/>
                <a:gd name="T117"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76">
                  <a:moveTo>
                    <a:pt x="90" y="74"/>
                  </a:moveTo>
                  <a:lnTo>
                    <a:pt x="90" y="74"/>
                  </a:lnTo>
                  <a:lnTo>
                    <a:pt x="86" y="74"/>
                  </a:lnTo>
                  <a:lnTo>
                    <a:pt x="86" y="74"/>
                  </a:lnTo>
                  <a:lnTo>
                    <a:pt x="86" y="74"/>
                  </a:lnTo>
                  <a:lnTo>
                    <a:pt x="86" y="74"/>
                  </a:lnTo>
                  <a:lnTo>
                    <a:pt x="86" y="76"/>
                  </a:lnTo>
                  <a:lnTo>
                    <a:pt x="82" y="76"/>
                  </a:lnTo>
                  <a:lnTo>
                    <a:pt x="82" y="76"/>
                  </a:lnTo>
                  <a:lnTo>
                    <a:pt x="82" y="76"/>
                  </a:lnTo>
                  <a:lnTo>
                    <a:pt x="82" y="74"/>
                  </a:lnTo>
                  <a:lnTo>
                    <a:pt x="78" y="74"/>
                  </a:lnTo>
                  <a:lnTo>
                    <a:pt x="78" y="76"/>
                  </a:lnTo>
                  <a:lnTo>
                    <a:pt x="78" y="76"/>
                  </a:lnTo>
                  <a:lnTo>
                    <a:pt x="78" y="76"/>
                  </a:lnTo>
                  <a:lnTo>
                    <a:pt x="78" y="76"/>
                  </a:lnTo>
                  <a:lnTo>
                    <a:pt x="74" y="76"/>
                  </a:lnTo>
                  <a:lnTo>
                    <a:pt x="74" y="76"/>
                  </a:lnTo>
                  <a:lnTo>
                    <a:pt x="74" y="76"/>
                  </a:lnTo>
                  <a:lnTo>
                    <a:pt x="74" y="76"/>
                  </a:lnTo>
                  <a:lnTo>
                    <a:pt x="74" y="74"/>
                  </a:lnTo>
                  <a:lnTo>
                    <a:pt x="74" y="74"/>
                  </a:lnTo>
                  <a:lnTo>
                    <a:pt x="70" y="76"/>
                  </a:lnTo>
                  <a:lnTo>
                    <a:pt x="70" y="76"/>
                  </a:lnTo>
                  <a:lnTo>
                    <a:pt x="70" y="74"/>
                  </a:lnTo>
                  <a:lnTo>
                    <a:pt x="68" y="74"/>
                  </a:lnTo>
                  <a:lnTo>
                    <a:pt x="68" y="74"/>
                  </a:lnTo>
                  <a:lnTo>
                    <a:pt x="68" y="74"/>
                  </a:lnTo>
                  <a:lnTo>
                    <a:pt x="68" y="74"/>
                  </a:lnTo>
                  <a:lnTo>
                    <a:pt x="68" y="74"/>
                  </a:lnTo>
                  <a:lnTo>
                    <a:pt x="68" y="74"/>
                  </a:lnTo>
                  <a:lnTo>
                    <a:pt x="64" y="74"/>
                  </a:lnTo>
                  <a:lnTo>
                    <a:pt x="64" y="74"/>
                  </a:lnTo>
                  <a:lnTo>
                    <a:pt x="64" y="74"/>
                  </a:lnTo>
                  <a:lnTo>
                    <a:pt x="64" y="74"/>
                  </a:lnTo>
                  <a:lnTo>
                    <a:pt x="68" y="74"/>
                  </a:lnTo>
                  <a:lnTo>
                    <a:pt x="64" y="70"/>
                  </a:lnTo>
                  <a:lnTo>
                    <a:pt x="64" y="70"/>
                  </a:lnTo>
                  <a:lnTo>
                    <a:pt x="60" y="70"/>
                  </a:lnTo>
                  <a:lnTo>
                    <a:pt x="60" y="70"/>
                  </a:lnTo>
                  <a:lnTo>
                    <a:pt x="56" y="70"/>
                  </a:lnTo>
                  <a:lnTo>
                    <a:pt x="56" y="70"/>
                  </a:lnTo>
                  <a:lnTo>
                    <a:pt x="52" y="70"/>
                  </a:lnTo>
                  <a:lnTo>
                    <a:pt x="52" y="70"/>
                  </a:lnTo>
                  <a:lnTo>
                    <a:pt x="48" y="70"/>
                  </a:lnTo>
                  <a:lnTo>
                    <a:pt x="48" y="70"/>
                  </a:lnTo>
                  <a:lnTo>
                    <a:pt x="44" y="70"/>
                  </a:lnTo>
                  <a:lnTo>
                    <a:pt x="44" y="70"/>
                  </a:lnTo>
                  <a:lnTo>
                    <a:pt x="42" y="70"/>
                  </a:lnTo>
                  <a:lnTo>
                    <a:pt x="42" y="70"/>
                  </a:lnTo>
                  <a:lnTo>
                    <a:pt x="38" y="70"/>
                  </a:lnTo>
                  <a:lnTo>
                    <a:pt x="34" y="70"/>
                  </a:lnTo>
                  <a:lnTo>
                    <a:pt x="34" y="70"/>
                  </a:lnTo>
                  <a:lnTo>
                    <a:pt x="34" y="74"/>
                  </a:lnTo>
                  <a:lnTo>
                    <a:pt x="30" y="74"/>
                  </a:lnTo>
                  <a:lnTo>
                    <a:pt x="30" y="74"/>
                  </a:lnTo>
                  <a:lnTo>
                    <a:pt x="26" y="74"/>
                  </a:lnTo>
                  <a:lnTo>
                    <a:pt x="26" y="74"/>
                  </a:lnTo>
                  <a:lnTo>
                    <a:pt x="26" y="74"/>
                  </a:lnTo>
                  <a:lnTo>
                    <a:pt x="22" y="74"/>
                  </a:lnTo>
                  <a:lnTo>
                    <a:pt x="22" y="74"/>
                  </a:lnTo>
                  <a:lnTo>
                    <a:pt x="22" y="74"/>
                  </a:lnTo>
                  <a:lnTo>
                    <a:pt x="22" y="74"/>
                  </a:lnTo>
                  <a:lnTo>
                    <a:pt x="22" y="74"/>
                  </a:lnTo>
                  <a:lnTo>
                    <a:pt x="22" y="74"/>
                  </a:lnTo>
                  <a:lnTo>
                    <a:pt x="18" y="74"/>
                  </a:lnTo>
                  <a:lnTo>
                    <a:pt x="18" y="76"/>
                  </a:lnTo>
                  <a:lnTo>
                    <a:pt x="14" y="76"/>
                  </a:lnTo>
                  <a:lnTo>
                    <a:pt x="14" y="76"/>
                  </a:lnTo>
                  <a:lnTo>
                    <a:pt x="14" y="76"/>
                  </a:lnTo>
                  <a:lnTo>
                    <a:pt x="14" y="76"/>
                  </a:lnTo>
                  <a:lnTo>
                    <a:pt x="14" y="76"/>
                  </a:lnTo>
                  <a:lnTo>
                    <a:pt x="14" y="76"/>
                  </a:lnTo>
                  <a:lnTo>
                    <a:pt x="14" y="76"/>
                  </a:lnTo>
                  <a:lnTo>
                    <a:pt x="12" y="74"/>
                  </a:lnTo>
                  <a:lnTo>
                    <a:pt x="12" y="74"/>
                  </a:lnTo>
                  <a:lnTo>
                    <a:pt x="12" y="74"/>
                  </a:lnTo>
                  <a:lnTo>
                    <a:pt x="12" y="74"/>
                  </a:lnTo>
                  <a:lnTo>
                    <a:pt x="12" y="74"/>
                  </a:lnTo>
                  <a:lnTo>
                    <a:pt x="14" y="70"/>
                  </a:lnTo>
                  <a:lnTo>
                    <a:pt x="14" y="74"/>
                  </a:lnTo>
                  <a:lnTo>
                    <a:pt x="18" y="74"/>
                  </a:lnTo>
                  <a:lnTo>
                    <a:pt x="18" y="74"/>
                  </a:lnTo>
                  <a:lnTo>
                    <a:pt x="18" y="74"/>
                  </a:lnTo>
                  <a:lnTo>
                    <a:pt x="18" y="74"/>
                  </a:lnTo>
                  <a:lnTo>
                    <a:pt x="18" y="74"/>
                  </a:lnTo>
                  <a:lnTo>
                    <a:pt x="22" y="74"/>
                  </a:lnTo>
                  <a:lnTo>
                    <a:pt x="22" y="74"/>
                  </a:lnTo>
                  <a:lnTo>
                    <a:pt x="22" y="70"/>
                  </a:lnTo>
                  <a:lnTo>
                    <a:pt x="22" y="70"/>
                  </a:lnTo>
                  <a:lnTo>
                    <a:pt x="22" y="74"/>
                  </a:lnTo>
                  <a:lnTo>
                    <a:pt x="26" y="74"/>
                  </a:lnTo>
                  <a:lnTo>
                    <a:pt x="26" y="74"/>
                  </a:lnTo>
                  <a:lnTo>
                    <a:pt x="26" y="74"/>
                  </a:lnTo>
                  <a:lnTo>
                    <a:pt x="26" y="74"/>
                  </a:lnTo>
                  <a:lnTo>
                    <a:pt x="26" y="74"/>
                  </a:lnTo>
                  <a:lnTo>
                    <a:pt x="26" y="74"/>
                  </a:lnTo>
                  <a:lnTo>
                    <a:pt x="30" y="74"/>
                  </a:lnTo>
                  <a:lnTo>
                    <a:pt x="30" y="74"/>
                  </a:lnTo>
                  <a:lnTo>
                    <a:pt x="30" y="74"/>
                  </a:lnTo>
                  <a:lnTo>
                    <a:pt x="30" y="70"/>
                  </a:lnTo>
                  <a:lnTo>
                    <a:pt x="30" y="70"/>
                  </a:lnTo>
                  <a:lnTo>
                    <a:pt x="30" y="70"/>
                  </a:lnTo>
                  <a:lnTo>
                    <a:pt x="30" y="70"/>
                  </a:lnTo>
                  <a:lnTo>
                    <a:pt x="30" y="70"/>
                  </a:lnTo>
                  <a:lnTo>
                    <a:pt x="34" y="70"/>
                  </a:lnTo>
                  <a:lnTo>
                    <a:pt x="34" y="66"/>
                  </a:lnTo>
                  <a:lnTo>
                    <a:pt x="30" y="66"/>
                  </a:lnTo>
                  <a:lnTo>
                    <a:pt x="30" y="70"/>
                  </a:lnTo>
                  <a:lnTo>
                    <a:pt x="30" y="70"/>
                  </a:lnTo>
                  <a:lnTo>
                    <a:pt x="30" y="70"/>
                  </a:lnTo>
                  <a:lnTo>
                    <a:pt x="30" y="70"/>
                  </a:lnTo>
                  <a:lnTo>
                    <a:pt x="30" y="70"/>
                  </a:lnTo>
                  <a:lnTo>
                    <a:pt x="30" y="70"/>
                  </a:lnTo>
                  <a:lnTo>
                    <a:pt x="30" y="74"/>
                  </a:lnTo>
                  <a:lnTo>
                    <a:pt x="30" y="74"/>
                  </a:lnTo>
                  <a:lnTo>
                    <a:pt x="30" y="74"/>
                  </a:lnTo>
                  <a:lnTo>
                    <a:pt x="30" y="74"/>
                  </a:lnTo>
                  <a:lnTo>
                    <a:pt x="26" y="70"/>
                  </a:lnTo>
                  <a:lnTo>
                    <a:pt x="26" y="70"/>
                  </a:lnTo>
                  <a:lnTo>
                    <a:pt x="26" y="74"/>
                  </a:lnTo>
                  <a:lnTo>
                    <a:pt x="26" y="74"/>
                  </a:lnTo>
                  <a:lnTo>
                    <a:pt x="22" y="70"/>
                  </a:lnTo>
                  <a:lnTo>
                    <a:pt x="22" y="70"/>
                  </a:lnTo>
                  <a:lnTo>
                    <a:pt x="22" y="70"/>
                  </a:lnTo>
                  <a:lnTo>
                    <a:pt x="22" y="70"/>
                  </a:lnTo>
                  <a:lnTo>
                    <a:pt x="22" y="70"/>
                  </a:lnTo>
                  <a:lnTo>
                    <a:pt x="22" y="70"/>
                  </a:lnTo>
                  <a:lnTo>
                    <a:pt x="22" y="74"/>
                  </a:lnTo>
                  <a:lnTo>
                    <a:pt x="22" y="70"/>
                  </a:lnTo>
                  <a:lnTo>
                    <a:pt x="18" y="74"/>
                  </a:lnTo>
                  <a:lnTo>
                    <a:pt x="18" y="74"/>
                  </a:lnTo>
                  <a:lnTo>
                    <a:pt x="18" y="74"/>
                  </a:lnTo>
                  <a:lnTo>
                    <a:pt x="18" y="74"/>
                  </a:lnTo>
                  <a:lnTo>
                    <a:pt x="18" y="74"/>
                  </a:lnTo>
                  <a:lnTo>
                    <a:pt x="14" y="70"/>
                  </a:lnTo>
                  <a:lnTo>
                    <a:pt x="14" y="70"/>
                  </a:lnTo>
                  <a:lnTo>
                    <a:pt x="14" y="70"/>
                  </a:lnTo>
                  <a:lnTo>
                    <a:pt x="14" y="70"/>
                  </a:lnTo>
                  <a:lnTo>
                    <a:pt x="14" y="70"/>
                  </a:lnTo>
                  <a:lnTo>
                    <a:pt x="14" y="70"/>
                  </a:lnTo>
                  <a:lnTo>
                    <a:pt x="14" y="70"/>
                  </a:lnTo>
                  <a:lnTo>
                    <a:pt x="14" y="74"/>
                  </a:lnTo>
                  <a:lnTo>
                    <a:pt x="12" y="74"/>
                  </a:lnTo>
                  <a:lnTo>
                    <a:pt x="12" y="74"/>
                  </a:lnTo>
                  <a:lnTo>
                    <a:pt x="12" y="70"/>
                  </a:lnTo>
                  <a:lnTo>
                    <a:pt x="12" y="70"/>
                  </a:lnTo>
                  <a:lnTo>
                    <a:pt x="12" y="66"/>
                  </a:lnTo>
                  <a:lnTo>
                    <a:pt x="12" y="66"/>
                  </a:lnTo>
                  <a:lnTo>
                    <a:pt x="12" y="66"/>
                  </a:lnTo>
                  <a:lnTo>
                    <a:pt x="12" y="66"/>
                  </a:lnTo>
                  <a:lnTo>
                    <a:pt x="12" y="66"/>
                  </a:lnTo>
                  <a:lnTo>
                    <a:pt x="12" y="62"/>
                  </a:lnTo>
                  <a:lnTo>
                    <a:pt x="12" y="62"/>
                  </a:lnTo>
                  <a:lnTo>
                    <a:pt x="14" y="62"/>
                  </a:lnTo>
                  <a:lnTo>
                    <a:pt x="14" y="62"/>
                  </a:lnTo>
                  <a:lnTo>
                    <a:pt x="22" y="62"/>
                  </a:lnTo>
                  <a:lnTo>
                    <a:pt x="26" y="62"/>
                  </a:lnTo>
                  <a:lnTo>
                    <a:pt x="26" y="62"/>
                  </a:lnTo>
                  <a:lnTo>
                    <a:pt x="26" y="62"/>
                  </a:lnTo>
                  <a:lnTo>
                    <a:pt x="26" y="62"/>
                  </a:lnTo>
                  <a:lnTo>
                    <a:pt x="26" y="58"/>
                  </a:lnTo>
                  <a:lnTo>
                    <a:pt x="30" y="58"/>
                  </a:lnTo>
                  <a:lnTo>
                    <a:pt x="34" y="58"/>
                  </a:lnTo>
                  <a:lnTo>
                    <a:pt x="34" y="58"/>
                  </a:lnTo>
                  <a:lnTo>
                    <a:pt x="34" y="58"/>
                  </a:lnTo>
                  <a:lnTo>
                    <a:pt x="34" y="58"/>
                  </a:lnTo>
                  <a:lnTo>
                    <a:pt x="34" y="58"/>
                  </a:lnTo>
                  <a:lnTo>
                    <a:pt x="34" y="58"/>
                  </a:lnTo>
                  <a:lnTo>
                    <a:pt x="34" y="58"/>
                  </a:lnTo>
                  <a:lnTo>
                    <a:pt x="34" y="58"/>
                  </a:lnTo>
                  <a:lnTo>
                    <a:pt x="34" y="54"/>
                  </a:lnTo>
                  <a:lnTo>
                    <a:pt x="34" y="54"/>
                  </a:lnTo>
                  <a:lnTo>
                    <a:pt x="34" y="54"/>
                  </a:lnTo>
                  <a:lnTo>
                    <a:pt x="38" y="54"/>
                  </a:lnTo>
                  <a:lnTo>
                    <a:pt x="38" y="54"/>
                  </a:lnTo>
                  <a:lnTo>
                    <a:pt x="38" y="54"/>
                  </a:lnTo>
                  <a:lnTo>
                    <a:pt x="38" y="54"/>
                  </a:lnTo>
                  <a:lnTo>
                    <a:pt x="38" y="54"/>
                  </a:lnTo>
                  <a:lnTo>
                    <a:pt x="38" y="54"/>
                  </a:lnTo>
                  <a:lnTo>
                    <a:pt x="38" y="58"/>
                  </a:lnTo>
                  <a:lnTo>
                    <a:pt x="38" y="58"/>
                  </a:lnTo>
                  <a:lnTo>
                    <a:pt x="42" y="58"/>
                  </a:lnTo>
                  <a:lnTo>
                    <a:pt x="42" y="58"/>
                  </a:lnTo>
                  <a:lnTo>
                    <a:pt x="42" y="58"/>
                  </a:lnTo>
                  <a:lnTo>
                    <a:pt x="42" y="58"/>
                  </a:lnTo>
                  <a:lnTo>
                    <a:pt x="42" y="58"/>
                  </a:lnTo>
                  <a:lnTo>
                    <a:pt x="42" y="58"/>
                  </a:lnTo>
                  <a:lnTo>
                    <a:pt x="42" y="58"/>
                  </a:lnTo>
                  <a:lnTo>
                    <a:pt x="44" y="58"/>
                  </a:lnTo>
                  <a:lnTo>
                    <a:pt x="44" y="58"/>
                  </a:lnTo>
                  <a:lnTo>
                    <a:pt x="44" y="62"/>
                  </a:lnTo>
                  <a:lnTo>
                    <a:pt x="48" y="62"/>
                  </a:lnTo>
                  <a:lnTo>
                    <a:pt x="48" y="62"/>
                  </a:lnTo>
                  <a:lnTo>
                    <a:pt x="48" y="62"/>
                  </a:lnTo>
                  <a:lnTo>
                    <a:pt x="48" y="62"/>
                  </a:lnTo>
                  <a:lnTo>
                    <a:pt x="48" y="58"/>
                  </a:lnTo>
                  <a:lnTo>
                    <a:pt x="52" y="58"/>
                  </a:lnTo>
                  <a:lnTo>
                    <a:pt x="52" y="58"/>
                  </a:lnTo>
                  <a:lnTo>
                    <a:pt x="52" y="58"/>
                  </a:lnTo>
                  <a:lnTo>
                    <a:pt x="52" y="58"/>
                  </a:lnTo>
                  <a:lnTo>
                    <a:pt x="52" y="58"/>
                  </a:lnTo>
                  <a:lnTo>
                    <a:pt x="52" y="58"/>
                  </a:lnTo>
                  <a:lnTo>
                    <a:pt x="56" y="58"/>
                  </a:lnTo>
                  <a:lnTo>
                    <a:pt x="56" y="58"/>
                  </a:lnTo>
                  <a:lnTo>
                    <a:pt x="56" y="58"/>
                  </a:lnTo>
                  <a:lnTo>
                    <a:pt x="56" y="58"/>
                  </a:lnTo>
                  <a:lnTo>
                    <a:pt x="56" y="54"/>
                  </a:lnTo>
                  <a:lnTo>
                    <a:pt x="52" y="54"/>
                  </a:lnTo>
                  <a:lnTo>
                    <a:pt x="52" y="54"/>
                  </a:lnTo>
                  <a:lnTo>
                    <a:pt x="52" y="54"/>
                  </a:lnTo>
                  <a:lnTo>
                    <a:pt x="52" y="54"/>
                  </a:lnTo>
                  <a:lnTo>
                    <a:pt x="52" y="54"/>
                  </a:lnTo>
                  <a:lnTo>
                    <a:pt x="52" y="54"/>
                  </a:lnTo>
                  <a:lnTo>
                    <a:pt x="48" y="54"/>
                  </a:lnTo>
                  <a:lnTo>
                    <a:pt x="48" y="54"/>
                  </a:lnTo>
                  <a:lnTo>
                    <a:pt x="48" y="54"/>
                  </a:lnTo>
                  <a:lnTo>
                    <a:pt x="48" y="54"/>
                  </a:lnTo>
                  <a:lnTo>
                    <a:pt x="48" y="58"/>
                  </a:lnTo>
                  <a:lnTo>
                    <a:pt x="44" y="58"/>
                  </a:lnTo>
                  <a:lnTo>
                    <a:pt x="44" y="54"/>
                  </a:lnTo>
                  <a:lnTo>
                    <a:pt x="44" y="54"/>
                  </a:lnTo>
                  <a:lnTo>
                    <a:pt x="44" y="54"/>
                  </a:lnTo>
                  <a:lnTo>
                    <a:pt x="44" y="54"/>
                  </a:lnTo>
                  <a:lnTo>
                    <a:pt x="44" y="54"/>
                  </a:lnTo>
                  <a:lnTo>
                    <a:pt x="44" y="54"/>
                  </a:lnTo>
                  <a:lnTo>
                    <a:pt x="44" y="54"/>
                  </a:lnTo>
                  <a:lnTo>
                    <a:pt x="44" y="54"/>
                  </a:lnTo>
                  <a:lnTo>
                    <a:pt x="44" y="54"/>
                  </a:lnTo>
                  <a:lnTo>
                    <a:pt x="44" y="54"/>
                  </a:lnTo>
                  <a:lnTo>
                    <a:pt x="44" y="54"/>
                  </a:lnTo>
                  <a:lnTo>
                    <a:pt x="42" y="54"/>
                  </a:lnTo>
                  <a:lnTo>
                    <a:pt x="42" y="54"/>
                  </a:lnTo>
                  <a:lnTo>
                    <a:pt x="42" y="54"/>
                  </a:lnTo>
                  <a:lnTo>
                    <a:pt x="42" y="54"/>
                  </a:lnTo>
                  <a:lnTo>
                    <a:pt x="42" y="54"/>
                  </a:lnTo>
                  <a:lnTo>
                    <a:pt x="42" y="54"/>
                  </a:lnTo>
                  <a:lnTo>
                    <a:pt x="42" y="52"/>
                  </a:lnTo>
                  <a:lnTo>
                    <a:pt x="42" y="52"/>
                  </a:lnTo>
                  <a:lnTo>
                    <a:pt x="42" y="52"/>
                  </a:lnTo>
                  <a:lnTo>
                    <a:pt x="42" y="52"/>
                  </a:lnTo>
                  <a:lnTo>
                    <a:pt x="42" y="52"/>
                  </a:lnTo>
                  <a:lnTo>
                    <a:pt x="42" y="52"/>
                  </a:lnTo>
                  <a:lnTo>
                    <a:pt x="38" y="52"/>
                  </a:lnTo>
                  <a:lnTo>
                    <a:pt x="38" y="52"/>
                  </a:lnTo>
                  <a:lnTo>
                    <a:pt x="34" y="52"/>
                  </a:lnTo>
                  <a:lnTo>
                    <a:pt x="34" y="52"/>
                  </a:lnTo>
                  <a:lnTo>
                    <a:pt x="34" y="52"/>
                  </a:lnTo>
                  <a:lnTo>
                    <a:pt x="34" y="52"/>
                  </a:lnTo>
                  <a:lnTo>
                    <a:pt x="34" y="52"/>
                  </a:lnTo>
                  <a:lnTo>
                    <a:pt x="34" y="52"/>
                  </a:lnTo>
                  <a:lnTo>
                    <a:pt x="34" y="52"/>
                  </a:lnTo>
                  <a:lnTo>
                    <a:pt x="30" y="52"/>
                  </a:lnTo>
                  <a:lnTo>
                    <a:pt x="30" y="52"/>
                  </a:lnTo>
                  <a:lnTo>
                    <a:pt x="30" y="52"/>
                  </a:lnTo>
                  <a:lnTo>
                    <a:pt x="30" y="54"/>
                  </a:lnTo>
                  <a:lnTo>
                    <a:pt x="30" y="54"/>
                  </a:lnTo>
                  <a:lnTo>
                    <a:pt x="30" y="54"/>
                  </a:lnTo>
                  <a:lnTo>
                    <a:pt x="30" y="54"/>
                  </a:lnTo>
                  <a:lnTo>
                    <a:pt x="30" y="54"/>
                  </a:lnTo>
                  <a:lnTo>
                    <a:pt x="26" y="54"/>
                  </a:lnTo>
                  <a:lnTo>
                    <a:pt x="22" y="54"/>
                  </a:lnTo>
                  <a:lnTo>
                    <a:pt x="22" y="54"/>
                  </a:lnTo>
                  <a:lnTo>
                    <a:pt x="14" y="54"/>
                  </a:lnTo>
                  <a:lnTo>
                    <a:pt x="14" y="54"/>
                  </a:lnTo>
                  <a:lnTo>
                    <a:pt x="14" y="52"/>
                  </a:lnTo>
                  <a:lnTo>
                    <a:pt x="14" y="52"/>
                  </a:lnTo>
                  <a:lnTo>
                    <a:pt x="14" y="52"/>
                  </a:lnTo>
                  <a:lnTo>
                    <a:pt x="14" y="52"/>
                  </a:lnTo>
                  <a:lnTo>
                    <a:pt x="14" y="52"/>
                  </a:lnTo>
                  <a:lnTo>
                    <a:pt x="14" y="52"/>
                  </a:lnTo>
                  <a:lnTo>
                    <a:pt x="14" y="52"/>
                  </a:lnTo>
                  <a:lnTo>
                    <a:pt x="14" y="52"/>
                  </a:lnTo>
                  <a:lnTo>
                    <a:pt x="14" y="48"/>
                  </a:lnTo>
                  <a:lnTo>
                    <a:pt x="14" y="52"/>
                  </a:lnTo>
                  <a:lnTo>
                    <a:pt x="14" y="52"/>
                  </a:lnTo>
                  <a:lnTo>
                    <a:pt x="12" y="52"/>
                  </a:lnTo>
                  <a:lnTo>
                    <a:pt x="12" y="52"/>
                  </a:lnTo>
                  <a:lnTo>
                    <a:pt x="12" y="48"/>
                  </a:lnTo>
                  <a:lnTo>
                    <a:pt x="14" y="48"/>
                  </a:lnTo>
                  <a:lnTo>
                    <a:pt x="14" y="48"/>
                  </a:lnTo>
                  <a:lnTo>
                    <a:pt x="14" y="48"/>
                  </a:lnTo>
                  <a:lnTo>
                    <a:pt x="14" y="48"/>
                  </a:lnTo>
                  <a:lnTo>
                    <a:pt x="14" y="48"/>
                  </a:lnTo>
                  <a:lnTo>
                    <a:pt x="14" y="48"/>
                  </a:lnTo>
                  <a:lnTo>
                    <a:pt x="14" y="48"/>
                  </a:lnTo>
                  <a:lnTo>
                    <a:pt x="14" y="48"/>
                  </a:lnTo>
                  <a:lnTo>
                    <a:pt x="18" y="44"/>
                  </a:lnTo>
                  <a:lnTo>
                    <a:pt x="18" y="44"/>
                  </a:lnTo>
                  <a:lnTo>
                    <a:pt x="18" y="44"/>
                  </a:lnTo>
                  <a:lnTo>
                    <a:pt x="18" y="44"/>
                  </a:lnTo>
                  <a:lnTo>
                    <a:pt x="18" y="44"/>
                  </a:lnTo>
                  <a:lnTo>
                    <a:pt x="14" y="44"/>
                  </a:lnTo>
                  <a:lnTo>
                    <a:pt x="14" y="48"/>
                  </a:lnTo>
                  <a:lnTo>
                    <a:pt x="14" y="48"/>
                  </a:lnTo>
                  <a:lnTo>
                    <a:pt x="14" y="48"/>
                  </a:lnTo>
                  <a:lnTo>
                    <a:pt x="14" y="48"/>
                  </a:lnTo>
                  <a:lnTo>
                    <a:pt x="12" y="48"/>
                  </a:lnTo>
                  <a:lnTo>
                    <a:pt x="12" y="48"/>
                  </a:lnTo>
                  <a:lnTo>
                    <a:pt x="12" y="44"/>
                  </a:lnTo>
                  <a:lnTo>
                    <a:pt x="12" y="44"/>
                  </a:lnTo>
                  <a:lnTo>
                    <a:pt x="12" y="44"/>
                  </a:lnTo>
                  <a:lnTo>
                    <a:pt x="12" y="44"/>
                  </a:lnTo>
                  <a:lnTo>
                    <a:pt x="12" y="40"/>
                  </a:lnTo>
                  <a:lnTo>
                    <a:pt x="12" y="40"/>
                  </a:lnTo>
                  <a:lnTo>
                    <a:pt x="8" y="40"/>
                  </a:lnTo>
                  <a:lnTo>
                    <a:pt x="8" y="40"/>
                  </a:lnTo>
                  <a:lnTo>
                    <a:pt x="8" y="40"/>
                  </a:lnTo>
                  <a:lnTo>
                    <a:pt x="8" y="40"/>
                  </a:lnTo>
                  <a:lnTo>
                    <a:pt x="8" y="40"/>
                  </a:lnTo>
                  <a:lnTo>
                    <a:pt x="8" y="36"/>
                  </a:lnTo>
                  <a:lnTo>
                    <a:pt x="8" y="36"/>
                  </a:lnTo>
                  <a:lnTo>
                    <a:pt x="8" y="36"/>
                  </a:lnTo>
                  <a:lnTo>
                    <a:pt x="8" y="36"/>
                  </a:lnTo>
                  <a:lnTo>
                    <a:pt x="8" y="36"/>
                  </a:lnTo>
                  <a:lnTo>
                    <a:pt x="4" y="36"/>
                  </a:lnTo>
                  <a:lnTo>
                    <a:pt x="4" y="36"/>
                  </a:lnTo>
                  <a:lnTo>
                    <a:pt x="4" y="36"/>
                  </a:lnTo>
                  <a:lnTo>
                    <a:pt x="4" y="36"/>
                  </a:lnTo>
                  <a:lnTo>
                    <a:pt x="4" y="36"/>
                  </a:lnTo>
                  <a:lnTo>
                    <a:pt x="4" y="36"/>
                  </a:lnTo>
                  <a:lnTo>
                    <a:pt x="0" y="36"/>
                  </a:lnTo>
                  <a:lnTo>
                    <a:pt x="4" y="32"/>
                  </a:lnTo>
                  <a:lnTo>
                    <a:pt x="4" y="32"/>
                  </a:lnTo>
                  <a:lnTo>
                    <a:pt x="4" y="32"/>
                  </a:lnTo>
                  <a:lnTo>
                    <a:pt x="4" y="32"/>
                  </a:lnTo>
                  <a:lnTo>
                    <a:pt x="8" y="32"/>
                  </a:lnTo>
                  <a:lnTo>
                    <a:pt x="8" y="32"/>
                  </a:lnTo>
                  <a:lnTo>
                    <a:pt x="8" y="32"/>
                  </a:lnTo>
                  <a:lnTo>
                    <a:pt x="8" y="32"/>
                  </a:lnTo>
                  <a:lnTo>
                    <a:pt x="8" y="32"/>
                  </a:lnTo>
                  <a:lnTo>
                    <a:pt x="12" y="28"/>
                  </a:lnTo>
                  <a:lnTo>
                    <a:pt x="12" y="26"/>
                  </a:lnTo>
                  <a:lnTo>
                    <a:pt x="12" y="26"/>
                  </a:lnTo>
                  <a:lnTo>
                    <a:pt x="12" y="26"/>
                  </a:lnTo>
                  <a:lnTo>
                    <a:pt x="12" y="22"/>
                  </a:lnTo>
                  <a:lnTo>
                    <a:pt x="12" y="22"/>
                  </a:lnTo>
                  <a:lnTo>
                    <a:pt x="14" y="22"/>
                  </a:lnTo>
                  <a:lnTo>
                    <a:pt x="14" y="22"/>
                  </a:lnTo>
                  <a:lnTo>
                    <a:pt x="14" y="22"/>
                  </a:lnTo>
                  <a:lnTo>
                    <a:pt x="14" y="22"/>
                  </a:lnTo>
                  <a:lnTo>
                    <a:pt x="14" y="18"/>
                  </a:lnTo>
                  <a:lnTo>
                    <a:pt x="14" y="18"/>
                  </a:lnTo>
                  <a:lnTo>
                    <a:pt x="14" y="18"/>
                  </a:lnTo>
                  <a:lnTo>
                    <a:pt x="14" y="18"/>
                  </a:lnTo>
                  <a:lnTo>
                    <a:pt x="14" y="14"/>
                  </a:lnTo>
                  <a:lnTo>
                    <a:pt x="14" y="10"/>
                  </a:lnTo>
                  <a:lnTo>
                    <a:pt x="14" y="10"/>
                  </a:lnTo>
                  <a:lnTo>
                    <a:pt x="18" y="10"/>
                  </a:lnTo>
                  <a:lnTo>
                    <a:pt x="18" y="6"/>
                  </a:lnTo>
                  <a:lnTo>
                    <a:pt x="18" y="6"/>
                  </a:lnTo>
                  <a:lnTo>
                    <a:pt x="18" y="6"/>
                  </a:lnTo>
                  <a:lnTo>
                    <a:pt x="18" y="6"/>
                  </a:lnTo>
                  <a:lnTo>
                    <a:pt x="18" y="2"/>
                  </a:lnTo>
                  <a:lnTo>
                    <a:pt x="18" y="2"/>
                  </a:lnTo>
                  <a:lnTo>
                    <a:pt x="22" y="2"/>
                  </a:lnTo>
                  <a:lnTo>
                    <a:pt x="22" y="2"/>
                  </a:lnTo>
                  <a:lnTo>
                    <a:pt x="22" y="2"/>
                  </a:lnTo>
                  <a:lnTo>
                    <a:pt x="22" y="2"/>
                  </a:lnTo>
                  <a:lnTo>
                    <a:pt x="22" y="2"/>
                  </a:lnTo>
                  <a:lnTo>
                    <a:pt x="26" y="2"/>
                  </a:lnTo>
                  <a:lnTo>
                    <a:pt x="26" y="2"/>
                  </a:lnTo>
                  <a:lnTo>
                    <a:pt x="26" y="2"/>
                  </a:lnTo>
                  <a:lnTo>
                    <a:pt x="26" y="2"/>
                  </a:lnTo>
                  <a:lnTo>
                    <a:pt x="26" y="2"/>
                  </a:lnTo>
                  <a:lnTo>
                    <a:pt x="30" y="2"/>
                  </a:lnTo>
                  <a:lnTo>
                    <a:pt x="30" y="2"/>
                  </a:lnTo>
                  <a:lnTo>
                    <a:pt x="30" y="2"/>
                  </a:lnTo>
                  <a:lnTo>
                    <a:pt x="30" y="2"/>
                  </a:lnTo>
                  <a:lnTo>
                    <a:pt x="34" y="2"/>
                  </a:lnTo>
                  <a:lnTo>
                    <a:pt x="34" y="2"/>
                  </a:lnTo>
                  <a:lnTo>
                    <a:pt x="38" y="2"/>
                  </a:lnTo>
                  <a:lnTo>
                    <a:pt x="38" y="2"/>
                  </a:lnTo>
                  <a:lnTo>
                    <a:pt x="38" y="2"/>
                  </a:lnTo>
                  <a:lnTo>
                    <a:pt x="38" y="0"/>
                  </a:lnTo>
                  <a:lnTo>
                    <a:pt x="38" y="2"/>
                  </a:lnTo>
                  <a:lnTo>
                    <a:pt x="38" y="2"/>
                  </a:lnTo>
                  <a:lnTo>
                    <a:pt x="38" y="2"/>
                  </a:lnTo>
                  <a:lnTo>
                    <a:pt x="38" y="2"/>
                  </a:lnTo>
                  <a:lnTo>
                    <a:pt x="42" y="2"/>
                  </a:lnTo>
                  <a:lnTo>
                    <a:pt x="42" y="2"/>
                  </a:lnTo>
                  <a:lnTo>
                    <a:pt x="42" y="2"/>
                  </a:lnTo>
                  <a:lnTo>
                    <a:pt x="44" y="2"/>
                  </a:lnTo>
                  <a:lnTo>
                    <a:pt x="44" y="2"/>
                  </a:lnTo>
                  <a:lnTo>
                    <a:pt x="44" y="2"/>
                  </a:lnTo>
                  <a:lnTo>
                    <a:pt x="48" y="2"/>
                  </a:lnTo>
                  <a:lnTo>
                    <a:pt x="48" y="2"/>
                  </a:lnTo>
                  <a:lnTo>
                    <a:pt x="52" y="6"/>
                  </a:lnTo>
                  <a:lnTo>
                    <a:pt x="52" y="6"/>
                  </a:lnTo>
                  <a:lnTo>
                    <a:pt x="52" y="10"/>
                  </a:lnTo>
                  <a:lnTo>
                    <a:pt x="56" y="10"/>
                  </a:lnTo>
                  <a:lnTo>
                    <a:pt x="56" y="10"/>
                  </a:lnTo>
                  <a:lnTo>
                    <a:pt x="56" y="10"/>
                  </a:lnTo>
                  <a:lnTo>
                    <a:pt x="56" y="10"/>
                  </a:lnTo>
                  <a:lnTo>
                    <a:pt x="56" y="10"/>
                  </a:lnTo>
                  <a:lnTo>
                    <a:pt x="56" y="10"/>
                  </a:lnTo>
                  <a:lnTo>
                    <a:pt x="56" y="10"/>
                  </a:lnTo>
                  <a:lnTo>
                    <a:pt x="60" y="10"/>
                  </a:lnTo>
                  <a:lnTo>
                    <a:pt x="60" y="10"/>
                  </a:lnTo>
                  <a:lnTo>
                    <a:pt x="60" y="14"/>
                  </a:lnTo>
                  <a:lnTo>
                    <a:pt x="64" y="18"/>
                  </a:lnTo>
                  <a:lnTo>
                    <a:pt x="64" y="18"/>
                  </a:lnTo>
                  <a:lnTo>
                    <a:pt x="64" y="22"/>
                  </a:lnTo>
                  <a:lnTo>
                    <a:pt x="64" y="22"/>
                  </a:lnTo>
                  <a:lnTo>
                    <a:pt x="64" y="22"/>
                  </a:lnTo>
                  <a:lnTo>
                    <a:pt x="68" y="22"/>
                  </a:lnTo>
                  <a:lnTo>
                    <a:pt x="68" y="26"/>
                  </a:lnTo>
                  <a:lnTo>
                    <a:pt x="68" y="26"/>
                  </a:lnTo>
                  <a:lnTo>
                    <a:pt x="68" y="26"/>
                  </a:lnTo>
                  <a:lnTo>
                    <a:pt x="68" y="26"/>
                  </a:lnTo>
                  <a:lnTo>
                    <a:pt x="68" y="26"/>
                  </a:lnTo>
                  <a:lnTo>
                    <a:pt x="68" y="26"/>
                  </a:lnTo>
                  <a:lnTo>
                    <a:pt x="68" y="26"/>
                  </a:lnTo>
                  <a:lnTo>
                    <a:pt x="68" y="26"/>
                  </a:lnTo>
                  <a:lnTo>
                    <a:pt x="68" y="26"/>
                  </a:lnTo>
                  <a:lnTo>
                    <a:pt x="68" y="28"/>
                  </a:lnTo>
                  <a:lnTo>
                    <a:pt x="70" y="28"/>
                  </a:lnTo>
                  <a:lnTo>
                    <a:pt x="70" y="28"/>
                  </a:lnTo>
                  <a:lnTo>
                    <a:pt x="70" y="28"/>
                  </a:lnTo>
                  <a:lnTo>
                    <a:pt x="70" y="28"/>
                  </a:lnTo>
                  <a:lnTo>
                    <a:pt x="74" y="28"/>
                  </a:lnTo>
                  <a:lnTo>
                    <a:pt x="74" y="32"/>
                  </a:lnTo>
                  <a:lnTo>
                    <a:pt x="74" y="32"/>
                  </a:lnTo>
                  <a:lnTo>
                    <a:pt x="74" y="32"/>
                  </a:lnTo>
                  <a:lnTo>
                    <a:pt x="74" y="32"/>
                  </a:lnTo>
                  <a:lnTo>
                    <a:pt x="78" y="32"/>
                  </a:lnTo>
                  <a:lnTo>
                    <a:pt x="78" y="36"/>
                  </a:lnTo>
                  <a:lnTo>
                    <a:pt x="78" y="36"/>
                  </a:lnTo>
                  <a:lnTo>
                    <a:pt x="78" y="40"/>
                  </a:lnTo>
                  <a:lnTo>
                    <a:pt x="78" y="40"/>
                  </a:lnTo>
                  <a:lnTo>
                    <a:pt x="78" y="40"/>
                  </a:lnTo>
                  <a:lnTo>
                    <a:pt x="78" y="40"/>
                  </a:lnTo>
                  <a:lnTo>
                    <a:pt x="78" y="44"/>
                  </a:lnTo>
                  <a:lnTo>
                    <a:pt x="82" y="44"/>
                  </a:lnTo>
                  <a:lnTo>
                    <a:pt x="82" y="44"/>
                  </a:lnTo>
                  <a:lnTo>
                    <a:pt x="78" y="48"/>
                  </a:lnTo>
                  <a:lnTo>
                    <a:pt x="78" y="48"/>
                  </a:lnTo>
                  <a:lnTo>
                    <a:pt x="78" y="48"/>
                  </a:lnTo>
                  <a:lnTo>
                    <a:pt x="82" y="48"/>
                  </a:lnTo>
                  <a:lnTo>
                    <a:pt x="82" y="48"/>
                  </a:lnTo>
                  <a:lnTo>
                    <a:pt x="82" y="48"/>
                  </a:lnTo>
                  <a:lnTo>
                    <a:pt x="82" y="52"/>
                  </a:lnTo>
                  <a:lnTo>
                    <a:pt x="82" y="52"/>
                  </a:lnTo>
                  <a:lnTo>
                    <a:pt x="82" y="52"/>
                  </a:lnTo>
                  <a:lnTo>
                    <a:pt x="82" y="52"/>
                  </a:lnTo>
                  <a:lnTo>
                    <a:pt x="82" y="52"/>
                  </a:lnTo>
                  <a:lnTo>
                    <a:pt x="82" y="52"/>
                  </a:lnTo>
                  <a:lnTo>
                    <a:pt x="78" y="52"/>
                  </a:lnTo>
                  <a:lnTo>
                    <a:pt x="78" y="52"/>
                  </a:lnTo>
                  <a:lnTo>
                    <a:pt x="78" y="52"/>
                  </a:lnTo>
                  <a:lnTo>
                    <a:pt x="78" y="54"/>
                  </a:lnTo>
                  <a:lnTo>
                    <a:pt x="78" y="54"/>
                  </a:lnTo>
                  <a:lnTo>
                    <a:pt x="78" y="54"/>
                  </a:lnTo>
                  <a:lnTo>
                    <a:pt x="82" y="54"/>
                  </a:lnTo>
                  <a:lnTo>
                    <a:pt x="82" y="58"/>
                  </a:lnTo>
                  <a:lnTo>
                    <a:pt x="82" y="58"/>
                  </a:lnTo>
                  <a:lnTo>
                    <a:pt x="82" y="58"/>
                  </a:lnTo>
                  <a:lnTo>
                    <a:pt x="82" y="58"/>
                  </a:lnTo>
                  <a:lnTo>
                    <a:pt x="82" y="58"/>
                  </a:lnTo>
                  <a:lnTo>
                    <a:pt x="86" y="58"/>
                  </a:lnTo>
                  <a:lnTo>
                    <a:pt x="86" y="58"/>
                  </a:lnTo>
                  <a:lnTo>
                    <a:pt x="86" y="58"/>
                  </a:lnTo>
                  <a:lnTo>
                    <a:pt x="86" y="58"/>
                  </a:lnTo>
                  <a:lnTo>
                    <a:pt x="86" y="62"/>
                  </a:lnTo>
                  <a:lnTo>
                    <a:pt x="86" y="62"/>
                  </a:lnTo>
                  <a:lnTo>
                    <a:pt x="86" y="62"/>
                  </a:lnTo>
                  <a:lnTo>
                    <a:pt x="86" y="62"/>
                  </a:lnTo>
                  <a:lnTo>
                    <a:pt x="90" y="62"/>
                  </a:lnTo>
                  <a:lnTo>
                    <a:pt x="90" y="66"/>
                  </a:lnTo>
                  <a:lnTo>
                    <a:pt x="90" y="66"/>
                  </a:lnTo>
                  <a:lnTo>
                    <a:pt x="90" y="66"/>
                  </a:lnTo>
                  <a:lnTo>
                    <a:pt x="90" y="70"/>
                  </a:lnTo>
                  <a:lnTo>
                    <a:pt x="90" y="74"/>
                  </a:lnTo>
                  <a:lnTo>
                    <a:pt x="90" y="74"/>
                  </a:lnTo>
                  <a:lnTo>
                    <a:pt x="90" y="74"/>
                  </a:lnTo>
                  <a:lnTo>
                    <a:pt x="90" y="74"/>
                  </a:lnTo>
                  <a:lnTo>
                    <a:pt x="90" y="74"/>
                  </a:lnTo>
                  <a:lnTo>
                    <a:pt x="90" y="7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87" name="Freeform 166">
              <a:extLst>
                <a:ext uri="{FF2B5EF4-FFF2-40B4-BE49-F238E27FC236}">
                  <a16:creationId xmlns:a16="http://schemas.microsoft.com/office/drawing/2014/main" id="{AF182B5D-EBF5-6DF9-5368-0BD7FD45C642}"/>
                </a:ext>
              </a:extLst>
            </p:cNvPr>
            <p:cNvSpPr>
              <a:spLocks noEditPoints="1"/>
            </p:cNvSpPr>
            <p:nvPr/>
          </p:nvSpPr>
          <p:spPr bwMode="auto">
            <a:xfrm>
              <a:off x="5429250" y="4680018"/>
              <a:ext cx="212725" cy="136525"/>
            </a:xfrm>
            <a:custGeom>
              <a:avLst/>
              <a:gdLst>
                <a:gd name="T0" fmla="*/ 4 w 134"/>
                <a:gd name="T1" fmla="*/ 86 h 86"/>
                <a:gd name="T2" fmla="*/ 4 w 134"/>
                <a:gd name="T3" fmla="*/ 86 h 86"/>
                <a:gd name="T4" fmla="*/ 0 w 134"/>
                <a:gd name="T5" fmla="*/ 86 h 86"/>
                <a:gd name="T6" fmla="*/ 0 w 134"/>
                <a:gd name="T7" fmla="*/ 86 h 86"/>
                <a:gd name="T8" fmla="*/ 0 w 134"/>
                <a:gd name="T9" fmla="*/ 86 h 86"/>
                <a:gd name="T10" fmla="*/ 0 w 134"/>
                <a:gd name="T11" fmla="*/ 86 h 86"/>
                <a:gd name="T12" fmla="*/ 0 w 134"/>
                <a:gd name="T13" fmla="*/ 86 h 86"/>
                <a:gd name="T14" fmla="*/ 0 w 134"/>
                <a:gd name="T15" fmla="*/ 86 h 86"/>
                <a:gd name="T16" fmla="*/ 0 w 134"/>
                <a:gd name="T17" fmla="*/ 86 h 86"/>
                <a:gd name="T18" fmla="*/ 4 w 134"/>
                <a:gd name="T19" fmla="*/ 86 h 86"/>
                <a:gd name="T20" fmla="*/ 4 w 134"/>
                <a:gd name="T21" fmla="*/ 86 h 86"/>
                <a:gd name="T22" fmla="*/ 4 w 134"/>
                <a:gd name="T23" fmla="*/ 86 h 86"/>
                <a:gd name="T24" fmla="*/ 4 w 134"/>
                <a:gd name="T25" fmla="*/ 86 h 86"/>
                <a:gd name="T26" fmla="*/ 4 w 134"/>
                <a:gd name="T27" fmla="*/ 82 h 86"/>
                <a:gd name="T28" fmla="*/ 4 w 134"/>
                <a:gd name="T29" fmla="*/ 82 h 86"/>
                <a:gd name="T30" fmla="*/ 4 w 134"/>
                <a:gd name="T31" fmla="*/ 82 h 86"/>
                <a:gd name="T32" fmla="*/ 8 w 134"/>
                <a:gd name="T33" fmla="*/ 82 h 86"/>
                <a:gd name="T34" fmla="*/ 8 w 134"/>
                <a:gd name="T35" fmla="*/ 86 h 86"/>
                <a:gd name="T36" fmla="*/ 8 w 134"/>
                <a:gd name="T37" fmla="*/ 86 h 86"/>
                <a:gd name="T38" fmla="*/ 4 w 134"/>
                <a:gd name="T39" fmla="*/ 86 h 86"/>
                <a:gd name="T40" fmla="*/ 4 w 134"/>
                <a:gd name="T41" fmla="*/ 86 h 86"/>
                <a:gd name="T42" fmla="*/ 4 w 134"/>
                <a:gd name="T43" fmla="*/ 86 h 86"/>
                <a:gd name="T44" fmla="*/ 4 w 134"/>
                <a:gd name="T45" fmla="*/ 86 h 86"/>
                <a:gd name="T46" fmla="*/ 4 w 134"/>
                <a:gd name="T47" fmla="*/ 86 h 86"/>
                <a:gd name="T48" fmla="*/ 4 w 134"/>
                <a:gd name="T49" fmla="*/ 86 h 86"/>
                <a:gd name="T50" fmla="*/ 4 w 134"/>
                <a:gd name="T51" fmla="*/ 86 h 86"/>
                <a:gd name="T52" fmla="*/ 4 w 134"/>
                <a:gd name="T53" fmla="*/ 86 h 86"/>
                <a:gd name="T54" fmla="*/ 4 w 134"/>
                <a:gd name="T55" fmla="*/ 86 h 86"/>
                <a:gd name="T56" fmla="*/ 4 w 134"/>
                <a:gd name="T57" fmla="*/ 86 h 86"/>
                <a:gd name="T58" fmla="*/ 4 w 134"/>
                <a:gd name="T59" fmla="*/ 86 h 86"/>
                <a:gd name="T60" fmla="*/ 134 w 134"/>
                <a:gd name="T61" fmla="*/ 4 h 86"/>
                <a:gd name="T62" fmla="*/ 134 w 134"/>
                <a:gd name="T63" fmla="*/ 4 h 86"/>
                <a:gd name="T64" fmla="*/ 134 w 134"/>
                <a:gd name="T65" fmla="*/ 4 h 86"/>
                <a:gd name="T66" fmla="*/ 134 w 134"/>
                <a:gd name="T67" fmla="*/ 4 h 86"/>
                <a:gd name="T68" fmla="*/ 130 w 134"/>
                <a:gd name="T69" fmla="*/ 4 h 86"/>
                <a:gd name="T70" fmla="*/ 130 w 134"/>
                <a:gd name="T71" fmla="*/ 0 h 86"/>
                <a:gd name="T72" fmla="*/ 130 w 134"/>
                <a:gd name="T73" fmla="*/ 0 h 86"/>
                <a:gd name="T74" fmla="*/ 134 w 134"/>
                <a:gd name="T75" fmla="*/ 0 h 86"/>
                <a:gd name="T76" fmla="*/ 134 w 134"/>
                <a:gd name="T77" fmla="*/ 4 h 86"/>
                <a:gd name="T78" fmla="*/ 134 w 134"/>
                <a:gd name="T79" fmla="*/ 4 h 86"/>
                <a:gd name="T80" fmla="*/ 134 w 134"/>
                <a:gd name="T81" fmla="*/ 4 h 86"/>
                <a:gd name="T82" fmla="*/ 134 w 134"/>
                <a:gd name="T83" fmla="*/ 4 h 86"/>
                <a:gd name="T84" fmla="*/ 134 w 134"/>
                <a:gd name="T85" fmla="*/ 4 h 86"/>
                <a:gd name="T86" fmla="*/ 134 w 134"/>
                <a:gd name="T87"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 h="86">
                  <a:moveTo>
                    <a:pt x="4" y="86"/>
                  </a:moveTo>
                  <a:lnTo>
                    <a:pt x="4" y="86"/>
                  </a:lnTo>
                  <a:lnTo>
                    <a:pt x="0" y="86"/>
                  </a:lnTo>
                  <a:lnTo>
                    <a:pt x="0" y="86"/>
                  </a:lnTo>
                  <a:lnTo>
                    <a:pt x="0" y="86"/>
                  </a:lnTo>
                  <a:lnTo>
                    <a:pt x="0" y="86"/>
                  </a:lnTo>
                  <a:lnTo>
                    <a:pt x="0" y="86"/>
                  </a:lnTo>
                  <a:lnTo>
                    <a:pt x="0" y="86"/>
                  </a:lnTo>
                  <a:lnTo>
                    <a:pt x="0" y="86"/>
                  </a:lnTo>
                  <a:lnTo>
                    <a:pt x="4" y="86"/>
                  </a:lnTo>
                  <a:lnTo>
                    <a:pt x="4" y="86"/>
                  </a:lnTo>
                  <a:lnTo>
                    <a:pt x="4" y="86"/>
                  </a:lnTo>
                  <a:lnTo>
                    <a:pt x="4" y="86"/>
                  </a:lnTo>
                  <a:lnTo>
                    <a:pt x="4" y="82"/>
                  </a:lnTo>
                  <a:lnTo>
                    <a:pt x="4" y="82"/>
                  </a:lnTo>
                  <a:lnTo>
                    <a:pt x="4" y="82"/>
                  </a:lnTo>
                  <a:lnTo>
                    <a:pt x="8" y="82"/>
                  </a:lnTo>
                  <a:lnTo>
                    <a:pt x="8" y="86"/>
                  </a:lnTo>
                  <a:lnTo>
                    <a:pt x="8" y="86"/>
                  </a:lnTo>
                  <a:lnTo>
                    <a:pt x="4" y="86"/>
                  </a:lnTo>
                  <a:lnTo>
                    <a:pt x="4" y="86"/>
                  </a:lnTo>
                  <a:lnTo>
                    <a:pt x="4" y="86"/>
                  </a:lnTo>
                  <a:lnTo>
                    <a:pt x="4" y="86"/>
                  </a:lnTo>
                  <a:lnTo>
                    <a:pt x="4" y="86"/>
                  </a:lnTo>
                  <a:lnTo>
                    <a:pt x="4" y="86"/>
                  </a:lnTo>
                  <a:lnTo>
                    <a:pt x="4" y="86"/>
                  </a:lnTo>
                  <a:lnTo>
                    <a:pt x="4" y="86"/>
                  </a:lnTo>
                  <a:lnTo>
                    <a:pt x="4" y="86"/>
                  </a:lnTo>
                  <a:lnTo>
                    <a:pt x="4" y="86"/>
                  </a:lnTo>
                  <a:lnTo>
                    <a:pt x="4" y="86"/>
                  </a:lnTo>
                  <a:close/>
                  <a:moveTo>
                    <a:pt x="134" y="4"/>
                  </a:moveTo>
                  <a:lnTo>
                    <a:pt x="134" y="4"/>
                  </a:lnTo>
                  <a:lnTo>
                    <a:pt x="134" y="4"/>
                  </a:lnTo>
                  <a:lnTo>
                    <a:pt x="134" y="4"/>
                  </a:lnTo>
                  <a:lnTo>
                    <a:pt x="130" y="4"/>
                  </a:lnTo>
                  <a:lnTo>
                    <a:pt x="130" y="0"/>
                  </a:lnTo>
                  <a:lnTo>
                    <a:pt x="130" y="0"/>
                  </a:lnTo>
                  <a:lnTo>
                    <a:pt x="134" y="0"/>
                  </a:lnTo>
                  <a:lnTo>
                    <a:pt x="134" y="4"/>
                  </a:lnTo>
                  <a:lnTo>
                    <a:pt x="134" y="4"/>
                  </a:lnTo>
                  <a:lnTo>
                    <a:pt x="134" y="4"/>
                  </a:lnTo>
                  <a:lnTo>
                    <a:pt x="134" y="4"/>
                  </a:lnTo>
                  <a:lnTo>
                    <a:pt x="134" y="4"/>
                  </a:lnTo>
                  <a:lnTo>
                    <a:pt x="134" y="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88" name="Freeform 167">
              <a:extLst>
                <a:ext uri="{FF2B5EF4-FFF2-40B4-BE49-F238E27FC236}">
                  <a16:creationId xmlns:a16="http://schemas.microsoft.com/office/drawing/2014/main" id="{730AA957-93E2-49F1-4A87-8D1EA1C676FE}"/>
                </a:ext>
              </a:extLst>
            </p:cNvPr>
            <p:cNvSpPr>
              <a:spLocks noEditPoints="1"/>
            </p:cNvSpPr>
            <p:nvPr/>
          </p:nvSpPr>
          <p:spPr bwMode="auto">
            <a:xfrm>
              <a:off x="4098925" y="4289493"/>
              <a:ext cx="63500" cy="85725"/>
            </a:xfrm>
            <a:custGeom>
              <a:avLst/>
              <a:gdLst>
                <a:gd name="T0" fmla="*/ 22 w 40"/>
                <a:gd name="T1" fmla="*/ 50 h 54"/>
                <a:gd name="T2" fmla="*/ 18 w 40"/>
                <a:gd name="T3" fmla="*/ 50 h 54"/>
                <a:gd name="T4" fmla="*/ 10 w 40"/>
                <a:gd name="T5" fmla="*/ 46 h 54"/>
                <a:gd name="T6" fmla="*/ 10 w 40"/>
                <a:gd name="T7" fmla="*/ 42 h 54"/>
                <a:gd name="T8" fmla="*/ 10 w 40"/>
                <a:gd name="T9" fmla="*/ 42 h 54"/>
                <a:gd name="T10" fmla="*/ 14 w 40"/>
                <a:gd name="T11" fmla="*/ 42 h 54"/>
                <a:gd name="T12" fmla="*/ 10 w 40"/>
                <a:gd name="T13" fmla="*/ 42 h 54"/>
                <a:gd name="T14" fmla="*/ 6 w 40"/>
                <a:gd name="T15" fmla="*/ 38 h 54"/>
                <a:gd name="T16" fmla="*/ 4 w 40"/>
                <a:gd name="T17" fmla="*/ 34 h 54"/>
                <a:gd name="T18" fmla="*/ 4 w 40"/>
                <a:gd name="T19" fmla="*/ 30 h 54"/>
                <a:gd name="T20" fmla="*/ 4 w 40"/>
                <a:gd name="T21" fmla="*/ 30 h 54"/>
                <a:gd name="T22" fmla="*/ 0 w 40"/>
                <a:gd name="T23" fmla="*/ 26 h 54"/>
                <a:gd name="T24" fmla="*/ 0 w 40"/>
                <a:gd name="T25" fmla="*/ 26 h 54"/>
                <a:gd name="T26" fmla="*/ 0 w 40"/>
                <a:gd name="T27" fmla="*/ 26 h 54"/>
                <a:gd name="T28" fmla="*/ 4 w 40"/>
                <a:gd name="T29" fmla="*/ 22 h 54"/>
                <a:gd name="T30" fmla="*/ 4 w 40"/>
                <a:gd name="T31" fmla="*/ 22 h 54"/>
                <a:gd name="T32" fmla="*/ 0 w 40"/>
                <a:gd name="T33" fmla="*/ 22 h 54"/>
                <a:gd name="T34" fmla="*/ 0 w 40"/>
                <a:gd name="T35" fmla="*/ 20 h 54"/>
                <a:gd name="T36" fmla="*/ 0 w 40"/>
                <a:gd name="T37" fmla="*/ 16 h 54"/>
                <a:gd name="T38" fmla="*/ 0 w 40"/>
                <a:gd name="T39" fmla="*/ 16 h 54"/>
                <a:gd name="T40" fmla="*/ 0 w 40"/>
                <a:gd name="T41" fmla="*/ 16 h 54"/>
                <a:gd name="T42" fmla="*/ 4 w 40"/>
                <a:gd name="T43" fmla="*/ 12 h 54"/>
                <a:gd name="T44" fmla="*/ 4 w 40"/>
                <a:gd name="T45" fmla="*/ 12 h 54"/>
                <a:gd name="T46" fmla="*/ 6 w 40"/>
                <a:gd name="T47" fmla="*/ 8 h 54"/>
                <a:gd name="T48" fmla="*/ 6 w 40"/>
                <a:gd name="T49" fmla="*/ 4 h 54"/>
                <a:gd name="T50" fmla="*/ 14 w 40"/>
                <a:gd name="T51" fmla="*/ 0 h 54"/>
                <a:gd name="T52" fmla="*/ 14 w 40"/>
                <a:gd name="T53" fmla="*/ 0 h 54"/>
                <a:gd name="T54" fmla="*/ 22 w 40"/>
                <a:gd name="T55" fmla="*/ 0 h 54"/>
                <a:gd name="T56" fmla="*/ 26 w 40"/>
                <a:gd name="T57" fmla="*/ 0 h 54"/>
                <a:gd name="T58" fmla="*/ 30 w 40"/>
                <a:gd name="T59" fmla="*/ 4 h 54"/>
                <a:gd name="T60" fmla="*/ 34 w 40"/>
                <a:gd name="T61" fmla="*/ 8 h 54"/>
                <a:gd name="T62" fmla="*/ 36 w 40"/>
                <a:gd name="T63" fmla="*/ 12 h 54"/>
                <a:gd name="T64" fmla="*/ 34 w 40"/>
                <a:gd name="T65" fmla="*/ 16 h 54"/>
                <a:gd name="T66" fmla="*/ 36 w 40"/>
                <a:gd name="T67" fmla="*/ 16 h 54"/>
                <a:gd name="T68" fmla="*/ 36 w 40"/>
                <a:gd name="T69" fmla="*/ 20 h 54"/>
                <a:gd name="T70" fmla="*/ 36 w 40"/>
                <a:gd name="T71" fmla="*/ 22 h 54"/>
                <a:gd name="T72" fmla="*/ 36 w 40"/>
                <a:gd name="T73" fmla="*/ 26 h 54"/>
                <a:gd name="T74" fmla="*/ 40 w 40"/>
                <a:gd name="T75" fmla="*/ 26 h 54"/>
                <a:gd name="T76" fmla="*/ 40 w 40"/>
                <a:gd name="T77" fmla="*/ 30 h 54"/>
                <a:gd name="T78" fmla="*/ 36 w 40"/>
                <a:gd name="T79" fmla="*/ 30 h 54"/>
                <a:gd name="T80" fmla="*/ 36 w 40"/>
                <a:gd name="T81" fmla="*/ 34 h 54"/>
                <a:gd name="T82" fmla="*/ 34 w 40"/>
                <a:gd name="T83" fmla="*/ 38 h 54"/>
                <a:gd name="T84" fmla="*/ 34 w 40"/>
                <a:gd name="T85" fmla="*/ 42 h 54"/>
                <a:gd name="T86" fmla="*/ 30 w 40"/>
                <a:gd name="T87" fmla="*/ 46 h 54"/>
                <a:gd name="T88" fmla="*/ 30 w 40"/>
                <a:gd name="T89" fmla="*/ 46 h 54"/>
                <a:gd name="T90" fmla="*/ 26 w 40"/>
                <a:gd name="T91" fmla="*/ 50 h 54"/>
                <a:gd name="T92" fmla="*/ 26 w 40"/>
                <a:gd name="T93" fmla="*/ 54 h 54"/>
                <a:gd name="T94" fmla="*/ 22 w 40"/>
                <a:gd name="T95" fmla="*/ 54 h 54"/>
                <a:gd name="T96" fmla="*/ 6 w 40"/>
                <a:gd name="T97" fmla="*/ 38 h 54"/>
                <a:gd name="T98" fmla="*/ 10 w 40"/>
                <a:gd name="T99" fmla="*/ 42 h 54"/>
                <a:gd name="T100" fmla="*/ 6 w 40"/>
                <a:gd name="T101" fmla="*/ 42 h 54"/>
                <a:gd name="T102" fmla="*/ 6 w 40"/>
                <a:gd name="T103" fmla="*/ 42 h 54"/>
                <a:gd name="T104" fmla="*/ 6 w 40"/>
                <a:gd name="T105" fmla="*/ 42 h 54"/>
                <a:gd name="T106" fmla="*/ 4 w 40"/>
                <a:gd name="T107"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 h="54">
                  <a:moveTo>
                    <a:pt x="22" y="54"/>
                  </a:moveTo>
                  <a:lnTo>
                    <a:pt x="22" y="54"/>
                  </a:lnTo>
                  <a:lnTo>
                    <a:pt x="22" y="54"/>
                  </a:lnTo>
                  <a:lnTo>
                    <a:pt x="22" y="50"/>
                  </a:lnTo>
                  <a:lnTo>
                    <a:pt x="22" y="50"/>
                  </a:lnTo>
                  <a:lnTo>
                    <a:pt x="18" y="50"/>
                  </a:lnTo>
                  <a:lnTo>
                    <a:pt x="18" y="50"/>
                  </a:lnTo>
                  <a:lnTo>
                    <a:pt x="18" y="50"/>
                  </a:lnTo>
                  <a:lnTo>
                    <a:pt x="18" y="50"/>
                  </a:lnTo>
                  <a:lnTo>
                    <a:pt x="10" y="46"/>
                  </a:lnTo>
                  <a:lnTo>
                    <a:pt x="10" y="46"/>
                  </a:lnTo>
                  <a:lnTo>
                    <a:pt x="10" y="46"/>
                  </a:lnTo>
                  <a:lnTo>
                    <a:pt x="10" y="46"/>
                  </a:lnTo>
                  <a:lnTo>
                    <a:pt x="10" y="46"/>
                  </a:lnTo>
                  <a:lnTo>
                    <a:pt x="10" y="42"/>
                  </a:lnTo>
                  <a:lnTo>
                    <a:pt x="10" y="42"/>
                  </a:lnTo>
                  <a:lnTo>
                    <a:pt x="10" y="42"/>
                  </a:lnTo>
                  <a:lnTo>
                    <a:pt x="10" y="42"/>
                  </a:lnTo>
                  <a:lnTo>
                    <a:pt x="10" y="42"/>
                  </a:lnTo>
                  <a:lnTo>
                    <a:pt x="10" y="42"/>
                  </a:lnTo>
                  <a:lnTo>
                    <a:pt x="14" y="42"/>
                  </a:lnTo>
                  <a:lnTo>
                    <a:pt x="14" y="42"/>
                  </a:lnTo>
                  <a:lnTo>
                    <a:pt x="14" y="42"/>
                  </a:lnTo>
                  <a:lnTo>
                    <a:pt x="14" y="42"/>
                  </a:lnTo>
                  <a:lnTo>
                    <a:pt x="10" y="42"/>
                  </a:lnTo>
                  <a:lnTo>
                    <a:pt x="10" y="42"/>
                  </a:lnTo>
                  <a:lnTo>
                    <a:pt x="10" y="42"/>
                  </a:lnTo>
                  <a:lnTo>
                    <a:pt x="10" y="42"/>
                  </a:lnTo>
                  <a:lnTo>
                    <a:pt x="10" y="42"/>
                  </a:lnTo>
                  <a:lnTo>
                    <a:pt x="6" y="38"/>
                  </a:lnTo>
                  <a:lnTo>
                    <a:pt x="6" y="38"/>
                  </a:lnTo>
                  <a:lnTo>
                    <a:pt x="6" y="38"/>
                  </a:lnTo>
                  <a:lnTo>
                    <a:pt x="6" y="38"/>
                  </a:lnTo>
                  <a:lnTo>
                    <a:pt x="4" y="38"/>
                  </a:lnTo>
                  <a:lnTo>
                    <a:pt x="4" y="34"/>
                  </a:lnTo>
                  <a:lnTo>
                    <a:pt x="4" y="34"/>
                  </a:lnTo>
                  <a:lnTo>
                    <a:pt x="4" y="34"/>
                  </a:lnTo>
                  <a:lnTo>
                    <a:pt x="4" y="30"/>
                  </a:lnTo>
                  <a:lnTo>
                    <a:pt x="4" y="30"/>
                  </a:lnTo>
                  <a:lnTo>
                    <a:pt x="4" y="30"/>
                  </a:lnTo>
                  <a:lnTo>
                    <a:pt x="4" y="30"/>
                  </a:lnTo>
                  <a:lnTo>
                    <a:pt x="4" y="30"/>
                  </a:lnTo>
                  <a:lnTo>
                    <a:pt x="4" y="30"/>
                  </a:lnTo>
                  <a:lnTo>
                    <a:pt x="4" y="30"/>
                  </a:lnTo>
                  <a:lnTo>
                    <a:pt x="0" y="30"/>
                  </a:lnTo>
                  <a:lnTo>
                    <a:pt x="0" y="30"/>
                  </a:lnTo>
                  <a:lnTo>
                    <a:pt x="0" y="26"/>
                  </a:lnTo>
                  <a:lnTo>
                    <a:pt x="0" y="26"/>
                  </a:lnTo>
                  <a:lnTo>
                    <a:pt x="0" y="26"/>
                  </a:lnTo>
                  <a:lnTo>
                    <a:pt x="0" y="26"/>
                  </a:lnTo>
                  <a:lnTo>
                    <a:pt x="0" y="26"/>
                  </a:lnTo>
                  <a:lnTo>
                    <a:pt x="0" y="26"/>
                  </a:lnTo>
                  <a:lnTo>
                    <a:pt x="0" y="26"/>
                  </a:lnTo>
                  <a:lnTo>
                    <a:pt x="4" y="26"/>
                  </a:lnTo>
                  <a:lnTo>
                    <a:pt x="4" y="26"/>
                  </a:lnTo>
                  <a:lnTo>
                    <a:pt x="0" y="26"/>
                  </a:lnTo>
                  <a:lnTo>
                    <a:pt x="0" y="26"/>
                  </a:lnTo>
                  <a:lnTo>
                    <a:pt x="0" y="26"/>
                  </a:lnTo>
                  <a:lnTo>
                    <a:pt x="0" y="26"/>
                  </a:lnTo>
                  <a:lnTo>
                    <a:pt x="4" y="22"/>
                  </a:lnTo>
                  <a:lnTo>
                    <a:pt x="4" y="22"/>
                  </a:lnTo>
                  <a:lnTo>
                    <a:pt x="4" y="22"/>
                  </a:lnTo>
                  <a:lnTo>
                    <a:pt x="4" y="22"/>
                  </a:lnTo>
                  <a:lnTo>
                    <a:pt x="4" y="22"/>
                  </a:lnTo>
                  <a:lnTo>
                    <a:pt x="4" y="22"/>
                  </a:lnTo>
                  <a:lnTo>
                    <a:pt x="0" y="22"/>
                  </a:lnTo>
                  <a:lnTo>
                    <a:pt x="0" y="22"/>
                  </a:lnTo>
                  <a:lnTo>
                    <a:pt x="0" y="22"/>
                  </a:lnTo>
                  <a:lnTo>
                    <a:pt x="0" y="22"/>
                  </a:lnTo>
                  <a:lnTo>
                    <a:pt x="0" y="22"/>
                  </a:lnTo>
                  <a:lnTo>
                    <a:pt x="0" y="20"/>
                  </a:lnTo>
                  <a:lnTo>
                    <a:pt x="0" y="20"/>
                  </a:lnTo>
                  <a:lnTo>
                    <a:pt x="0" y="20"/>
                  </a:lnTo>
                  <a:lnTo>
                    <a:pt x="0" y="20"/>
                  </a:lnTo>
                  <a:lnTo>
                    <a:pt x="0" y="20"/>
                  </a:lnTo>
                  <a:lnTo>
                    <a:pt x="0" y="16"/>
                  </a:lnTo>
                  <a:lnTo>
                    <a:pt x="0" y="16"/>
                  </a:lnTo>
                  <a:lnTo>
                    <a:pt x="0" y="16"/>
                  </a:lnTo>
                  <a:lnTo>
                    <a:pt x="0" y="16"/>
                  </a:lnTo>
                  <a:lnTo>
                    <a:pt x="0" y="16"/>
                  </a:lnTo>
                  <a:lnTo>
                    <a:pt x="0" y="16"/>
                  </a:lnTo>
                  <a:lnTo>
                    <a:pt x="0" y="16"/>
                  </a:lnTo>
                  <a:lnTo>
                    <a:pt x="0" y="16"/>
                  </a:lnTo>
                  <a:lnTo>
                    <a:pt x="0" y="16"/>
                  </a:lnTo>
                  <a:lnTo>
                    <a:pt x="0" y="16"/>
                  </a:lnTo>
                  <a:lnTo>
                    <a:pt x="4" y="16"/>
                  </a:lnTo>
                  <a:lnTo>
                    <a:pt x="4" y="16"/>
                  </a:lnTo>
                  <a:lnTo>
                    <a:pt x="4" y="12"/>
                  </a:lnTo>
                  <a:lnTo>
                    <a:pt x="4" y="12"/>
                  </a:lnTo>
                  <a:lnTo>
                    <a:pt x="4" y="12"/>
                  </a:lnTo>
                  <a:lnTo>
                    <a:pt x="4" y="12"/>
                  </a:lnTo>
                  <a:lnTo>
                    <a:pt x="4" y="12"/>
                  </a:lnTo>
                  <a:lnTo>
                    <a:pt x="4" y="12"/>
                  </a:lnTo>
                  <a:lnTo>
                    <a:pt x="4" y="12"/>
                  </a:lnTo>
                  <a:lnTo>
                    <a:pt x="6" y="8"/>
                  </a:lnTo>
                  <a:lnTo>
                    <a:pt x="6" y="8"/>
                  </a:lnTo>
                  <a:lnTo>
                    <a:pt x="6" y="8"/>
                  </a:lnTo>
                  <a:lnTo>
                    <a:pt x="6" y="4"/>
                  </a:lnTo>
                  <a:lnTo>
                    <a:pt x="6" y="4"/>
                  </a:lnTo>
                  <a:lnTo>
                    <a:pt x="6" y="4"/>
                  </a:lnTo>
                  <a:lnTo>
                    <a:pt x="10" y="0"/>
                  </a:lnTo>
                  <a:lnTo>
                    <a:pt x="10" y="0"/>
                  </a:lnTo>
                  <a:lnTo>
                    <a:pt x="14" y="0"/>
                  </a:lnTo>
                  <a:lnTo>
                    <a:pt x="14" y="0"/>
                  </a:lnTo>
                  <a:lnTo>
                    <a:pt x="14" y="0"/>
                  </a:lnTo>
                  <a:lnTo>
                    <a:pt x="14" y="0"/>
                  </a:lnTo>
                  <a:lnTo>
                    <a:pt x="14" y="0"/>
                  </a:lnTo>
                  <a:lnTo>
                    <a:pt x="14" y="0"/>
                  </a:lnTo>
                  <a:lnTo>
                    <a:pt x="18" y="0"/>
                  </a:lnTo>
                  <a:lnTo>
                    <a:pt x="18" y="0"/>
                  </a:lnTo>
                  <a:lnTo>
                    <a:pt x="18" y="0"/>
                  </a:lnTo>
                  <a:lnTo>
                    <a:pt x="22" y="0"/>
                  </a:lnTo>
                  <a:lnTo>
                    <a:pt x="22" y="0"/>
                  </a:lnTo>
                  <a:lnTo>
                    <a:pt x="22" y="0"/>
                  </a:lnTo>
                  <a:lnTo>
                    <a:pt x="26" y="0"/>
                  </a:lnTo>
                  <a:lnTo>
                    <a:pt x="26" y="0"/>
                  </a:lnTo>
                  <a:lnTo>
                    <a:pt x="30" y="0"/>
                  </a:lnTo>
                  <a:lnTo>
                    <a:pt x="30" y="0"/>
                  </a:lnTo>
                  <a:lnTo>
                    <a:pt x="30" y="0"/>
                  </a:lnTo>
                  <a:lnTo>
                    <a:pt x="30" y="4"/>
                  </a:lnTo>
                  <a:lnTo>
                    <a:pt x="30" y="4"/>
                  </a:lnTo>
                  <a:lnTo>
                    <a:pt x="30" y="4"/>
                  </a:lnTo>
                  <a:lnTo>
                    <a:pt x="34" y="4"/>
                  </a:lnTo>
                  <a:lnTo>
                    <a:pt x="34" y="8"/>
                  </a:lnTo>
                  <a:lnTo>
                    <a:pt x="34" y="8"/>
                  </a:lnTo>
                  <a:lnTo>
                    <a:pt x="34" y="12"/>
                  </a:lnTo>
                  <a:lnTo>
                    <a:pt x="36" y="12"/>
                  </a:lnTo>
                  <a:lnTo>
                    <a:pt x="36" y="12"/>
                  </a:lnTo>
                  <a:lnTo>
                    <a:pt x="34" y="12"/>
                  </a:lnTo>
                  <a:lnTo>
                    <a:pt x="34" y="12"/>
                  </a:lnTo>
                  <a:lnTo>
                    <a:pt x="34" y="16"/>
                  </a:lnTo>
                  <a:lnTo>
                    <a:pt x="34" y="16"/>
                  </a:lnTo>
                  <a:lnTo>
                    <a:pt x="34" y="16"/>
                  </a:lnTo>
                  <a:lnTo>
                    <a:pt x="36" y="16"/>
                  </a:lnTo>
                  <a:lnTo>
                    <a:pt x="36" y="16"/>
                  </a:lnTo>
                  <a:lnTo>
                    <a:pt x="36" y="16"/>
                  </a:lnTo>
                  <a:lnTo>
                    <a:pt x="36" y="16"/>
                  </a:lnTo>
                  <a:lnTo>
                    <a:pt x="36" y="16"/>
                  </a:lnTo>
                  <a:lnTo>
                    <a:pt x="36" y="20"/>
                  </a:lnTo>
                  <a:lnTo>
                    <a:pt x="36" y="20"/>
                  </a:lnTo>
                  <a:lnTo>
                    <a:pt x="36" y="20"/>
                  </a:lnTo>
                  <a:lnTo>
                    <a:pt x="36" y="22"/>
                  </a:lnTo>
                  <a:lnTo>
                    <a:pt x="36" y="22"/>
                  </a:lnTo>
                  <a:lnTo>
                    <a:pt x="36" y="22"/>
                  </a:lnTo>
                  <a:lnTo>
                    <a:pt x="34" y="26"/>
                  </a:lnTo>
                  <a:lnTo>
                    <a:pt x="34" y="26"/>
                  </a:lnTo>
                  <a:lnTo>
                    <a:pt x="36" y="26"/>
                  </a:lnTo>
                  <a:lnTo>
                    <a:pt x="36" y="26"/>
                  </a:lnTo>
                  <a:lnTo>
                    <a:pt x="36" y="26"/>
                  </a:lnTo>
                  <a:lnTo>
                    <a:pt x="36" y="26"/>
                  </a:lnTo>
                  <a:lnTo>
                    <a:pt x="36" y="26"/>
                  </a:lnTo>
                  <a:lnTo>
                    <a:pt x="40" y="26"/>
                  </a:lnTo>
                  <a:lnTo>
                    <a:pt x="40" y="22"/>
                  </a:lnTo>
                  <a:lnTo>
                    <a:pt x="40" y="26"/>
                  </a:lnTo>
                  <a:lnTo>
                    <a:pt x="40" y="26"/>
                  </a:lnTo>
                  <a:lnTo>
                    <a:pt x="40" y="30"/>
                  </a:lnTo>
                  <a:lnTo>
                    <a:pt x="40" y="30"/>
                  </a:lnTo>
                  <a:lnTo>
                    <a:pt x="40" y="30"/>
                  </a:lnTo>
                  <a:lnTo>
                    <a:pt x="36" y="30"/>
                  </a:lnTo>
                  <a:lnTo>
                    <a:pt x="36" y="30"/>
                  </a:lnTo>
                  <a:lnTo>
                    <a:pt x="36" y="30"/>
                  </a:lnTo>
                  <a:lnTo>
                    <a:pt x="36" y="30"/>
                  </a:lnTo>
                  <a:lnTo>
                    <a:pt x="36" y="34"/>
                  </a:lnTo>
                  <a:lnTo>
                    <a:pt x="36" y="34"/>
                  </a:lnTo>
                  <a:lnTo>
                    <a:pt x="36" y="38"/>
                  </a:lnTo>
                  <a:lnTo>
                    <a:pt x="36" y="38"/>
                  </a:lnTo>
                  <a:lnTo>
                    <a:pt x="34" y="38"/>
                  </a:lnTo>
                  <a:lnTo>
                    <a:pt x="34" y="38"/>
                  </a:lnTo>
                  <a:lnTo>
                    <a:pt x="34" y="38"/>
                  </a:lnTo>
                  <a:lnTo>
                    <a:pt x="34" y="38"/>
                  </a:lnTo>
                  <a:lnTo>
                    <a:pt x="34" y="42"/>
                  </a:lnTo>
                  <a:lnTo>
                    <a:pt x="34" y="42"/>
                  </a:lnTo>
                  <a:lnTo>
                    <a:pt x="34" y="42"/>
                  </a:lnTo>
                  <a:lnTo>
                    <a:pt x="34" y="42"/>
                  </a:lnTo>
                  <a:lnTo>
                    <a:pt x="34" y="42"/>
                  </a:lnTo>
                  <a:lnTo>
                    <a:pt x="30" y="46"/>
                  </a:lnTo>
                  <a:lnTo>
                    <a:pt x="30" y="46"/>
                  </a:lnTo>
                  <a:lnTo>
                    <a:pt x="30" y="46"/>
                  </a:lnTo>
                  <a:lnTo>
                    <a:pt x="30" y="46"/>
                  </a:lnTo>
                  <a:lnTo>
                    <a:pt x="30" y="46"/>
                  </a:lnTo>
                  <a:lnTo>
                    <a:pt x="26" y="46"/>
                  </a:lnTo>
                  <a:lnTo>
                    <a:pt x="26" y="46"/>
                  </a:lnTo>
                  <a:lnTo>
                    <a:pt x="26" y="46"/>
                  </a:lnTo>
                  <a:lnTo>
                    <a:pt x="26" y="50"/>
                  </a:lnTo>
                  <a:lnTo>
                    <a:pt x="26" y="50"/>
                  </a:lnTo>
                  <a:lnTo>
                    <a:pt x="26" y="50"/>
                  </a:lnTo>
                  <a:lnTo>
                    <a:pt x="26" y="50"/>
                  </a:lnTo>
                  <a:lnTo>
                    <a:pt x="26" y="54"/>
                  </a:lnTo>
                  <a:lnTo>
                    <a:pt x="22" y="54"/>
                  </a:lnTo>
                  <a:lnTo>
                    <a:pt x="22" y="54"/>
                  </a:lnTo>
                  <a:lnTo>
                    <a:pt x="22" y="54"/>
                  </a:lnTo>
                  <a:lnTo>
                    <a:pt x="22" y="54"/>
                  </a:lnTo>
                  <a:close/>
                  <a:moveTo>
                    <a:pt x="4" y="42"/>
                  </a:moveTo>
                  <a:lnTo>
                    <a:pt x="6" y="38"/>
                  </a:lnTo>
                  <a:lnTo>
                    <a:pt x="6" y="38"/>
                  </a:lnTo>
                  <a:lnTo>
                    <a:pt x="6" y="38"/>
                  </a:lnTo>
                  <a:lnTo>
                    <a:pt x="6" y="38"/>
                  </a:lnTo>
                  <a:lnTo>
                    <a:pt x="6" y="38"/>
                  </a:lnTo>
                  <a:lnTo>
                    <a:pt x="6" y="42"/>
                  </a:lnTo>
                  <a:lnTo>
                    <a:pt x="10" y="42"/>
                  </a:lnTo>
                  <a:lnTo>
                    <a:pt x="10" y="42"/>
                  </a:lnTo>
                  <a:lnTo>
                    <a:pt x="6" y="42"/>
                  </a:lnTo>
                  <a:lnTo>
                    <a:pt x="6" y="42"/>
                  </a:lnTo>
                  <a:lnTo>
                    <a:pt x="6" y="42"/>
                  </a:lnTo>
                  <a:lnTo>
                    <a:pt x="6" y="42"/>
                  </a:lnTo>
                  <a:lnTo>
                    <a:pt x="6" y="42"/>
                  </a:lnTo>
                  <a:lnTo>
                    <a:pt x="6" y="42"/>
                  </a:lnTo>
                  <a:lnTo>
                    <a:pt x="6" y="42"/>
                  </a:lnTo>
                  <a:lnTo>
                    <a:pt x="6" y="42"/>
                  </a:lnTo>
                  <a:lnTo>
                    <a:pt x="6" y="42"/>
                  </a:lnTo>
                  <a:lnTo>
                    <a:pt x="6" y="42"/>
                  </a:lnTo>
                  <a:lnTo>
                    <a:pt x="6" y="42"/>
                  </a:lnTo>
                  <a:lnTo>
                    <a:pt x="4" y="42"/>
                  </a:lnTo>
                  <a:lnTo>
                    <a:pt x="4" y="42"/>
                  </a:lnTo>
                  <a:lnTo>
                    <a:pt x="4" y="42"/>
                  </a:lnTo>
                  <a:lnTo>
                    <a:pt x="4" y="42"/>
                  </a:lnTo>
                  <a:lnTo>
                    <a:pt x="4" y="42"/>
                  </a:lnTo>
                  <a:lnTo>
                    <a:pt x="4" y="4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89" name="Freeform 168">
              <a:extLst>
                <a:ext uri="{FF2B5EF4-FFF2-40B4-BE49-F238E27FC236}">
                  <a16:creationId xmlns:a16="http://schemas.microsoft.com/office/drawing/2014/main" id="{316997BE-8E97-75DC-B60F-F51D83910B81}"/>
                </a:ext>
              </a:extLst>
            </p:cNvPr>
            <p:cNvSpPr>
              <a:spLocks/>
            </p:cNvSpPr>
            <p:nvPr/>
          </p:nvSpPr>
          <p:spPr bwMode="auto">
            <a:xfrm>
              <a:off x="5318125" y="4229168"/>
              <a:ext cx="228600" cy="374650"/>
            </a:xfrm>
            <a:custGeom>
              <a:avLst/>
              <a:gdLst>
                <a:gd name="T0" fmla="*/ 78 w 144"/>
                <a:gd name="T1" fmla="*/ 24 h 236"/>
                <a:gd name="T2" fmla="*/ 92 w 144"/>
                <a:gd name="T3" fmla="*/ 16 h 236"/>
                <a:gd name="T4" fmla="*/ 108 w 144"/>
                <a:gd name="T5" fmla="*/ 12 h 236"/>
                <a:gd name="T6" fmla="*/ 118 w 144"/>
                <a:gd name="T7" fmla="*/ 12 h 236"/>
                <a:gd name="T8" fmla="*/ 134 w 144"/>
                <a:gd name="T9" fmla="*/ 8 h 236"/>
                <a:gd name="T10" fmla="*/ 140 w 144"/>
                <a:gd name="T11" fmla="*/ 4 h 236"/>
                <a:gd name="T12" fmla="*/ 140 w 144"/>
                <a:gd name="T13" fmla="*/ 16 h 236"/>
                <a:gd name="T14" fmla="*/ 140 w 144"/>
                <a:gd name="T15" fmla="*/ 30 h 236"/>
                <a:gd name="T16" fmla="*/ 140 w 144"/>
                <a:gd name="T17" fmla="*/ 30 h 236"/>
                <a:gd name="T18" fmla="*/ 136 w 144"/>
                <a:gd name="T19" fmla="*/ 46 h 236"/>
                <a:gd name="T20" fmla="*/ 130 w 144"/>
                <a:gd name="T21" fmla="*/ 58 h 236"/>
                <a:gd name="T22" fmla="*/ 126 w 144"/>
                <a:gd name="T23" fmla="*/ 68 h 236"/>
                <a:gd name="T24" fmla="*/ 122 w 144"/>
                <a:gd name="T25" fmla="*/ 80 h 236"/>
                <a:gd name="T26" fmla="*/ 114 w 144"/>
                <a:gd name="T27" fmla="*/ 88 h 236"/>
                <a:gd name="T28" fmla="*/ 110 w 144"/>
                <a:gd name="T29" fmla="*/ 102 h 236"/>
                <a:gd name="T30" fmla="*/ 104 w 144"/>
                <a:gd name="T31" fmla="*/ 120 h 236"/>
                <a:gd name="T32" fmla="*/ 96 w 144"/>
                <a:gd name="T33" fmla="*/ 128 h 236"/>
                <a:gd name="T34" fmla="*/ 88 w 144"/>
                <a:gd name="T35" fmla="*/ 140 h 236"/>
                <a:gd name="T36" fmla="*/ 82 w 144"/>
                <a:gd name="T37" fmla="*/ 150 h 236"/>
                <a:gd name="T38" fmla="*/ 74 w 144"/>
                <a:gd name="T39" fmla="*/ 162 h 236"/>
                <a:gd name="T40" fmla="*/ 62 w 144"/>
                <a:gd name="T41" fmla="*/ 170 h 236"/>
                <a:gd name="T42" fmla="*/ 56 w 144"/>
                <a:gd name="T43" fmla="*/ 176 h 236"/>
                <a:gd name="T44" fmla="*/ 44 w 144"/>
                <a:gd name="T45" fmla="*/ 188 h 236"/>
                <a:gd name="T46" fmla="*/ 36 w 144"/>
                <a:gd name="T47" fmla="*/ 196 h 236"/>
                <a:gd name="T48" fmla="*/ 26 w 144"/>
                <a:gd name="T49" fmla="*/ 206 h 236"/>
                <a:gd name="T50" fmla="*/ 18 w 144"/>
                <a:gd name="T51" fmla="*/ 214 h 236"/>
                <a:gd name="T52" fmla="*/ 10 w 144"/>
                <a:gd name="T53" fmla="*/ 226 h 236"/>
                <a:gd name="T54" fmla="*/ 6 w 144"/>
                <a:gd name="T55" fmla="*/ 236 h 236"/>
                <a:gd name="T56" fmla="*/ 0 w 144"/>
                <a:gd name="T57" fmla="*/ 206 h 236"/>
                <a:gd name="T58" fmla="*/ 4 w 144"/>
                <a:gd name="T59" fmla="*/ 154 h 236"/>
                <a:gd name="T60" fmla="*/ 14 w 144"/>
                <a:gd name="T61" fmla="*/ 136 h 236"/>
                <a:gd name="T62" fmla="*/ 26 w 144"/>
                <a:gd name="T63" fmla="*/ 132 h 236"/>
                <a:gd name="T64" fmla="*/ 32 w 144"/>
                <a:gd name="T65" fmla="*/ 124 h 236"/>
                <a:gd name="T66" fmla="*/ 48 w 144"/>
                <a:gd name="T67" fmla="*/ 124 h 236"/>
                <a:gd name="T68" fmla="*/ 62 w 144"/>
                <a:gd name="T69" fmla="*/ 114 h 236"/>
                <a:gd name="T70" fmla="*/ 70 w 144"/>
                <a:gd name="T71" fmla="*/ 102 h 236"/>
                <a:gd name="T72" fmla="*/ 92 w 144"/>
                <a:gd name="T73" fmla="*/ 76 h 236"/>
                <a:gd name="T74" fmla="*/ 82 w 144"/>
                <a:gd name="T75" fmla="*/ 72 h 236"/>
                <a:gd name="T76" fmla="*/ 70 w 144"/>
                <a:gd name="T77" fmla="*/ 64 h 236"/>
                <a:gd name="T78" fmla="*/ 48 w 144"/>
                <a:gd name="T79" fmla="*/ 58 h 236"/>
                <a:gd name="T80" fmla="*/ 32 w 144"/>
                <a:gd name="T81" fmla="*/ 46 h 236"/>
                <a:gd name="T82" fmla="*/ 26 w 144"/>
                <a:gd name="T83" fmla="*/ 34 h 236"/>
                <a:gd name="T84" fmla="*/ 26 w 144"/>
                <a:gd name="T85" fmla="*/ 24 h 236"/>
                <a:gd name="T86" fmla="*/ 30 w 144"/>
                <a:gd name="T87" fmla="*/ 12 h 236"/>
                <a:gd name="T88" fmla="*/ 36 w 144"/>
                <a:gd name="T89" fmla="*/ 24 h 236"/>
                <a:gd name="T90" fmla="*/ 48 w 144"/>
                <a:gd name="T91" fmla="*/ 30 h 236"/>
                <a:gd name="T92" fmla="*/ 56 w 144"/>
                <a:gd name="T93" fmla="*/ 28 h 236"/>
                <a:gd name="T94" fmla="*/ 62 w 144"/>
                <a:gd name="T95" fmla="*/ 2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 h="236">
                  <a:moveTo>
                    <a:pt x="66" y="24"/>
                  </a:moveTo>
                  <a:lnTo>
                    <a:pt x="70" y="24"/>
                  </a:lnTo>
                  <a:lnTo>
                    <a:pt x="74" y="24"/>
                  </a:lnTo>
                  <a:lnTo>
                    <a:pt x="78" y="24"/>
                  </a:lnTo>
                  <a:lnTo>
                    <a:pt x="82" y="20"/>
                  </a:lnTo>
                  <a:lnTo>
                    <a:pt x="84" y="20"/>
                  </a:lnTo>
                  <a:lnTo>
                    <a:pt x="88" y="16"/>
                  </a:lnTo>
                  <a:lnTo>
                    <a:pt x="92" y="16"/>
                  </a:lnTo>
                  <a:lnTo>
                    <a:pt x="96" y="16"/>
                  </a:lnTo>
                  <a:lnTo>
                    <a:pt x="100" y="16"/>
                  </a:lnTo>
                  <a:lnTo>
                    <a:pt x="104" y="12"/>
                  </a:lnTo>
                  <a:lnTo>
                    <a:pt x="108" y="12"/>
                  </a:lnTo>
                  <a:lnTo>
                    <a:pt x="108" y="16"/>
                  </a:lnTo>
                  <a:lnTo>
                    <a:pt x="110" y="16"/>
                  </a:lnTo>
                  <a:lnTo>
                    <a:pt x="114" y="16"/>
                  </a:lnTo>
                  <a:lnTo>
                    <a:pt x="118" y="12"/>
                  </a:lnTo>
                  <a:lnTo>
                    <a:pt x="122" y="12"/>
                  </a:lnTo>
                  <a:lnTo>
                    <a:pt x="126" y="12"/>
                  </a:lnTo>
                  <a:lnTo>
                    <a:pt x="130" y="8"/>
                  </a:lnTo>
                  <a:lnTo>
                    <a:pt x="134" y="8"/>
                  </a:lnTo>
                  <a:lnTo>
                    <a:pt x="134" y="4"/>
                  </a:lnTo>
                  <a:lnTo>
                    <a:pt x="136" y="0"/>
                  </a:lnTo>
                  <a:lnTo>
                    <a:pt x="136" y="4"/>
                  </a:lnTo>
                  <a:lnTo>
                    <a:pt x="140" y="4"/>
                  </a:lnTo>
                  <a:lnTo>
                    <a:pt x="144" y="4"/>
                  </a:lnTo>
                  <a:lnTo>
                    <a:pt x="140" y="8"/>
                  </a:lnTo>
                  <a:lnTo>
                    <a:pt x="140" y="12"/>
                  </a:lnTo>
                  <a:lnTo>
                    <a:pt x="140" y="16"/>
                  </a:lnTo>
                  <a:lnTo>
                    <a:pt x="140" y="20"/>
                  </a:lnTo>
                  <a:lnTo>
                    <a:pt x="140" y="24"/>
                  </a:lnTo>
                  <a:lnTo>
                    <a:pt x="140" y="28"/>
                  </a:lnTo>
                  <a:lnTo>
                    <a:pt x="140" y="30"/>
                  </a:lnTo>
                  <a:lnTo>
                    <a:pt x="140" y="28"/>
                  </a:lnTo>
                  <a:lnTo>
                    <a:pt x="144" y="28"/>
                  </a:lnTo>
                  <a:lnTo>
                    <a:pt x="144" y="30"/>
                  </a:lnTo>
                  <a:lnTo>
                    <a:pt x="140" y="30"/>
                  </a:lnTo>
                  <a:lnTo>
                    <a:pt x="136" y="30"/>
                  </a:lnTo>
                  <a:lnTo>
                    <a:pt x="136" y="34"/>
                  </a:lnTo>
                  <a:lnTo>
                    <a:pt x="136" y="42"/>
                  </a:lnTo>
                  <a:lnTo>
                    <a:pt x="136" y="46"/>
                  </a:lnTo>
                  <a:lnTo>
                    <a:pt x="136" y="50"/>
                  </a:lnTo>
                  <a:lnTo>
                    <a:pt x="134" y="50"/>
                  </a:lnTo>
                  <a:lnTo>
                    <a:pt x="134" y="54"/>
                  </a:lnTo>
                  <a:lnTo>
                    <a:pt x="130" y="58"/>
                  </a:lnTo>
                  <a:lnTo>
                    <a:pt x="130" y="60"/>
                  </a:lnTo>
                  <a:lnTo>
                    <a:pt x="130" y="64"/>
                  </a:lnTo>
                  <a:lnTo>
                    <a:pt x="126" y="64"/>
                  </a:lnTo>
                  <a:lnTo>
                    <a:pt x="126" y="68"/>
                  </a:lnTo>
                  <a:lnTo>
                    <a:pt x="126" y="72"/>
                  </a:lnTo>
                  <a:lnTo>
                    <a:pt x="122" y="72"/>
                  </a:lnTo>
                  <a:lnTo>
                    <a:pt x="122" y="76"/>
                  </a:lnTo>
                  <a:lnTo>
                    <a:pt x="122" y="80"/>
                  </a:lnTo>
                  <a:lnTo>
                    <a:pt x="118" y="80"/>
                  </a:lnTo>
                  <a:lnTo>
                    <a:pt x="118" y="84"/>
                  </a:lnTo>
                  <a:lnTo>
                    <a:pt x="118" y="88"/>
                  </a:lnTo>
                  <a:lnTo>
                    <a:pt x="114" y="88"/>
                  </a:lnTo>
                  <a:lnTo>
                    <a:pt x="114" y="90"/>
                  </a:lnTo>
                  <a:lnTo>
                    <a:pt x="114" y="94"/>
                  </a:lnTo>
                  <a:lnTo>
                    <a:pt x="110" y="98"/>
                  </a:lnTo>
                  <a:lnTo>
                    <a:pt x="110" y="102"/>
                  </a:lnTo>
                  <a:lnTo>
                    <a:pt x="108" y="110"/>
                  </a:lnTo>
                  <a:lnTo>
                    <a:pt x="108" y="114"/>
                  </a:lnTo>
                  <a:lnTo>
                    <a:pt x="104" y="118"/>
                  </a:lnTo>
                  <a:lnTo>
                    <a:pt x="104" y="120"/>
                  </a:lnTo>
                  <a:lnTo>
                    <a:pt x="100" y="120"/>
                  </a:lnTo>
                  <a:lnTo>
                    <a:pt x="100" y="124"/>
                  </a:lnTo>
                  <a:lnTo>
                    <a:pt x="100" y="128"/>
                  </a:lnTo>
                  <a:lnTo>
                    <a:pt x="96" y="128"/>
                  </a:lnTo>
                  <a:lnTo>
                    <a:pt x="96" y="132"/>
                  </a:lnTo>
                  <a:lnTo>
                    <a:pt x="92" y="136"/>
                  </a:lnTo>
                  <a:lnTo>
                    <a:pt x="92" y="140"/>
                  </a:lnTo>
                  <a:lnTo>
                    <a:pt x="88" y="140"/>
                  </a:lnTo>
                  <a:lnTo>
                    <a:pt x="88" y="144"/>
                  </a:lnTo>
                  <a:lnTo>
                    <a:pt x="84" y="146"/>
                  </a:lnTo>
                  <a:lnTo>
                    <a:pt x="84" y="150"/>
                  </a:lnTo>
                  <a:lnTo>
                    <a:pt x="82" y="150"/>
                  </a:lnTo>
                  <a:lnTo>
                    <a:pt x="78" y="154"/>
                  </a:lnTo>
                  <a:lnTo>
                    <a:pt x="78" y="158"/>
                  </a:lnTo>
                  <a:lnTo>
                    <a:pt x="74" y="158"/>
                  </a:lnTo>
                  <a:lnTo>
                    <a:pt x="74" y="162"/>
                  </a:lnTo>
                  <a:lnTo>
                    <a:pt x="70" y="162"/>
                  </a:lnTo>
                  <a:lnTo>
                    <a:pt x="70" y="166"/>
                  </a:lnTo>
                  <a:lnTo>
                    <a:pt x="66" y="170"/>
                  </a:lnTo>
                  <a:lnTo>
                    <a:pt x="62" y="170"/>
                  </a:lnTo>
                  <a:lnTo>
                    <a:pt x="62" y="174"/>
                  </a:lnTo>
                  <a:lnTo>
                    <a:pt x="58" y="174"/>
                  </a:lnTo>
                  <a:lnTo>
                    <a:pt x="58" y="176"/>
                  </a:lnTo>
                  <a:lnTo>
                    <a:pt x="56" y="176"/>
                  </a:lnTo>
                  <a:lnTo>
                    <a:pt x="52" y="176"/>
                  </a:lnTo>
                  <a:lnTo>
                    <a:pt x="48" y="180"/>
                  </a:lnTo>
                  <a:lnTo>
                    <a:pt x="44" y="184"/>
                  </a:lnTo>
                  <a:lnTo>
                    <a:pt x="44" y="188"/>
                  </a:lnTo>
                  <a:lnTo>
                    <a:pt x="40" y="188"/>
                  </a:lnTo>
                  <a:lnTo>
                    <a:pt x="40" y="192"/>
                  </a:lnTo>
                  <a:lnTo>
                    <a:pt x="36" y="192"/>
                  </a:lnTo>
                  <a:lnTo>
                    <a:pt x="36" y="196"/>
                  </a:lnTo>
                  <a:lnTo>
                    <a:pt x="32" y="200"/>
                  </a:lnTo>
                  <a:lnTo>
                    <a:pt x="30" y="200"/>
                  </a:lnTo>
                  <a:lnTo>
                    <a:pt x="30" y="204"/>
                  </a:lnTo>
                  <a:lnTo>
                    <a:pt x="26" y="206"/>
                  </a:lnTo>
                  <a:lnTo>
                    <a:pt x="26" y="210"/>
                  </a:lnTo>
                  <a:lnTo>
                    <a:pt x="22" y="210"/>
                  </a:lnTo>
                  <a:lnTo>
                    <a:pt x="22" y="214"/>
                  </a:lnTo>
                  <a:lnTo>
                    <a:pt x="18" y="214"/>
                  </a:lnTo>
                  <a:lnTo>
                    <a:pt x="18" y="218"/>
                  </a:lnTo>
                  <a:lnTo>
                    <a:pt x="14" y="222"/>
                  </a:lnTo>
                  <a:lnTo>
                    <a:pt x="14" y="226"/>
                  </a:lnTo>
                  <a:lnTo>
                    <a:pt x="10" y="226"/>
                  </a:lnTo>
                  <a:lnTo>
                    <a:pt x="10" y="230"/>
                  </a:lnTo>
                  <a:lnTo>
                    <a:pt x="10" y="234"/>
                  </a:lnTo>
                  <a:lnTo>
                    <a:pt x="6" y="234"/>
                  </a:lnTo>
                  <a:lnTo>
                    <a:pt x="6" y="236"/>
                  </a:lnTo>
                  <a:lnTo>
                    <a:pt x="4" y="234"/>
                  </a:lnTo>
                  <a:lnTo>
                    <a:pt x="0" y="226"/>
                  </a:lnTo>
                  <a:lnTo>
                    <a:pt x="0" y="222"/>
                  </a:lnTo>
                  <a:lnTo>
                    <a:pt x="0" y="206"/>
                  </a:lnTo>
                  <a:lnTo>
                    <a:pt x="0" y="184"/>
                  </a:lnTo>
                  <a:lnTo>
                    <a:pt x="0" y="170"/>
                  </a:lnTo>
                  <a:lnTo>
                    <a:pt x="0" y="162"/>
                  </a:lnTo>
                  <a:lnTo>
                    <a:pt x="4" y="154"/>
                  </a:lnTo>
                  <a:lnTo>
                    <a:pt x="10" y="144"/>
                  </a:lnTo>
                  <a:lnTo>
                    <a:pt x="10" y="140"/>
                  </a:lnTo>
                  <a:lnTo>
                    <a:pt x="14" y="140"/>
                  </a:lnTo>
                  <a:lnTo>
                    <a:pt x="14" y="136"/>
                  </a:lnTo>
                  <a:lnTo>
                    <a:pt x="18" y="136"/>
                  </a:lnTo>
                  <a:lnTo>
                    <a:pt x="22" y="136"/>
                  </a:lnTo>
                  <a:lnTo>
                    <a:pt x="26" y="136"/>
                  </a:lnTo>
                  <a:lnTo>
                    <a:pt x="26" y="132"/>
                  </a:lnTo>
                  <a:lnTo>
                    <a:pt x="26" y="128"/>
                  </a:lnTo>
                  <a:lnTo>
                    <a:pt x="30" y="128"/>
                  </a:lnTo>
                  <a:lnTo>
                    <a:pt x="32" y="128"/>
                  </a:lnTo>
                  <a:lnTo>
                    <a:pt x="32" y="124"/>
                  </a:lnTo>
                  <a:lnTo>
                    <a:pt x="36" y="124"/>
                  </a:lnTo>
                  <a:lnTo>
                    <a:pt x="40" y="124"/>
                  </a:lnTo>
                  <a:lnTo>
                    <a:pt x="44" y="124"/>
                  </a:lnTo>
                  <a:lnTo>
                    <a:pt x="48" y="124"/>
                  </a:lnTo>
                  <a:lnTo>
                    <a:pt x="56" y="124"/>
                  </a:lnTo>
                  <a:lnTo>
                    <a:pt x="56" y="120"/>
                  </a:lnTo>
                  <a:lnTo>
                    <a:pt x="58" y="118"/>
                  </a:lnTo>
                  <a:lnTo>
                    <a:pt x="62" y="114"/>
                  </a:lnTo>
                  <a:lnTo>
                    <a:pt x="62" y="110"/>
                  </a:lnTo>
                  <a:lnTo>
                    <a:pt x="66" y="106"/>
                  </a:lnTo>
                  <a:lnTo>
                    <a:pt x="70" y="106"/>
                  </a:lnTo>
                  <a:lnTo>
                    <a:pt x="70" y="102"/>
                  </a:lnTo>
                  <a:lnTo>
                    <a:pt x="78" y="94"/>
                  </a:lnTo>
                  <a:lnTo>
                    <a:pt x="82" y="88"/>
                  </a:lnTo>
                  <a:lnTo>
                    <a:pt x="88" y="80"/>
                  </a:lnTo>
                  <a:lnTo>
                    <a:pt x="92" y="76"/>
                  </a:lnTo>
                  <a:lnTo>
                    <a:pt x="96" y="72"/>
                  </a:lnTo>
                  <a:lnTo>
                    <a:pt x="92" y="72"/>
                  </a:lnTo>
                  <a:lnTo>
                    <a:pt x="84" y="72"/>
                  </a:lnTo>
                  <a:lnTo>
                    <a:pt x="82" y="72"/>
                  </a:lnTo>
                  <a:lnTo>
                    <a:pt x="82" y="68"/>
                  </a:lnTo>
                  <a:lnTo>
                    <a:pt x="78" y="68"/>
                  </a:lnTo>
                  <a:lnTo>
                    <a:pt x="74" y="68"/>
                  </a:lnTo>
                  <a:lnTo>
                    <a:pt x="70" y="64"/>
                  </a:lnTo>
                  <a:lnTo>
                    <a:pt x="62" y="64"/>
                  </a:lnTo>
                  <a:lnTo>
                    <a:pt x="58" y="60"/>
                  </a:lnTo>
                  <a:lnTo>
                    <a:pt x="56" y="60"/>
                  </a:lnTo>
                  <a:lnTo>
                    <a:pt x="48" y="58"/>
                  </a:lnTo>
                  <a:lnTo>
                    <a:pt x="40" y="54"/>
                  </a:lnTo>
                  <a:lnTo>
                    <a:pt x="36" y="50"/>
                  </a:lnTo>
                  <a:lnTo>
                    <a:pt x="32" y="50"/>
                  </a:lnTo>
                  <a:lnTo>
                    <a:pt x="32" y="46"/>
                  </a:lnTo>
                  <a:lnTo>
                    <a:pt x="30" y="42"/>
                  </a:lnTo>
                  <a:lnTo>
                    <a:pt x="30" y="38"/>
                  </a:lnTo>
                  <a:lnTo>
                    <a:pt x="26" y="38"/>
                  </a:lnTo>
                  <a:lnTo>
                    <a:pt x="26" y="34"/>
                  </a:lnTo>
                  <a:lnTo>
                    <a:pt x="22" y="30"/>
                  </a:lnTo>
                  <a:lnTo>
                    <a:pt x="22" y="28"/>
                  </a:lnTo>
                  <a:lnTo>
                    <a:pt x="22" y="24"/>
                  </a:lnTo>
                  <a:lnTo>
                    <a:pt x="26" y="24"/>
                  </a:lnTo>
                  <a:lnTo>
                    <a:pt x="26" y="20"/>
                  </a:lnTo>
                  <a:lnTo>
                    <a:pt x="26" y="16"/>
                  </a:lnTo>
                  <a:lnTo>
                    <a:pt x="30" y="16"/>
                  </a:lnTo>
                  <a:lnTo>
                    <a:pt x="30" y="12"/>
                  </a:lnTo>
                  <a:lnTo>
                    <a:pt x="32" y="12"/>
                  </a:lnTo>
                  <a:lnTo>
                    <a:pt x="32" y="16"/>
                  </a:lnTo>
                  <a:lnTo>
                    <a:pt x="36" y="20"/>
                  </a:lnTo>
                  <a:lnTo>
                    <a:pt x="36" y="24"/>
                  </a:lnTo>
                  <a:lnTo>
                    <a:pt x="40" y="24"/>
                  </a:lnTo>
                  <a:lnTo>
                    <a:pt x="44" y="28"/>
                  </a:lnTo>
                  <a:lnTo>
                    <a:pt x="44" y="30"/>
                  </a:lnTo>
                  <a:lnTo>
                    <a:pt x="48" y="30"/>
                  </a:lnTo>
                  <a:lnTo>
                    <a:pt x="52" y="28"/>
                  </a:lnTo>
                  <a:lnTo>
                    <a:pt x="52" y="30"/>
                  </a:lnTo>
                  <a:lnTo>
                    <a:pt x="56" y="30"/>
                  </a:lnTo>
                  <a:lnTo>
                    <a:pt x="56" y="28"/>
                  </a:lnTo>
                  <a:lnTo>
                    <a:pt x="58" y="28"/>
                  </a:lnTo>
                  <a:lnTo>
                    <a:pt x="58" y="24"/>
                  </a:lnTo>
                  <a:lnTo>
                    <a:pt x="58" y="28"/>
                  </a:lnTo>
                  <a:lnTo>
                    <a:pt x="62" y="24"/>
                  </a:lnTo>
                  <a:lnTo>
                    <a:pt x="66" y="24"/>
                  </a:lnTo>
                  <a:lnTo>
                    <a:pt x="66" y="24"/>
                  </a:lnTo>
                  <a:lnTo>
                    <a:pt x="66" y="2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90" name="Freeform 169">
              <a:extLst>
                <a:ext uri="{FF2B5EF4-FFF2-40B4-BE49-F238E27FC236}">
                  <a16:creationId xmlns:a16="http://schemas.microsoft.com/office/drawing/2014/main" id="{9086A8DD-EB54-0AA6-89DF-A9F4908B2AD9}"/>
                </a:ext>
              </a:extLst>
            </p:cNvPr>
            <p:cNvSpPr>
              <a:spLocks/>
            </p:cNvSpPr>
            <p:nvPr/>
          </p:nvSpPr>
          <p:spPr bwMode="auto">
            <a:xfrm>
              <a:off x="5086350" y="5267393"/>
              <a:ext cx="28575" cy="47625"/>
            </a:xfrm>
            <a:custGeom>
              <a:avLst/>
              <a:gdLst>
                <a:gd name="T0" fmla="*/ 0 w 18"/>
                <a:gd name="T1" fmla="*/ 18 h 30"/>
                <a:gd name="T2" fmla="*/ 0 w 18"/>
                <a:gd name="T3" fmla="*/ 22 h 30"/>
                <a:gd name="T4" fmla="*/ 0 w 18"/>
                <a:gd name="T5" fmla="*/ 22 h 30"/>
                <a:gd name="T6" fmla="*/ 0 w 18"/>
                <a:gd name="T7" fmla="*/ 18 h 30"/>
                <a:gd name="T8" fmla="*/ 0 w 18"/>
                <a:gd name="T9" fmla="*/ 18 h 30"/>
                <a:gd name="T10" fmla="*/ 0 w 18"/>
                <a:gd name="T11" fmla="*/ 18 h 30"/>
                <a:gd name="T12" fmla="*/ 0 w 18"/>
                <a:gd name="T13" fmla="*/ 18 h 30"/>
                <a:gd name="T14" fmla="*/ 0 w 18"/>
                <a:gd name="T15" fmla="*/ 14 h 30"/>
                <a:gd name="T16" fmla="*/ 0 w 18"/>
                <a:gd name="T17" fmla="*/ 14 h 30"/>
                <a:gd name="T18" fmla="*/ 0 w 18"/>
                <a:gd name="T19" fmla="*/ 14 h 30"/>
                <a:gd name="T20" fmla="*/ 0 w 18"/>
                <a:gd name="T21" fmla="*/ 14 h 30"/>
                <a:gd name="T22" fmla="*/ 0 w 18"/>
                <a:gd name="T23" fmla="*/ 12 h 30"/>
                <a:gd name="T24" fmla="*/ 4 w 18"/>
                <a:gd name="T25" fmla="*/ 12 h 30"/>
                <a:gd name="T26" fmla="*/ 4 w 18"/>
                <a:gd name="T27" fmla="*/ 12 h 30"/>
                <a:gd name="T28" fmla="*/ 4 w 18"/>
                <a:gd name="T29" fmla="*/ 8 h 30"/>
                <a:gd name="T30" fmla="*/ 4 w 18"/>
                <a:gd name="T31" fmla="*/ 8 h 30"/>
                <a:gd name="T32" fmla="*/ 4 w 18"/>
                <a:gd name="T33" fmla="*/ 8 h 30"/>
                <a:gd name="T34" fmla="*/ 4 w 18"/>
                <a:gd name="T35" fmla="*/ 8 h 30"/>
                <a:gd name="T36" fmla="*/ 4 w 18"/>
                <a:gd name="T37" fmla="*/ 8 h 30"/>
                <a:gd name="T38" fmla="*/ 4 w 18"/>
                <a:gd name="T39" fmla="*/ 4 h 30"/>
                <a:gd name="T40" fmla="*/ 6 w 18"/>
                <a:gd name="T41" fmla="*/ 0 h 30"/>
                <a:gd name="T42" fmla="*/ 6 w 18"/>
                <a:gd name="T43" fmla="*/ 0 h 30"/>
                <a:gd name="T44" fmla="*/ 10 w 18"/>
                <a:gd name="T45" fmla="*/ 4 h 30"/>
                <a:gd name="T46" fmla="*/ 10 w 18"/>
                <a:gd name="T47" fmla="*/ 4 h 30"/>
                <a:gd name="T48" fmla="*/ 14 w 18"/>
                <a:gd name="T49" fmla="*/ 4 h 30"/>
                <a:gd name="T50" fmla="*/ 14 w 18"/>
                <a:gd name="T51" fmla="*/ 4 h 30"/>
                <a:gd name="T52" fmla="*/ 14 w 18"/>
                <a:gd name="T53" fmla="*/ 8 h 30"/>
                <a:gd name="T54" fmla="*/ 14 w 18"/>
                <a:gd name="T55" fmla="*/ 4 h 30"/>
                <a:gd name="T56" fmla="*/ 14 w 18"/>
                <a:gd name="T57" fmla="*/ 8 h 30"/>
                <a:gd name="T58" fmla="*/ 18 w 18"/>
                <a:gd name="T59" fmla="*/ 8 h 30"/>
                <a:gd name="T60" fmla="*/ 18 w 18"/>
                <a:gd name="T61" fmla="*/ 8 h 30"/>
                <a:gd name="T62" fmla="*/ 18 w 18"/>
                <a:gd name="T63" fmla="*/ 12 h 30"/>
                <a:gd name="T64" fmla="*/ 18 w 18"/>
                <a:gd name="T65" fmla="*/ 14 h 30"/>
                <a:gd name="T66" fmla="*/ 18 w 18"/>
                <a:gd name="T67" fmla="*/ 14 h 30"/>
                <a:gd name="T68" fmla="*/ 18 w 18"/>
                <a:gd name="T69" fmla="*/ 14 h 30"/>
                <a:gd name="T70" fmla="*/ 18 w 18"/>
                <a:gd name="T71" fmla="*/ 22 h 30"/>
                <a:gd name="T72" fmla="*/ 18 w 18"/>
                <a:gd name="T73" fmla="*/ 22 h 30"/>
                <a:gd name="T74" fmla="*/ 18 w 18"/>
                <a:gd name="T75" fmla="*/ 22 h 30"/>
                <a:gd name="T76" fmla="*/ 14 w 18"/>
                <a:gd name="T77" fmla="*/ 22 h 30"/>
                <a:gd name="T78" fmla="*/ 14 w 18"/>
                <a:gd name="T79" fmla="*/ 26 h 30"/>
                <a:gd name="T80" fmla="*/ 14 w 18"/>
                <a:gd name="T81" fmla="*/ 26 h 30"/>
                <a:gd name="T82" fmla="*/ 14 w 18"/>
                <a:gd name="T83" fmla="*/ 26 h 30"/>
                <a:gd name="T84" fmla="*/ 14 w 18"/>
                <a:gd name="T85" fmla="*/ 30 h 30"/>
                <a:gd name="T86" fmla="*/ 14 w 18"/>
                <a:gd name="T87" fmla="*/ 30 h 30"/>
                <a:gd name="T88" fmla="*/ 14 w 18"/>
                <a:gd name="T89" fmla="*/ 30 h 30"/>
                <a:gd name="T90" fmla="*/ 14 w 18"/>
                <a:gd name="T91" fmla="*/ 30 h 30"/>
                <a:gd name="T92" fmla="*/ 14 w 18"/>
                <a:gd name="T93" fmla="*/ 30 h 30"/>
                <a:gd name="T94" fmla="*/ 14 w 18"/>
                <a:gd name="T95" fmla="*/ 30 h 30"/>
                <a:gd name="T96" fmla="*/ 10 w 18"/>
                <a:gd name="T97" fmla="*/ 30 h 30"/>
                <a:gd name="T98" fmla="*/ 10 w 18"/>
                <a:gd name="T99" fmla="*/ 30 h 30"/>
                <a:gd name="T100" fmla="*/ 6 w 18"/>
                <a:gd name="T101" fmla="*/ 30 h 30"/>
                <a:gd name="T102" fmla="*/ 6 w 18"/>
                <a:gd name="T103" fmla="*/ 30 h 30"/>
                <a:gd name="T104" fmla="*/ 4 w 18"/>
                <a:gd name="T105" fmla="*/ 30 h 30"/>
                <a:gd name="T106" fmla="*/ 4 w 18"/>
                <a:gd name="T107" fmla="*/ 30 h 30"/>
                <a:gd name="T108" fmla="*/ 4 w 18"/>
                <a:gd name="T109" fmla="*/ 26 h 30"/>
                <a:gd name="T110" fmla="*/ 4 w 18"/>
                <a:gd name="T111" fmla="*/ 22 h 30"/>
                <a:gd name="T112" fmla="*/ 0 w 18"/>
                <a:gd name="T113" fmla="*/ 22 h 30"/>
                <a:gd name="T114" fmla="*/ 0 w 18"/>
                <a:gd name="T115" fmla="*/ 18 h 30"/>
                <a:gd name="T116" fmla="*/ 0 w 18"/>
                <a:gd name="T117" fmla="*/ 18 h 30"/>
                <a:gd name="T118" fmla="*/ 0 w 18"/>
                <a:gd name="T11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30">
                  <a:moveTo>
                    <a:pt x="0" y="18"/>
                  </a:moveTo>
                  <a:lnTo>
                    <a:pt x="0" y="22"/>
                  </a:lnTo>
                  <a:lnTo>
                    <a:pt x="0" y="22"/>
                  </a:lnTo>
                  <a:lnTo>
                    <a:pt x="0" y="18"/>
                  </a:lnTo>
                  <a:lnTo>
                    <a:pt x="0" y="18"/>
                  </a:lnTo>
                  <a:lnTo>
                    <a:pt x="0" y="18"/>
                  </a:lnTo>
                  <a:lnTo>
                    <a:pt x="0" y="18"/>
                  </a:lnTo>
                  <a:lnTo>
                    <a:pt x="0" y="14"/>
                  </a:lnTo>
                  <a:lnTo>
                    <a:pt x="0" y="14"/>
                  </a:lnTo>
                  <a:lnTo>
                    <a:pt x="0" y="14"/>
                  </a:lnTo>
                  <a:lnTo>
                    <a:pt x="0" y="14"/>
                  </a:lnTo>
                  <a:lnTo>
                    <a:pt x="0" y="12"/>
                  </a:lnTo>
                  <a:lnTo>
                    <a:pt x="4" y="12"/>
                  </a:lnTo>
                  <a:lnTo>
                    <a:pt x="4" y="12"/>
                  </a:lnTo>
                  <a:lnTo>
                    <a:pt x="4" y="8"/>
                  </a:lnTo>
                  <a:lnTo>
                    <a:pt x="4" y="8"/>
                  </a:lnTo>
                  <a:lnTo>
                    <a:pt x="4" y="8"/>
                  </a:lnTo>
                  <a:lnTo>
                    <a:pt x="4" y="8"/>
                  </a:lnTo>
                  <a:lnTo>
                    <a:pt x="4" y="8"/>
                  </a:lnTo>
                  <a:lnTo>
                    <a:pt x="4" y="4"/>
                  </a:lnTo>
                  <a:lnTo>
                    <a:pt x="6" y="0"/>
                  </a:lnTo>
                  <a:lnTo>
                    <a:pt x="6" y="0"/>
                  </a:lnTo>
                  <a:lnTo>
                    <a:pt x="10" y="4"/>
                  </a:lnTo>
                  <a:lnTo>
                    <a:pt x="10" y="4"/>
                  </a:lnTo>
                  <a:lnTo>
                    <a:pt x="14" y="4"/>
                  </a:lnTo>
                  <a:lnTo>
                    <a:pt x="14" y="4"/>
                  </a:lnTo>
                  <a:lnTo>
                    <a:pt x="14" y="8"/>
                  </a:lnTo>
                  <a:lnTo>
                    <a:pt x="14" y="4"/>
                  </a:lnTo>
                  <a:lnTo>
                    <a:pt x="14" y="8"/>
                  </a:lnTo>
                  <a:lnTo>
                    <a:pt x="18" y="8"/>
                  </a:lnTo>
                  <a:lnTo>
                    <a:pt x="18" y="8"/>
                  </a:lnTo>
                  <a:lnTo>
                    <a:pt x="18" y="12"/>
                  </a:lnTo>
                  <a:lnTo>
                    <a:pt x="18" y="14"/>
                  </a:lnTo>
                  <a:lnTo>
                    <a:pt x="18" y="14"/>
                  </a:lnTo>
                  <a:lnTo>
                    <a:pt x="18" y="14"/>
                  </a:lnTo>
                  <a:lnTo>
                    <a:pt x="18" y="22"/>
                  </a:lnTo>
                  <a:lnTo>
                    <a:pt x="18" y="22"/>
                  </a:lnTo>
                  <a:lnTo>
                    <a:pt x="18" y="22"/>
                  </a:lnTo>
                  <a:lnTo>
                    <a:pt x="14" y="22"/>
                  </a:lnTo>
                  <a:lnTo>
                    <a:pt x="14" y="26"/>
                  </a:lnTo>
                  <a:lnTo>
                    <a:pt x="14" y="26"/>
                  </a:lnTo>
                  <a:lnTo>
                    <a:pt x="14" y="26"/>
                  </a:lnTo>
                  <a:lnTo>
                    <a:pt x="14" y="30"/>
                  </a:lnTo>
                  <a:lnTo>
                    <a:pt x="14" y="30"/>
                  </a:lnTo>
                  <a:lnTo>
                    <a:pt x="14" y="30"/>
                  </a:lnTo>
                  <a:lnTo>
                    <a:pt x="14" y="30"/>
                  </a:lnTo>
                  <a:lnTo>
                    <a:pt x="14" y="30"/>
                  </a:lnTo>
                  <a:lnTo>
                    <a:pt x="14" y="30"/>
                  </a:lnTo>
                  <a:lnTo>
                    <a:pt x="10" y="30"/>
                  </a:lnTo>
                  <a:lnTo>
                    <a:pt x="10" y="30"/>
                  </a:lnTo>
                  <a:lnTo>
                    <a:pt x="6" y="30"/>
                  </a:lnTo>
                  <a:lnTo>
                    <a:pt x="6" y="30"/>
                  </a:lnTo>
                  <a:lnTo>
                    <a:pt x="4" y="30"/>
                  </a:lnTo>
                  <a:lnTo>
                    <a:pt x="4" y="30"/>
                  </a:lnTo>
                  <a:lnTo>
                    <a:pt x="4" y="26"/>
                  </a:lnTo>
                  <a:lnTo>
                    <a:pt x="4" y="22"/>
                  </a:lnTo>
                  <a:lnTo>
                    <a:pt x="0" y="22"/>
                  </a:lnTo>
                  <a:lnTo>
                    <a:pt x="0" y="18"/>
                  </a:lnTo>
                  <a:lnTo>
                    <a:pt x="0" y="18"/>
                  </a:lnTo>
                  <a:lnTo>
                    <a:pt x="0" y="1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91" name="Freeform 170">
              <a:extLst>
                <a:ext uri="{FF2B5EF4-FFF2-40B4-BE49-F238E27FC236}">
                  <a16:creationId xmlns:a16="http://schemas.microsoft.com/office/drawing/2014/main" id="{19F06A20-8D84-CE9D-78AC-298A74B1417C}"/>
                </a:ext>
              </a:extLst>
            </p:cNvPr>
            <p:cNvSpPr>
              <a:spLocks noEditPoints="1"/>
            </p:cNvSpPr>
            <p:nvPr/>
          </p:nvSpPr>
          <p:spPr bwMode="auto">
            <a:xfrm>
              <a:off x="5048250" y="4587943"/>
              <a:ext cx="250825" cy="288925"/>
            </a:xfrm>
            <a:custGeom>
              <a:avLst/>
              <a:gdLst>
                <a:gd name="T0" fmla="*/ 64 w 158"/>
                <a:gd name="T1" fmla="*/ 148 h 182"/>
                <a:gd name="T2" fmla="*/ 52 w 158"/>
                <a:gd name="T3" fmla="*/ 144 h 182"/>
                <a:gd name="T4" fmla="*/ 42 w 158"/>
                <a:gd name="T5" fmla="*/ 136 h 182"/>
                <a:gd name="T6" fmla="*/ 30 w 158"/>
                <a:gd name="T7" fmla="*/ 130 h 182"/>
                <a:gd name="T8" fmla="*/ 22 w 158"/>
                <a:gd name="T9" fmla="*/ 122 h 182"/>
                <a:gd name="T10" fmla="*/ 20 w 158"/>
                <a:gd name="T11" fmla="*/ 110 h 182"/>
                <a:gd name="T12" fmla="*/ 16 w 158"/>
                <a:gd name="T13" fmla="*/ 100 h 182"/>
                <a:gd name="T14" fmla="*/ 4 w 158"/>
                <a:gd name="T15" fmla="*/ 88 h 182"/>
                <a:gd name="T16" fmla="*/ 4 w 158"/>
                <a:gd name="T17" fmla="*/ 74 h 182"/>
                <a:gd name="T18" fmla="*/ 0 w 158"/>
                <a:gd name="T19" fmla="*/ 62 h 182"/>
                <a:gd name="T20" fmla="*/ 12 w 158"/>
                <a:gd name="T21" fmla="*/ 54 h 182"/>
                <a:gd name="T22" fmla="*/ 20 w 158"/>
                <a:gd name="T23" fmla="*/ 44 h 182"/>
                <a:gd name="T24" fmla="*/ 22 w 158"/>
                <a:gd name="T25" fmla="*/ 34 h 182"/>
                <a:gd name="T26" fmla="*/ 20 w 158"/>
                <a:gd name="T27" fmla="*/ 22 h 182"/>
                <a:gd name="T28" fmla="*/ 22 w 158"/>
                <a:gd name="T29" fmla="*/ 10 h 182"/>
                <a:gd name="T30" fmla="*/ 20 w 158"/>
                <a:gd name="T31" fmla="*/ 0 h 182"/>
                <a:gd name="T32" fmla="*/ 34 w 158"/>
                <a:gd name="T33" fmla="*/ 0 h 182"/>
                <a:gd name="T34" fmla="*/ 56 w 158"/>
                <a:gd name="T35" fmla="*/ 0 h 182"/>
                <a:gd name="T36" fmla="*/ 80 w 158"/>
                <a:gd name="T37" fmla="*/ 6 h 182"/>
                <a:gd name="T38" fmla="*/ 98 w 158"/>
                <a:gd name="T39" fmla="*/ 18 h 182"/>
                <a:gd name="T40" fmla="*/ 112 w 158"/>
                <a:gd name="T41" fmla="*/ 30 h 182"/>
                <a:gd name="T42" fmla="*/ 120 w 158"/>
                <a:gd name="T43" fmla="*/ 40 h 182"/>
                <a:gd name="T44" fmla="*/ 132 w 158"/>
                <a:gd name="T45" fmla="*/ 54 h 182"/>
                <a:gd name="T46" fmla="*/ 142 w 158"/>
                <a:gd name="T47" fmla="*/ 66 h 182"/>
                <a:gd name="T48" fmla="*/ 136 w 158"/>
                <a:gd name="T49" fmla="*/ 80 h 182"/>
                <a:gd name="T50" fmla="*/ 140 w 158"/>
                <a:gd name="T51" fmla="*/ 92 h 182"/>
                <a:gd name="T52" fmla="*/ 146 w 158"/>
                <a:gd name="T53" fmla="*/ 104 h 182"/>
                <a:gd name="T54" fmla="*/ 142 w 158"/>
                <a:gd name="T55" fmla="*/ 114 h 182"/>
                <a:gd name="T56" fmla="*/ 142 w 158"/>
                <a:gd name="T57" fmla="*/ 126 h 182"/>
                <a:gd name="T58" fmla="*/ 142 w 158"/>
                <a:gd name="T59" fmla="*/ 134 h 182"/>
                <a:gd name="T60" fmla="*/ 146 w 158"/>
                <a:gd name="T61" fmla="*/ 140 h 182"/>
                <a:gd name="T62" fmla="*/ 150 w 158"/>
                <a:gd name="T63" fmla="*/ 156 h 182"/>
                <a:gd name="T64" fmla="*/ 158 w 158"/>
                <a:gd name="T65" fmla="*/ 156 h 182"/>
                <a:gd name="T66" fmla="*/ 150 w 158"/>
                <a:gd name="T67" fmla="*/ 166 h 182"/>
                <a:gd name="T68" fmla="*/ 142 w 158"/>
                <a:gd name="T69" fmla="*/ 174 h 182"/>
                <a:gd name="T70" fmla="*/ 128 w 158"/>
                <a:gd name="T71" fmla="*/ 178 h 182"/>
                <a:gd name="T72" fmla="*/ 120 w 158"/>
                <a:gd name="T73" fmla="*/ 178 h 182"/>
                <a:gd name="T74" fmla="*/ 116 w 158"/>
                <a:gd name="T75" fmla="*/ 182 h 182"/>
                <a:gd name="T76" fmla="*/ 102 w 158"/>
                <a:gd name="T77" fmla="*/ 182 h 182"/>
                <a:gd name="T78" fmla="*/ 86 w 158"/>
                <a:gd name="T79" fmla="*/ 182 h 182"/>
                <a:gd name="T80" fmla="*/ 80 w 158"/>
                <a:gd name="T81" fmla="*/ 174 h 182"/>
                <a:gd name="T82" fmla="*/ 80 w 158"/>
                <a:gd name="T83" fmla="*/ 164 h 182"/>
                <a:gd name="T84" fmla="*/ 76 w 158"/>
                <a:gd name="T85" fmla="*/ 152 h 182"/>
                <a:gd name="T86" fmla="*/ 72 w 158"/>
                <a:gd name="T87" fmla="*/ 144 h 182"/>
                <a:gd name="T88" fmla="*/ 150 w 158"/>
                <a:gd name="T89" fmla="*/ 70 h 182"/>
                <a:gd name="T90" fmla="*/ 150 w 158"/>
                <a:gd name="T91" fmla="*/ 74 h 182"/>
                <a:gd name="T92" fmla="*/ 142 w 158"/>
                <a:gd name="T93" fmla="*/ 84 h 182"/>
                <a:gd name="T94" fmla="*/ 146 w 158"/>
                <a:gd name="T95" fmla="*/ 88 h 182"/>
                <a:gd name="T96" fmla="*/ 142 w 158"/>
                <a:gd name="T97" fmla="*/ 84 h 182"/>
                <a:gd name="T98" fmla="*/ 150 w 158"/>
                <a:gd name="T99" fmla="*/ 114 h 182"/>
                <a:gd name="T100" fmla="*/ 146 w 158"/>
                <a:gd name="T101" fmla="*/ 11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182">
                  <a:moveTo>
                    <a:pt x="72" y="144"/>
                  </a:moveTo>
                  <a:lnTo>
                    <a:pt x="68" y="144"/>
                  </a:lnTo>
                  <a:lnTo>
                    <a:pt x="68" y="148"/>
                  </a:lnTo>
                  <a:lnTo>
                    <a:pt x="64" y="148"/>
                  </a:lnTo>
                  <a:lnTo>
                    <a:pt x="60" y="148"/>
                  </a:lnTo>
                  <a:lnTo>
                    <a:pt x="60" y="144"/>
                  </a:lnTo>
                  <a:lnTo>
                    <a:pt x="56" y="144"/>
                  </a:lnTo>
                  <a:lnTo>
                    <a:pt x="52" y="144"/>
                  </a:lnTo>
                  <a:lnTo>
                    <a:pt x="50" y="140"/>
                  </a:lnTo>
                  <a:lnTo>
                    <a:pt x="46" y="140"/>
                  </a:lnTo>
                  <a:lnTo>
                    <a:pt x="46" y="136"/>
                  </a:lnTo>
                  <a:lnTo>
                    <a:pt x="42" y="136"/>
                  </a:lnTo>
                  <a:lnTo>
                    <a:pt x="38" y="136"/>
                  </a:lnTo>
                  <a:lnTo>
                    <a:pt x="38" y="134"/>
                  </a:lnTo>
                  <a:lnTo>
                    <a:pt x="34" y="134"/>
                  </a:lnTo>
                  <a:lnTo>
                    <a:pt x="30" y="130"/>
                  </a:lnTo>
                  <a:lnTo>
                    <a:pt x="26" y="130"/>
                  </a:lnTo>
                  <a:lnTo>
                    <a:pt x="22" y="130"/>
                  </a:lnTo>
                  <a:lnTo>
                    <a:pt x="22" y="126"/>
                  </a:lnTo>
                  <a:lnTo>
                    <a:pt x="22" y="122"/>
                  </a:lnTo>
                  <a:lnTo>
                    <a:pt x="22" y="118"/>
                  </a:lnTo>
                  <a:lnTo>
                    <a:pt x="20" y="118"/>
                  </a:lnTo>
                  <a:lnTo>
                    <a:pt x="20" y="114"/>
                  </a:lnTo>
                  <a:lnTo>
                    <a:pt x="20" y="110"/>
                  </a:lnTo>
                  <a:lnTo>
                    <a:pt x="16" y="110"/>
                  </a:lnTo>
                  <a:lnTo>
                    <a:pt x="16" y="108"/>
                  </a:lnTo>
                  <a:lnTo>
                    <a:pt x="16" y="104"/>
                  </a:lnTo>
                  <a:lnTo>
                    <a:pt x="16" y="100"/>
                  </a:lnTo>
                  <a:lnTo>
                    <a:pt x="12" y="100"/>
                  </a:lnTo>
                  <a:lnTo>
                    <a:pt x="8" y="96"/>
                  </a:lnTo>
                  <a:lnTo>
                    <a:pt x="4" y="92"/>
                  </a:lnTo>
                  <a:lnTo>
                    <a:pt x="4" y="88"/>
                  </a:lnTo>
                  <a:lnTo>
                    <a:pt x="4" y="84"/>
                  </a:lnTo>
                  <a:lnTo>
                    <a:pt x="4" y="80"/>
                  </a:lnTo>
                  <a:lnTo>
                    <a:pt x="4" y="78"/>
                  </a:lnTo>
                  <a:lnTo>
                    <a:pt x="4" y="74"/>
                  </a:lnTo>
                  <a:lnTo>
                    <a:pt x="4" y="70"/>
                  </a:lnTo>
                  <a:lnTo>
                    <a:pt x="0" y="70"/>
                  </a:lnTo>
                  <a:lnTo>
                    <a:pt x="0" y="66"/>
                  </a:lnTo>
                  <a:lnTo>
                    <a:pt x="0" y="62"/>
                  </a:lnTo>
                  <a:lnTo>
                    <a:pt x="4" y="62"/>
                  </a:lnTo>
                  <a:lnTo>
                    <a:pt x="4" y="58"/>
                  </a:lnTo>
                  <a:lnTo>
                    <a:pt x="8" y="58"/>
                  </a:lnTo>
                  <a:lnTo>
                    <a:pt x="12" y="54"/>
                  </a:lnTo>
                  <a:lnTo>
                    <a:pt x="16" y="50"/>
                  </a:lnTo>
                  <a:lnTo>
                    <a:pt x="16" y="48"/>
                  </a:lnTo>
                  <a:lnTo>
                    <a:pt x="16" y="44"/>
                  </a:lnTo>
                  <a:lnTo>
                    <a:pt x="20" y="44"/>
                  </a:lnTo>
                  <a:lnTo>
                    <a:pt x="20" y="40"/>
                  </a:lnTo>
                  <a:lnTo>
                    <a:pt x="22" y="40"/>
                  </a:lnTo>
                  <a:lnTo>
                    <a:pt x="22" y="36"/>
                  </a:lnTo>
                  <a:lnTo>
                    <a:pt x="22" y="34"/>
                  </a:lnTo>
                  <a:lnTo>
                    <a:pt x="20" y="34"/>
                  </a:lnTo>
                  <a:lnTo>
                    <a:pt x="16" y="34"/>
                  </a:lnTo>
                  <a:lnTo>
                    <a:pt x="20" y="26"/>
                  </a:lnTo>
                  <a:lnTo>
                    <a:pt x="20" y="22"/>
                  </a:lnTo>
                  <a:lnTo>
                    <a:pt x="22" y="22"/>
                  </a:lnTo>
                  <a:lnTo>
                    <a:pt x="22" y="18"/>
                  </a:lnTo>
                  <a:lnTo>
                    <a:pt x="22" y="14"/>
                  </a:lnTo>
                  <a:lnTo>
                    <a:pt x="22" y="10"/>
                  </a:lnTo>
                  <a:lnTo>
                    <a:pt x="22" y="6"/>
                  </a:lnTo>
                  <a:lnTo>
                    <a:pt x="20" y="6"/>
                  </a:lnTo>
                  <a:lnTo>
                    <a:pt x="20" y="4"/>
                  </a:lnTo>
                  <a:lnTo>
                    <a:pt x="20" y="0"/>
                  </a:lnTo>
                  <a:lnTo>
                    <a:pt x="22" y="0"/>
                  </a:lnTo>
                  <a:lnTo>
                    <a:pt x="26" y="0"/>
                  </a:lnTo>
                  <a:lnTo>
                    <a:pt x="30" y="0"/>
                  </a:lnTo>
                  <a:lnTo>
                    <a:pt x="34" y="0"/>
                  </a:lnTo>
                  <a:lnTo>
                    <a:pt x="46" y="0"/>
                  </a:lnTo>
                  <a:lnTo>
                    <a:pt x="50" y="0"/>
                  </a:lnTo>
                  <a:lnTo>
                    <a:pt x="52" y="0"/>
                  </a:lnTo>
                  <a:lnTo>
                    <a:pt x="56" y="0"/>
                  </a:lnTo>
                  <a:lnTo>
                    <a:pt x="60" y="0"/>
                  </a:lnTo>
                  <a:lnTo>
                    <a:pt x="68" y="0"/>
                  </a:lnTo>
                  <a:lnTo>
                    <a:pt x="76" y="4"/>
                  </a:lnTo>
                  <a:lnTo>
                    <a:pt x="80" y="6"/>
                  </a:lnTo>
                  <a:lnTo>
                    <a:pt x="86" y="10"/>
                  </a:lnTo>
                  <a:lnTo>
                    <a:pt x="90" y="14"/>
                  </a:lnTo>
                  <a:lnTo>
                    <a:pt x="94" y="18"/>
                  </a:lnTo>
                  <a:lnTo>
                    <a:pt x="98" y="18"/>
                  </a:lnTo>
                  <a:lnTo>
                    <a:pt x="98" y="22"/>
                  </a:lnTo>
                  <a:lnTo>
                    <a:pt x="102" y="22"/>
                  </a:lnTo>
                  <a:lnTo>
                    <a:pt x="106" y="26"/>
                  </a:lnTo>
                  <a:lnTo>
                    <a:pt x="112" y="30"/>
                  </a:lnTo>
                  <a:lnTo>
                    <a:pt x="116" y="34"/>
                  </a:lnTo>
                  <a:lnTo>
                    <a:pt x="120" y="34"/>
                  </a:lnTo>
                  <a:lnTo>
                    <a:pt x="120" y="36"/>
                  </a:lnTo>
                  <a:lnTo>
                    <a:pt x="120" y="40"/>
                  </a:lnTo>
                  <a:lnTo>
                    <a:pt x="120" y="44"/>
                  </a:lnTo>
                  <a:lnTo>
                    <a:pt x="124" y="44"/>
                  </a:lnTo>
                  <a:lnTo>
                    <a:pt x="132" y="50"/>
                  </a:lnTo>
                  <a:lnTo>
                    <a:pt x="132" y="54"/>
                  </a:lnTo>
                  <a:lnTo>
                    <a:pt x="136" y="54"/>
                  </a:lnTo>
                  <a:lnTo>
                    <a:pt x="140" y="58"/>
                  </a:lnTo>
                  <a:lnTo>
                    <a:pt x="142" y="62"/>
                  </a:lnTo>
                  <a:lnTo>
                    <a:pt x="142" y="66"/>
                  </a:lnTo>
                  <a:lnTo>
                    <a:pt x="140" y="70"/>
                  </a:lnTo>
                  <a:lnTo>
                    <a:pt x="140" y="74"/>
                  </a:lnTo>
                  <a:lnTo>
                    <a:pt x="140" y="78"/>
                  </a:lnTo>
                  <a:lnTo>
                    <a:pt x="136" y="80"/>
                  </a:lnTo>
                  <a:lnTo>
                    <a:pt x="136" y="84"/>
                  </a:lnTo>
                  <a:lnTo>
                    <a:pt x="136" y="88"/>
                  </a:lnTo>
                  <a:lnTo>
                    <a:pt x="136" y="92"/>
                  </a:lnTo>
                  <a:lnTo>
                    <a:pt x="140" y="92"/>
                  </a:lnTo>
                  <a:lnTo>
                    <a:pt x="142" y="96"/>
                  </a:lnTo>
                  <a:lnTo>
                    <a:pt x="142" y="100"/>
                  </a:lnTo>
                  <a:lnTo>
                    <a:pt x="146" y="100"/>
                  </a:lnTo>
                  <a:lnTo>
                    <a:pt x="146" y="104"/>
                  </a:lnTo>
                  <a:lnTo>
                    <a:pt x="146" y="108"/>
                  </a:lnTo>
                  <a:lnTo>
                    <a:pt x="142" y="108"/>
                  </a:lnTo>
                  <a:lnTo>
                    <a:pt x="142" y="110"/>
                  </a:lnTo>
                  <a:lnTo>
                    <a:pt x="142" y="114"/>
                  </a:lnTo>
                  <a:lnTo>
                    <a:pt x="146" y="114"/>
                  </a:lnTo>
                  <a:lnTo>
                    <a:pt x="146" y="118"/>
                  </a:lnTo>
                  <a:lnTo>
                    <a:pt x="142" y="122"/>
                  </a:lnTo>
                  <a:lnTo>
                    <a:pt x="142" y="126"/>
                  </a:lnTo>
                  <a:lnTo>
                    <a:pt x="142" y="122"/>
                  </a:lnTo>
                  <a:lnTo>
                    <a:pt x="142" y="126"/>
                  </a:lnTo>
                  <a:lnTo>
                    <a:pt x="142" y="130"/>
                  </a:lnTo>
                  <a:lnTo>
                    <a:pt x="142" y="134"/>
                  </a:lnTo>
                  <a:lnTo>
                    <a:pt x="146" y="134"/>
                  </a:lnTo>
                  <a:lnTo>
                    <a:pt x="142" y="134"/>
                  </a:lnTo>
                  <a:lnTo>
                    <a:pt x="146" y="136"/>
                  </a:lnTo>
                  <a:lnTo>
                    <a:pt x="146" y="140"/>
                  </a:lnTo>
                  <a:lnTo>
                    <a:pt x="150" y="144"/>
                  </a:lnTo>
                  <a:lnTo>
                    <a:pt x="150" y="148"/>
                  </a:lnTo>
                  <a:lnTo>
                    <a:pt x="150" y="152"/>
                  </a:lnTo>
                  <a:lnTo>
                    <a:pt x="150" y="156"/>
                  </a:lnTo>
                  <a:lnTo>
                    <a:pt x="154" y="156"/>
                  </a:lnTo>
                  <a:lnTo>
                    <a:pt x="154" y="160"/>
                  </a:lnTo>
                  <a:lnTo>
                    <a:pt x="158" y="160"/>
                  </a:lnTo>
                  <a:lnTo>
                    <a:pt x="158" y="156"/>
                  </a:lnTo>
                  <a:lnTo>
                    <a:pt x="158" y="160"/>
                  </a:lnTo>
                  <a:lnTo>
                    <a:pt x="158" y="164"/>
                  </a:lnTo>
                  <a:lnTo>
                    <a:pt x="154" y="166"/>
                  </a:lnTo>
                  <a:lnTo>
                    <a:pt x="150" y="166"/>
                  </a:lnTo>
                  <a:lnTo>
                    <a:pt x="150" y="170"/>
                  </a:lnTo>
                  <a:lnTo>
                    <a:pt x="146" y="170"/>
                  </a:lnTo>
                  <a:lnTo>
                    <a:pt x="142" y="170"/>
                  </a:lnTo>
                  <a:lnTo>
                    <a:pt x="142" y="174"/>
                  </a:lnTo>
                  <a:lnTo>
                    <a:pt x="140" y="174"/>
                  </a:lnTo>
                  <a:lnTo>
                    <a:pt x="136" y="174"/>
                  </a:lnTo>
                  <a:lnTo>
                    <a:pt x="132" y="178"/>
                  </a:lnTo>
                  <a:lnTo>
                    <a:pt x="128" y="178"/>
                  </a:lnTo>
                  <a:lnTo>
                    <a:pt x="128" y="174"/>
                  </a:lnTo>
                  <a:lnTo>
                    <a:pt x="124" y="174"/>
                  </a:lnTo>
                  <a:lnTo>
                    <a:pt x="124" y="178"/>
                  </a:lnTo>
                  <a:lnTo>
                    <a:pt x="120" y="178"/>
                  </a:lnTo>
                  <a:lnTo>
                    <a:pt x="124" y="178"/>
                  </a:lnTo>
                  <a:lnTo>
                    <a:pt x="124" y="182"/>
                  </a:lnTo>
                  <a:lnTo>
                    <a:pt x="120" y="182"/>
                  </a:lnTo>
                  <a:lnTo>
                    <a:pt x="116" y="182"/>
                  </a:lnTo>
                  <a:lnTo>
                    <a:pt x="112" y="182"/>
                  </a:lnTo>
                  <a:lnTo>
                    <a:pt x="110" y="182"/>
                  </a:lnTo>
                  <a:lnTo>
                    <a:pt x="106" y="182"/>
                  </a:lnTo>
                  <a:lnTo>
                    <a:pt x="102" y="182"/>
                  </a:lnTo>
                  <a:lnTo>
                    <a:pt x="98" y="182"/>
                  </a:lnTo>
                  <a:lnTo>
                    <a:pt x="94" y="178"/>
                  </a:lnTo>
                  <a:lnTo>
                    <a:pt x="90" y="182"/>
                  </a:lnTo>
                  <a:lnTo>
                    <a:pt x="86" y="182"/>
                  </a:lnTo>
                  <a:lnTo>
                    <a:pt x="82" y="182"/>
                  </a:lnTo>
                  <a:lnTo>
                    <a:pt x="82" y="178"/>
                  </a:lnTo>
                  <a:lnTo>
                    <a:pt x="80" y="178"/>
                  </a:lnTo>
                  <a:lnTo>
                    <a:pt x="80" y="174"/>
                  </a:lnTo>
                  <a:lnTo>
                    <a:pt x="76" y="174"/>
                  </a:lnTo>
                  <a:lnTo>
                    <a:pt x="76" y="170"/>
                  </a:lnTo>
                  <a:lnTo>
                    <a:pt x="80" y="166"/>
                  </a:lnTo>
                  <a:lnTo>
                    <a:pt x="80" y="164"/>
                  </a:lnTo>
                  <a:lnTo>
                    <a:pt x="76" y="164"/>
                  </a:lnTo>
                  <a:lnTo>
                    <a:pt x="76" y="160"/>
                  </a:lnTo>
                  <a:lnTo>
                    <a:pt x="76" y="156"/>
                  </a:lnTo>
                  <a:lnTo>
                    <a:pt x="76" y="152"/>
                  </a:lnTo>
                  <a:lnTo>
                    <a:pt x="72" y="152"/>
                  </a:lnTo>
                  <a:lnTo>
                    <a:pt x="72" y="148"/>
                  </a:lnTo>
                  <a:lnTo>
                    <a:pt x="72" y="144"/>
                  </a:lnTo>
                  <a:lnTo>
                    <a:pt x="72" y="144"/>
                  </a:lnTo>
                  <a:lnTo>
                    <a:pt x="72" y="144"/>
                  </a:lnTo>
                  <a:close/>
                  <a:moveTo>
                    <a:pt x="150" y="70"/>
                  </a:moveTo>
                  <a:lnTo>
                    <a:pt x="150" y="66"/>
                  </a:lnTo>
                  <a:lnTo>
                    <a:pt x="150" y="70"/>
                  </a:lnTo>
                  <a:lnTo>
                    <a:pt x="150" y="74"/>
                  </a:lnTo>
                  <a:lnTo>
                    <a:pt x="150" y="78"/>
                  </a:lnTo>
                  <a:lnTo>
                    <a:pt x="146" y="74"/>
                  </a:lnTo>
                  <a:lnTo>
                    <a:pt x="150" y="74"/>
                  </a:lnTo>
                  <a:lnTo>
                    <a:pt x="150" y="70"/>
                  </a:lnTo>
                  <a:lnTo>
                    <a:pt x="150" y="70"/>
                  </a:lnTo>
                  <a:lnTo>
                    <a:pt x="150" y="70"/>
                  </a:lnTo>
                  <a:close/>
                  <a:moveTo>
                    <a:pt x="142" y="84"/>
                  </a:moveTo>
                  <a:lnTo>
                    <a:pt x="142" y="80"/>
                  </a:lnTo>
                  <a:lnTo>
                    <a:pt x="142" y="84"/>
                  </a:lnTo>
                  <a:lnTo>
                    <a:pt x="146" y="84"/>
                  </a:lnTo>
                  <a:lnTo>
                    <a:pt x="146" y="88"/>
                  </a:lnTo>
                  <a:lnTo>
                    <a:pt x="146" y="92"/>
                  </a:lnTo>
                  <a:lnTo>
                    <a:pt x="146" y="88"/>
                  </a:lnTo>
                  <a:lnTo>
                    <a:pt x="142" y="88"/>
                  </a:lnTo>
                  <a:lnTo>
                    <a:pt x="142" y="84"/>
                  </a:lnTo>
                  <a:lnTo>
                    <a:pt x="142" y="84"/>
                  </a:lnTo>
                  <a:lnTo>
                    <a:pt x="142" y="84"/>
                  </a:lnTo>
                  <a:close/>
                  <a:moveTo>
                    <a:pt x="146" y="118"/>
                  </a:moveTo>
                  <a:lnTo>
                    <a:pt x="150" y="114"/>
                  </a:lnTo>
                  <a:lnTo>
                    <a:pt x="150" y="118"/>
                  </a:lnTo>
                  <a:lnTo>
                    <a:pt x="146" y="118"/>
                  </a:lnTo>
                  <a:lnTo>
                    <a:pt x="146" y="118"/>
                  </a:lnTo>
                  <a:lnTo>
                    <a:pt x="146" y="11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92" name="Freeform 171">
              <a:extLst>
                <a:ext uri="{FF2B5EF4-FFF2-40B4-BE49-F238E27FC236}">
                  <a16:creationId xmlns:a16="http://schemas.microsoft.com/office/drawing/2014/main" id="{2B6018BE-32F2-F449-700C-C66C5AE72775}"/>
                </a:ext>
              </a:extLst>
            </p:cNvPr>
            <p:cNvSpPr>
              <a:spLocks/>
            </p:cNvSpPr>
            <p:nvPr/>
          </p:nvSpPr>
          <p:spPr bwMode="auto">
            <a:xfrm>
              <a:off x="4013200" y="4184718"/>
              <a:ext cx="73025" cy="15875"/>
            </a:xfrm>
            <a:custGeom>
              <a:avLst/>
              <a:gdLst>
                <a:gd name="T0" fmla="*/ 4 w 46"/>
                <a:gd name="T1" fmla="*/ 6 h 10"/>
                <a:gd name="T2" fmla="*/ 4 w 46"/>
                <a:gd name="T3" fmla="*/ 6 h 10"/>
                <a:gd name="T4" fmla="*/ 4 w 46"/>
                <a:gd name="T5" fmla="*/ 6 h 10"/>
                <a:gd name="T6" fmla="*/ 8 w 46"/>
                <a:gd name="T7" fmla="*/ 10 h 10"/>
                <a:gd name="T8" fmla="*/ 8 w 46"/>
                <a:gd name="T9" fmla="*/ 6 h 10"/>
                <a:gd name="T10" fmla="*/ 12 w 46"/>
                <a:gd name="T11" fmla="*/ 6 h 10"/>
                <a:gd name="T12" fmla="*/ 12 w 46"/>
                <a:gd name="T13" fmla="*/ 6 h 10"/>
                <a:gd name="T14" fmla="*/ 8 w 46"/>
                <a:gd name="T15" fmla="*/ 6 h 10"/>
                <a:gd name="T16" fmla="*/ 12 w 46"/>
                <a:gd name="T17" fmla="*/ 6 h 10"/>
                <a:gd name="T18" fmla="*/ 20 w 46"/>
                <a:gd name="T19" fmla="*/ 6 h 10"/>
                <a:gd name="T20" fmla="*/ 24 w 46"/>
                <a:gd name="T21" fmla="*/ 6 h 10"/>
                <a:gd name="T22" fmla="*/ 24 w 46"/>
                <a:gd name="T23" fmla="*/ 6 h 10"/>
                <a:gd name="T24" fmla="*/ 24 w 46"/>
                <a:gd name="T25" fmla="*/ 2 h 10"/>
                <a:gd name="T26" fmla="*/ 24 w 46"/>
                <a:gd name="T27" fmla="*/ 6 h 10"/>
                <a:gd name="T28" fmla="*/ 20 w 46"/>
                <a:gd name="T29" fmla="*/ 2 h 10"/>
                <a:gd name="T30" fmla="*/ 12 w 46"/>
                <a:gd name="T31" fmla="*/ 6 h 10"/>
                <a:gd name="T32" fmla="*/ 12 w 46"/>
                <a:gd name="T33" fmla="*/ 6 h 10"/>
                <a:gd name="T34" fmla="*/ 8 w 46"/>
                <a:gd name="T35" fmla="*/ 6 h 10"/>
                <a:gd name="T36" fmla="*/ 4 w 46"/>
                <a:gd name="T37" fmla="*/ 6 h 10"/>
                <a:gd name="T38" fmla="*/ 4 w 46"/>
                <a:gd name="T39" fmla="*/ 2 h 10"/>
                <a:gd name="T40" fmla="*/ 12 w 46"/>
                <a:gd name="T41" fmla="*/ 2 h 10"/>
                <a:gd name="T42" fmla="*/ 20 w 46"/>
                <a:gd name="T43" fmla="*/ 2 h 10"/>
                <a:gd name="T44" fmla="*/ 20 w 46"/>
                <a:gd name="T45" fmla="*/ 2 h 10"/>
                <a:gd name="T46" fmla="*/ 20 w 46"/>
                <a:gd name="T47" fmla="*/ 0 h 10"/>
                <a:gd name="T48" fmla="*/ 24 w 46"/>
                <a:gd name="T49" fmla="*/ 0 h 10"/>
                <a:gd name="T50" fmla="*/ 24 w 46"/>
                <a:gd name="T51" fmla="*/ 0 h 10"/>
                <a:gd name="T52" fmla="*/ 26 w 46"/>
                <a:gd name="T53" fmla="*/ 0 h 10"/>
                <a:gd name="T54" fmla="*/ 30 w 46"/>
                <a:gd name="T55" fmla="*/ 0 h 10"/>
                <a:gd name="T56" fmla="*/ 30 w 46"/>
                <a:gd name="T57" fmla="*/ 0 h 10"/>
                <a:gd name="T58" fmla="*/ 30 w 46"/>
                <a:gd name="T59" fmla="*/ 2 h 10"/>
                <a:gd name="T60" fmla="*/ 30 w 46"/>
                <a:gd name="T61" fmla="*/ 2 h 10"/>
                <a:gd name="T62" fmla="*/ 34 w 46"/>
                <a:gd name="T63" fmla="*/ 2 h 10"/>
                <a:gd name="T64" fmla="*/ 34 w 46"/>
                <a:gd name="T65" fmla="*/ 2 h 10"/>
                <a:gd name="T66" fmla="*/ 34 w 46"/>
                <a:gd name="T67" fmla="*/ 2 h 10"/>
                <a:gd name="T68" fmla="*/ 34 w 46"/>
                <a:gd name="T69" fmla="*/ 6 h 10"/>
                <a:gd name="T70" fmla="*/ 38 w 46"/>
                <a:gd name="T71" fmla="*/ 2 h 10"/>
                <a:gd name="T72" fmla="*/ 42 w 46"/>
                <a:gd name="T73" fmla="*/ 2 h 10"/>
                <a:gd name="T74" fmla="*/ 42 w 46"/>
                <a:gd name="T75" fmla="*/ 2 h 10"/>
                <a:gd name="T76" fmla="*/ 46 w 46"/>
                <a:gd name="T77" fmla="*/ 2 h 10"/>
                <a:gd name="T78" fmla="*/ 46 w 46"/>
                <a:gd name="T79" fmla="*/ 6 h 10"/>
                <a:gd name="T80" fmla="*/ 42 w 46"/>
                <a:gd name="T81" fmla="*/ 6 h 10"/>
                <a:gd name="T82" fmla="*/ 42 w 46"/>
                <a:gd name="T83" fmla="*/ 6 h 10"/>
                <a:gd name="T84" fmla="*/ 38 w 46"/>
                <a:gd name="T85" fmla="*/ 10 h 10"/>
                <a:gd name="T86" fmla="*/ 38 w 46"/>
                <a:gd name="T87" fmla="*/ 10 h 10"/>
                <a:gd name="T88" fmla="*/ 34 w 46"/>
                <a:gd name="T89" fmla="*/ 6 h 10"/>
                <a:gd name="T90" fmla="*/ 30 w 46"/>
                <a:gd name="T91" fmla="*/ 6 h 10"/>
                <a:gd name="T92" fmla="*/ 30 w 46"/>
                <a:gd name="T93" fmla="*/ 6 h 10"/>
                <a:gd name="T94" fmla="*/ 26 w 46"/>
                <a:gd name="T95" fmla="*/ 6 h 10"/>
                <a:gd name="T96" fmla="*/ 26 w 46"/>
                <a:gd name="T97" fmla="*/ 2 h 10"/>
                <a:gd name="T98" fmla="*/ 26 w 46"/>
                <a:gd name="T99" fmla="*/ 2 h 10"/>
                <a:gd name="T100" fmla="*/ 24 w 46"/>
                <a:gd name="T101" fmla="*/ 2 h 10"/>
                <a:gd name="T102" fmla="*/ 24 w 46"/>
                <a:gd name="T103" fmla="*/ 6 h 10"/>
                <a:gd name="T104" fmla="*/ 24 w 46"/>
                <a:gd name="T105" fmla="*/ 6 h 10"/>
                <a:gd name="T106" fmla="*/ 20 w 46"/>
                <a:gd name="T107" fmla="*/ 6 h 10"/>
                <a:gd name="T108" fmla="*/ 16 w 46"/>
                <a:gd name="T109" fmla="*/ 10 h 10"/>
                <a:gd name="T110" fmla="*/ 12 w 46"/>
                <a:gd name="T111" fmla="*/ 10 h 10"/>
                <a:gd name="T112" fmla="*/ 0 w 46"/>
                <a:gd name="T113" fmla="*/ 10 h 10"/>
                <a:gd name="T114" fmla="*/ 0 w 46"/>
                <a:gd name="T115" fmla="*/ 6 h 10"/>
                <a:gd name="T116" fmla="*/ 0 w 46"/>
                <a:gd name="T117" fmla="*/ 6 h 10"/>
                <a:gd name="T118" fmla="*/ 4 w 46"/>
                <a:gd name="T119" fmla="*/ 2 h 10"/>
                <a:gd name="T120" fmla="*/ 4 w 46"/>
                <a:gd name="T12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 h="10">
                  <a:moveTo>
                    <a:pt x="4" y="6"/>
                  </a:moveTo>
                  <a:lnTo>
                    <a:pt x="4" y="6"/>
                  </a:lnTo>
                  <a:lnTo>
                    <a:pt x="4" y="6"/>
                  </a:lnTo>
                  <a:lnTo>
                    <a:pt x="4" y="6"/>
                  </a:lnTo>
                  <a:lnTo>
                    <a:pt x="4" y="6"/>
                  </a:lnTo>
                  <a:lnTo>
                    <a:pt x="4" y="6"/>
                  </a:lnTo>
                  <a:lnTo>
                    <a:pt x="4" y="6"/>
                  </a:lnTo>
                  <a:lnTo>
                    <a:pt x="4" y="6"/>
                  </a:lnTo>
                  <a:lnTo>
                    <a:pt x="4" y="6"/>
                  </a:lnTo>
                  <a:lnTo>
                    <a:pt x="4" y="6"/>
                  </a:lnTo>
                  <a:lnTo>
                    <a:pt x="4" y="6"/>
                  </a:lnTo>
                  <a:lnTo>
                    <a:pt x="8" y="10"/>
                  </a:lnTo>
                  <a:lnTo>
                    <a:pt x="8" y="6"/>
                  </a:lnTo>
                  <a:lnTo>
                    <a:pt x="8" y="6"/>
                  </a:lnTo>
                  <a:lnTo>
                    <a:pt x="8" y="6"/>
                  </a:lnTo>
                  <a:lnTo>
                    <a:pt x="8" y="6"/>
                  </a:lnTo>
                  <a:lnTo>
                    <a:pt x="12" y="10"/>
                  </a:lnTo>
                  <a:lnTo>
                    <a:pt x="12" y="6"/>
                  </a:lnTo>
                  <a:lnTo>
                    <a:pt x="12" y="6"/>
                  </a:lnTo>
                  <a:lnTo>
                    <a:pt x="12" y="6"/>
                  </a:lnTo>
                  <a:lnTo>
                    <a:pt x="12" y="6"/>
                  </a:lnTo>
                  <a:lnTo>
                    <a:pt x="8" y="6"/>
                  </a:lnTo>
                  <a:lnTo>
                    <a:pt x="8" y="6"/>
                  </a:lnTo>
                  <a:lnTo>
                    <a:pt x="8" y="6"/>
                  </a:lnTo>
                  <a:lnTo>
                    <a:pt x="12" y="6"/>
                  </a:lnTo>
                  <a:lnTo>
                    <a:pt x="12" y="6"/>
                  </a:lnTo>
                  <a:lnTo>
                    <a:pt x="12" y="6"/>
                  </a:lnTo>
                  <a:lnTo>
                    <a:pt x="12" y="6"/>
                  </a:lnTo>
                  <a:lnTo>
                    <a:pt x="16" y="6"/>
                  </a:lnTo>
                  <a:lnTo>
                    <a:pt x="20" y="6"/>
                  </a:lnTo>
                  <a:lnTo>
                    <a:pt x="20" y="2"/>
                  </a:lnTo>
                  <a:lnTo>
                    <a:pt x="20" y="2"/>
                  </a:lnTo>
                  <a:lnTo>
                    <a:pt x="24" y="6"/>
                  </a:lnTo>
                  <a:lnTo>
                    <a:pt x="24" y="6"/>
                  </a:lnTo>
                  <a:lnTo>
                    <a:pt x="24" y="6"/>
                  </a:lnTo>
                  <a:lnTo>
                    <a:pt x="24" y="6"/>
                  </a:lnTo>
                  <a:lnTo>
                    <a:pt x="24" y="2"/>
                  </a:lnTo>
                  <a:lnTo>
                    <a:pt x="24" y="2"/>
                  </a:lnTo>
                  <a:lnTo>
                    <a:pt x="24" y="2"/>
                  </a:lnTo>
                  <a:lnTo>
                    <a:pt x="24" y="6"/>
                  </a:lnTo>
                  <a:lnTo>
                    <a:pt x="24" y="6"/>
                  </a:lnTo>
                  <a:lnTo>
                    <a:pt x="24" y="6"/>
                  </a:lnTo>
                  <a:lnTo>
                    <a:pt x="20" y="2"/>
                  </a:lnTo>
                  <a:lnTo>
                    <a:pt x="20" y="2"/>
                  </a:lnTo>
                  <a:lnTo>
                    <a:pt x="20" y="2"/>
                  </a:lnTo>
                  <a:lnTo>
                    <a:pt x="16" y="2"/>
                  </a:lnTo>
                  <a:lnTo>
                    <a:pt x="16" y="6"/>
                  </a:lnTo>
                  <a:lnTo>
                    <a:pt x="12" y="6"/>
                  </a:lnTo>
                  <a:lnTo>
                    <a:pt x="12" y="6"/>
                  </a:lnTo>
                  <a:lnTo>
                    <a:pt x="12" y="6"/>
                  </a:lnTo>
                  <a:lnTo>
                    <a:pt x="12" y="6"/>
                  </a:lnTo>
                  <a:lnTo>
                    <a:pt x="8" y="6"/>
                  </a:lnTo>
                  <a:lnTo>
                    <a:pt x="8" y="6"/>
                  </a:lnTo>
                  <a:lnTo>
                    <a:pt x="8" y="6"/>
                  </a:lnTo>
                  <a:lnTo>
                    <a:pt x="8" y="6"/>
                  </a:lnTo>
                  <a:lnTo>
                    <a:pt x="4" y="6"/>
                  </a:lnTo>
                  <a:lnTo>
                    <a:pt x="4" y="6"/>
                  </a:lnTo>
                  <a:lnTo>
                    <a:pt x="4" y="6"/>
                  </a:lnTo>
                  <a:lnTo>
                    <a:pt x="4" y="6"/>
                  </a:lnTo>
                  <a:lnTo>
                    <a:pt x="4" y="2"/>
                  </a:lnTo>
                  <a:lnTo>
                    <a:pt x="4" y="2"/>
                  </a:lnTo>
                  <a:lnTo>
                    <a:pt x="12" y="2"/>
                  </a:lnTo>
                  <a:lnTo>
                    <a:pt x="12" y="2"/>
                  </a:lnTo>
                  <a:lnTo>
                    <a:pt x="16" y="2"/>
                  </a:lnTo>
                  <a:lnTo>
                    <a:pt x="20" y="2"/>
                  </a:lnTo>
                  <a:lnTo>
                    <a:pt x="20" y="2"/>
                  </a:lnTo>
                  <a:lnTo>
                    <a:pt x="20" y="2"/>
                  </a:lnTo>
                  <a:lnTo>
                    <a:pt x="20" y="2"/>
                  </a:lnTo>
                  <a:lnTo>
                    <a:pt x="20" y="2"/>
                  </a:lnTo>
                  <a:lnTo>
                    <a:pt x="20" y="0"/>
                  </a:lnTo>
                  <a:lnTo>
                    <a:pt x="20" y="0"/>
                  </a:lnTo>
                  <a:lnTo>
                    <a:pt x="20" y="0"/>
                  </a:lnTo>
                  <a:lnTo>
                    <a:pt x="24" y="0"/>
                  </a:lnTo>
                  <a:lnTo>
                    <a:pt x="24" y="0"/>
                  </a:lnTo>
                  <a:lnTo>
                    <a:pt x="24" y="0"/>
                  </a:lnTo>
                  <a:lnTo>
                    <a:pt x="24" y="0"/>
                  </a:lnTo>
                  <a:lnTo>
                    <a:pt x="24" y="0"/>
                  </a:lnTo>
                  <a:lnTo>
                    <a:pt x="24" y="0"/>
                  </a:lnTo>
                  <a:lnTo>
                    <a:pt x="24" y="0"/>
                  </a:lnTo>
                  <a:lnTo>
                    <a:pt x="26" y="0"/>
                  </a:lnTo>
                  <a:lnTo>
                    <a:pt x="26" y="0"/>
                  </a:lnTo>
                  <a:lnTo>
                    <a:pt x="30" y="0"/>
                  </a:lnTo>
                  <a:lnTo>
                    <a:pt x="30" y="0"/>
                  </a:lnTo>
                  <a:lnTo>
                    <a:pt x="30" y="0"/>
                  </a:lnTo>
                  <a:lnTo>
                    <a:pt x="30" y="0"/>
                  </a:lnTo>
                  <a:lnTo>
                    <a:pt x="30" y="0"/>
                  </a:lnTo>
                  <a:lnTo>
                    <a:pt x="30" y="0"/>
                  </a:lnTo>
                  <a:lnTo>
                    <a:pt x="30" y="2"/>
                  </a:lnTo>
                  <a:lnTo>
                    <a:pt x="30" y="2"/>
                  </a:lnTo>
                  <a:lnTo>
                    <a:pt x="30" y="2"/>
                  </a:lnTo>
                  <a:lnTo>
                    <a:pt x="30" y="2"/>
                  </a:lnTo>
                  <a:lnTo>
                    <a:pt x="30" y="2"/>
                  </a:lnTo>
                  <a:lnTo>
                    <a:pt x="30" y="2"/>
                  </a:lnTo>
                  <a:lnTo>
                    <a:pt x="34" y="2"/>
                  </a:lnTo>
                  <a:lnTo>
                    <a:pt x="34" y="2"/>
                  </a:lnTo>
                  <a:lnTo>
                    <a:pt x="34" y="2"/>
                  </a:lnTo>
                  <a:lnTo>
                    <a:pt x="34" y="2"/>
                  </a:lnTo>
                  <a:lnTo>
                    <a:pt x="34" y="2"/>
                  </a:lnTo>
                  <a:lnTo>
                    <a:pt x="34" y="2"/>
                  </a:lnTo>
                  <a:lnTo>
                    <a:pt x="34" y="2"/>
                  </a:lnTo>
                  <a:lnTo>
                    <a:pt x="34" y="2"/>
                  </a:lnTo>
                  <a:lnTo>
                    <a:pt x="34" y="2"/>
                  </a:lnTo>
                  <a:lnTo>
                    <a:pt x="34" y="2"/>
                  </a:lnTo>
                  <a:lnTo>
                    <a:pt x="34" y="2"/>
                  </a:lnTo>
                  <a:lnTo>
                    <a:pt x="34" y="6"/>
                  </a:lnTo>
                  <a:lnTo>
                    <a:pt x="38" y="6"/>
                  </a:lnTo>
                  <a:lnTo>
                    <a:pt x="38" y="2"/>
                  </a:lnTo>
                  <a:lnTo>
                    <a:pt x="38" y="2"/>
                  </a:lnTo>
                  <a:lnTo>
                    <a:pt x="38" y="2"/>
                  </a:lnTo>
                  <a:lnTo>
                    <a:pt x="38" y="2"/>
                  </a:lnTo>
                  <a:lnTo>
                    <a:pt x="42" y="2"/>
                  </a:lnTo>
                  <a:lnTo>
                    <a:pt x="42" y="2"/>
                  </a:lnTo>
                  <a:lnTo>
                    <a:pt x="42" y="2"/>
                  </a:lnTo>
                  <a:lnTo>
                    <a:pt x="42" y="2"/>
                  </a:lnTo>
                  <a:lnTo>
                    <a:pt x="42" y="2"/>
                  </a:lnTo>
                  <a:lnTo>
                    <a:pt x="42" y="2"/>
                  </a:lnTo>
                  <a:lnTo>
                    <a:pt x="46" y="2"/>
                  </a:lnTo>
                  <a:lnTo>
                    <a:pt x="46" y="6"/>
                  </a:lnTo>
                  <a:lnTo>
                    <a:pt x="46" y="6"/>
                  </a:lnTo>
                  <a:lnTo>
                    <a:pt x="46" y="6"/>
                  </a:lnTo>
                  <a:lnTo>
                    <a:pt x="46" y="6"/>
                  </a:lnTo>
                  <a:lnTo>
                    <a:pt x="42" y="6"/>
                  </a:lnTo>
                  <a:lnTo>
                    <a:pt x="42" y="6"/>
                  </a:lnTo>
                  <a:lnTo>
                    <a:pt x="42" y="6"/>
                  </a:lnTo>
                  <a:lnTo>
                    <a:pt x="42" y="6"/>
                  </a:lnTo>
                  <a:lnTo>
                    <a:pt x="42" y="6"/>
                  </a:lnTo>
                  <a:lnTo>
                    <a:pt x="42" y="6"/>
                  </a:lnTo>
                  <a:lnTo>
                    <a:pt x="38" y="6"/>
                  </a:lnTo>
                  <a:lnTo>
                    <a:pt x="38" y="10"/>
                  </a:lnTo>
                  <a:lnTo>
                    <a:pt x="38" y="10"/>
                  </a:lnTo>
                  <a:lnTo>
                    <a:pt x="38" y="10"/>
                  </a:lnTo>
                  <a:lnTo>
                    <a:pt x="38" y="10"/>
                  </a:lnTo>
                  <a:lnTo>
                    <a:pt x="34" y="10"/>
                  </a:lnTo>
                  <a:lnTo>
                    <a:pt x="34" y="6"/>
                  </a:lnTo>
                  <a:lnTo>
                    <a:pt x="34" y="6"/>
                  </a:lnTo>
                  <a:lnTo>
                    <a:pt x="30" y="6"/>
                  </a:lnTo>
                  <a:lnTo>
                    <a:pt x="30" y="6"/>
                  </a:lnTo>
                  <a:lnTo>
                    <a:pt x="30" y="6"/>
                  </a:lnTo>
                  <a:lnTo>
                    <a:pt x="30" y="6"/>
                  </a:lnTo>
                  <a:lnTo>
                    <a:pt x="30" y="6"/>
                  </a:lnTo>
                  <a:lnTo>
                    <a:pt x="30" y="6"/>
                  </a:lnTo>
                  <a:lnTo>
                    <a:pt x="30" y="6"/>
                  </a:lnTo>
                  <a:lnTo>
                    <a:pt x="26" y="6"/>
                  </a:lnTo>
                  <a:lnTo>
                    <a:pt x="26" y="6"/>
                  </a:lnTo>
                  <a:lnTo>
                    <a:pt x="26" y="2"/>
                  </a:lnTo>
                  <a:lnTo>
                    <a:pt x="26" y="2"/>
                  </a:lnTo>
                  <a:lnTo>
                    <a:pt x="26" y="2"/>
                  </a:lnTo>
                  <a:lnTo>
                    <a:pt x="26" y="2"/>
                  </a:lnTo>
                  <a:lnTo>
                    <a:pt x="26" y="2"/>
                  </a:lnTo>
                  <a:lnTo>
                    <a:pt x="26" y="2"/>
                  </a:lnTo>
                  <a:lnTo>
                    <a:pt x="24" y="2"/>
                  </a:lnTo>
                  <a:lnTo>
                    <a:pt x="24" y="2"/>
                  </a:lnTo>
                  <a:lnTo>
                    <a:pt x="24" y="2"/>
                  </a:lnTo>
                  <a:lnTo>
                    <a:pt x="24" y="6"/>
                  </a:lnTo>
                  <a:lnTo>
                    <a:pt x="24" y="6"/>
                  </a:lnTo>
                  <a:lnTo>
                    <a:pt x="24" y="6"/>
                  </a:lnTo>
                  <a:lnTo>
                    <a:pt x="24" y="6"/>
                  </a:lnTo>
                  <a:lnTo>
                    <a:pt x="24" y="6"/>
                  </a:lnTo>
                  <a:lnTo>
                    <a:pt x="24" y="6"/>
                  </a:lnTo>
                  <a:lnTo>
                    <a:pt x="24" y="6"/>
                  </a:lnTo>
                  <a:lnTo>
                    <a:pt x="24" y="6"/>
                  </a:lnTo>
                  <a:lnTo>
                    <a:pt x="20" y="6"/>
                  </a:lnTo>
                  <a:lnTo>
                    <a:pt x="16" y="6"/>
                  </a:lnTo>
                  <a:lnTo>
                    <a:pt x="16" y="10"/>
                  </a:lnTo>
                  <a:lnTo>
                    <a:pt x="16" y="10"/>
                  </a:lnTo>
                  <a:lnTo>
                    <a:pt x="16" y="10"/>
                  </a:lnTo>
                  <a:lnTo>
                    <a:pt x="16" y="10"/>
                  </a:lnTo>
                  <a:lnTo>
                    <a:pt x="12" y="10"/>
                  </a:lnTo>
                  <a:lnTo>
                    <a:pt x="4" y="10"/>
                  </a:lnTo>
                  <a:lnTo>
                    <a:pt x="4" y="10"/>
                  </a:lnTo>
                  <a:lnTo>
                    <a:pt x="0" y="10"/>
                  </a:lnTo>
                  <a:lnTo>
                    <a:pt x="0" y="10"/>
                  </a:lnTo>
                  <a:lnTo>
                    <a:pt x="0" y="6"/>
                  </a:lnTo>
                  <a:lnTo>
                    <a:pt x="0" y="6"/>
                  </a:lnTo>
                  <a:lnTo>
                    <a:pt x="0" y="6"/>
                  </a:lnTo>
                  <a:lnTo>
                    <a:pt x="0" y="6"/>
                  </a:lnTo>
                  <a:lnTo>
                    <a:pt x="0" y="6"/>
                  </a:lnTo>
                  <a:lnTo>
                    <a:pt x="4" y="6"/>
                  </a:lnTo>
                  <a:lnTo>
                    <a:pt x="4" y="6"/>
                  </a:lnTo>
                  <a:lnTo>
                    <a:pt x="4" y="2"/>
                  </a:lnTo>
                  <a:lnTo>
                    <a:pt x="4" y="2"/>
                  </a:lnTo>
                  <a:lnTo>
                    <a:pt x="4" y="6"/>
                  </a:lnTo>
                  <a:lnTo>
                    <a:pt x="4" y="6"/>
                  </a:lnTo>
                  <a:lnTo>
                    <a:pt x="4" y="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93" name="Freeform 172">
              <a:extLst>
                <a:ext uri="{FF2B5EF4-FFF2-40B4-BE49-F238E27FC236}">
                  <a16:creationId xmlns:a16="http://schemas.microsoft.com/office/drawing/2014/main" id="{06D21194-77C0-E3AE-7F46-ACE2737AF03B}"/>
                </a:ext>
              </a:extLst>
            </p:cNvPr>
            <p:cNvSpPr>
              <a:spLocks/>
            </p:cNvSpPr>
            <p:nvPr/>
          </p:nvSpPr>
          <p:spPr bwMode="auto">
            <a:xfrm>
              <a:off x="4387850" y="4254568"/>
              <a:ext cx="47625" cy="142875"/>
            </a:xfrm>
            <a:custGeom>
              <a:avLst/>
              <a:gdLst>
                <a:gd name="T0" fmla="*/ 26 w 30"/>
                <a:gd name="T1" fmla="*/ 68 h 90"/>
                <a:gd name="T2" fmla="*/ 26 w 30"/>
                <a:gd name="T3" fmla="*/ 74 h 90"/>
                <a:gd name="T4" fmla="*/ 26 w 30"/>
                <a:gd name="T5" fmla="*/ 78 h 90"/>
                <a:gd name="T6" fmla="*/ 26 w 30"/>
                <a:gd name="T7" fmla="*/ 78 h 90"/>
                <a:gd name="T8" fmla="*/ 30 w 30"/>
                <a:gd name="T9" fmla="*/ 82 h 90"/>
                <a:gd name="T10" fmla="*/ 26 w 30"/>
                <a:gd name="T11" fmla="*/ 86 h 90"/>
                <a:gd name="T12" fmla="*/ 26 w 30"/>
                <a:gd name="T13" fmla="*/ 86 h 90"/>
                <a:gd name="T14" fmla="*/ 24 w 30"/>
                <a:gd name="T15" fmla="*/ 86 h 90"/>
                <a:gd name="T16" fmla="*/ 20 w 30"/>
                <a:gd name="T17" fmla="*/ 86 h 90"/>
                <a:gd name="T18" fmla="*/ 16 w 30"/>
                <a:gd name="T19" fmla="*/ 82 h 90"/>
                <a:gd name="T20" fmla="*/ 16 w 30"/>
                <a:gd name="T21" fmla="*/ 82 h 90"/>
                <a:gd name="T22" fmla="*/ 16 w 30"/>
                <a:gd name="T23" fmla="*/ 78 h 90"/>
                <a:gd name="T24" fmla="*/ 12 w 30"/>
                <a:gd name="T25" fmla="*/ 78 h 90"/>
                <a:gd name="T26" fmla="*/ 12 w 30"/>
                <a:gd name="T27" fmla="*/ 70 h 90"/>
                <a:gd name="T28" fmla="*/ 12 w 30"/>
                <a:gd name="T29" fmla="*/ 68 h 90"/>
                <a:gd name="T30" fmla="*/ 12 w 30"/>
                <a:gd name="T31" fmla="*/ 64 h 90"/>
                <a:gd name="T32" fmla="*/ 12 w 30"/>
                <a:gd name="T33" fmla="*/ 64 h 90"/>
                <a:gd name="T34" fmla="*/ 12 w 30"/>
                <a:gd name="T35" fmla="*/ 52 h 90"/>
                <a:gd name="T36" fmla="*/ 16 w 30"/>
                <a:gd name="T37" fmla="*/ 48 h 90"/>
                <a:gd name="T38" fmla="*/ 12 w 30"/>
                <a:gd name="T39" fmla="*/ 48 h 90"/>
                <a:gd name="T40" fmla="*/ 8 w 30"/>
                <a:gd name="T41" fmla="*/ 42 h 90"/>
                <a:gd name="T42" fmla="*/ 12 w 30"/>
                <a:gd name="T43" fmla="*/ 42 h 90"/>
                <a:gd name="T44" fmla="*/ 12 w 30"/>
                <a:gd name="T45" fmla="*/ 38 h 90"/>
                <a:gd name="T46" fmla="*/ 12 w 30"/>
                <a:gd name="T47" fmla="*/ 30 h 90"/>
                <a:gd name="T48" fmla="*/ 12 w 30"/>
                <a:gd name="T49" fmla="*/ 30 h 90"/>
                <a:gd name="T50" fmla="*/ 8 w 30"/>
                <a:gd name="T51" fmla="*/ 30 h 90"/>
                <a:gd name="T52" fmla="*/ 8 w 30"/>
                <a:gd name="T53" fmla="*/ 26 h 90"/>
                <a:gd name="T54" fmla="*/ 12 w 30"/>
                <a:gd name="T55" fmla="*/ 18 h 90"/>
                <a:gd name="T56" fmla="*/ 8 w 30"/>
                <a:gd name="T57" fmla="*/ 18 h 90"/>
                <a:gd name="T58" fmla="*/ 8 w 30"/>
                <a:gd name="T59" fmla="*/ 16 h 90"/>
                <a:gd name="T60" fmla="*/ 4 w 30"/>
                <a:gd name="T61" fmla="*/ 12 h 90"/>
                <a:gd name="T62" fmla="*/ 4 w 30"/>
                <a:gd name="T63" fmla="*/ 8 h 90"/>
                <a:gd name="T64" fmla="*/ 4 w 30"/>
                <a:gd name="T65" fmla="*/ 4 h 90"/>
                <a:gd name="T66" fmla="*/ 4 w 30"/>
                <a:gd name="T67" fmla="*/ 4 h 90"/>
                <a:gd name="T68" fmla="*/ 4 w 30"/>
                <a:gd name="T69" fmla="*/ 0 h 90"/>
                <a:gd name="T70" fmla="*/ 12 w 30"/>
                <a:gd name="T71" fmla="*/ 4 h 90"/>
                <a:gd name="T72" fmla="*/ 12 w 30"/>
                <a:gd name="T73" fmla="*/ 4 h 90"/>
                <a:gd name="T74" fmla="*/ 16 w 30"/>
                <a:gd name="T75" fmla="*/ 4 h 90"/>
                <a:gd name="T76" fmla="*/ 16 w 30"/>
                <a:gd name="T77" fmla="*/ 8 h 90"/>
                <a:gd name="T78" fmla="*/ 16 w 30"/>
                <a:gd name="T79" fmla="*/ 12 h 90"/>
                <a:gd name="T80" fmla="*/ 16 w 30"/>
                <a:gd name="T81" fmla="*/ 12 h 90"/>
                <a:gd name="T82" fmla="*/ 20 w 30"/>
                <a:gd name="T83" fmla="*/ 18 h 90"/>
                <a:gd name="T84" fmla="*/ 24 w 30"/>
                <a:gd name="T85" fmla="*/ 22 h 90"/>
                <a:gd name="T86" fmla="*/ 24 w 30"/>
                <a:gd name="T87" fmla="*/ 30 h 90"/>
                <a:gd name="T88" fmla="*/ 24 w 30"/>
                <a:gd name="T89" fmla="*/ 30 h 90"/>
                <a:gd name="T90" fmla="*/ 26 w 30"/>
                <a:gd name="T91" fmla="*/ 34 h 90"/>
                <a:gd name="T92" fmla="*/ 26 w 30"/>
                <a:gd name="T93" fmla="*/ 34 h 90"/>
                <a:gd name="T94" fmla="*/ 26 w 30"/>
                <a:gd name="T95" fmla="*/ 42 h 90"/>
                <a:gd name="T96" fmla="*/ 26 w 30"/>
                <a:gd name="T97" fmla="*/ 48 h 90"/>
                <a:gd name="T98" fmla="*/ 26 w 30"/>
                <a:gd name="T99" fmla="*/ 6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 h="90">
                  <a:moveTo>
                    <a:pt x="26" y="64"/>
                  </a:moveTo>
                  <a:lnTo>
                    <a:pt x="26" y="64"/>
                  </a:lnTo>
                  <a:lnTo>
                    <a:pt x="26" y="64"/>
                  </a:lnTo>
                  <a:lnTo>
                    <a:pt x="26" y="68"/>
                  </a:lnTo>
                  <a:lnTo>
                    <a:pt x="26" y="68"/>
                  </a:lnTo>
                  <a:lnTo>
                    <a:pt x="26" y="70"/>
                  </a:lnTo>
                  <a:lnTo>
                    <a:pt x="26" y="70"/>
                  </a:lnTo>
                  <a:lnTo>
                    <a:pt x="26" y="74"/>
                  </a:lnTo>
                  <a:lnTo>
                    <a:pt x="26" y="74"/>
                  </a:lnTo>
                  <a:lnTo>
                    <a:pt x="26" y="74"/>
                  </a:lnTo>
                  <a:lnTo>
                    <a:pt x="26" y="74"/>
                  </a:lnTo>
                  <a:lnTo>
                    <a:pt x="26" y="78"/>
                  </a:lnTo>
                  <a:lnTo>
                    <a:pt x="26" y="78"/>
                  </a:lnTo>
                  <a:lnTo>
                    <a:pt x="26" y="78"/>
                  </a:lnTo>
                  <a:lnTo>
                    <a:pt x="26" y="78"/>
                  </a:lnTo>
                  <a:lnTo>
                    <a:pt x="26" y="78"/>
                  </a:lnTo>
                  <a:lnTo>
                    <a:pt x="26" y="78"/>
                  </a:lnTo>
                  <a:lnTo>
                    <a:pt x="26" y="78"/>
                  </a:lnTo>
                  <a:lnTo>
                    <a:pt x="30" y="82"/>
                  </a:lnTo>
                  <a:lnTo>
                    <a:pt x="30" y="82"/>
                  </a:lnTo>
                  <a:lnTo>
                    <a:pt x="30" y="86"/>
                  </a:lnTo>
                  <a:lnTo>
                    <a:pt x="30" y="86"/>
                  </a:lnTo>
                  <a:lnTo>
                    <a:pt x="30" y="86"/>
                  </a:lnTo>
                  <a:lnTo>
                    <a:pt x="26" y="86"/>
                  </a:lnTo>
                  <a:lnTo>
                    <a:pt x="26" y="86"/>
                  </a:lnTo>
                  <a:lnTo>
                    <a:pt x="26" y="86"/>
                  </a:lnTo>
                  <a:lnTo>
                    <a:pt x="26" y="86"/>
                  </a:lnTo>
                  <a:lnTo>
                    <a:pt x="26" y="86"/>
                  </a:lnTo>
                  <a:lnTo>
                    <a:pt x="26" y="86"/>
                  </a:lnTo>
                  <a:lnTo>
                    <a:pt x="24" y="86"/>
                  </a:lnTo>
                  <a:lnTo>
                    <a:pt x="24" y="86"/>
                  </a:lnTo>
                  <a:lnTo>
                    <a:pt x="24" y="86"/>
                  </a:lnTo>
                  <a:lnTo>
                    <a:pt x="24" y="90"/>
                  </a:lnTo>
                  <a:lnTo>
                    <a:pt x="24" y="86"/>
                  </a:lnTo>
                  <a:lnTo>
                    <a:pt x="24" y="86"/>
                  </a:lnTo>
                  <a:lnTo>
                    <a:pt x="20" y="86"/>
                  </a:lnTo>
                  <a:lnTo>
                    <a:pt x="20" y="86"/>
                  </a:lnTo>
                  <a:lnTo>
                    <a:pt x="20" y="86"/>
                  </a:lnTo>
                  <a:lnTo>
                    <a:pt x="20" y="82"/>
                  </a:lnTo>
                  <a:lnTo>
                    <a:pt x="16" y="82"/>
                  </a:lnTo>
                  <a:lnTo>
                    <a:pt x="16" y="82"/>
                  </a:lnTo>
                  <a:lnTo>
                    <a:pt x="16" y="82"/>
                  </a:lnTo>
                  <a:lnTo>
                    <a:pt x="16" y="82"/>
                  </a:lnTo>
                  <a:lnTo>
                    <a:pt x="16" y="82"/>
                  </a:lnTo>
                  <a:lnTo>
                    <a:pt x="16" y="82"/>
                  </a:lnTo>
                  <a:lnTo>
                    <a:pt x="16" y="78"/>
                  </a:lnTo>
                  <a:lnTo>
                    <a:pt x="16" y="78"/>
                  </a:lnTo>
                  <a:lnTo>
                    <a:pt x="16" y="78"/>
                  </a:lnTo>
                  <a:lnTo>
                    <a:pt x="16" y="78"/>
                  </a:lnTo>
                  <a:lnTo>
                    <a:pt x="12" y="78"/>
                  </a:lnTo>
                  <a:lnTo>
                    <a:pt x="12" y="78"/>
                  </a:lnTo>
                  <a:lnTo>
                    <a:pt x="12" y="78"/>
                  </a:lnTo>
                  <a:lnTo>
                    <a:pt x="12" y="78"/>
                  </a:lnTo>
                  <a:lnTo>
                    <a:pt x="12" y="74"/>
                  </a:lnTo>
                  <a:lnTo>
                    <a:pt x="12" y="74"/>
                  </a:lnTo>
                  <a:lnTo>
                    <a:pt x="12" y="70"/>
                  </a:lnTo>
                  <a:lnTo>
                    <a:pt x="12" y="70"/>
                  </a:lnTo>
                  <a:lnTo>
                    <a:pt x="12" y="68"/>
                  </a:lnTo>
                  <a:lnTo>
                    <a:pt x="12" y="68"/>
                  </a:lnTo>
                  <a:lnTo>
                    <a:pt x="12" y="68"/>
                  </a:lnTo>
                  <a:lnTo>
                    <a:pt x="12" y="68"/>
                  </a:lnTo>
                  <a:lnTo>
                    <a:pt x="12" y="68"/>
                  </a:lnTo>
                  <a:lnTo>
                    <a:pt x="12" y="68"/>
                  </a:lnTo>
                  <a:lnTo>
                    <a:pt x="12" y="64"/>
                  </a:lnTo>
                  <a:lnTo>
                    <a:pt x="12" y="64"/>
                  </a:lnTo>
                  <a:lnTo>
                    <a:pt x="12" y="64"/>
                  </a:lnTo>
                  <a:lnTo>
                    <a:pt x="12" y="64"/>
                  </a:lnTo>
                  <a:lnTo>
                    <a:pt x="12" y="64"/>
                  </a:lnTo>
                  <a:lnTo>
                    <a:pt x="12" y="60"/>
                  </a:lnTo>
                  <a:lnTo>
                    <a:pt x="12" y="56"/>
                  </a:lnTo>
                  <a:lnTo>
                    <a:pt x="12" y="52"/>
                  </a:lnTo>
                  <a:lnTo>
                    <a:pt x="12" y="52"/>
                  </a:lnTo>
                  <a:lnTo>
                    <a:pt x="12" y="52"/>
                  </a:lnTo>
                  <a:lnTo>
                    <a:pt x="16" y="52"/>
                  </a:lnTo>
                  <a:lnTo>
                    <a:pt x="16" y="52"/>
                  </a:lnTo>
                  <a:lnTo>
                    <a:pt x="16" y="48"/>
                  </a:lnTo>
                  <a:lnTo>
                    <a:pt x="16" y="48"/>
                  </a:lnTo>
                  <a:lnTo>
                    <a:pt x="16" y="48"/>
                  </a:lnTo>
                  <a:lnTo>
                    <a:pt x="12" y="48"/>
                  </a:lnTo>
                  <a:lnTo>
                    <a:pt x="12" y="48"/>
                  </a:lnTo>
                  <a:lnTo>
                    <a:pt x="12" y="44"/>
                  </a:lnTo>
                  <a:lnTo>
                    <a:pt x="12" y="44"/>
                  </a:lnTo>
                  <a:lnTo>
                    <a:pt x="12" y="44"/>
                  </a:lnTo>
                  <a:lnTo>
                    <a:pt x="8" y="42"/>
                  </a:lnTo>
                  <a:lnTo>
                    <a:pt x="8" y="42"/>
                  </a:lnTo>
                  <a:lnTo>
                    <a:pt x="12" y="42"/>
                  </a:lnTo>
                  <a:lnTo>
                    <a:pt x="12" y="42"/>
                  </a:lnTo>
                  <a:lnTo>
                    <a:pt x="12" y="42"/>
                  </a:lnTo>
                  <a:lnTo>
                    <a:pt x="12" y="42"/>
                  </a:lnTo>
                  <a:lnTo>
                    <a:pt x="12" y="42"/>
                  </a:lnTo>
                  <a:lnTo>
                    <a:pt x="12" y="38"/>
                  </a:lnTo>
                  <a:lnTo>
                    <a:pt x="12" y="38"/>
                  </a:lnTo>
                  <a:lnTo>
                    <a:pt x="12" y="34"/>
                  </a:lnTo>
                  <a:lnTo>
                    <a:pt x="12" y="34"/>
                  </a:lnTo>
                  <a:lnTo>
                    <a:pt x="12" y="34"/>
                  </a:lnTo>
                  <a:lnTo>
                    <a:pt x="12" y="30"/>
                  </a:lnTo>
                  <a:lnTo>
                    <a:pt x="12" y="30"/>
                  </a:lnTo>
                  <a:lnTo>
                    <a:pt x="12" y="30"/>
                  </a:lnTo>
                  <a:lnTo>
                    <a:pt x="12" y="30"/>
                  </a:lnTo>
                  <a:lnTo>
                    <a:pt x="12" y="30"/>
                  </a:lnTo>
                  <a:lnTo>
                    <a:pt x="8" y="30"/>
                  </a:lnTo>
                  <a:lnTo>
                    <a:pt x="8" y="30"/>
                  </a:lnTo>
                  <a:lnTo>
                    <a:pt x="8" y="30"/>
                  </a:lnTo>
                  <a:lnTo>
                    <a:pt x="8" y="30"/>
                  </a:lnTo>
                  <a:lnTo>
                    <a:pt x="8" y="30"/>
                  </a:lnTo>
                  <a:lnTo>
                    <a:pt x="8" y="30"/>
                  </a:lnTo>
                  <a:lnTo>
                    <a:pt x="8" y="30"/>
                  </a:lnTo>
                  <a:lnTo>
                    <a:pt x="8" y="26"/>
                  </a:lnTo>
                  <a:lnTo>
                    <a:pt x="8" y="26"/>
                  </a:lnTo>
                  <a:lnTo>
                    <a:pt x="8" y="18"/>
                  </a:lnTo>
                  <a:lnTo>
                    <a:pt x="12" y="18"/>
                  </a:lnTo>
                  <a:lnTo>
                    <a:pt x="12" y="18"/>
                  </a:lnTo>
                  <a:lnTo>
                    <a:pt x="8" y="18"/>
                  </a:lnTo>
                  <a:lnTo>
                    <a:pt x="8" y="18"/>
                  </a:lnTo>
                  <a:lnTo>
                    <a:pt x="8" y="18"/>
                  </a:lnTo>
                  <a:lnTo>
                    <a:pt x="8" y="18"/>
                  </a:lnTo>
                  <a:lnTo>
                    <a:pt x="8" y="16"/>
                  </a:lnTo>
                  <a:lnTo>
                    <a:pt x="8" y="16"/>
                  </a:lnTo>
                  <a:lnTo>
                    <a:pt x="8" y="16"/>
                  </a:lnTo>
                  <a:lnTo>
                    <a:pt x="8" y="16"/>
                  </a:lnTo>
                  <a:lnTo>
                    <a:pt x="4" y="12"/>
                  </a:lnTo>
                  <a:lnTo>
                    <a:pt x="4" y="12"/>
                  </a:lnTo>
                  <a:lnTo>
                    <a:pt x="4" y="12"/>
                  </a:lnTo>
                  <a:lnTo>
                    <a:pt x="4" y="12"/>
                  </a:lnTo>
                  <a:lnTo>
                    <a:pt x="4" y="12"/>
                  </a:lnTo>
                  <a:lnTo>
                    <a:pt x="4" y="8"/>
                  </a:lnTo>
                  <a:lnTo>
                    <a:pt x="4" y="8"/>
                  </a:lnTo>
                  <a:lnTo>
                    <a:pt x="4" y="8"/>
                  </a:lnTo>
                  <a:lnTo>
                    <a:pt x="4" y="8"/>
                  </a:lnTo>
                  <a:lnTo>
                    <a:pt x="4" y="4"/>
                  </a:lnTo>
                  <a:lnTo>
                    <a:pt x="4" y="4"/>
                  </a:lnTo>
                  <a:lnTo>
                    <a:pt x="4" y="4"/>
                  </a:lnTo>
                  <a:lnTo>
                    <a:pt x="4" y="0"/>
                  </a:lnTo>
                  <a:lnTo>
                    <a:pt x="4" y="0"/>
                  </a:lnTo>
                  <a:lnTo>
                    <a:pt x="4" y="4"/>
                  </a:lnTo>
                  <a:lnTo>
                    <a:pt x="4" y="4"/>
                  </a:lnTo>
                  <a:lnTo>
                    <a:pt x="0" y="0"/>
                  </a:lnTo>
                  <a:lnTo>
                    <a:pt x="0" y="0"/>
                  </a:lnTo>
                  <a:lnTo>
                    <a:pt x="0" y="0"/>
                  </a:lnTo>
                  <a:lnTo>
                    <a:pt x="4" y="0"/>
                  </a:lnTo>
                  <a:lnTo>
                    <a:pt x="4" y="0"/>
                  </a:lnTo>
                  <a:lnTo>
                    <a:pt x="8" y="4"/>
                  </a:lnTo>
                  <a:lnTo>
                    <a:pt x="8" y="4"/>
                  </a:lnTo>
                  <a:lnTo>
                    <a:pt x="12" y="4"/>
                  </a:lnTo>
                  <a:lnTo>
                    <a:pt x="12" y="4"/>
                  </a:lnTo>
                  <a:lnTo>
                    <a:pt x="12" y="4"/>
                  </a:lnTo>
                  <a:lnTo>
                    <a:pt x="12" y="4"/>
                  </a:lnTo>
                  <a:lnTo>
                    <a:pt x="12" y="4"/>
                  </a:lnTo>
                  <a:lnTo>
                    <a:pt x="16" y="4"/>
                  </a:lnTo>
                  <a:lnTo>
                    <a:pt x="16" y="4"/>
                  </a:lnTo>
                  <a:lnTo>
                    <a:pt x="16" y="4"/>
                  </a:lnTo>
                  <a:lnTo>
                    <a:pt x="16" y="4"/>
                  </a:lnTo>
                  <a:lnTo>
                    <a:pt x="16" y="4"/>
                  </a:lnTo>
                  <a:lnTo>
                    <a:pt x="16" y="8"/>
                  </a:lnTo>
                  <a:lnTo>
                    <a:pt x="16" y="8"/>
                  </a:lnTo>
                  <a:lnTo>
                    <a:pt x="16" y="8"/>
                  </a:lnTo>
                  <a:lnTo>
                    <a:pt x="16" y="8"/>
                  </a:lnTo>
                  <a:lnTo>
                    <a:pt x="16" y="8"/>
                  </a:lnTo>
                  <a:lnTo>
                    <a:pt x="16" y="8"/>
                  </a:lnTo>
                  <a:lnTo>
                    <a:pt x="16" y="12"/>
                  </a:lnTo>
                  <a:lnTo>
                    <a:pt x="16" y="12"/>
                  </a:lnTo>
                  <a:lnTo>
                    <a:pt x="16" y="12"/>
                  </a:lnTo>
                  <a:lnTo>
                    <a:pt x="16" y="12"/>
                  </a:lnTo>
                  <a:lnTo>
                    <a:pt x="16" y="12"/>
                  </a:lnTo>
                  <a:lnTo>
                    <a:pt x="16" y="16"/>
                  </a:lnTo>
                  <a:lnTo>
                    <a:pt x="20" y="18"/>
                  </a:lnTo>
                  <a:lnTo>
                    <a:pt x="20" y="18"/>
                  </a:lnTo>
                  <a:lnTo>
                    <a:pt x="20" y="18"/>
                  </a:lnTo>
                  <a:lnTo>
                    <a:pt x="24" y="18"/>
                  </a:lnTo>
                  <a:lnTo>
                    <a:pt x="24" y="18"/>
                  </a:lnTo>
                  <a:lnTo>
                    <a:pt x="24" y="22"/>
                  </a:lnTo>
                  <a:lnTo>
                    <a:pt x="24" y="22"/>
                  </a:lnTo>
                  <a:lnTo>
                    <a:pt x="24" y="26"/>
                  </a:lnTo>
                  <a:lnTo>
                    <a:pt x="24" y="26"/>
                  </a:lnTo>
                  <a:lnTo>
                    <a:pt x="24" y="30"/>
                  </a:lnTo>
                  <a:lnTo>
                    <a:pt x="24" y="30"/>
                  </a:lnTo>
                  <a:lnTo>
                    <a:pt x="24" y="30"/>
                  </a:lnTo>
                  <a:lnTo>
                    <a:pt x="24" y="30"/>
                  </a:lnTo>
                  <a:lnTo>
                    <a:pt x="24" y="30"/>
                  </a:lnTo>
                  <a:lnTo>
                    <a:pt x="24" y="30"/>
                  </a:lnTo>
                  <a:lnTo>
                    <a:pt x="24" y="34"/>
                  </a:lnTo>
                  <a:lnTo>
                    <a:pt x="24" y="34"/>
                  </a:lnTo>
                  <a:lnTo>
                    <a:pt x="24" y="34"/>
                  </a:lnTo>
                  <a:lnTo>
                    <a:pt x="26" y="34"/>
                  </a:lnTo>
                  <a:lnTo>
                    <a:pt x="26" y="34"/>
                  </a:lnTo>
                  <a:lnTo>
                    <a:pt x="26" y="34"/>
                  </a:lnTo>
                  <a:lnTo>
                    <a:pt x="26" y="34"/>
                  </a:lnTo>
                  <a:lnTo>
                    <a:pt x="26" y="34"/>
                  </a:lnTo>
                  <a:lnTo>
                    <a:pt x="26" y="38"/>
                  </a:lnTo>
                  <a:lnTo>
                    <a:pt x="26" y="38"/>
                  </a:lnTo>
                  <a:lnTo>
                    <a:pt x="26" y="42"/>
                  </a:lnTo>
                  <a:lnTo>
                    <a:pt x="26" y="42"/>
                  </a:lnTo>
                  <a:lnTo>
                    <a:pt x="26" y="44"/>
                  </a:lnTo>
                  <a:lnTo>
                    <a:pt x="26" y="48"/>
                  </a:lnTo>
                  <a:lnTo>
                    <a:pt x="26" y="48"/>
                  </a:lnTo>
                  <a:lnTo>
                    <a:pt x="26" y="48"/>
                  </a:lnTo>
                  <a:lnTo>
                    <a:pt x="26" y="56"/>
                  </a:lnTo>
                  <a:lnTo>
                    <a:pt x="26" y="60"/>
                  </a:lnTo>
                  <a:lnTo>
                    <a:pt x="26" y="64"/>
                  </a:lnTo>
                  <a:lnTo>
                    <a:pt x="26" y="64"/>
                  </a:lnTo>
                  <a:lnTo>
                    <a:pt x="26" y="64"/>
                  </a:lnTo>
                  <a:lnTo>
                    <a:pt x="26" y="64"/>
                  </a:lnTo>
                  <a:lnTo>
                    <a:pt x="26" y="6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94" name="Freeform 173">
              <a:extLst>
                <a:ext uri="{FF2B5EF4-FFF2-40B4-BE49-F238E27FC236}">
                  <a16:creationId xmlns:a16="http://schemas.microsoft.com/office/drawing/2014/main" id="{F496110A-DFB5-3AB0-29B7-B60C9DD56FAD}"/>
                </a:ext>
              </a:extLst>
            </p:cNvPr>
            <p:cNvSpPr>
              <a:spLocks noEditPoints="1"/>
            </p:cNvSpPr>
            <p:nvPr/>
          </p:nvSpPr>
          <p:spPr bwMode="auto">
            <a:xfrm>
              <a:off x="4559300" y="3508443"/>
              <a:ext cx="95250" cy="215900"/>
            </a:xfrm>
            <a:custGeom>
              <a:avLst/>
              <a:gdLst>
                <a:gd name="T0" fmla="*/ 40 w 60"/>
                <a:gd name="T1" fmla="*/ 12 h 136"/>
                <a:gd name="T2" fmla="*/ 44 w 60"/>
                <a:gd name="T3" fmla="*/ 12 h 136"/>
                <a:gd name="T4" fmla="*/ 44 w 60"/>
                <a:gd name="T5" fmla="*/ 8 h 136"/>
                <a:gd name="T6" fmla="*/ 48 w 60"/>
                <a:gd name="T7" fmla="*/ 8 h 136"/>
                <a:gd name="T8" fmla="*/ 48 w 60"/>
                <a:gd name="T9" fmla="*/ 14 h 136"/>
                <a:gd name="T10" fmla="*/ 48 w 60"/>
                <a:gd name="T11" fmla="*/ 18 h 136"/>
                <a:gd name="T12" fmla="*/ 44 w 60"/>
                <a:gd name="T13" fmla="*/ 18 h 136"/>
                <a:gd name="T14" fmla="*/ 44 w 60"/>
                <a:gd name="T15" fmla="*/ 30 h 136"/>
                <a:gd name="T16" fmla="*/ 48 w 60"/>
                <a:gd name="T17" fmla="*/ 34 h 136"/>
                <a:gd name="T18" fmla="*/ 52 w 60"/>
                <a:gd name="T19" fmla="*/ 34 h 136"/>
                <a:gd name="T20" fmla="*/ 52 w 60"/>
                <a:gd name="T21" fmla="*/ 42 h 136"/>
                <a:gd name="T22" fmla="*/ 48 w 60"/>
                <a:gd name="T23" fmla="*/ 52 h 136"/>
                <a:gd name="T24" fmla="*/ 44 w 60"/>
                <a:gd name="T25" fmla="*/ 56 h 136"/>
                <a:gd name="T26" fmla="*/ 38 w 60"/>
                <a:gd name="T27" fmla="*/ 60 h 136"/>
                <a:gd name="T28" fmla="*/ 38 w 60"/>
                <a:gd name="T29" fmla="*/ 64 h 136"/>
                <a:gd name="T30" fmla="*/ 40 w 60"/>
                <a:gd name="T31" fmla="*/ 72 h 136"/>
                <a:gd name="T32" fmla="*/ 44 w 60"/>
                <a:gd name="T33" fmla="*/ 72 h 136"/>
                <a:gd name="T34" fmla="*/ 48 w 60"/>
                <a:gd name="T35" fmla="*/ 74 h 136"/>
                <a:gd name="T36" fmla="*/ 52 w 60"/>
                <a:gd name="T37" fmla="*/ 72 h 136"/>
                <a:gd name="T38" fmla="*/ 52 w 60"/>
                <a:gd name="T39" fmla="*/ 74 h 136"/>
                <a:gd name="T40" fmla="*/ 56 w 60"/>
                <a:gd name="T41" fmla="*/ 78 h 136"/>
                <a:gd name="T42" fmla="*/ 60 w 60"/>
                <a:gd name="T43" fmla="*/ 82 h 136"/>
                <a:gd name="T44" fmla="*/ 60 w 60"/>
                <a:gd name="T45" fmla="*/ 90 h 136"/>
                <a:gd name="T46" fmla="*/ 60 w 60"/>
                <a:gd name="T47" fmla="*/ 94 h 136"/>
                <a:gd name="T48" fmla="*/ 48 w 60"/>
                <a:gd name="T49" fmla="*/ 102 h 136"/>
                <a:gd name="T50" fmla="*/ 44 w 60"/>
                <a:gd name="T51" fmla="*/ 106 h 136"/>
                <a:gd name="T52" fmla="*/ 38 w 60"/>
                <a:gd name="T53" fmla="*/ 108 h 136"/>
                <a:gd name="T54" fmla="*/ 40 w 60"/>
                <a:gd name="T55" fmla="*/ 124 h 136"/>
                <a:gd name="T56" fmla="*/ 34 w 60"/>
                <a:gd name="T57" fmla="*/ 132 h 136"/>
                <a:gd name="T58" fmla="*/ 30 w 60"/>
                <a:gd name="T59" fmla="*/ 124 h 136"/>
                <a:gd name="T60" fmla="*/ 22 w 60"/>
                <a:gd name="T61" fmla="*/ 102 h 136"/>
                <a:gd name="T62" fmla="*/ 14 w 60"/>
                <a:gd name="T63" fmla="*/ 90 h 136"/>
                <a:gd name="T64" fmla="*/ 10 w 60"/>
                <a:gd name="T65" fmla="*/ 82 h 136"/>
                <a:gd name="T66" fmla="*/ 4 w 60"/>
                <a:gd name="T67" fmla="*/ 78 h 136"/>
                <a:gd name="T68" fmla="*/ 4 w 60"/>
                <a:gd name="T69" fmla="*/ 68 h 136"/>
                <a:gd name="T70" fmla="*/ 4 w 60"/>
                <a:gd name="T71" fmla="*/ 64 h 136"/>
                <a:gd name="T72" fmla="*/ 4 w 60"/>
                <a:gd name="T73" fmla="*/ 60 h 136"/>
                <a:gd name="T74" fmla="*/ 10 w 60"/>
                <a:gd name="T75" fmla="*/ 52 h 136"/>
                <a:gd name="T76" fmla="*/ 10 w 60"/>
                <a:gd name="T77" fmla="*/ 48 h 136"/>
                <a:gd name="T78" fmla="*/ 14 w 60"/>
                <a:gd name="T79" fmla="*/ 42 h 136"/>
                <a:gd name="T80" fmla="*/ 14 w 60"/>
                <a:gd name="T81" fmla="*/ 34 h 136"/>
                <a:gd name="T82" fmla="*/ 10 w 60"/>
                <a:gd name="T83" fmla="*/ 30 h 136"/>
                <a:gd name="T84" fmla="*/ 14 w 60"/>
                <a:gd name="T85" fmla="*/ 22 h 136"/>
                <a:gd name="T86" fmla="*/ 10 w 60"/>
                <a:gd name="T87" fmla="*/ 14 h 136"/>
                <a:gd name="T88" fmla="*/ 10 w 60"/>
                <a:gd name="T89" fmla="*/ 14 h 136"/>
                <a:gd name="T90" fmla="*/ 18 w 60"/>
                <a:gd name="T91" fmla="*/ 8 h 136"/>
                <a:gd name="T92" fmla="*/ 22 w 60"/>
                <a:gd name="T93" fmla="*/ 8 h 136"/>
                <a:gd name="T94" fmla="*/ 22 w 60"/>
                <a:gd name="T95" fmla="*/ 4 h 136"/>
                <a:gd name="T96" fmla="*/ 34 w 60"/>
                <a:gd name="T97" fmla="*/ 0 h 136"/>
                <a:gd name="T98" fmla="*/ 34 w 60"/>
                <a:gd name="T99" fmla="*/ 4 h 136"/>
                <a:gd name="T100" fmla="*/ 40 w 60"/>
                <a:gd name="T101" fmla="*/ 4 h 136"/>
                <a:gd name="T102" fmla="*/ 40 w 60"/>
                <a:gd name="T103" fmla="*/ 8 h 136"/>
                <a:gd name="T104" fmla="*/ 52 w 60"/>
                <a:gd name="T105" fmla="*/ 52 h 136"/>
                <a:gd name="T106" fmla="*/ 56 w 60"/>
                <a:gd name="T107" fmla="*/ 48 h 136"/>
                <a:gd name="T108" fmla="*/ 52 w 60"/>
                <a:gd name="T109" fmla="*/ 52 h 136"/>
                <a:gd name="T110" fmla="*/ 48 w 60"/>
                <a:gd name="T111" fmla="*/ 68 h 136"/>
                <a:gd name="T112" fmla="*/ 48 w 60"/>
                <a:gd name="T113" fmla="*/ 68 h 136"/>
                <a:gd name="T114" fmla="*/ 48 w 60"/>
                <a:gd name="T115" fmla="*/ 68 h 136"/>
                <a:gd name="T116" fmla="*/ 52 w 60"/>
                <a:gd name="T117" fmla="*/ 68 h 136"/>
                <a:gd name="T118" fmla="*/ 48 w 60"/>
                <a:gd name="T119" fmla="*/ 7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 h="136">
                  <a:moveTo>
                    <a:pt x="40" y="8"/>
                  </a:moveTo>
                  <a:lnTo>
                    <a:pt x="40" y="8"/>
                  </a:lnTo>
                  <a:lnTo>
                    <a:pt x="40" y="12"/>
                  </a:lnTo>
                  <a:lnTo>
                    <a:pt x="40" y="12"/>
                  </a:lnTo>
                  <a:lnTo>
                    <a:pt x="40" y="12"/>
                  </a:lnTo>
                  <a:lnTo>
                    <a:pt x="40" y="12"/>
                  </a:lnTo>
                  <a:lnTo>
                    <a:pt x="40" y="12"/>
                  </a:lnTo>
                  <a:lnTo>
                    <a:pt x="40" y="12"/>
                  </a:lnTo>
                  <a:lnTo>
                    <a:pt x="40" y="12"/>
                  </a:lnTo>
                  <a:lnTo>
                    <a:pt x="40" y="12"/>
                  </a:lnTo>
                  <a:lnTo>
                    <a:pt x="40" y="12"/>
                  </a:lnTo>
                  <a:lnTo>
                    <a:pt x="40" y="12"/>
                  </a:lnTo>
                  <a:lnTo>
                    <a:pt x="40" y="12"/>
                  </a:lnTo>
                  <a:lnTo>
                    <a:pt x="44" y="12"/>
                  </a:lnTo>
                  <a:lnTo>
                    <a:pt x="44" y="12"/>
                  </a:lnTo>
                  <a:lnTo>
                    <a:pt x="44" y="12"/>
                  </a:lnTo>
                  <a:lnTo>
                    <a:pt x="44" y="12"/>
                  </a:lnTo>
                  <a:lnTo>
                    <a:pt x="44" y="12"/>
                  </a:lnTo>
                  <a:lnTo>
                    <a:pt x="44" y="12"/>
                  </a:lnTo>
                  <a:lnTo>
                    <a:pt x="44" y="12"/>
                  </a:lnTo>
                  <a:lnTo>
                    <a:pt x="44" y="8"/>
                  </a:lnTo>
                  <a:lnTo>
                    <a:pt x="44" y="8"/>
                  </a:lnTo>
                  <a:lnTo>
                    <a:pt x="44" y="8"/>
                  </a:lnTo>
                  <a:lnTo>
                    <a:pt x="48" y="8"/>
                  </a:lnTo>
                  <a:lnTo>
                    <a:pt x="48" y="8"/>
                  </a:lnTo>
                  <a:lnTo>
                    <a:pt x="48" y="8"/>
                  </a:lnTo>
                  <a:lnTo>
                    <a:pt x="48" y="8"/>
                  </a:lnTo>
                  <a:lnTo>
                    <a:pt x="48" y="8"/>
                  </a:lnTo>
                  <a:lnTo>
                    <a:pt x="52" y="4"/>
                  </a:lnTo>
                  <a:lnTo>
                    <a:pt x="52" y="8"/>
                  </a:lnTo>
                  <a:lnTo>
                    <a:pt x="52" y="8"/>
                  </a:lnTo>
                  <a:lnTo>
                    <a:pt x="52" y="12"/>
                  </a:lnTo>
                  <a:lnTo>
                    <a:pt x="52" y="12"/>
                  </a:lnTo>
                  <a:lnTo>
                    <a:pt x="52" y="12"/>
                  </a:lnTo>
                  <a:lnTo>
                    <a:pt x="48" y="14"/>
                  </a:lnTo>
                  <a:lnTo>
                    <a:pt x="48" y="14"/>
                  </a:lnTo>
                  <a:lnTo>
                    <a:pt x="48" y="14"/>
                  </a:lnTo>
                  <a:lnTo>
                    <a:pt x="48" y="14"/>
                  </a:lnTo>
                  <a:lnTo>
                    <a:pt x="48" y="14"/>
                  </a:lnTo>
                  <a:lnTo>
                    <a:pt x="48" y="18"/>
                  </a:lnTo>
                  <a:lnTo>
                    <a:pt x="48" y="18"/>
                  </a:lnTo>
                  <a:lnTo>
                    <a:pt x="48" y="18"/>
                  </a:lnTo>
                  <a:lnTo>
                    <a:pt x="44" y="18"/>
                  </a:lnTo>
                  <a:lnTo>
                    <a:pt x="44" y="18"/>
                  </a:lnTo>
                  <a:lnTo>
                    <a:pt x="44" y="18"/>
                  </a:lnTo>
                  <a:lnTo>
                    <a:pt x="44" y="18"/>
                  </a:lnTo>
                  <a:lnTo>
                    <a:pt x="44" y="18"/>
                  </a:lnTo>
                  <a:lnTo>
                    <a:pt x="44" y="18"/>
                  </a:lnTo>
                  <a:lnTo>
                    <a:pt x="44" y="18"/>
                  </a:lnTo>
                  <a:lnTo>
                    <a:pt x="44" y="22"/>
                  </a:lnTo>
                  <a:lnTo>
                    <a:pt x="44" y="22"/>
                  </a:lnTo>
                  <a:lnTo>
                    <a:pt x="44" y="22"/>
                  </a:lnTo>
                  <a:lnTo>
                    <a:pt x="44" y="26"/>
                  </a:lnTo>
                  <a:lnTo>
                    <a:pt x="44" y="26"/>
                  </a:lnTo>
                  <a:lnTo>
                    <a:pt x="44" y="30"/>
                  </a:lnTo>
                  <a:lnTo>
                    <a:pt x="44" y="30"/>
                  </a:lnTo>
                  <a:lnTo>
                    <a:pt x="48" y="30"/>
                  </a:lnTo>
                  <a:lnTo>
                    <a:pt x="48" y="30"/>
                  </a:lnTo>
                  <a:lnTo>
                    <a:pt x="48" y="30"/>
                  </a:lnTo>
                  <a:lnTo>
                    <a:pt x="48" y="30"/>
                  </a:lnTo>
                  <a:lnTo>
                    <a:pt x="48" y="30"/>
                  </a:lnTo>
                  <a:lnTo>
                    <a:pt x="48" y="34"/>
                  </a:lnTo>
                  <a:lnTo>
                    <a:pt x="48" y="34"/>
                  </a:lnTo>
                  <a:lnTo>
                    <a:pt x="48" y="34"/>
                  </a:lnTo>
                  <a:lnTo>
                    <a:pt x="52" y="34"/>
                  </a:lnTo>
                  <a:lnTo>
                    <a:pt x="52" y="34"/>
                  </a:lnTo>
                  <a:lnTo>
                    <a:pt x="52" y="34"/>
                  </a:lnTo>
                  <a:lnTo>
                    <a:pt x="52" y="34"/>
                  </a:lnTo>
                  <a:lnTo>
                    <a:pt x="52" y="34"/>
                  </a:lnTo>
                  <a:lnTo>
                    <a:pt x="52" y="34"/>
                  </a:lnTo>
                  <a:lnTo>
                    <a:pt x="52" y="38"/>
                  </a:lnTo>
                  <a:lnTo>
                    <a:pt x="52" y="38"/>
                  </a:lnTo>
                  <a:lnTo>
                    <a:pt x="52" y="38"/>
                  </a:lnTo>
                  <a:lnTo>
                    <a:pt x="52" y="42"/>
                  </a:lnTo>
                  <a:lnTo>
                    <a:pt x="52" y="42"/>
                  </a:lnTo>
                  <a:lnTo>
                    <a:pt x="52" y="42"/>
                  </a:lnTo>
                  <a:lnTo>
                    <a:pt x="52" y="42"/>
                  </a:lnTo>
                  <a:lnTo>
                    <a:pt x="52" y="42"/>
                  </a:lnTo>
                  <a:lnTo>
                    <a:pt x="52" y="42"/>
                  </a:lnTo>
                  <a:lnTo>
                    <a:pt x="52" y="44"/>
                  </a:lnTo>
                  <a:lnTo>
                    <a:pt x="52" y="44"/>
                  </a:lnTo>
                  <a:lnTo>
                    <a:pt x="48" y="48"/>
                  </a:lnTo>
                  <a:lnTo>
                    <a:pt x="48" y="48"/>
                  </a:lnTo>
                  <a:lnTo>
                    <a:pt x="48" y="52"/>
                  </a:lnTo>
                  <a:lnTo>
                    <a:pt x="48" y="52"/>
                  </a:lnTo>
                  <a:lnTo>
                    <a:pt x="48" y="52"/>
                  </a:lnTo>
                  <a:lnTo>
                    <a:pt x="44" y="52"/>
                  </a:lnTo>
                  <a:lnTo>
                    <a:pt x="44" y="52"/>
                  </a:lnTo>
                  <a:lnTo>
                    <a:pt x="44" y="52"/>
                  </a:lnTo>
                  <a:lnTo>
                    <a:pt x="44" y="52"/>
                  </a:lnTo>
                  <a:lnTo>
                    <a:pt x="44" y="56"/>
                  </a:lnTo>
                  <a:lnTo>
                    <a:pt x="40" y="56"/>
                  </a:lnTo>
                  <a:lnTo>
                    <a:pt x="40" y="56"/>
                  </a:lnTo>
                  <a:lnTo>
                    <a:pt x="40" y="56"/>
                  </a:lnTo>
                  <a:lnTo>
                    <a:pt x="40" y="56"/>
                  </a:lnTo>
                  <a:lnTo>
                    <a:pt x="38" y="56"/>
                  </a:lnTo>
                  <a:lnTo>
                    <a:pt x="38" y="60"/>
                  </a:lnTo>
                  <a:lnTo>
                    <a:pt x="38" y="60"/>
                  </a:lnTo>
                  <a:lnTo>
                    <a:pt x="38" y="60"/>
                  </a:lnTo>
                  <a:lnTo>
                    <a:pt x="38" y="60"/>
                  </a:lnTo>
                  <a:lnTo>
                    <a:pt x="38" y="60"/>
                  </a:lnTo>
                  <a:lnTo>
                    <a:pt x="38" y="64"/>
                  </a:lnTo>
                  <a:lnTo>
                    <a:pt x="38" y="64"/>
                  </a:lnTo>
                  <a:lnTo>
                    <a:pt x="38" y="64"/>
                  </a:lnTo>
                  <a:lnTo>
                    <a:pt x="38" y="64"/>
                  </a:lnTo>
                  <a:lnTo>
                    <a:pt x="38" y="64"/>
                  </a:lnTo>
                  <a:lnTo>
                    <a:pt x="38" y="64"/>
                  </a:lnTo>
                  <a:lnTo>
                    <a:pt x="40" y="68"/>
                  </a:lnTo>
                  <a:lnTo>
                    <a:pt x="40" y="68"/>
                  </a:lnTo>
                  <a:lnTo>
                    <a:pt x="40" y="68"/>
                  </a:lnTo>
                  <a:lnTo>
                    <a:pt x="40" y="72"/>
                  </a:lnTo>
                  <a:lnTo>
                    <a:pt x="40" y="72"/>
                  </a:lnTo>
                  <a:lnTo>
                    <a:pt x="40" y="72"/>
                  </a:lnTo>
                  <a:lnTo>
                    <a:pt x="44" y="72"/>
                  </a:lnTo>
                  <a:lnTo>
                    <a:pt x="44" y="72"/>
                  </a:lnTo>
                  <a:lnTo>
                    <a:pt x="44" y="72"/>
                  </a:lnTo>
                  <a:lnTo>
                    <a:pt x="44" y="72"/>
                  </a:lnTo>
                  <a:lnTo>
                    <a:pt x="44" y="72"/>
                  </a:lnTo>
                  <a:lnTo>
                    <a:pt x="44" y="72"/>
                  </a:lnTo>
                  <a:lnTo>
                    <a:pt x="48" y="68"/>
                  </a:lnTo>
                  <a:lnTo>
                    <a:pt x="48" y="68"/>
                  </a:lnTo>
                  <a:lnTo>
                    <a:pt x="48" y="72"/>
                  </a:lnTo>
                  <a:lnTo>
                    <a:pt x="48" y="72"/>
                  </a:lnTo>
                  <a:lnTo>
                    <a:pt x="48" y="72"/>
                  </a:lnTo>
                  <a:lnTo>
                    <a:pt x="48" y="72"/>
                  </a:lnTo>
                  <a:lnTo>
                    <a:pt x="48" y="74"/>
                  </a:lnTo>
                  <a:lnTo>
                    <a:pt x="48" y="74"/>
                  </a:lnTo>
                  <a:lnTo>
                    <a:pt x="48" y="72"/>
                  </a:lnTo>
                  <a:lnTo>
                    <a:pt x="48" y="72"/>
                  </a:lnTo>
                  <a:lnTo>
                    <a:pt x="48" y="72"/>
                  </a:lnTo>
                  <a:lnTo>
                    <a:pt x="48" y="72"/>
                  </a:lnTo>
                  <a:lnTo>
                    <a:pt x="48" y="72"/>
                  </a:lnTo>
                  <a:lnTo>
                    <a:pt x="52" y="72"/>
                  </a:lnTo>
                  <a:lnTo>
                    <a:pt x="52" y="72"/>
                  </a:lnTo>
                  <a:lnTo>
                    <a:pt x="52" y="72"/>
                  </a:lnTo>
                  <a:lnTo>
                    <a:pt x="52" y="72"/>
                  </a:lnTo>
                  <a:lnTo>
                    <a:pt x="52" y="72"/>
                  </a:lnTo>
                  <a:lnTo>
                    <a:pt x="52" y="72"/>
                  </a:lnTo>
                  <a:lnTo>
                    <a:pt x="52" y="72"/>
                  </a:lnTo>
                  <a:lnTo>
                    <a:pt x="52" y="74"/>
                  </a:lnTo>
                  <a:lnTo>
                    <a:pt x="52" y="74"/>
                  </a:lnTo>
                  <a:lnTo>
                    <a:pt x="52" y="74"/>
                  </a:lnTo>
                  <a:lnTo>
                    <a:pt x="52" y="78"/>
                  </a:lnTo>
                  <a:lnTo>
                    <a:pt x="52" y="78"/>
                  </a:lnTo>
                  <a:lnTo>
                    <a:pt x="56" y="78"/>
                  </a:lnTo>
                  <a:lnTo>
                    <a:pt x="56" y="78"/>
                  </a:lnTo>
                  <a:lnTo>
                    <a:pt x="56" y="78"/>
                  </a:lnTo>
                  <a:lnTo>
                    <a:pt x="60" y="78"/>
                  </a:lnTo>
                  <a:lnTo>
                    <a:pt x="60" y="78"/>
                  </a:lnTo>
                  <a:lnTo>
                    <a:pt x="60" y="78"/>
                  </a:lnTo>
                  <a:lnTo>
                    <a:pt x="60" y="78"/>
                  </a:lnTo>
                  <a:lnTo>
                    <a:pt x="60" y="82"/>
                  </a:lnTo>
                  <a:lnTo>
                    <a:pt x="60" y="82"/>
                  </a:lnTo>
                  <a:lnTo>
                    <a:pt x="60" y="82"/>
                  </a:lnTo>
                  <a:lnTo>
                    <a:pt x="60" y="82"/>
                  </a:lnTo>
                  <a:lnTo>
                    <a:pt x="60" y="86"/>
                  </a:lnTo>
                  <a:lnTo>
                    <a:pt x="60" y="90"/>
                  </a:lnTo>
                  <a:lnTo>
                    <a:pt x="60" y="90"/>
                  </a:lnTo>
                  <a:lnTo>
                    <a:pt x="60" y="90"/>
                  </a:lnTo>
                  <a:lnTo>
                    <a:pt x="60" y="90"/>
                  </a:lnTo>
                  <a:lnTo>
                    <a:pt x="60" y="90"/>
                  </a:lnTo>
                  <a:lnTo>
                    <a:pt x="60" y="90"/>
                  </a:lnTo>
                  <a:lnTo>
                    <a:pt x="60" y="90"/>
                  </a:lnTo>
                  <a:lnTo>
                    <a:pt x="60" y="94"/>
                  </a:lnTo>
                  <a:lnTo>
                    <a:pt x="60" y="94"/>
                  </a:lnTo>
                  <a:lnTo>
                    <a:pt x="60" y="94"/>
                  </a:lnTo>
                  <a:lnTo>
                    <a:pt x="60" y="94"/>
                  </a:lnTo>
                  <a:lnTo>
                    <a:pt x="60" y="94"/>
                  </a:lnTo>
                  <a:lnTo>
                    <a:pt x="56" y="94"/>
                  </a:lnTo>
                  <a:lnTo>
                    <a:pt x="56" y="94"/>
                  </a:lnTo>
                  <a:lnTo>
                    <a:pt x="52" y="98"/>
                  </a:lnTo>
                  <a:lnTo>
                    <a:pt x="52" y="98"/>
                  </a:lnTo>
                  <a:lnTo>
                    <a:pt x="52" y="98"/>
                  </a:lnTo>
                  <a:lnTo>
                    <a:pt x="48" y="98"/>
                  </a:lnTo>
                  <a:lnTo>
                    <a:pt x="48" y="102"/>
                  </a:lnTo>
                  <a:lnTo>
                    <a:pt x="48" y="102"/>
                  </a:lnTo>
                  <a:lnTo>
                    <a:pt x="48" y="102"/>
                  </a:lnTo>
                  <a:lnTo>
                    <a:pt x="48" y="102"/>
                  </a:lnTo>
                  <a:lnTo>
                    <a:pt x="44" y="106"/>
                  </a:lnTo>
                  <a:lnTo>
                    <a:pt x="44" y="106"/>
                  </a:lnTo>
                  <a:lnTo>
                    <a:pt x="44" y="106"/>
                  </a:lnTo>
                  <a:lnTo>
                    <a:pt x="44" y="106"/>
                  </a:lnTo>
                  <a:lnTo>
                    <a:pt x="44" y="106"/>
                  </a:lnTo>
                  <a:lnTo>
                    <a:pt x="44" y="106"/>
                  </a:lnTo>
                  <a:lnTo>
                    <a:pt x="40" y="106"/>
                  </a:lnTo>
                  <a:lnTo>
                    <a:pt x="40" y="106"/>
                  </a:lnTo>
                  <a:lnTo>
                    <a:pt x="40" y="106"/>
                  </a:lnTo>
                  <a:lnTo>
                    <a:pt x="40" y="106"/>
                  </a:lnTo>
                  <a:lnTo>
                    <a:pt x="38" y="108"/>
                  </a:lnTo>
                  <a:lnTo>
                    <a:pt x="38" y="112"/>
                  </a:lnTo>
                  <a:lnTo>
                    <a:pt x="40" y="112"/>
                  </a:lnTo>
                  <a:lnTo>
                    <a:pt x="40" y="116"/>
                  </a:lnTo>
                  <a:lnTo>
                    <a:pt x="40" y="120"/>
                  </a:lnTo>
                  <a:lnTo>
                    <a:pt x="40" y="120"/>
                  </a:lnTo>
                  <a:lnTo>
                    <a:pt x="40" y="124"/>
                  </a:lnTo>
                  <a:lnTo>
                    <a:pt x="40" y="124"/>
                  </a:lnTo>
                  <a:lnTo>
                    <a:pt x="40" y="124"/>
                  </a:lnTo>
                  <a:lnTo>
                    <a:pt x="38" y="128"/>
                  </a:lnTo>
                  <a:lnTo>
                    <a:pt x="38" y="132"/>
                  </a:lnTo>
                  <a:lnTo>
                    <a:pt x="38" y="132"/>
                  </a:lnTo>
                  <a:lnTo>
                    <a:pt x="34" y="132"/>
                  </a:lnTo>
                  <a:lnTo>
                    <a:pt x="34" y="132"/>
                  </a:lnTo>
                  <a:lnTo>
                    <a:pt x="34" y="132"/>
                  </a:lnTo>
                  <a:lnTo>
                    <a:pt x="34" y="132"/>
                  </a:lnTo>
                  <a:lnTo>
                    <a:pt x="30" y="136"/>
                  </a:lnTo>
                  <a:lnTo>
                    <a:pt x="30" y="136"/>
                  </a:lnTo>
                  <a:lnTo>
                    <a:pt x="30" y="132"/>
                  </a:lnTo>
                  <a:lnTo>
                    <a:pt x="30" y="128"/>
                  </a:lnTo>
                  <a:lnTo>
                    <a:pt x="30" y="128"/>
                  </a:lnTo>
                  <a:lnTo>
                    <a:pt x="30" y="124"/>
                  </a:lnTo>
                  <a:lnTo>
                    <a:pt x="26" y="120"/>
                  </a:lnTo>
                  <a:lnTo>
                    <a:pt x="26" y="116"/>
                  </a:lnTo>
                  <a:lnTo>
                    <a:pt x="26" y="108"/>
                  </a:lnTo>
                  <a:lnTo>
                    <a:pt x="26" y="108"/>
                  </a:lnTo>
                  <a:lnTo>
                    <a:pt x="26" y="102"/>
                  </a:lnTo>
                  <a:lnTo>
                    <a:pt x="22" y="102"/>
                  </a:lnTo>
                  <a:lnTo>
                    <a:pt x="22" y="102"/>
                  </a:lnTo>
                  <a:lnTo>
                    <a:pt x="22" y="98"/>
                  </a:lnTo>
                  <a:lnTo>
                    <a:pt x="22" y="98"/>
                  </a:lnTo>
                  <a:lnTo>
                    <a:pt x="18" y="94"/>
                  </a:lnTo>
                  <a:lnTo>
                    <a:pt x="14" y="94"/>
                  </a:lnTo>
                  <a:lnTo>
                    <a:pt x="14" y="94"/>
                  </a:lnTo>
                  <a:lnTo>
                    <a:pt x="14" y="90"/>
                  </a:lnTo>
                  <a:lnTo>
                    <a:pt x="14" y="90"/>
                  </a:lnTo>
                  <a:lnTo>
                    <a:pt x="14" y="90"/>
                  </a:lnTo>
                  <a:lnTo>
                    <a:pt x="14" y="86"/>
                  </a:lnTo>
                  <a:lnTo>
                    <a:pt x="14" y="86"/>
                  </a:lnTo>
                  <a:lnTo>
                    <a:pt x="14" y="86"/>
                  </a:lnTo>
                  <a:lnTo>
                    <a:pt x="14" y="86"/>
                  </a:lnTo>
                  <a:lnTo>
                    <a:pt x="10" y="86"/>
                  </a:lnTo>
                  <a:lnTo>
                    <a:pt x="10" y="82"/>
                  </a:lnTo>
                  <a:lnTo>
                    <a:pt x="10" y="78"/>
                  </a:lnTo>
                  <a:lnTo>
                    <a:pt x="10" y="78"/>
                  </a:lnTo>
                  <a:lnTo>
                    <a:pt x="6" y="78"/>
                  </a:lnTo>
                  <a:lnTo>
                    <a:pt x="4" y="78"/>
                  </a:lnTo>
                  <a:lnTo>
                    <a:pt x="4" y="78"/>
                  </a:lnTo>
                  <a:lnTo>
                    <a:pt x="4" y="78"/>
                  </a:lnTo>
                  <a:lnTo>
                    <a:pt x="4" y="78"/>
                  </a:lnTo>
                  <a:lnTo>
                    <a:pt x="4" y="74"/>
                  </a:lnTo>
                  <a:lnTo>
                    <a:pt x="4" y="74"/>
                  </a:lnTo>
                  <a:lnTo>
                    <a:pt x="4" y="74"/>
                  </a:lnTo>
                  <a:lnTo>
                    <a:pt x="4" y="74"/>
                  </a:lnTo>
                  <a:lnTo>
                    <a:pt x="4" y="72"/>
                  </a:lnTo>
                  <a:lnTo>
                    <a:pt x="4" y="72"/>
                  </a:lnTo>
                  <a:lnTo>
                    <a:pt x="4" y="68"/>
                  </a:lnTo>
                  <a:lnTo>
                    <a:pt x="0" y="68"/>
                  </a:lnTo>
                  <a:lnTo>
                    <a:pt x="0" y="64"/>
                  </a:lnTo>
                  <a:lnTo>
                    <a:pt x="0" y="64"/>
                  </a:lnTo>
                  <a:lnTo>
                    <a:pt x="0" y="64"/>
                  </a:lnTo>
                  <a:lnTo>
                    <a:pt x="4" y="64"/>
                  </a:lnTo>
                  <a:lnTo>
                    <a:pt x="4" y="64"/>
                  </a:lnTo>
                  <a:lnTo>
                    <a:pt x="4" y="64"/>
                  </a:lnTo>
                  <a:lnTo>
                    <a:pt x="4" y="60"/>
                  </a:lnTo>
                  <a:lnTo>
                    <a:pt x="4" y="60"/>
                  </a:lnTo>
                  <a:lnTo>
                    <a:pt x="4" y="60"/>
                  </a:lnTo>
                  <a:lnTo>
                    <a:pt x="4" y="60"/>
                  </a:lnTo>
                  <a:lnTo>
                    <a:pt x="4" y="60"/>
                  </a:lnTo>
                  <a:lnTo>
                    <a:pt x="4" y="60"/>
                  </a:lnTo>
                  <a:lnTo>
                    <a:pt x="4" y="60"/>
                  </a:lnTo>
                  <a:lnTo>
                    <a:pt x="6" y="60"/>
                  </a:lnTo>
                  <a:lnTo>
                    <a:pt x="6" y="56"/>
                  </a:lnTo>
                  <a:lnTo>
                    <a:pt x="6" y="56"/>
                  </a:lnTo>
                  <a:lnTo>
                    <a:pt x="6" y="56"/>
                  </a:lnTo>
                  <a:lnTo>
                    <a:pt x="6" y="56"/>
                  </a:lnTo>
                  <a:lnTo>
                    <a:pt x="6" y="52"/>
                  </a:lnTo>
                  <a:lnTo>
                    <a:pt x="10" y="52"/>
                  </a:lnTo>
                  <a:lnTo>
                    <a:pt x="10" y="52"/>
                  </a:lnTo>
                  <a:lnTo>
                    <a:pt x="10" y="52"/>
                  </a:lnTo>
                  <a:lnTo>
                    <a:pt x="10" y="52"/>
                  </a:lnTo>
                  <a:lnTo>
                    <a:pt x="10" y="52"/>
                  </a:lnTo>
                  <a:lnTo>
                    <a:pt x="10" y="52"/>
                  </a:lnTo>
                  <a:lnTo>
                    <a:pt x="10" y="48"/>
                  </a:lnTo>
                  <a:lnTo>
                    <a:pt x="10" y="48"/>
                  </a:lnTo>
                  <a:lnTo>
                    <a:pt x="10" y="48"/>
                  </a:lnTo>
                  <a:lnTo>
                    <a:pt x="10" y="48"/>
                  </a:lnTo>
                  <a:lnTo>
                    <a:pt x="10" y="48"/>
                  </a:lnTo>
                  <a:lnTo>
                    <a:pt x="10" y="44"/>
                  </a:lnTo>
                  <a:lnTo>
                    <a:pt x="14" y="42"/>
                  </a:lnTo>
                  <a:lnTo>
                    <a:pt x="14" y="42"/>
                  </a:lnTo>
                  <a:lnTo>
                    <a:pt x="14" y="42"/>
                  </a:lnTo>
                  <a:lnTo>
                    <a:pt x="14" y="38"/>
                  </a:lnTo>
                  <a:lnTo>
                    <a:pt x="14" y="38"/>
                  </a:lnTo>
                  <a:lnTo>
                    <a:pt x="14" y="38"/>
                  </a:lnTo>
                  <a:lnTo>
                    <a:pt x="14" y="38"/>
                  </a:lnTo>
                  <a:lnTo>
                    <a:pt x="14" y="38"/>
                  </a:lnTo>
                  <a:lnTo>
                    <a:pt x="14" y="38"/>
                  </a:lnTo>
                  <a:lnTo>
                    <a:pt x="14" y="34"/>
                  </a:lnTo>
                  <a:lnTo>
                    <a:pt x="14" y="34"/>
                  </a:lnTo>
                  <a:lnTo>
                    <a:pt x="14" y="34"/>
                  </a:lnTo>
                  <a:lnTo>
                    <a:pt x="14" y="34"/>
                  </a:lnTo>
                  <a:lnTo>
                    <a:pt x="14" y="30"/>
                  </a:lnTo>
                  <a:lnTo>
                    <a:pt x="10" y="30"/>
                  </a:lnTo>
                  <a:lnTo>
                    <a:pt x="10" y="30"/>
                  </a:lnTo>
                  <a:lnTo>
                    <a:pt x="10" y="30"/>
                  </a:lnTo>
                  <a:lnTo>
                    <a:pt x="10" y="30"/>
                  </a:lnTo>
                  <a:lnTo>
                    <a:pt x="10" y="30"/>
                  </a:lnTo>
                  <a:lnTo>
                    <a:pt x="10" y="26"/>
                  </a:lnTo>
                  <a:lnTo>
                    <a:pt x="10" y="26"/>
                  </a:lnTo>
                  <a:lnTo>
                    <a:pt x="10" y="26"/>
                  </a:lnTo>
                  <a:lnTo>
                    <a:pt x="10" y="26"/>
                  </a:lnTo>
                  <a:lnTo>
                    <a:pt x="14" y="22"/>
                  </a:lnTo>
                  <a:lnTo>
                    <a:pt x="14" y="22"/>
                  </a:lnTo>
                  <a:lnTo>
                    <a:pt x="14" y="18"/>
                  </a:lnTo>
                  <a:lnTo>
                    <a:pt x="14" y="18"/>
                  </a:lnTo>
                  <a:lnTo>
                    <a:pt x="14" y="18"/>
                  </a:lnTo>
                  <a:lnTo>
                    <a:pt x="14" y="18"/>
                  </a:lnTo>
                  <a:lnTo>
                    <a:pt x="14" y="18"/>
                  </a:lnTo>
                  <a:lnTo>
                    <a:pt x="10" y="14"/>
                  </a:lnTo>
                  <a:lnTo>
                    <a:pt x="10" y="18"/>
                  </a:lnTo>
                  <a:lnTo>
                    <a:pt x="10" y="14"/>
                  </a:lnTo>
                  <a:lnTo>
                    <a:pt x="10" y="14"/>
                  </a:lnTo>
                  <a:lnTo>
                    <a:pt x="10" y="14"/>
                  </a:lnTo>
                  <a:lnTo>
                    <a:pt x="10" y="14"/>
                  </a:lnTo>
                  <a:lnTo>
                    <a:pt x="10" y="14"/>
                  </a:lnTo>
                  <a:lnTo>
                    <a:pt x="10" y="14"/>
                  </a:lnTo>
                  <a:lnTo>
                    <a:pt x="14" y="14"/>
                  </a:lnTo>
                  <a:lnTo>
                    <a:pt x="14" y="14"/>
                  </a:lnTo>
                  <a:lnTo>
                    <a:pt x="14" y="12"/>
                  </a:lnTo>
                  <a:lnTo>
                    <a:pt x="14" y="12"/>
                  </a:lnTo>
                  <a:lnTo>
                    <a:pt x="18" y="12"/>
                  </a:lnTo>
                  <a:lnTo>
                    <a:pt x="18" y="8"/>
                  </a:lnTo>
                  <a:lnTo>
                    <a:pt x="18" y="8"/>
                  </a:lnTo>
                  <a:lnTo>
                    <a:pt x="18" y="8"/>
                  </a:lnTo>
                  <a:lnTo>
                    <a:pt x="18" y="8"/>
                  </a:lnTo>
                  <a:lnTo>
                    <a:pt x="22" y="8"/>
                  </a:lnTo>
                  <a:lnTo>
                    <a:pt x="22" y="8"/>
                  </a:lnTo>
                  <a:lnTo>
                    <a:pt x="22" y="8"/>
                  </a:lnTo>
                  <a:lnTo>
                    <a:pt x="22" y="8"/>
                  </a:lnTo>
                  <a:lnTo>
                    <a:pt x="22" y="8"/>
                  </a:lnTo>
                  <a:lnTo>
                    <a:pt x="22" y="8"/>
                  </a:lnTo>
                  <a:lnTo>
                    <a:pt x="22" y="8"/>
                  </a:lnTo>
                  <a:lnTo>
                    <a:pt x="22" y="4"/>
                  </a:lnTo>
                  <a:lnTo>
                    <a:pt x="22" y="4"/>
                  </a:lnTo>
                  <a:lnTo>
                    <a:pt x="22" y="4"/>
                  </a:lnTo>
                  <a:lnTo>
                    <a:pt x="22" y="4"/>
                  </a:lnTo>
                  <a:lnTo>
                    <a:pt x="22" y="4"/>
                  </a:lnTo>
                  <a:lnTo>
                    <a:pt x="26" y="4"/>
                  </a:lnTo>
                  <a:lnTo>
                    <a:pt x="26" y="4"/>
                  </a:lnTo>
                  <a:lnTo>
                    <a:pt x="30" y="0"/>
                  </a:lnTo>
                  <a:lnTo>
                    <a:pt x="34" y="0"/>
                  </a:lnTo>
                  <a:lnTo>
                    <a:pt x="34" y="0"/>
                  </a:lnTo>
                  <a:lnTo>
                    <a:pt x="34" y="0"/>
                  </a:lnTo>
                  <a:lnTo>
                    <a:pt x="34" y="0"/>
                  </a:lnTo>
                  <a:lnTo>
                    <a:pt x="34" y="4"/>
                  </a:lnTo>
                  <a:lnTo>
                    <a:pt x="34" y="4"/>
                  </a:lnTo>
                  <a:lnTo>
                    <a:pt x="34" y="4"/>
                  </a:lnTo>
                  <a:lnTo>
                    <a:pt x="34" y="4"/>
                  </a:lnTo>
                  <a:lnTo>
                    <a:pt x="34" y="4"/>
                  </a:lnTo>
                  <a:lnTo>
                    <a:pt x="34" y="4"/>
                  </a:lnTo>
                  <a:lnTo>
                    <a:pt x="34" y="4"/>
                  </a:lnTo>
                  <a:lnTo>
                    <a:pt x="38" y="4"/>
                  </a:lnTo>
                  <a:lnTo>
                    <a:pt x="38" y="4"/>
                  </a:lnTo>
                  <a:lnTo>
                    <a:pt x="38" y="4"/>
                  </a:lnTo>
                  <a:lnTo>
                    <a:pt x="34" y="4"/>
                  </a:lnTo>
                  <a:lnTo>
                    <a:pt x="38" y="4"/>
                  </a:lnTo>
                  <a:lnTo>
                    <a:pt x="38" y="4"/>
                  </a:lnTo>
                  <a:lnTo>
                    <a:pt x="40" y="4"/>
                  </a:lnTo>
                  <a:lnTo>
                    <a:pt x="40" y="4"/>
                  </a:lnTo>
                  <a:lnTo>
                    <a:pt x="40" y="4"/>
                  </a:lnTo>
                  <a:lnTo>
                    <a:pt x="40" y="4"/>
                  </a:lnTo>
                  <a:lnTo>
                    <a:pt x="38" y="4"/>
                  </a:lnTo>
                  <a:lnTo>
                    <a:pt x="40" y="4"/>
                  </a:lnTo>
                  <a:lnTo>
                    <a:pt x="40" y="4"/>
                  </a:lnTo>
                  <a:lnTo>
                    <a:pt x="40" y="8"/>
                  </a:lnTo>
                  <a:lnTo>
                    <a:pt x="40" y="8"/>
                  </a:lnTo>
                  <a:lnTo>
                    <a:pt x="40" y="8"/>
                  </a:lnTo>
                  <a:lnTo>
                    <a:pt x="40" y="8"/>
                  </a:lnTo>
                  <a:lnTo>
                    <a:pt x="40" y="8"/>
                  </a:lnTo>
                  <a:lnTo>
                    <a:pt x="40" y="8"/>
                  </a:lnTo>
                  <a:close/>
                  <a:moveTo>
                    <a:pt x="52" y="52"/>
                  </a:moveTo>
                  <a:lnTo>
                    <a:pt x="52" y="52"/>
                  </a:lnTo>
                  <a:lnTo>
                    <a:pt x="52" y="52"/>
                  </a:lnTo>
                  <a:lnTo>
                    <a:pt x="52" y="48"/>
                  </a:lnTo>
                  <a:lnTo>
                    <a:pt x="56" y="48"/>
                  </a:lnTo>
                  <a:lnTo>
                    <a:pt x="56" y="48"/>
                  </a:lnTo>
                  <a:lnTo>
                    <a:pt x="56" y="48"/>
                  </a:lnTo>
                  <a:lnTo>
                    <a:pt x="56" y="48"/>
                  </a:lnTo>
                  <a:lnTo>
                    <a:pt x="56" y="48"/>
                  </a:lnTo>
                  <a:lnTo>
                    <a:pt x="56" y="48"/>
                  </a:lnTo>
                  <a:lnTo>
                    <a:pt x="56" y="48"/>
                  </a:lnTo>
                  <a:lnTo>
                    <a:pt x="52" y="48"/>
                  </a:lnTo>
                  <a:lnTo>
                    <a:pt x="52" y="48"/>
                  </a:lnTo>
                  <a:lnTo>
                    <a:pt x="52" y="52"/>
                  </a:lnTo>
                  <a:lnTo>
                    <a:pt x="52" y="52"/>
                  </a:lnTo>
                  <a:lnTo>
                    <a:pt x="52" y="52"/>
                  </a:lnTo>
                  <a:lnTo>
                    <a:pt x="52" y="52"/>
                  </a:lnTo>
                  <a:close/>
                  <a:moveTo>
                    <a:pt x="48" y="72"/>
                  </a:moveTo>
                  <a:lnTo>
                    <a:pt x="48" y="72"/>
                  </a:lnTo>
                  <a:lnTo>
                    <a:pt x="48" y="72"/>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52" y="68"/>
                  </a:lnTo>
                  <a:lnTo>
                    <a:pt x="52" y="68"/>
                  </a:lnTo>
                  <a:lnTo>
                    <a:pt x="52" y="68"/>
                  </a:lnTo>
                  <a:lnTo>
                    <a:pt x="52" y="68"/>
                  </a:lnTo>
                  <a:lnTo>
                    <a:pt x="52" y="68"/>
                  </a:lnTo>
                  <a:lnTo>
                    <a:pt x="52" y="68"/>
                  </a:lnTo>
                  <a:lnTo>
                    <a:pt x="52" y="68"/>
                  </a:lnTo>
                  <a:lnTo>
                    <a:pt x="52" y="68"/>
                  </a:lnTo>
                  <a:lnTo>
                    <a:pt x="48" y="72"/>
                  </a:lnTo>
                  <a:lnTo>
                    <a:pt x="48" y="72"/>
                  </a:lnTo>
                  <a:lnTo>
                    <a:pt x="48" y="72"/>
                  </a:lnTo>
                  <a:lnTo>
                    <a:pt x="48" y="72"/>
                  </a:lnTo>
                  <a:lnTo>
                    <a:pt x="48" y="7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95" name="Freeform 174">
              <a:extLst>
                <a:ext uri="{FF2B5EF4-FFF2-40B4-BE49-F238E27FC236}">
                  <a16:creationId xmlns:a16="http://schemas.microsoft.com/office/drawing/2014/main" id="{1A7B1F89-52D6-39EB-BA85-0BF32B97DD1E}"/>
                </a:ext>
              </a:extLst>
            </p:cNvPr>
            <p:cNvSpPr>
              <a:spLocks/>
            </p:cNvSpPr>
            <p:nvPr/>
          </p:nvSpPr>
          <p:spPr bwMode="auto">
            <a:xfrm>
              <a:off x="5054600" y="4445068"/>
              <a:ext cx="127000" cy="155575"/>
            </a:xfrm>
            <a:custGeom>
              <a:avLst/>
              <a:gdLst>
                <a:gd name="T0" fmla="*/ 42 w 80"/>
                <a:gd name="T1" fmla="*/ 90 h 98"/>
                <a:gd name="T2" fmla="*/ 22 w 80"/>
                <a:gd name="T3" fmla="*/ 90 h 98"/>
                <a:gd name="T4" fmla="*/ 16 w 80"/>
                <a:gd name="T5" fmla="*/ 90 h 98"/>
                <a:gd name="T6" fmla="*/ 12 w 80"/>
                <a:gd name="T7" fmla="*/ 94 h 98"/>
                <a:gd name="T8" fmla="*/ 8 w 80"/>
                <a:gd name="T9" fmla="*/ 98 h 98"/>
                <a:gd name="T10" fmla="*/ 4 w 80"/>
                <a:gd name="T11" fmla="*/ 98 h 98"/>
                <a:gd name="T12" fmla="*/ 4 w 80"/>
                <a:gd name="T13" fmla="*/ 98 h 98"/>
                <a:gd name="T14" fmla="*/ 0 w 80"/>
                <a:gd name="T15" fmla="*/ 98 h 98"/>
                <a:gd name="T16" fmla="*/ 0 w 80"/>
                <a:gd name="T17" fmla="*/ 90 h 98"/>
                <a:gd name="T18" fmla="*/ 4 w 80"/>
                <a:gd name="T19" fmla="*/ 82 h 98"/>
                <a:gd name="T20" fmla="*/ 4 w 80"/>
                <a:gd name="T21" fmla="*/ 74 h 98"/>
                <a:gd name="T22" fmla="*/ 4 w 80"/>
                <a:gd name="T23" fmla="*/ 70 h 98"/>
                <a:gd name="T24" fmla="*/ 8 w 80"/>
                <a:gd name="T25" fmla="*/ 64 h 98"/>
                <a:gd name="T26" fmla="*/ 8 w 80"/>
                <a:gd name="T27" fmla="*/ 60 h 98"/>
                <a:gd name="T28" fmla="*/ 8 w 80"/>
                <a:gd name="T29" fmla="*/ 56 h 98"/>
                <a:gd name="T30" fmla="*/ 12 w 80"/>
                <a:gd name="T31" fmla="*/ 52 h 98"/>
                <a:gd name="T32" fmla="*/ 16 w 80"/>
                <a:gd name="T33" fmla="*/ 52 h 98"/>
                <a:gd name="T34" fmla="*/ 22 w 80"/>
                <a:gd name="T35" fmla="*/ 40 h 98"/>
                <a:gd name="T36" fmla="*/ 22 w 80"/>
                <a:gd name="T37" fmla="*/ 34 h 98"/>
                <a:gd name="T38" fmla="*/ 20 w 80"/>
                <a:gd name="T39" fmla="*/ 34 h 98"/>
                <a:gd name="T40" fmla="*/ 20 w 80"/>
                <a:gd name="T41" fmla="*/ 30 h 98"/>
                <a:gd name="T42" fmla="*/ 20 w 80"/>
                <a:gd name="T43" fmla="*/ 22 h 98"/>
                <a:gd name="T44" fmla="*/ 20 w 80"/>
                <a:gd name="T45" fmla="*/ 18 h 98"/>
                <a:gd name="T46" fmla="*/ 20 w 80"/>
                <a:gd name="T47" fmla="*/ 10 h 98"/>
                <a:gd name="T48" fmla="*/ 20 w 80"/>
                <a:gd name="T49" fmla="*/ 10 h 98"/>
                <a:gd name="T50" fmla="*/ 26 w 80"/>
                <a:gd name="T51" fmla="*/ 6 h 98"/>
                <a:gd name="T52" fmla="*/ 34 w 80"/>
                <a:gd name="T53" fmla="*/ 6 h 98"/>
                <a:gd name="T54" fmla="*/ 34 w 80"/>
                <a:gd name="T55" fmla="*/ 10 h 98"/>
                <a:gd name="T56" fmla="*/ 38 w 80"/>
                <a:gd name="T57" fmla="*/ 10 h 98"/>
                <a:gd name="T58" fmla="*/ 42 w 80"/>
                <a:gd name="T59" fmla="*/ 6 h 98"/>
                <a:gd name="T60" fmla="*/ 46 w 80"/>
                <a:gd name="T61" fmla="*/ 6 h 98"/>
                <a:gd name="T62" fmla="*/ 50 w 80"/>
                <a:gd name="T63" fmla="*/ 6 h 98"/>
                <a:gd name="T64" fmla="*/ 56 w 80"/>
                <a:gd name="T65" fmla="*/ 6 h 98"/>
                <a:gd name="T66" fmla="*/ 64 w 80"/>
                <a:gd name="T67" fmla="*/ 0 h 98"/>
                <a:gd name="T68" fmla="*/ 68 w 80"/>
                <a:gd name="T69" fmla="*/ 6 h 98"/>
                <a:gd name="T70" fmla="*/ 72 w 80"/>
                <a:gd name="T71" fmla="*/ 10 h 98"/>
                <a:gd name="T72" fmla="*/ 72 w 80"/>
                <a:gd name="T73" fmla="*/ 18 h 98"/>
                <a:gd name="T74" fmla="*/ 76 w 80"/>
                <a:gd name="T75" fmla="*/ 22 h 98"/>
                <a:gd name="T76" fmla="*/ 76 w 80"/>
                <a:gd name="T77" fmla="*/ 26 h 98"/>
                <a:gd name="T78" fmla="*/ 76 w 80"/>
                <a:gd name="T79" fmla="*/ 34 h 98"/>
                <a:gd name="T80" fmla="*/ 80 w 80"/>
                <a:gd name="T81" fmla="*/ 40 h 98"/>
                <a:gd name="T82" fmla="*/ 76 w 80"/>
                <a:gd name="T83" fmla="*/ 44 h 98"/>
                <a:gd name="T84" fmla="*/ 76 w 80"/>
                <a:gd name="T85" fmla="*/ 48 h 98"/>
                <a:gd name="T86" fmla="*/ 76 w 80"/>
                <a:gd name="T87" fmla="*/ 52 h 98"/>
                <a:gd name="T88" fmla="*/ 76 w 80"/>
                <a:gd name="T89" fmla="*/ 52 h 98"/>
                <a:gd name="T90" fmla="*/ 72 w 80"/>
                <a:gd name="T91" fmla="*/ 56 h 98"/>
                <a:gd name="T92" fmla="*/ 72 w 80"/>
                <a:gd name="T93" fmla="*/ 60 h 98"/>
                <a:gd name="T94" fmla="*/ 64 w 80"/>
                <a:gd name="T95" fmla="*/ 66 h 98"/>
                <a:gd name="T96" fmla="*/ 64 w 80"/>
                <a:gd name="T97" fmla="*/ 70 h 98"/>
                <a:gd name="T98" fmla="*/ 64 w 80"/>
                <a:gd name="T99" fmla="*/ 78 h 98"/>
                <a:gd name="T100" fmla="*/ 56 w 80"/>
                <a:gd name="T101" fmla="*/ 90 h 98"/>
                <a:gd name="T102" fmla="*/ 52 w 80"/>
                <a:gd name="T103"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98">
                  <a:moveTo>
                    <a:pt x="50" y="90"/>
                  </a:moveTo>
                  <a:lnTo>
                    <a:pt x="46" y="90"/>
                  </a:lnTo>
                  <a:lnTo>
                    <a:pt x="46" y="90"/>
                  </a:lnTo>
                  <a:lnTo>
                    <a:pt x="46" y="90"/>
                  </a:lnTo>
                  <a:lnTo>
                    <a:pt x="42" y="90"/>
                  </a:lnTo>
                  <a:lnTo>
                    <a:pt x="30" y="90"/>
                  </a:lnTo>
                  <a:lnTo>
                    <a:pt x="30" y="90"/>
                  </a:lnTo>
                  <a:lnTo>
                    <a:pt x="26" y="90"/>
                  </a:lnTo>
                  <a:lnTo>
                    <a:pt x="26" y="90"/>
                  </a:lnTo>
                  <a:lnTo>
                    <a:pt x="22" y="90"/>
                  </a:lnTo>
                  <a:lnTo>
                    <a:pt x="20" y="90"/>
                  </a:lnTo>
                  <a:lnTo>
                    <a:pt x="20" y="90"/>
                  </a:lnTo>
                  <a:lnTo>
                    <a:pt x="16" y="90"/>
                  </a:lnTo>
                  <a:lnTo>
                    <a:pt x="16" y="90"/>
                  </a:lnTo>
                  <a:lnTo>
                    <a:pt x="16" y="90"/>
                  </a:lnTo>
                  <a:lnTo>
                    <a:pt x="16" y="90"/>
                  </a:lnTo>
                  <a:lnTo>
                    <a:pt x="16" y="90"/>
                  </a:lnTo>
                  <a:lnTo>
                    <a:pt x="12" y="90"/>
                  </a:lnTo>
                  <a:lnTo>
                    <a:pt x="12" y="94"/>
                  </a:lnTo>
                  <a:lnTo>
                    <a:pt x="12" y="94"/>
                  </a:lnTo>
                  <a:lnTo>
                    <a:pt x="12" y="94"/>
                  </a:lnTo>
                  <a:lnTo>
                    <a:pt x="12" y="94"/>
                  </a:lnTo>
                  <a:lnTo>
                    <a:pt x="12" y="98"/>
                  </a:lnTo>
                  <a:lnTo>
                    <a:pt x="8" y="98"/>
                  </a:lnTo>
                  <a:lnTo>
                    <a:pt x="8" y="98"/>
                  </a:lnTo>
                  <a:lnTo>
                    <a:pt x="8" y="98"/>
                  </a:lnTo>
                  <a:lnTo>
                    <a:pt x="8" y="98"/>
                  </a:lnTo>
                  <a:lnTo>
                    <a:pt x="8" y="98"/>
                  </a:lnTo>
                  <a:lnTo>
                    <a:pt x="4" y="98"/>
                  </a:lnTo>
                  <a:lnTo>
                    <a:pt x="4" y="98"/>
                  </a:lnTo>
                  <a:lnTo>
                    <a:pt x="4" y="98"/>
                  </a:lnTo>
                  <a:lnTo>
                    <a:pt x="4" y="98"/>
                  </a:lnTo>
                  <a:lnTo>
                    <a:pt x="4" y="98"/>
                  </a:lnTo>
                  <a:lnTo>
                    <a:pt x="4" y="98"/>
                  </a:lnTo>
                  <a:lnTo>
                    <a:pt x="4" y="98"/>
                  </a:lnTo>
                  <a:lnTo>
                    <a:pt x="4" y="98"/>
                  </a:lnTo>
                  <a:lnTo>
                    <a:pt x="0" y="98"/>
                  </a:lnTo>
                  <a:lnTo>
                    <a:pt x="0" y="98"/>
                  </a:lnTo>
                  <a:lnTo>
                    <a:pt x="0" y="98"/>
                  </a:lnTo>
                  <a:lnTo>
                    <a:pt x="0" y="98"/>
                  </a:lnTo>
                  <a:lnTo>
                    <a:pt x="0" y="94"/>
                  </a:lnTo>
                  <a:lnTo>
                    <a:pt x="0" y="94"/>
                  </a:lnTo>
                  <a:lnTo>
                    <a:pt x="0" y="90"/>
                  </a:lnTo>
                  <a:lnTo>
                    <a:pt x="0" y="90"/>
                  </a:lnTo>
                  <a:lnTo>
                    <a:pt x="0" y="90"/>
                  </a:lnTo>
                  <a:lnTo>
                    <a:pt x="0" y="86"/>
                  </a:lnTo>
                  <a:lnTo>
                    <a:pt x="0" y="86"/>
                  </a:lnTo>
                  <a:lnTo>
                    <a:pt x="0" y="82"/>
                  </a:lnTo>
                  <a:lnTo>
                    <a:pt x="4" y="82"/>
                  </a:lnTo>
                  <a:lnTo>
                    <a:pt x="4" y="82"/>
                  </a:lnTo>
                  <a:lnTo>
                    <a:pt x="4" y="82"/>
                  </a:lnTo>
                  <a:lnTo>
                    <a:pt x="4" y="78"/>
                  </a:lnTo>
                  <a:lnTo>
                    <a:pt x="4" y="74"/>
                  </a:lnTo>
                  <a:lnTo>
                    <a:pt x="4" y="74"/>
                  </a:lnTo>
                  <a:lnTo>
                    <a:pt x="4" y="74"/>
                  </a:lnTo>
                  <a:lnTo>
                    <a:pt x="4" y="70"/>
                  </a:lnTo>
                  <a:lnTo>
                    <a:pt x="4" y="70"/>
                  </a:lnTo>
                  <a:lnTo>
                    <a:pt x="4" y="70"/>
                  </a:lnTo>
                  <a:lnTo>
                    <a:pt x="4" y="70"/>
                  </a:lnTo>
                  <a:lnTo>
                    <a:pt x="4" y="70"/>
                  </a:lnTo>
                  <a:lnTo>
                    <a:pt x="4" y="66"/>
                  </a:lnTo>
                  <a:lnTo>
                    <a:pt x="4" y="66"/>
                  </a:lnTo>
                  <a:lnTo>
                    <a:pt x="8" y="66"/>
                  </a:lnTo>
                  <a:lnTo>
                    <a:pt x="8" y="64"/>
                  </a:lnTo>
                  <a:lnTo>
                    <a:pt x="8" y="64"/>
                  </a:lnTo>
                  <a:lnTo>
                    <a:pt x="8" y="64"/>
                  </a:lnTo>
                  <a:lnTo>
                    <a:pt x="8" y="60"/>
                  </a:lnTo>
                  <a:lnTo>
                    <a:pt x="8" y="60"/>
                  </a:lnTo>
                  <a:lnTo>
                    <a:pt x="8" y="60"/>
                  </a:lnTo>
                  <a:lnTo>
                    <a:pt x="8" y="60"/>
                  </a:lnTo>
                  <a:lnTo>
                    <a:pt x="8" y="60"/>
                  </a:lnTo>
                  <a:lnTo>
                    <a:pt x="8" y="60"/>
                  </a:lnTo>
                  <a:lnTo>
                    <a:pt x="8" y="56"/>
                  </a:lnTo>
                  <a:lnTo>
                    <a:pt x="8" y="56"/>
                  </a:lnTo>
                  <a:lnTo>
                    <a:pt x="8" y="56"/>
                  </a:lnTo>
                  <a:lnTo>
                    <a:pt x="8" y="56"/>
                  </a:lnTo>
                  <a:lnTo>
                    <a:pt x="12" y="56"/>
                  </a:lnTo>
                  <a:lnTo>
                    <a:pt x="12" y="56"/>
                  </a:lnTo>
                  <a:lnTo>
                    <a:pt x="12" y="56"/>
                  </a:lnTo>
                  <a:lnTo>
                    <a:pt x="12" y="52"/>
                  </a:lnTo>
                  <a:lnTo>
                    <a:pt x="12" y="52"/>
                  </a:lnTo>
                  <a:lnTo>
                    <a:pt x="12" y="52"/>
                  </a:lnTo>
                  <a:lnTo>
                    <a:pt x="16" y="52"/>
                  </a:lnTo>
                  <a:lnTo>
                    <a:pt x="16" y="52"/>
                  </a:lnTo>
                  <a:lnTo>
                    <a:pt x="16" y="52"/>
                  </a:lnTo>
                  <a:lnTo>
                    <a:pt x="16" y="48"/>
                  </a:lnTo>
                  <a:lnTo>
                    <a:pt x="16" y="48"/>
                  </a:lnTo>
                  <a:lnTo>
                    <a:pt x="16" y="48"/>
                  </a:lnTo>
                  <a:lnTo>
                    <a:pt x="20" y="44"/>
                  </a:lnTo>
                  <a:lnTo>
                    <a:pt x="22" y="40"/>
                  </a:lnTo>
                  <a:lnTo>
                    <a:pt x="22" y="36"/>
                  </a:lnTo>
                  <a:lnTo>
                    <a:pt x="26" y="36"/>
                  </a:lnTo>
                  <a:lnTo>
                    <a:pt x="26" y="36"/>
                  </a:lnTo>
                  <a:lnTo>
                    <a:pt x="22" y="34"/>
                  </a:lnTo>
                  <a:lnTo>
                    <a:pt x="22" y="34"/>
                  </a:lnTo>
                  <a:lnTo>
                    <a:pt x="22" y="34"/>
                  </a:lnTo>
                  <a:lnTo>
                    <a:pt x="22" y="30"/>
                  </a:lnTo>
                  <a:lnTo>
                    <a:pt x="22" y="30"/>
                  </a:lnTo>
                  <a:lnTo>
                    <a:pt x="20" y="34"/>
                  </a:lnTo>
                  <a:lnTo>
                    <a:pt x="20" y="34"/>
                  </a:lnTo>
                  <a:lnTo>
                    <a:pt x="20" y="34"/>
                  </a:lnTo>
                  <a:lnTo>
                    <a:pt x="20" y="34"/>
                  </a:lnTo>
                  <a:lnTo>
                    <a:pt x="20" y="30"/>
                  </a:lnTo>
                  <a:lnTo>
                    <a:pt x="20" y="30"/>
                  </a:lnTo>
                  <a:lnTo>
                    <a:pt x="20" y="30"/>
                  </a:lnTo>
                  <a:lnTo>
                    <a:pt x="20" y="26"/>
                  </a:lnTo>
                  <a:lnTo>
                    <a:pt x="20" y="26"/>
                  </a:lnTo>
                  <a:lnTo>
                    <a:pt x="20" y="26"/>
                  </a:lnTo>
                  <a:lnTo>
                    <a:pt x="20" y="22"/>
                  </a:lnTo>
                  <a:lnTo>
                    <a:pt x="20" y="22"/>
                  </a:lnTo>
                  <a:lnTo>
                    <a:pt x="20" y="22"/>
                  </a:lnTo>
                  <a:lnTo>
                    <a:pt x="20" y="22"/>
                  </a:lnTo>
                  <a:lnTo>
                    <a:pt x="20" y="22"/>
                  </a:lnTo>
                  <a:lnTo>
                    <a:pt x="20" y="22"/>
                  </a:lnTo>
                  <a:lnTo>
                    <a:pt x="20" y="18"/>
                  </a:lnTo>
                  <a:lnTo>
                    <a:pt x="20" y="18"/>
                  </a:lnTo>
                  <a:lnTo>
                    <a:pt x="20" y="14"/>
                  </a:lnTo>
                  <a:lnTo>
                    <a:pt x="20" y="14"/>
                  </a:lnTo>
                  <a:lnTo>
                    <a:pt x="20" y="14"/>
                  </a:lnTo>
                  <a:lnTo>
                    <a:pt x="20" y="10"/>
                  </a:lnTo>
                  <a:lnTo>
                    <a:pt x="20" y="10"/>
                  </a:lnTo>
                  <a:lnTo>
                    <a:pt x="20" y="10"/>
                  </a:lnTo>
                  <a:lnTo>
                    <a:pt x="20" y="10"/>
                  </a:lnTo>
                  <a:lnTo>
                    <a:pt x="20" y="10"/>
                  </a:lnTo>
                  <a:lnTo>
                    <a:pt x="20" y="10"/>
                  </a:lnTo>
                  <a:lnTo>
                    <a:pt x="22" y="10"/>
                  </a:lnTo>
                  <a:lnTo>
                    <a:pt x="22" y="6"/>
                  </a:lnTo>
                  <a:lnTo>
                    <a:pt x="22" y="6"/>
                  </a:lnTo>
                  <a:lnTo>
                    <a:pt x="26" y="6"/>
                  </a:lnTo>
                  <a:lnTo>
                    <a:pt x="26" y="6"/>
                  </a:lnTo>
                  <a:lnTo>
                    <a:pt x="26" y="10"/>
                  </a:lnTo>
                  <a:lnTo>
                    <a:pt x="30" y="10"/>
                  </a:lnTo>
                  <a:lnTo>
                    <a:pt x="30" y="6"/>
                  </a:lnTo>
                  <a:lnTo>
                    <a:pt x="30" y="6"/>
                  </a:lnTo>
                  <a:lnTo>
                    <a:pt x="34" y="6"/>
                  </a:lnTo>
                  <a:lnTo>
                    <a:pt x="34" y="6"/>
                  </a:lnTo>
                  <a:lnTo>
                    <a:pt x="34" y="6"/>
                  </a:lnTo>
                  <a:lnTo>
                    <a:pt x="34" y="10"/>
                  </a:lnTo>
                  <a:lnTo>
                    <a:pt x="34" y="10"/>
                  </a:lnTo>
                  <a:lnTo>
                    <a:pt x="34" y="10"/>
                  </a:lnTo>
                  <a:lnTo>
                    <a:pt x="38" y="10"/>
                  </a:lnTo>
                  <a:lnTo>
                    <a:pt x="38" y="10"/>
                  </a:lnTo>
                  <a:lnTo>
                    <a:pt x="38" y="10"/>
                  </a:lnTo>
                  <a:lnTo>
                    <a:pt x="38" y="10"/>
                  </a:lnTo>
                  <a:lnTo>
                    <a:pt x="38" y="10"/>
                  </a:lnTo>
                  <a:lnTo>
                    <a:pt x="38" y="10"/>
                  </a:lnTo>
                  <a:lnTo>
                    <a:pt x="38" y="10"/>
                  </a:lnTo>
                  <a:lnTo>
                    <a:pt x="38" y="10"/>
                  </a:lnTo>
                  <a:lnTo>
                    <a:pt x="38" y="10"/>
                  </a:lnTo>
                  <a:lnTo>
                    <a:pt x="42" y="6"/>
                  </a:lnTo>
                  <a:lnTo>
                    <a:pt x="42" y="6"/>
                  </a:lnTo>
                  <a:lnTo>
                    <a:pt x="46" y="6"/>
                  </a:lnTo>
                  <a:lnTo>
                    <a:pt x="46" y="6"/>
                  </a:lnTo>
                  <a:lnTo>
                    <a:pt x="46" y="6"/>
                  </a:lnTo>
                  <a:lnTo>
                    <a:pt x="46" y="6"/>
                  </a:lnTo>
                  <a:lnTo>
                    <a:pt x="50" y="6"/>
                  </a:lnTo>
                  <a:lnTo>
                    <a:pt x="50" y="6"/>
                  </a:lnTo>
                  <a:lnTo>
                    <a:pt x="50" y="6"/>
                  </a:lnTo>
                  <a:lnTo>
                    <a:pt x="50" y="6"/>
                  </a:lnTo>
                  <a:lnTo>
                    <a:pt x="50" y="6"/>
                  </a:lnTo>
                  <a:lnTo>
                    <a:pt x="52" y="6"/>
                  </a:lnTo>
                  <a:lnTo>
                    <a:pt x="52" y="6"/>
                  </a:lnTo>
                  <a:lnTo>
                    <a:pt x="52" y="6"/>
                  </a:lnTo>
                  <a:lnTo>
                    <a:pt x="56" y="6"/>
                  </a:lnTo>
                  <a:lnTo>
                    <a:pt x="56" y="6"/>
                  </a:lnTo>
                  <a:lnTo>
                    <a:pt x="56" y="6"/>
                  </a:lnTo>
                  <a:lnTo>
                    <a:pt x="64" y="0"/>
                  </a:lnTo>
                  <a:lnTo>
                    <a:pt x="64" y="0"/>
                  </a:lnTo>
                  <a:lnTo>
                    <a:pt x="64" y="0"/>
                  </a:lnTo>
                  <a:lnTo>
                    <a:pt x="64" y="0"/>
                  </a:lnTo>
                  <a:lnTo>
                    <a:pt x="64" y="2"/>
                  </a:lnTo>
                  <a:lnTo>
                    <a:pt x="68" y="2"/>
                  </a:lnTo>
                  <a:lnTo>
                    <a:pt x="68" y="6"/>
                  </a:lnTo>
                  <a:lnTo>
                    <a:pt x="68" y="6"/>
                  </a:lnTo>
                  <a:lnTo>
                    <a:pt x="68" y="6"/>
                  </a:lnTo>
                  <a:lnTo>
                    <a:pt x="68" y="6"/>
                  </a:lnTo>
                  <a:lnTo>
                    <a:pt x="72" y="10"/>
                  </a:lnTo>
                  <a:lnTo>
                    <a:pt x="72" y="10"/>
                  </a:lnTo>
                  <a:lnTo>
                    <a:pt x="72" y="10"/>
                  </a:lnTo>
                  <a:lnTo>
                    <a:pt x="72" y="10"/>
                  </a:lnTo>
                  <a:lnTo>
                    <a:pt x="72" y="14"/>
                  </a:lnTo>
                  <a:lnTo>
                    <a:pt x="72" y="14"/>
                  </a:lnTo>
                  <a:lnTo>
                    <a:pt x="72" y="18"/>
                  </a:lnTo>
                  <a:lnTo>
                    <a:pt x="72" y="18"/>
                  </a:lnTo>
                  <a:lnTo>
                    <a:pt x="72" y="18"/>
                  </a:lnTo>
                  <a:lnTo>
                    <a:pt x="72" y="18"/>
                  </a:lnTo>
                  <a:lnTo>
                    <a:pt x="72" y="18"/>
                  </a:lnTo>
                  <a:lnTo>
                    <a:pt x="72" y="22"/>
                  </a:lnTo>
                  <a:lnTo>
                    <a:pt x="72" y="22"/>
                  </a:lnTo>
                  <a:lnTo>
                    <a:pt x="76" y="22"/>
                  </a:lnTo>
                  <a:lnTo>
                    <a:pt x="76" y="22"/>
                  </a:lnTo>
                  <a:lnTo>
                    <a:pt x="76" y="22"/>
                  </a:lnTo>
                  <a:lnTo>
                    <a:pt x="76" y="22"/>
                  </a:lnTo>
                  <a:lnTo>
                    <a:pt x="76" y="26"/>
                  </a:lnTo>
                  <a:lnTo>
                    <a:pt x="76" y="26"/>
                  </a:lnTo>
                  <a:lnTo>
                    <a:pt x="76" y="26"/>
                  </a:lnTo>
                  <a:lnTo>
                    <a:pt x="76" y="30"/>
                  </a:lnTo>
                  <a:lnTo>
                    <a:pt x="76" y="30"/>
                  </a:lnTo>
                  <a:lnTo>
                    <a:pt x="76" y="30"/>
                  </a:lnTo>
                  <a:lnTo>
                    <a:pt x="76" y="34"/>
                  </a:lnTo>
                  <a:lnTo>
                    <a:pt x="76" y="34"/>
                  </a:lnTo>
                  <a:lnTo>
                    <a:pt x="80" y="34"/>
                  </a:lnTo>
                  <a:lnTo>
                    <a:pt x="80" y="34"/>
                  </a:lnTo>
                  <a:lnTo>
                    <a:pt x="80" y="36"/>
                  </a:lnTo>
                  <a:lnTo>
                    <a:pt x="80" y="40"/>
                  </a:lnTo>
                  <a:lnTo>
                    <a:pt x="80" y="44"/>
                  </a:lnTo>
                  <a:lnTo>
                    <a:pt x="80" y="44"/>
                  </a:lnTo>
                  <a:lnTo>
                    <a:pt x="80" y="44"/>
                  </a:lnTo>
                  <a:lnTo>
                    <a:pt x="80" y="44"/>
                  </a:lnTo>
                  <a:lnTo>
                    <a:pt x="76" y="44"/>
                  </a:lnTo>
                  <a:lnTo>
                    <a:pt x="76" y="44"/>
                  </a:lnTo>
                  <a:lnTo>
                    <a:pt x="76" y="48"/>
                  </a:lnTo>
                  <a:lnTo>
                    <a:pt x="76" y="48"/>
                  </a:lnTo>
                  <a:lnTo>
                    <a:pt x="76" y="48"/>
                  </a:lnTo>
                  <a:lnTo>
                    <a:pt x="76" y="48"/>
                  </a:lnTo>
                  <a:lnTo>
                    <a:pt x="76" y="48"/>
                  </a:lnTo>
                  <a:lnTo>
                    <a:pt x="76" y="48"/>
                  </a:lnTo>
                  <a:lnTo>
                    <a:pt x="76" y="48"/>
                  </a:lnTo>
                  <a:lnTo>
                    <a:pt x="76" y="52"/>
                  </a:lnTo>
                  <a:lnTo>
                    <a:pt x="76" y="52"/>
                  </a:lnTo>
                  <a:lnTo>
                    <a:pt x="76" y="52"/>
                  </a:lnTo>
                  <a:lnTo>
                    <a:pt x="76" y="52"/>
                  </a:lnTo>
                  <a:lnTo>
                    <a:pt x="76" y="52"/>
                  </a:lnTo>
                  <a:lnTo>
                    <a:pt x="76" y="52"/>
                  </a:lnTo>
                  <a:lnTo>
                    <a:pt x="76" y="52"/>
                  </a:lnTo>
                  <a:lnTo>
                    <a:pt x="72" y="52"/>
                  </a:lnTo>
                  <a:lnTo>
                    <a:pt x="72" y="52"/>
                  </a:lnTo>
                  <a:lnTo>
                    <a:pt x="72" y="52"/>
                  </a:lnTo>
                  <a:lnTo>
                    <a:pt x="72" y="56"/>
                  </a:lnTo>
                  <a:lnTo>
                    <a:pt x="72" y="56"/>
                  </a:lnTo>
                  <a:lnTo>
                    <a:pt x="72" y="56"/>
                  </a:lnTo>
                  <a:lnTo>
                    <a:pt x="72" y="56"/>
                  </a:lnTo>
                  <a:lnTo>
                    <a:pt x="72" y="56"/>
                  </a:lnTo>
                  <a:lnTo>
                    <a:pt x="72" y="60"/>
                  </a:lnTo>
                  <a:lnTo>
                    <a:pt x="72" y="60"/>
                  </a:lnTo>
                  <a:lnTo>
                    <a:pt x="68" y="64"/>
                  </a:lnTo>
                  <a:lnTo>
                    <a:pt x="68" y="64"/>
                  </a:lnTo>
                  <a:lnTo>
                    <a:pt x="68" y="64"/>
                  </a:lnTo>
                  <a:lnTo>
                    <a:pt x="68" y="64"/>
                  </a:lnTo>
                  <a:lnTo>
                    <a:pt x="64" y="66"/>
                  </a:lnTo>
                  <a:lnTo>
                    <a:pt x="64" y="66"/>
                  </a:lnTo>
                  <a:lnTo>
                    <a:pt x="64" y="70"/>
                  </a:lnTo>
                  <a:lnTo>
                    <a:pt x="64" y="70"/>
                  </a:lnTo>
                  <a:lnTo>
                    <a:pt x="64" y="70"/>
                  </a:lnTo>
                  <a:lnTo>
                    <a:pt x="64" y="70"/>
                  </a:lnTo>
                  <a:lnTo>
                    <a:pt x="64" y="70"/>
                  </a:lnTo>
                  <a:lnTo>
                    <a:pt x="64" y="74"/>
                  </a:lnTo>
                  <a:lnTo>
                    <a:pt x="64" y="74"/>
                  </a:lnTo>
                  <a:lnTo>
                    <a:pt x="64" y="74"/>
                  </a:lnTo>
                  <a:lnTo>
                    <a:pt x="64" y="78"/>
                  </a:lnTo>
                  <a:lnTo>
                    <a:pt x="64" y="82"/>
                  </a:lnTo>
                  <a:lnTo>
                    <a:pt x="64" y="90"/>
                  </a:lnTo>
                  <a:lnTo>
                    <a:pt x="64" y="90"/>
                  </a:lnTo>
                  <a:lnTo>
                    <a:pt x="64" y="90"/>
                  </a:lnTo>
                  <a:lnTo>
                    <a:pt x="56" y="90"/>
                  </a:lnTo>
                  <a:lnTo>
                    <a:pt x="56" y="90"/>
                  </a:lnTo>
                  <a:lnTo>
                    <a:pt x="56" y="90"/>
                  </a:lnTo>
                  <a:lnTo>
                    <a:pt x="52" y="90"/>
                  </a:lnTo>
                  <a:lnTo>
                    <a:pt x="52" y="90"/>
                  </a:lnTo>
                  <a:lnTo>
                    <a:pt x="52" y="90"/>
                  </a:lnTo>
                  <a:lnTo>
                    <a:pt x="50" y="90"/>
                  </a:lnTo>
                  <a:lnTo>
                    <a:pt x="50" y="90"/>
                  </a:lnTo>
                  <a:lnTo>
                    <a:pt x="50" y="90"/>
                  </a:lnTo>
                  <a:lnTo>
                    <a:pt x="50" y="9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96" name="Freeform 175">
              <a:extLst>
                <a:ext uri="{FF2B5EF4-FFF2-40B4-BE49-F238E27FC236}">
                  <a16:creationId xmlns:a16="http://schemas.microsoft.com/office/drawing/2014/main" id="{471F0C87-2F7D-7537-536E-CEA143422E5A}"/>
                </a:ext>
              </a:extLst>
            </p:cNvPr>
            <p:cNvSpPr>
              <a:spLocks/>
            </p:cNvSpPr>
            <p:nvPr/>
          </p:nvSpPr>
          <p:spPr bwMode="auto">
            <a:xfrm>
              <a:off x="4006850" y="3794193"/>
              <a:ext cx="190500" cy="196850"/>
            </a:xfrm>
            <a:custGeom>
              <a:avLst/>
              <a:gdLst>
                <a:gd name="T0" fmla="*/ 0 w 120"/>
                <a:gd name="T1" fmla="*/ 120 h 124"/>
                <a:gd name="T2" fmla="*/ 0 w 120"/>
                <a:gd name="T3" fmla="*/ 112 h 124"/>
                <a:gd name="T4" fmla="*/ 4 w 120"/>
                <a:gd name="T5" fmla="*/ 108 h 124"/>
                <a:gd name="T6" fmla="*/ 4 w 120"/>
                <a:gd name="T7" fmla="*/ 104 h 124"/>
                <a:gd name="T8" fmla="*/ 8 w 120"/>
                <a:gd name="T9" fmla="*/ 96 h 124"/>
                <a:gd name="T10" fmla="*/ 12 w 120"/>
                <a:gd name="T11" fmla="*/ 96 h 124"/>
                <a:gd name="T12" fmla="*/ 12 w 120"/>
                <a:gd name="T13" fmla="*/ 94 h 124"/>
                <a:gd name="T14" fmla="*/ 12 w 120"/>
                <a:gd name="T15" fmla="*/ 90 h 124"/>
                <a:gd name="T16" fmla="*/ 16 w 120"/>
                <a:gd name="T17" fmla="*/ 86 h 124"/>
                <a:gd name="T18" fmla="*/ 16 w 120"/>
                <a:gd name="T19" fmla="*/ 82 h 124"/>
                <a:gd name="T20" fmla="*/ 16 w 120"/>
                <a:gd name="T21" fmla="*/ 78 h 124"/>
                <a:gd name="T22" fmla="*/ 16 w 120"/>
                <a:gd name="T23" fmla="*/ 78 h 124"/>
                <a:gd name="T24" fmla="*/ 20 w 120"/>
                <a:gd name="T25" fmla="*/ 74 h 124"/>
                <a:gd name="T26" fmla="*/ 20 w 120"/>
                <a:gd name="T27" fmla="*/ 70 h 124"/>
                <a:gd name="T28" fmla="*/ 20 w 120"/>
                <a:gd name="T29" fmla="*/ 70 h 124"/>
                <a:gd name="T30" fmla="*/ 20 w 120"/>
                <a:gd name="T31" fmla="*/ 70 h 124"/>
                <a:gd name="T32" fmla="*/ 20 w 120"/>
                <a:gd name="T33" fmla="*/ 66 h 124"/>
                <a:gd name="T34" fmla="*/ 28 w 120"/>
                <a:gd name="T35" fmla="*/ 64 h 124"/>
                <a:gd name="T36" fmla="*/ 28 w 120"/>
                <a:gd name="T37" fmla="*/ 60 h 124"/>
                <a:gd name="T38" fmla="*/ 30 w 120"/>
                <a:gd name="T39" fmla="*/ 56 h 124"/>
                <a:gd name="T40" fmla="*/ 34 w 120"/>
                <a:gd name="T41" fmla="*/ 52 h 124"/>
                <a:gd name="T42" fmla="*/ 34 w 120"/>
                <a:gd name="T43" fmla="*/ 48 h 124"/>
                <a:gd name="T44" fmla="*/ 34 w 120"/>
                <a:gd name="T45" fmla="*/ 40 h 124"/>
                <a:gd name="T46" fmla="*/ 34 w 120"/>
                <a:gd name="T47" fmla="*/ 34 h 124"/>
                <a:gd name="T48" fmla="*/ 38 w 120"/>
                <a:gd name="T49" fmla="*/ 34 h 124"/>
                <a:gd name="T50" fmla="*/ 38 w 120"/>
                <a:gd name="T51" fmla="*/ 30 h 124"/>
                <a:gd name="T52" fmla="*/ 38 w 120"/>
                <a:gd name="T53" fmla="*/ 30 h 124"/>
                <a:gd name="T54" fmla="*/ 42 w 120"/>
                <a:gd name="T55" fmla="*/ 26 h 124"/>
                <a:gd name="T56" fmla="*/ 42 w 120"/>
                <a:gd name="T57" fmla="*/ 26 h 124"/>
                <a:gd name="T58" fmla="*/ 46 w 120"/>
                <a:gd name="T59" fmla="*/ 22 h 124"/>
                <a:gd name="T60" fmla="*/ 50 w 120"/>
                <a:gd name="T61" fmla="*/ 18 h 124"/>
                <a:gd name="T62" fmla="*/ 54 w 120"/>
                <a:gd name="T63" fmla="*/ 14 h 124"/>
                <a:gd name="T64" fmla="*/ 54 w 120"/>
                <a:gd name="T65" fmla="*/ 10 h 124"/>
                <a:gd name="T66" fmla="*/ 54 w 120"/>
                <a:gd name="T67" fmla="*/ 6 h 124"/>
                <a:gd name="T68" fmla="*/ 58 w 120"/>
                <a:gd name="T69" fmla="*/ 4 h 124"/>
                <a:gd name="T70" fmla="*/ 58 w 120"/>
                <a:gd name="T71" fmla="*/ 0 h 124"/>
                <a:gd name="T72" fmla="*/ 102 w 120"/>
                <a:gd name="T73" fmla="*/ 0 h 124"/>
                <a:gd name="T74" fmla="*/ 106 w 120"/>
                <a:gd name="T75" fmla="*/ 0 h 124"/>
                <a:gd name="T76" fmla="*/ 120 w 120"/>
                <a:gd name="T77" fmla="*/ 0 h 124"/>
                <a:gd name="T78" fmla="*/ 120 w 120"/>
                <a:gd name="T79" fmla="*/ 14 h 124"/>
                <a:gd name="T80" fmla="*/ 120 w 120"/>
                <a:gd name="T81" fmla="*/ 30 h 124"/>
                <a:gd name="T82" fmla="*/ 106 w 120"/>
                <a:gd name="T83" fmla="*/ 30 h 124"/>
                <a:gd name="T84" fmla="*/ 102 w 120"/>
                <a:gd name="T85" fmla="*/ 30 h 124"/>
                <a:gd name="T86" fmla="*/ 84 w 120"/>
                <a:gd name="T87" fmla="*/ 30 h 124"/>
                <a:gd name="T88" fmla="*/ 72 w 120"/>
                <a:gd name="T89" fmla="*/ 36 h 124"/>
                <a:gd name="T90" fmla="*/ 72 w 120"/>
                <a:gd name="T91" fmla="*/ 44 h 124"/>
                <a:gd name="T92" fmla="*/ 72 w 120"/>
                <a:gd name="T93" fmla="*/ 60 h 124"/>
                <a:gd name="T94" fmla="*/ 72 w 120"/>
                <a:gd name="T95" fmla="*/ 78 h 124"/>
                <a:gd name="T96" fmla="*/ 64 w 120"/>
                <a:gd name="T97" fmla="*/ 78 h 124"/>
                <a:gd name="T98" fmla="*/ 60 w 120"/>
                <a:gd name="T99" fmla="*/ 86 h 124"/>
                <a:gd name="T100" fmla="*/ 58 w 120"/>
                <a:gd name="T101" fmla="*/ 90 h 124"/>
                <a:gd name="T102" fmla="*/ 58 w 120"/>
                <a:gd name="T103" fmla="*/ 96 h 124"/>
                <a:gd name="T104" fmla="*/ 60 w 120"/>
                <a:gd name="T105" fmla="*/ 104 h 124"/>
                <a:gd name="T106" fmla="*/ 46 w 120"/>
                <a:gd name="T107" fmla="*/ 116 h 124"/>
                <a:gd name="T108" fmla="*/ 34 w 120"/>
                <a:gd name="T109" fmla="*/ 116 h 124"/>
                <a:gd name="T110" fmla="*/ 20 w 120"/>
                <a:gd name="T111" fmla="*/ 116 h 124"/>
                <a:gd name="T112" fmla="*/ 4 w 120"/>
                <a:gd name="T113" fmla="*/ 116 h 124"/>
                <a:gd name="T114" fmla="*/ 0 w 120"/>
                <a:gd name="T115" fmla="*/ 120 h 124"/>
                <a:gd name="T116" fmla="*/ 0 w 120"/>
                <a:gd name="T11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0" h="124">
                  <a:moveTo>
                    <a:pt x="0" y="124"/>
                  </a:moveTo>
                  <a:lnTo>
                    <a:pt x="0" y="124"/>
                  </a:lnTo>
                  <a:lnTo>
                    <a:pt x="0" y="124"/>
                  </a:lnTo>
                  <a:lnTo>
                    <a:pt x="0" y="120"/>
                  </a:lnTo>
                  <a:lnTo>
                    <a:pt x="0" y="120"/>
                  </a:lnTo>
                  <a:lnTo>
                    <a:pt x="0" y="116"/>
                  </a:lnTo>
                  <a:lnTo>
                    <a:pt x="0" y="112"/>
                  </a:lnTo>
                  <a:lnTo>
                    <a:pt x="0" y="112"/>
                  </a:lnTo>
                  <a:lnTo>
                    <a:pt x="0" y="112"/>
                  </a:lnTo>
                  <a:lnTo>
                    <a:pt x="4" y="112"/>
                  </a:lnTo>
                  <a:lnTo>
                    <a:pt x="4" y="108"/>
                  </a:lnTo>
                  <a:lnTo>
                    <a:pt x="4" y="108"/>
                  </a:lnTo>
                  <a:lnTo>
                    <a:pt x="4" y="108"/>
                  </a:lnTo>
                  <a:lnTo>
                    <a:pt x="4" y="104"/>
                  </a:lnTo>
                  <a:lnTo>
                    <a:pt x="4" y="104"/>
                  </a:lnTo>
                  <a:lnTo>
                    <a:pt x="4" y="104"/>
                  </a:lnTo>
                  <a:lnTo>
                    <a:pt x="4" y="100"/>
                  </a:lnTo>
                  <a:lnTo>
                    <a:pt x="8" y="96"/>
                  </a:lnTo>
                  <a:lnTo>
                    <a:pt x="8" y="96"/>
                  </a:lnTo>
                  <a:lnTo>
                    <a:pt x="8" y="96"/>
                  </a:lnTo>
                  <a:lnTo>
                    <a:pt x="8" y="96"/>
                  </a:lnTo>
                  <a:lnTo>
                    <a:pt x="8" y="96"/>
                  </a:lnTo>
                  <a:lnTo>
                    <a:pt x="8" y="96"/>
                  </a:lnTo>
                  <a:lnTo>
                    <a:pt x="12" y="96"/>
                  </a:lnTo>
                  <a:lnTo>
                    <a:pt x="12" y="96"/>
                  </a:lnTo>
                  <a:lnTo>
                    <a:pt x="12" y="94"/>
                  </a:lnTo>
                  <a:lnTo>
                    <a:pt x="12" y="94"/>
                  </a:lnTo>
                  <a:lnTo>
                    <a:pt x="12" y="94"/>
                  </a:lnTo>
                  <a:lnTo>
                    <a:pt x="12" y="90"/>
                  </a:lnTo>
                  <a:lnTo>
                    <a:pt x="12" y="90"/>
                  </a:lnTo>
                  <a:lnTo>
                    <a:pt x="12" y="90"/>
                  </a:lnTo>
                  <a:lnTo>
                    <a:pt x="12" y="90"/>
                  </a:lnTo>
                  <a:lnTo>
                    <a:pt x="12" y="90"/>
                  </a:lnTo>
                  <a:lnTo>
                    <a:pt x="12" y="86"/>
                  </a:lnTo>
                  <a:lnTo>
                    <a:pt x="12" y="86"/>
                  </a:lnTo>
                  <a:lnTo>
                    <a:pt x="16" y="86"/>
                  </a:lnTo>
                  <a:lnTo>
                    <a:pt x="16" y="86"/>
                  </a:lnTo>
                  <a:lnTo>
                    <a:pt x="16" y="86"/>
                  </a:lnTo>
                  <a:lnTo>
                    <a:pt x="16" y="86"/>
                  </a:lnTo>
                  <a:lnTo>
                    <a:pt x="16" y="82"/>
                  </a:lnTo>
                  <a:lnTo>
                    <a:pt x="16" y="82"/>
                  </a:lnTo>
                  <a:lnTo>
                    <a:pt x="16" y="82"/>
                  </a:lnTo>
                  <a:lnTo>
                    <a:pt x="16" y="78"/>
                  </a:lnTo>
                  <a:lnTo>
                    <a:pt x="16" y="78"/>
                  </a:lnTo>
                  <a:lnTo>
                    <a:pt x="16" y="78"/>
                  </a:lnTo>
                  <a:lnTo>
                    <a:pt x="16" y="78"/>
                  </a:lnTo>
                  <a:lnTo>
                    <a:pt x="16" y="78"/>
                  </a:lnTo>
                  <a:lnTo>
                    <a:pt x="16" y="78"/>
                  </a:lnTo>
                  <a:lnTo>
                    <a:pt x="16" y="74"/>
                  </a:lnTo>
                  <a:lnTo>
                    <a:pt x="16" y="74"/>
                  </a:lnTo>
                  <a:lnTo>
                    <a:pt x="20" y="74"/>
                  </a:lnTo>
                  <a:lnTo>
                    <a:pt x="20" y="74"/>
                  </a:lnTo>
                  <a:lnTo>
                    <a:pt x="20" y="74"/>
                  </a:lnTo>
                  <a:lnTo>
                    <a:pt x="20" y="70"/>
                  </a:lnTo>
                  <a:lnTo>
                    <a:pt x="20" y="70"/>
                  </a:lnTo>
                  <a:lnTo>
                    <a:pt x="20" y="70"/>
                  </a:lnTo>
                  <a:lnTo>
                    <a:pt x="20" y="66"/>
                  </a:lnTo>
                  <a:lnTo>
                    <a:pt x="20" y="70"/>
                  </a:lnTo>
                  <a:lnTo>
                    <a:pt x="20" y="70"/>
                  </a:lnTo>
                  <a:lnTo>
                    <a:pt x="20" y="70"/>
                  </a:lnTo>
                  <a:lnTo>
                    <a:pt x="20" y="70"/>
                  </a:lnTo>
                  <a:lnTo>
                    <a:pt x="20" y="70"/>
                  </a:lnTo>
                  <a:lnTo>
                    <a:pt x="16" y="74"/>
                  </a:lnTo>
                  <a:lnTo>
                    <a:pt x="20" y="70"/>
                  </a:lnTo>
                  <a:lnTo>
                    <a:pt x="20" y="70"/>
                  </a:lnTo>
                  <a:lnTo>
                    <a:pt x="20" y="70"/>
                  </a:lnTo>
                  <a:lnTo>
                    <a:pt x="20" y="66"/>
                  </a:lnTo>
                  <a:lnTo>
                    <a:pt x="20" y="66"/>
                  </a:lnTo>
                  <a:lnTo>
                    <a:pt x="24" y="66"/>
                  </a:lnTo>
                  <a:lnTo>
                    <a:pt x="24" y="64"/>
                  </a:lnTo>
                  <a:lnTo>
                    <a:pt x="24" y="64"/>
                  </a:lnTo>
                  <a:lnTo>
                    <a:pt x="28" y="64"/>
                  </a:lnTo>
                  <a:lnTo>
                    <a:pt x="28" y="60"/>
                  </a:lnTo>
                  <a:lnTo>
                    <a:pt x="28" y="60"/>
                  </a:lnTo>
                  <a:lnTo>
                    <a:pt x="28" y="60"/>
                  </a:lnTo>
                  <a:lnTo>
                    <a:pt x="28" y="60"/>
                  </a:lnTo>
                  <a:lnTo>
                    <a:pt x="28" y="60"/>
                  </a:lnTo>
                  <a:lnTo>
                    <a:pt x="28" y="60"/>
                  </a:lnTo>
                  <a:lnTo>
                    <a:pt x="30" y="56"/>
                  </a:lnTo>
                  <a:lnTo>
                    <a:pt x="30" y="56"/>
                  </a:lnTo>
                  <a:lnTo>
                    <a:pt x="30" y="56"/>
                  </a:lnTo>
                  <a:lnTo>
                    <a:pt x="30" y="56"/>
                  </a:lnTo>
                  <a:lnTo>
                    <a:pt x="30" y="56"/>
                  </a:lnTo>
                  <a:lnTo>
                    <a:pt x="34" y="52"/>
                  </a:lnTo>
                  <a:lnTo>
                    <a:pt x="34" y="48"/>
                  </a:lnTo>
                  <a:lnTo>
                    <a:pt x="34" y="48"/>
                  </a:lnTo>
                  <a:lnTo>
                    <a:pt x="34" y="48"/>
                  </a:lnTo>
                  <a:lnTo>
                    <a:pt x="34" y="48"/>
                  </a:lnTo>
                  <a:lnTo>
                    <a:pt x="34" y="44"/>
                  </a:lnTo>
                  <a:lnTo>
                    <a:pt x="34" y="44"/>
                  </a:lnTo>
                  <a:lnTo>
                    <a:pt x="34" y="40"/>
                  </a:lnTo>
                  <a:lnTo>
                    <a:pt x="34" y="40"/>
                  </a:lnTo>
                  <a:lnTo>
                    <a:pt x="34" y="40"/>
                  </a:lnTo>
                  <a:lnTo>
                    <a:pt x="34" y="36"/>
                  </a:lnTo>
                  <a:lnTo>
                    <a:pt x="34" y="36"/>
                  </a:lnTo>
                  <a:lnTo>
                    <a:pt x="34" y="34"/>
                  </a:lnTo>
                  <a:lnTo>
                    <a:pt x="38" y="34"/>
                  </a:lnTo>
                  <a:lnTo>
                    <a:pt x="38" y="34"/>
                  </a:lnTo>
                  <a:lnTo>
                    <a:pt x="38" y="34"/>
                  </a:lnTo>
                  <a:lnTo>
                    <a:pt x="38" y="34"/>
                  </a:lnTo>
                  <a:lnTo>
                    <a:pt x="38" y="34"/>
                  </a:lnTo>
                  <a:lnTo>
                    <a:pt x="38" y="30"/>
                  </a:lnTo>
                  <a:lnTo>
                    <a:pt x="38" y="30"/>
                  </a:lnTo>
                  <a:lnTo>
                    <a:pt x="38" y="30"/>
                  </a:lnTo>
                  <a:lnTo>
                    <a:pt x="38" y="30"/>
                  </a:lnTo>
                  <a:lnTo>
                    <a:pt x="38" y="30"/>
                  </a:lnTo>
                  <a:lnTo>
                    <a:pt x="38" y="30"/>
                  </a:lnTo>
                  <a:lnTo>
                    <a:pt x="38" y="30"/>
                  </a:lnTo>
                  <a:lnTo>
                    <a:pt x="38" y="26"/>
                  </a:lnTo>
                  <a:lnTo>
                    <a:pt x="38" y="26"/>
                  </a:lnTo>
                  <a:lnTo>
                    <a:pt x="38" y="26"/>
                  </a:lnTo>
                  <a:lnTo>
                    <a:pt x="42" y="26"/>
                  </a:lnTo>
                  <a:lnTo>
                    <a:pt x="42" y="26"/>
                  </a:lnTo>
                  <a:lnTo>
                    <a:pt x="42" y="26"/>
                  </a:lnTo>
                  <a:lnTo>
                    <a:pt x="42" y="26"/>
                  </a:lnTo>
                  <a:lnTo>
                    <a:pt x="42" y="26"/>
                  </a:lnTo>
                  <a:lnTo>
                    <a:pt x="42" y="22"/>
                  </a:lnTo>
                  <a:lnTo>
                    <a:pt x="42" y="22"/>
                  </a:lnTo>
                  <a:lnTo>
                    <a:pt x="46" y="22"/>
                  </a:lnTo>
                  <a:lnTo>
                    <a:pt x="46" y="22"/>
                  </a:lnTo>
                  <a:lnTo>
                    <a:pt x="46" y="22"/>
                  </a:lnTo>
                  <a:lnTo>
                    <a:pt x="50" y="18"/>
                  </a:lnTo>
                  <a:lnTo>
                    <a:pt x="50" y="18"/>
                  </a:lnTo>
                  <a:lnTo>
                    <a:pt x="50" y="18"/>
                  </a:lnTo>
                  <a:lnTo>
                    <a:pt x="50" y="18"/>
                  </a:lnTo>
                  <a:lnTo>
                    <a:pt x="54" y="18"/>
                  </a:lnTo>
                  <a:lnTo>
                    <a:pt x="54" y="14"/>
                  </a:lnTo>
                  <a:lnTo>
                    <a:pt x="54" y="14"/>
                  </a:lnTo>
                  <a:lnTo>
                    <a:pt x="54" y="14"/>
                  </a:lnTo>
                  <a:lnTo>
                    <a:pt x="54" y="10"/>
                  </a:lnTo>
                  <a:lnTo>
                    <a:pt x="54" y="10"/>
                  </a:lnTo>
                  <a:lnTo>
                    <a:pt x="54" y="10"/>
                  </a:lnTo>
                  <a:lnTo>
                    <a:pt x="54" y="10"/>
                  </a:lnTo>
                  <a:lnTo>
                    <a:pt x="54" y="10"/>
                  </a:lnTo>
                  <a:lnTo>
                    <a:pt x="54" y="10"/>
                  </a:lnTo>
                  <a:lnTo>
                    <a:pt x="54" y="6"/>
                  </a:lnTo>
                  <a:lnTo>
                    <a:pt x="54" y="6"/>
                  </a:lnTo>
                  <a:lnTo>
                    <a:pt x="54" y="6"/>
                  </a:lnTo>
                  <a:lnTo>
                    <a:pt x="58" y="6"/>
                  </a:lnTo>
                  <a:lnTo>
                    <a:pt x="58" y="4"/>
                  </a:lnTo>
                  <a:lnTo>
                    <a:pt x="58" y="4"/>
                  </a:lnTo>
                  <a:lnTo>
                    <a:pt x="58" y="0"/>
                  </a:lnTo>
                  <a:lnTo>
                    <a:pt x="58" y="0"/>
                  </a:lnTo>
                  <a:lnTo>
                    <a:pt x="58" y="0"/>
                  </a:lnTo>
                  <a:lnTo>
                    <a:pt x="60" y="0"/>
                  </a:lnTo>
                  <a:lnTo>
                    <a:pt x="98" y="0"/>
                  </a:lnTo>
                  <a:lnTo>
                    <a:pt x="102" y="0"/>
                  </a:lnTo>
                  <a:lnTo>
                    <a:pt x="102" y="0"/>
                  </a:lnTo>
                  <a:lnTo>
                    <a:pt x="102" y="0"/>
                  </a:lnTo>
                  <a:lnTo>
                    <a:pt x="102" y="0"/>
                  </a:lnTo>
                  <a:lnTo>
                    <a:pt x="102" y="0"/>
                  </a:lnTo>
                  <a:lnTo>
                    <a:pt x="106" y="0"/>
                  </a:lnTo>
                  <a:lnTo>
                    <a:pt x="106" y="0"/>
                  </a:lnTo>
                  <a:lnTo>
                    <a:pt x="114" y="0"/>
                  </a:lnTo>
                  <a:lnTo>
                    <a:pt x="114" y="0"/>
                  </a:lnTo>
                  <a:lnTo>
                    <a:pt x="120" y="0"/>
                  </a:lnTo>
                  <a:lnTo>
                    <a:pt x="120" y="4"/>
                  </a:lnTo>
                  <a:lnTo>
                    <a:pt x="120" y="4"/>
                  </a:lnTo>
                  <a:lnTo>
                    <a:pt x="120" y="6"/>
                  </a:lnTo>
                  <a:lnTo>
                    <a:pt x="120" y="14"/>
                  </a:lnTo>
                  <a:lnTo>
                    <a:pt x="120" y="14"/>
                  </a:lnTo>
                  <a:lnTo>
                    <a:pt x="120" y="22"/>
                  </a:lnTo>
                  <a:lnTo>
                    <a:pt x="120" y="30"/>
                  </a:lnTo>
                  <a:lnTo>
                    <a:pt x="120" y="30"/>
                  </a:lnTo>
                  <a:lnTo>
                    <a:pt x="120" y="30"/>
                  </a:lnTo>
                  <a:lnTo>
                    <a:pt x="110" y="30"/>
                  </a:lnTo>
                  <a:lnTo>
                    <a:pt x="110" y="30"/>
                  </a:lnTo>
                  <a:lnTo>
                    <a:pt x="106" y="30"/>
                  </a:lnTo>
                  <a:lnTo>
                    <a:pt x="106" y="30"/>
                  </a:lnTo>
                  <a:lnTo>
                    <a:pt x="102" y="30"/>
                  </a:lnTo>
                  <a:lnTo>
                    <a:pt x="102" y="30"/>
                  </a:lnTo>
                  <a:lnTo>
                    <a:pt x="102" y="30"/>
                  </a:lnTo>
                  <a:lnTo>
                    <a:pt x="102" y="30"/>
                  </a:lnTo>
                  <a:lnTo>
                    <a:pt x="94" y="30"/>
                  </a:lnTo>
                  <a:lnTo>
                    <a:pt x="90" y="30"/>
                  </a:lnTo>
                  <a:lnTo>
                    <a:pt x="84" y="30"/>
                  </a:lnTo>
                  <a:lnTo>
                    <a:pt x="80" y="30"/>
                  </a:lnTo>
                  <a:lnTo>
                    <a:pt x="72" y="30"/>
                  </a:lnTo>
                  <a:lnTo>
                    <a:pt x="72" y="36"/>
                  </a:lnTo>
                  <a:lnTo>
                    <a:pt x="72" y="36"/>
                  </a:lnTo>
                  <a:lnTo>
                    <a:pt x="72" y="36"/>
                  </a:lnTo>
                  <a:lnTo>
                    <a:pt x="72" y="44"/>
                  </a:lnTo>
                  <a:lnTo>
                    <a:pt x="72" y="44"/>
                  </a:lnTo>
                  <a:lnTo>
                    <a:pt x="72" y="44"/>
                  </a:lnTo>
                  <a:lnTo>
                    <a:pt x="72" y="52"/>
                  </a:lnTo>
                  <a:lnTo>
                    <a:pt x="72" y="52"/>
                  </a:lnTo>
                  <a:lnTo>
                    <a:pt x="72" y="52"/>
                  </a:lnTo>
                  <a:lnTo>
                    <a:pt x="72" y="60"/>
                  </a:lnTo>
                  <a:lnTo>
                    <a:pt x="72" y="60"/>
                  </a:lnTo>
                  <a:lnTo>
                    <a:pt x="72" y="66"/>
                  </a:lnTo>
                  <a:lnTo>
                    <a:pt x="72" y="70"/>
                  </a:lnTo>
                  <a:lnTo>
                    <a:pt x="72" y="78"/>
                  </a:lnTo>
                  <a:lnTo>
                    <a:pt x="72" y="78"/>
                  </a:lnTo>
                  <a:lnTo>
                    <a:pt x="72" y="78"/>
                  </a:lnTo>
                  <a:lnTo>
                    <a:pt x="68" y="78"/>
                  </a:lnTo>
                  <a:lnTo>
                    <a:pt x="64" y="78"/>
                  </a:lnTo>
                  <a:lnTo>
                    <a:pt x="64" y="78"/>
                  </a:lnTo>
                  <a:lnTo>
                    <a:pt x="64" y="82"/>
                  </a:lnTo>
                  <a:lnTo>
                    <a:pt x="64" y="82"/>
                  </a:lnTo>
                  <a:lnTo>
                    <a:pt x="60" y="86"/>
                  </a:lnTo>
                  <a:lnTo>
                    <a:pt x="58" y="86"/>
                  </a:lnTo>
                  <a:lnTo>
                    <a:pt x="58" y="86"/>
                  </a:lnTo>
                  <a:lnTo>
                    <a:pt x="58" y="90"/>
                  </a:lnTo>
                  <a:lnTo>
                    <a:pt x="58" y="90"/>
                  </a:lnTo>
                  <a:lnTo>
                    <a:pt x="58" y="94"/>
                  </a:lnTo>
                  <a:lnTo>
                    <a:pt x="58" y="94"/>
                  </a:lnTo>
                  <a:lnTo>
                    <a:pt x="58" y="94"/>
                  </a:lnTo>
                  <a:lnTo>
                    <a:pt x="58" y="96"/>
                  </a:lnTo>
                  <a:lnTo>
                    <a:pt x="58" y="96"/>
                  </a:lnTo>
                  <a:lnTo>
                    <a:pt x="58" y="100"/>
                  </a:lnTo>
                  <a:lnTo>
                    <a:pt x="58" y="100"/>
                  </a:lnTo>
                  <a:lnTo>
                    <a:pt x="60" y="104"/>
                  </a:lnTo>
                  <a:lnTo>
                    <a:pt x="60" y="112"/>
                  </a:lnTo>
                  <a:lnTo>
                    <a:pt x="60" y="116"/>
                  </a:lnTo>
                  <a:lnTo>
                    <a:pt x="54" y="116"/>
                  </a:lnTo>
                  <a:lnTo>
                    <a:pt x="46" y="116"/>
                  </a:lnTo>
                  <a:lnTo>
                    <a:pt x="42" y="116"/>
                  </a:lnTo>
                  <a:lnTo>
                    <a:pt x="42" y="116"/>
                  </a:lnTo>
                  <a:lnTo>
                    <a:pt x="38" y="116"/>
                  </a:lnTo>
                  <a:lnTo>
                    <a:pt x="34" y="116"/>
                  </a:lnTo>
                  <a:lnTo>
                    <a:pt x="30" y="116"/>
                  </a:lnTo>
                  <a:lnTo>
                    <a:pt x="28" y="116"/>
                  </a:lnTo>
                  <a:lnTo>
                    <a:pt x="20" y="116"/>
                  </a:lnTo>
                  <a:lnTo>
                    <a:pt x="20" y="116"/>
                  </a:lnTo>
                  <a:lnTo>
                    <a:pt x="16" y="116"/>
                  </a:lnTo>
                  <a:lnTo>
                    <a:pt x="16" y="116"/>
                  </a:lnTo>
                  <a:lnTo>
                    <a:pt x="8" y="116"/>
                  </a:lnTo>
                  <a:lnTo>
                    <a:pt x="4" y="116"/>
                  </a:lnTo>
                  <a:lnTo>
                    <a:pt x="4" y="116"/>
                  </a:lnTo>
                  <a:lnTo>
                    <a:pt x="4" y="120"/>
                  </a:lnTo>
                  <a:lnTo>
                    <a:pt x="0" y="120"/>
                  </a:lnTo>
                  <a:lnTo>
                    <a:pt x="0" y="120"/>
                  </a:lnTo>
                  <a:lnTo>
                    <a:pt x="0" y="124"/>
                  </a:lnTo>
                  <a:lnTo>
                    <a:pt x="0" y="124"/>
                  </a:lnTo>
                  <a:lnTo>
                    <a:pt x="0" y="124"/>
                  </a:lnTo>
                  <a:lnTo>
                    <a:pt x="0" y="124"/>
                  </a:lnTo>
                  <a:lnTo>
                    <a:pt x="0" y="12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97" name="Freeform 176">
              <a:extLst>
                <a:ext uri="{FF2B5EF4-FFF2-40B4-BE49-F238E27FC236}">
                  <a16:creationId xmlns:a16="http://schemas.microsoft.com/office/drawing/2014/main" id="{CCF37B22-E511-B904-E39A-F89974A2F383}"/>
                </a:ext>
              </a:extLst>
            </p:cNvPr>
            <p:cNvSpPr>
              <a:spLocks/>
            </p:cNvSpPr>
            <p:nvPr/>
          </p:nvSpPr>
          <p:spPr bwMode="auto">
            <a:xfrm>
              <a:off x="4883150" y="4781618"/>
              <a:ext cx="266700" cy="273050"/>
            </a:xfrm>
            <a:custGeom>
              <a:avLst/>
              <a:gdLst>
                <a:gd name="T0" fmla="*/ 120 w 168"/>
                <a:gd name="T1" fmla="*/ 130 h 172"/>
                <a:gd name="T2" fmla="*/ 108 w 168"/>
                <a:gd name="T3" fmla="*/ 130 h 172"/>
                <a:gd name="T4" fmla="*/ 98 w 168"/>
                <a:gd name="T5" fmla="*/ 138 h 172"/>
                <a:gd name="T6" fmla="*/ 90 w 168"/>
                <a:gd name="T7" fmla="*/ 148 h 172"/>
                <a:gd name="T8" fmla="*/ 84 w 168"/>
                <a:gd name="T9" fmla="*/ 160 h 172"/>
                <a:gd name="T10" fmla="*/ 72 w 168"/>
                <a:gd name="T11" fmla="*/ 168 h 172"/>
                <a:gd name="T12" fmla="*/ 60 w 168"/>
                <a:gd name="T13" fmla="*/ 168 h 172"/>
                <a:gd name="T14" fmla="*/ 54 w 168"/>
                <a:gd name="T15" fmla="*/ 168 h 172"/>
                <a:gd name="T16" fmla="*/ 42 w 168"/>
                <a:gd name="T17" fmla="*/ 160 h 172"/>
                <a:gd name="T18" fmla="*/ 28 w 168"/>
                <a:gd name="T19" fmla="*/ 164 h 172"/>
                <a:gd name="T20" fmla="*/ 8 w 168"/>
                <a:gd name="T21" fmla="*/ 148 h 172"/>
                <a:gd name="T22" fmla="*/ 4 w 168"/>
                <a:gd name="T23" fmla="*/ 138 h 172"/>
                <a:gd name="T24" fmla="*/ 0 w 168"/>
                <a:gd name="T25" fmla="*/ 116 h 172"/>
                <a:gd name="T26" fmla="*/ 0 w 168"/>
                <a:gd name="T27" fmla="*/ 96 h 172"/>
                <a:gd name="T28" fmla="*/ 16 w 168"/>
                <a:gd name="T29" fmla="*/ 82 h 172"/>
                <a:gd name="T30" fmla="*/ 30 w 168"/>
                <a:gd name="T31" fmla="*/ 82 h 172"/>
                <a:gd name="T32" fmla="*/ 30 w 168"/>
                <a:gd name="T33" fmla="*/ 62 h 172"/>
                <a:gd name="T34" fmla="*/ 30 w 168"/>
                <a:gd name="T35" fmla="*/ 48 h 172"/>
                <a:gd name="T36" fmla="*/ 38 w 168"/>
                <a:gd name="T37" fmla="*/ 48 h 172"/>
                <a:gd name="T38" fmla="*/ 42 w 168"/>
                <a:gd name="T39" fmla="*/ 56 h 172"/>
                <a:gd name="T40" fmla="*/ 50 w 168"/>
                <a:gd name="T41" fmla="*/ 60 h 172"/>
                <a:gd name="T42" fmla="*/ 64 w 168"/>
                <a:gd name="T43" fmla="*/ 62 h 172"/>
                <a:gd name="T44" fmla="*/ 76 w 168"/>
                <a:gd name="T45" fmla="*/ 60 h 172"/>
                <a:gd name="T46" fmla="*/ 84 w 168"/>
                <a:gd name="T47" fmla="*/ 70 h 172"/>
                <a:gd name="T48" fmla="*/ 94 w 168"/>
                <a:gd name="T49" fmla="*/ 78 h 172"/>
                <a:gd name="T50" fmla="*/ 102 w 168"/>
                <a:gd name="T51" fmla="*/ 90 h 172"/>
                <a:gd name="T52" fmla="*/ 112 w 168"/>
                <a:gd name="T53" fmla="*/ 90 h 172"/>
                <a:gd name="T54" fmla="*/ 112 w 168"/>
                <a:gd name="T55" fmla="*/ 78 h 172"/>
                <a:gd name="T56" fmla="*/ 108 w 168"/>
                <a:gd name="T57" fmla="*/ 70 h 172"/>
                <a:gd name="T58" fmla="*/ 98 w 168"/>
                <a:gd name="T59" fmla="*/ 66 h 172"/>
                <a:gd name="T60" fmla="*/ 94 w 168"/>
                <a:gd name="T61" fmla="*/ 56 h 172"/>
                <a:gd name="T62" fmla="*/ 98 w 168"/>
                <a:gd name="T63" fmla="*/ 44 h 172"/>
                <a:gd name="T64" fmla="*/ 98 w 168"/>
                <a:gd name="T65" fmla="*/ 30 h 172"/>
                <a:gd name="T66" fmla="*/ 98 w 168"/>
                <a:gd name="T67" fmla="*/ 14 h 172"/>
                <a:gd name="T68" fmla="*/ 102 w 168"/>
                <a:gd name="T69" fmla="*/ 4 h 172"/>
                <a:gd name="T70" fmla="*/ 120 w 168"/>
                <a:gd name="T71" fmla="*/ 0 h 172"/>
                <a:gd name="T72" fmla="*/ 128 w 168"/>
                <a:gd name="T73" fmla="*/ 6 h 172"/>
                <a:gd name="T74" fmla="*/ 142 w 168"/>
                <a:gd name="T75" fmla="*/ 10 h 172"/>
                <a:gd name="T76" fmla="*/ 150 w 168"/>
                <a:gd name="T77" fmla="*/ 18 h 172"/>
                <a:gd name="T78" fmla="*/ 162 w 168"/>
                <a:gd name="T79" fmla="*/ 26 h 172"/>
                <a:gd name="T80" fmla="*/ 162 w 168"/>
                <a:gd name="T81" fmla="*/ 32 h 172"/>
                <a:gd name="T82" fmla="*/ 166 w 168"/>
                <a:gd name="T83" fmla="*/ 44 h 172"/>
                <a:gd name="T84" fmla="*/ 166 w 168"/>
                <a:gd name="T85" fmla="*/ 52 h 172"/>
                <a:gd name="T86" fmla="*/ 162 w 168"/>
                <a:gd name="T87" fmla="*/ 66 h 172"/>
                <a:gd name="T88" fmla="*/ 158 w 168"/>
                <a:gd name="T89" fmla="*/ 74 h 172"/>
                <a:gd name="T90" fmla="*/ 158 w 168"/>
                <a:gd name="T91" fmla="*/ 90 h 172"/>
                <a:gd name="T92" fmla="*/ 158 w 168"/>
                <a:gd name="T93" fmla="*/ 100 h 172"/>
                <a:gd name="T94" fmla="*/ 146 w 168"/>
                <a:gd name="T95" fmla="*/ 108 h 172"/>
                <a:gd name="T96" fmla="*/ 136 w 168"/>
                <a:gd name="T97" fmla="*/ 112 h 172"/>
                <a:gd name="T98" fmla="*/ 124 w 168"/>
                <a:gd name="T99" fmla="*/ 116 h 172"/>
                <a:gd name="T100" fmla="*/ 120 w 168"/>
                <a:gd name="T101" fmla="*/ 11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 h="172">
                  <a:moveTo>
                    <a:pt x="120" y="118"/>
                  </a:moveTo>
                  <a:lnTo>
                    <a:pt x="120" y="122"/>
                  </a:lnTo>
                  <a:lnTo>
                    <a:pt x="120" y="126"/>
                  </a:lnTo>
                  <a:lnTo>
                    <a:pt x="120" y="130"/>
                  </a:lnTo>
                  <a:lnTo>
                    <a:pt x="116" y="130"/>
                  </a:lnTo>
                  <a:lnTo>
                    <a:pt x="112" y="126"/>
                  </a:lnTo>
                  <a:lnTo>
                    <a:pt x="112" y="130"/>
                  </a:lnTo>
                  <a:lnTo>
                    <a:pt x="108" y="130"/>
                  </a:lnTo>
                  <a:lnTo>
                    <a:pt x="104" y="130"/>
                  </a:lnTo>
                  <a:lnTo>
                    <a:pt x="102" y="134"/>
                  </a:lnTo>
                  <a:lnTo>
                    <a:pt x="102" y="138"/>
                  </a:lnTo>
                  <a:lnTo>
                    <a:pt x="98" y="138"/>
                  </a:lnTo>
                  <a:lnTo>
                    <a:pt x="98" y="142"/>
                  </a:lnTo>
                  <a:lnTo>
                    <a:pt x="98" y="146"/>
                  </a:lnTo>
                  <a:lnTo>
                    <a:pt x="94" y="146"/>
                  </a:lnTo>
                  <a:lnTo>
                    <a:pt x="90" y="148"/>
                  </a:lnTo>
                  <a:lnTo>
                    <a:pt x="88" y="148"/>
                  </a:lnTo>
                  <a:lnTo>
                    <a:pt x="88" y="152"/>
                  </a:lnTo>
                  <a:lnTo>
                    <a:pt x="84" y="156"/>
                  </a:lnTo>
                  <a:lnTo>
                    <a:pt x="84" y="160"/>
                  </a:lnTo>
                  <a:lnTo>
                    <a:pt x="80" y="160"/>
                  </a:lnTo>
                  <a:lnTo>
                    <a:pt x="80" y="164"/>
                  </a:lnTo>
                  <a:lnTo>
                    <a:pt x="76" y="168"/>
                  </a:lnTo>
                  <a:lnTo>
                    <a:pt x="72" y="168"/>
                  </a:lnTo>
                  <a:lnTo>
                    <a:pt x="72" y="172"/>
                  </a:lnTo>
                  <a:lnTo>
                    <a:pt x="68" y="172"/>
                  </a:lnTo>
                  <a:lnTo>
                    <a:pt x="64" y="168"/>
                  </a:lnTo>
                  <a:lnTo>
                    <a:pt x="60" y="168"/>
                  </a:lnTo>
                  <a:lnTo>
                    <a:pt x="60" y="172"/>
                  </a:lnTo>
                  <a:lnTo>
                    <a:pt x="58" y="172"/>
                  </a:lnTo>
                  <a:lnTo>
                    <a:pt x="58" y="168"/>
                  </a:lnTo>
                  <a:lnTo>
                    <a:pt x="54" y="168"/>
                  </a:lnTo>
                  <a:lnTo>
                    <a:pt x="50" y="168"/>
                  </a:lnTo>
                  <a:lnTo>
                    <a:pt x="46" y="164"/>
                  </a:lnTo>
                  <a:lnTo>
                    <a:pt x="46" y="160"/>
                  </a:lnTo>
                  <a:lnTo>
                    <a:pt x="42" y="160"/>
                  </a:lnTo>
                  <a:lnTo>
                    <a:pt x="38" y="160"/>
                  </a:lnTo>
                  <a:lnTo>
                    <a:pt x="34" y="160"/>
                  </a:lnTo>
                  <a:lnTo>
                    <a:pt x="30" y="160"/>
                  </a:lnTo>
                  <a:lnTo>
                    <a:pt x="28" y="164"/>
                  </a:lnTo>
                  <a:lnTo>
                    <a:pt x="24" y="164"/>
                  </a:lnTo>
                  <a:lnTo>
                    <a:pt x="20" y="160"/>
                  </a:lnTo>
                  <a:lnTo>
                    <a:pt x="12" y="152"/>
                  </a:lnTo>
                  <a:lnTo>
                    <a:pt x="8" y="148"/>
                  </a:lnTo>
                  <a:lnTo>
                    <a:pt x="8" y="146"/>
                  </a:lnTo>
                  <a:lnTo>
                    <a:pt x="4" y="146"/>
                  </a:lnTo>
                  <a:lnTo>
                    <a:pt x="4" y="142"/>
                  </a:lnTo>
                  <a:lnTo>
                    <a:pt x="4" y="138"/>
                  </a:lnTo>
                  <a:lnTo>
                    <a:pt x="0" y="138"/>
                  </a:lnTo>
                  <a:lnTo>
                    <a:pt x="0" y="134"/>
                  </a:lnTo>
                  <a:lnTo>
                    <a:pt x="0" y="126"/>
                  </a:lnTo>
                  <a:lnTo>
                    <a:pt x="0" y="116"/>
                  </a:lnTo>
                  <a:lnTo>
                    <a:pt x="0" y="112"/>
                  </a:lnTo>
                  <a:lnTo>
                    <a:pt x="0" y="108"/>
                  </a:lnTo>
                  <a:lnTo>
                    <a:pt x="0" y="100"/>
                  </a:lnTo>
                  <a:lnTo>
                    <a:pt x="0" y="96"/>
                  </a:lnTo>
                  <a:lnTo>
                    <a:pt x="0" y="90"/>
                  </a:lnTo>
                  <a:lnTo>
                    <a:pt x="0" y="82"/>
                  </a:lnTo>
                  <a:lnTo>
                    <a:pt x="8" y="82"/>
                  </a:lnTo>
                  <a:lnTo>
                    <a:pt x="16" y="82"/>
                  </a:lnTo>
                  <a:lnTo>
                    <a:pt x="20" y="82"/>
                  </a:lnTo>
                  <a:lnTo>
                    <a:pt x="24" y="82"/>
                  </a:lnTo>
                  <a:lnTo>
                    <a:pt x="28" y="82"/>
                  </a:lnTo>
                  <a:lnTo>
                    <a:pt x="30" y="82"/>
                  </a:lnTo>
                  <a:lnTo>
                    <a:pt x="30" y="78"/>
                  </a:lnTo>
                  <a:lnTo>
                    <a:pt x="30" y="74"/>
                  </a:lnTo>
                  <a:lnTo>
                    <a:pt x="30" y="70"/>
                  </a:lnTo>
                  <a:lnTo>
                    <a:pt x="30" y="62"/>
                  </a:lnTo>
                  <a:lnTo>
                    <a:pt x="30" y="60"/>
                  </a:lnTo>
                  <a:lnTo>
                    <a:pt x="30" y="56"/>
                  </a:lnTo>
                  <a:lnTo>
                    <a:pt x="30" y="52"/>
                  </a:lnTo>
                  <a:lnTo>
                    <a:pt x="30" y="48"/>
                  </a:lnTo>
                  <a:lnTo>
                    <a:pt x="30" y="44"/>
                  </a:lnTo>
                  <a:lnTo>
                    <a:pt x="30" y="48"/>
                  </a:lnTo>
                  <a:lnTo>
                    <a:pt x="34" y="48"/>
                  </a:lnTo>
                  <a:lnTo>
                    <a:pt x="38" y="48"/>
                  </a:lnTo>
                  <a:lnTo>
                    <a:pt x="38" y="52"/>
                  </a:lnTo>
                  <a:lnTo>
                    <a:pt x="34" y="56"/>
                  </a:lnTo>
                  <a:lnTo>
                    <a:pt x="38" y="56"/>
                  </a:lnTo>
                  <a:lnTo>
                    <a:pt x="42" y="56"/>
                  </a:lnTo>
                  <a:lnTo>
                    <a:pt x="46" y="52"/>
                  </a:lnTo>
                  <a:lnTo>
                    <a:pt x="50" y="52"/>
                  </a:lnTo>
                  <a:lnTo>
                    <a:pt x="50" y="56"/>
                  </a:lnTo>
                  <a:lnTo>
                    <a:pt x="50" y="60"/>
                  </a:lnTo>
                  <a:lnTo>
                    <a:pt x="54" y="60"/>
                  </a:lnTo>
                  <a:lnTo>
                    <a:pt x="58" y="62"/>
                  </a:lnTo>
                  <a:lnTo>
                    <a:pt x="60" y="62"/>
                  </a:lnTo>
                  <a:lnTo>
                    <a:pt x="64" y="62"/>
                  </a:lnTo>
                  <a:lnTo>
                    <a:pt x="68" y="66"/>
                  </a:lnTo>
                  <a:lnTo>
                    <a:pt x="72" y="66"/>
                  </a:lnTo>
                  <a:lnTo>
                    <a:pt x="72" y="62"/>
                  </a:lnTo>
                  <a:lnTo>
                    <a:pt x="76" y="60"/>
                  </a:lnTo>
                  <a:lnTo>
                    <a:pt x="76" y="62"/>
                  </a:lnTo>
                  <a:lnTo>
                    <a:pt x="80" y="62"/>
                  </a:lnTo>
                  <a:lnTo>
                    <a:pt x="80" y="66"/>
                  </a:lnTo>
                  <a:lnTo>
                    <a:pt x="84" y="70"/>
                  </a:lnTo>
                  <a:lnTo>
                    <a:pt x="88" y="70"/>
                  </a:lnTo>
                  <a:lnTo>
                    <a:pt x="90" y="74"/>
                  </a:lnTo>
                  <a:lnTo>
                    <a:pt x="94" y="74"/>
                  </a:lnTo>
                  <a:lnTo>
                    <a:pt x="94" y="78"/>
                  </a:lnTo>
                  <a:lnTo>
                    <a:pt x="94" y="82"/>
                  </a:lnTo>
                  <a:lnTo>
                    <a:pt x="98" y="82"/>
                  </a:lnTo>
                  <a:lnTo>
                    <a:pt x="102" y="86"/>
                  </a:lnTo>
                  <a:lnTo>
                    <a:pt x="102" y="90"/>
                  </a:lnTo>
                  <a:lnTo>
                    <a:pt x="104" y="90"/>
                  </a:lnTo>
                  <a:lnTo>
                    <a:pt x="108" y="90"/>
                  </a:lnTo>
                  <a:lnTo>
                    <a:pt x="108" y="86"/>
                  </a:lnTo>
                  <a:lnTo>
                    <a:pt x="112" y="90"/>
                  </a:lnTo>
                  <a:lnTo>
                    <a:pt x="108" y="90"/>
                  </a:lnTo>
                  <a:lnTo>
                    <a:pt x="112" y="90"/>
                  </a:lnTo>
                  <a:lnTo>
                    <a:pt x="112" y="86"/>
                  </a:lnTo>
                  <a:lnTo>
                    <a:pt x="112" y="78"/>
                  </a:lnTo>
                  <a:lnTo>
                    <a:pt x="112" y="74"/>
                  </a:lnTo>
                  <a:lnTo>
                    <a:pt x="112" y="70"/>
                  </a:lnTo>
                  <a:lnTo>
                    <a:pt x="112" y="66"/>
                  </a:lnTo>
                  <a:lnTo>
                    <a:pt x="108" y="70"/>
                  </a:lnTo>
                  <a:lnTo>
                    <a:pt x="108" y="74"/>
                  </a:lnTo>
                  <a:lnTo>
                    <a:pt x="104" y="70"/>
                  </a:lnTo>
                  <a:lnTo>
                    <a:pt x="102" y="70"/>
                  </a:lnTo>
                  <a:lnTo>
                    <a:pt x="98" y="66"/>
                  </a:lnTo>
                  <a:lnTo>
                    <a:pt x="98" y="62"/>
                  </a:lnTo>
                  <a:lnTo>
                    <a:pt x="94" y="62"/>
                  </a:lnTo>
                  <a:lnTo>
                    <a:pt x="94" y="60"/>
                  </a:lnTo>
                  <a:lnTo>
                    <a:pt x="94" y="56"/>
                  </a:lnTo>
                  <a:lnTo>
                    <a:pt x="94" y="52"/>
                  </a:lnTo>
                  <a:lnTo>
                    <a:pt x="94" y="48"/>
                  </a:lnTo>
                  <a:lnTo>
                    <a:pt x="94" y="44"/>
                  </a:lnTo>
                  <a:lnTo>
                    <a:pt x="98" y="44"/>
                  </a:lnTo>
                  <a:lnTo>
                    <a:pt x="98" y="40"/>
                  </a:lnTo>
                  <a:lnTo>
                    <a:pt x="98" y="36"/>
                  </a:lnTo>
                  <a:lnTo>
                    <a:pt x="98" y="32"/>
                  </a:lnTo>
                  <a:lnTo>
                    <a:pt x="98" y="30"/>
                  </a:lnTo>
                  <a:lnTo>
                    <a:pt x="98" y="26"/>
                  </a:lnTo>
                  <a:lnTo>
                    <a:pt x="94" y="22"/>
                  </a:lnTo>
                  <a:lnTo>
                    <a:pt x="94" y="18"/>
                  </a:lnTo>
                  <a:lnTo>
                    <a:pt x="98" y="14"/>
                  </a:lnTo>
                  <a:lnTo>
                    <a:pt x="98" y="10"/>
                  </a:lnTo>
                  <a:lnTo>
                    <a:pt x="102" y="10"/>
                  </a:lnTo>
                  <a:lnTo>
                    <a:pt x="102" y="6"/>
                  </a:lnTo>
                  <a:lnTo>
                    <a:pt x="102" y="4"/>
                  </a:lnTo>
                  <a:lnTo>
                    <a:pt x="104" y="4"/>
                  </a:lnTo>
                  <a:lnTo>
                    <a:pt x="108" y="4"/>
                  </a:lnTo>
                  <a:lnTo>
                    <a:pt x="116" y="4"/>
                  </a:lnTo>
                  <a:lnTo>
                    <a:pt x="120" y="0"/>
                  </a:lnTo>
                  <a:lnTo>
                    <a:pt x="124" y="0"/>
                  </a:lnTo>
                  <a:lnTo>
                    <a:pt x="128" y="0"/>
                  </a:lnTo>
                  <a:lnTo>
                    <a:pt x="128" y="4"/>
                  </a:lnTo>
                  <a:lnTo>
                    <a:pt x="128" y="6"/>
                  </a:lnTo>
                  <a:lnTo>
                    <a:pt x="132" y="6"/>
                  </a:lnTo>
                  <a:lnTo>
                    <a:pt x="136" y="6"/>
                  </a:lnTo>
                  <a:lnTo>
                    <a:pt x="138" y="10"/>
                  </a:lnTo>
                  <a:lnTo>
                    <a:pt x="142" y="10"/>
                  </a:lnTo>
                  <a:lnTo>
                    <a:pt x="142" y="14"/>
                  </a:lnTo>
                  <a:lnTo>
                    <a:pt x="146" y="14"/>
                  </a:lnTo>
                  <a:lnTo>
                    <a:pt x="150" y="14"/>
                  </a:lnTo>
                  <a:lnTo>
                    <a:pt x="150" y="18"/>
                  </a:lnTo>
                  <a:lnTo>
                    <a:pt x="154" y="18"/>
                  </a:lnTo>
                  <a:lnTo>
                    <a:pt x="158" y="22"/>
                  </a:lnTo>
                  <a:lnTo>
                    <a:pt x="158" y="26"/>
                  </a:lnTo>
                  <a:lnTo>
                    <a:pt x="162" y="26"/>
                  </a:lnTo>
                  <a:lnTo>
                    <a:pt x="162" y="30"/>
                  </a:lnTo>
                  <a:lnTo>
                    <a:pt x="166" y="30"/>
                  </a:lnTo>
                  <a:lnTo>
                    <a:pt x="162" y="30"/>
                  </a:lnTo>
                  <a:lnTo>
                    <a:pt x="162" y="32"/>
                  </a:lnTo>
                  <a:lnTo>
                    <a:pt x="166" y="32"/>
                  </a:lnTo>
                  <a:lnTo>
                    <a:pt x="166" y="36"/>
                  </a:lnTo>
                  <a:lnTo>
                    <a:pt x="168" y="40"/>
                  </a:lnTo>
                  <a:lnTo>
                    <a:pt x="166" y="44"/>
                  </a:lnTo>
                  <a:lnTo>
                    <a:pt x="162" y="44"/>
                  </a:lnTo>
                  <a:lnTo>
                    <a:pt x="162" y="48"/>
                  </a:lnTo>
                  <a:lnTo>
                    <a:pt x="166" y="48"/>
                  </a:lnTo>
                  <a:lnTo>
                    <a:pt x="166" y="52"/>
                  </a:lnTo>
                  <a:lnTo>
                    <a:pt x="162" y="56"/>
                  </a:lnTo>
                  <a:lnTo>
                    <a:pt x="162" y="60"/>
                  </a:lnTo>
                  <a:lnTo>
                    <a:pt x="162" y="62"/>
                  </a:lnTo>
                  <a:lnTo>
                    <a:pt x="162" y="66"/>
                  </a:lnTo>
                  <a:lnTo>
                    <a:pt x="166" y="70"/>
                  </a:lnTo>
                  <a:lnTo>
                    <a:pt x="166" y="74"/>
                  </a:lnTo>
                  <a:lnTo>
                    <a:pt x="162" y="74"/>
                  </a:lnTo>
                  <a:lnTo>
                    <a:pt x="158" y="74"/>
                  </a:lnTo>
                  <a:lnTo>
                    <a:pt x="158" y="78"/>
                  </a:lnTo>
                  <a:lnTo>
                    <a:pt x="158" y="82"/>
                  </a:lnTo>
                  <a:lnTo>
                    <a:pt x="158" y="86"/>
                  </a:lnTo>
                  <a:lnTo>
                    <a:pt x="158" y="90"/>
                  </a:lnTo>
                  <a:lnTo>
                    <a:pt x="158" y="92"/>
                  </a:lnTo>
                  <a:lnTo>
                    <a:pt x="154" y="92"/>
                  </a:lnTo>
                  <a:lnTo>
                    <a:pt x="158" y="96"/>
                  </a:lnTo>
                  <a:lnTo>
                    <a:pt x="158" y="100"/>
                  </a:lnTo>
                  <a:lnTo>
                    <a:pt x="162" y="100"/>
                  </a:lnTo>
                  <a:lnTo>
                    <a:pt x="158" y="100"/>
                  </a:lnTo>
                  <a:lnTo>
                    <a:pt x="150" y="104"/>
                  </a:lnTo>
                  <a:lnTo>
                    <a:pt x="146" y="108"/>
                  </a:lnTo>
                  <a:lnTo>
                    <a:pt x="142" y="108"/>
                  </a:lnTo>
                  <a:lnTo>
                    <a:pt x="138" y="108"/>
                  </a:lnTo>
                  <a:lnTo>
                    <a:pt x="138" y="112"/>
                  </a:lnTo>
                  <a:lnTo>
                    <a:pt x="136" y="112"/>
                  </a:lnTo>
                  <a:lnTo>
                    <a:pt x="132" y="112"/>
                  </a:lnTo>
                  <a:lnTo>
                    <a:pt x="128" y="112"/>
                  </a:lnTo>
                  <a:lnTo>
                    <a:pt x="128" y="116"/>
                  </a:lnTo>
                  <a:lnTo>
                    <a:pt x="124" y="116"/>
                  </a:lnTo>
                  <a:lnTo>
                    <a:pt x="120" y="116"/>
                  </a:lnTo>
                  <a:lnTo>
                    <a:pt x="120" y="118"/>
                  </a:lnTo>
                  <a:lnTo>
                    <a:pt x="120" y="118"/>
                  </a:lnTo>
                  <a:lnTo>
                    <a:pt x="120" y="11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98" name="Freeform 177">
              <a:extLst>
                <a:ext uri="{FF2B5EF4-FFF2-40B4-BE49-F238E27FC236}">
                  <a16:creationId xmlns:a16="http://schemas.microsoft.com/office/drawing/2014/main" id="{25E72C89-72C8-5489-E5D8-B68E6DE464A6}"/>
                </a:ext>
              </a:extLst>
            </p:cNvPr>
            <p:cNvSpPr>
              <a:spLocks/>
            </p:cNvSpPr>
            <p:nvPr/>
          </p:nvSpPr>
          <p:spPr bwMode="auto">
            <a:xfrm>
              <a:off x="4962525" y="4984818"/>
              <a:ext cx="177800" cy="193675"/>
            </a:xfrm>
            <a:custGeom>
              <a:avLst/>
              <a:gdLst>
                <a:gd name="T0" fmla="*/ 88 w 112"/>
                <a:gd name="T1" fmla="*/ 114 h 122"/>
                <a:gd name="T2" fmla="*/ 84 w 112"/>
                <a:gd name="T3" fmla="*/ 118 h 122"/>
                <a:gd name="T4" fmla="*/ 82 w 112"/>
                <a:gd name="T5" fmla="*/ 118 h 122"/>
                <a:gd name="T6" fmla="*/ 74 w 112"/>
                <a:gd name="T7" fmla="*/ 118 h 122"/>
                <a:gd name="T8" fmla="*/ 70 w 112"/>
                <a:gd name="T9" fmla="*/ 118 h 122"/>
                <a:gd name="T10" fmla="*/ 62 w 112"/>
                <a:gd name="T11" fmla="*/ 114 h 122"/>
                <a:gd name="T12" fmla="*/ 54 w 112"/>
                <a:gd name="T13" fmla="*/ 114 h 122"/>
                <a:gd name="T14" fmla="*/ 52 w 112"/>
                <a:gd name="T15" fmla="*/ 114 h 122"/>
                <a:gd name="T16" fmla="*/ 52 w 112"/>
                <a:gd name="T17" fmla="*/ 110 h 122"/>
                <a:gd name="T18" fmla="*/ 52 w 112"/>
                <a:gd name="T19" fmla="*/ 108 h 122"/>
                <a:gd name="T20" fmla="*/ 44 w 112"/>
                <a:gd name="T21" fmla="*/ 108 h 122"/>
                <a:gd name="T22" fmla="*/ 40 w 112"/>
                <a:gd name="T23" fmla="*/ 108 h 122"/>
                <a:gd name="T24" fmla="*/ 38 w 112"/>
                <a:gd name="T25" fmla="*/ 104 h 122"/>
                <a:gd name="T26" fmla="*/ 34 w 112"/>
                <a:gd name="T27" fmla="*/ 96 h 122"/>
                <a:gd name="T28" fmla="*/ 34 w 112"/>
                <a:gd name="T29" fmla="*/ 92 h 122"/>
                <a:gd name="T30" fmla="*/ 30 w 112"/>
                <a:gd name="T31" fmla="*/ 84 h 122"/>
                <a:gd name="T32" fmla="*/ 30 w 112"/>
                <a:gd name="T33" fmla="*/ 84 h 122"/>
                <a:gd name="T34" fmla="*/ 26 w 112"/>
                <a:gd name="T35" fmla="*/ 78 h 122"/>
                <a:gd name="T36" fmla="*/ 18 w 112"/>
                <a:gd name="T37" fmla="*/ 74 h 122"/>
                <a:gd name="T38" fmla="*/ 14 w 112"/>
                <a:gd name="T39" fmla="*/ 70 h 122"/>
                <a:gd name="T40" fmla="*/ 12 w 112"/>
                <a:gd name="T41" fmla="*/ 66 h 122"/>
                <a:gd name="T42" fmla="*/ 12 w 112"/>
                <a:gd name="T43" fmla="*/ 58 h 122"/>
                <a:gd name="T44" fmla="*/ 8 w 112"/>
                <a:gd name="T45" fmla="*/ 52 h 122"/>
                <a:gd name="T46" fmla="*/ 4 w 112"/>
                <a:gd name="T47" fmla="*/ 48 h 122"/>
                <a:gd name="T48" fmla="*/ 0 w 112"/>
                <a:gd name="T49" fmla="*/ 44 h 122"/>
                <a:gd name="T50" fmla="*/ 0 w 112"/>
                <a:gd name="T51" fmla="*/ 40 h 122"/>
                <a:gd name="T52" fmla="*/ 4 w 112"/>
                <a:gd name="T53" fmla="*/ 40 h 122"/>
                <a:gd name="T54" fmla="*/ 12 w 112"/>
                <a:gd name="T55" fmla="*/ 44 h 122"/>
                <a:gd name="T56" fmla="*/ 14 w 112"/>
                <a:gd name="T57" fmla="*/ 40 h 122"/>
                <a:gd name="T58" fmla="*/ 22 w 112"/>
                <a:gd name="T59" fmla="*/ 44 h 122"/>
                <a:gd name="T60" fmla="*/ 26 w 112"/>
                <a:gd name="T61" fmla="*/ 40 h 122"/>
                <a:gd name="T62" fmla="*/ 38 w 112"/>
                <a:gd name="T63" fmla="*/ 26 h 122"/>
                <a:gd name="T64" fmla="*/ 48 w 112"/>
                <a:gd name="T65" fmla="*/ 18 h 122"/>
                <a:gd name="T66" fmla="*/ 48 w 112"/>
                <a:gd name="T67" fmla="*/ 10 h 122"/>
                <a:gd name="T68" fmla="*/ 52 w 112"/>
                <a:gd name="T69" fmla="*/ 6 h 122"/>
                <a:gd name="T70" fmla="*/ 62 w 112"/>
                <a:gd name="T71" fmla="*/ 2 h 122"/>
                <a:gd name="T72" fmla="*/ 70 w 112"/>
                <a:gd name="T73" fmla="*/ 2 h 122"/>
                <a:gd name="T74" fmla="*/ 78 w 112"/>
                <a:gd name="T75" fmla="*/ 6 h 122"/>
                <a:gd name="T76" fmla="*/ 84 w 112"/>
                <a:gd name="T77" fmla="*/ 10 h 122"/>
                <a:gd name="T78" fmla="*/ 88 w 112"/>
                <a:gd name="T79" fmla="*/ 10 h 122"/>
                <a:gd name="T80" fmla="*/ 96 w 112"/>
                <a:gd name="T81" fmla="*/ 14 h 122"/>
                <a:gd name="T82" fmla="*/ 100 w 112"/>
                <a:gd name="T83" fmla="*/ 14 h 122"/>
                <a:gd name="T84" fmla="*/ 104 w 112"/>
                <a:gd name="T85" fmla="*/ 22 h 122"/>
                <a:gd name="T86" fmla="*/ 108 w 112"/>
                <a:gd name="T87" fmla="*/ 22 h 122"/>
                <a:gd name="T88" fmla="*/ 108 w 112"/>
                <a:gd name="T89" fmla="*/ 26 h 122"/>
                <a:gd name="T90" fmla="*/ 108 w 112"/>
                <a:gd name="T91" fmla="*/ 28 h 122"/>
                <a:gd name="T92" fmla="*/ 108 w 112"/>
                <a:gd name="T93" fmla="*/ 32 h 122"/>
                <a:gd name="T94" fmla="*/ 108 w 112"/>
                <a:gd name="T95" fmla="*/ 40 h 122"/>
                <a:gd name="T96" fmla="*/ 108 w 112"/>
                <a:gd name="T97" fmla="*/ 44 h 122"/>
                <a:gd name="T98" fmla="*/ 108 w 112"/>
                <a:gd name="T99" fmla="*/ 52 h 122"/>
                <a:gd name="T100" fmla="*/ 108 w 112"/>
                <a:gd name="T101" fmla="*/ 54 h 122"/>
                <a:gd name="T102" fmla="*/ 104 w 112"/>
                <a:gd name="T103" fmla="*/ 54 h 122"/>
                <a:gd name="T104" fmla="*/ 108 w 112"/>
                <a:gd name="T105" fmla="*/ 58 h 122"/>
                <a:gd name="T106" fmla="*/ 108 w 112"/>
                <a:gd name="T107" fmla="*/ 70 h 122"/>
                <a:gd name="T108" fmla="*/ 108 w 112"/>
                <a:gd name="T109" fmla="*/ 78 h 122"/>
                <a:gd name="T110" fmla="*/ 104 w 112"/>
                <a:gd name="T111" fmla="*/ 84 h 122"/>
                <a:gd name="T112" fmla="*/ 100 w 112"/>
                <a:gd name="T113" fmla="*/ 92 h 122"/>
                <a:gd name="T114" fmla="*/ 100 w 112"/>
                <a:gd name="T115" fmla="*/ 10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22">
                  <a:moveTo>
                    <a:pt x="100" y="100"/>
                  </a:moveTo>
                  <a:lnTo>
                    <a:pt x="100" y="100"/>
                  </a:lnTo>
                  <a:lnTo>
                    <a:pt x="100" y="100"/>
                  </a:lnTo>
                  <a:lnTo>
                    <a:pt x="100" y="100"/>
                  </a:lnTo>
                  <a:lnTo>
                    <a:pt x="92" y="110"/>
                  </a:lnTo>
                  <a:lnTo>
                    <a:pt x="88" y="114"/>
                  </a:lnTo>
                  <a:lnTo>
                    <a:pt x="84" y="118"/>
                  </a:lnTo>
                  <a:lnTo>
                    <a:pt x="84" y="118"/>
                  </a:lnTo>
                  <a:lnTo>
                    <a:pt x="84" y="118"/>
                  </a:lnTo>
                  <a:lnTo>
                    <a:pt x="84" y="122"/>
                  </a:lnTo>
                  <a:lnTo>
                    <a:pt x="84" y="118"/>
                  </a:lnTo>
                  <a:lnTo>
                    <a:pt x="84" y="118"/>
                  </a:lnTo>
                  <a:lnTo>
                    <a:pt x="82" y="118"/>
                  </a:lnTo>
                  <a:lnTo>
                    <a:pt x="82" y="118"/>
                  </a:lnTo>
                  <a:lnTo>
                    <a:pt x="82" y="118"/>
                  </a:lnTo>
                  <a:lnTo>
                    <a:pt x="82" y="118"/>
                  </a:lnTo>
                  <a:lnTo>
                    <a:pt x="82" y="118"/>
                  </a:lnTo>
                  <a:lnTo>
                    <a:pt x="82" y="118"/>
                  </a:lnTo>
                  <a:lnTo>
                    <a:pt x="78" y="118"/>
                  </a:lnTo>
                  <a:lnTo>
                    <a:pt x="78" y="118"/>
                  </a:lnTo>
                  <a:lnTo>
                    <a:pt x="78" y="118"/>
                  </a:lnTo>
                  <a:lnTo>
                    <a:pt x="78" y="118"/>
                  </a:lnTo>
                  <a:lnTo>
                    <a:pt x="78" y="118"/>
                  </a:lnTo>
                  <a:lnTo>
                    <a:pt x="74" y="118"/>
                  </a:lnTo>
                  <a:lnTo>
                    <a:pt x="74" y="118"/>
                  </a:lnTo>
                  <a:lnTo>
                    <a:pt x="74" y="118"/>
                  </a:lnTo>
                  <a:lnTo>
                    <a:pt x="74" y="118"/>
                  </a:lnTo>
                  <a:lnTo>
                    <a:pt x="74" y="118"/>
                  </a:lnTo>
                  <a:lnTo>
                    <a:pt x="70" y="118"/>
                  </a:lnTo>
                  <a:lnTo>
                    <a:pt x="70" y="118"/>
                  </a:lnTo>
                  <a:lnTo>
                    <a:pt x="70" y="118"/>
                  </a:lnTo>
                  <a:lnTo>
                    <a:pt x="66" y="118"/>
                  </a:lnTo>
                  <a:lnTo>
                    <a:pt x="66" y="114"/>
                  </a:lnTo>
                  <a:lnTo>
                    <a:pt x="62" y="114"/>
                  </a:lnTo>
                  <a:lnTo>
                    <a:pt x="62" y="114"/>
                  </a:lnTo>
                  <a:lnTo>
                    <a:pt x="62" y="114"/>
                  </a:lnTo>
                  <a:lnTo>
                    <a:pt x="62" y="114"/>
                  </a:lnTo>
                  <a:lnTo>
                    <a:pt x="62" y="114"/>
                  </a:lnTo>
                  <a:lnTo>
                    <a:pt x="58" y="114"/>
                  </a:lnTo>
                  <a:lnTo>
                    <a:pt x="54" y="114"/>
                  </a:lnTo>
                  <a:lnTo>
                    <a:pt x="54" y="114"/>
                  </a:lnTo>
                  <a:lnTo>
                    <a:pt x="54" y="114"/>
                  </a:lnTo>
                  <a:lnTo>
                    <a:pt x="54" y="114"/>
                  </a:lnTo>
                  <a:lnTo>
                    <a:pt x="54" y="114"/>
                  </a:lnTo>
                  <a:lnTo>
                    <a:pt x="54" y="114"/>
                  </a:lnTo>
                  <a:lnTo>
                    <a:pt x="54" y="114"/>
                  </a:lnTo>
                  <a:lnTo>
                    <a:pt x="52" y="114"/>
                  </a:lnTo>
                  <a:lnTo>
                    <a:pt x="52" y="114"/>
                  </a:lnTo>
                  <a:lnTo>
                    <a:pt x="52" y="114"/>
                  </a:lnTo>
                  <a:lnTo>
                    <a:pt x="52" y="114"/>
                  </a:lnTo>
                  <a:lnTo>
                    <a:pt x="52" y="114"/>
                  </a:lnTo>
                  <a:lnTo>
                    <a:pt x="52" y="110"/>
                  </a:lnTo>
                  <a:lnTo>
                    <a:pt x="52" y="110"/>
                  </a:lnTo>
                  <a:lnTo>
                    <a:pt x="52" y="110"/>
                  </a:lnTo>
                  <a:lnTo>
                    <a:pt x="52" y="110"/>
                  </a:lnTo>
                  <a:lnTo>
                    <a:pt x="52" y="110"/>
                  </a:lnTo>
                  <a:lnTo>
                    <a:pt x="52" y="110"/>
                  </a:lnTo>
                  <a:lnTo>
                    <a:pt x="52" y="108"/>
                  </a:lnTo>
                  <a:lnTo>
                    <a:pt x="52" y="108"/>
                  </a:lnTo>
                  <a:lnTo>
                    <a:pt x="52" y="108"/>
                  </a:lnTo>
                  <a:lnTo>
                    <a:pt x="52" y="108"/>
                  </a:lnTo>
                  <a:lnTo>
                    <a:pt x="48" y="108"/>
                  </a:lnTo>
                  <a:lnTo>
                    <a:pt x="44" y="108"/>
                  </a:lnTo>
                  <a:lnTo>
                    <a:pt x="44" y="108"/>
                  </a:lnTo>
                  <a:lnTo>
                    <a:pt x="44" y="108"/>
                  </a:lnTo>
                  <a:lnTo>
                    <a:pt x="44" y="108"/>
                  </a:lnTo>
                  <a:lnTo>
                    <a:pt x="44" y="108"/>
                  </a:lnTo>
                  <a:lnTo>
                    <a:pt x="44" y="108"/>
                  </a:lnTo>
                  <a:lnTo>
                    <a:pt x="44" y="108"/>
                  </a:lnTo>
                  <a:lnTo>
                    <a:pt x="40" y="108"/>
                  </a:lnTo>
                  <a:lnTo>
                    <a:pt x="40" y="108"/>
                  </a:lnTo>
                  <a:lnTo>
                    <a:pt x="40" y="108"/>
                  </a:lnTo>
                  <a:lnTo>
                    <a:pt x="40" y="108"/>
                  </a:lnTo>
                  <a:lnTo>
                    <a:pt x="38" y="108"/>
                  </a:lnTo>
                  <a:lnTo>
                    <a:pt x="38" y="104"/>
                  </a:lnTo>
                  <a:lnTo>
                    <a:pt x="38" y="104"/>
                  </a:lnTo>
                  <a:lnTo>
                    <a:pt x="38" y="104"/>
                  </a:lnTo>
                  <a:lnTo>
                    <a:pt x="38" y="104"/>
                  </a:lnTo>
                  <a:lnTo>
                    <a:pt x="38" y="104"/>
                  </a:lnTo>
                  <a:lnTo>
                    <a:pt x="38" y="100"/>
                  </a:lnTo>
                  <a:lnTo>
                    <a:pt x="38" y="100"/>
                  </a:lnTo>
                  <a:lnTo>
                    <a:pt x="34" y="100"/>
                  </a:lnTo>
                  <a:lnTo>
                    <a:pt x="34" y="100"/>
                  </a:lnTo>
                  <a:lnTo>
                    <a:pt x="34" y="96"/>
                  </a:lnTo>
                  <a:lnTo>
                    <a:pt x="34" y="96"/>
                  </a:lnTo>
                  <a:lnTo>
                    <a:pt x="34" y="92"/>
                  </a:lnTo>
                  <a:lnTo>
                    <a:pt x="34" y="92"/>
                  </a:lnTo>
                  <a:lnTo>
                    <a:pt x="34" y="92"/>
                  </a:lnTo>
                  <a:lnTo>
                    <a:pt x="34" y="92"/>
                  </a:lnTo>
                  <a:lnTo>
                    <a:pt x="34" y="92"/>
                  </a:lnTo>
                  <a:lnTo>
                    <a:pt x="34" y="88"/>
                  </a:lnTo>
                  <a:lnTo>
                    <a:pt x="34" y="84"/>
                  </a:lnTo>
                  <a:lnTo>
                    <a:pt x="34" y="84"/>
                  </a:lnTo>
                  <a:lnTo>
                    <a:pt x="34" y="84"/>
                  </a:lnTo>
                  <a:lnTo>
                    <a:pt x="30" y="84"/>
                  </a:lnTo>
                  <a:lnTo>
                    <a:pt x="30" y="84"/>
                  </a:lnTo>
                  <a:lnTo>
                    <a:pt x="30" y="84"/>
                  </a:lnTo>
                  <a:lnTo>
                    <a:pt x="30" y="84"/>
                  </a:lnTo>
                  <a:lnTo>
                    <a:pt x="30" y="84"/>
                  </a:lnTo>
                  <a:lnTo>
                    <a:pt x="30" y="84"/>
                  </a:lnTo>
                  <a:lnTo>
                    <a:pt x="30" y="84"/>
                  </a:lnTo>
                  <a:lnTo>
                    <a:pt x="30" y="84"/>
                  </a:lnTo>
                  <a:lnTo>
                    <a:pt x="30" y="84"/>
                  </a:lnTo>
                  <a:lnTo>
                    <a:pt x="30" y="80"/>
                  </a:lnTo>
                  <a:lnTo>
                    <a:pt x="30" y="80"/>
                  </a:lnTo>
                  <a:lnTo>
                    <a:pt x="26" y="80"/>
                  </a:lnTo>
                  <a:lnTo>
                    <a:pt x="26" y="78"/>
                  </a:lnTo>
                  <a:lnTo>
                    <a:pt x="26" y="78"/>
                  </a:lnTo>
                  <a:lnTo>
                    <a:pt x="22" y="78"/>
                  </a:lnTo>
                  <a:lnTo>
                    <a:pt x="18" y="78"/>
                  </a:lnTo>
                  <a:lnTo>
                    <a:pt x="18" y="74"/>
                  </a:lnTo>
                  <a:lnTo>
                    <a:pt x="18" y="74"/>
                  </a:lnTo>
                  <a:lnTo>
                    <a:pt x="18" y="74"/>
                  </a:lnTo>
                  <a:lnTo>
                    <a:pt x="18" y="74"/>
                  </a:lnTo>
                  <a:lnTo>
                    <a:pt x="18" y="74"/>
                  </a:lnTo>
                  <a:lnTo>
                    <a:pt x="18" y="74"/>
                  </a:lnTo>
                  <a:lnTo>
                    <a:pt x="18" y="74"/>
                  </a:lnTo>
                  <a:lnTo>
                    <a:pt x="14" y="74"/>
                  </a:lnTo>
                  <a:lnTo>
                    <a:pt x="14" y="70"/>
                  </a:lnTo>
                  <a:lnTo>
                    <a:pt x="14" y="70"/>
                  </a:lnTo>
                  <a:lnTo>
                    <a:pt x="14" y="70"/>
                  </a:lnTo>
                  <a:lnTo>
                    <a:pt x="12" y="70"/>
                  </a:lnTo>
                  <a:lnTo>
                    <a:pt x="12" y="70"/>
                  </a:lnTo>
                  <a:lnTo>
                    <a:pt x="12" y="70"/>
                  </a:lnTo>
                  <a:lnTo>
                    <a:pt x="12" y="66"/>
                  </a:lnTo>
                  <a:lnTo>
                    <a:pt x="12" y="66"/>
                  </a:lnTo>
                  <a:lnTo>
                    <a:pt x="12" y="62"/>
                  </a:lnTo>
                  <a:lnTo>
                    <a:pt x="12" y="62"/>
                  </a:lnTo>
                  <a:lnTo>
                    <a:pt x="12" y="62"/>
                  </a:lnTo>
                  <a:lnTo>
                    <a:pt x="12" y="62"/>
                  </a:lnTo>
                  <a:lnTo>
                    <a:pt x="12" y="58"/>
                  </a:lnTo>
                  <a:lnTo>
                    <a:pt x="12" y="58"/>
                  </a:lnTo>
                  <a:lnTo>
                    <a:pt x="12" y="58"/>
                  </a:lnTo>
                  <a:lnTo>
                    <a:pt x="12" y="58"/>
                  </a:lnTo>
                  <a:lnTo>
                    <a:pt x="8" y="58"/>
                  </a:lnTo>
                  <a:lnTo>
                    <a:pt x="8" y="58"/>
                  </a:lnTo>
                  <a:lnTo>
                    <a:pt x="8" y="54"/>
                  </a:lnTo>
                  <a:lnTo>
                    <a:pt x="8" y="52"/>
                  </a:lnTo>
                  <a:lnTo>
                    <a:pt x="4" y="52"/>
                  </a:lnTo>
                  <a:lnTo>
                    <a:pt x="4" y="52"/>
                  </a:lnTo>
                  <a:lnTo>
                    <a:pt x="4" y="52"/>
                  </a:lnTo>
                  <a:lnTo>
                    <a:pt x="4" y="48"/>
                  </a:lnTo>
                  <a:lnTo>
                    <a:pt x="4" y="48"/>
                  </a:lnTo>
                  <a:lnTo>
                    <a:pt x="4" y="48"/>
                  </a:lnTo>
                  <a:lnTo>
                    <a:pt x="4" y="48"/>
                  </a:lnTo>
                  <a:lnTo>
                    <a:pt x="4" y="48"/>
                  </a:lnTo>
                  <a:lnTo>
                    <a:pt x="0" y="44"/>
                  </a:lnTo>
                  <a:lnTo>
                    <a:pt x="0" y="44"/>
                  </a:lnTo>
                  <a:lnTo>
                    <a:pt x="0" y="44"/>
                  </a:lnTo>
                  <a:lnTo>
                    <a:pt x="0" y="44"/>
                  </a:lnTo>
                  <a:lnTo>
                    <a:pt x="0" y="40"/>
                  </a:lnTo>
                  <a:lnTo>
                    <a:pt x="0" y="40"/>
                  </a:lnTo>
                  <a:lnTo>
                    <a:pt x="0" y="40"/>
                  </a:lnTo>
                  <a:lnTo>
                    <a:pt x="0" y="40"/>
                  </a:lnTo>
                  <a:lnTo>
                    <a:pt x="0" y="40"/>
                  </a:lnTo>
                  <a:lnTo>
                    <a:pt x="0" y="40"/>
                  </a:lnTo>
                  <a:lnTo>
                    <a:pt x="0" y="40"/>
                  </a:lnTo>
                  <a:lnTo>
                    <a:pt x="4" y="40"/>
                  </a:lnTo>
                  <a:lnTo>
                    <a:pt x="4" y="40"/>
                  </a:lnTo>
                  <a:lnTo>
                    <a:pt x="4" y="40"/>
                  </a:lnTo>
                  <a:lnTo>
                    <a:pt x="4" y="40"/>
                  </a:lnTo>
                  <a:lnTo>
                    <a:pt x="4" y="40"/>
                  </a:lnTo>
                  <a:lnTo>
                    <a:pt x="8" y="40"/>
                  </a:lnTo>
                  <a:lnTo>
                    <a:pt x="8" y="40"/>
                  </a:lnTo>
                  <a:lnTo>
                    <a:pt x="8" y="40"/>
                  </a:lnTo>
                  <a:lnTo>
                    <a:pt x="8" y="44"/>
                  </a:lnTo>
                  <a:lnTo>
                    <a:pt x="8" y="44"/>
                  </a:lnTo>
                  <a:lnTo>
                    <a:pt x="12" y="44"/>
                  </a:lnTo>
                  <a:lnTo>
                    <a:pt x="12" y="40"/>
                  </a:lnTo>
                  <a:lnTo>
                    <a:pt x="12" y="40"/>
                  </a:lnTo>
                  <a:lnTo>
                    <a:pt x="12" y="40"/>
                  </a:lnTo>
                  <a:lnTo>
                    <a:pt x="14" y="40"/>
                  </a:lnTo>
                  <a:lnTo>
                    <a:pt x="14" y="40"/>
                  </a:lnTo>
                  <a:lnTo>
                    <a:pt x="14" y="40"/>
                  </a:lnTo>
                  <a:lnTo>
                    <a:pt x="18" y="44"/>
                  </a:lnTo>
                  <a:lnTo>
                    <a:pt x="18" y="44"/>
                  </a:lnTo>
                  <a:lnTo>
                    <a:pt x="18" y="44"/>
                  </a:lnTo>
                  <a:lnTo>
                    <a:pt x="18" y="44"/>
                  </a:lnTo>
                  <a:lnTo>
                    <a:pt x="18" y="44"/>
                  </a:lnTo>
                  <a:lnTo>
                    <a:pt x="22" y="44"/>
                  </a:lnTo>
                  <a:lnTo>
                    <a:pt x="22" y="44"/>
                  </a:lnTo>
                  <a:lnTo>
                    <a:pt x="22" y="44"/>
                  </a:lnTo>
                  <a:lnTo>
                    <a:pt x="22" y="40"/>
                  </a:lnTo>
                  <a:lnTo>
                    <a:pt x="26" y="40"/>
                  </a:lnTo>
                  <a:lnTo>
                    <a:pt x="26" y="40"/>
                  </a:lnTo>
                  <a:lnTo>
                    <a:pt x="26" y="40"/>
                  </a:lnTo>
                  <a:lnTo>
                    <a:pt x="30" y="36"/>
                  </a:lnTo>
                  <a:lnTo>
                    <a:pt x="30" y="32"/>
                  </a:lnTo>
                  <a:lnTo>
                    <a:pt x="34" y="32"/>
                  </a:lnTo>
                  <a:lnTo>
                    <a:pt x="34" y="28"/>
                  </a:lnTo>
                  <a:lnTo>
                    <a:pt x="34" y="28"/>
                  </a:lnTo>
                  <a:lnTo>
                    <a:pt x="38" y="26"/>
                  </a:lnTo>
                  <a:lnTo>
                    <a:pt x="38" y="26"/>
                  </a:lnTo>
                  <a:lnTo>
                    <a:pt x="38" y="22"/>
                  </a:lnTo>
                  <a:lnTo>
                    <a:pt x="40" y="22"/>
                  </a:lnTo>
                  <a:lnTo>
                    <a:pt x="40" y="22"/>
                  </a:lnTo>
                  <a:lnTo>
                    <a:pt x="44" y="18"/>
                  </a:lnTo>
                  <a:lnTo>
                    <a:pt x="48" y="18"/>
                  </a:lnTo>
                  <a:lnTo>
                    <a:pt x="48" y="14"/>
                  </a:lnTo>
                  <a:lnTo>
                    <a:pt x="48" y="14"/>
                  </a:lnTo>
                  <a:lnTo>
                    <a:pt x="48" y="14"/>
                  </a:lnTo>
                  <a:lnTo>
                    <a:pt x="48" y="14"/>
                  </a:lnTo>
                  <a:lnTo>
                    <a:pt x="48" y="14"/>
                  </a:lnTo>
                  <a:lnTo>
                    <a:pt x="48" y="10"/>
                  </a:lnTo>
                  <a:lnTo>
                    <a:pt x="52" y="10"/>
                  </a:lnTo>
                  <a:lnTo>
                    <a:pt x="52" y="6"/>
                  </a:lnTo>
                  <a:lnTo>
                    <a:pt x="52" y="6"/>
                  </a:lnTo>
                  <a:lnTo>
                    <a:pt x="52" y="6"/>
                  </a:lnTo>
                  <a:lnTo>
                    <a:pt x="52" y="6"/>
                  </a:lnTo>
                  <a:lnTo>
                    <a:pt x="52" y="6"/>
                  </a:lnTo>
                  <a:lnTo>
                    <a:pt x="54" y="2"/>
                  </a:lnTo>
                  <a:lnTo>
                    <a:pt x="54" y="2"/>
                  </a:lnTo>
                  <a:lnTo>
                    <a:pt x="58" y="2"/>
                  </a:lnTo>
                  <a:lnTo>
                    <a:pt x="58" y="2"/>
                  </a:lnTo>
                  <a:lnTo>
                    <a:pt x="58" y="2"/>
                  </a:lnTo>
                  <a:lnTo>
                    <a:pt x="62" y="2"/>
                  </a:lnTo>
                  <a:lnTo>
                    <a:pt x="62" y="2"/>
                  </a:lnTo>
                  <a:lnTo>
                    <a:pt x="62" y="2"/>
                  </a:lnTo>
                  <a:lnTo>
                    <a:pt x="62" y="0"/>
                  </a:lnTo>
                  <a:lnTo>
                    <a:pt x="66" y="2"/>
                  </a:lnTo>
                  <a:lnTo>
                    <a:pt x="70" y="2"/>
                  </a:lnTo>
                  <a:lnTo>
                    <a:pt x="70" y="2"/>
                  </a:lnTo>
                  <a:lnTo>
                    <a:pt x="70" y="2"/>
                  </a:lnTo>
                  <a:lnTo>
                    <a:pt x="70" y="2"/>
                  </a:lnTo>
                  <a:lnTo>
                    <a:pt x="70" y="2"/>
                  </a:lnTo>
                  <a:lnTo>
                    <a:pt x="70" y="2"/>
                  </a:lnTo>
                  <a:lnTo>
                    <a:pt x="70" y="6"/>
                  </a:lnTo>
                  <a:lnTo>
                    <a:pt x="78" y="6"/>
                  </a:lnTo>
                  <a:lnTo>
                    <a:pt x="82" y="6"/>
                  </a:lnTo>
                  <a:lnTo>
                    <a:pt x="82" y="6"/>
                  </a:lnTo>
                  <a:lnTo>
                    <a:pt x="84" y="6"/>
                  </a:lnTo>
                  <a:lnTo>
                    <a:pt x="84" y="6"/>
                  </a:lnTo>
                  <a:lnTo>
                    <a:pt x="84" y="10"/>
                  </a:lnTo>
                  <a:lnTo>
                    <a:pt x="84" y="10"/>
                  </a:lnTo>
                  <a:lnTo>
                    <a:pt x="84" y="10"/>
                  </a:lnTo>
                  <a:lnTo>
                    <a:pt x="84" y="10"/>
                  </a:lnTo>
                  <a:lnTo>
                    <a:pt x="88" y="10"/>
                  </a:lnTo>
                  <a:lnTo>
                    <a:pt x="88" y="10"/>
                  </a:lnTo>
                  <a:lnTo>
                    <a:pt x="88" y="10"/>
                  </a:lnTo>
                  <a:lnTo>
                    <a:pt x="88" y="10"/>
                  </a:lnTo>
                  <a:lnTo>
                    <a:pt x="88" y="10"/>
                  </a:lnTo>
                  <a:lnTo>
                    <a:pt x="92" y="10"/>
                  </a:lnTo>
                  <a:lnTo>
                    <a:pt x="92" y="14"/>
                  </a:lnTo>
                  <a:lnTo>
                    <a:pt x="92" y="14"/>
                  </a:lnTo>
                  <a:lnTo>
                    <a:pt x="92" y="14"/>
                  </a:lnTo>
                  <a:lnTo>
                    <a:pt x="96" y="14"/>
                  </a:lnTo>
                  <a:lnTo>
                    <a:pt x="96" y="14"/>
                  </a:lnTo>
                  <a:lnTo>
                    <a:pt x="96" y="14"/>
                  </a:lnTo>
                  <a:lnTo>
                    <a:pt x="96" y="14"/>
                  </a:lnTo>
                  <a:lnTo>
                    <a:pt x="96" y="14"/>
                  </a:lnTo>
                  <a:lnTo>
                    <a:pt x="100" y="14"/>
                  </a:lnTo>
                  <a:lnTo>
                    <a:pt x="100" y="14"/>
                  </a:lnTo>
                  <a:lnTo>
                    <a:pt x="100" y="14"/>
                  </a:lnTo>
                  <a:lnTo>
                    <a:pt x="100" y="18"/>
                  </a:lnTo>
                  <a:lnTo>
                    <a:pt x="104" y="18"/>
                  </a:lnTo>
                  <a:lnTo>
                    <a:pt x="104" y="18"/>
                  </a:lnTo>
                  <a:lnTo>
                    <a:pt x="104" y="22"/>
                  </a:lnTo>
                  <a:lnTo>
                    <a:pt x="104" y="22"/>
                  </a:lnTo>
                  <a:lnTo>
                    <a:pt x="104" y="22"/>
                  </a:lnTo>
                  <a:lnTo>
                    <a:pt x="108" y="22"/>
                  </a:lnTo>
                  <a:lnTo>
                    <a:pt x="108" y="22"/>
                  </a:lnTo>
                  <a:lnTo>
                    <a:pt x="108" y="22"/>
                  </a:lnTo>
                  <a:lnTo>
                    <a:pt x="108" y="22"/>
                  </a:lnTo>
                  <a:lnTo>
                    <a:pt x="108" y="22"/>
                  </a:lnTo>
                  <a:lnTo>
                    <a:pt x="108" y="22"/>
                  </a:lnTo>
                  <a:lnTo>
                    <a:pt x="108" y="22"/>
                  </a:lnTo>
                  <a:lnTo>
                    <a:pt x="108" y="22"/>
                  </a:lnTo>
                  <a:lnTo>
                    <a:pt x="108" y="22"/>
                  </a:lnTo>
                  <a:lnTo>
                    <a:pt x="108" y="22"/>
                  </a:lnTo>
                  <a:lnTo>
                    <a:pt x="108" y="26"/>
                  </a:lnTo>
                  <a:lnTo>
                    <a:pt x="108" y="26"/>
                  </a:lnTo>
                  <a:lnTo>
                    <a:pt x="108" y="26"/>
                  </a:lnTo>
                  <a:lnTo>
                    <a:pt x="108" y="28"/>
                  </a:lnTo>
                  <a:lnTo>
                    <a:pt x="108" y="28"/>
                  </a:lnTo>
                  <a:lnTo>
                    <a:pt x="108" y="28"/>
                  </a:lnTo>
                  <a:lnTo>
                    <a:pt x="108" y="28"/>
                  </a:lnTo>
                  <a:lnTo>
                    <a:pt x="108" y="28"/>
                  </a:lnTo>
                  <a:lnTo>
                    <a:pt x="108" y="28"/>
                  </a:lnTo>
                  <a:lnTo>
                    <a:pt x="108" y="28"/>
                  </a:lnTo>
                  <a:lnTo>
                    <a:pt x="108" y="32"/>
                  </a:lnTo>
                  <a:lnTo>
                    <a:pt x="108" y="32"/>
                  </a:lnTo>
                  <a:lnTo>
                    <a:pt x="108" y="32"/>
                  </a:lnTo>
                  <a:lnTo>
                    <a:pt x="108" y="36"/>
                  </a:lnTo>
                  <a:lnTo>
                    <a:pt x="108" y="36"/>
                  </a:lnTo>
                  <a:lnTo>
                    <a:pt x="108" y="36"/>
                  </a:lnTo>
                  <a:lnTo>
                    <a:pt x="108" y="36"/>
                  </a:lnTo>
                  <a:lnTo>
                    <a:pt x="108" y="36"/>
                  </a:lnTo>
                  <a:lnTo>
                    <a:pt x="108" y="40"/>
                  </a:lnTo>
                  <a:lnTo>
                    <a:pt x="108" y="40"/>
                  </a:lnTo>
                  <a:lnTo>
                    <a:pt x="108" y="44"/>
                  </a:lnTo>
                  <a:lnTo>
                    <a:pt x="108" y="44"/>
                  </a:lnTo>
                  <a:lnTo>
                    <a:pt x="108" y="44"/>
                  </a:lnTo>
                  <a:lnTo>
                    <a:pt x="108" y="44"/>
                  </a:lnTo>
                  <a:lnTo>
                    <a:pt x="108" y="44"/>
                  </a:lnTo>
                  <a:lnTo>
                    <a:pt x="108" y="48"/>
                  </a:lnTo>
                  <a:lnTo>
                    <a:pt x="108" y="48"/>
                  </a:lnTo>
                  <a:lnTo>
                    <a:pt x="108" y="48"/>
                  </a:lnTo>
                  <a:lnTo>
                    <a:pt x="108" y="48"/>
                  </a:lnTo>
                  <a:lnTo>
                    <a:pt x="112" y="48"/>
                  </a:lnTo>
                  <a:lnTo>
                    <a:pt x="108" y="52"/>
                  </a:lnTo>
                  <a:lnTo>
                    <a:pt x="108" y="52"/>
                  </a:lnTo>
                  <a:lnTo>
                    <a:pt x="108" y="52"/>
                  </a:lnTo>
                  <a:lnTo>
                    <a:pt x="108" y="52"/>
                  </a:lnTo>
                  <a:lnTo>
                    <a:pt x="108" y="52"/>
                  </a:lnTo>
                  <a:lnTo>
                    <a:pt x="108" y="52"/>
                  </a:lnTo>
                  <a:lnTo>
                    <a:pt x="108" y="54"/>
                  </a:lnTo>
                  <a:lnTo>
                    <a:pt x="108" y="54"/>
                  </a:lnTo>
                  <a:lnTo>
                    <a:pt x="108" y="54"/>
                  </a:lnTo>
                  <a:lnTo>
                    <a:pt x="108" y="54"/>
                  </a:lnTo>
                  <a:lnTo>
                    <a:pt x="108" y="54"/>
                  </a:lnTo>
                  <a:lnTo>
                    <a:pt x="108" y="54"/>
                  </a:lnTo>
                  <a:lnTo>
                    <a:pt x="104" y="54"/>
                  </a:lnTo>
                  <a:lnTo>
                    <a:pt x="104" y="58"/>
                  </a:lnTo>
                  <a:lnTo>
                    <a:pt x="104" y="58"/>
                  </a:lnTo>
                  <a:lnTo>
                    <a:pt x="104" y="58"/>
                  </a:lnTo>
                  <a:lnTo>
                    <a:pt x="104" y="58"/>
                  </a:lnTo>
                  <a:lnTo>
                    <a:pt x="104" y="58"/>
                  </a:lnTo>
                  <a:lnTo>
                    <a:pt x="108" y="58"/>
                  </a:lnTo>
                  <a:lnTo>
                    <a:pt x="108" y="62"/>
                  </a:lnTo>
                  <a:lnTo>
                    <a:pt x="108" y="66"/>
                  </a:lnTo>
                  <a:lnTo>
                    <a:pt x="108" y="66"/>
                  </a:lnTo>
                  <a:lnTo>
                    <a:pt x="104" y="66"/>
                  </a:lnTo>
                  <a:lnTo>
                    <a:pt x="104" y="70"/>
                  </a:lnTo>
                  <a:lnTo>
                    <a:pt x="108" y="70"/>
                  </a:lnTo>
                  <a:lnTo>
                    <a:pt x="108" y="70"/>
                  </a:lnTo>
                  <a:lnTo>
                    <a:pt x="108" y="70"/>
                  </a:lnTo>
                  <a:lnTo>
                    <a:pt x="108" y="70"/>
                  </a:lnTo>
                  <a:lnTo>
                    <a:pt x="108" y="74"/>
                  </a:lnTo>
                  <a:lnTo>
                    <a:pt x="108" y="74"/>
                  </a:lnTo>
                  <a:lnTo>
                    <a:pt x="108" y="78"/>
                  </a:lnTo>
                  <a:lnTo>
                    <a:pt x="108" y="78"/>
                  </a:lnTo>
                  <a:lnTo>
                    <a:pt x="108" y="80"/>
                  </a:lnTo>
                  <a:lnTo>
                    <a:pt x="108" y="80"/>
                  </a:lnTo>
                  <a:lnTo>
                    <a:pt x="108" y="80"/>
                  </a:lnTo>
                  <a:lnTo>
                    <a:pt x="108" y="80"/>
                  </a:lnTo>
                  <a:lnTo>
                    <a:pt x="104" y="84"/>
                  </a:lnTo>
                  <a:lnTo>
                    <a:pt x="104" y="88"/>
                  </a:lnTo>
                  <a:lnTo>
                    <a:pt x="104" y="88"/>
                  </a:lnTo>
                  <a:lnTo>
                    <a:pt x="100" y="88"/>
                  </a:lnTo>
                  <a:lnTo>
                    <a:pt x="100" y="88"/>
                  </a:lnTo>
                  <a:lnTo>
                    <a:pt x="100" y="92"/>
                  </a:lnTo>
                  <a:lnTo>
                    <a:pt x="100" y="92"/>
                  </a:lnTo>
                  <a:lnTo>
                    <a:pt x="100" y="92"/>
                  </a:lnTo>
                  <a:lnTo>
                    <a:pt x="100" y="96"/>
                  </a:lnTo>
                  <a:lnTo>
                    <a:pt x="100" y="96"/>
                  </a:lnTo>
                  <a:lnTo>
                    <a:pt x="100" y="96"/>
                  </a:lnTo>
                  <a:lnTo>
                    <a:pt x="100" y="100"/>
                  </a:lnTo>
                  <a:lnTo>
                    <a:pt x="100" y="100"/>
                  </a:lnTo>
                  <a:lnTo>
                    <a:pt x="100" y="100"/>
                  </a:lnTo>
                  <a:lnTo>
                    <a:pt x="100" y="100"/>
                  </a:lnTo>
                  <a:lnTo>
                    <a:pt x="100" y="10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299" name="Freeform 178">
              <a:extLst>
                <a:ext uri="{FF2B5EF4-FFF2-40B4-BE49-F238E27FC236}">
                  <a16:creationId xmlns:a16="http://schemas.microsoft.com/office/drawing/2014/main" id="{EB84601E-EC16-1439-1749-26F850676360}"/>
                </a:ext>
              </a:extLst>
            </p:cNvPr>
            <p:cNvSpPr>
              <a:spLocks noEditPoints="1"/>
            </p:cNvSpPr>
            <p:nvPr/>
          </p:nvSpPr>
          <p:spPr bwMode="auto">
            <a:xfrm>
              <a:off x="2743200" y="5156268"/>
              <a:ext cx="444500" cy="1022350"/>
            </a:xfrm>
            <a:custGeom>
              <a:avLst/>
              <a:gdLst>
                <a:gd name="T0" fmla="*/ 28 w 280"/>
                <a:gd name="T1" fmla="*/ 328 h 644"/>
                <a:gd name="T2" fmla="*/ 38 w 280"/>
                <a:gd name="T3" fmla="*/ 304 h 644"/>
                <a:gd name="T4" fmla="*/ 38 w 280"/>
                <a:gd name="T5" fmla="*/ 272 h 644"/>
                <a:gd name="T6" fmla="*/ 46 w 280"/>
                <a:gd name="T7" fmla="*/ 242 h 644"/>
                <a:gd name="T8" fmla="*/ 54 w 280"/>
                <a:gd name="T9" fmla="*/ 208 h 644"/>
                <a:gd name="T10" fmla="*/ 42 w 280"/>
                <a:gd name="T11" fmla="*/ 174 h 644"/>
                <a:gd name="T12" fmla="*/ 54 w 280"/>
                <a:gd name="T13" fmla="*/ 144 h 644"/>
                <a:gd name="T14" fmla="*/ 60 w 280"/>
                <a:gd name="T15" fmla="*/ 114 h 644"/>
                <a:gd name="T16" fmla="*/ 72 w 280"/>
                <a:gd name="T17" fmla="*/ 84 h 644"/>
                <a:gd name="T18" fmla="*/ 76 w 280"/>
                <a:gd name="T19" fmla="*/ 48 h 644"/>
                <a:gd name="T20" fmla="*/ 90 w 280"/>
                <a:gd name="T21" fmla="*/ 22 h 644"/>
                <a:gd name="T22" fmla="*/ 106 w 280"/>
                <a:gd name="T23" fmla="*/ 4 h 644"/>
                <a:gd name="T24" fmla="*/ 130 w 280"/>
                <a:gd name="T25" fmla="*/ 22 h 644"/>
                <a:gd name="T26" fmla="*/ 156 w 280"/>
                <a:gd name="T27" fmla="*/ 10 h 644"/>
                <a:gd name="T28" fmla="*/ 176 w 280"/>
                <a:gd name="T29" fmla="*/ 36 h 644"/>
                <a:gd name="T30" fmla="*/ 208 w 280"/>
                <a:gd name="T31" fmla="*/ 56 h 644"/>
                <a:gd name="T32" fmla="*/ 220 w 280"/>
                <a:gd name="T33" fmla="*/ 78 h 644"/>
                <a:gd name="T34" fmla="*/ 224 w 280"/>
                <a:gd name="T35" fmla="*/ 100 h 644"/>
                <a:gd name="T36" fmla="*/ 254 w 280"/>
                <a:gd name="T37" fmla="*/ 100 h 644"/>
                <a:gd name="T38" fmla="*/ 272 w 280"/>
                <a:gd name="T39" fmla="*/ 70 h 644"/>
                <a:gd name="T40" fmla="*/ 276 w 280"/>
                <a:gd name="T41" fmla="*/ 96 h 644"/>
                <a:gd name="T42" fmla="*/ 250 w 280"/>
                <a:gd name="T43" fmla="*/ 114 h 644"/>
                <a:gd name="T44" fmla="*/ 238 w 280"/>
                <a:gd name="T45" fmla="*/ 136 h 644"/>
                <a:gd name="T46" fmla="*/ 220 w 280"/>
                <a:gd name="T47" fmla="*/ 170 h 644"/>
                <a:gd name="T48" fmla="*/ 216 w 280"/>
                <a:gd name="T49" fmla="*/ 200 h 644"/>
                <a:gd name="T50" fmla="*/ 216 w 280"/>
                <a:gd name="T51" fmla="*/ 234 h 644"/>
                <a:gd name="T52" fmla="*/ 230 w 280"/>
                <a:gd name="T53" fmla="*/ 264 h 644"/>
                <a:gd name="T54" fmla="*/ 228 w 280"/>
                <a:gd name="T55" fmla="*/ 294 h 644"/>
                <a:gd name="T56" fmla="*/ 194 w 280"/>
                <a:gd name="T57" fmla="*/ 316 h 644"/>
                <a:gd name="T58" fmla="*/ 156 w 280"/>
                <a:gd name="T59" fmla="*/ 312 h 644"/>
                <a:gd name="T60" fmla="*/ 160 w 280"/>
                <a:gd name="T61" fmla="*/ 330 h 644"/>
                <a:gd name="T62" fmla="*/ 152 w 280"/>
                <a:gd name="T63" fmla="*/ 358 h 644"/>
                <a:gd name="T64" fmla="*/ 122 w 280"/>
                <a:gd name="T65" fmla="*/ 350 h 644"/>
                <a:gd name="T66" fmla="*/ 126 w 280"/>
                <a:gd name="T67" fmla="*/ 380 h 644"/>
                <a:gd name="T68" fmla="*/ 142 w 280"/>
                <a:gd name="T69" fmla="*/ 386 h 644"/>
                <a:gd name="T70" fmla="*/ 126 w 280"/>
                <a:gd name="T71" fmla="*/ 394 h 644"/>
                <a:gd name="T72" fmla="*/ 120 w 280"/>
                <a:gd name="T73" fmla="*/ 414 h 644"/>
                <a:gd name="T74" fmla="*/ 98 w 280"/>
                <a:gd name="T75" fmla="*/ 440 h 644"/>
                <a:gd name="T76" fmla="*/ 86 w 280"/>
                <a:gd name="T77" fmla="*/ 470 h 644"/>
                <a:gd name="T78" fmla="*/ 108 w 280"/>
                <a:gd name="T79" fmla="*/ 490 h 644"/>
                <a:gd name="T80" fmla="*/ 90 w 280"/>
                <a:gd name="T81" fmla="*/ 510 h 644"/>
                <a:gd name="T82" fmla="*/ 82 w 280"/>
                <a:gd name="T83" fmla="*/ 536 h 644"/>
                <a:gd name="T84" fmla="*/ 76 w 280"/>
                <a:gd name="T85" fmla="*/ 540 h 644"/>
                <a:gd name="T86" fmla="*/ 64 w 280"/>
                <a:gd name="T87" fmla="*/ 566 h 644"/>
                <a:gd name="T88" fmla="*/ 72 w 280"/>
                <a:gd name="T89" fmla="*/ 584 h 644"/>
                <a:gd name="T90" fmla="*/ 34 w 280"/>
                <a:gd name="T91" fmla="*/ 580 h 644"/>
                <a:gd name="T92" fmla="*/ 16 w 280"/>
                <a:gd name="T93" fmla="*/ 550 h 644"/>
                <a:gd name="T94" fmla="*/ 0 w 280"/>
                <a:gd name="T95" fmla="*/ 536 h 644"/>
                <a:gd name="T96" fmla="*/ 16 w 280"/>
                <a:gd name="T97" fmla="*/ 512 h 644"/>
                <a:gd name="T98" fmla="*/ 20 w 280"/>
                <a:gd name="T99" fmla="*/ 488 h 644"/>
                <a:gd name="T100" fmla="*/ 28 w 280"/>
                <a:gd name="T101" fmla="*/ 458 h 644"/>
                <a:gd name="T102" fmla="*/ 24 w 280"/>
                <a:gd name="T103" fmla="*/ 432 h 644"/>
                <a:gd name="T104" fmla="*/ 24 w 280"/>
                <a:gd name="T105" fmla="*/ 416 h 644"/>
                <a:gd name="T106" fmla="*/ 20 w 280"/>
                <a:gd name="T107" fmla="*/ 394 h 644"/>
                <a:gd name="T108" fmla="*/ 24 w 280"/>
                <a:gd name="T109" fmla="*/ 364 h 644"/>
                <a:gd name="T110" fmla="*/ 72 w 280"/>
                <a:gd name="T111" fmla="*/ 592 h 644"/>
                <a:gd name="T112" fmla="*/ 80 w 280"/>
                <a:gd name="T113" fmla="*/ 614 h 644"/>
                <a:gd name="T114" fmla="*/ 108 w 280"/>
                <a:gd name="T115" fmla="*/ 636 h 644"/>
                <a:gd name="T116" fmla="*/ 94 w 280"/>
                <a:gd name="T117" fmla="*/ 640 h 644"/>
                <a:gd name="T118" fmla="*/ 72 w 280"/>
                <a:gd name="T119" fmla="*/ 610 h 644"/>
                <a:gd name="T120" fmla="*/ 126 w 280"/>
                <a:gd name="T121" fmla="*/ 636 h 644"/>
                <a:gd name="T122" fmla="*/ 126 w 280"/>
                <a:gd name="T123" fmla="*/ 64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0" h="644">
                  <a:moveTo>
                    <a:pt x="24" y="358"/>
                  </a:moveTo>
                  <a:lnTo>
                    <a:pt x="24" y="354"/>
                  </a:lnTo>
                  <a:lnTo>
                    <a:pt x="24" y="350"/>
                  </a:lnTo>
                  <a:lnTo>
                    <a:pt x="24" y="346"/>
                  </a:lnTo>
                  <a:lnTo>
                    <a:pt x="28" y="346"/>
                  </a:lnTo>
                  <a:lnTo>
                    <a:pt x="28" y="342"/>
                  </a:lnTo>
                  <a:lnTo>
                    <a:pt x="24" y="342"/>
                  </a:lnTo>
                  <a:lnTo>
                    <a:pt x="28" y="338"/>
                  </a:lnTo>
                  <a:lnTo>
                    <a:pt x="28" y="334"/>
                  </a:lnTo>
                  <a:lnTo>
                    <a:pt x="28" y="330"/>
                  </a:lnTo>
                  <a:lnTo>
                    <a:pt x="28" y="328"/>
                  </a:lnTo>
                  <a:lnTo>
                    <a:pt x="28" y="330"/>
                  </a:lnTo>
                  <a:lnTo>
                    <a:pt x="30" y="330"/>
                  </a:lnTo>
                  <a:lnTo>
                    <a:pt x="30" y="328"/>
                  </a:lnTo>
                  <a:lnTo>
                    <a:pt x="30" y="324"/>
                  </a:lnTo>
                  <a:lnTo>
                    <a:pt x="30" y="320"/>
                  </a:lnTo>
                  <a:lnTo>
                    <a:pt x="30" y="316"/>
                  </a:lnTo>
                  <a:lnTo>
                    <a:pt x="34" y="316"/>
                  </a:lnTo>
                  <a:lnTo>
                    <a:pt x="34" y="312"/>
                  </a:lnTo>
                  <a:lnTo>
                    <a:pt x="38" y="312"/>
                  </a:lnTo>
                  <a:lnTo>
                    <a:pt x="38" y="308"/>
                  </a:lnTo>
                  <a:lnTo>
                    <a:pt x="38" y="304"/>
                  </a:lnTo>
                  <a:lnTo>
                    <a:pt x="38" y="302"/>
                  </a:lnTo>
                  <a:lnTo>
                    <a:pt x="34" y="298"/>
                  </a:lnTo>
                  <a:lnTo>
                    <a:pt x="34" y="294"/>
                  </a:lnTo>
                  <a:lnTo>
                    <a:pt x="34" y="290"/>
                  </a:lnTo>
                  <a:lnTo>
                    <a:pt x="34" y="286"/>
                  </a:lnTo>
                  <a:lnTo>
                    <a:pt x="34" y="282"/>
                  </a:lnTo>
                  <a:lnTo>
                    <a:pt x="34" y="278"/>
                  </a:lnTo>
                  <a:lnTo>
                    <a:pt x="34" y="274"/>
                  </a:lnTo>
                  <a:lnTo>
                    <a:pt x="34" y="272"/>
                  </a:lnTo>
                  <a:lnTo>
                    <a:pt x="38" y="268"/>
                  </a:lnTo>
                  <a:lnTo>
                    <a:pt x="38" y="272"/>
                  </a:lnTo>
                  <a:lnTo>
                    <a:pt x="42" y="268"/>
                  </a:lnTo>
                  <a:lnTo>
                    <a:pt x="42" y="264"/>
                  </a:lnTo>
                  <a:lnTo>
                    <a:pt x="46" y="264"/>
                  </a:lnTo>
                  <a:lnTo>
                    <a:pt x="46" y="260"/>
                  </a:lnTo>
                  <a:lnTo>
                    <a:pt x="46" y="256"/>
                  </a:lnTo>
                  <a:lnTo>
                    <a:pt x="46" y="252"/>
                  </a:lnTo>
                  <a:lnTo>
                    <a:pt x="46" y="248"/>
                  </a:lnTo>
                  <a:lnTo>
                    <a:pt x="42" y="248"/>
                  </a:lnTo>
                  <a:lnTo>
                    <a:pt x="42" y="246"/>
                  </a:lnTo>
                  <a:lnTo>
                    <a:pt x="46" y="246"/>
                  </a:lnTo>
                  <a:lnTo>
                    <a:pt x="46" y="242"/>
                  </a:lnTo>
                  <a:lnTo>
                    <a:pt x="46" y="238"/>
                  </a:lnTo>
                  <a:lnTo>
                    <a:pt x="46" y="234"/>
                  </a:lnTo>
                  <a:lnTo>
                    <a:pt x="50" y="234"/>
                  </a:lnTo>
                  <a:lnTo>
                    <a:pt x="50" y="230"/>
                  </a:lnTo>
                  <a:lnTo>
                    <a:pt x="50" y="226"/>
                  </a:lnTo>
                  <a:lnTo>
                    <a:pt x="54" y="226"/>
                  </a:lnTo>
                  <a:lnTo>
                    <a:pt x="54" y="222"/>
                  </a:lnTo>
                  <a:lnTo>
                    <a:pt x="54" y="218"/>
                  </a:lnTo>
                  <a:lnTo>
                    <a:pt x="54" y="216"/>
                  </a:lnTo>
                  <a:lnTo>
                    <a:pt x="54" y="212"/>
                  </a:lnTo>
                  <a:lnTo>
                    <a:pt x="54" y="208"/>
                  </a:lnTo>
                  <a:lnTo>
                    <a:pt x="50" y="208"/>
                  </a:lnTo>
                  <a:lnTo>
                    <a:pt x="50" y="204"/>
                  </a:lnTo>
                  <a:lnTo>
                    <a:pt x="50" y="200"/>
                  </a:lnTo>
                  <a:lnTo>
                    <a:pt x="50" y="196"/>
                  </a:lnTo>
                  <a:lnTo>
                    <a:pt x="50" y="192"/>
                  </a:lnTo>
                  <a:lnTo>
                    <a:pt x="46" y="192"/>
                  </a:lnTo>
                  <a:lnTo>
                    <a:pt x="46" y="190"/>
                  </a:lnTo>
                  <a:lnTo>
                    <a:pt x="46" y="186"/>
                  </a:lnTo>
                  <a:lnTo>
                    <a:pt x="46" y="182"/>
                  </a:lnTo>
                  <a:lnTo>
                    <a:pt x="42" y="178"/>
                  </a:lnTo>
                  <a:lnTo>
                    <a:pt x="42" y="174"/>
                  </a:lnTo>
                  <a:lnTo>
                    <a:pt x="42" y="170"/>
                  </a:lnTo>
                  <a:lnTo>
                    <a:pt x="46" y="170"/>
                  </a:lnTo>
                  <a:lnTo>
                    <a:pt x="46" y="166"/>
                  </a:lnTo>
                  <a:lnTo>
                    <a:pt x="46" y="162"/>
                  </a:lnTo>
                  <a:lnTo>
                    <a:pt x="46" y="160"/>
                  </a:lnTo>
                  <a:lnTo>
                    <a:pt x="50" y="160"/>
                  </a:lnTo>
                  <a:lnTo>
                    <a:pt x="50" y="156"/>
                  </a:lnTo>
                  <a:lnTo>
                    <a:pt x="54" y="156"/>
                  </a:lnTo>
                  <a:lnTo>
                    <a:pt x="54" y="152"/>
                  </a:lnTo>
                  <a:lnTo>
                    <a:pt x="54" y="148"/>
                  </a:lnTo>
                  <a:lnTo>
                    <a:pt x="54" y="144"/>
                  </a:lnTo>
                  <a:lnTo>
                    <a:pt x="50" y="140"/>
                  </a:lnTo>
                  <a:lnTo>
                    <a:pt x="54" y="140"/>
                  </a:lnTo>
                  <a:lnTo>
                    <a:pt x="50" y="140"/>
                  </a:lnTo>
                  <a:lnTo>
                    <a:pt x="50" y="136"/>
                  </a:lnTo>
                  <a:lnTo>
                    <a:pt x="54" y="134"/>
                  </a:lnTo>
                  <a:lnTo>
                    <a:pt x="54" y="130"/>
                  </a:lnTo>
                  <a:lnTo>
                    <a:pt x="54" y="126"/>
                  </a:lnTo>
                  <a:lnTo>
                    <a:pt x="54" y="122"/>
                  </a:lnTo>
                  <a:lnTo>
                    <a:pt x="56" y="122"/>
                  </a:lnTo>
                  <a:lnTo>
                    <a:pt x="56" y="118"/>
                  </a:lnTo>
                  <a:lnTo>
                    <a:pt x="60" y="114"/>
                  </a:lnTo>
                  <a:lnTo>
                    <a:pt x="60" y="110"/>
                  </a:lnTo>
                  <a:lnTo>
                    <a:pt x="64" y="110"/>
                  </a:lnTo>
                  <a:lnTo>
                    <a:pt x="64" y="106"/>
                  </a:lnTo>
                  <a:lnTo>
                    <a:pt x="64" y="104"/>
                  </a:lnTo>
                  <a:lnTo>
                    <a:pt x="68" y="100"/>
                  </a:lnTo>
                  <a:lnTo>
                    <a:pt x="68" y="96"/>
                  </a:lnTo>
                  <a:lnTo>
                    <a:pt x="72" y="96"/>
                  </a:lnTo>
                  <a:lnTo>
                    <a:pt x="76" y="96"/>
                  </a:lnTo>
                  <a:lnTo>
                    <a:pt x="76" y="92"/>
                  </a:lnTo>
                  <a:lnTo>
                    <a:pt x="72" y="88"/>
                  </a:lnTo>
                  <a:lnTo>
                    <a:pt x="72" y="84"/>
                  </a:lnTo>
                  <a:lnTo>
                    <a:pt x="72" y="82"/>
                  </a:lnTo>
                  <a:lnTo>
                    <a:pt x="72" y="78"/>
                  </a:lnTo>
                  <a:lnTo>
                    <a:pt x="72" y="74"/>
                  </a:lnTo>
                  <a:lnTo>
                    <a:pt x="72" y="70"/>
                  </a:lnTo>
                  <a:lnTo>
                    <a:pt x="72" y="66"/>
                  </a:lnTo>
                  <a:lnTo>
                    <a:pt x="72" y="64"/>
                  </a:lnTo>
                  <a:lnTo>
                    <a:pt x="76" y="60"/>
                  </a:lnTo>
                  <a:lnTo>
                    <a:pt x="72" y="56"/>
                  </a:lnTo>
                  <a:lnTo>
                    <a:pt x="72" y="52"/>
                  </a:lnTo>
                  <a:lnTo>
                    <a:pt x="72" y="48"/>
                  </a:lnTo>
                  <a:lnTo>
                    <a:pt x="76" y="48"/>
                  </a:lnTo>
                  <a:lnTo>
                    <a:pt x="80" y="44"/>
                  </a:lnTo>
                  <a:lnTo>
                    <a:pt x="82" y="44"/>
                  </a:lnTo>
                  <a:lnTo>
                    <a:pt x="86" y="44"/>
                  </a:lnTo>
                  <a:lnTo>
                    <a:pt x="86" y="40"/>
                  </a:lnTo>
                  <a:lnTo>
                    <a:pt x="90" y="36"/>
                  </a:lnTo>
                  <a:lnTo>
                    <a:pt x="90" y="34"/>
                  </a:lnTo>
                  <a:lnTo>
                    <a:pt x="90" y="30"/>
                  </a:lnTo>
                  <a:lnTo>
                    <a:pt x="90" y="26"/>
                  </a:lnTo>
                  <a:lnTo>
                    <a:pt x="94" y="26"/>
                  </a:lnTo>
                  <a:lnTo>
                    <a:pt x="94" y="22"/>
                  </a:lnTo>
                  <a:lnTo>
                    <a:pt x="90" y="22"/>
                  </a:lnTo>
                  <a:lnTo>
                    <a:pt x="90" y="18"/>
                  </a:lnTo>
                  <a:lnTo>
                    <a:pt x="94" y="18"/>
                  </a:lnTo>
                  <a:lnTo>
                    <a:pt x="94" y="14"/>
                  </a:lnTo>
                  <a:lnTo>
                    <a:pt x="98" y="14"/>
                  </a:lnTo>
                  <a:lnTo>
                    <a:pt x="98" y="10"/>
                  </a:lnTo>
                  <a:lnTo>
                    <a:pt x="98" y="6"/>
                  </a:lnTo>
                  <a:lnTo>
                    <a:pt x="102" y="6"/>
                  </a:lnTo>
                  <a:lnTo>
                    <a:pt x="102" y="4"/>
                  </a:lnTo>
                  <a:lnTo>
                    <a:pt x="106" y="4"/>
                  </a:lnTo>
                  <a:lnTo>
                    <a:pt x="106" y="0"/>
                  </a:lnTo>
                  <a:lnTo>
                    <a:pt x="106" y="4"/>
                  </a:lnTo>
                  <a:lnTo>
                    <a:pt x="108" y="4"/>
                  </a:lnTo>
                  <a:lnTo>
                    <a:pt x="108" y="6"/>
                  </a:lnTo>
                  <a:lnTo>
                    <a:pt x="112" y="6"/>
                  </a:lnTo>
                  <a:lnTo>
                    <a:pt x="120" y="6"/>
                  </a:lnTo>
                  <a:lnTo>
                    <a:pt x="122" y="6"/>
                  </a:lnTo>
                  <a:lnTo>
                    <a:pt x="126" y="6"/>
                  </a:lnTo>
                  <a:lnTo>
                    <a:pt x="126" y="10"/>
                  </a:lnTo>
                  <a:lnTo>
                    <a:pt x="126" y="14"/>
                  </a:lnTo>
                  <a:lnTo>
                    <a:pt x="126" y="18"/>
                  </a:lnTo>
                  <a:lnTo>
                    <a:pt x="130" y="18"/>
                  </a:lnTo>
                  <a:lnTo>
                    <a:pt x="130" y="22"/>
                  </a:lnTo>
                  <a:lnTo>
                    <a:pt x="130" y="18"/>
                  </a:lnTo>
                  <a:lnTo>
                    <a:pt x="130" y="14"/>
                  </a:lnTo>
                  <a:lnTo>
                    <a:pt x="134" y="10"/>
                  </a:lnTo>
                  <a:lnTo>
                    <a:pt x="134" y="6"/>
                  </a:lnTo>
                  <a:lnTo>
                    <a:pt x="138" y="6"/>
                  </a:lnTo>
                  <a:lnTo>
                    <a:pt x="142" y="6"/>
                  </a:lnTo>
                  <a:lnTo>
                    <a:pt x="146" y="6"/>
                  </a:lnTo>
                  <a:lnTo>
                    <a:pt x="150" y="6"/>
                  </a:lnTo>
                  <a:lnTo>
                    <a:pt x="152" y="6"/>
                  </a:lnTo>
                  <a:lnTo>
                    <a:pt x="152" y="10"/>
                  </a:lnTo>
                  <a:lnTo>
                    <a:pt x="156" y="10"/>
                  </a:lnTo>
                  <a:lnTo>
                    <a:pt x="156" y="14"/>
                  </a:lnTo>
                  <a:lnTo>
                    <a:pt x="160" y="14"/>
                  </a:lnTo>
                  <a:lnTo>
                    <a:pt x="160" y="18"/>
                  </a:lnTo>
                  <a:lnTo>
                    <a:pt x="164" y="22"/>
                  </a:lnTo>
                  <a:lnTo>
                    <a:pt x="164" y="26"/>
                  </a:lnTo>
                  <a:lnTo>
                    <a:pt x="168" y="26"/>
                  </a:lnTo>
                  <a:lnTo>
                    <a:pt x="168" y="30"/>
                  </a:lnTo>
                  <a:lnTo>
                    <a:pt x="172" y="30"/>
                  </a:lnTo>
                  <a:lnTo>
                    <a:pt x="172" y="34"/>
                  </a:lnTo>
                  <a:lnTo>
                    <a:pt x="176" y="34"/>
                  </a:lnTo>
                  <a:lnTo>
                    <a:pt x="176" y="36"/>
                  </a:lnTo>
                  <a:lnTo>
                    <a:pt x="178" y="36"/>
                  </a:lnTo>
                  <a:lnTo>
                    <a:pt x="182" y="36"/>
                  </a:lnTo>
                  <a:lnTo>
                    <a:pt x="182" y="40"/>
                  </a:lnTo>
                  <a:lnTo>
                    <a:pt x="186" y="40"/>
                  </a:lnTo>
                  <a:lnTo>
                    <a:pt x="190" y="40"/>
                  </a:lnTo>
                  <a:lnTo>
                    <a:pt x="198" y="44"/>
                  </a:lnTo>
                  <a:lnTo>
                    <a:pt x="198" y="48"/>
                  </a:lnTo>
                  <a:lnTo>
                    <a:pt x="202" y="48"/>
                  </a:lnTo>
                  <a:lnTo>
                    <a:pt x="202" y="52"/>
                  </a:lnTo>
                  <a:lnTo>
                    <a:pt x="204" y="52"/>
                  </a:lnTo>
                  <a:lnTo>
                    <a:pt x="208" y="56"/>
                  </a:lnTo>
                  <a:lnTo>
                    <a:pt x="212" y="56"/>
                  </a:lnTo>
                  <a:lnTo>
                    <a:pt x="216" y="60"/>
                  </a:lnTo>
                  <a:lnTo>
                    <a:pt x="220" y="60"/>
                  </a:lnTo>
                  <a:lnTo>
                    <a:pt x="224" y="64"/>
                  </a:lnTo>
                  <a:lnTo>
                    <a:pt x="224" y="66"/>
                  </a:lnTo>
                  <a:lnTo>
                    <a:pt x="228" y="66"/>
                  </a:lnTo>
                  <a:lnTo>
                    <a:pt x="228" y="70"/>
                  </a:lnTo>
                  <a:lnTo>
                    <a:pt x="224" y="70"/>
                  </a:lnTo>
                  <a:lnTo>
                    <a:pt x="224" y="74"/>
                  </a:lnTo>
                  <a:lnTo>
                    <a:pt x="220" y="74"/>
                  </a:lnTo>
                  <a:lnTo>
                    <a:pt x="220" y="78"/>
                  </a:lnTo>
                  <a:lnTo>
                    <a:pt x="216" y="82"/>
                  </a:lnTo>
                  <a:lnTo>
                    <a:pt x="216" y="84"/>
                  </a:lnTo>
                  <a:lnTo>
                    <a:pt x="216" y="88"/>
                  </a:lnTo>
                  <a:lnTo>
                    <a:pt x="216" y="92"/>
                  </a:lnTo>
                  <a:lnTo>
                    <a:pt x="212" y="92"/>
                  </a:lnTo>
                  <a:lnTo>
                    <a:pt x="212" y="96"/>
                  </a:lnTo>
                  <a:lnTo>
                    <a:pt x="208" y="96"/>
                  </a:lnTo>
                  <a:lnTo>
                    <a:pt x="212" y="100"/>
                  </a:lnTo>
                  <a:lnTo>
                    <a:pt x="216" y="100"/>
                  </a:lnTo>
                  <a:lnTo>
                    <a:pt x="220" y="100"/>
                  </a:lnTo>
                  <a:lnTo>
                    <a:pt x="224" y="100"/>
                  </a:lnTo>
                  <a:lnTo>
                    <a:pt x="228" y="104"/>
                  </a:lnTo>
                  <a:lnTo>
                    <a:pt x="230" y="104"/>
                  </a:lnTo>
                  <a:lnTo>
                    <a:pt x="234" y="104"/>
                  </a:lnTo>
                  <a:lnTo>
                    <a:pt x="238" y="104"/>
                  </a:lnTo>
                  <a:lnTo>
                    <a:pt x="242" y="104"/>
                  </a:lnTo>
                  <a:lnTo>
                    <a:pt x="242" y="100"/>
                  </a:lnTo>
                  <a:lnTo>
                    <a:pt x="246" y="100"/>
                  </a:lnTo>
                  <a:lnTo>
                    <a:pt x="250" y="100"/>
                  </a:lnTo>
                  <a:lnTo>
                    <a:pt x="250" y="104"/>
                  </a:lnTo>
                  <a:lnTo>
                    <a:pt x="254" y="104"/>
                  </a:lnTo>
                  <a:lnTo>
                    <a:pt x="254" y="100"/>
                  </a:lnTo>
                  <a:lnTo>
                    <a:pt x="254" y="96"/>
                  </a:lnTo>
                  <a:lnTo>
                    <a:pt x="258" y="92"/>
                  </a:lnTo>
                  <a:lnTo>
                    <a:pt x="260" y="92"/>
                  </a:lnTo>
                  <a:lnTo>
                    <a:pt x="260" y="88"/>
                  </a:lnTo>
                  <a:lnTo>
                    <a:pt x="264" y="88"/>
                  </a:lnTo>
                  <a:lnTo>
                    <a:pt x="264" y="84"/>
                  </a:lnTo>
                  <a:lnTo>
                    <a:pt x="268" y="82"/>
                  </a:lnTo>
                  <a:lnTo>
                    <a:pt x="268" y="78"/>
                  </a:lnTo>
                  <a:lnTo>
                    <a:pt x="268" y="74"/>
                  </a:lnTo>
                  <a:lnTo>
                    <a:pt x="268" y="70"/>
                  </a:lnTo>
                  <a:lnTo>
                    <a:pt x="272" y="70"/>
                  </a:lnTo>
                  <a:lnTo>
                    <a:pt x="272" y="66"/>
                  </a:lnTo>
                  <a:lnTo>
                    <a:pt x="276" y="66"/>
                  </a:lnTo>
                  <a:lnTo>
                    <a:pt x="280" y="70"/>
                  </a:lnTo>
                  <a:lnTo>
                    <a:pt x="280" y="74"/>
                  </a:lnTo>
                  <a:lnTo>
                    <a:pt x="280" y="78"/>
                  </a:lnTo>
                  <a:lnTo>
                    <a:pt x="280" y="82"/>
                  </a:lnTo>
                  <a:lnTo>
                    <a:pt x="280" y="84"/>
                  </a:lnTo>
                  <a:lnTo>
                    <a:pt x="280" y="88"/>
                  </a:lnTo>
                  <a:lnTo>
                    <a:pt x="280" y="92"/>
                  </a:lnTo>
                  <a:lnTo>
                    <a:pt x="280" y="96"/>
                  </a:lnTo>
                  <a:lnTo>
                    <a:pt x="276" y="96"/>
                  </a:lnTo>
                  <a:lnTo>
                    <a:pt x="276" y="100"/>
                  </a:lnTo>
                  <a:lnTo>
                    <a:pt x="272" y="100"/>
                  </a:lnTo>
                  <a:lnTo>
                    <a:pt x="272" y="104"/>
                  </a:lnTo>
                  <a:lnTo>
                    <a:pt x="268" y="104"/>
                  </a:lnTo>
                  <a:lnTo>
                    <a:pt x="264" y="104"/>
                  </a:lnTo>
                  <a:lnTo>
                    <a:pt x="264" y="106"/>
                  </a:lnTo>
                  <a:lnTo>
                    <a:pt x="260" y="110"/>
                  </a:lnTo>
                  <a:lnTo>
                    <a:pt x="258" y="110"/>
                  </a:lnTo>
                  <a:lnTo>
                    <a:pt x="258" y="114"/>
                  </a:lnTo>
                  <a:lnTo>
                    <a:pt x="254" y="114"/>
                  </a:lnTo>
                  <a:lnTo>
                    <a:pt x="250" y="114"/>
                  </a:lnTo>
                  <a:lnTo>
                    <a:pt x="250" y="118"/>
                  </a:lnTo>
                  <a:lnTo>
                    <a:pt x="254" y="118"/>
                  </a:lnTo>
                  <a:lnTo>
                    <a:pt x="250" y="118"/>
                  </a:lnTo>
                  <a:lnTo>
                    <a:pt x="250" y="122"/>
                  </a:lnTo>
                  <a:lnTo>
                    <a:pt x="246" y="122"/>
                  </a:lnTo>
                  <a:lnTo>
                    <a:pt x="246" y="126"/>
                  </a:lnTo>
                  <a:lnTo>
                    <a:pt x="242" y="126"/>
                  </a:lnTo>
                  <a:lnTo>
                    <a:pt x="242" y="130"/>
                  </a:lnTo>
                  <a:lnTo>
                    <a:pt x="242" y="134"/>
                  </a:lnTo>
                  <a:lnTo>
                    <a:pt x="238" y="134"/>
                  </a:lnTo>
                  <a:lnTo>
                    <a:pt x="238" y="136"/>
                  </a:lnTo>
                  <a:lnTo>
                    <a:pt x="234" y="140"/>
                  </a:lnTo>
                  <a:lnTo>
                    <a:pt x="234" y="144"/>
                  </a:lnTo>
                  <a:lnTo>
                    <a:pt x="230" y="144"/>
                  </a:lnTo>
                  <a:lnTo>
                    <a:pt x="228" y="148"/>
                  </a:lnTo>
                  <a:lnTo>
                    <a:pt x="228" y="152"/>
                  </a:lnTo>
                  <a:lnTo>
                    <a:pt x="224" y="152"/>
                  </a:lnTo>
                  <a:lnTo>
                    <a:pt x="224" y="156"/>
                  </a:lnTo>
                  <a:lnTo>
                    <a:pt x="220" y="160"/>
                  </a:lnTo>
                  <a:lnTo>
                    <a:pt x="224" y="162"/>
                  </a:lnTo>
                  <a:lnTo>
                    <a:pt x="220" y="166"/>
                  </a:lnTo>
                  <a:lnTo>
                    <a:pt x="220" y="170"/>
                  </a:lnTo>
                  <a:lnTo>
                    <a:pt x="220" y="174"/>
                  </a:lnTo>
                  <a:lnTo>
                    <a:pt x="220" y="178"/>
                  </a:lnTo>
                  <a:lnTo>
                    <a:pt x="220" y="182"/>
                  </a:lnTo>
                  <a:lnTo>
                    <a:pt x="216" y="182"/>
                  </a:lnTo>
                  <a:lnTo>
                    <a:pt x="216" y="186"/>
                  </a:lnTo>
                  <a:lnTo>
                    <a:pt x="216" y="190"/>
                  </a:lnTo>
                  <a:lnTo>
                    <a:pt x="220" y="190"/>
                  </a:lnTo>
                  <a:lnTo>
                    <a:pt x="220" y="192"/>
                  </a:lnTo>
                  <a:lnTo>
                    <a:pt x="216" y="192"/>
                  </a:lnTo>
                  <a:lnTo>
                    <a:pt x="216" y="196"/>
                  </a:lnTo>
                  <a:lnTo>
                    <a:pt x="216" y="200"/>
                  </a:lnTo>
                  <a:lnTo>
                    <a:pt x="216" y="204"/>
                  </a:lnTo>
                  <a:lnTo>
                    <a:pt x="212" y="204"/>
                  </a:lnTo>
                  <a:lnTo>
                    <a:pt x="212" y="208"/>
                  </a:lnTo>
                  <a:lnTo>
                    <a:pt x="212" y="212"/>
                  </a:lnTo>
                  <a:lnTo>
                    <a:pt x="212" y="216"/>
                  </a:lnTo>
                  <a:lnTo>
                    <a:pt x="212" y="218"/>
                  </a:lnTo>
                  <a:lnTo>
                    <a:pt x="212" y="222"/>
                  </a:lnTo>
                  <a:lnTo>
                    <a:pt x="212" y="226"/>
                  </a:lnTo>
                  <a:lnTo>
                    <a:pt x="212" y="230"/>
                  </a:lnTo>
                  <a:lnTo>
                    <a:pt x="212" y="234"/>
                  </a:lnTo>
                  <a:lnTo>
                    <a:pt x="216" y="234"/>
                  </a:lnTo>
                  <a:lnTo>
                    <a:pt x="216" y="238"/>
                  </a:lnTo>
                  <a:lnTo>
                    <a:pt x="220" y="238"/>
                  </a:lnTo>
                  <a:lnTo>
                    <a:pt x="224" y="238"/>
                  </a:lnTo>
                  <a:lnTo>
                    <a:pt x="228" y="242"/>
                  </a:lnTo>
                  <a:lnTo>
                    <a:pt x="228" y="246"/>
                  </a:lnTo>
                  <a:lnTo>
                    <a:pt x="230" y="246"/>
                  </a:lnTo>
                  <a:lnTo>
                    <a:pt x="230" y="248"/>
                  </a:lnTo>
                  <a:lnTo>
                    <a:pt x="230" y="252"/>
                  </a:lnTo>
                  <a:lnTo>
                    <a:pt x="228" y="256"/>
                  </a:lnTo>
                  <a:lnTo>
                    <a:pt x="228" y="260"/>
                  </a:lnTo>
                  <a:lnTo>
                    <a:pt x="230" y="264"/>
                  </a:lnTo>
                  <a:lnTo>
                    <a:pt x="230" y="268"/>
                  </a:lnTo>
                  <a:lnTo>
                    <a:pt x="234" y="268"/>
                  </a:lnTo>
                  <a:lnTo>
                    <a:pt x="238" y="268"/>
                  </a:lnTo>
                  <a:lnTo>
                    <a:pt x="238" y="272"/>
                  </a:lnTo>
                  <a:lnTo>
                    <a:pt x="238" y="274"/>
                  </a:lnTo>
                  <a:lnTo>
                    <a:pt x="238" y="278"/>
                  </a:lnTo>
                  <a:lnTo>
                    <a:pt x="234" y="282"/>
                  </a:lnTo>
                  <a:lnTo>
                    <a:pt x="234" y="286"/>
                  </a:lnTo>
                  <a:lnTo>
                    <a:pt x="230" y="286"/>
                  </a:lnTo>
                  <a:lnTo>
                    <a:pt x="230" y="290"/>
                  </a:lnTo>
                  <a:lnTo>
                    <a:pt x="228" y="294"/>
                  </a:lnTo>
                  <a:lnTo>
                    <a:pt x="228" y="298"/>
                  </a:lnTo>
                  <a:lnTo>
                    <a:pt x="228" y="302"/>
                  </a:lnTo>
                  <a:lnTo>
                    <a:pt x="224" y="302"/>
                  </a:lnTo>
                  <a:lnTo>
                    <a:pt x="224" y="304"/>
                  </a:lnTo>
                  <a:lnTo>
                    <a:pt x="216" y="304"/>
                  </a:lnTo>
                  <a:lnTo>
                    <a:pt x="216" y="308"/>
                  </a:lnTo>
                  <a:lnTo>
                    <a:pt x="208" y="308"/>
                  </a:lnTo>
                  <a:lnTo>
                    <a:pt x="204" y="312"/>
                  </a:lnTo>
                  <a:lnTo>
                    <a:pt x="202" y="312"/>
                  </a:lnTo>
                  <a:lnTo>
                    <a:pt x="198" y="312"/>
                  </a:lnTo>
                  <a:lnTo>
                    <a:pt x="194" y="316"/>
                  </a:lnTo>
                  <a:lnTo>
                    <a:pt x="190" y="316"/>
                  </a:lnTo>
                  <a:lnTo>
                    <a:pt x="186" y="316"/>
                  </a:lnTo>
                  <a:lnTo>
                    <a:pt x="182" y="316"/>
                  </a:lnTo>
                  <a:lnTo>
                    <a:pt x="178" y="316"/>
                  </a:lnTo>
                  <a:lnTo>
                    <a:pt x="176" y="316"/>
                  </a:lnTo>
                  <a:lnTo>
                    <a:pt x="172" y="316"/>
                  </a:lnTo>
                  <a:lnTo>
                    <a:pt x="168" y="316"/>
                  </a:lnTo>
                  <a:lnTo>
                    <a:pt x="164" y="316"/>
                  </a:lnTo>
                  <a:lnTo>
                    <a:pt x="160" y="316"/>
                  </a:lnTo>
                  <a:lnTo>
                    <a:pt x="160" y="312"/>
                  </a:lnTo>
                  <a:lnTo>
                    <a:pt x="156" y="312"/>
                  </a:lnTo>
                  <a:lnTo>
                    <a:pt x="156" y="316"/>
                  </a:lnTo>
                  <a:lnTo>
                    <a:pt x="160" y="316"/>
                  </a:lnTo>
                  <a:lnTo>
                    <a:pt x="160" y="320"/>
                  </a:lnTo>
                  <a:lnTo>
                    <a:pt x="156" y="320"/>
                  </a:lnTo>
                  <a:lnTo>
                    <a:pt x="156" y="324"/>
                  </a:lnTo>
                  <a:lnTo>
                    <a:pt x="160" y="324"/>
                  </a:lnTo>
                  <a:lnTo>
                    <a:pt x="164" y="324"/>
                  </a:lnTo>
                  <a:lnTo>
                    <a:pt x="164" y="328"/>
                  </a:lnTo>
                  <a:lnTo>
                    <a:pt x="160" y="324"/>
                  </a:lnTo>
                  <a:lnTo>
                    <a:pt x="160" y="328"/>
                  </a:lnTo>
                  <a:lnTo>
                    <a:pt x="160" y="330"/>
                  </a:lnTo>
                  <a:lnTo>
                    <a:pt x="160" y="334"/>
                  </a:lnTo>
                  <a:lnTo>
                    <a:pt x="156" y="338"/>
                  </a:lnTo>
                  <a:lnTo>
                    <a:pt x="156" y="342"/>
                  </a:lnTo>
                  <a:lnTo>
                    <a:pt x="156" y="346"/>
                  </a:lnTo>
                  <a:lnTo>
                    <a:pt x="160" y="346"/>
                  </a:lnTo>
                  <a:lnTo>
                    <a:pt x="160" y="350"/>
                  </a:lnTo>
                  <a:lnTo>
                    <a:pt x="156" y="350"/>
                  </a:lnTo>
                  <a:lnTo>
                    <a:pt x="160" y="350"/>
                  </a:lnTo>
                  <a:lnTo>
                    <a:pt x="160" y="354"/>
                  </a:lnTo>
                  <a:lnTo>
                    <a:pt x="156" y="354"/>
                  </a:lnTo>
                  <a:lnTo>
                    <a:pt x="152" y="358"/>
                  </a:lnTo>
                  <a:lnTo>
                    <a:pt x="150" y="358"/>
                  </a:lnTo>
                  <a:lnTo>
                    <a:pt x="150" y="360"/>
                  </a:lnTo>
                  <a:lnTo>
                    <a:pt x="146" y="360"/>
                  </a:lnTo>
                  <a:lnTo>
                    <a:pt x="142" y="360"/>
                  </a:lnTo>
                  <a:lnTo>
                    <a:pt x="138" y="360"/>
                  </a:lnTo>
                  <a:lnTo>
                    <a:pt x="138" y="358"/>
                  </a:lnTo>
                  <a:lnTo>
                    <a:pt x="134" y="358"/>
                  </a:lnTo>
                  <a:lnTo>
                    <a:pt x="130" y="358"/>
                  </a:lnTo>
                  <a:lnTo>
                    <a:pt x="126" y="354"/>
                  </a:lnTo>
                  <a:lnTo>
                    <a:pt x="122" y="354"/>
                  </a:lnTo>
                  <a:lnTo>
                    <a:pt x="122" y="350"/>
                  </a:lnTo>
                  <a:lnTo>
                    <a:pt x="120" y="350"/>
                  </a:lnTo>
                  <a:lnTo>
                    <a:pt x="120" y="354"/>
                  </a:lnTo>
                  <a:lnTo>
                    <a:pt x="120" y="358"/>
                  </a:lnTo>
                  <a:lnTo>
                    <a:pt x="120" y="360"/>
                  </a:lnTo>
                  <a:lnTo>
                    <a:pt x="120" y="364"/>
                  </a:lnTo>
                  <a:lnTo>
                    <a:pt x="120" y="368"/>
                  </a:lnTo>
                  <a:lnTo>
                    <a:pt x="120" y="372"/>
                  </a:lnTo>
                  <a:lnTo>
                    <a:pt x="120" y="376"/>
                  </a:lnTo>
                  <a:lnTo>
                    <a:pt x="120" y="380"/>
                  </a:lnTo>
                  <a:lnTo>
                    <a:pt x="122" y="380"/>
                  </a:lnTo>
                  <a:lnTo>
                    <a:pt x="126" y="380"/>
                  </a:lnTo>
                  <a:lnTo>
                    <a:pt x="126" y="384"/>
                  </a:lnTo>
                  <a:lnTo>
                    <a:pt x="134" y="384"/>
                  </a:lnTo>
                  <a:lnTo>
                    <a:pt x="134" y="380"/>
                  </a:lnTo>
                  <a:lnTo>
                    <a:pt x="130" y="380"/>
                  </a:lnTo>
                  <a:lnTo>
                    <a:pt x="134" y="380"/>
                  </a:lnTo>
                  <a:lnTo>
                    <a:pt x="138" y="380"/>
                  </a:lnTo>
                  <a:lnTo>
                    <a:pt x="138" y="376"/>
                  </a:lnTo>
                  <a:lnTo>
                    <a:pt x="138" y="380"/>
                  </a:lnTo>
                  <a:lnTo>
                    <a:pt x="142" y="380"/>
                  </a:lnTo>
                  <a:lnTo>
                    <a:pt x="142" y="384"/>
                  </a:lnTo>
                  <a:lnTo>
                    <a:pt x="142" y="386"/>
                  </a:lnTo>
                  <a:lnTo>
                    <a:pt x="142" y="390"/>
                  </a:lnTo>
                  <a:lnTo>
                    <a:pt x="138" y="390"/>
                  </a:lnTo>
                  <a:lnTo>
                    <a:pt x="134" y="394"/>
                  </a:lnTo>
                  <a:lnTo>
                    <a:pt x="130" y="390"/>
                  </a:lnTo>
                  <a:lnTo>
                    <a:pt x="130" y="386"/>
                  </a:lnTo>
                  <a:lnTo>
                    <a:pt x="126" y="386"/>
                  </a:lnTo>
                  <a:lnTo>
                    <a:pt x="122" y="386"/>
                  </a:lnTo>
                  <a:lnTo>
                    <a:pt x="120" y="390"/>
                  </a:lnTo>
                  <a:lnTo>
                    <a:pt x="122" y="390"/>
                  </a:lnTo>
                  <a:lnTo>
                    <a:pt x="122" y="394"/>
                  </a:lnTo>
                  <a:lnTo>
                    <a:pt x="126" y="394"/>
                  </a:lnTo>
                  <a:lnTo>
                    <a:pt x="130" y="394"/>
                  </a:lnTo>
                  <a:lnTo>
                    <a:pt x="130" y="398"/>
                  </a:lnTo>
                  <a:lnTo>
                    <a:pt x="126" y="398"/>
                  </a:lnTo>
                  <a:lnTo>
                    <a:pt x="122" y="398"/>
                  </a:lnTo>
                  <a:lnTo>
                    <a:pt x="122" y="402"/>
                  </a:lnTo>
                  <a:lnTo>
                    <a:pt x="120" y="402"/>
                  </a:lnTo>
                  <a:lnTo>
                    <a:pt x="120" y="406"/>
                  </a:lnTo>
                  <a:lnTo>
                    <a:pt x="116" y="406"/>
                  </a:lnTo>
                  <a:lnTo>
                    <a:pt x="116" y="410"/>
                  </a:lnTo>
                  <a:lnTo>
                    <a:pt x="116" y="414"/>
                  </a:lnTo>
                  <a:lnTo>
                    <a:pt x="120" y="414"/>
                  </a:lnTo>
                  <a:lnTo>
                    <a:pt x="116" y="416"/>
                  </a:lnTo>
                  <a:lnTo>
                    <a:pt x="116" y="420"/>
                  </a:lnTo>
                  <a:lnTo>
                    <a:pt x="116" y="424"/>
                  </a:lnTo>
                  <a:lnTo>
                    <a:pt x="112" y="428"/>
                  </a:lnTo>
                  <a:lnTo>
                    <a:pt x="112" y="432"/>
                  </a:lnTo>
                  <a:lnTo>
                    <a:pt x="112" y="436"/>
                  </a:lnTo>
                  <a:lnTo>
                    <a:pt x="108" y="436"/>
                  </a:lnTo>
                  <a:lnTo>
                    <a:pt x="106" y="436"/>
                  </a:lnTo>
                  <a:lnTo>
                    <a:pt x="102" y="436"/>
                  </a:lnTo>
                  <a:lnTo>
                    <a:pt x="102" y="440"/>
                  </a:lnTo>
                  <a:lnTo>
                    <a:pt x="98" y="440"/>
                  </a:lnTo>
                  <a:lnTo>
                    <a:pt x="94" y="440"/>
                  </a:lnTo>
                  <a:lnTo>
                    <a:pt x="94" y="442"/>
                  </a:lnTo>
                  <a:lnTo>
                    <a:pt x="90" y="442"/>
                  </a:lnTo>
                  <a:lnTo>
                    <a:pt x="90" y="446"/>
                  </a:lnTo>
                  <a:lnTo>
                    <a:pt x="86" y="446"/>
                  </a:lnTo>
                  <a:lnTo>
                    <a:pt x="86" y="450"/>
                  </a:lnTo>
                  <a:lnTo>
                    <a:pt x="86" y="454"/>
                  </a:lnTo>
                  <a:lnTo>
                    <a:pt x="82" y="458"/>
                  </a:lnTo>
                  <a:lnTo>
                    <a:pt x="86" y="462"/>
                  </a:lnTo>
                  <a:lnTo>
                    <a:pt x="86" y="466"/>
                  </a:lnTo>
                  <a:lnTo>
                    <a:pt x="86" y="470"/>
                  </a:lnTo>
                  <a:lnTo>
                    <a:pt x="90" y="470"/>
                  </a:lnTo>
                  <a:lnTo>
                    <a:pt x="94" y="472"/>
                  </a:lnTo>
                  <a:lnTo>
                    <a:pt x="94" y="476"/>
                  </a:lnTo>
                  <a:lnTo>
                    <a:pt x="98" y="476"/>
                  </a:lnTo>
                  <a:lnTo>
                    <a:pt x="102" y="476"/>
                  </a:lnTo>
                  <a:lnTo>
                    <a:pt x="106" y="476"/>
                  </a:lnTo>
                  <a:lnTo>
                    <a:pt x="108" y="476"/>
                  </a:lnTo>
                  <a:lnTo>
                    <a:pt x="108" y="480"/>
                  </a:lnTo>
                  <a:lnTo>
                    <a:pt x="112" y="484"/>
                  </a:lnTo>
                  <a:lnTo>
                    <a:pt x="108" y="488"/>
                  </a:lnTo>
                  <a:lnTo>
                    <a:pt x="108" y="490"/>
                  </a:lnTo>
                  <a:lnTo>
                    <a:pt x="106" y="490"/>
                  </a:lnTo>
                  <a:lnTo>
                    <a:pt x="108" y="490"/>
                  </a:lnTo>
                  <a:lnTo>
                    <a:pt x="108" y="494"/>
                  </a:lnTo>
                  <a:lnTo>
                    <a:pt x="108" y="498"/>
                  </a:lnTo>
                  <a:lnTo>
                    <a:pt x="106" y="498"/>
                  </a:lnTo>
                  <a:lnTo>
                    <a:pt x="102" y="502"/>
                  </a:lnTo>
                  <a:lnTo>
                    <a:pt x="98" y="502"/>
                  </a:lnTo>
                  <a:lnTo>
                    <a:pt x="98" y="506"/>
                  </a:lnTo>
                  <a:lnTo>
                    <a:pt x="94" y="506"/>
                  </a:lnTo>
                  <a:lnTo>
                    <a:pt x="94" y="510"/>
                  </a:lnTo>
                  <a:lnTo>
                    <a:pt x="90" y="510"/>
                  </a:lnTo>
                  <a:lnTo>
                    <a:pt x="90" y="512"/>
                  </a:lnTo>
                  <a:lnTo>
                    <a:pt x="86" y="512"/>
                  </a:lnTo>
                  <a:lnTo>
                    <a:pt x="86" y="516"/>
                  </a:lnTo>
                  <a:lnTo>
                    <a:pt x="82" y="516"/>
                  </a:lnTo>
                  <a:lnTo>
                    <a:pt x="82" y="520"/>
                  </a:lnTo>
                  <a:lnTo>
                    <a:pt x="82" y="524"/>
                  </a:lnTo>
                  <a:lnTo>
                    <a:pt x="82" y="520"/>
                  </a:lnTo>
                  <a:lnTo>
                    <a:pt x="82" y="524"/>
                  </a:lnTo>
                  <a:lnTo>
                    <a:pt x="82" y="528"/>
                  </a:lnTo>
                  <a:lnTo>
                    <a:pt x="82" y="532"/>
                  </a:lnTo>
                  <a:lnTo>
                    <a:pt x="82" y="536"/>
                  </a:lnTo>
                  <a:lnTo>
                    <a:pt x="80" y="536"/>
                  </a:lnTo>
                  <a:lnTo>
                    <a:pt x="80" y="540"/>
                  </a:lnTo>
                  <a:lnTo>
                    <a:pt x="76" y="540"/>
                  </a:lnTo>
                  <a:lnTo>
                    <a:pt x="72" y="540"/>
                  </a:lnTo>
                  <a:lnTo>
                    <a:pt x="72" y="536"/>
                  </a:lnTo>
                  <a:lnTo>
                    <a:pt x="68" y="536"/>
                  </a:lnTo>
                  <a:lnTo>
                    <a:pt x="64" y="536"/>
                  </a:lnTo>
                  <a:lnTo>
                    <a:pt x="68" y="536"/>
                  </a:lnTo>
                  <a:lnTo>
                    <a:pt x="72" y="536"/>
                  </a:lnTo>
                  <a:lnTo>
                    <a:pt x="72" y="540"/>
                  </a:lnTo>
                  <a:lnTo>
                    <a:pt x="76" y="540"/>
                  </a:lnTo>
                  <a:lnTo>
                    <a:pt x="72" y="540"/>
                  </a:lnTo>
                  <a:lnTo>
                    <a:pt x="72" y="542"/>
                  </a:lnTo>
                  <a:lnTo>
                    <a:pt x="68" y="542"/>
                  </a:lnTo>
                  <a:lnTo>
                    <a:pt x="64" y="542"/>
                  </a:lnTo>
                  <a:lnTo>
                    <a:pt x="64" y="546"/>
                  </a:lnTo>
                  <a:lnTo>
                    <a:pt x="64" y="550"/>
                  </a:lnTo>
                  <a:lnTo>
                    <a:pt x="64" y="554"/>
                  </a:lnTo>
                  <a:lnTo>
                    <a:pt x="60" y="558"/>
                  </a:lnTo>
                  <a:lnTo>
                    <a:pt x="64" y="558"/>
                  </a:lnTo>
                  <a:lnTo>
                    <a:pt x="64" y="562"/>
                  </a:lnTo>
                  <a:lnTo>
                    <a:pt x="64" y="566"/>
                  </a:lnTo>
                  <a:lnTo>
                    <a:pt x="64" y="568"/>
                  </a:lnTo>
                  <a:lnTo>
                    <a:pt x="60" y="568"/>
                  </a:lnTo>
                  <a:lnTo>
                    <a:pt x="56" y="568"/>
                  </a:lnTo>
                  <a:lnTo>
                    <a:pt x="60" y="568"/>
                  </a:lnTo>
                  <a:lnTo>
                    <a:pt x="64" y="568"/>
                  </a:lnTo>
                  <a:lnTo>
                    <a:pt x="64" y="572"/>
                  </a:lnTo>
                  <a:lnTo>
                    <a:pt x="68" y="572"/>
                  </a:lnTo>
                  <a:lnTo>
                    <a:pt x="68" y="576"/>
                  </a:lnTo>
                  <a:lnTo>
                    <a:pt x="68" y="580"/>
                  </a:lnTo>
                  <a:lnTo>
                    <a:pt x="72" y="580"/>
                  </a:lnTo>
                  <a:lnTo>
                    <a:pt x="72" y="584"/>
                  </a:lnTo>
                  <a:lnTo>
                    <a:pt x="72" y="588"/>
                  </a:lnTo>
                  <a:lnTo>
                    <a:pt x="72" y="584"/>
                  </a:lnTo>
                  <a:lnTo>
                    <a:pt x="68" y="584"/>
                  </a:lnTo>
                  <a:lnTo>
                    <a:pt x="64" y="584"/>
                  </a:lnTo>
                  <a:lnTo>
                    <a:pt x="60" y="580"/>
                  </a:lnTo>
                  <a:lnTo>
                    <a:pt x="56" y="580"/>
                  </a:lnTo>
                  <a:lnTo>
                    <a:pt x="54" y="580"/>
                  </a:lnTo>
                  <a:lnTo>
                    <a:pt x="50" y="580"/>
                  </a:lnTo>
                  <a:lnTo>
                    <a:pt x="46" y="580"/>
                  </a:lnTo>
                  <a:lnTo>
                    <a:pt x="42" y="580"/>
                  </a:lnTo>
                  <a:lnTo>
                    <a:pt x="34" y="580"/>
                  </a:lnTo>
                  <a:lnTo>
                    <a:pt x="28" y="580"/>
                  </a:lnTo>
                  <a:lnTo>
                    <a:pt x="24" y="576"/>
                  </a:lnTo>
                  <a:lnTo>
                    <a:pt x="20" y="572"/>
                  </a:lnTo>
                  <a:lnTo>
                    <a:pt x="16" y="568"/>
                  </a:lnTo>
                  <a:lnTo>
                    <a:pt x="20" y="566"/>
                  </a:lnTo>
                  <a:lnTo>
                    <a:pt x="20" y="562"/>
                  </a:lnTo>
                  <a:lnTo>
                    <a:pt x="16" y="562"/>
                  </a:lnTo>
                  <a:lnTo>
                    <a:pt x="16" y="558"/>
                  </a:lnTo>
                  <a:lnTo>
                    <a:pt x="20" y="558"/>
                  </a:lnTo>
                  <a:lnTo>
                    <a:pt x="20" y="554"/>
                  </a:lnTo>
                  <a:lnTo>
                    <a:pt x="16" y="550"/>
                  </a:lnTo>
                  <a:lnTo>
                    <a:pt x="20" y="550"/>
                  </a:lnTo>
                  <a:lnTo>
                    <a:pt x="16" y="550"/>
                  </a:lnTo>
                  <a:lnTo>
                    <a:pt x="12" y="550"/>
                  </a:lnTo>
                  <a:lnTo>
                    <a:pt x="8" y="550"/>
                  </a:lnTo>
                  <a:lnTo>
                    <a:pt x="8" y="554"/>
                  </a:lnTo>
                  <a:lnTo>
                    <a:pt x="4" y="554"/>
                  </a:lnTo>
                  <a:lnTo>
                    <a:pt x="4" y="550"/>
                  </a:lnTo>
                  <a:lnTo>
                    <a:pt x="4" y="546"/>
                  </a:lnTo>
                  <a:lnTo>
                    <a:pt x="4" y="542"/>
                  </a:lnTo>
                  <a:lnTo>
                    <a:pt x="0" y="540"/>
                  </a:lnTo>
                  <a:lnTo>
                    <a:pt x="0" y="536"/>
                  </a:lnTo>
                  <a:lnTo>
                    <a:pt x="0" y="532"/>
                  </a:lnTo>
                  <a:lnTo>
                    <a:pt x="0" y="528"/>
                  </a:lnTo>
                  <a:lnTo>
                    <a:pt x="0" y="524"/>
                  </a:lnTo>
                  <a:lnTo>
                    <a:pt x="0" y="520"/>
                  </a:lnTo>
                  <a:lnTo>
                    <a:pt x="4" y="520"/>
                  </a:lnTo>
                  <a:lnTo>
                    <a:pt x="8" y="520"/>
                  </a:lnTo>
                  <a:lnTo>
                    <a:pt x="4" y="520"/>
                  </a:lnTo>
                  <a:lnTo>
                    <a:pt x="8" y="516"/>
                  </a:lnTo>
                  <a:lnTo>
                    <a:pt x="8" y="512"/>
                  </a:lnTo>
                  <a:lnTo>
                    <a:pt x="12" y="512"/>
                  </a:lnTo>
                  <a:lnTo>
                    <a:pt x="16" y="512"/>
                  </a:lnTo>
                  <a:lnTo>
                    <a:pt x="16" y="510"/>
                  </a:lnTo>
                  <a:lnTo>
                    <a:pt x="16" y="506"/>
                  </a:lnTo>
                  <a:lnTo>
                    <a:pt x="12" y="506"/>
                  </a:lnTo>
                  <a:lnTo>
                    <a:pt x="16" y="506"/>
                  </a:lnTo>
                  <a:lnTo>
                    <a:pt x="16" y="502"/>
                  </a:lnTo>
                  <a:lnTo>
                    <a:pt x="20" y="502"/>
                  </a:lnTo>
                  <a:lnTo>
                    <a:pt x="20" y="498"/>
                  </a:lnTo>
                  <a:lnTo>
                    <a:pt x="16" y="494"/>
                  </a:lnTo>
                  <a:lnTo>
                    <a:pt x="16" y="490"/>
                  </a:lnTo>
                  <a:lnTo>
                    <a:pt x="16" y="488"/>
                  </a:lnTo>
                  <a:lnTo>
                    <a:pt x="20" y="488"/>
                  </a:lnTo>
                  <a:lnTo>
                    <a:pt x="16" y="484"/>
                  </a:lnTo>
                  <a:lnTo>
                    <a:pt x="20" y="484"/>
                  </a:lnTo>
                  <a:lnTo>
                    <a:pt x="24" y="480"/>
                  </a:lnTo>
                  <a:lnTo>
                    <a:pt x="24" y="476"/>
                  </a:lnTo>
                  <a:lnTo>
                    <a:pt x="24" y="472"/>
                  </a:lnTo>
                  <a:lnTo>
                    <a:pt x="28" y="470"/>
                  </a:lnTo>
                  <a:lnTo>
                    <a:pt x="28" y="466"/>
                  </a:lnTo>
                  <a:lnTo>
                    <a:pt x="28" y="462"/>
                  </a:lnTo>
                  <a:lnTo>
                    <a:pt x="28" y="458"/>
                  </a:lnTo>
                  <a:lnTo>
                    <a:pt x="24" y="458"/>
                  </a:lnTo>
                  <a:lnTo>
                    <a:pt x="28" y="458"/>
                  </a:lnTo>
                  <a:lnTo>
                    <a:pt x="28" y="454"/>
                  </a:lnTo>
                  <a:lnTo>
                    <a:pt x="28" y="450"/>
                  </a:lnTo>
                  <a:lnTo>
                    <a:pt x="28" y="446"/>
                  </a:lnTo>
                  <a:lnTo>
                    <a:pt x="30" y="442"/>
                  </a:lnTo>
                  <a:lnTo>
                    <a:pt x="30" y="440"/>
                  </a:lnTo>
                  <a:lnTo>
                    <a:pt x="30" y="436"/>
                  </a:lnTo>
                  <a:lnTo>
                    <a:pt x="28" y="436"/>
                  </a:lnTo>
                  <a:lnTo>
                    <a:pt x="24" y="436"/>
                  </a:lnTo>
                  <a:lnTo>
                    <a:pt x="24" y="432"/>
                  </a:lnTo>
                  <a:lnTo>
                    <a:pt x="20" y="432"/>
                  </a:lnTo>
                  <a:lnTo>
                    <a:pt x="24" y="432"/>
                  </a:lnTo>
                  <a:lnTo>
                    <a:pt x="28" y="432"/>
                  </a:lnTo>
                  <a:lnTo>
                    <a:pt x="30" y="432"/>
                  </a:lnTo>
                  <a:lnTo>
                    <a:pt x="34" y="432"/>
                  </a:lnTo>
                  <a:lnTo>
                    <a:pt x="34" y="428"/>
                  </a:lnTo>
                  <a:lnTo>
                    <a:pt x="34" y="424"/>
                  </a:lnTo>
                  <a:lnTo>
                    <a:pt x="30" y="424"/>
                  </a:lnTo>
                  <a:lnTo>
                    <a:pt x="28" y="424"/>
                  </a:lnTo>
                  <a:lnTo>
                    <a:pt x="24" y="424"/>
                  </a:lnTo>
                  <a:lnTo>
                    <a:pt x="24" y="420"/>
                  </a:lnTo>
                  <a:lnTo>
                    <a:pt x="28" y="420"/>
                  </a:lnTo>
                  <a:lnTo>
                    <a:pt x="24" y="416"/>
                  </a:lnTo>
                  <a:lnTo>
                    <a:pt x="28" y="416"/>
                  </a:lnTo>
                  <a:lnTo>
                    <a:pt x="28" y="414"/>
                  </a:lnTo>
                  <a:lnTo>
                    <a:pt x="28" y="410"/>
                  </a:lnTo>
                  <a:lnTo>
                    <a:pt x="28" y="406"/>
                  </a:lnTo>
                  <a:lnTo>
                    <a:pt x="24" y="406"/>
                  </a:lnTo>
                  <a:lnTo>
                    <a:pt x="24" y="402"/>
                  </a:lnTo>
                  <a:lnTo>
                    <a:pt x="28" y="402"/>
                  </a:lnTo>
                  <a:lnTo>
                    <a:pt x="28" y="398"/>
                  </a:lnTo>
                  <a:lnTo>
                    <a:pt x="24" y="398"/>
                  </a:lnTo>
                  <a:lnTo>
                    <a:pt x="20" y="398"/>
                  </a:lnTo>
                  <a:lnTo>
                    <a:pt x="20" y="394"/>
                  </a:lnTo>
                  <a:lnTo>
                    <a:pt x="20" y="390"/>
                  </a:lnTo>
                  <a:lnTo>
                    <a:pt x="20" y="386"/>
                  </a:lnTo>
                  <a:lnTo>
                    <a:pt x="24" y="384"/>
                  </a:lnTo>
                  <a:lnTo>
                    <a:pt x="20" y="384"/>
                  </a:lnTo>
                  <a:lnTo>
                    <a:pt x="24" y="380"/>
                  </a:lnTo>
                  <a:lnTo>
                    <a:pt x="28" y="380"/>
                  </a:lnTo>
                  <a:lnTo>
                    <a:pt x="28" y="376"/>
                  </a:lnTo>
                  <a:lnTo>
                    <a:pt x="28" y="372"/>
                  </a:lnTo>
                  <a:lnTo>
                    <a:pt x="24" y="372"/>
                  </a:lnTo>
                  <a:lnTo>
                    <a:pt x="24" y="368"/>
                  </a:lnTo>
                  <a:lnTo>
                    <a:pt x="24" y="364"/>
                  </a:lnTo>
                  <a:lnTo>
                    <a:pt x="24" y="360"/>
                  </a:lnTo>
                  <a:lnTo>
                    <a:pt x="24" y="358"/>
                  </a:lnTo>
                  <a:lnTo>
                    <a:pt x="24" y="358"/>
                  </a:lnTo>
                  <a:lnTo>
                    <a:pt x="24" y="358"/>
                  </a:lnTo>
                  <a:close/>
                  <a:moveTo>
                    <a:pt x="164" y="324"/>
                  </a:moveTo>
                  <a:lnTo>
                    <a:pt x="160" y="320"/>
                  </a:lnTo>
                  <a:lnTo>
                    <a:pt x="164" y="320"/>
                  </a:lnTo>
                  <a:lnTo>
                    <a:pt x="164" y="324"/>
                  </a:lnTo>
                  <a:lnTo>
                    <a:pt x="164" y="324"/>
                  </a:lnTo>
                  <a:lnTo>
                    <a:pt x="164" y="324"/>
                  </a:lnTo>
                  <a:close/>
                  <a:moveTo>
                    <a:pt x="72" y="592"/>
                  </a:moveTo>
                  <a:lnTo>
                    <a:pt x="72" y="596"/>
                  </a:lnTo>
                  <a:lnTo>
                    <a:pt x="76" y="598"/>
                  </a:lnTo>
                  <a:lnTo>
                    <a:pt x="76" y="602"/>
                  </a:lnTo>
                  <a:lnTo>
                    <a:pt x="76" y="598"/>
                  </a:lnTo>
                  <a:lnTo>
                    <a:pt x="72" y="598"/>
                  </a:lnTo>
                  <a:lnTo>
                    <a:pt x="72" y="602"/>
                  </a:lnTo>
                  <a:lnTo>
                    <a:pt x="72" y="606"/>
                  </a:lnTo>
                  <a:lnTo>
                    <a:pt x="76" y="606"/>
                  </a:lnTo>
                  <a:lnTo>
                    <a:pt x="80" y="606"/>
                  </a:lnTo>
                  <a:lnTo>
                    <a:pt x="80" y="610"/>
                  </a:lnTo>
                  <a:lnTo>
                    <a:pt x="80" y="614"/>
                  </a:lnTo>
                  <a:lnTo>
                    <a:pt x="82" y="614"/>
                  </a:lnTo>
                  <a:lnTo>
                    <a:pt x="82" y="618"/>
                  </a:lnTo>
                  <a:lnTo>
                    <a:pt x="86" y="618"/>
                  </a:lnTo>
                  <a:lnTo>
                    <a:pt x="86" y="622"/>
                  </a:lnTo>
                  <a:lnTo>
                    <a:pt x="90" y="622"/>
                  </a:lnTo>
                  <a:lnTo>
                    <a:pt x="94" y="626"/>
                  </a:lnTo>
                  <a:lnTo>
                    <a:pt x="98" y="626"/>
                  </a:lnTo>
                  <a:lnTo>
                    <a:pt x="98" y="628"/>
                  </a:lnTo>
                  <a:lnTo>
                    <a:pt x="102" y="632"/>
                  </a:lnTo>
                  <a:lnTo>
                    <a:pt x="106" y="632"/>
                  </a:lnTo>
                  <a:lnTo>
                    <a:pt x="108" y="636"/>
                  </a:lnTo>
                  <a:lnTo>
                    <a:pt x="112" y="636"/>
                  </a:lnTo>
                  <a:lnTo>
                    <a:pt x="116" y="636"/>
                  </a:lnTo>
                  <a:lnTo>
                    <a:pt x="120" y="636"/>
                  </a:lnTo>
                  <a:lnTo>
                    <a:pt x="116" y="640"/>
                  </a:lnTo>
                  <a:lnTo>
                    <a:pt x="112" y="640"/>
                  </a:lnTo>
                  <a:lnTo>
                    <a:pt x="108" y="640"/>
                  </a:lnTo>
                  <a:lnTo>
                    <a:pt x="106" y="644"/>
                  </a:lnTo>
                  <a:lnTo>
                    <a:pt x="102" y="644"/>
                  </a:lnTo>
                  <a:lnTo>
                    <a:pt x="98" y="644"/>
                  </a:lnTo>
                  <a:lnTo>
                    <a:pt x="98" y="640"/>
                  </a:lnTo>
                  <a:lnTo>
                    <a:pt x="94" y="640"/>
                  </a:lnTo>
                  <a:lnTo>
                    <a:pt x="90" y="640"/>
                  </a:lnTo>
                  <a:lnTo>
                    <a:pt x="86" y="640"/>
                  </a:lnTo>
                  <a:lnTo>
                    <a:pt x="82" y="640"/>
                  </a:lnTo>
                  <a:lnTo>
                    <a:pt x="80" y="640"/>
                  </a:lnTo>
                  <a:lnTo>
                    <a:pt x="76" y="640"/>
                  </a:lnTo>
                  <a:lnTo>
                    <a:pt x="72" y="640"/>
                  </a:lnTo>
                  <a:lnTo>
                    <a:pt x="72" y="632"/>
                  </a:lnTo>
                  <a:lnTo>
                    <a:pt x="72" y="628"/>
                  </a:lnTo>
                  <a:lnTo>
                    <a:pt x="72" y="622"/>
                  </a:lnTo>
                  <a:lnTo>
                    <a:pt x="72" y="618"/>
                  </a:lnTo>
                  <a:lnTo>
                    <a:pt x="72" y="610"/>
                  </a:lnTo>
                  <a:lnTo>
                    <a:pt x="72" y="606"/>
                  </a:lnTo>
                  <a:lnTo>
                    <a:pt x="72" y="602"/>
                  </a:lnTo>
                  <a:lnTo>
                    <a:pt x="72" y="596"/>
                  </a:lnTo>
                  <a:lnTo>
                    <a:pt x="72" y="592"/>
                  </a:lnTo>
                  <a:lnTo>
                    <a:pt x="72" y="592"/>
                  </a:lnTo>
                  <a:lnTo>
                    <a:pt x="72" y="592"/>
                  </a:lnTo>
                  <a:close/>
                  <a:moveTo>
                    <a:pt x="126" y="640"/>
                  </a:moveTo>
                  <a:lnTo>
                    <a:pt x="122" y="640"/>
                  </a:lnTo>
                  <a:lnTo>
                    <a:pt x="126" y="636"/>
                  </a:lnTo>
                  <a:lnTo>
                    <a:pt x="126" y="640"/>
                  </a:lnTo>
                  <a:lnTo>
                    <a:pt x="126" y="636"/>
                  </a:lnTo>
                  <a:lnTo>
                    <a:pt x="130" y="636"/>
                  </a:lnTo>
                  <a:lnTo>
                    <a:pt x="134" y="636"/>
                  </a:lnTo>
                  <a:lnTo>
                    <a:pt x="138" y="636"/>
                  </a:lnTo>
                  <a:lnTo>
                    <a:pt x="138" y="640"/>
                  </a:lnTo>
                  <a:lnTo>
                    <a:pt x="134" y="640"/>
                  </a:lnTo>
                  <a:lnTo>
                    <a:pt x="134" y="636"/>
                  </a:lnTo>
                  <a:lnTo>
                    <a:pt x="134" y="640"/>
                  </a:lnTo>
                  <a:lnTo>
                    <a:pt x="130" y="640"/>
                  </a:lnTo>
                  <a:lnTo>
                    <a:pt x="126" y="640"/>
                  </a:lnTo>
                  <a:lnTo>
                    <a:pt x="126" y="640"/>
                  </a:lnTo>
                  <a:lnTo>
                    <a:pt x="126" y="64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00" name="Freeform 179">
              <a:extLst>
                <a:ext uri="{FF2B5EF4-FFF2-40B4-BE49-F238E27FC236}">
                  <a16:creationId xmlns:a16="http://schemas.microsoft.com/office/drawing/2014/main" id="{01B950AD-DECC-69C5-D8A4-CEABC8113FB0}"/>
                </a:ext>
              </a:extLst>
            </p:cNvPr>
            <p:cNvSpPr>
              <a:spLocks/>
            </p:cNvSpPr>
            <p:nvPr/>
          </p:nvSpPr>
          <p:spPr bwMode="auto">
            <a:xfrm>
              <a:off x="2832100" y="4822893"/>
              <a:ext cx="273050" cy="368300"/>
            </a:xfrm>
            <a:custGeom>
              <a:avLst/>
              <a:gdLst>
                <a:gd name="T0" fmla="*/ 104 w 172"/>
                <a:gd name="T1" fmla="*/ 198 h 232"/>
                <a:gd name="T2" fmla="*/ 96 w 172"/>
                <a:gd name="T3" fmla="*/ 216 h 232"/>
                <a:gd name="T4" fmla="*/ 90 w 172"/>
                <a:gd name="T5" fmla="*/ 216 h 232"/>
                <a:gd name="T6" fmla="*/ 78 w 172"/>
                <a:gd name="T7" fmla="*/ 220 h 232"/>
                <a:gd name="T8" fmla="*/ 74 w 172"/>
                <a:gd name="T9" fmla="*/ 228 h 232"/>
                <a:gd name="T10" fmla="*/ 70 w 172"/>
                <a:gd name="T11" fmla="*/ 216 h 232"/>
                <a:gd name="T12" fmla="*/ 52 w 172"/>
                <a:gd name="T13" fmla="*/ 216 h 232"/>
                <a:gd name="T14" fmla="*/ 50 w 172"/>
                <a:gd name="T15" fmla="*/ 212 h 232"/>
                <a:gd name="T16" fmla="*/ 42 w 172"/>
                <a:gd name="T17" fmla="*/ 220 h 232"/>
                <a:gd name="T18" fmla="*/ 34 w 172"/>
                <a:gd name="T19" fmla="*/ 228 h 232"/>
                <a:gd name="T20" fmla="*/ 26 w 172"/>
                <a:gd name="T21" fmla="*/ 224 h 232"/>
                <a:gd name="T22" fmla="*/ 24 w 172"/>
                <a:gd name="T23" fmla="*/ 212 h 232"/>
                <a:gd name="T24" fmla="*/ 16 w 172"/>
                <a:gd name="T25" fmla="*/ 194 h 232"/>
                <a:gd name="T26" fmla="*/ 12 w 172"/>
                <a:gd name="T27" fmla="*/ 190 h 232"/>
                <a:gd name="T28" fmla="*/ 16 w 172"/>
                <a:gd name="T29" fmla="*/ 180 h 232"/>
                <a:gd name="T30" fmla="*/ 16 w 172"/>
                <a:gd name="T31" fmla="*/ 168 h 232"/>
                <a:gd name="T32" fmla="*/ 8 w 172"/>
                <a:gd name="T33" fmla="*/ 156 h 232"/>
                <a:gd name="T34" fmla="*/ 4 w 172"/>
                <a:gd name="T35" fmla="*/ 146 h 232"/>
                <a:gd name="T36" fmla="*/ 0 w 172"/>
                <a:gd name="T37" fmla="*/ 134 h 232"/>
                <a:gd name="T38" fmla="*/ 4 w 172"/>
                <a:gd name="T39" fmla="*/ 124 h 232"/>
                <a:gd name="T40" fmla="*/ 12 w 172"/>
                <a:gd name="T41" fmla="*/ 116 h 232"/>
                <a:gd name="T42" fmla="*/ 4 w 172"/>
                <a:gd name="T43" fmla="*/ 100 h 232"/>
                <a:gd name="T44" fmla="*/ 4 w 172"/>
                <a:gd name="T45" fmla="*/ 94 h 232"/>
                <a:gd name="T46" fmla="*/ 8 w 172"/>
                <a:gd name="T47" fmla="*/ 78 h 232"/>
                <a:gd name="T48" fmla="*/ 8 w 172"/>
                <a:gd name="T49" fmla="*/ 72 h 232"/>
                <a:gd name="T50" fmla="*/ 8 w 172"/>
                <a:gd name="T51" fmla="*/ 56 h 232"/>
                <a:gd name="T52" fmla="*/ 12 w 172"/>
                <a:gd name="T53" fmla="*/ 46 h 232"/>
                <a:gd name="T54" fmla="*/ 4 w 172"/>
                <a:gd name="T55" fmla="*/ 34 h 232"/>
                <a:gd name="T56" fmla="*/ 4 w 172"/>
                <a:gd name="T57" fmla="*/ 22 h 232"/>
                <a:gd name="T58" fmla="*/ 16 w 172"/>
                <a:gd name="T59" fmla="*/ 26 h 232"/>
                <a:gd name="T60" fmla="*/ 24 w 172"/>
                <a:gd name="T61" fmla="*/ 18 h 232"/>
                <a:gd name="T62" fmla="*/ 26 w 172"/>
                <a:gd name="T63" fmla="*/ 16 h 232"/>
                <a:gd name="T64" fmla="*/ 38 w 172"/>
                <a:gd name="T65" fmla="*/ 12 h 232"/>
                <a:gd name="T66" fmla="*/ 50 w 172"/>
                <a:gd name="T67" fmla="*/ 0 h 232"/>
                <a:gd name="T68" fmla="*/ 56 w 172"/>
                <a:gd name="T69" fmla="*/ 0 h 232"/>
                <a:gd name="T70" fmla="*/ 60 w 172"/>
                <a:gd name="T71" fmla="*/ 12 h 232"/>
                <a:gd name="T72" fmla="*/ 60 w 172"/>
                <a:gd name="T73" fmla="*/ 26 h 232"/>
                <a:gd name="T74" fmla="*/ 64 w 172"/>
                <a:gd name="T75" fmla="*/ 34 h 232"/>
                <a:gd name="T76" fmla="*/ 70 w 172"/>
                <a:gd name="T77" fmla="*/ 46 h 232"/>
                <a:gd name="T78" fmla="*/ 86 w 172"/>
                <a:gd name="T79" fmla="*/ 48 h 232"/>
                <a:gd name="T80" fmla="*/ 94 w 172"/>
                <a:gd name="T81" fmla="*/ 56 h 232"/>
                <a:gd name="T82" fmla="*/ 104 w 172"/>
                <a:gd name="T83" fmla="*/ 64 h 232"/>
                <a:gd name="T84" fmla="*/ 116 w 172"/>
                <a:gd name="T85" fmla="*/ 68 h 232"/>
                <a:gd name="T86" fmla="*/ 130 w 172"/>
                <a:gd name="T87" fmla="*/ 72 h 232"/>
                <a:gd name="T88" fmla="*/ 130 w 172"/>
                <a:gd name="T89" fmla="*/ 82 h 232"/>
                <a:gd name="T90" fmla="*/ 126 w 172"/>
                <a:gd name="T91" fmla="*/ 94 h 232"/>
                <a:gd name="T92" fmla="*/ 134 w 172"/>
                <a:gd name="T93" fmla="*/ 116 h 232"/>
                <a:gd name="T94" fmla="*/ 160 w 172"/>
                <a:gd name="T95" fmla="*/ 116 h 232"/>
                <a:gd name="T96" fmla="*/ 156 w 172"/>
                <a:gd name="T97" fmla="*/ 128 h 232"/>
                <a:gd name="T98" fmla="*/ 164 w 172"/>
                <a:gd name="T99" fmla="*/ 134 h 232"/>
                <a:gd name="T100" fmla="*/ 172 w 172"/>
                <a:gd name="T101" fmla="*/ 150 h 232"/>
                <a:gd name="T102" fmla="*/ 164 w 172"/>
                <a:gd name="T103" fmla="*/ 164 h 232"/>
                <a:gd name="T104" fmla="*/ 164 w 172"/>
                <a:gd name="T105" fmla="*/ 176 h 232"/>
                <a:gd name="T106" fmla="*/ 160 w 172"/>
                <a:gd name="T107" fmla="*/ 176 h 232"/>
                <a:gd name="T108" fmla="*/ 142 w 172"/>
                <a:gd name="T109" fmla="*/ 168 h 232"/>
                <a:gd name="T110" fmla="*/ 126 w 172"/>
                <a:gd name="T111" fmla="*/ 172 h 232"/>
                <a:gd name="T112" fmla="*/ 112 w 172"/>
                <a:gd name="T113" fmla="*/ 176 h 232"/>
                <a:gd name="T114" fmla="*/ 104 w 172"/>
                <a:gd name="T115"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2" h="232">
                  <a:moveTo>
                    <a:pt x="104" y="186"/>
                  </a:moveTo>
                  <a:lnTo>
                    <a:pt x="104" y="190"/>
                  </a:lnTo>
                  <a:lnTo>
                    <a:pt x="104" y="194"/>
                  </a:lnTo>
                  <a:lnTo>
                    <a:pt x="104" y="198"/>
                  </a:lnTo>
                  <a:lnTo>
                    <a:pt x="100" y="206"/>
                  </a:lnTo>
                  <a:lnTo>
                    <a:pt x="100" y="210"/>
                  </a:lnTo>
                  <a:lnTo>
                    <a:pt x="100" y="212"/>
                  </a:lnTo>
                  <a:lnTo>
                    <a:pt x="96" y="216"/>
                  </a:lnTo>
                  <a:lnTo>
                    <a:pt x="96" y="220"/>
                  </a:lnTo>
                  <a:lnTo>
                    <a:pt x="96" y="216"/>
                  </a:lnTo>
                  <a:lnTo>
                    <a:pt x="94" y="216"/>
                  </a:lnTo>
                  <a:lnTo>
                    <a:pt x="90" y="216"/>
                  </a:lnTo>
                  <a:lnTo>
                    <a:pt x="86" y="216"/>
                  </a:lnTo>
                  <a:lnTo>
                    <a:pt x="82" y="216"/>
                  </a:lnTo>
                  <a:lnTo>
                    <a:pt x="78" y="216"/>
                  </a:lnTo>
                  <a:lnTo>
                    <a:pt x="78" y="220"/>
                  </a:lnTo>
                  <a:lnTo>
                    <a:pt x="74" y="224"/>
                  </a:lnTo>
                  <a:lnTo>
                    <a:pt x="74" y="228"/>
                  </a:lnTo>
                  <a:lnTo>
                    <a:pt x="74" y="232"/>
                  </a:lnTo>
                  <a:lnTo>
                    <a:pt x="74" y="228"/>
                  </a:lnTo>
                  <a:lnTo>
                    <a:pt x="70" y="228"/>
                  </a:lnTo>
                  <a:lnTo>
                    <a:pt x="70" y="224"/>
                  </a:lnTo>
                  <a:lnTo>
                    <a:pt x="70" y="220"/>
                  </a:lnTo>
                  <a:lnTo>
                    <a:pt x="70" y="216"/>
                  </a:lnTo>
                  <a:lnTo>
                    <a:pt x="66" y="216"/>
                  </a:lnTo>
                  <a:lnTo>
                    <a:pt x="64" y="216"/>
                  </a:lnTo>
                  <a:lnTo>
                    <a:pt x="56" y="216"/>
                  </a:lnTo>
                  <a:lnTo>
                    <a:pt x="52" y="216"/>
                  </a:lnTo>
                  <a:lnTo>
                    <a:pt x="52" y="212"/>
                  </a:lnTo>
                  <a:lnTo>
                    <a:pt x="50" y="212"/>
                  </a:lnTo>
                  <a:lnTo>
                    <a:pt x="50" y="210"/>
                  </a:lnTo>
                  <a:lnTo>
                    <a:pt x="50" y="212"/>
                  </a:lnTo>
                  <a:lnTo>
                    <a:pt x="46" y="212"/>
                  </a:lnTo>
                  <a:lnTo>
                    <a:pt x="46" y="216"/>
                  </a:lnTo>
                  <a:lnTo>
                    <a:pt x="42" y="216"/>
                  </a:lnTo>
                  <a:lnTo>
                    <a:pt x="42" y="220"/>
                  </a:lnTo>
                  <a:lnTo>
                    <a:pt x="42" y="224"/>
                  </a:lnTo>
                  <a:lnTo>
                    <a:pt x="38" y="224"/>
                  </a:lnTo>
                  <a:lnTo>
                    <a:pt x="38" y="228"/>
                  </a:lnTo>
                  <a:lnTo>
                    <a:pt x="34" y="228"/>
                  </a:lnTo>
                  <a:lnTo>
                    <a:pt x="30" y="232"/>
                  </a:lnTo>
                  <a:lnTo>
                    <a:pt x="26" y="232"/>
                  </a:lnTo>
                  <a:lnTo>
                    <a:pt x="24" y="228"/>
                  </a:lnTo>
                  <a:lnTo>
                    <a:pt x="26" y="224"/>
                  </a:lnTo>
                  <a:lnTo>
                    <a:pt x="24" y="224"/>
                  </a:lnTo>
                  <a:lnTo>
                    <a:pt x="24" y="220"/>
                  </a:lnTo>
                  <a:lnTo>
                    <a:pt x="24" y="216"/>
                  </a:lnTo>
                  <a:lnTo>
                    <a:pt x="24" y="212"/>
                  </a:lnTo>
                  <a:lnTo>
                    <a:pt x="24" y="210"/>
                  </a:lnTo>
                  <a:lnTo>
                    <a:pt x="20" y="210"/>
                  </a:lnTo>
                  <a:lnTo>
                    <a:pt x="20" y="202"/>
                  </a:lnTo>
                  <a:lnTo>
                    <a:pt x="16" y="194"/>
                  </a:lnTo>
                  <a:lnTo>
                    <a:pt x="16" y="198"/>
                  </a:lnTo>
                  <a:lnTo>
                    <a:pt x="16" y="194"/>
                  </a:lnTo>
                  <a:lnTo>
                    <a:pt x="16" y="190"/>
                  </a:lnTo>
                  <a:lnTo>
                    <a:pt x="12" y="190"/>
                  </a:lnTo>
                  <a:lnTo>
                    <a:pt x="12" y="186"/>
                  </a:lnTo>
                  <a:lnTo>
                    <a:pt x="12" y="184"/>
                  </a:lnTo>
                  <a:lnTo>
                    <a:pt x="12" y="180"/>
                  </a:lnTo>
                  <a:lnTo>
                    <a:pt x="16" y="180"/>
                  </a:lnTo>
                  <a:lnTo>
                    <a:pt x="16" y="176"/>
                  </a:lnTo>
                  <a:lnTo>
                    <a:pt x="12" y="176"/>
                  </a:lnTo>
                  <a:lnTo>
                    <a:pt x="16" y="172"/>
                  </a:lnTo>
                  <a:lnTo>
                    <a:pt x="16" y="168"/>
                  </a:lnTo>
                  <a:lnTo>
                    <a:pt x="12" y="168"/>
                  </a:lnTo>
                  <a:lnTo>
                    <a:pt x="12" y="164"/>
                  </a:lnTo>
                  <a:lnTo>
                    <a:pt x="8" y="160"/>
                  </a:lnTo>
                  <a:lnTo>
                    <a:pt x="8" y="156"/>
                  </a:lnTo>
                  <a:lnTo>
                    <a:pt x="8" y="154"/>
                  </a:lnTo>
                  <a:lnTo>
                    <a:pt x="8" y="150"/>
                  </a:lnTo>
                  <a:lnTo>
                    <a:pt x="8" y="146"/>
                  </a:lnTo>
                  <a:lnTo>
                    <a:pt x="4" y="146"/>
                  </a:lnTo>
                  <a:lnTo>
                    <a:pt x="4" y="142"/>
                  </a:lnTo>
                  <a:lnTo>
                    <a:pt x="4" y="138"/>
                  </a:lnTo>
                  <a:lnTo>
                    <a:pt x="0" y="138"/>
                  </a:lnTo>
                  <a:lnTo>
                    <a:pt x="0" y="134"/>
                  </a:lnTo>
                  <a:lnTo>
                    <a:pt x="0" y="130"/>
                  </a:lnTo>
                  <a:lnTo>
                    <a:pt x="0" y="128"/>
                  </a:lnTo>
                  <a:lnTo>
                    <a:pt x="4" y="128"/>
                  </a:lnTo>
                  <a:lnTo>
                    <a:pt x="4" y="124"/>
                  </a:lnTo>
                  <a:lnTo>
                    <a:pt x="8" y="124"/>
                  </a:lnTo>
                  <a:lnTo>
                    <a:pt x="8" y="120"/>
                  </a:lnTo>
                  <a:lnTo>
                    <a:pt x="8" y="116"/>
                  </a:lnTo>
                  <a:lnTo>
                    <a:pt x="12" y="116"/>
                  </a:lnTo>
                  <a:lnTo>
                    <a:pt x="8" y="112"/>
                  </a:lnTo>
                  <a:lnTo>
                    <a:pt x="4" y="112"/>
                  </a:lnTo>
                  <a:lnTo>
                    <a:pt x="4" y="104"/>
                  </a:lnTo>
                  <a:lnTo>
                    <a:pt x="4" y="100"/>
                  </a:lnTo>
                  <a:lnTo>
                    <a:pt x="4" y="98"/>
                  </a:lnTo>
                  <a:lnTo>
                    <a:pt x="8" y="98"/>
                  </a:lnTo>
                  <a:lnTo>
                    <a:pt x="8" y="94"/>
                  </a:lnTo>
                  <a:lnTo>
                    <a:pt x="4" y="94"/>
                  </a:lnTo>
                  <a:lnTo>
                    <a:pt x="4" y="90"/>
                  </a:lnTo>
                  <a:lnTo>
                    <a:pt x="4" y="86"/>
                  </a:lnTo>
                  <a:lnTo>
                    <a:pt x="8" y="82"/>
                  </a:lnTo>
                  <a:lnTo>
                    <a:pt x="8" y="78"/>
                  </a:lnTo>
                  <a:lnTo>
                    <a:pt x="12" y="78"/>
                  </a:lnTo>
                  <a:lnTo>
                    <a:pt x="12" y="74"/>
                  </a:lnTo>
                  <a:lnTo>
                    <a:pt x="8" y="74"/>
                  </a:lnTo>
                  <a:lnTo>
                    <a:pt x="8" y="72"/>
                  </a:lnTo>
                  <a:lnTo>
                    <a:pt x="8" y="68"/>
                  </a:lnTo>
                  <a:lnTo>
                    <a:pt x="8" y="64"/>
                  </a:lnTo>
                  <a:lnTo>
                    <a:pt x="8" y="60"/>
                  </a:lnTo>
                  <a:lnTo>
                    <a:pt x="8" y="56"/>
                  </a:lnTo>
                  <a:lnTo>
                    <a:pt x="8" y="52"/>
                  </a:lnTo>
                  <a:lnTo>
                    <a:pt x="12" y="52"/>
                  </a:lnTo>
                  <a:lnTo>
                    <a:pt x="12" y="48"/>
                  </a:lnTo>
                  <a:lnTo>
                    <a:pt x="12" y="46"/>
                  </a:lnTo>
                  <a:lnTo>
                    <a:pt x="12" y="42"/>
                  </a:lnTo>
                  <a:lnTo>
                    <a:pt x="8" y="42"/>
                  </a:lnTo>
                  <a:lnTo>
                    <a:pt x="8" y="38"/>
                  </a:lnTo>
                  <a:lnTo>
                    <a:pt x="4" y="34"/>
                  </a:lnTo>
                  <a:lnTo>
                    <a:pt x="4" y="30"/>
                  </a:lnTo>
                  <a:lnTo>
                    <a:pt x="4" y="26"/>
                  </a:lnTo>
                  <a:lnTo>
                    <a:pt x="0" y="22"/>
                  </a:lnTo>
                  <a:lnTo>
                    <a:pt x="4" y="22"/>
                  </a:lnTo>
                  <a:lnTo>
                    <a:pt x="8" y="22"/>
                  </a:lnTo>
                  <a:lnTo>
                    <a:pt x="12" y="22"/>
                  </a:lnTo>
                  <a:lnTo>
                    <a:pt x="12" y="26"/>
                  </a:lnTo>
                  <a:lnTo>
                    <a:pt x="16" y="26"/>
                  </a:lnTo>
                  <a:lnTo>
                    <a:pt x="16" y="22"/>
                  </a:lnTo>
                  <a:lnTo>
                    <a:pt x="20" y="22"/>
                  </a:lnTo>
                  <a:lnTo>
                    <a:pt x="20" y="18"/>
                  </a:lnTo>
                  <a:lnTo>
                    <a:pt x="24" y="18"/>
                  </a:lnTo>
                  <a:lnTo>
                    <a:pt x="24" y="16"/>
                  </a:lnTo>
                  <a:lnTo>
                    <a:pt x="26" y="16"/>
                  </a:lnTo>
                  <a:lnTo>
                    <a:pt x="26" y="18"/>
                  </a:lnTo>
                  <a:lnTo>
                    <a:pt x="26" y="16"/>
                  </a:lnTo>
                  <a:lnTo>
                    <a:pt x="30" y="16"/>
                  </a:lnTo>
                  <a:lnTo>
                    <a:pt x="30" y="12"/>
                  </a:lnTo>
                  <a:lnTo>
                    <a:pt x="34" y="12"/>
                  </a:lnTo>
                  <a:lnTo>
                    <a:pt x="38" y="12"/>
                  </a:lnTo>
                  <a:lnTo>
                    <a:pt x="38" y="8"/>
                  </a:lnTo>
                  <a:lnTo>
                    <a:pt x="42" y="4"/>
                  </a:lnTo>
                  <a:lnTo>
                    <a:pt x="46" y="4"/>
                  </a:lnTo>
                  <a:lnTo>
                    <a:pt x="50" y="0"/>
                  </a:lnTo>
                  <a:lnTo>
                    <a:pt x="52" y="0"/>
                  </a:lnTo>
                  <a:lnTo>
                    <a:pt x="56" y="0"/>
                  </a:lnTo>
                  <a:lnTo>
                    <a:pt x="56" y="4"/>
                  </a:lnTo>
                  <a:lnTo>
                    <a:pt x="56" y="0"/>
                  </a:lnTo>
                  <a:lnTo>
                    <a:pt x="60" y="0"/>
                  </a:lnTo>
                  <a:lnTo>
                    <a:pt x="60" y="4"/>
                  </a:lnTo>
                  <a:lnTo>
                    <a:pt x="60" y="8"/>
                  </a:lnTo>
                  <a:lnTo>
                    <a:pt x="60" y="12"/>
                  </a:lnTo>
                  <a:lnTo>
                    <a:pt x="60" y="16"/>
                  </a:lnTo>
                  <a:lnTo>
                    <a:pt x="60" y="18"/>
                  </a:lnTo>
                  <a:lnTo>
                    <a:pt x="60" y="22"/>
                  </a:lnTo>
                  <a:lnTo>
                    <a:pt x="60" y="26"/>
                  </a:lnTo>
                  <a:lnTo>
                    <a:pt x="60" y="30"/>
                  </a:lnTo>
                  <a:lnTo>
                    <a:pt x="64" y="34"/>
                  </a:lnTo>
                  <a:lnTo>
                    <a:pt x="64" y="38"/>
                  </a:lnTo>
                  <a:lnTo>
                    <a:pt x="64" y="34"/>
                  </a:lnTo>
                  <a:lnTo>
                    <a:pt x="64" y="38"/>
                  </a:lnTo>
                  <a:lnTo>
                    <a:pt x="64" y="42"/>
                  </a:lnTo>
                  <a:lnTo>
                    <a:pt x="66" y="42"/>
                  </a:lnTo>
                  <a:lnTo>
                    <a:pt x="70" y="46"/>
                  </a:lnTo>
                  <a:lnTo>
                    <a:pt x="74" y="48"/>
                  </a:lnTo>
                  <a:lnTo>
                    <a:pt x="78" y="48"/>
                  </a:lnTo>
                  <a:lnTo>
                    <a:pt x="82" y="48"/>
                  </a:lnTo>
                  <a:lnTo>
                    <a:pt x="86" y="48"/>
                  </a:lnTo>
                  <a:lnTo>
                    <a:pt x="86" y="52"/>
                  </a:lnTo>
                  <a:lnTo>
                    <a:pt x="90" y="52"/>
                  </a:lnTo>
                  <a:lnTo>
                    <a:pt x="94" y="52"/>
                  </a:lnTo>
                  <a:lnTo>
                    <a:pt x="94" y="56"/>
                  </a:lnTo>
                  <a:lnTo>
                    <a:pt x="96" y="56"/>
                  </a:lnTo>
                  <a:lnTo>
                    <a:pt x="100" y="60"/>
                  </a:lnTo>
                  <a:lnTo>
                    <a:pt x="104" y="60"/>
                  </a:lnTo>
                  <a:lnTo>
                    <a:pt x="104" y="64"/>
                  </a:lnTo>
                  <a:lnTo>
                    <a:pt x="108" y="64"/>
                  </a:lnTo>
                  <a:lnTo>
                    <a:pt x="108" y="68"/>
                  </a:lnTo>
                  <a:lnTo>
                    <a:pt x="112" y="68"/>
                  </a:lnTo>
                  <a:lnTo>
                    <a:pt x="116" y="68"/>
                  </a:lnTo>
                  <a:lnTo>
                    <a:pt x="120" y="68"/>
                  </a:lnTo>
                  <a:lnTo>
                    <a:pt x="122" y="68"/>
                  </a:lnTo>
                  <a:lnTo>
                    <a:pt x="126" y="72"/>
                  </a:lnTo>
                  <a:lnTo>
                    <a:pt x="130" y="72"/>
                  </a:lnTo>
                  <a:lnTo>
                    <a:pt x="130" y="74"/>
                  </a:lnTo>
                  <a:lnTo>
                    <a:pt x="126" y="78"/>
                  </a:lnTo>
                  <a:lnTo>
                    <a:pt x="130" y="78"/>
                  </a:lnTo>
                  <a:lnTo>
                    <a:pt x="130" y="82"/>
                  </a:lnTo>
                  <a:lnTo>
                    <a:pt x="130" y="86"/>
                  </a:lnTo>
                  <a:lnTo>
                    <a:pt x="130" y="90"/>
                  </a:lnTo>
                  <a:lnTo>
                    <a:pt x="130" y="94"/>
                  </a:lnTo>
                  <a:lnTo>
                    <a:pt x="126" y="94"/>
                  </a:lnTo>
                  <a:lnTo>
                    <a:pt x="130" y="98"/>
                  </a:lnTo>
                  <a:lnTo>
                    <a:pt x="130" y="100"/>
                  </a:lnTo>
                  <a:lnTo>
                    <a:pt x="134" y="108"/>
                  </a:lnTo>
                  <a:lnTo>
                    <a:pt x="134" y="116"/>
                  </a:lnTo>
                  <a:lnTo>
                    <a:pt x="142" y="116"/>
                  </a:lnTo>
                  <a:lnTo>
                    <a:pt x="150" y="116"/>
                  </a:lnTo>
                  <a:lnTo>
                    <a:pt x="156" y="116"/>
                  </a:lnTo>
                  <a:lnTo>
                    <a:pt x="160" y="116"/>
                  </a:lnTo>
                  <a:lnTo>
                    <a:pt x="160" y="120"/>
                  </a:lnTo>
                  <a:lnTo>
                    <a:pt x="156" y="120"/>
                  </a:lnTo>
                  <a:lnTo>
                    <a:pt x="156" y="124"/>
                  </a:lnTo>
                  <a:lnTo>
                    <a:pt x="156" y="128"/>
                  </a:lnTo>
                  <a:lnTo>
                    <a:pt x="156" y="130"/>
                  </a:lnTo>
                  <a:lnTo>
                    <a:pt x="160" y="130"/>
                  </a:lnTo>
                  <a:lnTo>
                    <a:pt x="160" y="134"/>
                  </a:lnTo>
                  <a:lnTo>
                    <a:pt x="164" y="134"/>
                  </a:lnTo>
                  <a:lnTo>
                    <a:pt x="168" y="138"/>
                  </a:lnTo>
                  <a:lnTo>
                    <a:pt x="168" y="142"/>
                  </a:lnTo>
                  <a:lnTo>
                    <a:pt x="168" y="146"/>
                  </a:lnTo>
                  <a:lnTo>
                    <a:pt x="172" y="150"/>
                  </a:lnTo>
                  <a:lnTo>
                    <a:pt x="168" y="154"/>
                  </a:lnTo>
                  <a:lnTo>
                    <a:pt x="168" y="160"/>
                  </a:lnTo>
                  <a:lnTo>
                    <a:pt x="168" y="164"/>
                  </a:lnTo>
                  <a:lnTo>
                    <a:pt x="164" y="164"/>
                  </a:lnTo>
                  <a:lnTo>
                    <a:pt x="164" y="168"/>
                  </a:lnTo>
                  <a:lnTo>
                    <a:pt x="164" y="176"/>
                  </a:lnTo>
                  <a:lnTo>
                    <a:pt x="160" y="176"/>
                  </a:lnTo>
                  <a:lnTo>
                    <a:pt x="164" y="176"/>
                  </a:lnTo>
                  <a:lnTo>
                    <a:pt x="164" y="180"/>
                  </a:lnTo>
                  <a:lnTo>
                    <a:pt x="160" y="184"/>
                  </a:lnTo>
                  <a:lnTo>
                    <a:pt x="160" y="180"/>
                  </a:lnTo>
                  <a:lnTo>
                    <a:pt x="160" y="176"/>
                  </a:lnTo>
                  <a:lnTo>
                    <a:pt x="156" y="172"/>
                  </a:lnTo>
                  <a:lnTo>
                    <a:pt x="152" y="172"/>
                  </a:lnTo>
                  <a:lnTo>
                    <a:pt x="150" y="168"/>
                  </a:lnTo>
                  <a:lnTo>
                    <a:pt x="142" y="168"/>
                  </a:lnTo>
                  <a:lnTo>
                    <a:pt x="134" y="168"/>
                  </a:lnTo>
                  <a:lnTo>
                    <a:pt x="130" y="168"/>
                  </a:lnTo>
                  <a:lnTo>
                    <a:pt x="126" y="168"/>
                  </a:lnTo>
                  <a:lnTo>
                    <a:pt x="126" y="172"/>
                  </a:lnTo>
                  <a:lnTo>
                    <a:pt x="122" y="172"/>
                  </a:lnTo>
                  <a:lnTo>
                    <a:pt x="116" y="172"/>
                  </a:lnTo>
                  <a:lnTo>
                    <a:pt x="112" y="172"/>
                  </a:lnTo>
                  <a:lnTo>
                    <a:pt x="112" y="176"/>
                  </a:lnTo>
                  <a:lnTo>
                    <a:pt x="108" y="180"/>
                  </a:lnTo>
                  <a:lnTo>
                    <a:pt x="104" y="186"/>
                  </a:lnTo>
                  <a:lnTo>
                    <a:pt x="104" y="186"/>
                  </a:lnTo>
                  <a:lnTo>
                    <a:pt x="104" y="18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01" name="Freeform 180">
              <a:extLst>
                <a:ext uri="{FF2B5EF4-FFF2-40B4-BE49-F238E27FC236}">
                  <a16:creationId xmlns:a16="http://schemas.microsoft.com/office/drawing/2014/main" id="{123FD0B0-B63D-00F7-B1B0-B4793CE121AC}"/>
                </a:ext>
              </a:extLst>
            </p:cNvPr>
            <p:cNvSpPr>
              <a:spLocks noEditPoints="1"/>
            </p:cNvSpPr>
            <p:nvPr/>
          </p:nvSpPr>
          <p:spPr bwMode="auto">
            <a:xfrm>
              <a:off x="2733675" y="4413318"/>
              <a:ext cx="879475" cy="1089025"/>
            </a:xfrm>
            <a:custGeom>
              <a:avLst/>
              <a:gdLst>
                <a:gd name="T0" fmla="*/ 424 w 554"/>
                <a:gd name="T1" fmla="*/ 140 h 686"/>
                <a:gd name="T2" fmla="*/ 460 w 554"/>
                <a:gd name="T3" fmla="*/ 142 h 686"/>
                <a:gd name="T4" fmla="*/ 520 w 554"/>
                <a:gd name="T5" fmla="*/ 172 h 686"/>
                <a:gd name="T6" fmla="*/ 554 w 554"/>
                <a:gd name="T7" fmla="*/ 224 h 686"/>
                <a:gd name="T8" fmla="*/ 520 w 554"/>
                <a:gd name="T9" fmla="*/ 280 h 686"/>
                <a:gd name="T10" fmla="*/ 498 w 554"/>
                <a:gd name="T11" fmla="*/ 310 h 686"/>
                <a:gd name="T12" fmla="*/ 494 w 554"/>
                <a:gd name="T13" fmla="*/ 358 h 686"/>
                <a:gd name="T14" fmla="*/ 484 w 554"/>
                <a:gd name="T15" fmla="*/ 418 h 686"/>
                <a:gd name="T16" fmla="*/ 454 w 554"/>
                <a:gd name="T17" fmla="*/ 482 h 686"/>
                <a:gd name="T18" fmla="*/ 420 w 554"/>
                <a:gd name="T19" fmla="*/ 490 h 686"/>
                <a:gd name="T20" fmla="*/ 384 w 554"/>
                <a:gd name="T21" fmla="*/ 512 h 686"/>
                <a:gd name="T22" fmla="*/ 358 w 554"/>
                <a:gd name="T23" fmla="*/ 546 h 686"/>
                <a:gd name="T24" fmla="*/ 350 w 554"/>
                <a:gd name="T25" fmla="*/ 594 h 686"/>
                <a:gd name="T26" fmla="*/ 316 w 554"/>
                <a:gd name="T27" fmla="*/ 650 h 686"/>
                <a:gd name="T28" fmla="*/ 330 w 554"/>
                <a:gd name="T29" fmla="*/ 622 h 686"/>
                <a:gd name="T30" fmla="*/ 312 w 554"/>
                <a:gd name="T31" fmla="*/ 646 h 686"/>
                <a:gd name="T32" fmla="*/ 294 w 554"/>
                <a:gd name="T33" fmla="*/ 664 h 686"/>
                <a:gd name="T34" fmla="*/ 256 w 554"/>
                <a:gd name="T35" fmla="*/ 630 h 686"/>
                <a:gd name="T36" fmla="*/ 248 w 554"/>
                <a:gd name="T37" fmla="*/ 600 h 686"/>
                <a:gd name="T38" fmla="*/ 286 w 554"/>
                <a:gd name="T39" fmla="*/ 564 h 686"/>
                <a:gd name="T40" fmla="*/ 272 w 554"/>
                <a:gd name="T41" fmla="*/ 508 h 686"/>
                <a:gd name="T42" fmla="*/ 230 w 554"/>
                <a:gd name="T43" fmla="*/ 474 h 686"/>
                <a:gd name="T44" fmla="*/ 230 w 554"/>
                <a:gd name="T45" fmla="*/ 404 h 686"/>
                <a:gd name="T46" fmla="*/ 192 w 554"/>
                <a:gd name="T47" fmla="*/ 348 h 686"/>
                <a:gd name="T48" fmla="*/ 148 w 554"/>
                <a:gd name="T49" fmla="*/ 310 h 686"/>
                <a:gd name="T50" fmla="*/ 118 w 554"/>
                <a:gd name="T51" fmla="*/ 258 h 686"/>
                <a:gd name="T52" fmla="*/ 74 w 554"/>
                <a:gd name="T53" fmla="*/ 284 h 686"/>
                <a:gd name="T54" fmla="*/ 30 w 554"/>
                <a:gd name="T55" fmla="*/ 262 h 686"/>
                <a:gd name="T56" fmla="*/ 4 w 554"/>
                <a:gd name="T57" fmla="*/ 216 h 686"/>
                <a:gd name="T58" fmla="*/ 36 w 554"/>
                <a:gd name="T59" fmla="*/ 168 h 686"/>
                <a:gd name="T60" fmla="*/ 66 w 554"/>
                <a:gd name="T61" fmla="*/ 110 h 686"/>
                <a:gd name="T62" fmla="*/ 66 w 554"/>
                <a:gd name="T63" fmla="*/ 64 h 686"/>
                <a:gd name="T64" fmla="*/ 108 w 554"/>
                <a:gd name="T65" fmla="*/ 80 h 686"/>
                <a:gd name="T66" fmla="*/ 152 w 554"/>
                <a:gd name="T67" fmla="*/ 54 h 686"/>
                <a:gd name="T68" fmla="*/ 140 w 554"/>
                <a:gd name="T69" fmla="*/ 28 h 686"/>
                <a:gd name="T70" fmla="*/ 186 w 554"/>
                <a:gd name="T71" fmla="*/ 16 h 686"/>
                <a:gd name="T72" fmla="*/ 196 w 554"/>
                <a:gd name="T73" fmla="*/ 46 h 686"/>
                <a:gd name="T74" fmla="*/ 234 w 554"/>
                <a:gd name="T75" fmla="*/ 60 h 686"/>
                <a:gd name="T76" fmla="*/ 282 w 554"/>
                <a:gd name="T77" fmla="*/ 56 h 686"/>
                <a:gd name="T78" fmla="*/ 320 w 554"/>
                <a:gd name="T79" fmla="*/ 24 h 686"/>
                <a:gd name="T80" fmla="*/ 338 w 554"/>
                <a:gd name="T81" fmla="*/ 72 h 686"/>
                <a:gd name="T82" fmla="*/ 302 w 554"/>
                <a:gd name="T83" fmla="*/ 120 h 686"/>
                <a:gd name="T84" fmla="*/ 316 w 554"/>
                <a:gd name="T85" fmla="*/ 128 h 686"/>
                <a:gd name="T86" fmla="*/ 346 w 554"/>
                <a:gd name="T87" fmla="*/ 120 h 686"/>
                <a:gd name="T88" fmla="*/ 364 w 554"/>
                <a:gd name="T89" fmla="*/ 116 h 686"/>
                <a:gd name="T90" fmla="*/ 390 w 554"/>
                <a:gd name="T91" fmla="*/ 114 h 686"/>
                <a:gd name="T92" fmla="*/ 414 w 554"/>
                <a:gd name="T93" fmla="*/ 124 h 686"/>
                <a:gd name="T94" fmla="*/ 328 w 554"/>
                <a:gd name="T95" fmla="*/ 110 h 686"/>
                <a:gd name="T96" fmla="*/ 360 w 554"/>
                <a:gd name="T97" fmla="*/ 110 h 686"/>
                <a:gd name="T98" fmla="*/ 338 w 554"/>
                <a:gd name="T99" fmla="*/ 76 h 686"/>
                <a:gd name="T100" fmla="*/ 330 w 554"/>
                <a:gd name="T101" fmla="*/ 86 h 686"/>
                <a:gd name="T102" fmla="*/ 330 w 554"/>
                <a:gd name="T103" fmla="*/ 90 h 686"/>
                <a:gd name="T104" fmla="*/ 328 w 554"/>
                <a:gd name="T105" fmla="*/ 90 h 686"/>
                <a:gd name="T106" fmla="*/ 324 w 554"/>
                <a:gd name="T107" fmla="*/ 98 h 686"/>
                <a:gd name="T108" fmla="*/ 324 w 554"/>
                <a:gd name="T109" fmla="*/ 110 h 686"/>
                <a:gd name="T110" fmla="*/ 386 w 554"/>
                <a:gd name="T111" fmla="*/ 110 h 686"/>
                <a:gd name="T112" fmla="*/ 410 w 554"/>
                <a:gd name="T113" fmla="*/ 116 h 686"/>
                <a:gd name="T114" fmla="*/ 354 w 554"/>
                <a:gd name="T115" fmla="*/ 120 h 686"/>
                <a:gd name="T116" fmla="*/ 416 w 554"/>
                <a:gd name="T117" fmla="*/ 142 h 686"/>
                <a:gd name="T118" fmla="*/ 360 w 554"/>
                <a:gd name="T119" fmla="*/ 546 h 686"/>
                <a:gd name="T120" fmla="*/ 324 w 554"/>
                <a:gd name="T121" fmla="*/ 102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4" h="686">
                  <a:moveTo>
                    <a:pt x="414" y="124"/>
                  </a:moveTo>
                  <a:lnTo>
                    <a:pt x="416" y="124"/>
                  </a:lnTo>
                  <a:lnTo>
                    <a:pt x="416" y="128"/>
                  </a:lnTo>
                  <a:lnTo>
                    <a:pt x="416" y="132"/>
                  </a:lnTo>
                  <a:lnTo>
                    <a:pt x="416" y="128"/>
                  </a:lnTo>
                  <a:lnTo>
                    <a:pt x="420" y="132"/>
                  </a:lnTo>
                  <a:lnTo>
                    <a:pt x="416" y="136"/>
                  </a:lnTo>
                  <a:lnTo>
                    <a:pt x="416" y="140"/>
                  </a:lnTo>
                  <a:lnTo>
                    <a:pt x="414" y="142"/>
                  </a:lnTo>
                  <a:lnTo>
                    <a:pt x="416" y="142"/>
                  </a:lnTo>
                  <a:lnTo>
                    <a:pt x="414" y="146"/>
                  </a:lnTo>
                  <a:lnTo>
                    <a:pt x="414" y="150"/>
                  </a:lnTo>
                  <a:lnTo>
                    <a:pt x="416" y="146"/>
                  </a:lnTo>
                  <a:lnTo>
                    <a:pt x="416" y="142"/>
                  </a:lnTo>
                  <a:lnTo>
                    <a:pt x="420" y="140"/>
                  </a:lnTo>
                  <a:lnTo>
                    <a:pt x="420" y="136"/>
                  </a:lnTo>
                  <a:lnTo>
                    <a:pt x="424" y="136"/>
                  </a:lnTo>
                  <a:lnTo>
                    <a:pt x="424" y="140"/>
                  </a:lnTo>
                  <a:lnTo>
                    <a:pt x="420" y="140"/>
                  </a:lnTo>
                  <a:lnTo>
                    <a:pt x="420" y="142"/>
                  </a:lnTo>
                  <a:lnTo>
                    <a:pt x="424" y="140"/>
                  </a:lnTo>
                  <a:lnTo>
                    <a:pt x="424" y="136"/>
                  </a:lnTo>
                  <a:lnTo>
                    <a:pt x="428" y="136"/>
                  </a:lnTo>
                  <a:lnTo>
                    <a:pt x="432" y="136"/>
                  </a:lnTo>
                  <a:lnTo>
                    <a:pt x="432" y="132"/>
                  </a:lnTo>
                  <a:lnTo>
                    <a:pt x="436" y="132"/>
                  </a:lnTo>
                  <a:lnTo>
                    <a:pt x="436" y="136"/>
                  </a:lnTo>
                  <a:lnTo>
                    <a:pt x="440" y="136"/>
                  </a:lnTo>
                  <a:lnTo>
                    <a:pt x="444" y="136"/>
                  </a:lnTo>
                  <a:lnTo>
                    <a:pt x="444" y="140"/>
                  </a:lnTo>
                  <a:lnTo>
                    <a:pt x="446" y="140"/>
                  </a:lnTo>
                  <a:lnTo>
                    <a:pt x="450" y="140"/>
                  </a:lnTo>
                  <a:lnTo>
                    <a:pt x="450" y="142"/>
                  </a:lnTo>
                  <a:lnTo>
                    <a:pt x="450" y="140"/>
                  </a:lnTo>
                  <a:lnTo>
                    <a:pt x="454" y="140"/>
                  </a:lnTo>
                  <a:lnTo>
                    <a:pt x="454" y="142"/>
                  </a:lnTo>
                  <a:lnTo>
                    <a:pt x="454" y="140"/>
                  </a:lnTo>
                  <a:lnTo>
                    <a:pt x="458" y="140"/>
                  </a:lnTo>
                  <a:lnTo>
                    <a:pt x="458" y="142"/>
                  </a:lnTo>
                  <a:lnTo>
                    <a:pt x="460" y="142"/>
                  </a:lnTo>
                  <a:lnTo>
                    <a:pt x="464" y="142"/>
                  </a:lnTo>
                  <a:lnTo>
                    <a:pt x="460" y="142"/>
                  </a:lnTo>
                  <a:lnTo>
                    <a:pt x="464" y="142"/>
                  </a:lnTo>
                  <a:lnTo>
                    <a:pt x="468" y="142"/>
                  </a:lnTo>
                  <a:lnTo>
                    <a:pt x="472" y="142"/>
                  </a:lnTo>
                  <a:lnTo>
                    <a:pt x="472" y="140"/>
                  </a:lnTo>
                  <a:lnTo>
                    <a:pt x="476" y="140"/>
                  </a:lnTo>
                  <a:lnTo>
                    <a:pt x="480" y="142"/>
                  </a:lnTo>
                  <a:lnTo>
                    <a:pt x="484" y="142"/>
                  </a:lnTo>
                  <a:lnTo>
                    <a:pt x="486" y="146"/>
                  </a:lnTo>
                  <a:lnTo>
                    <a:pt x="490" y="146"/>
                  </a:lnTo>
                  <a:lnTo>
                    <a:pt x="490" y="150"/>
                  </a:lnTo>
                  <a:lnTo>
                    <a:pt x="494" y="150"/>
                  </a:lnTo>
                  <a:lnTo>
                    <a:pt x="498" y="154"/>
                  </a:lnTo>
                  <a:lnTo>
                    <a:pt x="502" y="156"/>
                  </a:lnTo>
                  <a:lnTo>
                    <a:pt x="506" y="156"/>
                  </a:lnTo>
                  <a:lnTo>
                    <a:pt x="506" y="160"/>
                  </a:lnTo>
                  <a:lnTo>
                    <a:pt x="506" y="164"/>
                  </a:lnTo>
                  <a:lnTo>
                    <a:pt x="510" y="164"/>
                  </a:lnTo>
                  <a:lnTo>
                    <a:pt x="514" y="168"/>
                  </a:lnTo>
                  <a:lnTo>
                    <a:pt x="514" y="172"/>
                  </a:lnTo>
                  <a:lnTo>
                    <a:pt x="516" y="172"/>
                  </a:lnTo>
                  <a:lnTo>
                    <a:pt x="520" y="172"/>
                  </a:lnTo>
                  <a:lnTo>
                    <a:pt x="520" y="176"/>
                  </a:lnTo>
                  <a:lnTo>
                    <a:pt x="524" y="176"/>
                  </a:lnTo>
                  <a:lnTo>
                    <a:pt x="524" y="180"/>
                  </a:lnTo>
                  <a:lnTo>
                    <a:pt x="528" y="180"/>
                  </a:lnTo>
                  <a:lnTo>
                    <a:pt x="532" y="180"/>
                  </a:lnTo>
                  <a:lnTo>
                    <a:pt x="536" y="180"/>
                  </a:lnTo>
                  <a:lnTo>
                    <a:pt x="540" y="180"/>
                  </a:lnTo>
                  <a:lnTo>
                    <a:pt x="542" y="180"/>
                  </a:lnTo>
                  <a:lnTo>
                    <a:pt x="546" y="180"/>
                  </a:lnTo>
                  <a:lnTo>
                    <a:pt x="546" y="184"/>
                  </a:lnTo>
                  <a:lnTo>
                    <a:pt x="546" y="186"/>
                  </a:lnTo>
                  <a:lnTo>
                    <a:pt x="546" y="190"/>
                  </a:lnTo>
                  <a:lnTo>
                    <a:pt x="550" y="194"/>
                  </a:lnTo>
                  <a:lnTo>
                    <a:pt x="550" y="198"/>
                  </a:lnTo>
                  <a:lnTo>
                    <a:pt x="550" y="202"/>
                  </a:lnTo>
                  <a:lnTo>
                    <a:pt x="550" y="206"/>
                  </a:lnTo>
                  <a:lnTo>
                    <a:pt x="554" y="210"/>
                  </a:lnTo>
                  <a:lnTo>
                    <a:pt x="554" y="212"/>
                  </a:lnTo>
                  <a:lnTo>
                    <a:pt x="554" y="216"/>
                  </a:lnTo>
                  <a:lnTo>
                    <a:pt x="554" y="220"/>
                  </a:lnTo>
                  <a:lnTo>
                    <a:pt x="554" y="224"/>
                  </a:lnTo>
                  <a:lnTo>
                    <a:pt x="554" y="228"/>
                  </a:lnTo>
                  <a:lnTo>
                    <a:pt x="554" y="232"/>
                  </a:lnTo>
                  <a:lnTo>
                    <a:pt x="550" y="236"/>
                  </a:lnTo>
                  <a:lnTo>
                    <a:pt x="550" y="240"/>
                  </a:lnTo>
                  <a:lnTo>
                    <a:pt x="550" y="242"/>
                  </a:lnTo>
                  <a:lnTo>
                    <a:pt x="550" y="246"/>
                  </a:lnTo>
                  <a:lnTo>
                    <a:pt x="546" y="246"/>
                  </a:lnTo>
                  <a:lnTo>
                    <a:pt x="546" y="250"/>
                  </a:lnTo>
                  <a:lnTo>
                    <a:pt x="542" y="254"/>
                  </a:lnTo>
                  <a:lnTo>
                    <a:pt x="542" y="258"/>
                  </a:lnTo>
                  <a:lnTo>
                    <a:pt x="540" y="258"/>
                  </a:lnTo>
                  <a:lnTo>
                    <a:pt x="540" y="262"/>
                  </a:lnTo>
                  <a:lnTo>
                    <a:pt x="536" y="266"/>
                  </a:lnTo>
                  <a:lnTo>
                    <a:pt x="532" y="268"/>
                  </a:lnTo>
                  <a:lnTo>
                    <a:pt x="532" y="272"/>
                  </a:lnTo>
                  <a:lnTo>
                    <a:pt x="528" y="272"/>
                  </a:lnTo>
                  <a:lnTo>
                    <a:pt x="524" y="276"/>
                  </a:lnTo>
                  <a:lnTo>
                    <a:pt x="524" y="280"/>
                  </a:lnTo>
                  <a:lnTo>
                    <a:pt x="520" y="280"/>
                  </a:lnTo>
                  <a:lnTo>
                    <a:pt x="520" y="276"/>
                  </a:lnTo>
                  <a:lnTo>
                    <a:pt x="520" y="280"/>
                  </a:lnTo>
                  <a:lnTo>
                    <a:pt x="520" y="284"/>
                  </a:lnTo>
                  <a:lnTo>
                    <a:pt x="520" y="280"/>
                  </a:lnTo>
                  <a:lnTo>
                    <a:pt x="520" y="284"/>
                  </a:lnTo>
                  <a:lnTo>
                    <a:pt x="516" y="288"/>
                  </a:lnTo>
                  <a:lnTo>
                    <a:pt x="516" y="284"/>
                  </a:lnTo>
                  <a:lnTo>
                    <a:pt x="516" y="288"/>
                  </a:lnTo>
                  <a:lnTo>
                    <a:pt x="516" y="292"/>
                  </a:lnTo>
                  <a:lnTo>
                    <a:pt x="514" y="296"/>
                  </a:lnTo>
                  <a:lnTo>
                    <a:pt x="514" y="298"/>
                  </a:lnTo>
                  <a:lnTo>
                    <a:pt x="514" y="302"/>
                  </a:lnTo>
                  <a:lnTo>
                    <a:pt x="510" y="302"/>
                  </a:lnTo>
                  <a:lnTo>
                    <a:pt x="510" y="306"/>
                  </a:lnTo>
                  <a:lnTo>
                    <a:pt x="510" y="310"/>
                  </a:lnTo>
                  <a:lnTo>
                    <a:pt x="506" y="314"/>
                  </a:lnTo>
                  <a:lnTo>
                    <a:pt x="502" y="314"/>
                  </a:lnTo>
                  <a:lnTo>
                    <a:pt x="502" y="310"/>
                  </a:lnTo>
                  <a:lnTo>
                    <a:pt x="498" y="310"/>
                  </a:lnTo>
                  <a:lnTo>
                    <a:pt x="498" y="306"/>
                  </a:lnTo>
                  <a:lnTo>
                    <a:pt x="498" y="310"/>
                  </a:lnTo>
                  <a:lnTo>
                    <a:pt x="498" y="314"/>
                  </a:lnTo>
                  <a:lnTo>
                    <a:pt x="498" y="310"/>
                  </a:lnTo>
                  <a:lnTo>
                    <a:pt x="494" y="310"/>
                  </a:lnTo>
                  <a:lnTo>
                    <a:pt x="498" y="310"/>
                  </a:lnTo>
                  <a:lnTo>
                    <a:pt x="494" y="310"/>
                  </a:lnTo>
                  <a:lnTo>
                    <a:pt x="498" y="314"/>
                  </a:lnTo>
                  <a:lnTo>
                    <a:pt x="498" y="318"/>
                  </a:lnTo>
                  <a:lnTo>
                    <a:pt x="494" y="318"/>
                  </a:lnTo>
                  <a:lnTo>
                    <a:pt x="494" y="322"/>
                  </a:lnTo>
                  <a:lnTo>
                    <a:pt x="494" y="326"/>
                  </a:lnTo>
                  <a:lnTo>
                    <a:pt x="494" y="328"/>
                  </a:lnTo>
                  <a:lnTo>
                    <a:pt x="494" y="332"/>
                  </a:lnTo>
                  <a:lnTo>
                    <a:pt x="494" y="336"/>
                  </a:lnTo>
                  <a:lnTo>
                    <a:pt x="494" y="332"/>
                  </a:lnTo>
                  <a:lnTo>
                    <a:pt x="494" y="328"/>
                  </a:lnTo>
                  <a:lnTo>
                    <a:pt x="494" y="332"/>
                  </a:lnTo>
                  <a:lnTo>
                    <a:pt x="494" y="336"/>
                  </a:lnTo>
                  <a:lnTo>
                    <a:pt x="494" y="340"/>
                  </a:lnTo>
                  <a:lnTo>
                    <a:pt x="494" y="344"/>
                  </a:lnTo>
                  <a:lnTo>
                    <a:pt x="494" y="348"/>
                  </a:lnTo>
                  <a:lnTo>
                    <a:pt x="494" y="352"/>
                  </a:lnTo>
                  <a:lnTo>
                    <a:pt x="494" y="354"/>
                  </a:lnTo>
                  <a:lnTo>
                    <a:pt x="494" y="358"/>
                  </a:lnTo>
                  <a:lnTo>
                    <a:pt x="494" y="362"/>
                  </a:lnTo>
                  <a:lnTo>
                    <a:pt x="494" y="366"/>
                  </a:lnTo>
                  <a:lnTo>
                    <a:pt x="494" y="370"/>
                  </a:lnTo>
                  <a:lnTo>
                    <a:pt x="494" y="374"/>
                  </a:lnTo>
                  <a:lnTo>
                    <a:pt x="494" y="378"/>
                  </a:lnTo>
                  <a:lnTo>
                    <a:pt x="494" y="382"/>
                  </a:lnTo>
                  <a:lnTo>
                    <a:pt x="490" y="382"/>
                  </a:lnTo>
                  <a:lnTo>
                    <a:pt x="494" y="382"/>
                  </a:lnTo>
                  <a:lnTo>
                    <a:pt x="490" y="384"/>
                  </a:lnTo>
                  <a:lnTo>
                    <a:pt x="490" y="388"/>
                  </a:lnTo>
                  <a:lnTo>
                    <a:pt x="490" y="392"/>
                  </a:lnTo>
                  <a:lnTo>
                    <a:pt x="490" y="396"/>
                  </a:lnTo>
                  <a:lnTo>
                    <a:pt x="494" y="396"/>
                  </a:lnTo>
                  <a:lnTo>
                    <a:pt x="490" y="400"/>
                  </a:lnTo>
                  <a:lnTo>
                    <a:pt x="486" y="400"/>
                  </a:lnTo>
                  <a:lnTo>
                    <a:pt x="486" y="404"/>
                  </a:lnTo>
                  <a:lnTo>
                    <a:pt x="486" y="408"/>
                  </a:lnTo>
                  <a:lnTo>
                    <a:pt x="484" y="408"/>
                  </a:lnTo>
                  <a:lnTo>
                    <a:pt x="484" y="410"/>
                  </a:lnTo>
                  <a:lnTo>
                    <a:pt x="484" y="414"/>
                  </a:lnTo>
                  <a:lnTo>
                    <a:pt x="484" y="418"/>
                  </a:lnTo>
                  <a:lnTo>
                    <a:pt x="484" y="422"/>
                  </a:lnTo>
                  <a:lnTo>
                    <a:pt x="484" y="426"/>
                  </a:lnTo>
                  <a:lnTo>
                    <a:pt x="484" y="430"/>
                  </a:lnTo>
                  <a:lnTo>
                    <a:pt x="484" y="434"/>
                  </a:lnTo>
                  <a:lnTo>
                    <a:pt x="480" y="434"/>
                  </a:lnTo>
                  <a:lnTo>
                    <a:pt x="480" y="438"/>
                  </a:lnTo>
                  <a:lnTo>
                    <a:pt x="480" y="440"/>
                  </a:lnTo>
                  <a:lnTo>
                    <a:pt x="476" y="440"/>
                  </a:lnTo>
                  <a:lnTo>
                    <a:pt x="476" y="444"/>
                  </a:lnTo>
                  <a:lnTo>
                    <a:pt x="476" y="448"/>
                  </a:lnTo>
                  <a:lnTo>
                    <a:pt x="472" y="452"/>
                  </a:lnTo>
                  <a:lnTo>
                    <a:pt x="468" y="452"/>
                  </a:lnTo>
                  <a:lnTo>
                    <a:pt x="468" y="456"/>
                  </a:lnTo>
                  <a:lnTo>
                    <a:pt x="468" y="460"/>
                  </a:lnTo>
                  <a:lnTo>
                    <a:pt x="464" y="464"/>
                  </a:lnTo>
                  <a:lnTo>
                    <a:pt x="464" y="466"/>
                  </a:lnTo>
                  <a:lnTo>
                    <a:pt x="468" y="470"/>
                  </a:lnTo>
                  <a:lnTo>
                    <a:pt x="464" y="474"/>
                  </a:lnTo>
                  <a:lnTo>
                    <a:pt x="460" y="474"/>
                  </a:lnTo>
                  <a:lnTo>
                    <a:pt x="458" y="478"/>
                  </a:lnTo>
                  <a:lnTo>
                    <a:pt x="454" y="482"/>
                  </a:lnTo>
                  <a:lnTo>
                    <a:pt x="454" y="486"/>
                  </a:lnTo>
                  <a:lnTo>
                    <a:pt x="450" y="490"/>
                  </a:lnTo>
                  <a:lnTo>
                    <a:pt x="446" y="490"/>
                  </a:lnTo>
                  <a:lnTo>
                    <a:pt x="444" y="490"/>
                  </a:lnTo>
                  <a:lnTo>
                    <a:pt x="440" y="490"/>
                  </a:lnTo>
                  <a:lnTo>
                    <a:pt x="436" y="490"/>
                  </a:lnTo>
                  <a:lnTo>
                    <a:pt x="436" y="486"/>
                  </a:lnTo>
                  <a:lnTo>
                    <a:pt x="440" y="486"/>
                  </a:lnTo>
                  <a:lnTo>
                    <a:pt x="436" y="486"/>
                  </a:lnTo>
                  <a:lnTo>
                    <a:pt x="436" y="490"/>
                  </a:lnTo>
                  <a:lnTo>
                    <a:pt x="432" y="490"/>
                  </a:lnTo>
                  <a:lnTo>
                    <a:pt x="428" y="494"/>
                  </a:lnTo>
                  <a:lnTo>
                    <a:pt x="424" y="494"/>
                  </a:lnTo>
                  <a:lnTo>
                    <a:pt x="424" y="490"/>
                  </a:lnTo>
                  <a:lnTo>
                    <a:pt x="424" y="494"/>
                  </a:lnTo>
                  <a:lnTo>
                    <a:pt x="428" y="494"/>
                  </a:lnTo>
                  <a:lnTo>
                    <a:pt x="432" y="490"/>
                  </a:lnTo>
                  <a:lnTo>
                    <a:pt x="428" y="490"/>
                  </a:lnTo>
                  <a:lnTo>
                    <a:pt x="424" y="490"/>
                  </a:lnTo>
                  <a:lnTo>
                    <a:pt x="420" y="494"/>
                  </a:lnTo>
                  <a:lnTo>
                    <a:pt x="420" y="490"/>
                  </a:lnTo>
                  <a:lnTo>
                    <a:pt x="416" y="490"/>
                  </a:lnTo>
                  <a:lnTo>
                    <a:pt x="416" y="494"/>
                  </a:lnTo>
                  <a:lnTo>
                    <a:pt x="414" y="494"/>
                  </a:lnTo>
                  <a:lnTo>
                    <a:pt x="416" y="494"/>
                  </a:lnTo>
                  <a:lnTo>
                    <a:pt x="416" y="496"/>
                  </a:lnTo>
                  <a:lnTo>
                    <a:pt x="414" y="496"/>
                  </a:lnTo>
                  <a:lnTo>
                    <a:pt x="410" y="496"/>
                  </a:lnTo>
                  <a:lnTo>
                    <a:pt x="410" y="500"/>
                  </a:lnTo>
                  <a:lnTo>
                    <a:pt x="406" y="500"/>
                  </a:lnTo>
                  <a:lnTo>
                    <a:pt x="406" y="504"/>
                  </a:lnTo>
                  <a:lnTo>
                    <a:pt x="402" y="504"/>
                  </a:lnTo>
                  <a:lnTo>
                    <a:pt x="398" y="504"/>
                  </a:lnTo>
                  <a:lnTo>
                    <a:pt x="394" y="504"/>
                  </a:lnTo>
                  <a:lnTo>
                    <a:pt x="394" y="508"/>
                  </a:lnTo>
                  <a:lnTo>
                    <a:pt x="394" y="504"/>
                  </a:lnTo>
                  <a:lnTo>
                    <a:pt x="394" y="508"/>
                  </a:lnTo>
                  <a:lnTo>
                    <a:pt x="390" y="508"/>
                  </a:lnTo>
                  <a:lnTo>
                    <a:pt x="390" y="504"/>
                  </a:lnTo>
                  <a:lnTo>
                    <a:pt x="390" y="508"/>
                  </a:lnTo>
                  <a:lnTo>
                    <a:pt x="386" y="512"/>
                  </a:lnTo>
                  <a:lnTo>
                    <a:pt x="384" y="512"/>
                  </a:lnTo>
                  <a:lnTo>
                    <a:pt x="384" y="516"/>
                  </a:lnTo>
                  <a:lnTo>
                    <a:pt x="380" y="520"/>
                  </a:lnTo>
                  <a:lnTo>
                    <a:pt x="376" y="520"/>
                  </a:lnTo>
                  <a:lnTo>
                    <a:pt x="372" y="522"/>
                  </a:lnTo>
                  <a:lnTo>
                    <a:pt x="368" y="522"/>
                  </a:lnTo>
                  <a:lnTo>
                    <a:pt x="368" y="526"/>
                  </a:lnTo>
                  <a:lnTo>
                    <a:pt x="368" y="530"/>
                  </a:lnTo>
                  <a:lnTo>
                    <a:pt x="364" y="534"/>
                  </a:lnTo>
                  <a:lnTo>
                    <a:pt x="364" y="530"/>
                  </a:lnTo>
                  <a:lnTo>
                    <a:pt x="360" y="530"/>
                  </a:lnTo>
                  <a:lnTo>
                    <a:pt x="360" y="534"/>
                  </a:lnTo>
                  <a:lnTo>
                    <a:pt x="358" y="534"/>
                  </a:lnTo>
                  <a:lnTo>
                    <a:pt x="360" y="534"/>
                  </a:lnTo>
                  <a:lnTo>
                    <a:pt x="360" y="538"/>
                  </a:lnTo>
                  <a:lnTo>
                    <a:pt x="360" y="542"/>
                  </a:lnTo>
                  <a:lnTo>
                    <a:pt x="358" y="542"/>
                  </a:lnTo>
                  <a:lnTo>
                    <a:pt x="360" y="542"/>
                  </a:lnTo>
                  <a:lnTo>
                    <a:pt x="360" y="546"/>
                  </a:lnTo>
                  <a:lnTo>
                    <a:pt x="360" y="550"/>
                  </a:lnTo>
                  <a:lnTo>
                    <a:pt x="358" y="550"/>
                  </a:lnTo>
                  <a:lnTo>
                    <a:pt x="358" y="546"/>
                  </a:lnTo>
                  <a:lnTo>
                    <a:pt x="358" y="550"/>
                  </a:lnTo>
                  <a:lnTo>
                    <a:pt x="358" y="552"/>
                  </a:lnTo>
                  <a:lnTo>
                    <a:pt x="360" y="552"/>
                  </a:lnTo>
                  <a:lnTo>
                    <a:pt x="358" y="552"/>
                  </a:lnTo>
                  <a:lnTo>
                    <a:pt x="358" y="556"/>
                  </a:lnTo>
                  <a:lnTo>
                    <a:pt x="358" y="560"/>
                  </a:lnTo>
                  <a:lnTo>
                    <a:pt x="360" y="564"/>
                  </a:lnTo>
                  <a:lnTo>
                    <a:pt x="360" y="566"/>
                  </a:lnTo>
                  <a:lnTo>
                    <a:pt x="360" y="564"/>
                  </a:lnTo>
                  <a:lnTo>
                    <a:pt x="358" y="566"/>
                  </a:lnTo>
                  <a:lnTo>
                    <a:pt x="358" y="570"/>
                  </a:lnTo>
                  <a:lnTo>
                    <a:pt x="360" y="570"/>
                  </a:lnTo>
                  <a:lnTo>
                    <a:pt x="358" y="574"/>
                  </a:lnTo>
                  <a:lnTo>
                    <a:pt x="360" y="574"/>
                  </a:lnTo>
                  <a:lnTo>
                    <a:pt x="360" y="578"/>
                  </a:lnTo>
                  <a:lnTo>
                    <a:pt x="358" y="582"/>
                  </a:lnTo>
                  <a:lnTo>
                    <a:pt x="358" y="590"/>
                  </a:lnTo>
                  <a:lnTo>
                    <a:pt x="358" y="586"/>
                  </a:lnTo>
                  <a:lnTo>
                    <a:pt x="358" y="590"/>
                  </a:lnTo>
                  <a:lnTo>
                    <a:pt x="354" y="594"/>
                  </a:lnTo>
                  <a:lnTo>
                    <a:pt x="350" y="594"/>
                  </a:lnTo>
                  <a:lnTo>
                    <a:pt x="350" y="596"/>
                  </a:lnTo>
                  <a:lnTo>
                    <a:pt x="346" y="596"/>
                  </a:lnTo>
                  <a:lnTo>
                    <a:pt x="346" y="600"/>
                  </a:lnTo>
                  <a:lnTo>
                    <a:pt x="346" y="604"/>
                  </a:lnTo>
                  <a:lnTo>
                    <a:pt x="342" y="604"/>
                  </a:lnTo>
                  <a:lnTo>
                    <a:pt x="342" y="608"/>
                  </a:lnTo>
                  <a:lnTo>
                    <a:pt x="338" y="608"/>
                  </a:lnTo>
                  <a:lnTo>
                    <a:pt x="338" y="612"/>
                  </a:lnTo>
                  <a:lnTo>
                    <a:pt x="338" y="616"/>
                  </a:lnTo>
                  <a:lnTo>
                    <a:pt x="338" y="620"/>
                  </a:lnTo>
                  <a:lnTo>
                    <a:pt x="334" y="620"/>
                  </a:lnTo>
                  <a:lnTo>
                    <a:pt x="334" y="622"/>
                  </a:lnTo>
                  <a:lnTo>
                    <a:pt x="334" y="626"/>
                  </a:lnTo>
                  <a:lnTo>
                    <a:pt x="330" y="630"/>
                  </a:lnTo>
                  <a:lnTo>
                    <a:pt x="330" y="634"/>
                  </a:lnTo>
                  <a:lnTo>
                    <a:pt x="328" y="634"/>
                  </a:lnTo>
                  <a:lnTo>
                    <a:pt x="328" y="638"/>
                  </a:lnTo>
                  <a:lnTo>
                    <a:pt x="324" y="642"/>
                  </a:lnTo>
                  <a:lnTo>
                    <a:pt x="324" y="646"/>
                  </a:lnTo>
                  <a:lnTo>
                    <a:pt x="320" y="650"/>
                  </a:lnTo>
                  <a:lnTo>
                    <a:pt x="316" y="650"/>
                  </a:lnTo>
                  <a:lnTo>
                    <a:pt x="312" y="652"/>
                  </a:lnTo>
                  <a:lnTo>
                    <a:pt x="308" y="656"/>
                  </a:lnTo>
                  <a:lnTo>
                    <a:pt x="308" y="652"/>
                  </a:lnTo>
                  <a:lnTo>
                    <a:pt x="312" y="652"/>
                  </a:lnTo>
                  <a:lnTo>
                    <a:pt x="308" y="652"/>
                  </a:lnTo>
                  <a:lnTo>
                    <a:pt x="308" y="650"/>
                  </a:lnTo>
                  <a:lnTo>
                    <a:pt x="312" y="650"/>
                  </a:lnTo>
                  <a:lnTo>
                    <a:pt x="316" y="650"/>
                  </a:lnTo>
                  <a:lnTo>
                    <a:pt x="316" y="646"/>
                  </a:lnTo>
                  <a:lnTo>
                    <a:pt x="320" y="646"/>
                  </a:lnTo>
                  <a:lnTo>
                    <a:pt x="320" y="642"/>
                  </a:lnTo>
                  <a:lnTo>
                    <a:pt x="324" y="642"/>
                  </a:lnTo>
                  <a:lnTo>
                    <a:pt x="324" y="638"/>
                  </a:lnTo>
                  <a:lnTo>
                    <a:pt x="324" y="634"/>
                  </a:lnTo>
                  <a:lnTo>
                    <a:pt x="324" y="638"/>
                  </a:lnTo>
                  <a:lnTo>
                    <a:pt x="328" y="638"/>
                  </a:lnTo>
                  <a:lnTo>
                    <a:pt x="328" y="634"/>
                  </a:lnTo>
                  <a:lnTo>
                    <a:pt x="328" y="630"/>
                  </a:lnTo>
                  <a:lnTo>
                    <a:pt x="330" y="630"/>
                  </a:lnTo>
                  <a:lnTo>
                    <a:pt x="330" y="626"/>
                  </a:lnTo>
                  <a:lnTo>
                    <a:pt x="330" y="622"/>
                  </a:lnTo>
                  <a:lnTo>
                    <a:pt x="330" y="626"/>
                  </a:lnTo>
                  <a:lnTo>
                    <a:pt x="330" y="622"/>
                  </a:lnTo>
                  <a:lnTo>
                    <a:pt x="330" y="620"/>
                  </a:lnTo>
                  <a:lnTo>
                    <a:pt x="330" y="622"/>
                  </a:lnTo>
                  <a:lnTo>
                    <a:pt x="328" y="622"/>
                  </a:lnTo>
                  <a:lnTo>
                    <a:pt x="324" y="622"/>
                  </a:lnTo>
                  <a:lnTo>
                    <a:pt x="324" y="620"/>
                  </a:lnTo>
                  <a:lnTo>
                    <a:pt x="324" y="616"/>
                  </a:lnTo>
                  <a:lnTo>
                    <a:pt x="320" y="616"/>
                  </a:lnTo>
                  <a:lnTo>
                    <a:pt x="320" y="620"/>
                  </a:lnTo>
                  <a:lnTo>
                    <a:pt x="320" y="622"/>
                  </a:lnTo>
                  <a:lnTo>
                    <a:pt x="324" y="622"/>
                  </a:lnTo>
                  <a:lnTo>
                    <a:pt x="320" y="626"/>
                  </a:lnTo>
                  <a:lnTo>
                    <a:pt x="320" y="630"/>
                  </a:lnTo>
                  <a:lnTo>
                    <a:pt x="320" y="626"/>
                  </a:lnTo>
                  <a:lnTo>
                    <a:pt x="320" y="630"/>
                  </a:lnTo>
                  <a:lnTo>
                    <a:pt x="320" y="634"/>
                  </a:lnTo>
                  <a:lnTo>
                    <a:pt x="320" y="638"/>
                  </a:lnTo>
                  <a:lnTo>
                    <a:pt x="316" y="638"/>
                  </a:lnTo>
                  <a:lnTo>
                    <a:pt x="312" y="642"/>
                  </a:lnTo>
                  <a:lnTo>
                    <a:pt x="312" y="646"/>
                  </a:lnTo>
                  <a:lnTo>
                    <a:pt x="308" y="646"/>
                  </a:lnTo>
                  <a:lnTo>
                    <a:pt x="308" y="650"/>
                  </a:lnTo>
                  <a:lnTo>
                    <a:pt x="308" y="652"/>
                  </a:lnTo>
                  <a:lnTo>
                    <a:pt x="308" y="656"/>
                  </a:lnTo>
                  <a:lnTo>
                    <a:pt x="308" y="660"/>
                  </a:lnTo>
                  <a:lnTo>
                    <a:pt x="304" y="664"/>
                  </a:lnTo>
                  <a:lnTo>
                    <a:pt x="304" y="668"/>
                  </a:lnTo>
                  <a:lnTo>
                    <a:pt x="304" y="672"/>
                  </a:lnTo>
                  <a:lnTo>
                    <a:pt x="302" y="676"/>
                  </a:lnTo>
                  <a:lnTo>
                    <a:pt x="298" y="678"/>
                  </a:lnTo>
                  <a:lnTo>
                    <a:pt x="294" y="682"/>
                  </a:lnTo>
                  <a:lnTo>
                    <a:pt x="294" y="686"/>
                  </a:lnTo>
                  <a:lnTo>
                    <a:pt x="290" y="686"/>
                  </a:lnTo>
                  <a:lnTo>
                    <a:pt x="290" y="682"/>
                  </a:lnTo>
                  <a:lnTo>
                    <a:pt x="290" y="678"/>
                  </a:lnTo>
                  <a:lnTo>
                    <a:pt x="290" y="676"/>
                  </a:lnTo>
                  <a:lnTo>
                    <a:pt x="290" y="672"/>
                  </a:lnTo>
                  <a:lnTo>
                    <a:pt x="294" y="672"/>
                  </a:lnTo>
                  <a:lnTo>
                    <a:pt x="294" y="668"/>
                  </a:lnTo>
                  <a:lnTo>
                    <a:pt x="298" y="668"/>
                  </a:lnTo>
                  <a:lnTo>
                    <a:pt x="294" y="664"/>
                  </a:lnTo>
                  <a:lnTo>
                    <a:pt x="290" y="664"/>
                  </a:lnTo>
                  <a:lnTo>
                    <a:pt x="290" y="660"/>
                  </a:lnTo>
                  <a:lnTo>
                    <a:pt x="286" y="660"/>
                  </a:lnTo>
                  <a:lnTo>
                    <a:pt x="286" y="656"/>
                  </a:lnTo>
                  <a:lnTo>
                    <a:pt x="286" y="652"/>
                  </a:lnTo>
                  <a:lnTo>
                    <a:pt x="282" y="652"/>
                  </a:lnTo>
                  <a:lnTo>
                    <a:pt x="282" y="650"/>
                  </a:lnTo>
                  <a:lnTo>
                    <a:pt x="278" y="650"/>
                  </a:lnTo>
                  <a:lnTo>
                    <a:pt x="274" y="646"/>
                  </a:lnTo>
                  <a:lnTo>
                    <a:pt x="274" y="642"/>
                  </a:lnTo>
                  <a:lnTo>
                    <a:pt x="272" y="642"/>
                  </a:lnTo>
                  <a:lnTo>
                    <a:pt x="268" y="642"/>
                  </a:lnTo>
                  <a:lnTo>
                    <a:pt x="264" y="638"/>
                  </a:lnTo>
                  <a:lnTo>
                    <a:pt x="264" y="634"/>
                  </a:lnTo>
                  <a:lnTo>
                    <a:pt x="260" y="634"/>
                  </a:lnTo>
                  <a:lnTo>
                    <a:pt x="260" y="630"/>
                  </a:lnTo>
                  <a:lnTo>
                    <a:pt x="260" y="634"/>
                  </a:lnTo>
                  <a:lnTo>
                    <a:pt x="256" y="634"/>
                  </a:lnTo>
                  <a:lnTo>
                    <a:pt x="252" y="634"/>
                  </a:lnTo>
                  <a:lnTo>
                    <a:pt x="256" y="634"/>
                  </a:lnTo>
                  <a:lnTo>
                    <a:pt x="256" y="630"/>
                  </a:lnTo>
                  <a:lnTo>
                    <a:pt x="252" y="630"/>
                  </a:lnTo>
                  <a:lnTo>
                    <a:pt x="252" y="626"/>
                  </a:lnTo>
                  <a:lnTo>
                    <a:pt x="248" y="626"/>
                  </a:lnTo>
                  <a:lnTo>
                    <a:pt x="248" y="622"/>
                  </a:lnTo>
                  <a:lnTo>
                    <a:pt x="244" y="622"/>
                  </a:lnTo>
                  <a:lnTo>
                    <a:pt x="244" y="620"/>
                  </a:lnTo>
                  <a:lnTo>
                    <a:pt x="242" y="620"/>
                  </a:lnTo>
                  <a:lnTo>
                    <a:pt x="238" y="620"/>
                  </a:lnTo>
                  <a:lnTo>
                    <a:pt x="238" y="622"/>
                  </a:lnTo>
                  <a:lnTo>
                    <a:pt x="234" y="620"/>
                  </a:lnTo>
                  <a:lnTo>
                    <a:pt x="234" y="622"/>
                  </a:lnTo>
                  <a:lnTo>
                    <a:pt x="234" y="620"/>
                  </a:lnTo>
                  <a:lnTo>
                    <a:pt x="230" y="620"/>
                  </a:lnTo>
                  <a:lnTo>
                    <a:pt x="234" y="620"/>
                  </a:lnTo>
                  <a:lnTo>
                    <a:pt x="234" y="616"/>
                  </a:lnTo>
                  <a:lnTo>
                    <a:pt x="238" y="612"/>
                  </a:lnTo>
                  <a:lnTo>
                    <a:pt x="242" y="612"/>
                  </a:lnTo>
                  <a:lnTo>
                    <a:pt x="242" y="608"/>
                  </a:lnTo>
                  <a:lnTo>
                    <a:pt x="244" y="604"/>
                  </a:lnTo>
                  <a:lnTo>
                    <a:pt x="244" y="600"/>
                  </a:lnTo>
                  <a:lnTo>
                    <a:pt x="248" y="600"/>
                  </a:lnTo>
                  <a:lnTo>
                    <a:pt x="248" y="596"/>
                  </a:lnTo>
                  <a:lnTo>
                    <a:pt x="248" y="594"/>
                  </a:lnTo>
                  <a:lnTo>
                    <a:pt x="252" y="594"/>
                  </a:lnTo>
                  <a:lnTo>
                    <a:pt x="252" y="590"/>
                  </a:lnTo>
                  <a:lnTo>
                    <a:pt x="256" y="590"/>
                  </a:lnTo>
                  <a:lnTo>
                    <a:pt x="256" y="586"/>
                  </a:lnTo>
                  <a:lnTo>
                    <a:pt x="260" y="586"/>
                  </a:lnTo>
                  <a:lnTo>
                    <a:pt x="256" y="586"/>
                  </a:lnTo>
                  <a:lnTo>
                    <a:pt x="256" y="582"/>
                  </a:lnTo>
                  <a:lnTo>
                    <a:pt x="260" y="582"/>
                  </a:lnTo>
                  <a:lnTo>
                    <a:pt x="264" y="582"/>
                  </a:lnTo>
                  <a:lnTo>
                    <a:pt x="264" y="578"/>
                  </a:lnTo>
                  <a:lnTo>
                    <a:pt x="268" y="578"/>
                  </a:lnTo>
                  <a:lnTo>
                    <a:pt x="272" y="574"/>
                  </a:lnTo>
                  <a:lnTo>
                    <a:pt x="272" y="570"/>
                  </a:lnTo>
                  <a:lnTo>
                    <a:pt x="274" y="570"/>
                  </a:lnTo>
                  <a:lnTo>
                    <a:pt x="278" y="570"/>
                  </a:lnTo>
                  <a:lnTo>
                    <a:pt x="278" y="566"/>
                  </a:lnTo>
                  <a:lnTo>
                    <a:pt x="282" y="566"/>
                  </a:lnTo>
                  <a:lnTo>
                    <a:pt x="282" y="564"/>
                  </a:lnTo>
                  <a:lnTo>
                    <a:pt x="286" y="564"/>
                  </a:lnTo>
                  <a:lnTo>
                    <a:pt x="286" y="560"/>
                  </a:lnTo>
                  <a:lnTo>
                    <a:pt x="286" y="556"/>
                  </a:lnTo>
                  <a:lnTo>
                    <a:pt x="286" y="552"/>
                  </a:lnTo>
                  <a:lnTo>
                    <a:pt x="286" y="550"/>
                  </a:lnTo>
                  <a:lnTo>
                    <a:pt x="286" y="546"/>
                  </a:lnTo>
                  <a:lnTo>
                    <a:pt x="286" y="542"/>
                  </a:lnTo>
                  <a:lnTo>
                    <a:pt x="286" y="538"/>
                  </a:lnTo>
                  <a:lnTo>
                    <a:pt x="282" y="534"/>
                  </a:lnTo>
                  <a:lnTo>
                    <a:pt x="278" y="534"/>
                  </a:lnTo>
                  <a:lnTo>
                    <a:pt x="278" y="538"/>
                  </a:lnTo>
                  <a:lnTo>
                    <a:pt x="274" y="538"/>
                  </a:lnTo>
                  <a:lnTo>
                    <a:pt x="274" y="534"/>
                  </a:lnTo>
                  <a:lnTo>
                    <a:pt x="274" y="530"/>
                  </a:lnTo>
                  <a:lnTo>
                    <a:pt x="274" y="526"/>
                  </a:lnTo>
                  <a:lnTo>
                    <a:pt x="278" y="522"/>
                  </a:lnTo>
                  <a:lnTo>
                    <a:pt x="278" y="520"/>
                  </a:lnTo>
                  <a:lnTo>
                    <a:pt x="278" y="516"/>
                  </a:lnTo>
                  <a:lnTo>
                    <a:pt x="278" y="512"/>
                  </a:lnTo>
                  <a:lnTo>
                    <a:pt x="278" y="508"/>
                  </a:lnTo>
                  <a:lnTo>
                    <a:pt x="274" y="504"/>
                  </a:lnTo>
                  <a:lnTo>
                    <a:pt x="272" y="508"/>
                  </a:lnTo>
                  <a:lnTo>
                    <a:pt x="268" y="508"/>
                  </a:lnTo>
                  <a:lnTo>
                    <a:pt x="264" y="508"/>
                  </a:lnTo>
                  <a:lnTo>
                    <a:pt x="264" y="504"/>
                  </a:lnTo>
                  <a:lnTo>
                    <a:pt x="264" y="500"/>
                  </a:lnTo>
                  <a:lnTo>
                    <a:pt x="260" y="500"/>
                  </a:lnTo>
                  <a:lnTo>
                    <a:pt x="260" y="496"/>
                  </a:lnTo>
                  <a:lnTo>
                    <a:pt x="260" y="494"/>
                  </a:lnTo>
                  <a:lnTo>
                    <a:pt x="260" y="490"/>
                  </a:lnTo>
                  <a:lnTo>
                    <a:pt x="260" y="486"/>
                  </a:lnTo>
                  <a:lnTo>
                    <a:pt x="260" y="482"/>
                  </a:lnTo>
                  <a:lnTo>
                    <a:pt x="256" y="482"/>
                  </a:lnTo>
                  <a:lnTo>
                    <a:pt x="256" y="478"/>
                  </a:lnTo>
                  <a:lnTo>
                    <a:pt x="252" y="478"/>
                  </a:lnTo>
                  <a:lnTo>
                    <a:pt x="248" y="478"/>
                  </a:lnTo>
                  <a:lnTo>
                    <a:pt x="248" y="474"/>
                  </a:lnTo>
                  <a:lnTo>
                    <a:pt x="244" y="474"/>
                  </a:lnTo>
                  <a:lnTo>
                    <a:pt x="244" y="478"/>
                  </a:lnTo>
                  <a:lnTo>
                    <a:pt x="242" y="478"/>
                  </a:lnTo>
                  <a:lnTo>
                    <a:pt x="238" y="478"/>
                  </a:lnTo>
                  <a:lnTo>
                    <a:pt x="234" y="478"/>
                  </a:lnTo>
                  <a:lnTo>
                    <a:pt x="230" y="474"/>
                  </a:lnTo>
                  <a:lnTo>
                    <a:pt x="226" y="474"/>
                  </a:lnTo>
                  <a:lnTo>
                    <a:pt x="226" y="470"/>
                  </a:lnTo>
                  <a:lnTo>
                    <a:pt x="226" y="466"/>
                  </a:lnTo>
                  <a:lnTo>
                    <a:pt x="226" y="464"/>
                  </a:lnTo>
                  <a:lnTo>
                    <a:pt x="226" y="460"/>
                  </a:lnTo>
                  <a:lnTo>
                    <a:pt x="230" y="456"/>
                  </a:lnTo>
                  <a:lnTo>
                    <a:pt x="226" y="452"/>
                  </a:lnTo>
                  <a:lnTo>
                    <a:pt x="226" y="448"/>
                  </a:lnTo>
                  <a:lnTo>
                    <a:pt x="226" y="444"/>
                  </a:lnTo>
                  <a:lnTo>
                    <a:pt x="222" y="440"/>
                  </a:lnTo>
                  <a:lnTo>
                    <a:pt x="226" y="438"/>
                  </a:lnTo>
                  <a:lnTo>
                    <a:pt x="226" y="434"/>
                  </a:lnTo>
                  <a:lnTo>
                    <a:pt x="222" y="434"/>
                  </a:lnTo>
                  <a:lnTo>
                    <a:pt x="226" y="434"/>
                  </a:lnTo>
                  <a:lnTo>
                    <a:pt x="226" y="426"/>
                  </a:lnTo>
                  <a:lnTo>
                    <a:pt x="226" y="422"/>
                  </a:lnTo>
                  <a:lnTo>
                    <a:pt x="230" y="422"/>
                  </a:lnTo>
                  <a:lnTo>
                    <a:pt x="230" y="418"/>
                  </a:lnTo>
                  <a:lnTo>
                    <a:pt x="230" y="410"/>
                  </a:lnTo>
                  <a:lnTo>
                    <a:pt x="234" y="408"/>
                  </a:lnTo>
                  <a:lnTo>
                    <a:pt x="230" y="404"/>
                  </a:lnTo>
                  <a:lnTo>
                    <a:pt x="230" y="400"/>
                  </a:lnTo>
                  <a:lnTo>
                    <a:pt x="230" y="396"/>
                  </a:lnTo>
                  <a:lnTo>
                    <a:pt x="226" y="392"/>
                  </a:lnTo>
                  <a:lnTo>
                    <a:pt x="222" y="392"/>
                  </a:lnTo>
                  <a:lnTo>
                    <a:pt x="222" y="388"/>
                  </a:lnTo>
                  <a:lnTo>
                    <a:pt x="218" y="388"/>
                  </a:lnTo>
                  <a:lnTo>
                    <a:pt x="218" y="384"/>
                  </a:lnTo>
                  <a:lnTo>
                    <a:pt x="218" y="382"/>
                  </a:lnTo>
                  <a:lnTo>
                    <a:pt x="218" y="378"/>
                  </a:lnTo>
                  <a:lnTo>
                    <a:pt x="222" y="378"/>
                  </a:lnTo>
                  <a:lnTo>
                    <a:pt x="222" y="374"/>
                  </a:lnTo>
                  <a:lnTo>
                    <a:pt x="218" y="374"/>
                  </a:lnTo>
                  <a:lnTo>
                    <a:pt x="212" y="374"/>
                  </a:lnTo>
                  <a:lnTo>
                    <a:pt x="204" y="374"/>
                  </a:lnTo>
                  <a:lnTo>
                    <a:pt x="196" y="374"/>
                  </a:lnTo>
                  <a:lnTo>
                    <a:pt x="196" y="366"/>
                  </a:lnTo>
                  <a:lnTo>
                    <a:pt x="192" y="358"/>
                  </a:lnTo>
                  <a:lnTo>
                    <a:pt x="192" y="354"/>
                  </a:lnTo>
                  <a:lnTo>
                    <a:pt x="188" y="352"/>
                  </a:lnTo>
                  <a:lnTo>
                    <a:pt x="192" y="352"/>
                  </a:lnTo>
                  <a:lnTo>
                    <a:pt x="192" y="348"/>
                  </a:lnTo>
                  <a:lnTo>
                    <a:pt x="192" y="344"/>
                  </a:lnTo>
                  <a:lnTo>
                    <a:pt x="192" y="340"/>
                  </a:lnTo>
                  <a:lnTo>
                    <a:pt x="192" y="336"/>
                  </a:lnTo>
                  <a:lnTo>
                    <a:pt x="188" y="336"/>
                  </a:lnTo>
                  <a:lnTo>
                    <a:pt x="192" y="332"/>
                  </a:lnTo>
                  <a:lnTo>
                    <a:pt x="192" y="328"/>
                  </a:lnTo>
                  <a:lnTo>
                    <a:pt x="188" y="328"/>
                  </a:lnTo>
                  <a:lnTo>
                    <a:pt x="186" y="326"/>
                  </a:lnTo>
                  <a:lnTo>
                    <a:pt x="182" y="326"/>
                  </a:lnTo>
                  <a:lnTo>
                    <a:pt x="178" y="326"/>
                  </a:lnTo>
                  <a:lnTo>
                    <a:pt x="174" y="326"/>
                  </a:lnTo>
                  <a:lnTo>
                    <a:pt x="170" y="326"/>
                  </a:lnTo>
                  <a:lnTo>
                    <a:pt x="170" y="322"/>
                  </a:lnTo>
                  <a:lnTo>
                    <a:pt x="166" y="322"/>
                  </a:lnTo>
                  <a:lnTo>
                    <a:pt x="166" y="318"/>
                  </a:lnTo>
                  <a:lnTo>
                    <a:pt x="162" y="318"/>
                  </a:lnTo>
                  <a:lnTo>
                    <a:pt x="160" y="314"/>
                  </a:lnTo>
                  <a:lnTo>
                    <a:pt x="156" y="314"/>
                  </a:lnTo>
                  <a:lnTo>
                    <a:pt x="156" y="310"/>
                  </a:lnTo>
                  <a:lnTo>
                    <a:pt x="152" y="310"/>
                  </a:lnTo>
                  <a:lnTo>
                    <a:pt x="148" y="310"/>
                  </a:lnTo>
                  <a:lnTo>
                    <a:pt x="148" y="306"/>
                  </a:lnTo>
                  <a:lnTo>
                    <a:pt x="144" y="306"/>
                  </a:lnTo>
                  <a:lnTo>
                    <a:pt x="140" y="306"/>
                  </a:lnTo>
                  <a:lnTo>
                    <a:pt x="136" y="306"/>
                  </a:lnTo>
                  <a:lnTo>
                    <a:pt x="132" y="302"/>
                  </a:lnTo>
                  <a:lnTo>
                    <a:pt x="130" y="298"/>
                  </a:lnTo>
                  <a:lnTo>
                    <a:pt x="126" y="298"/>
                  </a:lnTo>
                  <a:lnTo>
                    <a:pt x="126" y="296"/>
                  </a:lnTo>
                  <a:lnTo>
                    <a:pt x="126" y="292"/>
                  </a:lnTo>
                  <a:lnTo>
                    <a:pt x="126" y="296"/>
                  </a:lnTo>
                  <a:lnTo>
                    <a:pt x="126" y="292"/>
                  </a:lnTo>
                  <a:lnTo>
                    <a:pt x="122" y="288"/>
                  </a:lnTo>
                  <a:lnTo>
                    <a:pt x="122" y="284"/>
                  </a:lnTo>
                  <a:lnTo>
                    <a:pt x="122" y="280"/>
                  </a:lnTo>
                  <a:lnTo>
                    <a:pt x="122" y="276"/>
                  </a:lnTo>
                  <a:lnTo>
                    <a:pt x="122" y="272"/>
                  </a:lnTo>
                  <a:lnTo>
                    <a:pt x="122" y="268"/>
                  </a:lnTo>
                  <a:lnTo>
                    <a:pt x="122" y="266"/>
                  </a:lnTo>
                  <a:lnTo>
                    <a:pt x="122" y="262"/>
                  </a:lnTo>
                  <a:lnTo>
                    <a:pt x="122" y="258"/>
                  </a:lnTo>
                  <a:lnTo>
                    <a:pt x="118" y="258"/>
                  </a:lnTo>
                  <a:lnTo>
                    <a:pt x="118" y="262"/>
                  </a:lnTo>
                  <a:lnTo>
                    <a:pt x="118" y="258"/>
                  </a:lnTo>
                  <a:lnTo>
                    <a:pt x="116" y="258"/>
                  </a:lnTo>
                  <a:lnTo>
                    <a:pt x="112" y="258"/>
                  </a:lnTo>
                  <a:lnTo>
                    <a:pt x="108" y="262"/>
                  </a:lnTo>
                  <a:lnTo>
                    <a:pt x="104" y="262"/>
                  </a:lnTo>
                  <a:lnTo>
                    <a:pt x="100" y="266"/>
                  </a:lnTo>
                  <a:lnTo>
                    <a:pt x="100" y="268"/>
                  </a:lnTo>
                  <a:lnTo>
                    <a:pt x="96" y="268"/>
                  </a:lnTo>
                  <a:lnTo>
                    <a:pt x="92" y="268"/>
                  </a:lnTo>
                  <a:lnTo>
                    <a:pt x="92" y="272"/>
                  </a:lnTo>
                  <a:lnTo>
                    <a:pt x="88" y="272"/>
                  </a:lnTo>
                  <a:lnTo>
                    <a:pt x="88" y="276"/>
                  </a:lnTo>
                  <a:lnTo>
                    <a:pt x="88" y="272"/>
                  </a:lnTo>
                  <a:lnTo>
                    <a:pt x="86" y="272"/>
                  </a:lnTo>
                  <a:lnTo>
                    <a:pt x="86" y="276"/>
                  </a:lnTo>
                  <a:lnTo>
                    <a:pt x="82" y="276"/>
                  </a:lnTo>
                  <a:lnTo>
                    <a:pt x="82" y="280"/>
                  </a:lnTo>
                  <a:lnTo>
                    <a:pt x="78" y="280"/>
                  </a:lnTo>
                  <a:lnTo>
                    <a:pt x="78" y="284"/>
                  </a:lnTo>
                  <a:lnTo>
                    <a:pt x="74" y="284"/>
                  </a:lnTo>
                  <a:lnTo>
                    <a:pt x="74" y="280"/>
                  </a:lnTo>
                  <a:lnTo>
                    <a:pt x="70" y="280"/>
                  </a:lnTo>
                  <a:lnTo>
                    <a:pt x="66" y="280"/>
                  </a:lnTo>
                  <a:lnTo>
                    <a:pt x="62" y="280"/>
                  </a:lnTo>
                  <a:lnTo>
                    <a:pt x="60" y="280"/>
                  </a:lnTo>
                  <a:lnTo>
                    <a:pt x="56" y="280"/>
                  </a:lnTo>
                  <a:lnTo>
                    <a:pt x="52" y="280"/>
                  </a:lnTo>
                  <a:lnTo>
                    <a:pt x="48" y="280"/>
                  </a:lnTo>
                  <a:lnTo>
                    <a:pt x="48" y="276"/>
                  </a:lnTo>
                  <a:lnTo>
                    <a:pt x="48" y="272"/>
                  </a:lnTo>
                  <a:lnTo>
                    <a:pt x="48" y="268"/>
                  </a:lnTo>
                  <a:lnTo>
                    <a:pt x="48" y="266"/>
                  </a:lnTo>
                  <a:lnTo>
                    <a:pt x="48" y="262"/>
                  </a:lnTo>
                  <a:lnTo>
                    <a:pt x="48" y="258"/>
                  </a:lnTo>
                  <a:lnTo>
                    <a:pt x="48" y="254"/>
                  </a:lnTo>
                  <a:lnTo>
                    <a:pt x="44" y="258"/>
                  </a:lnTo>
                  <a:lnTo>
                    <a:pt x="44" y="262"/>
                  </a:lnTo>
                  <a:lnTo>
                    <a:pt x="40" y="262"/>
                  </a:lnTo>
                  <a:lnTo>
                    <a:pt x="36" y="262"/>
                  </a:lnTo>
                  <a:lnTo>
                    <a:pt x="32" y="262"/>
                  </a:lnTo>
                  <a:lnTo>
                    <a:pt x="30" y="262"/>
                  </a:lnTo>
                  <a:lnTo>
                    <a:pt x="26" y="262"/>
                  </a:lnTo>
                  <a:lnTo>
                    <a:pt x="26" y="258"/>
                  </a:lnTo>
                  <a:lnTo>
                    <a:pt x="26" y="254"/>
                  </a:lnTo>
                  <a:lnTo>
                    <a:pt x="22" y="254"/>
                  </a:lnTo>
                  <a:lnTo>
                    <a:pt x="18" y="254"/>
                  </a:lnTo>
                  <a:lnTo>
                    <a:pt x="14" y="254"/>
                  </a:lnTo>
                  <a:lnTo>
                    <a:pt x="10" y="254"/>
                  </a:lnTo>
                  <a:lnTo>
                    <a:pt x="10" y="250"/>
                  </a:lnTo>
                  <a:lnTo>
                    <a:pt x="14" y="250"/>
                  </a:lnTo>
                  <a:lnTo>
                    <a:pt x="14" y="246"/>
                  </a:lnTo>
                  <a:lnTo>
                    <a:pt x="14" y="242"/>
                  </a:lnTo>
                  <a:lnTo>
                    <a:pt x="10" y="242"/>
                  </a:lnTo>
                  <a:lnTo>
                    <a:pt x="10" y="240"/>
                  </a:lnTo>
                  <a:lnTo>
                    <a:pt x="6" y="236"/>
                  </a:lnTo>
                  <a:lnTo>
                    <a:pt x="6" y="232"/>
                  </a:lnTo>
                  <a:lnTo>
                    <a:pt x="6" y="228"/>
                  </a:lnTo>
                  <a:lnTo>
                    <a:pt x="4" y="228"/>
                  </a:lnTo>
                  <a:lnTo>
                    <a:pt x="4" y="224"/>
                  </a:lnTo>
                  <a:lnTo>
                    <a:pt x="0" y="220"/>
                  </a:lnTo>
                  <a:lnTo>
                    <a:pt x="0" y="216"/>
                  </a:lnTo>
                  <a:lnTo>
                    <a:pt x="4" y="216"/>
                  </a:lnTo>
                  <a:lnTo>
                    <a:pt x="4" y="212"/>
                  </a:lnTo>
                  <a:lnTo>
                    <a:pt x="4" y="210"/>
                  </a:lnTo>
                  <a:lnTo>
                    <a:pt x="6" y="206"/>
                  </a:lnTo>
                  <a:lnTo>
                    <a:pt x="10" y="206"/>
                  </a:lnTo>
                  <a:lnTo>
                    <a:pt x="10" y="202"/>
                  </a:lnTo>
                  <a:lnTo>
                    <a:pt x="14" y="202"/>
                  </a:lnTo>
                  <a:lnTo>
                    <a:pt x="10" y="198"/>
                  </a:lnTo>
                  <a:lnTo>
                    <a:pt x="10" y="194"/>
                  </a:lnTo>
                  <a:lnTo>
                    <a:pt x="10" y="190"/>
                  </a:lnTo>
                  <a:lnTo>
                    <a:pt x="14" y="190"/>
                  </a:lnTo>
                  <a:lnTo>
                    <a:pt x="14" y="186"/>
                  </a:lnTo>
                  <a:lnTo>
                    <a:pt x="14" y="184"/>
                  </a:lnTo>
                  <a:lnTo>
                    <a:pt x="14" y="180"/>
                  </a:lnTo>
                  <a:lnTo>
                    <a:pt x="18" y="180"/>
                  </a:lnTo>
                  <a:lnTo>
                    <a:pt x="22" y="176"/>
                  </a:lnTo>
                  <a:lnTo>
                    <a:pt x="22" y="172"/>
                  </a:lnTo>
                  <a:lnTo>
                    <a:pt x="26" y="172"/>
                  </a:lnTo>
                  <a:lnTo>
                    <a:pt x="30" y="172"/>
                  </a:lnTo>
                  <a:lnTo>
                    <a:pt x="30" y="168"/>
                  </a:lnTo>
                  <a:lnTo>
                    <a:pt x="32" y="168"/>
                  </a:lnTo>
                  <a:lnTo>
                    <a:pt x="36" y="168"/>
                  </a:lnTo>
                  <a:lnTo>
                    <a:pt x="40" y="164"/>
                  </a:lnTo>
                  <a:lnTo>
                    <a:pt x="40" y="168"/>
                  </a:lnTo>
                  <a:lnTo>
                    <a:pt x="44" y="168"/>
                  </a:lnTo>
                  <a:lnTo>
                    <a:pt x="44" y="164"/>
                  </a:lnTo>
                  <a:lnTo>
                    <a:pt x="48" y="164"/>
                  </a:lnTo>
                  <a:lnTo>
                    <a:pt x="52" y="164"/>
                  </a:lnTo>
                  <a:lnTo>
                    <a:pt x="52" y="160"/>
                  </a:lnTo>
                  <a:lnTo>
                    <a:pt x="52" y="164"/>
                  </a:lnTo>
                  <a:lnTo>
                    <a:pt x="56" y="164"/>
                  </a:lnTo>
                  <a:lnTo>
                    <a:pt x="60" y="164"/>
                  </a:lnTo>
                  <a:lnTo>
                    <a:pt x="60" y="156"/>
                  </a:lnTo>
                  <a:lnTo>
                    <a:pt x="60" y="150"/>
                  </a:lnTo>
                  <a:lnTo>
                    <a:pt x="62" y="136"/>
                  </a:lnTo>
                  <a:lnTo>
                    <a:pt x="62" y="132"/>
                  </a:lnTo>
                  <a:lnTo>
                    <a:pt x="62" y="124"/>
                  </a:lnTo>
                  <a:lnTo>
                    <a:pt x="62" y="116"/>
                  </a:lnTo>
                  <a:lnTo>
                    <a:pt x="66" y="116"/>
                  </a:lnTo>
                  <a:lnTo>
                    <a:pt x="66" y="114"/>
                  </a:lnTo>
                  <a:lnTo>
                    <a:pt x="66" y="110"/>
                  </a:lnTo>
                  <a:lnTo>
                    <a:pt x="62" y="110"/>
                  </a:lnTo>
                  <a:lnTo>
                    <a:pt x="66" y="110"/>
                  </a:lnTo>
                  <a:lnTo>
                    <a:pt x="62" y="110"/>
                  </a:lnTo>
                  <a:lnTo>
                    <a:pt x="62" y="106"/>
                  </a:lnTo>
                  <a:lnTo>
                    <a:pt x="62" y="102"/>
                  </a:lnTo>
                  <a:lnTo>
                    <a:pt x="60" y="102"/>
                  </a:lnTo>
                  <a:lnTo>
                    <a:pt x="60" y="98"/>
                  </a:lnTo>
                  <a:lnTo>
                    <a:pt x="56" y="94"/>
                  </a:lnTo>
                  <a:lnTo>
                    <a:pt x="56" y="90"/>
                  </a:lnTo>
                  <a:lnTo>
                    <a:pt x="56" y="86"/>
                  </a:lnTo>
                  <a:lnTo>
                    <a:pt x="56" y="84"/>
                  </a:lnTo>
                  <a:lnTo>
                    <a:pt x="60" y="84"/>
                  </a:lnTo>
                  <a:lnTo>
                    <a:pt x="62" y="80"/>
                  </a:lnTo>
                  <a:lnTo>
                    <a:pt x="66" y="80"/>
                  </a:lnTo>
                  <a:lnTo>
                    <a:pt x="66" y="84"/>
                  </a:lnTo>
                  <a:lnTo>
                    <a:pt x="70" y="84"/>
                  </a:lnTo>
                  <a:lnTo>
                    <a:pt x="70" y="80"/>
                  </a:lnTo>
                  <a:lnTo>
                    <a:pt x="66" y="76"/>
                  </a:lnTo>
                  <a:lnTo>
                    <a:pt x="62" y="76"/>
                  </a:lnTo>
                  <a:lnTo>
                    <a:pt x="60" y="76"/>
                  </a:lnTo>
                  <a:lnTo>
                    <a:pt x="60" y="64"/>
                  </a:lnTo>
                  <a:lnTo>
                    <a:pt x="62" y="60"/>
                  </a:lnTo>
                  <a:lnTo>
                    <a:pt x="66" y="64"/>
                  </a:lnTo>
                  <a:lnTo>
                    <a:pt x="70" y="64"/>
                  </a:lnTo>
                  <a:lnTo>
                    <a:pt x="74" y="64"/>
                  </a:lnTo>
                  <a:lnTo>
                    <a:pt x="82" y="64"/>
                  </a:lnTo>
                  <a:lnTo>
                    <a:pt x="82" y="60"/>
                  </a:lnTo>
                  <a:lnTo>
                    <a:pt x="82" y="56"/>
                  </a:lnTo>
                  <a:lnTo>
                    <a:pt x="82" y="60"/>
                  </a:lnTo>
                  <a:lnTo>
                    <a:pt x="86" y="60"/>
                  </a:lnTo>
                  <a:lnTo>
                    <a:pt x="86" y="64"/>
                  </a:lnTo>
                  <a:lnTo>
                    <a:pt x="86" y="60"/>
                  </a:lnTo>
                  <a:lnTo>
                    <a:pt x="88" y="60"/>
                  </a:lnTo>
                  <a:lnTo>
                    <a:pt x="88" y="56"/>
                  </a:lnTo>
                  <a:lnTo>
                    <a:pt x="92" y="56"/>
                  </a:lnTo>
                  <a:lnTo>
                    <a:pt x="96" y="56"/>
                  </a:lnTo>
                  <a:lnTo>
                    <a:pt x="96" y="60"/>
                  </a:lnTo>
                  <a:lnTo>
                    <a:pt x="96" y="64"/>
                  </a:lnTo>
                  <a:lnTo>
                    <a:pt x="100" y="68"/>
                  </a:lnTo>
                  <a:lnTo>
                    <a:pt x="96" y="68"/>
                  </a:lnTo>
                  <a:lnTo>
                    <a:pt x="96" y="72"/>
                  </a:lnTo>
                  <a:lnTo>
                    <a:pt x="100" y="72"/>
                  </a:lnTo>
                  <a:lnTo>
                    <a:pt x="104" y="72"/>
                  </a:lnTo>
                  <a:lnTo>
                    <a:pt x="108" y="80"/>
                  </a:lnTo>
                  <a:lnTo>
                    <a:pt x="112" y="80"/>
                  </a:lnTo>
                  <a:lnTo>
                    <a:pt x="116" y="80"/>
                  </a:lnTo>
                  <a:lnTo>
                    <a:pt x="116" y="76"/>
                  </a:lnTo>
                  <a:lnTo>
                    <a:pt x="118" y="76"/>
                  </a:lnTo>
                  <a:lnTo>
                    <a:pt x="118" y="80"/>
                  </a:lnTo>
                  <a:lnTo>
                    <a:pt x="118" y="84"/>
                  </a:lnTo>
                  <a:lnTo>
                    <a:pt x="118" y="80"/>
                  </a:lnTo>
                  <a:lnTo>
                    <a:pt x="122" y="80"/>
                  </a:lnTo>
                  <a:lnTo>
                    <a:pt x="122" y="76"/>
                  </a:lnTo>
                  <a:lnTo>
                    <a:pt x="126" y="76"/>
                  </a:lnTo>
                  <a:lnTo>
                    <a:pt x="126" y="72"/>
                  </a:lnTo>
                  <a:lnTo>
                    <a:pt x="130" y="72"/>
                  </a:lnTo>
                  <a:lnTo>
                    <a:pt x="132" y="68"/>
                  </a:lnTo>
                  <a:lnTo>
                    <a:pt x="136" y="68"/>
                  </a:lnTo>
                  <a:lnTo>
                    <a:pt x="140" y="64"/>
                  </a:lnTo>
                  <a:lnTo>
                    <a:pt x="140" y="60"/>
                  </a:lnTo>
                  <a:lnTo>
                    <a:pt x="140" y="56"/>
                  </a:lnTo>
                  <a:lnTo>
                    <a:pt x="144" y="56"/>
                  </a:lnTo>
                  <a:lnTo>
                    <a:pt x="148" y="56"/>
                  </a:lnTo>
                  <a:lnTo>
                    <a:pt x="148" y="54"/>
                  </a:lnTo>
                  <a:lnTo>
                    <a:pt x="152" y="54"/>
                  </a:lnTo>
                  <a:lnTo>
                    <a:pt x="152" y="50"/>
                  </a:lnTo>
                  <a:lnTo>
                    <a:pt x="148" y="50"/>
                  </a:lnTo>
                  <a:lnTo>
                    <a:pt x="144" y="50"/>
                  </a:lnTo>
                  <a:lnTo>
                    <a:pt x="140" y="50"/>
                  </a:lnTo>
                  <a:lnTo>
                    <a:pt x="140" y="46"/>
                  </a:lnTo>
                  <a:lnTo>
                    <a:pt x="140" y="42"/>
                  </a:lnTo>
                  <a:lnTo>
                    <a:pt x="140" y="38"/>
                  </a:lnTo>
                  <a:lnTo>
                    <a:pt x="136" y="38"/>
                  </a:lnTo>
                  <a:lnTo>
                    <a:pt x="136" y="34"/>
                  </a:lnTo>
                  <a:lnTo>
                    <a:pt x="136" y="30"/>
                  </a:lnTo>
                  <a:lnTo>
                    <a:pt x="136" y="28"/>
                  </a:lnTo>
                  <a:lnTo>
                    <a:pt x="132" y="28"/>
                  </a:lnTo>
                  <a:lnTo>
                    <a:pt x="132" y="24"/>
                  </a:lnTo>
                  <a:lnTo>
                    <a:pt x="130" y="24"/>
                  </a:lnTo>
                  <a:lnTo>
                    <a:pt x="130" y="20"/>
                  </a:lnTo>
                  <a:lnTo>
                    <a:pt x="132" y="20"/>
                  </a:lnTo>
                  <a:lnTo>
                    <a:pt x="132" y="24"/>
                  </a:lnTo>
                  <a:lnTo>
                    <a:pt x="136" y="20"/>
                  </a:lnTo>
                  <a:lnTo>
                    <a:pt x="136" y="24"/>
                  </a:lnTo>
                  <a:lnTo>
                    <a:pt x="140" y="24"/>
                  </a:lnTo>
                  <a:lnTo>
                    <a:pt x="140" y="28"/>
                  </a:lnTo>
                  <a:lnTo>
                    <a:pt x="140" y="24"/>
                  </a:lnTo>
                  <a:lnTo>
                    <a:pt x="144" y="24"/>
                  </a:lnTo>
                  <a:lnTo>
                    <a:pt x="148" y="24"/>
                  </a:lnTo>
                  <a:lnTo>
                    <a:pt x="148" y="28"/>
                  </a:lnTo>
                  <a:lnTo>
                    <a:pt x="148" y="24"/>
                  </a:lnTo>
                  <a:lnTo>
                    <a:pt x="152" y="24"/>
                  </a:lnTo>
                  <a:lnTo>
                    <a:pt x="152" y="28"/>
                  </a:lnTo>
                  <a:lnTo>
                    <a:pt x="156" y="30"/>
                  </a:lnTo>
                  <a:lnTo>
                    <a:pt x="160" y="30"/>
                  </a:lnTo>
                  <a:lnTo>
                    <a:pt x="160" y="28"/>
                  </a:lnTo>
                  <a:lnTo>
                    <a:pt x="160" y="24"/>
                  </a:lnTo>
                  <a:lnTo>
                    <a:pt x="162" y="24"/>
                  </a:lnTo>
                  <a:lnTo>
                    <a:pt x="162" y="20"/>
                  </a:lnTo>
                  <a:lnTo>
                    <a:pt x="166" y="20"/>
                  </a:lnTo>
                  <a:lnTo>
                    <a:pt x="166" y="24"/>
                  </a:lnTo>
                  <a:lnTo>
                    <a:pt x="170" y="20"/>
                  </a:lnTo>
                  <a:lnTo>
                    <a:pt x="174" y="20"/>
                  </a:lnTo>
                  <a:lnTo>
                    <a:pt x="178" y="20"/>
                  </a:lnTo>
                  <a:lnTo>
                    <a:pt x="178" y="16"/>
                  </a:lnTo>
                  <a:lnTo>
                    <a:pt x="182" y="16"/>
                  </a:lnTo>
                  <a:lnTo>
                    <a:pt x="186" y="16"/>
                  </a:lnTo>
                  <a:lnTo>
                    <a:pt x="186" y="12"/>
                  </a:lnTo>
                  <a:lnTo>
                    <a:pt x="188" y="12"/>
                  </a:lnTo>
                  <a:lnTo>
                    <a:pt x="188" y="8"/>
                  </a:lnTo>
                  <a:lnTo>
                    <a:pt x="188" y="4"/>
                  </a:lnTo>
                  <a:lnTo>
                    <a:pt x="192" y="4"/>
                  </a:lnTo>
                  <a:lnTo>
                    <a:pt x="192" y="0"/>
                  </a:lnTo>
                  <a:lnTo>
                    <a:pt x="196" y="0"/>
                  </a:lnTo>
                  <a:lnTo>
                    <a:pt x="196" y="4"/>
                  </a:lnTo>
                  <a:lnTo>
                    <a:pt x="196" y="8"/>
                  </a:lnTo>
                  <a:lnTo>
                    <a:pt x="196" y="12"/>
                  </a:lnTo>
                  <a:lnTo>
                    <a:pt x="196" y="16"/>
                  </a:lnTo>
                  <a:lnTo>
                    <a:pt x="200" y="16"/>
                  </a:lnTo>
                  <a:lnTo>
                    <a:pt x="204" y="16"/>
                  </a:lnTo>
                  <a:lnTo>
                    <a:pt x="200" y="20"/>
                  </a:lnTo>
                  <a:lnTo>
                    <a:pt x="204" y="24"/>
                  </a:lnTo>
                  <a:lnTo>
                    <a:pt x="204" y="28"/>
                  </a:lnTo>
                  <a:lnTo>
                    <a:pt x="200" y="30"/>
                  </a:lnTo>
                  <a:lnTo>
                    <a:pt x="200" y="34"/>
                  </a:lnTo>
                  <a:lnTo>
                    <a:pt x="200" y="38"/>
                  </a:lnTo>
                  <a:lnTo>
                    <a:pt x="196" y="42"/>
                  </a:lnTo>
                  <a:lnTo>
                    <a:pt x="196" y="46"/>
                  </a:lnTo>
                  <a:lnTo>
                    <a:pt x="196" y="50"/>
                  </a:lnTo>
                  <a:lnTo>
                    <a:pt x="200" y="50"/>
                  </a:lnTo>
                  <a:lnTo>
                    <a:pt x="200" y="54"/>
                  </a:lnTo>
                  <a:lnTo>
                    <a:pt x="200" y="56"/>
                  </a:lnTo>
                  <a:lnTo>
                    <a:pt x="200" y="60"/>
                  </a:lnTo>
                  <a:lnTo>
                    <a:pt x="204" y="60"/>
                  </a:lnTo>
                  <a:lnTo>
                    <a:pt x="204" y="64"/>
                  </a:lnTo>
                  <a:lnTo>
                    <a:pt x="208" y="64"/>
                  </a:lnTo>
                  <a:lnTo>
                    <a:pt x="208" y="68"/>
                  </a:lnTo>
                  <a:lnTo>
                    <a:pt x="212" y="68"/>
                  </a:lnTo>
                  <a:lnTo>
                    <a:pt x="212" y="72"/>
                  </a:lnTo>
                  <a:lnTo>
                    <a:pt x="216" y="72"/>
                  </a:lnTo>
                  <a:lnTo>
                    <a:pt x="218" y="72"/>
                  </a:lnTo>
                  <a:lnTo>
                    <a:pt x="218" y="68"/>
                  </a:lnTo>
                  <a:lnTo>
                    <a:pt x="222" y="64"/>
                  </a:lnTo>
                  <a:lnTo>
                    <a:pt x="222" y="68"/>
                  </a:lnTo>
                  <a:lnTo>
                    <a:pt x="226" y="68"/>
                  </a:lnTo>
                  <a:lnTo>
                    <a:pt x="226" y="64"/>
                  </a:lnTo>
                  <a:lnTo>
                    <a:pt x="230" y="64"/>
                  </a:lnTo>
                  <a:lnTo>
                    <a:pt x="234" y="64"/>
                  </a:lnTo>
                  <a:lnTo>
                    <a:pt x="234" y="60"/>
                  </a:lnTo>
                  <a:lnTo>
                    <a:pt x="234" y="56"/>
                  </a:lnTo>
                  <a:lnTo>
                    <a:pt x="238" y="56"/>
                  </a:lnTo>
                  <a:lnTo>
                    <a:pt x="238" y="60"/>
                  </a:lnTo>
                  <a:lnTo>
                    <a:pt x="238" y="56"/>
                  </a:lnTo>
                  <a:lnTo>
                    <a:pt x="242" y="60"/>
                  </a:lnTo>
                  <a:lnTo>
                    <a:pt x="244" y="60"/>
                  </a:lnTo>
                  <a:lnTo>
                    <a:pt x="248" y="60"/>
                  </a:lnTo>
                  <a:lnTo>
                    <a:pt x="252" y="60"/>
                  </a:lnTo>
                  <a:lnTo>
                    <a:pt x="256" y="60"/>
                  </a:lnTo>
                  <a:lnTo>
                    <a:pt x="256" y="56"/>
                  </a:lnTo>
                  <a:lnTo>
                    <a:pt x="252" y="54"/>
                  </a:lnTo>
                  <a:lnTo>
                    <a:pt x="252" y="50"/>
                  </a:lnTo>
                  <a:lnTo>
                    <a:pt x="256" y="50"/>
                  </a:lnTo>
                  <a:lnTo>
                    <a:pt x="260" y="54"/>
                  </a:lnTo>
                  <a:lnTo>
                    <a:pt x="260" y="50"/>
                  </a:lnTo>
                  <a:lnTo>
                    <a:pt x="268" y="50"/>
                  </a:lnTo>
                  <a:lnTo>
                    <a:pt x="272" y="50"/>
                  </a:lnTo>
                  <a:lnTo>
                    <a:pt x="272" y="54"/>
                  </a:lnTo>
                  <a:lnTo>
                    <a:pt x="274" y="54"/>
                  </a:lnTo>
                  <a:lnTo>
                    <a:pt x="278" y="56"/>
                  </a:lnTo>
                  <a:lnTo>
                    <a:pt x="282" y="56"/>
                  </a:lnTo>
                  <a:lnTo>
                    <a:pt x="282" y="54"/>
                  </a:lnTo>
                  <a:lnTo>
                    <a:pt x="286" y="54"/>
                  </a:lnTo>
                  <a:lnTo>
                    <a:pt x="290" y="54"/>
                  </a:lnTo>
                  <a:lnTo>
                    <a:pt x="294" y="54"/>
                  </a:lnTo>
                  <a:lnTo>
                    <a:pt x="298" y="54"/>
                  </a:lnTo>
                  <a:lnTo>
                    <a:pt x="298" y="56"/>
                  </a:lnTo>
                  <a:lnTo>
                    <a:pt x="298" y="54"/>
                  </a:lnTo>
                  <a:lnTo>
                    <a:pt x="302" y="54"/>
                  </a:lnTo>
                  <a:lnTo>
                    <a:pt x="302" y="50"/>
                  </a:lnTo>
                  <a:lnTo>
                    <a:pt x="304" y="50"/>
                  </a:lnTo>
                  <a:lnTo>
                    <a:pt x="304" y="46"/>
                  </a:lnTo>
                  <a:lnTo>
                    <a:pt x="304" y="42"/>
                  </a:lnTo>
                  <a:lnTo>
                    <a:pt x="304" y="38"/>
                  </a:lnTo>
                  <a:lnTo>
                    <a:pt x="308" y="38"/>
                  </a:lnTo>
                  <a:lnTo>
                    <a:pt x="308" y="34"/>
                  </a:lnTo>
                  <a:lnTo>
                    <a:pt x="312" y="30"/>
                  </a:lnTo>
                  <a:lnTo>
                    <a:pt x="312" y="28"/>
                  </a:lnTo>
                  <a:lnTo>
                    <a:pt x="312" y="24"/>
                  </a:lnTo>
                  <a:lnTo>
                    <a:pt x="316" y="24"/>
                  </a:lnTo>
                  <a:lnTo>
                    <a:pt x="316" y="20"/>
                  </a:lnTo>
                  <a:lnTo>
                    <a:pt x="320" y="24"/>
                  </a:lnTo>
                  <a:lnTo>
                    <a:pt x="316" y="20"/>
                  </a:lnTo>
                  <a:lnTo>
                    <a:pt x="316" y="16"/>
                  </a:lnTo>
                  <a:lnTo>
                    <a:pt x="320" y="20"/>
                  </a:lnTo>
                  <a:lnTo>
                    <a:pt x="324" y="24"/>
                  </a:lnTo>
                  <a:lnTo>
                    <a:pt x="324" y="28"/>
                  </a:lnTo>
                  <a:lnTo>
                    <a:pt x="324" y="30"/>
                  </a:lnTo>
                  <a:lnTo>
                    <a:pt x="324" y="34"/>
                  </a:lnTo>
                  <a:lnTo>
                    <a:pt x="324" y="38"/>
                  </a:lnTo>
                  <a:lnTo>
                    <a:pt x="324" y="42"/>
                  </a:lnTo>
                  <a:lnTo>
                    <a:pt x="328" y="42"/>
                  </a:lnTo>
                  <a:lnTo>
                    <a:pt x="328" y="46"/>
                  </a:lnTo>
                  <a:lnTo>
                    <a:pt x="328" y="50"/>
                  </a:lnTo>
                  <a:lnTo>
                    <a:pt x="330" y="56"/>
                  </a:lnTo>
                  <a:lnTo>
                    <a:pt x="330" y="60"/>
                  </a:lnTo>
                  <a:lnTo>
                    <a:pt x="334" y="60"/>
                  </a:lnTo>
                  <a:lnTo>
                    <a:pt x="338" y="60"/>
                  </a:lnTo>
                  <a:lnTo>
                    <a:pt x="342" y="64"/>
                  </a:lnTo>
                  <a:lnTo>
                    <a:pt x="342" y="68"/>
                  </a:lnTo>
                  <a:lnTo>
                    <a:pt x="338" y="72"/>
                  </a:lnTo>
                  <a:lnTo>
                    <a:pt x="342" y="72"/>
                  </a:lnTo>
                  <a:lnTo>
                    <a:pt x="338" y="72"/>
                  </a:lnTo>
                  <a:lnTo>
                    <a:pt x="338" y="76"/>
                  </a:lnTo>
                  <a:lnTo>
                    <a:pt x="334" y="76"/>
                  </a:lnTo>
                  <a:lnTo>
                    <a:pt x="334" y="80"/>
                  </a:lnTo>
                  <a:lnTo>
                    <a:pt x="330" y="84"/>
                  </a:lnTo>
                  <a:lnTo>
                    <a:pt x="330" y="86"/>
                  </a:lnTo>
                  <a:lnTo>
                    <a:pt x="328" y="90"/>
                  </a:lnTo>
                  <a:lnTo>
                    <a:pt x="324" y="90"/>
                  </a:lnTo>
                  <a:lnTo>
                    <a:pt x="324" y="94"/>
                  </a:lnTo>
                  <a:lnTo>
                    <a:pt x="320" y="94"/>
                  </a:lnTo>
                  <a:lnTo>
                    <a:pt x="320" y="98"/>
                  </a:lnTo>
                  <a:lnTo>
                    <a:pt x="320" y="102"/>
                  </a:lnTo>
                  <a:lnTo>
                    <a:pt x="316" y="102"/>
                  </a:lnTo>
                  <a:lnTo>
                    <a:pt x="316" y="106"/>
                  </a:lnTo>
                  <a:lnTo>
                    <a:pt x="316" y="110"/>
                  </a:lnTo>
                  <a:lnTo>
                    <a:pt x="312" y="114"/>
                  </a:lnTo>
                  <a:lnTo>
                    <a:pt x="312" y="116"/>
                  </a:lnTo>
                  <a:lnTo>
                    <a:pt x="308" y="116"/>
                  </a:lnTo>
                  <a:lnTo>
                    <a:pt x="304" y="116"/>
                  </a:lnTo>
                  <a:lnTo>
                    <a:pt x="304" y="120"/>
                  </a:lnTo>
                  <a:lnTo>
                    <a:pt x="302" y="116"/>
                  </a:lnTo>
                  <a:lnTo>
                    <a:pt x="302" y="120"/>
                  </a:lnTo>
                  <a:lnTo>
                    <a:pt x="304" y="120"/>
                  </a:lnTo>
                  <a:lnTo>
                    <a:pt x="308" y="120"/>
                  </a:lnTo>
                  <a:lnTo>
                    <a:pt x="312" y="120"/>
                  </a:lnTo>
                  <a:lnTo>
                    <a:pt x="312" y="116"/>
                  </a:lnTo>
                  <a:lnTo>
                    <a:pt x="316" y="116"/>
                  </a:lnTo>
                  <a:lnTo>
                    <a:pt x="320" y="116"/>
                  </a:lnTo>
                  <a:lnTo>
                    <a:pt x="324" y="114"/>
                  </a:lnTo>
                  <a:lnTo>
                    <a:pt x="324" y="110"/>
                  </a:lnTo>
                  <a:lnTo>
                    <a:pt x="328" y="110"/>
                  </a:lnTo>
                  <a:lnTo>
                    <a:pt x="328" y="114"/>
                  </a:lnTo>
                  <a:lnTo>
                    <a:pt x="328" y="116"/>
                  </a:lnTo>
                  <a:lnTo>
                    <a:pt x="328" y="120"/>
                  </a:lnTo>
                  <a:lnTo>
                    <a:pt x="330" y="120"/>
                  </a:lnTo>
                  <a:lnTo>
                    <a:pt x="330" y="124"/>
                  </a:lnTo>
                  <a:lnTo>
                    <a:pt x="328" y="124"/>
                  </a:lnTo>
                  <a:lnTo>
                    <a:pt x="324" y="124"/>
                  </a:lnTo>
                  <a:lnTo>
                    <a:pt x="320" y="124"/>
                  </a:lnTo>
                  <a:lnTo>
                    <a:pt x="320" y="120"/>
                  </a:lnTo>
                  <a:lnTo>
                    <a:pt x="320" y="124"/>
                  </a:lnTo>
                  <a:lnTo>
                    <a:pt x="320" y="128"/>
                  </a:lnTo>
                  <a:lnTo>
                    <a:pt x="316" y="128"/>
                  </a:lnTo>
                  <a:lnTo>
                    <a:pt x="320" y="132"/>
                  </a:lnTo>
                  <a:lnTo>
                    <a:pt x="320" y="128"/>
                  </a:lnTo>
                  <a:lnTo>
                    <a:pt x="320" y="124"/>
                  </a:lnTo>
                  <a:lnTo>
                    <a:pt x="324" y="124"/>
                  </a:lnTo>
                  <a:lnTo>
                    <a:pt x="324" y="128"/>
                  </a:lnTo>
                  <a:lnTo>
                    <a:pt x="324" y="132"/>
                  </a:lnTo>
                  <a:lnTo>
                    <a:pt x="324" y="136"/>
                  </a:lnTo>
                  <a:lnTo>
                    <a:pt x="328" y="136"/>
                  </a:lnTo>
                  <a:lnTo>
                    <a:pt x="324" y="132"/>
                  </a:lnTo>
                  <a:lnTo>
                    <a:pt x="328" y="128"/>
                  </a:lnTo>
                  <a:lnTo>
                    <a:pt x="330" y="132"/>
                  </a:lnTo>
                  <a:lnTo>
                    <a:pt x="328" y="128"/>
                  </a:lnTo>
                  <a:lnTo>
                    <a:pt x="328" y="124"/>
                  </a:lnTo>
                  <a:lnTo>
                    <a:pt x="330" y="124"/>
                  </a:lnTo>
                  <a:lnTo>
                    <a:pt x="334" y="124"/>
                  </a:lnTo>
                  <a:lnTo>
                    <a:pt x="330" y="124"/>
                  </a:lnTo>
                  <a:lnTo>
                    <a:pt x="334" y="124"/>
                  </a:lnTo>
                  <a:lnTo>
                    <a:pt x="338" y="124"/>
                  </a:lnTo>
                  <a:lnTo>
                    <a:pt x="342" y="124"/>
                  </a:lnTo>
                  <a:lnTo>
                    <a:pt x="346" y="124"/>
                  </a:lnTo>
                  <a:lnTo>
                    <a:pt x="346" y="120"/>
                  </a:lnTo>
                  <a:lnTo>
                    <a:pt x="350" y="120"/>
                  </a:lnTo>
                  <a:lnTo>
                    <a:pt x="350" y="124"/>
                  </a:lnTo>
                  <a:lnTo>
                    <a:pt x="350" y="128"/>
                  </a:lnTo>
                  <a:lnTo>
                    <a:pt x="346" y="128"/>
                  </a:lnTo>
                  <a:lnTo>
                    <a:pt x="346" y="132"/>
                  </a:lnTo>
                  <a:lnTo>
                    <a:pt x="346" y="136"/>
                  </a:lnTo>
                  <a:lnTo>
                    <a:pt x="346" y="132"/>
                  </a:lnTo>
                  <a:lnTo>
                    <a:pt x="350" y="132"/>
                  </a:lnTo>
                  <a:lnTo>
                    <a:pt x="350" y="128"/>
                  </a:lnTo>
                  <a:lnTo>
                    <a:pt x="350" y="124"/>
                  </a:lnTo>
                  <a:lnTo>
                    <a:pt x="354" y="124"/>
                  </a:lnTo>
                  <a:lnTo>
                    <a:pt x="358" y="120"/>
                  </a:lnTo>
                  <a:lnTo>
                    <a:pt x="358" y="116"/>
                  </a:lnTo>
                  <a:lnTo>
                    <a:pt x="360" y="116"/>
                  </a:lnTo>
                  <a:lnTo>
                    <a:pt x="360" y="120"/>
                  </a:lnTo>
                  <a:lnTo>
                    <a:pt x="360" y="116"/>
                  </a:lnTo>
                  <a:lnTo>
                    <a:pt x="364" y="116"/>
                  </a:lnTo>
                  <a:lnTo>
                    <a:pt x="360" y="116"/>
                  </a:lnTo>
                  <a:lnTo>
                    <a:pt x="360" y="114"/>
                  </a:lnTo>
                  <a:lnTo>
                    <a:pt x="360" y="116"/>
                  </a:lnTo>
                  <a:lnTo>
                    <a:pt x="364" y="116"/>
                  </a:lnTo>
                  <a:lnTo>
                    <a:pt x="364" y="114"/>
                  </a:lnTo>
                  <a:lnTo>
                    <a:pt x="364" y="110"/>
                  </a:lnTo>
                  <a:lnTo>
                    <a:pt x="364" y="106"/>
                  </a:lnTo>
                  <a:lnTo>
                    <a:pt x="368" y="106"/>
                  </a:lnTo>
                  <a:lnTo>
                    <a:pt x="372" y="102"/>
                  </a:lnTo>
                  <a:lnTo>
                    <a:pt x="372" y="106"/>
                  </a:lnTo>
                  <a:lnTo>
                    <a:pt x="372" y="102"/>
                  </a:lnTo>
                  <a:lnTo>
                    <a:pt x="376" y="102"/>
                  </a:lnTo>
                  <a:lnTo>
                    <a:pt x="376" y="106"/>
                  </a:lnTo>
                  <a:lnTo>
                    <a:pt x="376" y="102"/>
                  </a:lnTo>
                  <a:lnTo>
                    <a:pt x="380" y="102"/>
                  </a:lnTo>
                  <a:lnTo>
                    <a:pt x="380" y="106"/>
                  </a:lnTo>
                  <a:lnTo>
                    <a:pt x="384" y="106"/>
                  </a:lnTo>
                  <a:lnTo>
                    <a:pt x="384" y="110"/>
                  </a:lnTo>
                  <a:lnTo>
                    <a:pt x="384" y="106"/>
                  </a:lnTo>
                  <a:lnTo>
                    <a:pt x="386" y="106"/>
                  </a:lnTo>
                  <a:lnTo>
                    <a:pt x="386" y="110"/>
                  </a:lnTo>
                  <a:lnTo>
                    <a:pt x="390" y="110"/>
                  </a:lnTo>
                  <a:lnTo>
                    <a:pt x="394" y="110"/>
                  </a:lnTo>
                  <a:lnTo>
                    <a:pt x="394" y="114"/>
                  </a:lnTo>
                  <a:lnTo>
                    <a:pt x="390" y="114"/>
                  </a:lnTo>
                  <a:lnTo>
                    <a:pt x="394" y="114"/>
                  </a:lnTo>
                  <a:lnTo>
                    <a:pt x="398" y="110"/>
                  </a:lnTo>
                  <a:lnTo>
                    <a:pt x="398" y="114"/>
                  </a:lnTo>
                  <a:lnTo>
                    <a:pt x="402" y="114"/>
                  </a:lnTo>
                  <a:lnTo>
                    <a:pt x="402" y="116"/>
                  </a:lnTo>
                  <a:lnTo>
                    <a:pt x="402" y="114"/>
                  </a:lnTo>
                  <a:lnTo>
                    <a:pt x="406" y="116"/>
                  </a:lnTo>
                  <a:lnTo>
                    <a:pt x="402" y="116"/>
                  </a:lnTo>
                  <a:lnTo>
                    <a:pt x="402" y="120"/>
                  </a:lnTo>
                  <a:lnTo>
                    <a:pt x="406" y="120"/>
                  </a:lnTo>
                  <a:lnTo>
                    <a:pt x="406" y="116"/>
                  </a:lnTo>
                  <a:lnTo>
                    <a:pt x="406" y="120"/>
                  </a:lnTo>
                  <a:lnTo>
                    <a:pt x="406" y="116"/>
                  </a:lnTo>
                  <a:lnTo>
                    <a:pt x="410" y="116"/>
                  </a:lnTo>
                  <a:lnTo>
                    <a:pt x="414" y="116"/>
                  </a:lnTo>
                  <a:lnTo>
                    <a:pt x="414" y="120"/>
                  </a:lnTo>
                  <a:lnTo>
                    <a:pt x="410" y="120"/>
                  </a:lnTo>
                  <a:lnTo>
                    <a:pt x="414" y="120"/>
                  </a:lnTo>
                  <a:lnTo>
                    <a:pt x="414" y="124"/>
                  </a:lnTo>
                  <a:lnTo>
                    <a:pt x="414" y="124"/>
                  </a:lnTo>
                  <a:lnTo>
                    <a:pt x="414" y="124"/>
                  </a:lnTo>
                  <a:close/>
                  <a:moveTo>
                    <a:pt x="358" y="116"/>
                  </a:moveTo>
                  <a:lnTo>
                    <a:pt x="354" y="116"/>
                  </a:lnTo>
                  <a:lnTo>
                    <a:pt x="350" y="120"/>
                  </a:lnTo>
                  <a:lnTo>
                    <a:pt x="346" y="120"/>
                  </a:lnTo>
                  <a:lnTo>
                    <a:pt x="346" y="124"/>
                  </a:lnTo>
                  <a:lnTo>
                    <a:pt x="342" y="120"/>
                  </a:lnTo>
                  <a:lnTo>
                    <a:pt x="342" y="124"/>
                  </a:lnTo>
                  <a:lnTo>
                    <a:pt x="338" y="124"/>
                  </a:lnTo>
                  <a:lnTo>
                    <a:pt x="338" y="120"/>
                  </a:lnTo>
                  <a:lnTo>
                    <a:pt x="338" y="124"/>
                  </a:lnTo>
                  <a:lnTo>
                    <a:pt x="334" y="124"/>
                  </a:lnTo>
                  <a:lnTo>
                    <a:pt x="330" y="124"/>
                  </a:lnTo>
                  <a:lnTo>
                    <a:pt x="330" y="120"/>
                  </a:lnTo>
                  <a:lnTo>
                    <a:pt x="328" y="120"/>
                  </a:lnTo>
                  <a:lnTo>
                    <a:pt x="328" y="116"/>
                  </a:lnTo>
                  <a:lnTo>
                    <a:pt x="328" y="114"/>
                  </a:lnTo>
                  <a:lnTo>
                    <a:pt x="330" y="114"/>
                  </a:lnTo>
                  <a:lnTo>
                    <a:pt x="330" y="110"/>
                  </a:lnTo>
                  <a:lnTo>
                    <a:pt x="330" y="114"/>
                  </a:lnTo>
                  <a:lnTo>
                    <a:pt x="330" y="110"/>
                  </a:lnTo>
                  <a:lnTo>
                    <a:pt x="328" y="110"/>
                  </a:lnTo>
                  <a:lnTo>
                    <a:pt x="328" y="106"/>
                  </a:lnTo>
                  <a:lnTo>
                    <a:pt x="328" y="102"/>
                  </a:lnTo>
                  <a:lnTo>
                    <a:pt x="330" y="102"/>
                  </a:lnTo>
                  <a:lnTo>
                    <a:pt x="330" y="106"/>
                  </a:lnTo>
                  <a:lnTo>
                    <a:pt x="330" y="102"/>
                  </a:lnTo>
                  <a:lnTo>
                    <a:pt x="330" y="98"/>
                  </a:lnTo>
                  <a:lnTo>
                    <a:pt x="330" y="94"/>
                  </a:lnTo>
                  <a:lnTo>
                    <a:pt x="334" y="94"/>
                  </a:lnTo>
                  <a:lnTo>
                    <a:pt x="338" y="94"/>
                  </a:lnTo>
                  <a:lnTo>
                    <a:pt x="342" y="94"/>
                  </a:lnTo>
                  <a:lnTo>
                    <a:pt x="342" y="98"/>
                  </a:lnTo>
                  <a:lnTo>
                    <a:pt x="346" y="98"/>
                  </a:lnTo>
                  <a:lnTo>
                    <a:pt x="350" y="98"/>
                  </a:lnTo>
                  <a:lnTo>
                    <a:pt x="350" y="94"/>
                  </a:lnTo>
                  <a:lnTo>
                    <a:pt x="354" y="94"/>
                  </a:lnTo>
                  <a:lnTo>
                    <a:pt x="358" y="94"/>
                  </a:lnTo>
                  <a:lnTo>
                    <a:pt x="358" y="98"/>
                  </a:lnTo>
                  <a:lnTo>
                    <a:pt x="360" y="98"/>
                  </a:lnTo>
                  <a:lnTo>
                    <a:pt x="360" y="102"/>
                  </a:lnTo>
                  <a:lnTo>
                    <a:pt x="360" y="106"/>
                  </a:lnTo>
                  <a:lnTo>
                    <a:pt x="360" y="110"/>
                  </a:lnTo>
                  <a:lnTo>
                    <a:pt x="358" y="110"/>
                  </a:lnTo>
                  <a:lnTo>
                    <a:pt x="358" y="114"/>
                  </a:lnTo>
                  <a:lnTo>
                    <a:pt x="358" y="116"/>
                  </a:lnTo>
                  <a:lnTo>
                    <a:pt x="358" y="116"/>
                  </a:lnTo>
                  <a:lnTo>
                    <a:pt x="358" y="116"/>
                  </a:lnTo>
                  <a:close/>
                  <a:moveTo>
                    <a:pt x="330" y="56"/>
                  </a:moveTo>
                  <a:lnTo>
                    <a:pt x="330" y="54"/>
                  </a:lnTo>
                  <a:lnTo>
                    <a:pt x="334" y="54"/>
                  </a:lnTo>
                  <a:lnTo>
                    <a:pt x="334" y="56"/>
                  </a:lnTo>
                  <a:lnTo>
                    <a:pt x="330" y="56"/>
                  </a:lnTo>
                  <a:lnTo>
                    <a:pt x="330" y="56"/>
                  </a:lnTo>
                  <a:lnTo>
                    <a:pt x="330" y="56"/>
                  </a:lnTo>
                  <a:close/>
                  <a:moveTo>
                    <a:pt x="334" y="60"/>
                  </a:moveTo>
                  <a:lnTo>
                    <a:pt x="330" y="56"/>
                  </a:lnTo>
                  <a:lnTo>
                    <a:pt x="334" y="56"/>
                  </a:lnTo>
                  <a:lnTo>
                    <a:pt x="334" y="60"/>
                  </a:lnTo>
                  <a:lnTo>
                    <a:pt x="334" y="60"/>
                  </a:lnTo>
                  <a:lnTo>
                    <a:pt x="334" y="60"/>
                  </a:lnTo>
                  <a:close/>
                  <a:moveTo>
                    <a:pt x="338" y="76"/>
                  </a:moveTo>
                  <a:lnTo>
                    <a:pt x="342" y="76"/>
                  </a:lnTo>
                  <a:lnTo>
                    <a:pt x="338" y="76"/>
                  </a:lnTo>
                  <a:lnTo>
                    <a:pt x="338" y="76"/>
                  </a:lnTo>
                  <a:lnTo>
                    <a:pt x="338" y="76"/>
                  </a:lnTo>
                  <a:close/>
                  <a:moveTo>
                    <a:pt x="334" y="80"/>
                  </a:moveTo>
                  <a:lnTo>
                    <a:pt x="334" y="76"/>
                  </a:lnTo>
                  <a:lnTo>
                    <a:pt x="338" y="76"/>
                  </a:lnTo>
                  <a:lnTo>
                    <a:pt x="338" y="80"/>
                  </a:lnTo>
                  <a:lnTo>
                    <a:pt x="338" y="76"/>
                  </a:lnTo>
                  <a:lnTo>
                    <a:pt x="338" y="80"/>
                  </a:lnTo>
                  <a:lnTo>
                    <a:pt x="334" y="80"/>
                  </a:lnTo>
                  <a:lnTo>
                    <a:pt x="334" y="80"/>
                  </a:lnTo>
                  <a:lnTo>
                    <a:pt x="334" y="80"/>
                  </a:lnTo>
                  <a:close/>
                  <a:moveTo>
                    <a:pt x="334" y="86"/>
                  </a:moveTo>
                  <a:lnTo>
                    <a:pt x="334" y="84"/>
                  </a:lnTo>
                  <a:lnTo>
                    <a:pt x="338" y="84"/>
                  </a:lnTo>
                  <a:lnTo>
                    <a:pt x="338" y="86"/>
                  </a:lnTo>
                  <a:lnTo>
                    <a:pt x="334" y="86"/>
                  </a:lnTo>
                  <a:lnTo>
                    <a:pt x="334" y="86"/>
                  </a:lnTo>
                  <a:lnTo>
                    <a:pt x="334" y="86"/>
                  </a:lnTo>
                  <a:close/>
                  <a:moveTo>
                    <a:pt x="334" y="90"/>
                  </a:moveTo>
                  <a:lnTo>
                    <a:pt x="330" y="90"/>
                  </a:lnTo>
                  <a:lnTo>
                    <a:pt x="330" y="86"/>
                  </a:lnTo>
                  <a:lnTo>
                    <a:pt x="334" y="86"/>
                  </a:lnTo>
                  <a:lnTo>
                    <a:pt x="334" y="84"/>
                  </a:lnTo>
                  <a:lnTo>
                    <a:pt x="334" y="86"/>
                  </a:lnTo>
                  <a:lnTo>
                    <a:pt x="334" y="90"/>
                  </a:lnTo>
                  <a:lnTo>
                    <a:pt x="334" y="90"/>
                  </a:lnTo>
                  <a:lnTo>
                    <a:pt x="334" y="90"/>
                  </a:lnTo>
                  <a:close/>
                  <a:moveTo>
                    <a:pt x="338" y="90"/>
                  </a:moveTo>
                  <a:lnTo>
                    <a:pt x="334" y="90"/>
                  </a:lnTo>
                  <a:lnTo>
                    <a:pt x="338" y="90"/>
                  </a:lnTo>
                  <a:lnTo>
                    <a:pt x="338" y="86"/>
                  </a:lnTo>
                  <a:lnTo>
                    <a:pt x="342" y="86"/>
                  </a:lnTo>
                  <a:lnTo>
                    <a:pt x="346" y="86"/>
                  </a:lnTo>
                  <a:lnTo>
                    <a:pt x="346" y="90"/>
                  </a:lnTo>
                  <a:lnTo>
                    <a:pt x="342" y="90"/>
                  </a:lnTo>
                  <a:lnTo>
                    <a:pt x="342" y="94"/>
                  </a:lnTo>
                  <a:lnTo>
                    <a:pt x="338" y="94"/>
                  </a:lnTo>
                  <a:lnTo>
                    <a:pt x="338" y="90"/>
                  </a:lnTo>
                  <a:lnTo>
                    <a:pt x="338" y="90"/>
                  </a:lnTo>
                  <a:lnTo>
                    <a:pt x="338" y="90"/>
                  </a:lnTo>
                  <a:close/>
                  <a:moveTo>
                    <a:pt x="330" y="94"/>
                  </a:moveTo>
                  <a:lnTo>
                    <a:pt x="330" y="90"/>
                  </a:lnTo>
                  <a:lnTo>
                    <a:pt x="334" y="90"/>
                  </a:lnTo>
                  <a:lnTo>
                    <a:pt x="334" y="94"/>
                  </a:lnTo>
                  <a:lnTo>
                    <a:pt x="330" y="94"/>
                  </a:lnTo>
                  <a:lnTo>
                    <a:pt x="330" y="94"/>
                  </a:lnTo>
                  <a:lnTo>
                    <a:pt x="330" y="94"/>
                  </a:lnTo>
                  <a:close/>
                  <a:moveTo>
                    <a:pt x="342" y="90"/>
                  </a:moveTo>
                  <a:lnTo>
                    <a:pt x="346" y="90"/>
                  </a:lnTo>
                  <a:lnTo>
                    <a:pt x="350" y="90"/>
                  </a:lnTo>
                  <a:lnTo>
                    <a:pt x="350" y="94"/>
                  </a:lnTo>
                  <a:lnTo>
                    <a:pt x="346" y="94"/>
                  </a:lnTo>
                  <a:lnTo>
                    <a:pt x="342" y="94"/>
                  </a:lnTo>
                  <a:lnTo>
                    <a:pt x="342" y="90"/>
                  </a:lnTo>
                  <a:lnTo>
                    <a:pt x="342" y="90"/>
                  </a:lnTo>
                  <a:lnTo>
                    <a:pt x="342" y="90"/>
                  </a:lnTo>
                  <a:close/>
                  <a:moveTo>
                    <a:pt x="328" y="90"/>
                  </a:moveTo>
                  <a:lnTo>
                    <a:pt x="330" y="90"/>
                  </a:lnTo>
                  <a:lnTo>
                    <a:pt x="328" y="90"/>
                  </a:lnTo>
                  <a:lnTo>
                    <a:pt x="328" y="94"/>
                  </a:lnTo>
                  <a:lnTo>
                    <a:pt x="328" y="90"/>
                  </a:lnTo>
                  <a:lnTo>
                    <a:pt x="328" y="90"/>
                  </a:lnTo>
                  <a:lnTo>
                    <a:pt x="328" y="90"/>
                  </a:lnTo>
                  <a:close/>
                  <a:moveTo>
                    <a:pt x="328" y="98"/>
                  </a:moveTo>
                  <a:lnTo>
                    <a:pt x="324" y="98"/>
                  </a:lnTo>
                  <a:lnTo>
                    <a:pt x="324" y="94"/>
                  </a:lnTo>
                  <a:lnTo>
                    <a:pt x="328" y="94"/>
                  </a:lnTo>
                  <a:lnTo>
                    <a:pt x="330" y="94"/>
                  </a:lnTo>
                  <a:lnTo>
                    <a:pt x="328" y="94"/>
                  </a:lnTo>
                  <a:lnTo>
                    <a:pt x="328" y="98"/>
                  </a:lnTo>
                  <a:lnTo>
                    <a:pt x="328" y="98"/>
                  </a:lnTo>
                  <a:lnTo>
                    <a:pt x="328" y="98"/>
                  </a:lnTo>
                  <a:close/>
                  <a:moveTo>
                    <a:pt x="320" y="102"/>
                  </a:moveTo>
                  <a:lnTo>
                    <a:pt x="320" y="98"/>
                  </a:lnTo>
                  <a:lnTo>
                    <a:pt x="324" y="98"/>
                  </a:lnTo>
                  <a:lnTo>
                    <a:pt x="324" y="94"/>
                  </a:lnTo>
                  <a:lnTo>
                    <a:pt x="324" y="98"/>
                  </a:lnTo>
                  <a:lnTo>
                    <a:pt x="320" y="102"/>
                  </a:lnTo>
                  <a:lnTo>
                    <a:pt x="320" y="102"/>
                  </a:lnTo>
                  <a:lnTo>
                    <a:pt x="320" y="102"/>
                  </a:lnTo>
                  <a:close/>
                  <a:moveTo>
                    <a:pt x="324" y="102"/>
                  </a:moveTo>
                  <a:lnTo>
                    <a:pt x="324" y="98"/>
                  </a:lnTo>
                  <a:lnTo>
                    <a:pt x="328" y="98"/>
                  </a:lnTo>
                  <a:lnTo>
                    <a:pt x="324" y="98"/>
                  </a:lnTo>
                  <a:lnTo>
                    <a:pt x="324" y="102"/>
                  </a:lnTo>
                  <a:lnTo>
                    <a:pt x="324" y="102"/>
                  </a:lnTo>
                  <a:lnTo>
                    <a:pt x="324" y="102"/>
                  </a:lnTo>
                  <a:close/>
                  <a:moveTo>
                    <a:pt x="328" y="102"/>
                  </a:moveTo>
                  <a:lnTo>
                    <a:pt x="328" y="98"/>
                  </a:lnTo>
                  <a:lnTo>
                    <a:pt x="328" y="102"/>
                  </a:lnTo>
                  <a:lnTo>
                    <a:pt x="328" y="102"/>
                  </a:lnTo>
                  <a:lnTo>
                    <a:pt x="328" y="102"/>
                  </a:lnTo>
                  <a:close/>
                  <a:moveTo>
                    <a:pt x="324" y="102"/>
                  </a:moveTo>
                  <a:lnTo>
                    <a:pt x="324" y="98"/>
                  </a:lnTo>
                  <a:lnTo>
                    <a:pt x="328" y="98"/>
                  </a:lnTo>
                  <a:lnTo>
                    <a:pt x="328" y="102"/>
                  </a:lnTo>
                  <a:lnTo>
                    <a:pt x="324" y="102"/>
                  </a:lnTo>
                  <a:lnTo>
                    <a:pt x="324" y="102"/>
                  </a:lnTo>
                  <a:lnTo>
                    <a:pt x="324" y="102"/>
                  </a:lnTo>
                  <a:close/>
                  <a:moveTo>
                    <a:pt x="324" y="110"/>
                  </a:moveTo>
                  <a:lnTo>
                    <a:pt x="324" y="106"/>
                  </a:lnTo>
                  <a:lnTo>
                    <a:pt x="328" y="102"/>
                  </a:lnTo>
                  <a:lnTo>
                    <a:pt x="328" y="106"/>
                  </a:lnTo>
                  <a:lnTo>
                    <a:pt x="324" y="106"/>
                  </a:lnTo>
                  <a:lnTo>
                    <a:pt x="324" y="110"/>
                  </a:lnTo>
                  <a:lnTo>
                    <a:pt x="324" y="110"/>
                  </a:lnTo>
                  <a:lnTo>
                    <a:pt x="324" y="110"/>
                  </a:lnTo>
                  <a:close/>
                  <a:moveTo>
                    <a:pt x="320" y="114"/>
                  </a:moveTo>
                  <a:lnTo>
                    <a:pt x="320" y="110"/>
                  </a:lnTo>
                  <a:lnTo>
                    <a:pt x="324" y="110"/>
                  </a:lnTo>
                  <a:lnTo>
                    <a:pt x="324" y="106"/>
                  </a:lnTo>
                  <a:lnTo>
                    <a:pt x="324" y="110"/>
                  </a:lnTo>
                  <a:lnTo>
                    <a:pt x="324" y="114"/>
                  </a:lnTo>
                  <a:lnTo>
                    <a:pt x="320" y="114"/>
                  </a:lnTo>
                  <a:lnTo>
                    <a:pt x="320" y="114"/>
                  </a:lnTo>
                  <a:lnTo>
                    <a:pt x="320" y="114"/>
                  </a:lnTo>
                  <a:close/>
                  <a:moveTo>
                    <a:pt x="328" y="106"/>
                  </a:moveTo>
                  <a:lnTo>
                    <a:pt x="328" y="110"/>
                  </a:lnTo>
                  <a:lnTo>
                    <a:pt x="324" y="110"/>
                  </a:lnTo>
                  <a:lnTo>
                    <a:pt x="324" y="114"/>
                  </a:lnTo>
                  <a:lnTo>
                    <a:pt x="324" y="110"/>
                  </a:lnTo>
                  <a:lnTo>
                    <a:pt x="324" y="106"/>
                  </a:lnTo>
                  <a:lnTo>
                    <a:pt x="328" y="106"/>
                  </a:lnTo>
                  <a:lnTo>
                    <a:pt x="328" y="106"/>
                  </a:lnTo>
                  <a:lnTo>
                    <a:pt x="328" y="106"/>
                  </a:lnTo>
                  <a:close/>
                  <a:moveTo>
                    <a:pt x="386" y="110"/>
                  </a:moveTo>
                  <a:lnTo>
                    <a:pt x="390" y="110"/>
                  </a:lnTo>
                  <a:lnTo>
                    <a:pt x="386" y="110"/>
                  </a:lnTo>
                  <a:lnTo>
                    <a:pt x="386" y="110"/>
                  </a:lnTo>
                  <a:lnTo>
                    <a:pt x="386" y="110"/>
                  </a:lnTo>
                  <a:close/>
                  <a:moveTo>
                    <a:pt x="364" y="114"/>
                  </a:moveTo>
                  <a:lnTo>
                    <a:pt x="360" y="114"/>
                  </a:lnTo>
                  <a:lnTo>
                    <a:pt x="360" y="110"/>
                  </a:lnTo>
                  <a:lnTo>
                    <a:pt x="364" y="110"/>
                  </a:lnTo>
                  <a:lnTo>
                    <a:pt x="364" y="114"/>
                  </a:lnTo>
                  <a:lnTo>
                    <a:pt x="364" y="114"/>
                  </a:lnTo>
                  <a:lnTo>
                    <a:pt x="364" y="114"/>
                  </a:lnTo>
                  <a:close/>
                  <a:moveTo>
                    <a:pt x="402" y="116"/>
                  </a:moveTo>
                  <a:lnTo>
                    <a:pt x="402" y="114"/>
                  </a:lnTo>
                  <a:lnTo>
                    <a:pt x="402" y="116"/>
                  </a:lnTo>
                  <a:lnTo>
                    <a:pt x="402" y="116"/>
                  </a:lnTo>
                  <a:lnTo>
                    <a:pt x="402" y="116"/>
                  </a:lnTo>
                  <a:close/>
                  <a:moveTo>
                    <a:pt x="410" y="116"/>
                  </a:moveTo>
                  <a:lnTo>
                    <a:pt x="410" y="114"/>
                  </a:lnTo>
                  <a:lnTo>
                    <a:pt x="414" y="114"/>
                  </a:lnTo>
                  <a:lnTo>
                    <a:pt x="414" y="116"/>
                  </a:lnTo>
                  <a:lnTo>
                    <a:pt x="410" y="116"/>
                  </a:lnTo>
                  <a:lnTo>
                    <a:pt x="410" y="116"/>
                  </a:lnTo>
                  <a:lnTo>
                    <a:pt x="410" y="116"/>
                  </a:lnTo>
                  <a:close/>
                  <a:moveTo>
                    <a:pt x="304" y="116"/>
                  </a:moveTo>
                  <a:lnTo>
                    <a:pt x="308" y="116"/>
                  </a:lnTo>
                  <a:lnTo>
                    <a:pt x="304" y="116"/>
                  </a:lnTo>
                  <a:lnTo>
                    <a:pt x="304" y="116"/>
                  </a:lnTo>
                  <a:lnTo>
                    <a:pt x="304" y="116"/>
                  </a:lnTo>
                  <a:close/>
                  <a:moveTo>
                    <a:pt x="308" y="120"/>
                  </a:moveTo>
                  <a:lnTo>
                    <a:pt x="308" y="116"/>
                  </a:lnTo>
                  <a:lnTo>
                    <a:pt x="312" y="116"/>
                  </a:lnTo>
                  <a:lnTo>
                    <a:pt x="312" y="120"/>
                  </a:lnTo>
                  <a:lnTo>
                    <a:pt x="308" y="120"/>
                  </a:lnTo>
                  <a:lnTo>
                    <a:pt x="308" y="120"/>
                  </a:lnTo>
                  <a:lnTo>
                    <a:pt x="308" y="120"/>
                  </a:lnTo>
                  <a:close/>
                  <a:moveTo>
                    <a:pt x="414" y="120"/>
                  </a:moveTo>
                  <a:lnTo>
                    <a:pt x="416" y="120"/>
                  </a:lnTo>
                  <a:lnTo>
                    <a:pt x="414" y="120"/>
                  </a:lnTo>
                  <a:lnTo>
                    <a:pt x="414" y="120"/>
                  </a:lnTo>
                  <a:lnTo>
                    <a:pt x="414" y="120"/>
                  </a:lnTo>
                  <a:close/>
                  <a:moveTo>
                    <a:pt x="354" y="124"/>
                  </a:moveTo>
                  <a:lnTo>
                    <a:pt x="354" y="120"/>
                  </a:lnTo>
                  <a:lnTo>
                    <a:pt x="354" y="124"/>
                  </a:lnTo>
                  <a:lnTo>
                    <a:pt x="354" y="124"/>
                  </a:lnTo>
                  <a:lnTo>
                    <a:pt x="354" y="124"/>
                  </a:lnTo>
                  <a:close/>
                  <a:moveTo>
                    <a:pt x="354" y="124"/>
                  </a:moveTo>
                  <a:lnTo>
                    <a:pt x="350" y="124"/>
                  </a:lnTo>
                  <a:lnTo>
                    <a:pt x="354" y="124"/>
                  </a:lnTo>
                  <a:lnTo>
                    <a:pt x="354" y="120"/>
                  </a:lnTo>
                  <a:lnTo>
                    <a:pt x="354" y="124"/>
                  </a:lnTo>
                  <a:lnTo>
                    <a:pt x="354" y="124"/>
                  </a:lnTo>
                  <a:lnTo>
                    <a:pt x="354" y="124"/>
                  </a:lnTo>
                  <a:close/>
                  <a:moveTo>
                    <a:pt x="328" y="128"/>
                  </a:moveTo>
                  <a:lnTo>
                    <a:pt x="328" y="124"/>
                  </a:lnTo>
                  <a:lnTo>
                    <a:pt x="328" y="128"/>
                  </a:lnTo>
                  <a:lnTo>
                    <a:pt x="324" y="128"/>
                  </a:lnTo>
                  <a:lnTo>
                    <a:pt x="324" y="124"/>
                  </a:lnTo>
                  <a:lnTo>
                    <a:pt x="328" y="124"/>
                  </a:lnTo>
                  <a:lnTo>
                    <a:pt x="328" y="128"/>
                  </a:lnTo>
                  <a:lnTo>
                    <a:pt x="328" y="128"/>
                  </a:lnTo>
                  <a:lnTo>
                    <a:pt x="328" y="128"/>
                  </a:lnTo>
                  <a:close/>
                  <a:moveTo>
                    <a:pt x="416" y="146"/>
                  </a:moveTo>
                  <a:lnTo>
                    <a:pt x="416" y="142"/>
                  </a:lnTo>
                  <a:lnTo>
                    <a:pt x="416" y="140"/>
                  </a:lnTo>
                  <a:lnTo>
                    <a:pt x="416" y="142"/>
                  </a:lnTo>
                  <a:lnTo>
                    <a:pt x="416" y="146"/>
                  </a:lnTo>
                  <a:lnTo>
                    <a:pt x="416" y="146"/>
                  </a:lnTo>
                  <a:lnTo>
                    <a:pt x="416" y="146"/>
                  </a:lnTo>
                  <a:close/>
                  <a:moveTo>
                    <a:pt x="498" y="318"/>
                  </a:moveTo>
                  <a:lnTo>
                    <a:pt x="498" y="314"/>
                  </a:lnTo>
                  <a:lnTo>
                    <a:pt x="502" y="314"/>
                  </a:lnTo>
                  <a:lnTo>
                    <a:pt x="498" y="314"/>
                  </a:lnTo>
                  <a:lnTo>
                    <a:pt x="498" y="318"/>
                  </a:lnTo>
                  <a:lnTo>
                    <a:pt x="498" y="318"/>
                  </a:lnTo>
                  <a:lnTo>
                    <a:pt x="498" y="318"/>
                  </a:lnTo>
                  <a:close/>
                  <a:moveTo>
                    <a:pt x="494" y="326"/>
                  </a:moveTo>
                  <a:lnTo>
                    <a:pt x="494" y="322"/>
                  </a:lnTo>
                  <a:lnTo>
                    <a:pt x="494" y="326"/>
                  </a:lnTo>
                  <a:lnTo>
                    <a:pt x="494" y="326"/>
                  </a:lnTo>
                  <a:lnTo>
                    <a:pt x="494" y="326"/>
                  </a:lnTo>
                  <a:close/>
                  <a:moveTo>
                    <a:pt x="360" y="552"/>
                  </a:moveTo>
                  <a:lnTo>
                    <a:pt x="358" y="552"/>
                  </a:lnTo>
                  <a:lnTo>
                    <a:pt x="358" y="550"/>
                  </a:lnTo>
                  <a:lnTo>
                    <a:pt x="360" y="546"/>
                  </a:lnTo>
                  <a:lnTo>
                    <a:pt x="360" y="550"/>
                  </a:lnTo>
                  <a:lnTo>
                    <a:pt x="360" y="552"/>
                  </a:lnTo>
                  <a:lnTo>
                    <a:pt x="360" y="552"/>
                  </a:lnTo>
                  <a:lnTo>
                    <a:pt x="360" y="552"/>
                  </a:lnTo>
                  <a:close/>
                  <a:moveTo>
                    <a:pt x="360" y="578"/>
                  </a:moveTo>
                  <a:lnTo>
                    <a:pt x="360" y="574"/>
                  </a:lnTo>
                  <a:lnTo>
                    <a:pt x="360" y="570"/>
                  </a:lnTo>
                  <a:lnTo>
                    <a:pt x="360" y="566"/>
                  </a:lnTo>
                  <a:lnTo>
                    <a:pt x="360" y="570"/>
                  </a:lnTo>
                  <a:lnTo>
                    <a:pt x="360" y="574"/>
                  </a:lnTo>
                  <a:lnTo>
                    <a:pt x="360" y="578"/>
                  </a:lnTo>
                  <a:lnTo>
                    <a:pt x="360" y="578"/>
                  </a:lnTo>
                  <a:lnTo>
                    <a:pt x="360" y="578"/>
                  </a:lnTo>
                  <a:close/>
                  <a:moveTo>
                    <a:pt x="312" y="116"/>
                  </a:moveTo>
                  <a:lnTo>
                    <a:pt x="312" y="114"/>
                  </a:lnTo>
                  <a:lnTo>
                    <a:pt x="316" y="114"/>
                  </a:lnTo>
                  <a:lnTo>
                    <a:pt x="316" y="110"/>
                  </a:lnTo>
                  <a:lnTo>
                    <a:pt x="316" y="106"/>
                  </a:lnTo>
                  <a:lnTo>
                    <a:pt x="316" y="102"/>
                  </a:lnTo>
                  <a:lnTo>
                    <a:pt x="320" y="102"/>
                  </a:lnTo>
                  <a:lnTo>
                    <a:pt x="324" y="102"/>
                  </a:lnTo>
                  <a:lnTo>
                    <a:pt x="324" y="106"/>
                  </a:lnTo>
                  <a:lnTo>
                    <a:pt x="324" y="110"/>
                  </a:lnTo>
                  <a:lnTo>
                    <a:pt x="320" y="110"/>
                  </a:lnTo>
                  <a:lnTo>
                    <a:pt x="320" y="114"/>
                  </a:lnTo>
                  <a:lnTo>
                    <a:pt x="316" y="114"/>
                  </a:lnTo>
                  <a:lnTo>
                    <a:pt x="316" y="116"/>
                  </a:lnTo>
                  <a:lnTo>
                    <a:pt x="312" y="116"/>
                  </a:lnTo>
                  <a:lnTo>
                    <a:pt x="312" y="116"/>
                  </a:lnTo>
                  <a:lnTo>
                    <a:pt x="312" y="116"/>
                  </a:lnTo>
                  <a:close/>
                  <a:moveTo>
                    <a:pt x="420" y="494"/>
                  </a:moveTo>
                  <a:lnTo>
                    <a:pt x="424" y="494"/>
                  </a:lnTo>
                  <a:lnTo>
                    <a:pt x="420" y="494"/>
                  </a:lnTo>
                  <a:lnTo>
                    <a:pt x="420" y="494"/>
                  </a:lnTo>
                  <a:lnTo>
                    <a:pt x="420" y="494"/>
                  </a:lnTo>
                  <a:close/>
                  <a:moveTo>
                    <a:pt x="406" y="508"/>
                  </a:moveTo>
                  <a:lnTo>
                    <a:pt x="406" y="504"/>
                  </a:lnTo>
                  <a:lnTo>
                    <a:pt x="406" y="508"/>
                  </a:lnTo>
                  <a:lnTo>
                    <a:pt x="406" y="508"/>
                  </a:lnTo>
                  <a:lnTo>
                    <a:pt x="406" y="50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02" name="Freeform 181">
              <a:extLst>
                <a:ext uri="{FF2B5EF4-FFF2-40B4-BE49-F238E27FC236}">
                  <a16:creationId xmlns:a16="http://schemas.microsoft.com/office/drawing/2014/main" id="{881E5AB9-A24A-373A-44D3-9079610D14E5}"/>
                </a:ext>
              </a:extLst>
            </p:cNvPr>
            <p:cNvSpPr>
              <a:spLocks noEditPoints="1"/>
            </p:cNvSpPr>
            <p:nvPr/>
          </p:nvSpPr>
          <p:spPr bwMode="auto">
            <a:xfrm>
              <a:off x="2619375" y="4219643"/>
              <a:ext cx="273050" cy="454025"/>
            </a:xfrm>
            <a:custGeom>
              <a:avLst/>
              <a:gdLst>
                <a:gd name="T0" fmla="*/ 68 w 172"/>
                <a:gd name="T1" fmla="*/ 30 h 286"/>
                <a:gd name="T2" fmla="*/ 82 w 172"/>
                <a:gd name="T3" fmla="*/ 22 h 286"/>
                <a:gd name="T4" fmla="*/ 98 w 172"/>
                <a:gd name="T5" fmla="*/ 8 h 286"/>
                <a:gd name="T6" fmla="*/ 104 w 172"/>
                <a:gd name="T7" fmla="*/ 0 h 286"/>
                <a:gd name="T8" fmla="*/ 104 w 172"/>
                <a:gd name="T9" fmla="*/ 12 h 286"/>
                <a:gd name="T10" fmla="*/ 94 w 172"/>
                <a:gd name="T11" fmla="*/ 26 h 286"/>
                <a:gd name="T12" fmla="*/ 86 w 172"/>
                <a:gd name="T13" fmla="*/ 44 h 286"/>
                <a:gd name="T14" fmla="*/ 86 w 172"/>
                <a:gd name="T15" fmla="*/ 60 h 286"/>
                <a:gd name="T16" fmla="*/ 98 w 172"/>
                <a:gd name="T17" fmla="*/ 74 h 286"/>
                <a:gd name="T18" fmla="*/ 98 w 172"/>
                <a:gd name="T19" fmla="*/ 90 h 286"/>
                <a:gd name="T20" fmla="*/ 112 w 172"/>
                <a:gd name="T21" fmla="*/ 96 h 286"/>
                <a:gd name="T22" fmla="*/ 128 w 172"/>
                <a:gd name="T23" fmla="*/ 96 h 286"/>
                <a:gd name="T24" fmla="*/ 142 w 172"/>
                <a:gd name="T25" fmla="*/ 108 h 286"/>
                <a:gd name="T26" fmla="*/ 164 w 172"/>
                <a:gd name="T27" fmla="*/ 108 h 286"/>
                <a:gd name="T28" fmla="*/ 160 w 172"/>
                <a:gd name="T29" fmla="*/ 130 h 286"/>
                <a:gd name="T30" fmla="*/ 164 w 172"/>
                <a:gd name="T31" fmla="*/ 150 h 286"/>
                <a:gd name="T32" fmla="*/ 160 w 172"/>
                <a:gd name="T33" fmla="*/ 164 h 286"/>
                <a:gd name="T34" fmla="*/ 172 w 172"/>
                <a:gd name="T35" fmla="*/ 186 h 286"/>
                <a:gd name="T36" fmla="*/ 168 w 172"/>
                <a:gd name="T37" fmla="*/ 186 h 286"/>
                <a:gd name="T38" fmla="*/ 158 w 172"/>
                <a:gd name="T39" fmla="*/ 182 h 286"/>
                <a:gd name="T40" fmla="*/ 154 w 172"/>
                <a:gd name="T41" fmla="*/ 186 h 286"/>
                <a:gd name="T42" fmla="*/ 132 w 172"/>
                <a:gd name="T43" fmla="*/ 198 h 286"/>
                <a:gd name="T44" fmla="*/ 138 w 172"/>
                <a:gd name="T45" fmla="*/ 202 h 286"/>
                <a:gd name="T46" fmla="*/ 128 w 172"/>
                <a:gd name="T47" fmla="*/ 216 h 286"/>
                <a:gd name="T48" fmla="*/ 138 w 172"/>
                <a:gd name="T49" fmla="*/ 232 h 286"/>
                <a:gd name="T50" fmla="*/ 134 w 172"/>
                <a:gd name="T51" fmla="*/ 246 h 286"/>
                <a:gd name="T52" fmla="*/ 128 w 172"/>
                <a:gd name="T53" fmla="*/ 286 h 286"/>
                <a:gd name="T54" fmla="*/ 128 w 172"/>
                <a:gd name="T55" fmla="*/ 260 h 286"/>
                <a:gd name="T56" fmla="*/ 112 w 172"/>
                <a:gd name="T57" fmla="*/ 254 h 286"/>
                <a:gd name="T58" fmla="*/ 98 w 172"/>
                <a:gd name="T59" fmla="*/ 258 h 286"/>
                <a:gd name="T60" fmla="*/ 86 w 172"/>
                <a:gd name="T61" fmla="*/ 254 h 286"/>
                <a:gd name="T62" fmla="*/ 78 w 172"/>
                <a:gd name="T63" fmla="*/ 246 h 286"/>
                <a:gd name="T64" fmla="*/ 68 w 172"/>
                <a:gd name="T65" fmla="*/ 228 h 286"/>
                <a:gd name="T66" fmla="*/ 60 w 172"/>
                <a:gd name="T67" fmla="*/ 216 h 286"/>
                <a:gd name="T68" fmla="*/ 46 w 172"/>
                <a:gd name="T69" fmla="*/ 208 h 286"/>
                <a:gd name="T70" fmla="*/ 22 w 172"/>
                <a:gd name="T71" fmla="*/ 208 h 286"/>
                <a:gd name="T72" fmla="*/ 12 w 172"/>
                <a:gd name="T73" fmla="*/ 198 h 286"/>
                <a:gd name="T74" fmla="*/ 0 w 172"/>
                <a:gd name="T75" fmla="*/ 182 h 286"/>
                <a:gd name="T76" fmla="*/ 8 w 172"/>
                <a:gd name="T77" fmla="*/ 176 h 286"/>
                <a:gd name="T78" fmla="*/ 16 w 172"/>
                <a:gd name="T79" fmla="*/ 168 h 286"/>
                <a:gd name="T80" fmla="*/ 22 w 172"/>
                <a:gd name="T81" fmla="*/ 160 h 286"/>
                <a:gd name="T82" fmla="*/ 26 w 172"/>
                <a:gd name="T83" fmla="*/ 146 h 286"/>
                <a:gd name="T84" fmla="*/ 22 w 172"/>
                <a:gd name="T85" fmla="*/ 142 h 286"/>
                <a:gd name="T86" fmla="*/ 22 w 172"/>
                <a:gd name="T87" fmla="*/ 126 h 286"/>
                <a:gd name="T88" fmla="*/ 22 w 172"/>
                <a:gd name="T89" fmla="*/ 112 h 286"/>
                <a:gd name="T90" fmla="*/ 18 w 172"/>
                <a:gd name="T91" fmla="*/ 94 h 286"/>
                <a:gd name="T92" fmla="*/ 26 w 172"/>
                <a:gd name="T93" fmla="*/ 82 h 286"/>
                <a:gd name="T94" fmla="*/ 22 w 172"/>
                <a:gd name="T95" fmla="*/ 68 h 286"/>
                <a:gd name="T96" fmla="*/ 34 w 172"/>
                <a:gd name="T97" fmla="*/ 74 h 286"/>
                <a:gd name="T98" fmla="*/ 38 w 172"/>
                <a:gd name="T99" fmla="*/ 60 h 286"/>
                <a:gd name="T100" fmla="*/ 48 w 172"/>
                <a:gd name="T101" fmla="*/ 44 h 286"/>
                <a:gd name="T102" fmla="*/ 52 w 172"/>
                <a:gd name="T103" fmla="*/ 34 h 286"/>
                <a:gd name="T104" fmla="*/ 60 w 172"/>
                <a:gd name="T105" fmla="*/ 26 h 286"/>
                <a:gd name="T106" fmla="*/ 22 w 172"/>
                <a:gd name="T107" fmla="*/ 142 h 286"/>
                <a:gd name="T108" fmla="*/ 16 w 172"/>
                <a:gd name="T109" fmla="*/ 17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286">
                  <a:moveTo>
                    <a:pt x="60" y="22"/>
                  </a:moveTo>
                  <a:lnTo>
                    <a:pt x="64" y="26"/>
                  </a:lnTo>
                  <a:lnTo>
                    <a:pt x="68" y="26"/>
                  </a:lnTo>
                  <a:lnTo>
                    <a:pt x="64" y="26"/>
                  </a:lnTo>
                  <a:lnTo>
                    <a:pt x="64" y="30"/>
                  </a:lnTo>
                  <a:lnTo>
                    <a:pt x="68" y="30"/>
                  </a:lnTo>
                  <a:lnTo>
                    <a:pt x="68" y="26"/>
                  </a:lnTo>
                  <a:lnTo>
                    <a:pt x="68" y="22"/>
                  </a:lnTo>
                  <a:lnTo>
                    <a:pt x="72" y="18"/>
                  </a:lnTo>
                  <a:lnTo>
                    <a:pt x="74" y="22"/>
                  </a:lnTo>
                  <a:lnTo>
                    <a:pt x="78" y="22"/>
                  </a:lnTo>
                  <a:lnTo>
                    <a:pt x="82" y="22"/>
                  </a:lnTo>
                  <a:lnTo>
                    <a:pt x="82" y="18"/>
                  </a:lnTo>
                  <a:lnTo>
                    <a:pt x="86" y="18"/>
                  </a:lnTo>
                  <a:lnTo>
                    <a:pt x="90" y="14"/>
                  </a:lnTo>
                  <a:lnTo>
                    <a:pt x="94" y="12"/>
                  </a:lnTo>
                  <a:lnTo>
                    <a:pt x="98" y="12"/>
                  </a:lnTo>
                  <a:lnTo>
                    <a:pt x="98" y="8"/>
                  </a:lnTo>
                  <a:lnTo>
                    <a:pt x="98" y="4"/>
                  </a:lnTo>
                  <a:lnTo>
                    <a:pt x="102" y="4"/>
                  </a:lnTo>
                  <a:lnTo>
                    <a:pt x="102" y="8"/>
                  </a:lnTo>
                  <a:lnTo>
                    <a:pt x="102" y="4"/>
                  </a:lnTo>
                  <a:lnTo>
                    <a:pt x="104" y="4"/>
                  </a:lnTo>
                  <a:lnTo>
                    <a:pt x="104" y="0"/>
                  </a:lnTo>
                  <a:lnTo>
                    <a:pt x="108" y="0"/>
                  </a:lnTo>
                  <a:lnTo>
                    <a:pt x="112" y="4"/>
                  </a:lnTo>
                  <a:lnTo>
                    <a:pt x="112" y="8"/>
                  </a:lnTo>
                  <a:lnTo>
                    <a:pt x="112" y="12"/>
                  </a:lnTo>
                  <a:lnTo>
                    <a:pt x="108" y="12"/>
                  </a:lnTo>
                  <a:lnTo>
                    <a:pt x="104" y="12"/>
                  </a:lnTo>
                  <a:lnTo>
                    <a:pt x="104" y="14"/>
                  </a:lnTo>
                  <a:lnTo>
                    <a:pt x="102" y="14"/>
                  </a:lnTo>
                  <a:lnTo>
                    <a:pt x="98" y="18"/>
                  </a:lnTo>
                  <a:lnTo>
                    <a:pt x="98" y="22"/>
                  </a:lnTo>
                  <a:lnTo>
                    <a:pt x="94" y="22"/>
                  </a:lnTo>
                  <a:lnTo>
                    <a:pt x="94" y="26"/>
                  </a:lnTo>
                  <a:lnTo>
                    <a:pt x="90" y="26"/>
                  </a:lnTo>
                  <a:lnTo>
                    <a:pt x="90" y="30"/>
                  </a:lnTo>
                  <a:lnTo>
                    <a:pt x="90" y="34"/>
                  </a:lnTo>
                  <a:lnTo>
                    <a:pt x="86" y="38"/>
                  </a:lnTo>
                  <a:lnTo>
                    <a:pt x="86" y="42"/>
                  </a:lnTo>
                  <a:lnTo>
                    <a:pt x="86" y="44"/>
                  </a:lnTo>
                  <a:lnTo>
                    <a:pt x="86" y="48"/>
                  </a:lnTo>
                  <a:lnTo>
                    <a:pt x="86" y="52"/>
                  </a:lnTo>
                  <a:lnTo>
                    <a:pt x="82" y="52"/>
                  </a:lnTo>
                  <a:lnTo>
                    <a:pt x="82" y="56"/>
                  </a:lnTo>
                  <a:lnTo>
                    <a:pt x="86" y="56"/>
                  </a:lnTo>
                  <a:lnTo>
                    <a:pt x="86" y="60"/>
                  </a:lnTo>
                  <a:lnTo>
                    <a:pt x="90" y="60"/>
                  </a:lnTo>
                  <a:lnTo>
                    <a:pt x="90" y="64"/>
                  </a:lnTo>
                  <a:lnTo>
                    <a:pt x="90" y="68"/>
                  </a:lnTo>
                  <a:lnTo>
                    <a:pt x="94" y="70"/>
                  </a:lnTo>
                  <a:lnTo>
                    <a:pt x="94" y="74"/>
                  </a:lnTo>
                  <a:lnTo>
                    <a:pt x="98" y="74"/>
                  </a:lnTo>
                  <a:lnTo>
                    <a:pt x="98" y="78"/>
                  </a:lnTo>
                  <a:lnTo>
                    <a:pt x="94" y="78"/>
                  </a:lnTo>
                  <a:lnTo>
                    <a:pt x="94" y="82"/>
                  </a:lnTo>
                  <a:lnTo>
                    <a:pt x="94" y="86"/>
                  </a:lnTo>
                  <a:lnTo>
                    <a:pt x="94" y="90"/>
                  </a:lnTo>
                  <a:lnTo>
                    <a:pt x="98" y="90"/>
                  </a:lnTo>
                  <a:lnTo>
                    <a:pt x="98" y="94"/>
                  </a:lnTo>
                  <a:lnTo>
                    <a:pt x="102" y="94"/>
                  </a:lnTo>
                  <a:lnTo>
                    <a:pt x="104" y="94"/>
                  </a:lnTo>
                  <a:lnTo>
                    <a:pt x="108" y="94"/>
                  </a:lnTo>
                  <a:lnTo>
                    <a:pt x="112" y="94"/>
                  </a:lnTo>
                  <a:lnTo>
                    <a:pt x="112" y="96"/>
                  </a:lnTo>
                  <a:lnTo>
                    <a:pt x="112" y="94"/>
                  </a:lnTo>
                  <a:lnTo>
                    <a:pt x="116" y="94"/>
                  </a:lnTo>
                  <a:lnTo>
                    <a:pt x="120" y="94"/>
                  </a:lnTo>
                  <a:lnTo>
                    <a:pt x="124" y="94"/>
                  </a:lnTo>
                  <a:lnTo>
                    <a:pt x="124" y="96"/>
                  </a:lnTo>
                  <a:lnTo>
                    <a:pt x="128" y="96"/>
                  </a:lnTo>
                  <a:lnTo>
                    <a:pt x="128" y="94"/>
                  </a:lnTo>
                  <a:lnTo>
                    <a:pt x="128" y="96"/>
                  </a:lnTo>
                  <a:lnTo>
                    <a:pt x="132" y="104"/>
                  </a:lnTo>
                  <a:lnTo>
                    <a:pt x="138" y="108"/>
                  </a:lnTo>
                  <a:lnTo>
                    <a:pt x="138" y="112"/>
                  </a:lnTo>
                  <a:lnTo>
                    <a:pt x="142" y="108"/>
                  </a:lnTo>
                  <a:lnTo>
                    <a:pt x="146" y="108"/>
                  </a:lnTo>
                  <a:lnTo>
                    <a:pt x="150" y="108"/>
                  </a:lnTo>
                  <a:lnTo>
                    <a:pt x="154" y="108"/>
                  </a:lnTo>
                  <a:lnTo>
                    <a:pt x="158" y="108"/>
                  </a:lnTo>
                  <a:lnTo>
                    <a:pt x="160" y="108"/>
                  </a:lnTo>
                  <a:lnTo>
                    <a:pt x="164" y="108"/>
                  </a:lnTo>
                  <a:lnTo>
                    <a:pt x="164" y="112"/>
                  </a:lnTo>
                  <a:lnTo>
                    <a:pt x="160" y="116"/>
                  </a:lnTo>
                  <a:lnTo>
                    <a:pt x="160" y="120"/>
                  </a:lnTo>
                  <a:lnTo>
                    <a:pt x="160" y="124"/>
                  </a:lnTo>
                  <a:lnTo>
                    <a:pt x="160" y="126"/>
                  </a:lnTo>
                  <a:lnTo>
                    <a:pt x="160" y="130"/>
                  </a:lnTo>
                  <a:lnTo>
                    <a:pt x="160" y="134"/>
                  </a:lnTo>
                  <a:lnTo>
                    <a:pt x="158" y="138"/>
                  </a:lnTo>
                  <a:lnTo>
                    <a:pt x="160" y="142"/>
                  </a:lnTo>
                  <a:lnTo>
                    <a:pt x="160" y="146"/>
                  </a:lnTo>
                  <a:lnTo>
                    <a:pt x="160" y="150"/>
                  </a:lnTo>
                  <a:lnTo>
                    <a:pt x="164" y="150"/>
                  </a:lnTo>
                  <a:lnTo>
                    <a:pt x="164" y="152"/>
                  </a:lnTo>
                  <a:lnTo>
                    <a:pt x="164" y="156"/>
                  </a:lnTo>
                  <a:lnTo>
                    <a:pt x="168" y="156"/>
                  </a:lnTo>
                  <a:lnTo>
                    <a:pt x="164" y="156"/>
                  </a:lnTo>
                  <a:lnTo>
                    <a:pt x="164" y="160"/>
                  </a:lnTo>
                  <a:lnTo>
                    <a:pt x="160" y="164"/>
                  </a:lnTo>
                  <a:lnTo>
                    <a:pt x="160" y="168"/>
                  </a:lnTo>
                  <a:lnTo>
                    <a:pt x="164" y="168"/>
                  </a:lnTo>
                  <a:lnTo>
                    <a:pt x="168" y="172"/>
                  </a:lnTo>
                  <a:lnTo>
                    <a:pt x="168" y="176"/>
                  </a:lnTo>
                  <a:lnTo>
                    <a:pt x="168" y="178"/>
                  </a:lnTo>
                  <a:lnTo>
                    <a:pt x="172" y="186"/>
                  </a:lnTo>
                  <a:lnTo>
                    <a:pt x="172" y="190"/>
                  </a:lnTo>
                  <a:lnTo>
                    <a:pt x="172" y="194"/>
                  </a:lnTo>
                  <a:lnTo>
                    <a:pt x="168" y="194"/>
                  </a:lnTo>
                  <a:lnTo>
                    <a:pt x="168" y="190"/>
                  </a:lnTo>
                  <a:lnTo>
                    <a:pt x="172" y="190"/>
                  </a:lnTo>
                  <a:lnTo>
                    <a:pt x="168" y="186"/>
                  </a:lnTo>
                  <a:lnTo>
                    <a:pt x="168" y="182"/>
                  </a:lnTo>
                  <a:lnTo>
                    <a:pt x="168" y="178"/>
                  </a:lnTo>
                  <a:lnTo>
                    <a:pt x="164" y="178"/>
                  </a:lnTo>
                  <a:lnTo>
                    <a:pt x="160" y="178"/>
                  </a:lnTo>
                  <a:lnTo>
                    <a:pt x="160" y="182"/>
                  </a:lnTo>
                  <a:lnTo>
                    <a:pt x="158" y="182"/>
                  </a:lnTo>
                  <a:lnTo>
                    <a:pt x="158" y="186"/>
                  </a:lnTo>
                  <a:lnTo>
                    <a:pt x="158" y="182"/>
                  </a:lnTo>
                  <a:lnTo>
                    <a:pt x="154" y="182"/>
                  </a:lnTo>
                  <a:lnTo>
                    <a:pt x="154" y="178"/>
                  </a:lnTo>
                  <a:lnTo>
                    <a:pt x="154" y="182"/>
                  </a:lnTo>
                  <a:lnTo>
                    <a:pt x="154" y="186"/>
                  </a:lnTo>
                  <a:lnTo>
                    <a:pt x="146" y="186"/>
                  </a:lnTo>
                  <a:lnTo>
                    <a:pt x="142" y="186"/>
                  </a:lnTo>
                  <a:lnTo>
                    <a:pt x="138" y="186"/>
                  </a:lnTo>
                  <a:lnTo>
                    <a:pt x="134" y="182"/>
                  </a:lnTo>
                  <a:lnTo>
                    <a:pt x="132" y="186"/>
                  </a:lnTo>
                  <a:lnTo>
                    <a:pt x="132" y="198"/>
                  </a:lnTo>
                  <a:lnTo>
                    <a:pt x="134" y="198"/>
                  </a:lnTo>
                  <a:lnTo>
                    <a:pt x="138" y="198"/>
                  </a:lnTo>
                  <a:lnTo>
                    <a:pt x="142" y="202"/>
                  </a:lnTo>
                  <a:lnTo>
                    <a:pt x="142" y="206"/>
                  </a:lnTo>
                  <a:lnTo>
                    <a:pt x="138" y="206"/>
                  </a:lnTo>
                  <a:lnTo>
                    <a:pt x="138" y="202"/>
                  </a:lnTo>
                  <a:lnTo>
                    <a:pt x="134" y="202"/>
                  </a:lnTo>
                  <a:lnTo>
                    <a:pt x="132" y="206"/>
                  </a:lnTo>
                  <a:lnTo>
                    <a:pt x="128" y="206"/>
                  </a:lnTo>
                  <a:lnTo>
                    <a:pt x="128" y="208"/>
                  </a:lnTo>
                  <a:lnTo>
                    <a:pt x="128" y="212"/>
                  </a:lnTo>
                  <a:lnTo>
                    <a:pt x="128" y="216"/>
                  </a:lnTo>
                  <a:lnTo>
                    <a:pt x="132" y="220"/>
                  </a:lnTo>
                  <a:lnTo>
                    <a:pt x="132" y="224"/>
                  </a:lnTo>
                  <a:lnTo>
                    <a:pt x="134" y="224"/>
                  </a:lnTo>
                  <a:lnTo>
                    <a:pt x="134" y="228"/>
                  </a:lnTo>
                  <a:lnTo>
                    <a:pt x="134" y="232"/>
                  </a:lnTo>
                  <a:lnTo>
                    <a:pt x="138" y="232"/>
                  </a:lnTo>
                  <a:lnTo>
                    <a:pt x="134" y="232"/>
                  </a:lnTo>
                  <a:lnTo>
                    <a:pt x="138" y="232"/>
                  </a:lnTo>
                  <a:lnTo>
                    <a:pt x="138" y="234"/>
                  </a:lnTo>
                  <a:lnTo>
                    <a:pt x="138" y="238"/>
                  </a:lnTo>
                  <a:lnTo>
                    <a:pt x="134" y="238"/>
                  </a:lnTo>
                  <a:lnTo>
                    <a:pt x="134" y="246"/>
                  </a:lnTo>
                  <a:lnTo>
                    <a:pt x="134" y="254"/>
                  </a:lnTo>
                  <a:lnTo>
                    <a:pt x="134" y="258"/>
                  </a:lnTo>
                  <a:lnTo>
                    <a:pt x="132" y="272"/>
                  </a:lnTo>
                  <a:lnTo>
                    <a:pt x="132" y="278"/>
                  </a:lnTo>
                  <a:lnTo>
                    <a:pt x="132" y="286"/>
                  </a:lnTo>
                  <a:lnTo>
                    <a:pt x="128" y="286"/>
                  </a:lnTo>
                  <a:lnTo>
                    <a:pt x="128" y="282"/>
                  </a:lnTo>
                  <a:lnTo>
                    <a:pt x="124" y="278"/>
                  </a:lnTo>
                  <a:lnTo>
                    <a:pt x="120" y="278"/>
                  </a:lnTo>
                  <a:lnTo>
                    <a:pt x="120" y="274"/>
                  </a:lnTo>
                  <a:lnTo>
                    <a:pt x="124" y="272"/>
                  </a:lnTo>
                  <a:lnTo>
                    <a:pt x="128" y="260"/>
                  </a:lnTo>
                  <a:lnTo>
                    <a:pt x="128" y="258"/>
                  </a:lnTo>
                  <a:lnTo>
                    <a:pt x="124" y="258"/>
                  </a:lnTo>
                  <a:lnTo>
                    <a:pt x="120" y="258"/>
                  </a:lnTo>
                  <a:lnTo>
                    <a:pt x="120" y="254"/>
                  </a:lnTo>
                  <a:lnTo>
                    <a:pt x="116" y="254"/>
                  </a:lnTo>
                  <a:lnTo>
                    <a:pt x="112" y="254"/>
                  </a:lnTo>
                  <a:lnTo>
                    <a:pt x="108" y="254"/>
                  </a:lnTo>
                  <a:lnTo>
                    <a:pt x="104" y="254"/>
                  </a:lnTo>
                  <a:lnTo>
                    <a:pt x="104" y="250"/>
                  </a:lnTo>
                  <a:lnTo>
                    <a:pt x="102" y="254"/>
                  </a:lnTo>
                  <a:lnTo>
                    <a:pt x="102" y="258"/>
                  </a:lnTo>
                  <a:lnTo>
                    <a:pt x="98" y="258"/>
                  </a:lnTo>
                  <a:lnTo>
                    <a:pt x="94" y="258"/>
                  </a:lnTo>
                  <a:lnTo>
                    <a:pt x="90" y="258"/>
                  </a:lnTo>
                  <a:lnTo>
                    <a:pt x="86" y="258"/>
                  </a:lnTo>
                  <a:lnTo>
                    <a:pt x="86" y="254"/>
                  </a:lnTo>
                  <a:lnTo>
                    <a:pt x="86" y="258"/>
                  </a:lnTo>
                  <a:lnTo>
                    <a:pt x="86" y="254"/>
                  </a:lnTo>
                  <a:lnTo>
                    <a:pt x="82" y="254"/>
                  </a:lnTo>
                  <a:lnTo>
                    <a:pt x="86" y="254"/>
                  </a:lnTo>
                  <a:lnTo>
                    <a:pt x="86" y="250"/>
                  </a:lnTo>
                  <a:lnTo>
                    <a:pt x="86" y="246"/>
                  </a:lnTo>
                  <a:lnTo>
                    <a:pt x="82" y="246"/>
                  </a:lnTo>
                  <a:lnTo>
                    <a:pt x="78" y="246"/>
                  </a:lnTo>
                  <a:lnTo>
                    <a:pt x="78" y="242"/>
                  </a:lnTo>
                  <a:lnTo>
                    <a:pt x="78" y="238"/>
                  </a:lnTo>
                  <a:lnTo>
                    <a:pt x="74" y="234"/>
                  </a:lnTo>
                  <a:lnTo>
                    <a:pt x="72" y="232"/>
                  </a:lnTo>
                  <a:lnTo>
                    <a:pt x="68" y="232"/>
                  </a:lnTo>
                  <a:lnTo>
                    <a:pt x="68" y="228"/>
                  </a:lnTo>
                  <a:lnTo>
                    <a:pt x="68" y="224"/>
                  </a:lnTo>
                  <a:lnTo>
                    <a:pt x="64" y="220"/>
                  </a:lnTo>
                  <a:lnTo>
                    <a:pt x="60" y="220"/>
                  </a:lnTo>
                  <a:lnTo>
                    <a:pt x="60" y="216"/>
                  </a:lnTo>
                  <a:lnTo>
                    <a:pt x="60" y="220"/>
                  </a:lnTo>
                  <a:lnTo>
                    <a:pt x="60" y="216"/>
                  </a:lnTo>
                  <a:lnTo>
                    <a:pt x="56" y="216"/>
                  </a:lnTo>
                  <a:lnTo>
                    <a:pt x="52" y="216"/>
                  </a:lnTo>
                  <a:lnTo>
                    <a:pt x="48" y="216"/>
                  </a:lnTo>
                  <a:lnTo>
                    <a:pt x="48" y="212"/>
                  </a:lnTo>
                  <a:lnTo>
                    <a:pt x="46" y="212"/>
                  </a:lnTo>
                  <a:lnTo>
                    <a:pt x="46" y="208"/>
                  </a:lnTo>
                  <a:lnTo>
                    <a:pt x="42" y="208"/>
                  </a:lnTo>
                  <a:lnTo>
                    <a:pt x="38" y="208"/>
                  </a:lnTo>
                  <a:lnTo>
                    <a:pt x="34" y="208"/>
                  </a:lnTo>
                  <a:lnTo>
                    <a:pt x="30" y="208"/>
                  </a:lnTo>
                  <a:lnTo>
                    <a:pt x="26" y="208"/>
                  </a:lnTo>
                  <a:lnTo>
                    <a:pt x="22" y="208"/>
                  </a:lnTo>
                  <a:lnTo>
                    <a:pt x="22" y="206"/>
                  </a:lnTo>
                  <a:lnTo>
                    <a:pt x="22" y="202"/>
                  </a:lnTo>
                  <a:lnTo>
                    <a:pt x="18" y="202"/>
                  </a:lnTo>
                  <a:lnTo>
                    <a:pt x="16" y="202"/>
                  </a:lnTo>
                  <a:lnTo>
                    <a:pt x="16" y="198"/>
                  </a:lnTo>
                  <a:lnTo>
                    <a:pt x="12" y="198"/>
                  </a:lnTo>
                  <a:lnTo>
                    <a:pt x="8" y="194"/>
                  </a:lnTo>
                  <a:lnTo>
                    <a:pt x="4" y="194"/>
                  </a:lnTo>
                  <a:lnTo>
                    <a:pt x="4" y="190"/>
                  </a:lnTo>
                  <a:lnTo>
                    <a:pt x="4" y="186"/>
                  </a:lnTo>
                  <a:lnTo>
                    <a:pt x="0" y="186"/>
                  </a:lnTo>
                  <a:lnTo>
                    <a:pt x="0" y="182"/>
                  </a:lnTo>
                  <a:lnTo>
                    <a:pt x="4" y="182"/>
                  </a:lnTo>
                  <a:lnTo>
                    <a:pt x="8" y="182"/>
                  </a:lnTo>
                  <a:lnTo>
                    <a:pt x="8" y="178"/>
                  </a:lnTo>
                  <a:lnTo>
                    <a:pt x="4" y="178"/>
                  </a:lnTo>
                  <a:lnTo>
                    <a:pt x="4" y="176"/>
                  </a:lnTo>
                  <a:lnTo>
                    <a:pt x="8" y="176"/>
                  </a:lnTo>
                  <a:lnTo>
                    <a:pt x="8" y="172"/>
                  </a:lnTo>
                  <a:lnTo>
                    <a:pt x="8" y="176"/>
                  </a:lnTo>
                  <a:lnTo>
                    <a:pt x="8" y="172"/>
                  </a:lnTo>
                  <a:lnTo>
                    <a:pt x="12" y="172"/>
                  </a:lnTo>
                  <a:lnTo>
                    <a:pt x="16" y="172"/>
                  </a:lnTo>
                  <a:lnTo>
                    <a:pt x="16" y="168"/>
                  </a:lnTo>
                  <a:lnTo>
                    <a:pt x="16" y="172"/>
                  </a:lnTo>
                  <a:lnTo>
                    <a:pt x="18" y="172"/>
                  </a:lnTo>
                  <a:lnTo>
                    <a:pt x="18" y="168"/>
                  </a:lnTo>
                  <a:lnTo>
                    <a:pt x="18" y="164"/>
                  </a:lnTo>
                  <a:lnTo>
                    <a:pt x="22" y="164"/>
                  </a:lnTo>
                  <a:lnTo>
                    <a:pt x="22" y="160"/>
                  </a:lnTo>
                  <a:lnTo>
                    <a:pt x="22" y="156"/>
                  </a:lnTo>
                  <a:lnTo>
                    <a:pt x="26" y="152"/>
                  </a:lnTo>
                  <a:lnTo>
                    <a:pt x="26" y="150"/>
                  </a:lnTo>
                  <a:lnTo>
                    <a:pt x="30" y="150"/>
                  </a:lnTo>
                  <a:lnTo>
                    <a:pt x="26" y="150"/>
                  </a:lnTo>
                  <a:lnTo>
                    <a:pt x="26" y="146"/>
                  </a:lnTo>
                  <a:lnTo>
                    <a:pt x="22" y="146"/>
                  </a:lnTo>
                  <a:lnTo>
                    <a:pt x="22" y="150"/>
                  </a:lnTo>
                  <a:lnTo>
                    <a:pt x="22" y="146"/>
                  </a:lnTo>
                  <a:lnTo>
                    <a:pt x="22" y="142"/>
                  </a:lnTo>
                  <a:lnTo>
                    <a:pt x="26" y="142"/>
                  </a:lnTo>
                  <a:lnTo>
                    <a:pt x="22" y="142"/>
                  </a:lnTo>
                  <a:lnTo>
                    <a:pt x="22" y="138"/>
                  </a:lnTo>
                  <a:lnTo>
                    <a:pt x="26" y="138"/>
                  </a:lnTo>
                  <a:lnTo>
                    <a:pt x="26" y="134"/>
                  </a:lnTo>
                  <a:lnTo>
                    <a:pt x="26" y="130"/>
                  </a:lnTo>
                  <a:lnTo>
                    <a:pt x="22" y="130"/>
                  </a:lnTo>
                  <a:lnTo>
                    <a:pt x="22" y="126"/>
                  </a:lnTo>
                  <a:lnTo>
                    <a:pt x="22" y="124"/>
                  </a:lnTo>
                  <a:lnTo>
                    <a:pt x="22" y="120"/>
                  </a:lnTo>
                  <a:lnTo>
                    <a:pt x="26" y="120"/>
                  </a:lnTo>
                  <a:lnTo>
                    <a:pt x="26" y="116"/>
                  </a:lnTo>
                  <a:lnTo>
                    <a:pt x="26" y="112"/>
                  </a:lnTo>
                  <a:lnTo>
                    <a:pt x="22" y="112"/>
                  </a:lnTo>
                  <a:lnTo>
                    <a:pt x="22" y="108"/>
                  </a:lnTo>
                  <a:lnTo>
                    <a:pt x="22" y="104"/>
                  </a:lnTo>
                  <a:lnTo>
                    <a:pt x="26" y="100"/>
                  </a:lnTo>
                  <a:lnTo>
                    <a:pt x="22" y="100"/>
                  </a:lnTo>
                  <a:lnTo>
                    <a:pt x="18" y="96"/>
                  </a:lnTo>
                  <a:lnTo>
                    <a:pt x="18" y="94"/>
                  </a:lnTo>
                  <a:lnTo>
                    <a:pt x="16" y="90"/>
                  </a:lnTo>
                  <a:lnTo>
                    <a:pt x="18" y="86"/>
                  </a:lnTo>
                  <a:lnTo>
                    <a:pt x="18" y="82"/>
                  </a:lnTo>
                  <a:lnTo>
                    <a:pt x="18" y="86"/>
                  </a:lnTo>
                  <a:lnTo>
                    <a:pt x="22" y="86"/>
                  </a:lnTo>
                  <a:lnTo>
                    <a:pt x="26" y="82"/>
                  </a:lnTo>
                  <a:lnTo>
                    <a:pt x="22" y="82"/>
                  </a:lnTo>
                  <a:lnTo>
                    <a:pt x="26" y="78"/>
                  </a:lnTo>
                  <a:lnTo>
                    <a:pt x="26" y="74"/>
                  </a:lnTo>
                  <a:lnTo>
                    <a:pt x="22" y="74"/>
                  </a:lnTo>
                  <a:lnTo>
                    <a:pt x="22" y="70"/>
                  </a:lnTo>
                  <a:lnTo>
                    <a:pt x="22" y="68"/>
                  </a:lnTo>
                  <a:lnTo>
                    <a:pt x="26" y="68"/>
                  </a:lnTo>
                  <a:lnTo>
                    <a:pt x="26" y="70"/>
                  </a:lnTo>
                  <a:lnTo>
                    <a:pt x="30" y="74"/>
                  </a:lnTo>
                  <a:lnTo>
                    <a:pt x="30" y="78"/>
                  </a:lnTo>
                  <a:lnTo>
                    <a:pt x="34" y="78"/>
                  </a:lnTo>
                  <a:lnTo>
                    <a:pt x="34" y="74"/>
                  </a:lnTo>
                  <a:lnTo>
                    <a:pt x="34" y="70"/>
                  </a:lnTo>
                  <a:lnTo>
                    <a:pt x="30" y="70"/>
                  </a:lnTo>
                  <a:lnTo>
                    <a:pt x="30" y="68"/>
                  </a:lnTo>
                  <a:lnTo>
                    <a:pt x="34" y="68"/>
                  </a:lnTo>
                  <a:lnTo>
                    <a:pt x="38" y="64"/>
                  </a:lnTo>
                  <a:lnTo>
                    <a:pt x="38" y="60"/>
                  </a:lnTo>
                  <a:lnTo>
                    <a:pt x="42" y="60"/>
                  </a:lnTo>
                  <a:lnTo>
                    <a:pt x="42" y="56"/>
                  </a:lnTo>
                  <a:lnTo>
                    <a:pt x="46" y="52"/>
                  </a:lnTo>
                  <a:lnTo>
                    <a:pt x="48" y="52"/>
                  </a:lnTo>
                  <a:lnTo>
                    <a:pt x="48" y="48"/>
                  </a:lnTo>
                  <a:lnTo>
                    <a:pt x="48" y="44"/>
                  </a:lnTo>
                  <a:lnTo>
                    <a:pt x="48" y="42"/>
                  </a:lnTo>
                  <a:lnTo>
                    <a:pt x="48" y="38"/>
                  </a:lnTo>
                  <a:lnTo>
                    <a:pt x="52" y="38"/>
                  </a:lnTo>
                  <a:lnTo>
                    <a:pt x="52" y="34"/>
                  </a:lnTo>
                  <a:lnTo>
                    <a:pt x="48" y="34"/>
                  </a:lnTo>
                  <a:lnTo>
                    <a:pt x="52" y="34"/>
                  </a:lnTo>
                  <a:lnTo>
                    <a:pt x="52" y="30"/>
                  </a:lnTo>
                  <a:lnTo>
                    <a:pt x="56" y="30"/>
                  </a:lnTo>
                  <a:lnTo>
                    <a:pt x="52" y="30"/>
                  </a:lnTo>
                  <a:lnTo>
                    <a:pt x="56" y="30"/>
                  </a:lnTo>
                  <a:lnTo>
                    <a:pt x="56" y="26"/>
                  </a:lnTo>
                  <a:lnTo>
                    <a:pt x="60" y="26"/>
                  </a:lnTo>
                  <a:lnTo>
                    <a:pt x="60" y="22"/>
                  </a:lnTo>
                  <a:lnTo>
                    <a:pt x="60" y="22"/>
                  </a:lnTo>
                  <a:lnTo>
                    <a:pt x="60" y="22"/>
                  </a:lnTo>
                  <a:close/>
                  <a:moveTo>
                    <a:pt x="22" y="142"/>
                  </a:moveTo>
                  <a:lnTo>
                    <a:pt x="26" y="142"/>
                  </a:lnTo>
                  <a:lnTo>
                    <a:pt x="22" y="142"/>
                  </a:lnTo>
                  <a:lnTo>
                    <a:pt x="22" y="142"/>
                  </a:lnTo>
                  <a:lnTo>
                    <a:pt x="22" y="142"/>
                  </a:lnTo>
                  <a:close/>
                  <a:moveTo>
                    <a:pt x="16" y="172"/>
                  </a:moveTo>
                  <a:lnTo>
                    <a:pt x="12" y="172"/>
                  </a:lnTo>
                  <a:lnTo>
                    <a:pt x="12" y="168"/>
                  </a:lnTo>
                  <a:lnTo>
                    <a:pt x="16" y="172"/>
                  </a:lnTo>
                  <a:lnTo>
                    <a:pt x="16" y="172"/>
                  </a:lnTo>
                  <a:lnTo>
                    <a:pt x="16" y="17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03" name="Freeform 182">
              <a:extLst>
                <a:ext uri="{FF2B5EF4-FFF2-40B4-BE49-F238E27FC236}">
                  <a16:creationId xmlns:a16="http://schemas.microsoft.com/office/drawing/2014/main" id="{DAF3C03B-D0AE-7F43-0907-BEE9C182CB31}"/>
                </a:ext>
              </a:extLst>
            </p:cNvPr>
            <p:cNvSpPr>
              <a:spLocks noEditPoints="1"/>
            </p:cNvSpPr>
            <p:nvPr/>
          </p:nvSpPr>
          <p:spPr bwMode="auto">
            <a:xfrm>
              <a:off x="2336800" y="4521268"/>
              <a:ext cx="371475" cy="171450"/>
            </a:xfrm>
            <a:custGeom>
              <a:avLst/>
              <a:gdLst>
                <a:gd name="T0" fmla="*/ 166 w 234"/>
                <a:gd name="T1" fmla="*/ 100 h 108"/>
                <a:gd name="T2" fmla="*/ 164 w 234"/>
                <a:gd name="T3" fmla="*/ 100 h 108"/>
                <a:gd name="T4" fmla="*/ 160 w 234"/>
                <a:gd name="T5" fmla="*/ 92 h 108"/>
                <a:gd name="T6" fmla="*/ 160 w 234"/>
                <a:gd name="T7" fmla="*/ 82 h 108"/>
                <a:gd name="T8" fmla="*/ 166 w 234"/>
                <a:gd name="T9" fmla="*/ 78 h 108"/>
                <a:gd name="T10" fmla="*/ 166 w 234"/>
                <a:gd name="T11" fmla="*/ 68 h 108"/>
                <a:gd name="T12" fmla="*/ 166 w 234"/>
                <a:gd name="T13" fmla="*/ 64 h 108"/>
                <a:gd name="T14" fmla="*/ 164 w 234"/>
                <a:gd name="T15" fmla="*/ 64 h 108"/>
                <a:gd name="T16" fmla="*/ 164 w 234"/>
                <a:gd name="T17" fmla="*/ 68 h 108"/>
                <a:gd name="T18" fmla="*/ 156 w 234"/>
                <a:gd name="T19" fmla="*/ 68 h 108"/>
                <a:gd name="T20" fmla="*/ 152 w 234"/>
                <a:gd name="T21" fmla="*/ 60 h 108"/>
                <a:gd name="T22" fmla="*/ 152 w 234"/>
                <a:gd name="T23" fmla="*/ 56 h 108"/>
                <a:gd name="T24" fmla="*/ 156 w 234"/>
                <a:gd name="T25" fmla="*/ 48 h 108"/>
                <a:gd name="T26" fmla="*/ 156 w 234"/>
                <a:gd name="T27" fmla="*/ 42 h 108"/>
                <a:gd name="T28" fmla="*/ 160 w 234"/>
                <a:gd name="T29" fmla="*/ 34 h 108"/>
                <a:gd name="T30" fmla="*/ 164 w 234"/>
                <a:gd name="T31" fmla="*/ 26 h 108"/>
                <a:gd name="T32" fmla="*/ 164 w 234"/>
                <a:gd name="T33" fmla="*/ 16 h 108"/>
                <a:gd name="T34" fmla="*/ 166 w 234"/>
                <a:gd name="T35" fmla="*/ 8 h 108"/>
                <a:gd name="T36" fmla="*/ 178 w 234"/>
                <a:gd name="T37" fmla="*/ 4 h 108"/>
                <a:gd name="T38" fmla="*/ 182 w 234"/>
                <a:gd name="T39" fmla="*/ 4 h 108"/>
                <a:gd name="T40" fmla="*/ 192 w 234"/>
                <a:gd name="T41" fmla="*/ 8 h 108"/>
                <a:gd name="T42" fmla="*/ 200 w 234"/>
                <a:gd name="T43" fmla="*/ 12 h 108"/>
                <a:gd name="T44" fmla="*/ 204 w 234"/>
                <a:gd name="T45" fmla="*/ 18 h 108"/>
                <a:gd name="T46" fmla="*/ 216 w 234"/>
                <a:gd name="T47" fmla="*/ 18 h 108"/>
                <a:gd name="T48" fmla="*/ 222 w 234"/>
                <a:gd name="T49" fmla="*/ 22 h 108"/>
                <a:gd name="T50" fmla="*/ 230 w 234"/>
                <a:gd name="T51" fmla="*/ 26 h 108"/>
                <a:gd name="T52" fmla="*/ 230 w 234"/>
                <a:gd name="T53" fmla="*/ 34 h 108"/>
                <a:gd name="T54" fmla="*/ 230 w 234"/>
                <a:gd name="T55" fmla="*/ 42 h 108"/>
                <a:gd name="T56" fmla="*/ 226 w 234"/>
                <a:gd name="T57" fmla="*/ 52 h 108"/>
                <a:gd name="T58" fmla="*/ 220 w 234"/>
                <a:gd name="T59" fmla="*/ 60 h 108"/>
                <a:gd name="T60" fmla="*/ 208 w 234"/>
                <a:gd name="T61" fmla="*/ 72 h 108"/>
                <a:gd name="T62" fmla="*/ 196 w 234"/>
                <a:gd name="T63" fmla="*/ 74 h 108"/>
                <a:gd name="T64" fmla="*/ 192 w 234"/>
                <a:gd name="T65" fmla="*/ 82 h 108"/>
                <a:gd name="T66" fmla="*/ 190 w 234"/>
                <a:gd name="T67" fmla="*/ 82 h 108"/>
                <a:gd name="T68" fmla="*/ 186 w 234"/>
                <a:gd name="T69" fmla="*/ 88 h 108"/>
                <a:gd name="T70" fmla="*/ 182 w 234"/>
                <a:gd name="T71" fmla="*/ 96 h 108"/>
                <a:gd name="T72" fmla="*/ 182 w 234"/>
                <a:gd name="T73" fmla="*/ 100 h 108"/>
                <a:gd name="T74" fmla="*/ 174 w 234"/>
                <a:gd name="T75" fmla="*/ 108 h 108"/>
                <a:gd name="T76" fmla="*/ 170 w 234"/>
                <a:gd name="T77" fmla="*/ 104 h 108"/>
                <a:gd name="T78" fmla="*/ 14 w 234"/>
                <a:gd name="T79" fmla="*/ 38 h 108"/>
                <a:gd name="T80" fmla="*/ 22 w 234"/>
                <a:gd name="T81" fmla="*/ 34 h 108"/>
                <a:gd name="T82" fmla="*/ 18 w 234"/>
                <a:gd name="T83" fmla="*/ 38 h 108"/>
                <a:gd name="T84" fmla="*/ 4 w 234"/>
                <a:gd name="T85" fmla="*/ 42 h 108"/>
                <a:gd name="T86" fmla="*/ 8 w 234"/>
                <a:gd name="T87" fmla="*/ 34 h 108"/>
                <a:gd name="T88" fmla="*/ 0 w 234"/>
                <a:gd name="T89" fmla="*/ 26 h 108"/>
                <a:gd name="T90" fmla="*/ 8 w 234"/>
                <a:gd name="T91" fmla="*/ 22 h 108"/>
                <a:gd name="T92" fmla="*/ 10 w 234"/>
                <a:gd name="T93" fmla="*/ 30 h 108"/>
                <a:gd name="T94" fmla="*/ 10 w 234"/>
                <a:gd name="T95" fmla="*/ 42 h 108"/>
                <a:gd name="T96" fmla="*/ 8 w 234"/>
                <a:gd name="T97" fmla="*/ 42 h 108"/>
                <a:gd name="T98" fmla="*/ 10 w 234"/>
                <a:gd name="T99" fmla="*/ 26 h 108"/>
                <a:gd name="T100" fmla="*/ 14 w 234"/>
                <a:gd name="T101" fmla="*/ 30 h 108"/>
                <a:gd name="T102" fmla="*/ 0 w 234"/>
                <a:gd name="T103" fmla="*/ 34 h 108"/>
                <a:gd name="T104" fmla="*/ 4 w 234"/>
                <a:gd name="T105" fmla="*/ 34 h 108"/>
                <a:gd name="T106" fmla="*/ 30 w 234"/>
                <a:gd name="T107" fmla="*/ 42 h 108"/>
                <a:gd name="T108" fmla="*/ 34 w 234"/>
                <a:gd name="T109" fmla="*/ 42 h 108"/>
                <a:gd name="T110" fmla="*/ 30 w 234"/>
                <a:gd name="T111" fmla="*/ 42 h 108"/>
                <a:gd name="T112" fmla="*/ 18 w 234"/>
                <a:gd name="T113" fmla="*/ 46 h 108"/>
                <a:gd name="T114" fmla="*/ 18 w 234"/>
                <a:gd name="T115" fmla="*/ 48 h 108"/>
                <a:gd name="T116" fmla="*/ 160 w 234"/>
                <a:gd name="T117" fmla="*/ 72 h 108"/>
                <a:gd name="T118" fmla="*/ 164 w 234"/>
                <a:gd name="T119" fmla="*/ 7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 h="108">
                  <a:moveTo>
                    <a:pt x="170" y="104"/>
                  </a:moveTo>
                  <a:lnTo>
                    <a:pt x="170" y="100"/>
                  </a:lnTo>
                  <a:lnTo>
                    <a:pt x="166" y="100"/>
                  </a:lnTo>
                  <a:lnTo>
                    <a:pt x="164" y="100"/>
                  </a:lnTo>
                  <a:lnTo>
                    <a:pt x="164" y="96"/>
                  </a:lnTo>
                  <a:lnTo>
                    <a:pt x="164" y="100"/>
                  </a:lnTo>
                  <a:lnTo>
                    <a:pt x="160" y="100"/>
                  </a:lnTo>
                  <a:lnTo>
                    <a:pt x="160" y="96"/>
                  </a:lnTo>
                  <a:lnTo>
                    <a:pt x="160" y="92"/>
                  </a:lnTo>
                  <a:lnTo>
                    <a:pt x="164" y="88"/>
                  </a:lnTo>
                  <a:lnTo>
                    <a:pt x="164" y="86"/>
                  </a:lnTo>
                  <a:lnTo>
                    <a:pt x="160" y="82"/>
                  </a:lnTo>
                  <a:lnTo>
                    <a:pt x="164" y="82"/>
                  </a:lnTo>
                  <a:lnTo>
                    <a:pt x="164" y="78"/>
                  </a:lnTo>
                  <a:lnTo>
                    <a:pt x="166" y="78"/>
                  </a:lnTo>
                  <a:lnTo>
                    <a:pt x="166" y="74"/>
                  </a:lnTo>
                  <a:lnTo>
                    <a:pt x="166" y="72"/>
                  </a:lnTo>
                  <a:lnTo>
                    <a:pt x="166" y="68"/>
                  </a:lnTo>
                  <a:lnTo>
                    <a:pt x="166" y="64"/>
                  </a:lnTo>
                  <a:lnTo>
                    <a:pt x="166" y="60"/>
                  </a:lnTo>
                  <a:lnTo>
                    <a:pt x="166" y="64"/>
                  </a:lnTo>
                  <a:lnTo>
                    <a:pt x="166" y="68"/>
                  </a:lnTo>
                  <a:lnTo>
                    <a:pt x="164" y="68"/>
                  </a:lnTo>
                  <a:lnTo>
                    <a:pt x="164" y="64"/>
                  </a:lnTo>
                  <a:lnTo>
                    <a:pt x="166" y="64"/>
                  </a:lnTo>
                  <a:lnTo>
                    <a:pt x="164" y="64"/>
                  </a:lnTo>
                  <a:lnTo>
                    <a:pt x="164" y="68"/>
                  </a:lnTo>
                  <a:lnTo>
                    <a:pt x="164" y="72"/>
                  </a:lnTo>
                  <a:lnTo>
                    <a:pt x="160" y="72"/>
                  </a:lnTo>
                  <a:lnTo>
                    <a:pt x="156" y="68"/>
                  </a:lnTo>
                  <a:lnTo>
                    <a:pt x="156" y="64"/>
                  </a:lnTo>
                  <a:lnTo>
                    <a:pt x="152" y="64"/>
                  </a:lnTo>
                  <a:lnTo>
                    <a:pt x="152" y="60"/>
                  </a:lnTo>
                  <a:lnTo>
                    <a:pt x="156" y="60"/>
                  </a:lnTo>
                  <a:lnTo>
                    <a:pt x="156" y="56"/>
                  </a:lnTo>
                  <a:lnTo>
                    <a:pt x="152" y="56"/>
                  </a:lnTo>
                  <a:lnTo>
                    <a:pt x="152" y="52"/>
                  </a:lnTo>
                  <a:lnTo>
                    <a:pt x="152" y="48"/>
                  </a:lnTo>
                  <a:lnTo>
                    <a:pt x="156" y="48"/>
                  </a:lnTo>
                  <a:lnTo>
                    <a:pt x="152" y="46"/>
                  </a:lnTo>
                  <a:lnTo>
                    <a:pt x="152" y="42"/>
                  </a:lnTo>
                  <a:lnTo>
                    <a:pt x="156" y="42"/>
                  </a:lnTo>
                  <a:lnTo>
                    <a:pt x="156" y="38"/>
                  </a:lnTo>
                  <a:lnTo>
                    <a:pt x="160" y="38"/>
                  </a:lnTo>
                  <a:lnTo>
                    <a:pt x="160" y="34"/>
                  </a:lnTo>
                  <a:lnTo>
                    <a:pt x="160" y="30"/>
                  </a:lnTo>
                  <a:lnTo>
                    <a:pt x="160" y="26"/>
                  </a:lnTo>
                  <a:lnTo>
                    <a:pt x="164" y="26"/>
                  </a:lnTo>
                  <a:lnTo>
                    <a:pt x="164" y="22"/>
                  </a:lnTo>
                  <a:lnTo>
                    <a:pt x="164" y="18"/>
                  </a:lnTo>
                  <a:lnTo>
                    <a:pt x="164" y="16"/>
                  </a:lnTo>
                  <a:lnTo>
                    <a:pt x="164" y="12"/>
                  </a:lnTo>
                  <a:lnTo>
                    <a:pt x="166" y="12"/>
                  </a:lnTo>
                  <a:lnTo>
                    <a:pt x="166" y="8"/>
                  </a:lnTo>
                  <a:lnTo>
                    <a:pt x="170" y="8"/>
                  </a:lnTo>
                  <a:lnTo>
                    <a:pt x="174" y="8"/>
                  </a:lnTo>
                  <a:lnTo>
                    <a:pt x="178" y="4"/>
                  </a:lnTo>
                  <a:lnTo>
                    <a:pt x="182" y="4"/>
                  </a:lnTo>
                  <a:lnTo>
                    <a:pt x="182" y="0"/>
                  </a:lnTo>
                  <a:lnTo>
                    <a:pt x="182" y="4"/>
                  </a:lnTo>
                  <a:lnTo>
                    <a:pt x="186" y="4"/>
                  </a:lnTo>
                  <a:lnTo>
                    <a:pt x="190" y="8"/>
                  </a:lnTo>
                  <a:lnTo>
                    <a:pt x="192" y="8"/>
                  </a:lnTo>
                  <a:lnTo>
                    <a:pt x="192" y="12"/>
                  </a:lnTo>
                  <a:lnTo>
                    <a:pt x="196" y="12"/>
                  </a:lnTo>
                  <a:lnTo>
                    <a:pt x="200" y="12"/>
                  </a:lnTo>
                  <a:lnTo>
                    <a:pt x="200" y="16"/>
                  </a:lnTo>
                  <a:lnTo>
                    <a:pt x="200" y="18"/>
                  </a:lnTo>
                  <a:lnTo>
                    <a:pt x="204" y="18"/>
                  </a:lnTo>
                  <a:lnTo>
                    <a:pt x="208" y="18"/>
                  </a:lnTo>
                  <a:lnTo>
                    <a:pt x="212" y="18"/>
                  </a:lnTo>
                  <a:lnTo>
                    <a:pt x="216" y="18"/>
                  </a:lnTo>
                  <a:lnTo>
                    <a:pt x="220" y="18"/>
                  </a:lnTo>
                  <a:lnTo>
                    <a:pt x="222" y="18"/>
                  </a:lnTo>
                  <a:lnTo>
                    <a:pt x="222" y="22"/>
                  </a:lnTo>
                  <a:lnTo>
                    <a:pt x="226" y="22"/>
                  </a:lnTo>
                  <a:lnTo>
                    <a:pt x="226" y="26"/>
                  </a:lnTo>
                  <a:lnTo>
                    <a:pt x="230" y="26"/>
                  </a:lnTo>
                  <a:lnTo>
                    <a:pt x="226" y="26"/>
                  </a:lnTo>
                  <a:lnTo>
                    <a:pt x="230" y="30"/>
                  </a:lnTo>
                  <a:lnTo>
                    <a:pt x="230" y="34"/>
                  </a:lnTo>
                  <a:lnTo>
                    <a:pt x="230" y="38"/>
                  </a:lnTo>
                  <a:lnTo>
                    <a:pt x="234" y="42"/>
                  </a:lnTo>
                  <a:lnTo>
                    <a:pt x="230" y="42"/>
                  </a:lnTo>
                  <a:lnTo>
                    <a:pt x="230" y="46"/>
                  </a:lnTo>
                  <a:lnTo>
                    <a:pt x="226" y="48"/>
                  </a:lnTo>
                  <a:lnTo>
                    <a:pt x="226" y="52"/>
                  </a:lnTo>
                  <a:lnTo>
                    <a:pt x="222" y="56"/>
                  </a:lnTo>
                  <a:lnTo>
                    <a:pt x="222" y="60"/>
                  </a:lnTo>
                  <a:lnTo>
                    <a:pt x="220" y="60"/>
                  </a:lnTo>
                  <a:lnTo>
                    <a:pt x="216" y="64"/>
                  </a:lnTo>
                  <a:lnTo>
                    <a:pt x="212" y="68"/>
                  </a:lnTo>
                  <a:lnTo>
                    <a:pt x="208" y="72"/>
                  </a:lnTo>
                  <a:lnTo>
                    <a:pt x="204" y="72"/>
                  </a:lnTo>
                  <a:lnTo>
                    <a:pt x="200" y="74"/>
                  </a:lnTo>
                  <a:lnTo>
                    <a:pt x="196" y="74"/>
                  </a:lnTo>
                  <a:lnTo>
                    <a:pt x="192" y="74"/>
                  </a:lnTo>
                  <a:lnTo>
                    <a:pt x="192" y="78"/>
                  </a:lnTo>
                  <a:lnTo>
                    <a:pt x="192" y="82"/>
                  </a:lnTo>
                  <a:lnTo>
                    <a:pt x="190" y="82"/>
                  </a:lnTo>
                  <a:lnTo>
                    <a:pt x="190" y="86"/>
                  </a:lnTo>
                  <a:lnTo>
                    <a:pt x="190" y="82"/>
                  </a:lnTo>
                  <a:lnTo>
                    <a:pt x="190" y="86"/>
                  </a:lnTo>
                  <a:lnTo>
                    <a:pt x="190" y="88"/>
                  </a:lnTo>
                  <a:lnTo>
                    <a:pt x="186" y="88"/>
                  </a:lnTo>
                  <a:lnTo>
                    <a:pt x="186" y="92"/>
                  </a:lnTo>
                  <a:lnTo>
                    <a:pt x="186" y="96"/>
                  </a:lnTo>
                  <a:lnTo>
                    <a:pt x="182" y="96"/>
                  </a:lnTo>
                  <a:lnTo>
                    <a:pt x="182" y="100"/>
                  </a:lnTo>
                  <a:lnTo>
                    <a:pt x="186" y="100"/>
                  </a:lnTo>
                  <a:lnTo>
                    <a:pt x="182" y="100"/>
                  </a:lnTo>
                  <a:lnTo>
                    <a:pt x="182" y="104"/>
                  </a:lnTo>
                  <a:lnTo>
                    <a:pt x="178" y="108"/>
                  </a:lnTo>
                  <a:lnTo>
                    <a:pt x="174" y="108"/>
                  </a:lnTo>
                  <a:lnTo>
                    <a:pt x="174" y="104"/>
                  </a:lnTo>
                  <a:lnTo>
                    <a:pt x="170" y="104"/>
                  </a:lnTo>
                  <a:lnTo>
                    <a:pt x="170" y="104"/>
                  </a:lnTo>
                  <a:lnTo>
                    <a:pt x="170" y="104"/>
                  </a:lnTo>
                  <a:close/>
                  <a:moveTo>
                    <a:pt x="18" y="38"/>
                  </a:moveTo>
                  <a:lnTo>
                    <a:pt x="14" y="38"/>
                  </a:lnTo>
                  <a:lnTo>
                    <a:pt x="14" y="34"/>
                  </a:lnTo>
                  <a:lnTo>
                    <a:pt x="18" y="34"/>
                  </a:lnTo>
                  <a:lnTo>
                    <a:pt x="22" y="34"/>
                  </a:lnTo>
                  <a:lnTo>
                    <a:pt x="22" y="38"/>
                  </a:lnTo>
                  <a:lnTo>
                    <a:pt x="18" y="38"/>
                  </a:lnTo>
                  <a:lnTo>
                    <a:pt x="18" y="38"/>
                  </a:lnTo>
                  <a:lnTo>
                    <a:pt x="18" y="38"/>
                  </a:lnTo>
                  <a:close/>
                  <a:moveTo>
                    <a:pt x="8" y="42"/>
                  </a:moveTo>
                  <a:lnTo>
                    <a:pt x="4" y="42"/>
                  </a:lnTo>
                  <a:lnTo>
                    <a:pt x="4" y="38"/>
                  </a:lnTo>
                  <a:lnTo>
                    <a:pt x="8" y="38"/>
                  </a:lnTo>
                  <a:lnTo>
                    <a:pt x="8" y="34"/>
                  </a:lnTo>
                  <a:lnTo>
                    <a:pt x="4" y="30"/>
                  </a:lnTo>
                  <a:lnTo>
                    <a:pt x="4" y="26"/>
                  </a:lnTo>
                  <a:lnTo>
                    <a:pt x="0" y="26"/>
                  </a:lnTo>
                  <a:lnTo>
                    <a:pt x="0" y="22"/>
                  </a:lnTo>
                  <a:lnTo>
                    <a:pt x="4" y="22"/>
                  </a:lnTo>
                  <a:lnTo>
                    <a:pt x="8" y="22"/>
                  </a:lnTo>
                  <a:lnTo>
                    <a:pt x="8" y="26"/>
                  </a:lnTo>
                  <a:lnTo>
                    <a:pt x="8" y="30"/>
                  </a:lnTo>
                  <a:lnTo>
                    <a:pt x="10" y="30"/>
                  </a:lnTo>
                  <a:lnTo>
                    <a:pt x="10" y="34"/>
                  </a:lnTo>
                  <a:lnTo>
                    <a:pt x="10" y="38"/>
                  </a:lnTo>
                  <a:lnTo>
                    <a:pt x="10" y="42"/>
                  </a:lnTo>
                  <a:lnTo>
                    <a:pt x="8" y="42"/>
                  </a:lnTo>
                  <a:lnTo>
                    <a:pt x="8" y="42"/>
                  </a:lnTo>
                  <a:lnTo>
                    <a:pt x="8" y="42"/>
                  </a:lnTo>
                  <a:close/>
                  <a:moveTo>
                    <a:pt x="14" y="30"/>
                  </a:moveTo>
                  <a:lnTo>
                    <a:pt x="10" y="30"/>
                  </a:lnTo>
                  <a:lnTo>
                    <a:pt x="10" y="26"/>
                  </a:lnTo>
                  <a:lnTo>
                    <a:pt x="14" y="26"/>
                  </a:lnTo>
                  <a:lnTo>
                    <a:pt x="14" y="30"/>
                  </a:lnTo>
                  <a:lnTo>
                    <a:pt x="14" y="30"/>
                  </a:lnTo>
                  <a:lnTo>
                    <a:pt x="14" y="30"/>
                  </a:lnTo>
                  <a:close/>
                  <a:moveTo>
                    <a:pt x="4" y="34"/>
                  </a:moveTo>
                  <a:lnTo>
                    <a:pt x="0" y="34"/>
                  </a:lnTo>
                  <a:lnTo>
                    <a:pt x="0" y="30"/>
                  </a:lnTo>
                  <a:lnTo>
                    <a:pt x="4" y="30"/>
                  </a:lnTo>
                  <a:lnTo>
                    <a:pt x="4" y="34"/>
                  </a:lnTo>
                  <a:lnTo>
                    <a:pt x="4" y="34"/>
                  </a:lnTo>
                  <a:lnTo>
                    <a:pt x="4" y="34"/>
                  </a:lnTo>
                  <a:close/>
                  <a:moveTo>
                    <a:pt x="30" y="42"/>
                  </a:moveTo>
                  <a:lnTo>
                    <a:pt x="30" y="38"/>
                  </a:lnTo>
                  <a:lnTo>
                    <a:pt x="34" y="38"/>
                  </a:lnTo>
                  <a:lnTo>
                    <a:pt x="34" y="42"/>
                  </a:lnTo>
                  <a:lnTo>
                    <a:pt x="30" y="42"/>
                  </a:lnTo>
                  <a:lnTo>
                    <a:pt x="30" y="42"/>
                  </a:lnTo>
                  <a:lnTo>
                    <a:pt x="30" y="42"/>
                  </a:lnTo>
                  <a:close/>
                  <a:moveTo>
                    <a:pt x="18" y="48"/>
                  </a:moveTo>
                  <a:lnTo>
                    <a:pt x="14" y="46"/>
                  </a:lnTo>
                  <a:lnTo>
                    <a:pt x="18" y="46"/>
                  </a:lnTo>
                  <a:lnTo>
                    <a:pt x="18" y="48"/>
                  </a:lnTo>
                  <a:lnTo>
                    <a:pt x="18" y="48"/>
                  </a:lnTo>
                  <a:lnTo>
                    <a:pt x="18" y="48"/>
                  </a:lnTo>
                  <a:close/>
                  <a:moveTo>
                    <a:pt x="164" y="74"/>
                  </a:moveTo>
                  <a:lnTo>
                    <a:pt x="160" y="74"/>
                  </a:lnTo>
                  <a:lnTo>
                    <a:pt x="160" y="72"/>
                  </a:lnTo>
                  <a:lnTo>
                    <a:pt x="164" y="72"/>
                  </a:lnTo>
                  <a:lnTo>
                    <a:pt x="166" y="72"/>
                  </a:lnTo>
                  <a:lnTo>
                    <a:pt x="164" y="74"/>
                  </a:lnTo>
                  <a:lnTo>
                    <a:pt x="164" y="74"/>
                  </a:lnTo>
                  <a:lnTo>
                    <a:pt x="164" y="7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04" name="Freeform 183">
              <a:extLst>
                <a:ext uri="{FF2B5EF4-FFF2-40B4-BE49-F238E27FC236}">
                  <a16:creationId xmlns:a16="http://schemas.microsoft.com/office/drawing/2014/main" id="{3AF15B9E-D5F4-B38B-6346-B06F4B44AA29}"/>
                </a:ext>
              </a:extLst>
            </p:cNvPr>
            <p:cNvSpPr>
              <a:spLocks/>
            </p:cNvSpPr>
            <p:nvPr/>
          </p:nvSpPr>
          <p:spPr bwMode="auto">
            <a:xfrm>
              <a:off x="3168650" y="4403793"/>
              <a:ext cx="66675" cy="98425"/>
            </a:xfrm>
            <a:custGeom>
              <a:avLst/>
              <a:gdLst>
                <a:gd name="T0" fmla="*/ 4 w 42"/>
                <a:gd name="T1" fmla="*/ 56 h 62"/>
                <a:gd name="T2" fmla="*/ 4 w 42"/>
                <a:gd name="T3" fmla="*/ 52 h 62"/>
                <a:gd name="T4" fmla="*/ 4 w 42"/>
                <a:gd name="T5" fmla="*/ 48 h 62"/>
                <a:gd name="T6" fmla="*/ 4 w 42"/>
                <a:gd name="T7" fmla="*/ 44 h 62"/>
                <a:gd name="T8" fmla="*/ 8 w 42"/>
                <a:gd name="T9" fmla="*/ 40 h 62"/>
                <a:gd name="T10" fmla="*/ 8 w 42"/>
                <a:gd name="T11" fmla="*/ 32 h 62"/>
                <a:gd name="T12" fmla="*/ 4 w 42"/>
                <a:gd name="T13" fmla="*/ 30 h 62"/>
                <a:gd name="T14" fmla="*/ 0 w 42"/>
                <a:gd name="T15" fmla="*/ 22 h 62"/>
                <a:gd name="T16" fmla="*/ 0 w 42"/>
                <a:gd name="T17" fmla="*/ 18 h 62"/>
                <a:gd name="T18" fmla="*/ 0 w 42"/>
                <a:gd name="T19" fmla="*/ 14 h 62"/>
                <a:gd name="T20" fmla="*/ 4 w 42"/>
                <a:gd name="T21" fmla="*/ 10 h 62"/>
                <a:gd name="T22" fmla="*/ 4 w 42"/>
                <a:gd name="T23" fmla="*/ 6 h 62"/>
                <a:gd name="T24" fmla="*/ 8 w 42"/>
                <a:gd name="T25" fmla="*/ 6 h 62"/>
                <a:gd name="T26" fmla="*/ 8 w 42"/>
                <a:gd name="T27" fmla="*/ 4 h 62"/>
                <a:gd name="T28" fmla="*/ 8 w 42"/>
                <a:gd name="T29" fmla="*/ 0 h 62"/>
                <a:gd name="T30" fmla="*/ 12 w 42"/>
                <a:gd name="T31" fmla="*/ 0 h 62"/>
                <a:gd name="T32" fmla="*/ 16 w 42"/>
                <a:gd name="T33" fmla="*/ 4 h 62"/>
                <a:gd name="T34" fmla="*/ 20 w 42"/>
                <a:gd name="T35" fmla="*/ 4 h 62"/>
                <a:gd name="T36" fmla="*/ 24 w 42"/>
                <a:gd name="T37" fmla="*/ 4 h 62"/>
                <a:gd name="T38" fmla="*/ 28 w 42"/>
                <a:gd name="T39" fmla="*/ 6 h 62"/>
                <a:gd name="T40" fmla="*/ 30 w 42"/>
                <a:gd name="T41" fmla="*/ 14 h 62"/>
                <a:gd name="T42" fmla="*/ 38 w 42"/>
                <a:gd name="T43" fmla="*/ 18 h 62"/>
                <a:gd name="T44" fmla="*/ 38 w 42"/>
                <a:gd name="T45" fmla="*/ 22 h 62"/>
                <a:gd name="T46" fmla="*/ 38 w 42"/>
                <a:gd name="T47" fmla="*/ 26 h 62"/>
                <a:gd name="T48" fmla="*/ 38 w 42"/>
                <a:gd name="T49" fmla="*/ 22 h 62"/>
                <a:gd name="T50" fmla="*/ 38 w 42"/>
                <a:gd name="T51" fmla="*/ 22 h 62"/>
                <a:gd name="T52" fmla="*/ 38 w 42"/>
                <a:gd name="T53" fmla="*/ 18 h 62"/>
                <a:gd name="T54" fmla="*/ 42 w 42"/>
                <a:gd name="T55" fmla="*/ 22 h 62"/>
                <a:gd name="T56" fmla="*/ 42 w 42"/>
                <a:gd name="T57" fmla="*/ 26 h 62"/>
                <a:gd name="T58" fmla="*/ 42 w 42"/>
                <a:gd name="T59" fmla="*/ 26 h 62"/>
                <a:gd name="T60" fmla="*/ 42 w 42"/>
                <a:gd name="T61" fmla="*/ 30 h 62"/>
                <a:gd name="T62" fmla="*/ 42 w 42"/>
                <a:gd name="T63" fmla="*/ 30 h 62"/>
                <a:gd name="T64" fmla="*/ 38 w 42"/>
                <a:gd name="T65" fmla="*/ 32 h 62"/>
                <a:gd name="T66" fmla="*/ 38 w 42"/>
                <a:gd name="T67" fmla="*/ 36 h 62"/>
                <a:gd name="T68" fmla="*/ 34 w 42"/>
                <a:gd name="T69" fmla="*/ 44 h 62"/>
                <a:gd name="T70" fmla="*/ 30 w 42"/>
                <a:gd name="T71" fmla="*/ 44 h 62"/>
                <a:gd name="T72" fmla="*/ 30 w 42"/>
                <a:gd name="T73" fmla="*/ 48 h 62"/>
                <a:gd name="T74" fmla="*/ 30 w 42"/>
                <a:gd name="T75" fmla="*/ 56 h 62"/>
                <a:gd name="T76" fmla="*/ 28 w 42"/>
                <a:gd name="T77" fmla="*/ 58 h 62"/>
                <a:gd name="T78" fmla="*/ 24 w 42"/>
                <a:gd name="T79" fmla="*/ 62 h 62"/>
                <a:gd name="T80" fmla="*/ 24 w 42"/>
                <a:gd name="T81" fmla="*/ 58 h 62"/>
                <a:gd name="T82" fmla="*/ 20 w 42"/>
                <a:gd name="T83" fmla="*/ 58 h 62"/>
                <a:gd name="T84" fmla="*/ 20 w 42"/>
                <a:gd name="T85" fmla="*/ 58 h 62"/>
                <a:gd name="T86" fmla="*/ 12 w 42"/>
                <a:gd name="T87" fmla="*/ 58 h 62"/>
                <a:gd name="T88" fmla="*/ 8 w 42"/>
                <a:gd name="T89" fmla="*/ 58 h 62"/>
                <a:gd name="T90" fmla="*/ 4 w 42"/>
                <a:gd name="T91" fmla="*/ 62 h 62"/>
                <a:gd name="T92" fmla="*/ 0 w 42"/>
                <a:gd name="T93" fmla="*/ 58 h 62"/>
                <a:gd name="T94" fmla="*/ 0 w 42"/>
                <a:gd name="T95"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62">
                  <a:moveTo>
                    <a:pt x="0" y="58"/>
                  </a:moveTo>
                  <a:lnTo>
                    <a:pt x="0" y="58"/>
                  </a:lnTo>
                  <a:lnTo>
                    <a:pt x="0" y="56"/>
                  </a:lnTo>
                  <a:lnTo>
                    <a:pt x="4" y="56"/>
                  </a:lnTo>
                  <a:lnTo>
                    <a:pt x="4" y="56"/>
                  </a:lnTo>
                  <a:lnTo>
                    <a:pt x="4" y="56"/>
                  </a:lnTo>
                  <a:lnTo>
                    <a:pt x="4" y="52"/>
                  </a:lnTo>
                  <a:lnTo>
                    <a:pt x="4" y="52"/>
                  </a:lnTo>
                  <a:lnTo>
                    <a:pt x="4" y="52"/>
                  </a:lnTo>
                  <a:lnTo>
                    <a:pt x="4" y="52"/>
                  </a:lnTo>
                  <a:lnTo>
                    <a:pt x="4" y="52"/>
                  </a:lnTo>
                  <a:lnTo>
                    <a:pt x="4" y="48"/>
                  </a:lnTo>
                  <a:lnTo>
                    <a:pt x="4" y="48"/>
                  </a:lnTo>
                  <a:lnTo>
                    <a:pt x="4" y="44"/>
                  </a:lnTo>
                  <a:lnTo>
                    <a:pt x="4" y="44"/>
                  </a:lnTo>
                  <a:lnTo>
                    <a:pt x="4" y="44"/>
                  </a:lnTo>
                  <a:lnTo>
                    <a:pt x="4" y="44"/>
                  </a:lnTo>
                  <a:lnTo>
                    <a:pt x="8" y="40"/>
                  </a:lnTo>
                  <a:lnTo>
                    <a:pt x="8" y="40"/>
                  </a:lnTo>
                  <a:lnTo>
                    <a:pt x="8" y="40"/>
                  </a:lnTo>
                  <a:lnTo>
                    <a:pt x="8" y="40"/>
                  </a:lnTo>
                  <a:lnTo>
                    <a:pt x="8" y="36"/>
                  </a:lnTo>
                  <a:lnTo>
                    <a:pt x="8" y="36"/>
                  </a:lnTo>
                  <a:lnTo>
                    <a:pt x="8" y="32"/>
                  </a:lnTo>
                  <a:lnTo>
                    <a:pt x="8" y="32"/>
                  </a:lnTo>
                  <a:lnTo>
                    <a:pt x="4" y="32"/>
                  </a:lnTo>
                  <a:lnTo>
                    <a:pt x="4" y="30"/>
                  </a:lnTo>
                  <a:lnTo>
                    <a:pt x="4" y="30"/>
                  </a:lnTo>
                  <a:lnTo>
                    <a:pt x="4" y="26"/>
                  </a:lnTo>
                  <a:lnTo>
                    <a:pt x="4" y="26"/>
                  </a:lnTo>
                  <a:lnTo>
                    <a:pt x="0" y="22"/>
                  </a:lnTo>
                  <a:lnTo>
                    <a:pt x="0" y="22"/>
                  </a:lnTo>
                  <a:lnTo>
                    <a:pt x="0" y="22"/>
                  </a:lnTo>
                  <a:lnTo>
                    <a:pt x="0" y="22"/>
                  </a:lnTo>
                  <a:lnTo>
                    <a:pt x="0" y="22"/>
                  </a:lnTo>
                  <a:lnTo>
                    <a:pt x="0" y="18"/>
                  </a:lnTo>
                  <a:lnTo>
                    <a:pt x="0" y="18"/>
                  </a:lnTo>
                  <a:lnTo>
                    <a:pt x="0" y="18"/>
                  </a:lnTo>
                  <a:lnTo>
                    <a:pt x="0" y="18"/>
                  </a:lnTo>
                  <a:lnTo>
                    <a:pt x="0" y="14"/>
                  </a:lnTo>
                  <a:lnTo>
                    <a:pt x="0" y="14"/>
                  </a:lnTo>
                  <a:lnTo>
                    <a:pt x="0" y="10"/>
                  </a:lnTo>
                  <a:lnTo>
                    <a:pt x="4" y="10"/>
                  </a:lnTo>
                  <a:lnTo>
                    <a:pt x="4" y="10"/>
                  </a:lnTo>
                  <a:lnTo>
                    <a:pt x="4" y="10"/>
                  </a:lnTo>
                  <a:lnTo>
                    <a:pt x="4" y="10"/>
                  </a:lnTo>
                  <a:lnTo>
                    <a:pt x="4" y="6"/>
                  </a:lnTo>
                  <a:lnTo>
                    <a:pt x="4" y="6"/>
                  </a:lnTo>
                  <a:lnTo>
                    <a:pt x="4" y="6"/>
                  </a:lnTo>
                  <a:lnTo>
                    <a:pt x="4" y="6"/>
                  </a:lnTo>
                  <a:lnTo>
                    <a:pt x="4" y="6"/>
                  </a:lnTo>
                  <a:lnTo>
                    <a:pt x="8" y="6"/>
                  </a:lnTo>
                  <a:lnTo>
                    <a:pt x="8" y="6"/>
                  </a:lnTo>
                  <a:lnTo>
                    <a:pt x="8" y="6"/>
                  </a:lnTo>
                  <a:lnTo>
                    <a:pt x="8" y="6"/>
                  </a:lnTo>
                  <a:lnTo>
                    <a:pt x="8" y="4"/>
                  </a:lnTo>
                  <a:lnTo>
                    <a:pt x="8" y="4"/>
                  </a:lnTo>
                  <a:lnTo>
                    <a:pt x="8" y="4"/>
                  </a:lnTo>
                  <a:lnTo>
                    <a:pt x="8" y="4"/>
                  </a:lnTo>
                  <a:lnTo>
                    <a:pt x="8" y="0"/>
                  </a:lnTo>
                  <a:lnTo>
                    <a:pt x="8" y="0"/>
                  </a:lnTo>
                  <a:lnTo>
                    <a:pt x="8" y="0"/>
                  </a:lnTo>
                  <a:lnTo>
                    <a:pt x="8" y="0"/>
                  </a:lnTo>
                  <a:lnTo>
                    <a:pt x="12" y="0"/>
                  </a:lnTo>
                  <a:lnTo>
                    <a:pt x="12" y="0"/>
                  </a:lnTo>
                  <a:lnTo>
                    <a:pt x="12" y="0"/>
                  </a:lnTo>
                  <a:lnTo>
                    <a:pt x="16" y="4"/>
                  </a:lnTo>
                  <a:lnTo>
                    <a:pt x="16" y="4"/>
                  </a:lnTo>
                  <a:lnTo>
                    <a:pt x="16" y="4"/>
                  </a:lnTo>
                  <a:lnTo>
                    <a:pt x="16" y="4"/>
                  </a:lnTo>
                  <a:lnTo>
                    <a:pt x="16" y="4"/>
                  </a:lnTo>
                  <a:lnTo>
                    <a:pt x="20" y="4"/>
                  </a:lnTo>
                  <a:lnTo>
                    <a:pt x="20" y="4"/>
                  </a:lnTo>
                  <a:lnTo>
                    <a:pt x="24" y="4"/>
                  </a:lnTo>
                  <a:lnTo>
                    <a:pt x="24" y="4"/>
                  </a:lnTo>
                  <a:lnTo>
                    <a:pt x="24" y="4"/>
                  </a:lnTo>
                  <a:lnTo>
                    <a:pt x="24" y="6"/>
                  </a:lnTo>
                  <a:lnTo>
                    <a:pt x="28" y="6"/>
                  </a:lnTo>
                  <a:lnTo>
                    <a:pt x="28" y="6"/>
                  </a:lnTo>
                  <a:lnTo>
                    <a:pt x="28" y="6"/>
                  </a:lnTo>
                  <a:lnTo>
                    <a:pt x="28" y="10"/>
                  </a:lnTo>
                  <a:lnTo>
                    <a:pt x="30" y="10"/>
                  </a:lnTo>
                  <a:lnTo>
                    <a:pt x="30" y="14"/>
                  </a:lnTo>
                  <a:lnTo>
                    <a:pt x="30" y="14"/>
                  </a:lnTo>
                  <a:lnTo>
                    <a:pt x="34" y="14"/>
                  </a:lnTo>
                  <a:lnTo>
                    <a:pt x="34" y="18"/>
                  </a:lnTo>
                  <a:lnTo>
                    <a:pt x="38" y="18"/>
                  </a:lnTo>
                  <a:lnTo>
                    <a:pt x="38" y="18"/>
                  </a:lnTo>
                  <a:lnTo>
                    <a:pt x="38" y="18"/>
                  </a:lnTo>
                  <a:lnTo>
                    <a:pt x="38" y="18"/>
                  </a:lnTo>
                  <a:lnTo>
                    <a:pt x="38" y="22"/>
                  </a:lnTo>
                  <a:lnTo>
                    <a:pt x="38" y="22"/>
                  </a:lnTo>
                  <a:lnTo>
                    <a:pt x="38" y="22"/>
                  </a:lnTo>
                  <a:lnTo>
                    <a:pt x="38" y="22"/>
                  </a:lnTo>
                  <a:lnTo>
                    <a:pt x="38" y="22"/>
                  </a:lnTo>
                  <a:lnTo>
                    <a:pt x="38" y="26"/>
                  </a:lnTo>
                  <a:lnTo>
                    <a:pt x="38" y="26"/>
                  </a:lnTo>
                  <a:lnTo>
                    <a:pt x="38" y="26"/>
                  </a:lnTo>
                  <a:lnTo>
                    <a:pt x="38" y="22"/>
                  </a:lnTo>
                  <a:lnTo>
                    <a:pt x="38" y="22"/>
                  </a:lnTo>
                  <a:lnTo>
                    <a:pt x="38" y="22"/>
                  </a:lnTo>
                  <a:lnTo>
                    <a:pt x="38" y="22"/>
                  </a:lnTo>
                  <a:lnTo>
                    <a:pt x="38" y="22"/>
                  </a:lnTo>
                  <a:lnTo>
                    <a:pt x="38" y="22"/>
                  </a:lnTo>
                  <a:lnTo>
                    <a:pt x="38" y="22"/>
                  </a:lnTo>
                  <a:lnTo>
                    <a:pt x="38" y="18"/>
                  </a:lnTo>
                  <a:lnTo>
                    <a:pt x="38" y="18"/>
                  </a:lnTo>
                  <a:lnTo>
                    <a:pt x="38" y="18"/>
                  </a:lnTo>
                  <a:lnTo>
                    <a:pt x="38" y="18"/>
                  </a:lnTo>
                  <a:lnTo>
                    <a:pt x="38" y="18"/>
                  </a:lnTo>
                  <a:lnTo>
                    <a:pt x="42" y="22"/>
                  </a:lnTo>
                  <a:lnTo>
                    <a:pt x="42" y="22"/>
                  </a:lnTo>
                  <a:lnTo>
                    <a:pt x="42" y="22"/>
                  </a:lnTo>
                  <a:lnTo>
                    <a:pt x="42" y="22"/>
                  </a:lnTo>
                  <a:lnTo>
                    <a:pt x="42" y="22"/>
                  </a:lnTo>
                  <a:lnTo>
                    <a:pt x="42" y="26"/>
                  </a:lnTo>
                  <a:lnTo>
                    <a:pt x="42" y="26"/>
                  </a:lnTo>
                  <a:lnTo>
                    <a:pt x="42" y="26"/>
                  </a:lnTo>
                  <a:lnTo>
                    <a:pt x="42" y="26"/>
                  </a:lnTo>
                  <a:lnTo>
                    <a:pt x="42" y="26"/>
                  </a:lnTo>
                  <a:lnTo>
                    <a:pt x="42" y="26"/>
                  </a:lnTo>
                  <a:lnTo>
                    <a:pt x="42" y="30"/>
                  </a:lnTo>
                  <a:lnTo>
                    <a:pt x="42" y="30"/>
                  </a:lnTo>
                  <a:lnTo>
                    <a:pt x="42" y="30"/>
                  </a:lnTo>
                  <a:lnTo>
                    <a:pt x="42" y="30"/>
                  </a:lnTo>
                  <a:lnTo>
                    <a:pt x="42" y="30"/>
                  </a:lnTo>
                  <a:lnTo>
                    <a:pt x="42" y="30"/>
                  </a:lnTo>
                  <a:lnTo>
                    <a:pt x="42" y="30"/>
                  </a:lnTo>
                  <a:lnTo>
                    <a:pt x="42" y="30"/>
                  </a:lnTo>
                  <a:lnTo>
                    <a:pt x="38" y="30"/>
                  </a:lnTo>
                  <a:lnTo>
                    <a:pt x="38" y="32"/>
                  </a:lnTo>
                  <a:lnTo>
                    <a:pt x="38" y="32"/>
                  </a:lnTo>
                  <a:lnTo>
                    <a:pt x="38" y="32"/>
                  </a:lnTo>
                  <a:lnTo>
                    <a:pt x="38" y="32"/>
                  </a:lnTo>
                  <a:lnTo>
                    <a:pt x="38" y="36"/>
                  </a:lnTo>
                  <a:lnTo>
                    <a:pt x="38" y="36"/>
                  </a:lnTo>
                  <a:lnTo>
                    <a:pt x="38" y="36"/>
                  </a:lnTo>
                  <a:lnTo>
                    <a:pt x="34" y="40"/>
                  </a:lnTo>
                  <a:lnTo>
                    <a:pt x="34" y="40"/>
                  </a:lnTo>
                  <a:lnTo>
                    <a:pt x="34" y="44"/>
                  </a:lnTo>
                  <a:lnTo>
                    <a:pt x="34" y="44"/>
                  </a:lnTo>
                  <a:lnTo>
                    <a:pt x="34" y="44"/>
                  </a:lnTo>
                  <a:lnTo>
                    <a:pt x="30" y="44"/>
                  </a:lnTo>
                  <a:lnTo>
                    <a:pt x="30" y="44"/>
                  </a:lnTo>
                  <a:lnTo>
                    <a:pt x="30" y="44"/>
                  </a:lnTo>
                  <a:lnTo>
                    <a:pt x="30" y="48"/>
                  </a:lnTo>
                  <a:lnTo>
                    <a:pt x="30" y="48"/>
                  </a:lnTo>
                  <a:lnTo>
                    <a:pt x="30" y="48"/>
                  </a:lnTo>
                  <a:lnTo>
                    <a:pt x="30" y="52"/>
                  </a:lnTo>
                  <a:lnTo>
                    <a:pt x="30" y="52"/>
                  </a:lnTo>
                  <a:lnTo>
                    <a:pt x="30" y="52"/>
                  </a:lnTo>
                  <a:lnTo>
                    <a:pt x="30" y="56"/>
                  </a:lnTo>
                  <a:lnTo>
                    <a:pt x="30" y="56"/>
                  </a:lnTo>
                  <a:lnTo>
                    <a:pt x="30" y="56"/>
                  </a:lnTo>
                  <a:lnTo>
                    <a:pt x="28" y="56"/>
                  </a:lnTo>
                  <a:lnTo>
                    <a:pt x="28" y="58"/>
                  </a:lnTo>
                  <a:lnTo>
                    <a:pt x="28" y="58"/>
                  </a:lnTo>
                  <a:lnTo>
                    <a:pt x="24" y="58"/>
                  </a:lnTo>
                  <a:lnTo>
                    <a:pt x="24" y="58"/>
                  </a:lnTo>
                  <a:lnTo>
                    <a:pt x="24" y="62"/>
                  </a:lnTo>
                  <a:lnTo>
                    <a:pt x="24" y="62"/>
                  </a:lnTo>
                  <a:lnTo>
                    <a:pt x="24" y="58"/>
                  </a:lnTo>
                  <a:lnTo>
                    <a:pt x="24" y="58"/>
                  </a:lnTo>
                  <a:lnTo>
                    <a:pt x="24" y="58"/>
                  </a:lnTo>
                  <a:lnTo>
                    <a:pt x="20" y="58"/>
                  </a:lnTo>
                  <a:lnTo>
                    <a:pt x="20" y="58"/>
                  </a:lnTo>
                  <a:lnTo>
                    <a:pt x="20" y="58"/>
                  </a:lnTo>
                  <a:lnTo>
                    <a:pt x="20" y="58"/>
                  </a:lnTo>
                  <a:lnTo>
                    <a:pt x="20" y="58"/>
                  </a:lnTo>
                  <a:lnTo>
                    <a:pt x="20" y="58"/>
                  </a:lnTo>
                  <a:lnTo>
                    <a:pt x="20" y="58"/>
                  </a:lnTo>
                  <a:lnTo>
                    <a:pt x="20" y="58"/>
                  </a:lnTo>
                  <a:lnTo>
                    <a:pt x="16" y="58"/>
                  </a:lnTo>
                  <a:lnTo>
                    <a:pt x="16" y="58"/>
                  </a:lnTo>
                  <a:lnTo>
                    <a:pt x="12" y="58"/>
                  </a:lnTo>
                  <a:lnTo>
                    <a:pt x="12" y="58"/>
                  </a:lnTo>
                  <a:lnTo>
                    <a:pt x="12" y="58"/>
                  </a:lnTo>
                  <a:lnTo>
                    <a:pt x="12" y="58"/>
                  </a:lnTo>
                  <a:lnTo>
                    <a:pt x="12" y="58"/>
                  </a:lnTo>
                  <a:lnTo>
                    <a:pt x="8" y="58"/>
                  </a:lnTo>
                  <a:lnTo>
                    <a:pt x="8" y="58"/>
                  </a:lnTo>
                  <a:lnTo>
                    <a:pt x="8" y="58"/>
                  </a:lnTo>
                  <a:lnTo>
                    <a:pt x="8" y="62"/>
                  </a:lnTo>
                  <a:lnTo>
                    <a:pt x="4" y="62"/>
                  </a:lnTo>
                  <a:lnTo>
                    <a:pt x="0" y="58"/>
                  </a:lnTo>
                  <a:lnTo>
                    <a:pt x="0" y="58"/>
                  </a:lnTo>
                  <a:lnTo>
                    <a:pt x="0" y="58"/>
                  </a:lnTo>
                  <a:lnTo>
                    <a:pt x="0" y="58"/>
                  </a:lnTo>
                  <a:lnTo>
                    <a:pt x="0" y="58"/>
                  </a:lnTo>
                  <a:lnTo>
                    <a:pt x="0" y="58"/>
                  </a:lnTo>
                  <a:lnTo>
                    <a:pt x="0" y="58"/>
                  </a:lnTo>
                  <a:lnTo>
                    <a:pt x="0" y="58"/>
                  </a:lnTo>
                  <a:lnTo>
                    <a:pt x="0" y="5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05" name="Freeform 184">
              <a:extLst>
                <a:ext uri="{FF2B5EF4-FFF2-40B4-BE49-F238E27FC236}">
                  <a16:creationId xmlns:a16="http://schemas.microsoft.com/office/drawing/2014/main" id="{0E2315F3-2F4E-A30D-218E-09DAD2788C7F}"/>
                </a:ext>
              </a:extLst>
            </p:cNvPr>
            <p:cNvSpPr>
              <a:spLocks/>
            </p:cNvSpPr>
            <p:nvPr/>
          </p:nvSpPr>
          <p:spPr bwMode="auto">
            <a:xfrm>
              <a:off x="3016250" y="4327593"/>
              <a:ext cx="111125" cy="200025"/>
            </a:xfrm>
            <a:custGeom>
              <a:avLst/>
              <a:gdLst>
                <a:gd name="T0" fmla="*/ 48 w 70"/>
                <a:gd name="T1" fmla="*/ 32 h 126"/>
                <a:gd name="T2" fmla="*/ 52 w 70"/>
                <a:gd name="T3" fmla="*/ 36 h 126"/>
                <a:gd name="T4" fmla="*/ 56 w 70"/>
                <a:gd name="T5" fmla="*/ 40 h 126"/>
                <a:gd name="T6" fmla="*/ 60 w 70"/>
                <a:gd name="T7" fmla="*/ 44 h 126"/>
                <a:gd name="T8" fmla="*/ 60 w 70"/>
                <a:gd name="T9" fmla="*/ 56 h 126"/>
                <a:gd name="T10" fmla="*/ 60 w 70"/>
                <a:gd name="T11" fmla="*/ 58 h 126"/>
                <a:gd name="T12" fmla="*/ 56 w 70"/>
                <a:gd name="T13" fmla="*/ 58 h 126"/>
                <a:gd name="T14" fmla="*/ 52 w 70"/>
                <a:gd name="T15" fmla="*/ 62 h 126"/>
                <a:gd name="T16" fmla="*/ 48 w 70"/>
                <a:gd name="T17" fmla="*/ 66 h 126"/>
                <a:gd name="T18" fmla="*/ 48 w 70"/>
                <a:gd name="T19" fmla="*/ 74 h 126"/>
                <a:gd name="T20" fmla="*/ 48 w 70"/>
                <a:gd name="T21" fmla="*/ 78 h 126"/>
                <a:gd name="T22" fmla="*/ 48 w 70"/>
                <a:gd name="T23" fmla="*/ 82 h 126"/>
                <a:gd name="T24" fmla="*/ 52 w 70"/>
                <a:gd name="T25" fmla="*/ 86 h 126"/>
                <a:gd name="T26" fmla="*/ 52 w 70"/>
                <a:gd name="T27" fmla="*/ 88 h 126"/>
                <a:gd name="T28" fmla="*/ 60 w 70"/>
                <a:gd name="T29" fmla="*/ 92 h 126"/>
                <a:gd name="T30" fmla="*/ 60 w 70"/>
                <a:gd name="T31" fmla="*/ 96 h 126"/>
                <a:gd name="T32" fmla="*/ 64 w 70"/>
                <a:gd name="T33" fmla="*/ 108 h 126"/>
                <a:gd name="T34" fmla="*/ 70 w 70"/>
                <a:gd name="T35" fmla="*/ 114 h 126"/>
                <a:gd name="T36" fmla="*/ 68 w 70"/>
                <a:gd name="T37" fmla="*/ 114 h 126"/>
                <a:gd name="T38" fmla="*/ 60 w 70"/>
                <a:gd name="T39" fmla="*/ 112 h 126"/>
                <a:gd name="T40" fmla="*/ 60 w 70"/>
                <a:gd name="T41" fmla="*/ 112 h 126"/>
                <a:gd name="T42" fmla="*/ 56 w 70"/>
                <a:gd name="T43" fmla="*/ 118 h 126"/>
                <a:gd name="T44" fmla="*/ 52 w 70"/>
                <a:gd name="T45" fmla="*/ 118 h 126"/>
                <a:gd name="T46" fmla="*/ 44 w 70"/>
                <a:gd name="T47" fmla="*/ 122 h 126"/>
                <a:gd name="T48" fmla="*/ 40 w 70"/>
                <a:gd name="T49" fmla="*/ 122 h 126"/>
                <a:gd name="T50" fmla="*/ 38 w 70"/>
                <a:gd name="T51" fmla="*/ 126 h 126"/>
                <a:gd name="T52" fmla="*/ 34 w 70"/>
                <a:gd name="T53" fmla="*/ 126 h 126"/>
                <a:gd name="T54" fmla="*/ 30 w 70"/>
                <a:gd name="T55" fmla="*/ 118 h 126"/>
                <a:gd name="T56" fmla="*/ 26 w 70"/>
                <a:gd name="T57" fmla="*/ 114 h 126"/>
                <a:gd name="T58" fmla="*/ 22 w 70"/>
                <a:gd name="T59" fmla="*/ 108 h 126"/>
                <a:gd name="T60" fmla="*/ 22 w 70"/>
                <a:gd name="T61" fmla="*/ 104 h 126"/>
                <a:gd name="T62" fmla="*/ 18 w 70"/>
                <a:gd name="T63" fmla="*/ 96 h 126"/>
                <a:gd name="T64" fmla="*/ 22 w 70"/>
                <a:gd name="T65" fmla="*/ 88 h 126"/>
                <a:gd name="T66" fmla="*/ 26 w 70"/>
                <a:gd name="T67" fmla="*/ 82 h 126"/>
                <a:gd name="T68" fmla="*/ 26 w 70"/>
                <a:gd name="T69" fmla="*/ 70 h 126"/>
                <a:gd name="T70" fmla="*/ 18 w 70"/>
                <a:gd name="T71" fmla="*/ 70 h 126"/>
                <a:gd name="T72" fmla="*/ 18 w 70"/>
                <a:gd name="T73" fmla="*/ 66 h 126"/>
                <a:gd name="T74" fmla="*/ 18 w 70"/>
                <a:gd name="T75" fmla="*/ 58 h 126"/>
                <a:gd name="T76" fmla="*/ 14 w 70"/>
                <a:gd name="T77" fmla="*/ 58 h 126"/>
                <a:gd name="T78" fmla="*/ 12 w 70"/>
                <a:gd name="T79" fmla="*/ 58 h 126"/>
                <a:gd name="T80" fmla="*/ 0 w 70"/>
                <a:gd name="T81" fmla="*/ 44 h 126"/>
                <a:gd name="T82" fmla="*/ 4 w 70"/>
                <a:gd name="T83" fmla="*/ 40 h 126"/>
                <a:gd name="T84" fmla="*/ 4 w 70"/>
                <a:gd name="T85" fmla="*/ 32 h 126"/>
                <a:gd name="T86" fmla="*/ 12 w 70"/>
                <a:gd name="T87" fmla="*/ 32 h 126"/>
                <a:gd name="T88" fmla="*/ 12 w 70"/>
                <a:gd name="T89" fmla="*/ 30 h 126"/>
                <a:gd name="T90" fmla="*/ 14 w 70"/>
                <a:gd name="T91" fmla="*/ 26 h 126"/>
                <a:gd name="T92" fmla="*/ 12 w 70"/>
                <a:gd name="T93" fmla="*/ 26 h 126"/>
                <a:gd name="T94" fmla="*/ 12 w 70"/>
                <a:gd name="T95" fmla="*/ 22 h 126"/>
                <a:gd name="T96" fmla="*/ 12 w 70"/>
                <a:gd name="T97" fmla="*/ 18 h 126"/>
                <a:gd name="T98" fmla="*/ 12 w 70"/>
                <a:gd name="T99" fmla="*/ 14 h 126"/>
                <a:gd name="T100" fmla="*/ 18 w 70"/>
                <a:gd name="T101" fmla="*/ 10 h 126"/>
                <a:gd name="T102" fmla="*/ 22 w 70"/>
                <a:gd name="T103" fmla="*/ 6 h 126"/>
                <a:gd name="T104" fmla="*/ 18 w 70"/>
                <a:gd name="T105" fmla="*/ 0 h 126"/>
                <a:gd name="T106" fmla="*/ 22 w 70"/>
                <a:gd name="T107" fmla="*/ 4 h 126"/>
                <a:gd name="T108" fmla="*/ 26 w 70"/>
                <a:gd name="T109" fmla="*/ 4 h 126"/>
                <a:gd name="T110" fmla="*/ 34 w 70"/>
                <a:gd name="T111" fmla="*/ 10 h 126"/>
                <a:gd name="T112" fmla="*/ 38 w 70"/>
                <a:gd name="T113" fmla="*/ 18 h 126"/>
                <a:gd name="T114" fmla="*/ 40 w 70"/>
                <a:gd name="T115" fmla="*/ 26 h 126"/>
                <a:gd name="T116" fmla="*/ 40 w 70"/>
                <a:gd name="T117" fmla="*/ 30 h 126"/>
                <a:gd name="T118" fmla="*/ 40 w 70"/>
                <a:gd name="T119" fmla="*/ 36 h 126"/>
                <a:gd name="T120" fmla="*/ 40 w 70"/>
                <a:gd name="T121" fmla="*/ 32 h 126"/>
                <a:gd name="T122" fmla="*/ 44 w 70"/>
                <a:gd name="T123" fmla="*/ 3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 h="126">
                  <a:moveTo>
                    <a:pt x="44" y="30"/>
                  </a:moveTo>
                  <a:lnTo>
                    <a:pt x="44" y="30"/>
                  </a:lnTo>
                  <a:lnTo>
                    <a:pt x="48" y="30"/>
                  </a:lnTo>
                  <a:lnTo>
                    <a:pt x="48" y="30"/>
                  </a:lnTo>
                  <a:lnTo>
                    <a:pt x="48" y="30"/>
                  </a:lnTo>
                  <a:lnTo>
                    <a:pt x="48" y="32"/>
                  </a:lnTo>
                  <a:lnTo>
                    <a:pt x="48" y="32"/>
                  </a:lnTo>
                  <a:lnTo>
                    <a:pt x="48" y="32"/>
                  </a:lnTo>
                  <a:lnTo>
                    <a:pt x="48" y="32"/>
                  </a:lnTo>
                  <a:lnTo>
                    <a:pt x="48" y="32"/>
                  </a:lnTo>
                  <a:lnTo>
                    <a:pt x="52" y="32"/>
                  </a:lnTo>
                  <a:lnTo>
                    <a:pt x="52" y="36"/>
                  </a:lnTo>
                  <a:lnTo>
                    <a:pt x="52" y="36"/>
                  </a:lnTo>
                  <a:lnTo>
                    <a:pt x="56" y="40"/>
                  </a:lnTo>
                  <a:lnTo>
                    <a:pt x="56" y="40"/>
                  </a:lnTo>
                  <a:lnTo>
                    <a:pt x="56" y="36"/>
                  </a:lnTo>
                  <a:lnTo>
                    <a:pt x="56" y="36"/>
                  </a:lnTo>
                  <a:lnTo>
                    <a:pt x="56" y="40"/>
                  </a:lnTo>
                  <a:lnTo>
                    <a:pt x="56" y="40"/>
                  </a:lnTo>
                  <a:lnTo>
                    <a:pt x="60" y="40"/>
                  </a:lnTo>
                  <a:lnTo>
                    <a:pt x="60" y="40"/>
                  </a:lnTo>
                  <a:lnTo>
                    <a:pt x="60" y="40"/>
                  </a:lnTo>
                  <a:lnTo>
                    <a:pt x="60" y="40"/>
                  </a:lnTo>
                  <a:lnTo>
                    <a:pt x="60" y="44"/>
                  </a:lnTo>
                  <a:lnTo>
                    <a:pt x="60" y="44"/>
                  </a:lnTo>
                  <a:lnTo>
                    <a:pt x="60" y="52"/>
                  </a:lnTo>
                  <a:lnTo>
                    <a:pt x="60" y="52"/>
                  </a:lnTo>
                  <a:lnTo>
                    <a:pt x="60" y="52"/>
                  </a:lnTo>
                  <a:lnTo>
                    <a:pt x="60" y="52"/>
                  </a:lnTo>
                  <a:lnTo>
                    <a:pt x="60" y="56"/>
                  </a:lnTo>
                  <a:lnTo>
                    <a:pt x="60" y="56"/>
                  </a:lnTo>
                  <a:lnTo>
                    <a:pt x="56" y="56"/>
                  </a:lnTo>
                  <a:lnTo>
                    <a:pt x="60" y="58"/>
                  </a:lnTo>
                  <a:lnTo>
                    <a:pt x="60" y="58"/>
                  </a:lnTo>
                  <a:lnTo>
                    <a:pt x="60" y="56"/>
                  </a:lnTo>
                  <a:lnTo>
                    <a:pt x="60" y="58"/>
                  </a:lnTo>
                  <a:lnTo>
                    <a:pt x="60" y="58"/>
                  </a:lnTo>
                  <a:lnTo>
                    <a:pt x="60" y="58"/>
                  </a:lnTo>
                  <a:lnTo>
                    <a:pt x="60" y="58"/>
                  </a:lnTo>
                  <a:lnTo>
                    <a:pt x="60" y="58"/>
                  </a:lnTo>
                  <a:lnTo>
                    <a:pt x="60" y="58"/>
                  </a:lnTo>
                  <a:lnTo>
                    <a:pt x="56" y="58"/>
                  </a:lnTo>
                  <a:lnTo>
                    <a:pt x="56" y="58"/>
                  </a:lnTo>
                  <a:lnTo>
                    <a:pt x="56" y="62"/>
                  </a:lnTo>
                  <a:lnTo>
                    <a:pt x="56" y="62"/>
                  </a:lnTo>
                  <a:lnTo>
                    <a:pt x="52" y="62"/>
                  </a:lnTo>
                  <a:lnTo>
                    <a:pt x="52" y="62"/>
                  </a:lnTo>
                  <a:lnTo>
                    <a:pt x="52" y="62"/>
                  </a:lnTo>
                  <a:lnTo>
                    <a:pt x="52" y="62"/>
                  </a:lnTo>
                  <a:lnTo>
                    <a:pt x="48" y="62"/>
                  </a:lnTo>
                  <a:lnTo>
                    <a:pt x="48" y="62"/>
                  </a:lnTo>
                  <a:lnTo>
                    <a:pt x="48" y="66"/>
                  </a:lnTo>
                  <a:lnTo>
                    <a:pt x="48" y="66"/>
                  </a:lnTo>
                  <a:lnTo>
                    <a:pt x="48" y="66"/>
                  </a:lnTo>
                  <a:lnTo>
                    <a:pt x="52" y="66"/>
                  </a:lnTo>
                  <a:lnTo>
                    <a:pt x="48" y="66"/>
                  </a:lnTo>
                  <a:lnTo>
                    <a:pt x="48" y="70"/>
                  </a:lnTo>
                  <a:lnTo>
                    <a:pt x="48" y="74"/>
                  </a:lnTo>
                  <a:lnTo>
                    <a:pt x="48" y="74"/>
                  </a:lnTo>
                  <a:lnTo>
                    <a:pt x="48" y="74"/>
                  </a:lnTo>
                  <a:lnTo>
                    <a:pt x="48" y="74"/>
                  </a:lnTo>
                  <a:lnTo>
                    <a:pt x="48" y="74"/>
                  </a:lnTo>
                  <a:lnTo>
                    <a:pt x="48" y="74"/>
                  </a:lnTo>
                  <a:lnTo>
                    <a:pt x="48" y="74"/>
                  </a:lnTo>
                  <a:lnTo>
                    <a:pt x="48" y="78"/>
                  </a:lnTo>
                  <a:lnTo>
                    <a:pt x="48" y="78"/>
                  </a:lnTo>
                  <a:lnTo>
                    <a:pt x="48" y="78"/>
                  </a:lnTo>
                  <a:lnTo>
                    <a:pt x="48" y="82"/>
                  </a:lnTo>
                  <a:lnTo>
                    <a:pt x="48" y="82"/>
                  </a:lnTo>
                  <a:lnTo>
                    <a:pt x="48" y="82"/>
                  </a:lnTo>
                  <a:lnTo>
                    <a:pt x="48" y="82"/>
                  </a:lnTo>
                  <a:lnTo>
                    <a:pt x="48" y="82"/>
                  </a:lnTo>
                  <a:lnTo>
                    <a:pt x="48" y="82"/>
                  </a:lnTo>
                  <a:lnTo>
                    <a:pt x="48" y="86"/>
                  </a:lnTo>
                  <a:lnTo>
                    <a:pt x="52" y="86"/>
                  </a:lnTo>
                  <a:lnTo>
                    <a:pt x="52" y="86"/>
                  </a:lnTo>
                  <a:lnTo>
                    <a:pt x="52" y="86"/>
                  </a:lnTo>
                  <a:lnTo>
                    <a:pt x="52" y="86"/>
                  </a:lnTo>
                  <a:lnTo>
                    <a:pt x="52" y="86"/>
                  </a:lnTo>
                  <a:lnTo>
                    <a:pt x="52" y="86"/>
                  </a:lnTo>
                  <a:lnTo>
                    <a:pt x="52" y="88"/>
                  </a:lnTo>
                  <a:lnTo>
                    <a:pt x="52" y="88"/>
                  </a:lnTo>
                  <a:lnTo>
                    <a:pt x="52" y="88"/>
                  </a:lnTo>
                  <a:lnTo>
                    <a:pt x="52" y="88"/>
                  </a:lnTo>
                  <a:lnTo>
                    <a:pt x="56" y="88"/>
                  </a:lnTo>
                  <a:lnTo>
                    <a:pt x="56" y="88"/>
                  </a:lnTo>
                  <a:lnTo>
                    <a:pt x="60" y="88"/>
                  </a:lnTo>
                  <a:lnTo>
                    <a:pt x="60" y="88"/>
                  </a:lnTo>
                  <a:lnTo>
                    <a:pt x="60" y="92"/>
                  </a:lnTo>
                  <a:lnTo>
                    <a:pt x="60" y="92"/>
                  </a:lnTo>
                  <a:lnTo>
                    <a:pt x="60" y="92"/>
                  </a:lnTo>
                  <a:lnTo>
                    <a:pt x="60" y="92"/>
                  </a:lnTo>
                  <a:lnTo>
                    <a:pt x="60" y="92"/>
                  </a:lnTo>
                  <a:lnTo>
                    <a:pt x="60" y="96"/>
                  </a:lnTo>
                  <a:lnTo>
                    <a:pt x="60" y="96"/>
                  </a:lnTo>
                  <a:lnTo>
                    <a:pt x="60" y="96"/>
                  </a:lnTo>
                  <a:lnTo>
                    <a:pt x="60" y="100"/>
                  </a:lnTo>
                  <a:lnTo>
                    <a:pt x="60" y="100"/>
                  </a:lnTo>
                  <a:lnTo>
                    <a:pt x="64" y="104"/>
                  </a:lnTo>
                  <a:lnTo>
                    <a:pt x="64" y="104"/>
                  </a:lnTo>
                  <a:lnTo>
                    <a:pt x="64" y="108"/>
                  </a:lnTo>
                  <a:lnTo>
                    <a:pt x="64" y="108"/>
                  </a:lnTo>
                  <a:lnTo>
                    <a:pt x="68" y="112"/>
                  </a:lnTo>
                  <a:lnTo>
                    <a:pt x="68" y="112"/>
                  </a:lnTo>
                  <a:lnTo>
                    <a:pt x="68" y="112"/>
                  </a:lnTo>
                  <a:lnTo>
                    <a:pt x="68" y="112"/>
                  </a:lnTo>
                  <a:lnTo>
                    <a:pt x="68" y="112"/>
                  </a:lnTo>
                  <a:lnTo>
                    <a:pt x="70" y="114"/>
                  </a:lnTo>
                  <a:lnTo>
                    <a:pt x="70" y="114"/>
                  </a:lnTo>
                  <a:lnTo>
                    <a:pt x="68" y="114"/>
                  </a:lnTo>
                  <a:lnTo>
                    <a:pt x="68" y="114"/>
                  </a:lnTo>
                  <a:lnTo>
                    <a:pt x="68" y="114"/>
                  </a:lnTo>
                  <a:lnTo>
                    <a:pt x="68" y="114"/>
                  </a:lnTo>
                  <a:lnTo>
                    <a:pt x="68" y="114"/>
                  </a:lnTo>
                  <a:lnTo>
                    <a:pt x="68" y="114"/>
                  </a:lnTo>
                  <a:lnTo>
                    <a:pt x="68" y="114"/>
                  </a:lnTo>
                  <a:lnTo>
                    <a:pt x="64" y="114"/>
                  </a:lnTo>
                  <a:lnTo>
                    <a:pt x="64" y="114"/>
                  </a:lnTo>
                  <a:lnTo>
                    <a:pt x="64" y="114"/>
                  </a:lnTo>
                  <a:lnTo>
                    <a:pt x="60" y="112"/>
                  </a:lnTo>
                  <a:lnTo>
                    <a:pt x="60" y="112"/>
                  </a:lnTo>
                  <a:lnTo>
                    <a:pt x="60" y="112"/>
                  </a:lnTo>
                  <a:lnTo>
                    <a:pt x="60" y="112"/>
                  </a:lnTo>
                  <a:lnTo>
                    <a:pt x="60" y="112"/>
                  </a:lnTo>
                  <a:lnTo>
                    <a:pt x="60" y="114"/>
                  </a:lnTo>
                  <a:lnTo>
                    <a:pt x="60" y="112"/>
                  </a:lnTo>
                  <a:lnTo>
                    <a:pt x="60" y="112"/>
                  </a:lnTo>
                  <a:lnTo>
                    <a:pt x="56" y="112"/>
                  </a:lnTo>
                  <a:lnTo>
                    <a:pt x="56" y="114"/>
                  </a:lnTo>
                  <a:lnTo>
                    <a:pt x="56" y="114"/>
                  </a:lnTo>
                  <a:lnTo>
                    <a:pt x="56" y="114"/>
                  </a:lnTo>
                  <a:lnTo>
                    <a:pt x="56" y="118"/>
                  </a:lnTo>
                  <a:lnTo>
                    <a:pt x="56" y="118"/>
                  </a:lnTo>
                  <a:lnTo>
                    <a:pt x="56" y="118"/>
                  </a:lnTo>
                  <a:lnTo>
                    <a:pt x="52" y="118"/>
                  </a:lnTo>
                  <a:lnTo>
                    <a:pt x="52" y="118"/>
                  </a:lnTo>
                  <a:lnTo>
                    <a:pt x="52" y="118"/>
                  </a:lnTo>
                  <a:lnTo>
                    <a:pt x="52" y="118"/>
                  </a:lnTo>
                  <a:lnTo>
                    <a:pt x="52" y="118"/>
                  </a:lnTo>
                  <a:lnTo>
                    <a:pt x="48" y="118"/>
                  </a:lnTo>
                  <a:lnTo>
                    <a:pt x="48" y="118"/>
                  </a:lnTo>
                  <a:lnTo>
                    <a:pt x="48" y="118"/>
                  </a:lnTo>
                  <a:lnTo>
                    <a:pt x="48" y="122"/>
                  </a:lnTo>
                  <a:lnTo>
                    <a:pt x="44" y="122"/>
                  </a:lnTo>
                  <a:lnTo>
                    <a:pt x="44" y="118"/>
                  </a:lnTo>
                  <a:lnTo>
                    <a:pt x="44" y="118"/>
                  </a:lnTo>
                  <a:lnTo>
                    <a:pt x="40" y="122"/>
                  </a:lnTo>
                  <a:lnTo>
                    <a:pt x="40" y="122"/>
                  </a:lnTo>
                  <a:lnTo>
                    <a:pt x="40" y="122"/>
                  </a:lnTo>
                  <a:lnTo>
                    <a:pt x="40" y="122"/>
                  </a:lnTo>
                  <a:lnTo>
                    <a:pt x="40" y="122"/>
                  </a:lnTo>
                  <a:lnTo>
                    <a:pt x="40" y="126"/>
                  </a:lnTo>
                  <a:lnTo>
                    <a:pt x="40" y="126"/>
                  </a:lnTo>
                  <a:lnTo>
                    <a:pt x="38" y="126"/>
                  </a:lnTo>
                  <a:lnTo>
                    <a:pt x="38" y="126"/>
                  </a:lnTo>
                  <a:lnTo>
                    <a:pt x="38" y="126"/>
                  </a:lnTo>
                  <a:lnTo>
                    <a:pt x="38" y="126"/>
                  </a:lnTo>
                  <a:lnTo>
                    <a:pt x="38" y="126"/>
                  </a:lnTo>
                  <a:lnTo>
                    <a:pt x="38" y="126"/>
                  </a:lnTo>
                  <a:lnTo>
                    <a:pt x="38" y="126"/>
                  </a:lnTo>
                  <a:lnTo>
                    <a:pt x="34" y="126"/>
                  </a:lnTo>
                  <a:lnTo>
                    <a:pt x="34" y="126"/>
                  </a:lnTo>
                  <a:lnTo>
                    <a:pt x="34" y="126"/>
                  </a:lnTo>
                  <a:lnTo>
                    <a:pt x="34" y="122"/>
                  </a:lnTo>
                  <a:lnTo>
                    <a:pt x="34" y="122"/>
                  </a:lnTo>
                  <a:lnTo>
                    <a:pt x="34" y="122"/>
                  </a:lnTo>
                  <a:lnTo>
                    <a:pt x="30" y="122"/>
                  </a:lnTo>
                  <a:lnTo>
                    <a:pt x="30" y="118"/>
                  </a:lnTo>
                  <a:lnTo>
                    <a:pt x="26" y="118"/>
                  </a:lnTo>
                  <a:lnTo>
                    <a:pt x="26" y="118"/>
                  </a:lnTo>
                  <a:lnTo>
                    <a:pt x="26" y="118"/>
                  </a:lnTo>
                  <a:lnTo>
                    <a:pt x="26" y="118"/>
                  </a:lnTo>
                  <a:lnTo>
                    <a:pt x="26" y="114"/>
                  </a:lnTo>
                  <a:lnTo>
                    <a:pt x="26" y="114"/>
                  </a:lnTo>
                  <a:lnTo>
                    <a:pt x="26" y="114"/>
                  </a:lnTo>
                  <a:lnTo>
                    <a:pt x="22" y="114"/>
                  </a:lnTo>
                  <a:lnTo>
                    <a:pt x="22" y="114"/>
                  </a:lnTo>
                  <a:lnTo>
                    <a:pt x="22" y="114"/>
                  </a:lnTo>
                  <a:lnTo>
                    <a:pt x="22" y="112"/>
                  </a:lnTo>
                  <a:lnTo>
                    <a:pt x="22" y="108"/>
                  </a:lnTo>
                  <a:lnTo>
                    <a:pt x="22" y="108"/>
                  </a:lnTo>
                  <a:lnTo>
                    <a:pt x="22" y="108"/>
                  </a:lnTo>
                  <a:lnTo>
                    <a:pt x="22" y="108"/>
                  </a:lnTo>
                  <a:lnTo>
                    <a:pt x="22" y="108"/>
                  </a:lnTo>
                  <a:lnTo>
                    <a:pt x="22" y="108"/>
                  </a:lnTo>
                  <a:lnTo>
                    <a:pt x="22" y="104"/>
                  </a:lnTo>
                  <a:lnTo>
                    <a:pt x="22" y="104"/>
                  </a:lnTo>
                  <a:lnTo>
                    <a:pt x="22" y="104"/>
                  </a:lnTo>
                  <a:lnTo>
                    <a:pt x="18" y="104"/>
                  </a:lnTo>
                  <a:lnTo>
                    <a:pt x="18" y="100"/>
                  </a:lnTo>
                  <a:lnTo>
                    <a:pt x="18" y="96"/>
                  </a:lnTo>
                  <a:lnTo>
                    <a:pt x="18" y="96"/>
                  </a:lnTo>
                  <a:lnTo>
                    <a:pt x="18" y="96"/>
                  </a:lnTo>
                  <a:lnTo>
                    <a:pt x="22" y="92"/>
                  </a:lnTo>
                  <a:lnTo>
                    <a:pt x="22" y="92"/>
                  </a:lnTo>
                  <a:lnTo>
                    <a:pt x="22" y="88"/>
                  </a:lnTo>
                  <a:lnTo>
                    <a:pt x="22" y="88"/>
                  </a:lnTo>
                  <a:lnTo>
                    <a:pt x="22" y="88"/>
                  </a:lnTo>
                  <a:lnTo>
                    <a:pt x="22" y="88"/>
                  </a:lnTo>
                  <a:lnTo>
                    <a:pt x="22" y="86"/>
                  </a:lnTo>
                  <a:lnTo>
                    <a:pt x="22" y="86"/>
                  </a:lnTo>
                  <a:lnTo>
                    <a:pt x="22" y="86"/>
                  </a:lnTo>
                  <a:lnTo>
                    <a:pt x="26" y="82"/>
                  </a:lnTo>
                  <a:lnTo>
                    <a:pt x="26" y="82"/>
                  </a:lnTo>
                  <a:lnTo>
                    <a:pt x="26" y="78"/>
                  </a:lnTo>
                  <a:lnTo>
                    <a:pt x="22" y="74"/>
                  </a:lnTo>
                  <a:lnTo>
                    <a:pt x="22" y="74"/>
                  </a:lnTo>
                  <a:lnTo>
                    <a:pt x="22" y="74"/>
                  </a:lnTo>
                  <a:lnTo>
                    <a:pt x="22" y="74"/>
                  </a:lnTo>
                  <a:lnTo>
                    <a:pt x="26" y="70"/>
                  </a:lnTo>
                  <a:lnTo>
                    <a:pt x="26" y="70"/>
                  </a:lnTo>
                  <a:lnTo>
                    <a:pt x="22" y="70"/>
                  </a:lnTo>
                  <a:lnTo>
                    <a:pt x="22" y="70"/>
                  </a:lnTo>
                  <a:lnTo>
                    <a:pt x="22" y="70"/>
                  </a:lnTo>
                  <a:lnTo>
                    <a:pt x="18" y="70"/>
                  </a:lnTo>
                  <a:lnTo>
                    <a:pt x="18" y="70"/>
                  </a:lnTo>
                  <a:lnTo>
                    <a:pt x="18" y="70"/>
                  </a:lnTo>
                  <a:lnTo>
                    <a:pt x="18" y="70"/>
                  </a:lnTo>
                  <a:lnTo>
                    <a:pt x="18" y="70"/>
                  </a:lnTo>
                  <a:lnTo>
                    <a:pt x="18" y="66"/>
                  </a:lnTo>
                  <a:lnTo>
                    <a:pt x="18" y="66"/>
                  </a:lnTo>
                  <a:lnTo>
                    <a:pt x="18" y="66"/>
                  </a:lnTo>
                  <a:lnTo>
                    <a:pt x="18" y="66"/>
                  </a:lnTo>
                  <a:lnTo>
                    <a:pt x="18" y="66"/>
                  </a:lnTo>
                  <a:lnTo>
                    <a:pt x="18" y="62"/>
                  </a:lnTo>
                  <a:lnTo>
                    <a:pt x="18" y="58"/>
                  </a:lnTo>
                  <a:lnTo>
                    <a:pt x="18" y="58"/>
                  </a:lnTo>
                  <a:lnTo>
                    <a:pt x="18" y="58"/>
                  </a:lnTo>
                  <a:lnTo>
                    <a:pt x="18" y="58"/>
                  </a:lnTo>
                  <a:lnTo>
                    <a:pt x="18" y="58"/>
                  </a:lnTo>
                  <a:lnTo>
                    <a:pt x="18" y="56"/>
                  </a:lnTo>
                  <a:lnTo>
                    <a:pt x="18" y="56"/>
                  </a:lnTo>
                  <a:lnTo>
                    <a:pt x="14" y="56"/>
                  </a:lnTo>
                  <a:lnTo>
                    <a:pt x="14" y="58"/>
                  </a:lnTo>
                  <a:lnTo>
                    <a:pt x="14" y="58"/>
                  </a:lnTo>
                  <a:lnTo>
                    <a:pt x="12" y="58"/>
                  </a:lnTo>
                  <a:lnTo>
                    <a:pt x="12" y="58"/>
                  </a:lnTo>
                  <a:lnTo>
                    <a:pt x="12" y="58"/>
                  </a:lnTo>
                  <a:lnTo>
                    <a:pt x="12" y="58"/>
                  </a:lnTo>
                  <a:lnTo>
                    <a:pt x="12" y="58"/>
                  </a:lnTo>
                  <a:lnTo>
                    <a:pt x="8" y="58"/>
                  </a:lnTo>
                  <a:lnTo>
                    <a:pt x="8" y="56"/>
                  </a:lnTo>
                  <a:lnTo>
                    <a:pt x="8" y="56"/>
                  </a:lnTo>
                  <a:lnTo>
                    <a:pt x="4" y="52"/>
                  </a:lnTo>
                  <a:lnTo>
                    <a:pt x="0" y="44"/>
                  </a:lnTo>
                  <a:lnTo>
                    <a:pt x="0" y="44"/>
                  </a:lnTo>
                  <a:lnTo>
                    <a:pt x="0" y="44"/>
                  </a:lnTo>
                  <a:lnTo>
                    <a:pt x="0" y="44"/>
                  </a:lnTo>
                  <a:lnTo>
                    <a:pt x="0" y="44"/>
                  </a:lnTo>
                  <a:lnTo>
                    <a:pt x="0" y="44"/>
                  </a:lnTo>
                  <a:lnTo>
                    <a:pt x="4" y="40"/>
                  </a:lnTo>
                  <a:lnTo>
                    <a:pt x="4" y="40"/>
                  </a:lnTo>
                  <a:lnTo>
                    <a:pt x="4" y="40"/>
                  </a:lnTo>
                  <a:lnTo>
                    <a:pt x="4" y="36"/>
                  </a:lnTo>
                  <a:lnTo>
                    <a:pt x="4" y="36"/>
                  </a:lnTo>
                  <a:lnTo>
                    <a:pt x="4" y="32"/>
                  </a:lnTo>
                  <a:lnTo>
                    <a:pt x="4" y="32"/>
                  </a:lnTo>
                  <a:lnTo>
                    <a:pt x="4" y="32"/>
                  </a:lnTo>
                  <a:lnTo>
                    <a:pt x="4" y="32"/>
                  </a:lnTo>
                  <a:lnTo>
                    <a:pt x="4" y="32"/>
                  </a:lnTo>
                  <a:lnTo>
                    <a:pt x="8" y="32"/>
                  </a:lnTo>
                  <a:lnTo>
                    <a:pt x="8" y="30"/>
                  </a:lnTo>
                  <a:lnTo>
                    <a:pt x="8" y="30"/>
                  </a:lnTo>
                  <a:lnTo>
                    <a:pt x="12" y="32"/>
                  </a:lnTo>
                  <a:lnTo>
                    <a:pt x="12" y="30"/>
                  </a:lnTo>
                  <a:lnTo>
                    <a:pt x="12" y="30"/>
                  </a:lnTo>
                  <a:lnTo>
                    <a:pt x="12" y="30"/>
                  </a:lnTo>
                  <a:lnTo>
                    <a:pt x="12" y="30"/>
                  </a:lnTo>
                  <a:lnTo>
                    <a:pt x="12" y="30"/>
                  </a:lnTo>
                  <a:lnTo>
                    <a:pt x="12" y="30"/>
                  </a:lnTo>
                  <a:lnTo>
                    <a:pt x="12" y="30"/>
                  </a:lnTo>
                  <a:lnTo>
                    <a:pt x="14" y="30"/>
                  </a:lnTo>
                  <a:lnTo>
                    <a:pt x="14" y="30"/>
                  </a:lnTo>
                  <a:lnTo>
                    <a:pt x="14" y="26"/>
                  </a:lnTo>
                  <a:lnTo>
                    <a:pt x="14" y="26"/>
                  </a:lnTo>
                  <a:lnTo>
                    <a:pt x="14" y="26"/>
                  </a:lnTo>
                  <a:lnTo>
                    <a:pt x="14" y="26"/>
                  </a:lnTo>
                  <a:lnTo>
                    <a:pt x="14" y="26"/>
                  </a:lnTo>
                  <a:lnTo>
                    <a:pt x="14" y="26"/>
                  </a:lnTo>
                  <a:lnTo>
                    <a:pt x="14" y="22"/>
                  </a:lnTo>
                  <a:lnTo>
                    <a:pt x="12" y="26"/>
                  </a:lnTo>
                  <a:lnTo>
                    <a:pt x="12" y="26"/>
                  </a:lnTo>
                  <a:lnTo>
                    <a:pt x="12" y="26"/>
                  </a:lnTo>
                  <a:lnTo>
                    <a:pt x="12" y="26"/>
                  </a:lnTo>
                  <a:lnTo>
                    <a:pt x="12" y="22"/>
                  </a:lnTo>
                  <a:lnTo>
                    <a:pt x="12" y="22"/>
                  </a:lnTo>
                  <a:lnTo>
                    <a:pt x="12" y="22"/>
                  </a:lnTo>
                  <a:lnTo>
                    <a:pt x="12" y="22"/>
                  </a:lnTo>
                  <a:lnTo>
                    <a:pt x="12" y="22"/>
                  </a:lnTo>
                  <a:lnTo>
                    <a:pt x="12" y="22"/>
                  </a:lnTo>
                  <a:lnTo>
                    <a:pt x="12" y="18"/>
                  </a:lnTo>
                  <a:lnTo>
                    <a:pt x="12" y="18"/>
                  </a:lnTo>
                  <a:lnTo>
                    <a:pt x="12" y="18"/>
                  </a:lnTo>
                  <a:lnTo>
                    <a:pt x="12" y="18"/>
                  </a:lnTo>
                  <a:lnTo>
                    <a:pt x="12" y="18"/>
                  </a:lnTo>
                  <a:lnTo>
                    <a:pt x="12" y="18"/>
                  </a:lnTo>
                  <a:lnTo>
                    <a:pt x="12" y="14"/>
                  </a:lnTo>
                  <a:lnTo>
                    <a:pt x="12" y="14"/>
                  </a:lnTo>
                  <a:lnTo>
                    <a:pt x="12" y="14"/>
                  </a:lnTo>
                  <a:lnTo>
                    <a:pt x="12" y="14"/>
                  </a:lnTo>
                  <a:lnTo>
                    <a:pt x="14" y="10"/>
                  </a:lnTo>
                  <a:lnTo>
                    <a:pt x="14" y="10"/>
                  </a:lnTo>
                  <a:lnTo>
                    <a:pt x="14" y="10"/>
                  </a:lnTo>
                  <a:lnTo>
                    <a:pt x="18" y="10"/>
                  </a:lnTo>
                  <a:lnTo>
                    <a:pt x="18" y="10"/>
                  </a:lnTo>
                  <a:lnTo>
                    <a:pt x="18" y="10"/>
                  </a:lnTo>
                  <a:lnTo>
                    <a:pt x="18" y="10"/>
                  </a:lnTo>
                  <a:lnTo>
                    <a:pt x="18" y="6"/>
                  </a:lnTo>
                  <a:lnTo>
                    <a:pt x="18" y="6"/>
                  </a:lnTo>
                  <a:lnTo>
                    <a:pt x="22" y="6"/>
                  </a:lnTo>
                  <a:lnTo>
                    <a:pt x="22" y="6"/>
                  </a:lnTo>
                  <a:lnTo>
                    <a:pt x="22" y="6"/>
                  </a:lnTo>
                  <a:lnTo>
                    <a:pt x="22" y="6"/>
                  </a:lnTo>
                  <a:lnTo>
                    <a:pt x="22" y="4"/>
                  </a:lnTo>
                  <a:lnTo>
                    <a:pt x="22" y="4"/>
                  </a:lnTo>
                  <a:lnTo>
                    <a:pt x="22" y="4"/>
                  </a:lnTo>
                  <a:lnTo>
                    <a:pt x="18" y="0"/>
                  </a:lnTo>
                  <a:lnTo>
                    <a:pt x="18" y="0"/>
                  </a:lnTo>
                  <a:lnTo>
                    <a:pt x="18" y="0"/>
                  </a:lnTo>
                  <a:lnTo>
                    <a:pt x="22" y="4"/>
                  </a:lnTo>
                  <a:lnTo>
                    <a:pt x="22" y="4"/>
                  </a:lnTo>
                  <a:lnTo>
                    <a:pt x="22" y="4"/>
                  </a:lnTo>
                  <a:lnTo>
                    <a:pt x="22" y="4"/>
                  </a:lnTo>
                  <a:lnTo>
                    <a:pt x="22" y="4"/>
                  </a:lnTo>
                  <a:lnTo>
                    <a:pt x="22" y="4"/>
                  </a:lnTo>
                  <a:lnTo>
                    <a:pt x="22" y="4"/>
                  </a:lnTo>
                  <a:lnTo>
                    <a:pt x="22" y="4"/>
                  </a:lnTo>
                  <a:lnTo>
                    <a:pt x="22" y="4"/>
                  </a:lnTo>
                  <a:lnTo>
                    <a:pt x="22" y="4"/>
                  </a:lnTo>
                  <a:lnTo>
                    <a:pt x="26" y="4"/>
                  </a:lnTo>
                  <a:lnTo>
                    <a:pt x="26" y="4"/>
                  </a:lnTo>
                  <a:lnTo>
                    <a:pt x="30" y="6"/>
                  </a:lnTo>
                  <a:lnTo>
                    <a:pt x="34" y="10"/>
                  </a:lnTo>
                  <a:lnTo>
                    <a:pt x="34" y="10"/>
                  </a:lnTo>
                  <a:lnTo>
                    <a:pt x="34" y="10"/>
                  </a:lnTo>
                  <a:lnTo>
                    <a:pt x="34" y="10"/>
                  </a:lnTo>
                  <a:lnTo>
                    <a:pt x="34" y="10"/>
                  </a:lnTo>
                  <a:lnTo>
                    <a:pt x="34" y="10"/>
                  </a:lnTo>
                  <a:lnTo>
                    <a:pt x="38" y="14"/>
                  </a:lnTo>
                  <a:lnTo>
                    <a:pt x="38" y="14"/>
                  </a:lnTo>
                  <a:lnTo>
                    <a:pt x="38" y="14"/>
                  </a:lnTo>
                  <a:lnTo>
                    <a:pt x="38" y="18"/>
                  </a:lnTo>
                  <a:lnTo>
                    <a:pt x="38" y="18"/>
                  </a:lnTo>
                  <a:lnTo>
                    <a:pt x="40" y="22"/>
                  </a:lnTo>
                  <a:lnTo>
                    <a:pt x="40" y="22"/>
                  </a:lnTo>
                  <a:lnTo>
                    <a:pt x="40" y="26"/>
                  </a:lnTo>
                  <a:lnTo>
                    <a:pt x="40" y="26"/>
                  </a:lnTo>
                  <a:lnTo>
                    <a:pt x="40" y="26"/>
                  </a:lnTo>
                  <a:lnTo>
                    <a:pt x="40" y="26"/>
                  </a:lnTo>
                  <a:lnTo>
                    <a:pt x="40" y="26"/>
                  </a:lnTo>
                  <a:lnTo>
                    <a:pt x="40" y="30"/>
                  </a:lnTo>
                  <a:lnTo>
                    <a:pt x="40" y="30"/>
                  </a:lnTo>
                  <a:lnTo>
                    <a:pt x="40" y="30"/>
                  </a:lnTo>
                  <a:lnTo>
                    <a:pt x="40" y="30"/>
                  </a:lnTo>
                  <a:lnTo>
                    <a:pt x="40" y="30"/>
                  </a:lnTo>
                  <a:lnTo>
                    <a:pt x="40" y="32"/>
                  </a:lnTo>
                  <a:lnTo>
                    <a:pt x="40" y="36"/>
                  </a:lnTo>
                  <a:lnTo>
                    <a:pt x="38" y="36"/>
                  </a:lnTo>
                  <a:lnTo>
                    <a:pt x="40" y="36"/>
                  </a:lnTo>
                  <a:lnTo>
                    <a:pt x="40" y="36"/>
                  </a:lnTo>
                  <a:lnTo>
                    <a:pt x="40" y="36"/>
                  </a:lnTo>
                  <a:lnTo>
                    <a:pt x="40" y="36"/>
                  </a:lnTo>
                  <a:lnTo>
                    <a:pt x="40" y="36"/>
                  </a:lnTo>
                  <a:lnTo>
                    <a:pt x="40" y="32"/>
                  </a:lnTo>
                  <a:lnTo>
                    <a:pt x="40" y="32"/>
                  </a:lnTo>
                  <a:lnTo>
                    <a:pt x="40" y="32"/>
                  </a:lnTo>
                  <a:lnTo>
                    <a:pt x="40" y="30"/>
                  </a:lnTo>
                  <a:lnTo>
                    <a:pt x="40" y="30"/>
                  </a:lnTo>
                  <a:lnTo>
                    <a:pt x="40" y="30"/>
                  </a:lnTo>
                  <a:lnTo>
                    <a:pt x="40" y="30"/>
                  </a:lnTo>
                  <a:lnTo>
                    <a:pt x="44" y="30"/>
                  </a:lnTo>
                  <a:lnTo>
                    <a:pt x="44" y="30"/>
                  </a:lnTo>
                  <a:lnTo>
                    <a:pt x="44" y="30"/>
                  </a:lnTo>
                  <a:lnTo>
                    <a:pt x="44" y="30"/>
                  </a:lnTo>
                  <a:lnTo>
                    <a:pt x="44" y="30"/>
                  </a:lnTo>
                  <a:lnTo>
                    <a:pt x="44" y="3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06" name="Freeform 185">
              <a:extLst>
                <a:ext uri="{FF2B5EF4-FFF2-40B4-BE49-F238E27FC236}">
                  <a16:creationId xmlns:a16="http://schemas.microsoft.com/office/drawing/2014/main" id="{966DC1C2-2739-E7DC-0B2B-464452C2F82B}"/>
                </a:ext>
              </a:extLst>
            </p:cNvPr>
            <p:cNvSpPr>
              <a:spLocks/>
            </p:cNvSpPr>
            <p:nvPr/>
          </p:nvSpPr>
          <p:spPr bwMode="auto">
            <a:xfrm>
              <a:off x="2984500" y="5089593"/>
              <a:ext cx="190500" cy="231775"/>
            </a:xfrm>
            <a:custGeom>
              <a:avLst/>
              <a:gdLst>
                <a:gd name="T0" fmla="*/ 68 w 120"/>
                <a:gd name="T1" fmla="*/ 102 h 146"/>
                <a:gd name="T2" fmla="*/ 64 w 120"/>
                <a:gd name="T3" fmla="*/ 102 h 146"/>
                <a:gd name="T4" fmla="*/ 56 w 120"/>
                <a:gd name="T5" fmla="*/ 98 h 146"/>
                <a:gd name="T6" fmla="*/ 50 w 120"/>
                <a:gd name="T7" fmla="*/ 90 h 146"/>
                <a:gd name="T8" fmla="*/ 38 w 120"/>
                <a:gd name="T9" fmla="*/ 82 h 146"/>
                <a:gd name="T10" fmla="*/ 34 w 120"/>
                <a:gd name="T11" fmla="*/ 82 h 146"/>
                <a:gd name="T12" fmla="*/ 26 w 120"/>
                <a:gd name="T13" fmla="*/ 78 h 146"/>
                <a:gd name="T14" fmla="*/ 20 w 120"/>
                <a:gd name="T15" fmla="*/ 72 h 146"/>
                <a:gd name="T16" fmla="*/ 16 w 120"/>
                <a:gd name="T17" fmla="*/ 68 h 146"/>
                <a:gd name="T18" fmla="*/ 12 w 120"/>
                <a:gd name="T19" fmla="*/ 64 h 146"/>
                <a:gd name="T20" fmla="*/ 8 w 120"/>
                <a:gd name="T21" fmla="*/ 56 h 146"/>
                <a:gd name="T22" fmla="*/ 0 w 120"/>
                <a:gd name="T23" fmla="*/ 52 h 146"/>
                <a:gd name="T24" fmla="*/ 4 w 120"/>
                <a:gd name="T25" fmla="*/ 38 h 146"/>
                <a:gd name="T26" fmla="*/ 8 w 120"/>
                <a:gd name="T27" fmla="*/ 18 h 146"/>
                <a:gd name="T28" fmla="*/ 20 w 120"/>
                <a:gd name="T29" fmla="*/ 4 h 146"/>
                <a:gd name="T30" fmla="*/ 38 w 120"/>
                <a:gd name="T31" fmla="*/ 0 h 146"/>
                <a:gd name="T32" fmla="*/ 64 w 120"/>
                <a:gd name="T33" fmla="*/ 8 h 146"/>
                <a:gd name="T34" fmla="*/ 64 w 120"/>
                <a:gd name="T35" fmla="*/ 16 h 146"/>
                <a:gd name="T36" fmla="*/ 68 w 120"/>
                <a:gd name="T37" fmla="*/ 22 h 146"/>
                <a:gd name="T38" fmla="*/ 68 w 120"/>
                <a:gd name="T39" fmla="*/ 38 h 146"/>
                <a:gd name="T40" fmla="*/ 68 w 120"/>
                <a:gd name="T41" fmla="*/ 48 h 146"/>
                <a:gd name="T42" fmla="*/ 72 w 120"/>
                <a:gd name="T43" fmla="*/ 48 h 146"/>
                <a:gd name="T44" fmla="*/ 80 w 120"/>
                <a:gd name="T45" fmla="*/ 52 h 146"/>
                <a:gd name="T46" fmla="*/ 86 w 120"/>
                <a:gd name="T47" fmla="*/ 52 h 146"/>
                <a:gd name="T48" fmla="*/ 90 w 120"/>
                <a:gd name="T49" fmla="*/ 48 h 146"/>
                <a:gd name="T50" fmla="*/ 94 w 120"/>
                <a:gd name="T51" fmla="*/ 52 h 146"/>
                <a:gd name="T52" fmla="*/ 98 w 120"/>
                <a:gd name="T53" fmla="*/ 56 h 146"/>
                <a:gd name="T54" fmla="*/ 102 w 120"/>
                <a:gd name="T55" fmla="*/ 56 h 146"/>
                <a:gd name="T56" fmla="*/ 102 w 120"/>
                <a:gd name="T57" fmla="*/ 68 h 146"/>
                <a:gd name="T58" fmla="*/ 102 w 120"/>
                <a:gd name="T59" fmla="*/ 76 h 146"/>
                <a:gd name="T60" fmla="*/ 106 w 120"/>
                <a:gd name="T61" fmla="*/ 82 h 146"/>
                <a:gd name="T62" fmla="*/ 110 w 120"/>
                <a:gd name="T63" fmla="*/ 82 h 146"/>
                <a:gd name="T64" fmla="*/ 120 w 120"/>
                <a:gd name="T65" fmla="*/ 82 h 146"/>
                <a:gd name="T66" fmla="*/ 120 w 120"/>
                <a:gd name="T67" fmla="*/ 86 h 146"/>
                <a:gd name="T68" fmla="*/ 120 w 120"/>
                <a:gd name="T69" fmla="*/ 90 h 146"/>
                <a:gd name="T70" fmla="*/ 120 w 120"/>
                <a:gd name="T71" fmla="*/ 94 h 146"/>
                <a:gd name="T72" fmla="*/ 116 w 120"/>
                <a:gd name="T73" fmla="*/ 104 h 146"/>
                <a:gd name="T74" fmla="*/ 116 w 120"/>
                <a:gd name="T75" fmla="*/ 108 h 146"/>
                <a:gd name="T76" fmla="*/ 116 w 120"/>
                <a:gd name="T77" fmla="*/ 124 h 146"/>
                <a:gd name="T78" fmla="*/ 114 w 120"/>
                <a:gd name="T79" fmla="*/ 130 h 146"/>
                <a:gd name="T80" fmla="*/ 110 w 120"/>
                <a:gd name="T81" fmla="*/ 134 h 146"/>
                <a:gd name="T82" fmla="*/ 102 w 120"/>
                <a:gd name="T83" fmla="*/ 138 h 146"/>
                <a:gd name="T84" fmla="*/ 102 w 120"/>
                <a:gd name="T85" fmla="*/ 146 h 146"/>
                <a:gd name="T86" fmla="*/ 98 w 120"/>
                <a:gd name="T87" fmla="*/ 142 h 146"/>
                <a:gd name="T88" fmla="*/ 90 w 120"/>
                <a:gd name="T89" fmla="*/ 146 h 146"/>
                <a:gd name="T90" fmla="*/ 90 w 120"/>
                <a:gd name="T91" fmla="*/ 146 h 146"/>
                <a:gd name="T92" fmla="*/ 86 w 120"/>
                <a:gd name="T93" fmla="*/ 146 h 146"/>
                <a:gd name="T94" fmla="*/ 84 w 120"/>
                <a:gd name="T95" fmla="*/ 146 h 146"/>
                <a:gd name="T96" fmla="*/ 80 w 120"/>
                <a:gd name="T97" fmla="*/ 146 h 146"/>
                <a:gd name="T98" fmla="*/ 76 w 120"/>
                <a:gd name="T99" fmla="*/ 146 h 146"/>
                <a:gd name="T100" fmla="*/ 72 w 120"/>
                <a:gd name="T101" fmla="*/ 142 h 146"/>
                <a:gd name="T102" fmla="*/ 60 w 120"/>
                <a:gd name="T103" fmla="*/ 142 h 146"/>
                <a:gd name="T104" fmla="*/ 56 w 120"/>
                <a:gd name="T105" fmla="*/ 138 h 146"/>
                <a:gd name="T106" fmla="*/ 64 w 120"/>
                <a:gd name="T107" fmla="*/ 134 h 146"/>
                <a:gd name="T108" fmla="*/ 64 w 120"/>
                <a:gd name="T109" fmla="*/ 124 h 146"/>
                <a:gd name="T110" fmla="*/ 68 w 120"/>
                <a:gd name="T111" fmla="*/ 116 h 146"/>
                <a:gd name="T112" fmla="*/ 76 w 120"/>
                <a:gd name="T113" fmla="*/ 10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 h="146">
                  <a:moveTo>
                    <a:pt x="72" y="104"/>
                  </a:moveTo>
                  <a:lnTo>
                    <a:pt x="72" y="104"/>
                  </a:lnTo>
                  <a:lnTo>
                    <a:pt x="72" y="104"/>
                  </a:lnTo>
                  <a:lnTo>
                    <a:pt x="72" y="104"/>
                  </a:lnTo>
                  <a:lnTo>
                    <a:pt x="72" y="104"/>
                  </a:lnTo>
                  <a:lnTo>
                    <a:pt x="68" y="102"/>
                  </a:lnTo>
                  <a:lnTo>
                    <a:pt x="68" y="102"/>
                  </a:lnTo>
                  <a:lnTo>
                    <a:pt x="68" y="102"/>
                  </a:lnTo>
                  <a:lnTo>
                    <a:pt x="68" y="102"/>
                  </a:lnTo>
                  <a:lnTo>
                    <a:pt x="68" y="102"/>
                  </a:lnTo>
                  <a:lnTo>
                    <a:pt x="64" y="102"/>
                  </a:lnTo>
                  <a:lnTo>
                    <a:pt x="64" y="102"/>
                  </a:lnTo>
                  <a:lnTo>
                    <a:pt x="64" y="102"/>
                  </a:lnTo>
                  <a:lnTo>
                    <a:pt x="64" y="102"/>
                  </a:lnTo>
                  <a:lnTo>
                    <a:pt x="60" y="98"/>
                  </a:lnTo>
                  <a:lnTo>
                    <a:pt x="60" y="98"/>
                  </a:lnTo>
                  <a:lnTo>
                    <a:pt x="60" y="98"/>
                  </a:lnTo>
                  <a:lnTo>
                    <a:pt x="60" y="98"/>
                  </a:lnTo>
                  <a:lnTo>
                    <a:pt x="56" y="98"/>
                  </a:lnTo>
                  <a:lnTo>
                    <a:pt x="56" y="98"/>
                  </a:lnTo>
                  <a:lnTo>
                    <a:pt x="56" y="98"/>
                  </a:lnTo>
                  <a:lnTo>
                    <a:pt x="54" y="94"/>
                  </a:lnTo>
                  <a:lnTo>
                    <a:pt x="54" y="94"/>
                  </a:lnTo>
                  <a:lnTo>
                    <a:pt x="54" y="94"/>
                  </a:lnTo>
                  <a:lnTo>
                    <a:pt x="54" y="94"/>
                  </a:lnTo>
                  <a:lnTo>
                    <a:pt x="54" y="94"/>
                  </a:lnTo>
                  <a:lnTo>
                    <a:pt x="50" y="94"/>
                  </a:lnTo>
                  <a:lnTo>
                    <a:pt x="50" y="90"/>
                  </a:lnTo>
                  <a:lnTo>
                    <a:pt x="50" y="90"/>
                  </a:lnTo>
                  <a:lnTo>
                    <a:pt x="50" y="90"/>
                  </a:lnTo>
                  <a:lnTo>
                    <a:pt x="46" y="90"/>
                  </a:lnTo>
                  <a:lnTo>
                    <a:pt x="46" y="90"/>
                  </a:lnTo>
                  <a:lnTo>
                    <a:pt x="46" y="86"/>
                  </a:lnTo>
                  <a:lnTo>
                    <a:pt x="38" y="82"/>
                  </a:lnTo>
                  <a:lnTo>
                    <a:pt x="38" y="82"/>
                  </a:lnTo>
                  <a:lnTo>
                    <a:pt x="38" y="82"/>
                  </a:lnTo>
                  <a:lnTo>
                    <a:pt x="38" y="82"/>
                  </a:lnTo>
                  <a:lnTo>
                    <a:pt x="38" y="82"/>
                  </a:lnTo>
                  <a:lnTo>
                    <a:pt x="38" y="82"/>
                  </a:lnTo>
                  <a:lnTo>
                    <a:pt x="38" y="82"/>
                  </a:lnTo>
                  <a:lnTo>
                    <a:pt x="34" y="82"/>
                  </a:lnTo>
                  <a:lnTo>
                    <a:pt x="34" y="82"/>
                  </a:lnTo>
                  <a:lnTo>
                    <a:pt x="30" y="82"/>
                  </a:lnTo>
                  <a:lnTo>
                    <a:pt x="30" y="82"/>
                  </a:lnTo>
                  <a:lnTo>
                    <a:pt x="30" y="82"/>
                  </a:lnTo>
                  <a:lnTo>
                    <a:pt x="30" y="78"/>
                  </a:lnTo>
                  <a:lnTo>
                    <a:pt x="26" y="78"/>
                  </a:lnTo>
                  <a:lnTo>
                    <a:pt x="26" y="78"/>
                  </a:lnTo>
                  <a:lnTo>
                    <a:pt x="26" y="78"/>
                  </a:lnTo>
                  <a:lnTo>
                    <a:pt x="24" y="78"/>
                  </a:lnTo>
                  <a:lnTo>
                    <a:pt x="24" y="78"/>
                  </a:lnTo>
                  <a:lnTo>
                    <a:pt x="24" y="78"/>
                  </a:lnTo>
                  <a:lnTo>
                    <a:pt x="24" y="76"/>
                  </a:lnTo>
                  <a:lnTo>
                    <a:pt x="24" y="76"/>
                  </a:lnTo>
                  <a:lnTo>
                    <a:pt x="20" y="76"/>
                  </a:lnTo>
                  <a:lnTo>
                    <a:pt x="20" y="72"/>
                  </a:lnTo>
                  <a:lnTo>
                    <a:pt x="20" y="72"/>
                  </a:lnTo>
                  <a:lnTo>
                    <a:pt x="16" y="72"/>
                  </a:lnTo>
                  <a:lnTo>
                    <a:pt x="16" y="72"/>
                  </a:lnTo>
                  <a:lnTo>
                    <a:pt x="16" y="72"/>
                  </a:lnTo>
                  <a:lnTo>
                    <a:pt x="16" y="68"/>
                  </a:lnTo>
                  <a:lnTo>
                    <a:pt x="16" y="68"/>
                  </a:lnTo>
                  <a:lnTo>
                    <a:pt x="16" y="68"/>
                  </a:lnTo>
                  <a:lnTo>
                    <a:pt x="12" y="68"/>
                  </a:lnTo>
                  <a:lnTo>
                    <a:pt x="12" y="68"/>
                  </a:lnTo>
                  <a:lnTo>
                    <a:pt x="12" y="68"/>
                  </a:lnTo>
                  <a:lnTo>
                    <a:pt x="12" y="64"/>
                  </a:lnTo>
                  <a:lnTo>
                    <a:pt x="12" y="64"/>
                  </a:lnTo>
                  <a:lnTo>
                    <a:pt x="12" y="64"/>
                  </a:lnTo>
                  <a:lnTo>
                    <a:pt x="12" y="64"/>
                  </a:lnTo>
                  <a:lnTo>
                    <a:pt x="12" y="64"/>
                  </a:lnTo>
                  <a:lnTo>
                    <a:pt x="8" y="60"/>
                  </a:lnTo>
                  <a:lnTo>
                    <a:pt x="8" y="60"/>
                  </a:lnTo>
                  <a:lnTo>
                    <a:pt x="8" y="56"/>
                  </a:lnTo>
                  <a:lnTo>
                    <a:pt x="8" y="56"/>
                  </a:lnTo>
                  <a:lnTo>
                    <a:pt x="8" y="56"/>
                  </a:lnTo>
                  <a:lnTo>
                    <a:pt x="8" y="56"/>
                  </a:lnTo>
                  <a:lnTo>
                    <a:pt x="8" y="56"/>
                  </a:lnTo>
                  <a:lnTo>
                    <a:pt x="4" y="56"/>
                  </a:lnTo>
                  <a:lnTo>
                    <a:pt x="4" y="56"/>
                  </a:lnTo>
                  <a:lnTo>
                    <a:pt x="4" y="56"/>
                  </a:lnTo>
                  <a:lnTo>
                    <a:pt x="4" y="52"/>
                  </a:lnTo>
                  <a:lnTo>
                    <a:pt x="0" y="52"/>
                  </a:lnTo>
                  <a:lnTo>
                    <a:pt x="0" y="52"/>
                  </a:lnTo>
                  <a:lnTo>
                    <a:pt x="0" y="52"/>
                  </a:lnTo>
                  <a:lnTo>
                    <a:pt x="0" y="48"/>
                  </a:lnTo>
                  <a:lnTo>
                    <a:pt x="4" y="46"/>
                  </a:lnTo>
                  <a:lnTo>
                    <a:pt x="4" y="42"/>
                  </a:lnTo>
                  <a:lnTo>
                    <a:pt x="4" y="42"/>
                  </a:lnTo>
                  <a:lnTo>
                    <a:pt x="4" y="42"/>
                  </a:lnTo>
                  <a:lnTo>
                    <a:pt x="4" y="38"/>
                  </a:lnTo>
                  <a:lnTo>
                    <a:pt x="8" y="30"/>
                  </a:lnTo>
                  <a:lnTo>
                    <a:pt x="8" y="30"/>
                  </a:lnTo>
                  <a:lnTo>
                    <a:pt x="8" y="26"/>
                  </a:lnTo>
                  <a:lnTo>
                    <a:pt x="8" y="26"/>
                  </a:lnTo>
                  <a:lnTo>
                    <a:pt x="8" y="22"/>
                  </a:lnTo>
                  <a:lnTo>
                    <a:pt x="8" y="22"/>
                  </a:lnTo>
                  <a:lnTo>
                    <a:pt x="8" y="18"/>
                  </a:lnTo>
                  <a:lnTo>
                    <a:pt x="8" y="18"/>
                  </a:lnTo>
                  <a:lnTo>
                    <a:pt x="12" y="12"/>
                  </a:lnTo>
                  <a:lnTo>
                    <a:pt x="12" y="12"/>
                  </a:lnTo>
                  <a:lnTo>
                    <a:pt x="16" y="8"/>
                  </a:lnTo>
                  <a:lnTo>
                    <a:pt x="16" y="4"/>
                  </a:lnTo>
                  <a:lnTo>
                    <a:pt x="16" y="4"/>
                  </a:lnTo>
                  <a:lnTo>
                    <a:pt x="20" y="4"/>
                  </a:lnTo>
                  <a:lnTo>
                    <a:pt x="26" y="4"/>
                  </a:lnTo>
                  <a:lnTo>
                    <a:pt x="30" y="4"/>
                  </a:lnTo>
                  <a:lnTo>
                    <a:pt x="30" y="0"/>
                  </a:lnTo>
                  <a:lnTo>
                    <a:pt x="34" y="0"/>
                  </a:lnTo>
                  <a:lnTo>
                    <a:pt x="38" y="0"/>
                  </a:lnTo>
                  <a:lnTo>
                    <a:pt x="38" y="0"/>
                  </a:lnTo>
                  <a:lnTo>
                    <a:pt x="38" y="0"/>
                  </a:lnTo>
                  <a:lnTo>
                    <a:pt x="46" y="0"/>
                  </a:lnTo>
                  <a:lnTo>
                    <a:pt x="46" y="0"/>
                  </a:lnTo>
                  <a:lnTo>
                    <a:pt x="54" y="0"/>
                  </a:lnTo>
                  <a:lnTo>
                    <a:pt x="54" y="0"/>
                  </a:lnTo>
                  <a:lnTo>
                    <a:pt x="56" y="4"/>
                  </a:lnTo>
                  <a:lnTo>
                    <a:pt x="60" y="4"/>
                  </a:lnTo>
                  <a:lnTo>
                    <a:pt x="64" y="8"/>
                  </a:lnTo>
                  <a:lnTo>
                    <a:pt x="64" y="8"/>
                  </a:lnTo>
                  <a:lnTo>
                    <a:pt x="64" y="8"/>
                  </a:lnTo>
                  <a:lnTo>
                    <a:pt x="64" y="12"/>
                  </a:lnTo>
                  <a:lnTo>
                    <a:pt x="64" y="12"/>
                  </a:lnTo>
                  <a:lnTo>
                    <a:pt x="64" y="16"/>
                  </a:lnTo>
                  <a:lnTo>
                    <a:pt x="64" y="16"/>
                  </a:lnTo>
                  <a:lnTo>
                    <a:pt x="64" y="16"/>
                  </a:lnTo>
                  <a:lnTo>
                    <a:pt x="64" y="16"/>
                  </a:lnTo>
                  <a:lnTo>
                    <a:pt x="68" y="18"/>
                  </a:lnTo>
                  <a:lnTo>
                    <a:pt x="68" y="18"/>
                  </a:lnTo>
                  <a:lnTo>
                    <a:pt x="68" y="18"/>
                  </a:lnTo>
                  <a:lnTo>
                    <a:pt x="68" y="22"/>
                  </a:lnTo>
                  <a:lnTo>
                    <a:pt x="68" y="22"/>
                  </a:lnTo>
                  <a:lnTo>
                    <a:pt x="68" y="22"/>
                  </a:lnTo>
                  <a:lnTo>
                    <a:pt x="68" y="22"/>
                  </a:lnTo>
                  <a:lnTo>
                    <a:pt x="68" y="26"/>
                  </a:lnTo>
                  <a:lnTo>
                    <a:pt x="68" y="26"/>
                  </a:lnTo>
                  <a:lnTo>
                    <a:pt x="72" y="30"/>
                  </a:lnTo>
                  <a:lnTo>
                    <a:pt x="68" y="34"/>
                  </a:lnTo>
                  <a:lnTo>
                    <a:pt x="68" y="38"/>
                  </a:lnTo>
                  <a:lnTo>
                    <a:pt x="68" y="38"/>
                  </a:lnTo>
                  <a:lnTo>
                    <a:pt x="68" y="38"/>
                  </a:lnTo>
                  <a:lnTo>
                    <a:pt x="68" y="38"/>
                  </a:lnTo>
                  <a:lnTo>
                    <a:pt x="68" y="42"/>
                  </a:lnTo>
                  <a:lnTo>
                    <a:pt x="68" y="42"/>
                  </a:lnTo>
                  <a:lnTo>
                    <a:pt x="68" y="42"/>
                  </a:lnTo>
                  <a:lnTo>
                    <a:pt x="68" y="46"/>
                  </a:lnTo>
                  <a:lnTo>
                    <a:pt x="68" y="48"/>
                  </a:lnTo>
                  <a:lnTo>
                    <a:pt x="68" y="48"/>
                  </a:lnTo>
                  <a:lnTo>
                    <a:pt x="68" y="48"/>
                  </a:lnTo>
                  <a:lnTo>
                    <a:pt x="68" y="48"/>
                  </a:lnTo>
                  <a:lnTo>
                    <a:pt x="68" y="48"/>
                  </a:lnTo>
                  <a:lnTo>
                    <a:pt x="72" y="48"/>
                  </a:lnTo>
                  <a:lnTo>
                    <a:pt x="72" y="48"/>
                  </a:lnTo>
                  <a:lnTo>
                    <a:pt x="72" y="48"/>
                  </a:lnTo>
                  <a:lnTo>
                    <a:pt x="72" y="48"/>
                  </a:lnTo>
                  <a:lnTo>
                    <a:pt x="72" y="48"/>
                  </a:lnTo>
                  <a:lnTo>
                    <a:pt x="76" y="52"/>
                  </a:lnTo>
                  <a:lnTo>
                    <a:pt x="76" y="52"/>
                  </a:lnTo>
                  <a:lnTo>
                    <a:pt x="80" y="52"/>
                  </a:lnTo>
                  <a:lnTo>
                    <a:pt x="80" y="52"/>
                  </a:lnTo>
                  <a:lnTo>
                    <a:pt x="80" y="52"/>
                  </a:lnTo>
                  <a:lnTo>
                    <a:pt x="84" y="52"/>
                  </a:lnTo>
                  <a:lnTo>
                    <a:pt x="84" y="52"/>
                  </a:lnTo>
                  <a:lnTo>
                    <a:pt x="84" y="52"/>
                  </a:lnTo>
                  <a:lnTo>
                    <a:pt x="86" y="52"/>
                  </a:lnTo>
                  <a:lnTo>
                    <a:pt x="86" y="52"/>
                  </a:lnTo>
                  <a:lnTo>
                    <a:pt x="86" y="52"/>
                  </a:lnTo>
                  <a:lnTo>
                    <a:pt x="86" y="52"/>
                  </a:lnTo>
                  <a:lnTo>
                    <a:pt x="86" y="52"/>
                  </a:lnTo>
                  <a:lnTo>
                    <a:pt x="86" y="48"/>
                  </a:lnTo>
                  <a:lnTo>
                    <a:pt x="86" y="48"/>
                  </a:lnTo>
                  <a:lnTo>
                    <a:pt x="86" y="48"/>
                  </a:lnTo>
                  <a:lnTo>
                    <a:pt x="86" y="48"/>
                  </a:lnTo>
                  <a:lnTo>
                    <a:pt x="90" y="48"/>
                  </a:lnTo>
                  <a:lnTo>
                    <a:pt x="90" y="48"/>
                  </a:lnTo>
                  <a:lnTo>
                    <a:pt x="90" y="48"/>
                  </a:lnTo>
                  <a:lnTo>
                    <a:pt x="90" y="48"/>
                  </a:lnTo>
                  <a:lnTo>
                    <a:pt x="90" y="48"/>
                  </a:lnTo>
                  <a:lnTo>
                    <a:pt x="90" y="48"/>
                  </a:lnTo>
                  <a:lnTo>
                    <a:pt x="90" y="52"/>
                  </a:lnTo>
                  <a:lnTo>
                    <a:pt x="94" y="52"/>
                  </a:lnTo>
                  <a:lnTo>
                    <a:pt x="94" y="52"/>
                  </a:lnTo>
                  <a:lnTo>
                    <a:pt x="94" y="52"/>
                  </a:lnTo>
                  <a:lnTo>
                    <a:pt x="94" y="52"/>
                  </a:lnTo>
                  <a:lnTo>
                    <a:pt x="98" y="52"/>
                  </a:lnTo>
                  <a:lnTo>
                    <a:pt x="98" y="52"/>
                  </a:lnTo>
                  <a:lnTo>
                    <a:pt x="98" y="52"/>
                  </a:lnTo>
                  <a:lnTo>
                    <a:pt x="98" y="56"/>
                  </a:lnTo>
                  <a:lnTo>
                    <a:pt x="98" y="56"/>
                  </a:lnTo>
                  <a:lnTo>
                    <a:pt x="98" y="56"/>
                  </a:lnTo>
                  <a:lnTo>
                    <a:pt x="98" y="56"/>
                  </a:lnTo>
                  <a:lnTo>
                    <a:pt x="102" y="56"/>
                  </a:lnTo>
                  <a:lnTo>
                    <a:pt x="102" y="56"/>
                  </a:lnTo>
                  <a:lnTo>
                    <a:pt x="102" y="56"/>
                  </a:lnTo>
                  <a:lnTo>
                    <a:pt x="102" y="56"/>
                  </a:lnTo>
                  <a:lnTo>
                    <a:pt x="102" y="56"/>
                  </a:lnTo>
                  <a:lnTo>
                    <a:pt x="102" y="60"/>
                  </a:lnTo>
                  <a:lnTo>
                    <a:pt x="102" y="60"/>
                  </a:lnTo>
                  <a:lnTo>
                    <a:pt x="102" y="60"/>
                  </a:lnTo>
                  <a:lnTo>
                    <a:pt x="102" y="60"/>
                  </a:lnTo>
                  <a:lnTo>
                    <a:pt x="102" y="64"/>
                  </a:lnTo>
                  <a:lnTo>
                    <a:pt x="102" y="64"/>
                  </a:lnTo>
                  <a:lnTo>
                    <a:pt x="102" y="68"/>
                  </a:lnTo>
                  <a:lnTo>
                    <a:pt x="102" y="68"/>
                  </a:lnTo>
                  <a:lnTo>
                    <a:pt x="102" y="72"/>
                  </a:lnTo>
                  <a:lnTo>
                    <a:pt x="102" y="72"/>
                  </a:lnTo>
                  <a:lnTo>
                    <a:pt x="102" y="72"/>
                  </a:lnTo>
                  <a:lnTo>
                    <a:pt x="102" y="72"/>
                  </a:lnTo>
                  <a:lnTo>
                    <a:pt x="102" y="76"/>
                  </a:lnTo>
                  <a:lnTo>
                    <a:pt x="102" y="76"/>
                  </a:lnTo>
                  <a:lnTo>
                    <a:pt x="102" y="76"/>
                  </a:lnTo>
                  <a:lnTo>
                    <a:pt x="106" y="76"/>
                  </a:lnTo>
                  <a:lnTo>
                    <a:pt x="106" y="78"/>
                  </a:lnTo>
                  <a:lnTo>
                    <a:pt x="106" y="78"/>
                  </a:lnTo>
                  <a:lnTo>
                    <a:pt x="106" y="78"/>
                  </a:lnTo>
                  <a:lnTo>
                    <a:pt x="106" y="78"/>
                  </a:lnTo>
                  <a:lnTo>
                    <a:pt x="106" y="82"/>
                  </a:lnTo>
                  <a:lnTo>
                    <a:pt x="106" y="82"/>
                  </a:lnTo>
                  <a:lnTo>
                    <a:pt x="106" y="82"/>
                  </a:lnTo>
                  <a:lnTo>
                    <a:pt x="106" y="82"/>
                  </a:lnTo>
                  <a:lnTo>
                    <a:pt x="106" y="82"/>
                  </a:lnTo>
                  <a:lnTo>
                    <a:pt x="110" y="82"/>
                  </a:lnTo>
                  <a:lnTo>
                    <a:pt x="110" y="82"/>
                  </a:lnTo>
                  <a:lnTo>
                    <a:pt x="110" y="82"/>
                  </a:lnTo>
                  <a:lnTo>
                    <a:pt x="110" y="82"/>
                  </a:lnTo>
                  <a:lnTo>
                    <a:pt x="114" y="82"/>
                  </a:lnTo>
                  <a:lnTo>
                    <a:pt x="114" y="82"/>
                  </a:lnTo>
                  <a:lnTo>
                    <a:pt x="114" y="82"/>
                  </a:lnTo>
                  <a:lnTo>
                    <a:pt x="116" y="78"/>
                  </a:lnTo>
                  <a:lnTo>
                    <a:pt x="116" y="78"/>
                  </a:lnTo>
                  <a:lnTo>
                    <a:pt x="120" y="82"/>
                  </a:lnTo>
                  <a:lnTo>
                    <a:pt x="120" y="82"/>
                  </a:lnTo>
                  <a:lnTo>
                    <a:pt x="120" y="82"/>
                  </a:lnTo>
                  <a:lnTo>
                    <a:pt x="120" y="82"/>
                  </a:lnTo>
                  <a:lnTo>
                    <a:pt x="120" y="82"/>
                  </a:lnTo>
                  <a:lnTo>
                    <a:pt x="120" y="86"/>
                  </a:lnTo>
                  <a:lnTo>
                    <a:pt x="120" y="86"/>
                  </a:lnTo>
                  <a:lnTo>
                    <a:pt x="120" y="86"/>
                  </a:lnTo>
                  <a:lnTo>
                    <a:pt x="120" y="86"/>
                  </a:lnTo>
                  <a:lnTo>
                    <a:pt x="120" y="86"/>
                  </a:lnTo>
                  <a:lnTo>
                    <a:pt x="120" y="86"/>
                  </a:lnTo>
                  <a:lnTo>
                    <a:pt x="120" y="90"/>
                  </a:lnTo>
                  <a:lnTo>
                    <a:pt x="120" y="90"/>
                  </a:lnTo>
                  <a:lnTo>
                    <a:pt x="120" y="90"/>
                  </a:lnTo>
                  <a:lnTo>
                    <a:pt x="120" y="90"/>
                  </a:lnTo>
                  <a:lnTo>
                    <a:pt x="120" y="90"/>
                  </a:lnTo>
                  <a:lnTo>
                    <a:pt x="120" y="90"/>
                  </a:lnTo>
                  <a:lnTo>
                    <a:pt x="120" y="94"/>
                  </a:lnTo>
                  <a:lnTo>
                    <a:pt x="120" y="94"/>
                  </a:lnTo>
                  <a:lnTo>
                    <a:pt x="120" y="94"/>
                  </a:lnTo>
                  <a:lnTo>
                    <a:pt x="120" y="94"/>
                  </a:lnTo>
                  <a:lnTo>
                    <a:pt x="120" y="94"/>
                  </a:lnTo>
                  <a:lnTo>
                    <a:pt x="120" y="94"/>
                  </a:lnTo>
                  <a:lnTo>
                    <a:pt x="120" y="98"/>
                  </a:lnTo>
                  <a:lnTo>
                    <a:pt x="120" y="98"/>
                  </a:lnTo>
                  <a:lnTo>
                    <a:pt x="116" y="102"/>
                  </a:lnTo>
                  <a:lnTo>
                    <a:pt x="116" y="102"/>
                  </a:lnTo>
                  <a:lnTo>
                    <a:pt x="116" y="102"/>
                  </a:lnTo>
                  <a:lnTo>
                    <a:pt x="116" y="104"/>
                  </a:lnTo>
                  <a:lnTo>
                    <a:pt x="116" y="104"/>
                  </a:lnTo>
                  <a:lnTo>
                    <a:pt x="116" y="104"/>
                  </a:lnTo>
                  <a:lnTo>
                    <a:pt x="116" y="104"/>
                  </a:lnTo>
                  <a:lnTo>
                    <a:pt x="116" y="104"/>
                  </a:lnTo>
                  <a:lnTo>
                    <a:pt x="116" y="108"/>
                  </a:lnTo>
                  <a:lnTo>
                    <a:pt x="116" y="108"/>
                  </a:lnTo>
                  <a:lnTo>
                    <a:pt x="116" y="108"/>
                  </a:lnTo>
                  <a:lnTo>
                    <a:pt x="116" y="112"/>
                  </a:lnTo>
                  <a:lnTo>
                    <a:pt x="116" y="112"/>
                  </a:lnTo>
                  <a:lnTo>
                    <a:pt x="116" y="116"/>
                  </a:lnTo>
                  <a:lnTo>
                    <a:pt x="116" y="116"/>
                  </a:lnTo>
                  <a:lnTo>
                    <a:pt x="116" y="120"/>
                  </a:lnTo>
                  <a:lnTo>
                    <a:pt x="116" y="120"/>
                  </a:lnTo>
                  <a:lnTo>
                    <a:pt x="116" y="124"/>
                  </a:lnTo>
                  <a:lnTo>
                    <a:pt x="116" y="124"/>
                  </a:lnTo>
                  <a:lnTo>
                    <a:pt x="116" y="124"/>
                  </a:lnTo>
                  <a:lnTo>
                    <a:pt x="116" y="124"/>
                  </a:lnTo>
                  <a:lnTo>
                    <a:pt x="114" y="126"/>
                  </a:lnTo>
                  <a:lnTo>
                    <a:pt x="114" y="130"/>
                  </a:lnTo>
                  <a:lnTo>
                    <a:pt x="114" y="130"/>
                  </a:lnTo>
                  <a:lnTo>
                    <a:pt x="114" y="130"/>
                  </a:lnTo>
                  <a:lnTo>
                    <a:pt x="114" y="130"/>
                  </a:lnTo>
                  <a:lnTo>
                    <a:pt x="114" y="130"/>
                  </a:lnTo>
                  <a:lnTo>
                    <a:pt x="110" y="130"/>
                  </a:lnTo>
                  <a:lnTo>
                    <a:pt x="110" y="130"/>
                  </a:lnTo>
                  <a:lnTo>
                    <a:pt x="110" y="134"/>
                  </a:lnTo>
                  <a:lnTo>
                    <a:pt x="110" y="134"/>
                  </a:lnTo>
                  <a:lnTo>
                    <a:pt x="110" y="134"/>
                  </a:lnTo>
                  <a:lnTo>
                    <a:pt x="110" y="134"/>
                  </a:lnTo>
                  <a:lnTo>
                    <a:pt x="106" y="134"/>
                  </a:lnTo>
                  <a:lnTo>
                    <a:pt x="106" y="134"/>
                  </a:lnTo>
                  <a:lnTo>
                    <a:pt x="106" y="134"/>
                  </a:lnTo>
                  <a:lnTo>
                    <a:pt x="106" y="134"/>
                  </a:lnTo>
                  <a:lnTo>
                    <a:pt x="106" y="134"/>
                  </a:lnTo>
                  <a:lnTo>
                    <a:pt x="102" y="138"/>
                  </a:lnTo>
                  <a:lnTo>
                    <a:pt x="102" y="138"/>
                  </a:lnTo>
                  <a:lnTo>
                    <a:pt x="102" y="142"/>
                  </a:lnTo>
                  <a:lnTo>
                    <a:pt x="102" y="142"/>
                  </a:lnTo>
                  <a:lnTo>
                    <a:pt x="102" y="142"/>
                  </a:lnTo>
                  <a:lnTo>
                    <a:pt x="102" y="142"/>
                  </a:lnTo>
                  <a:lnTo>
                    <a:pt x="102" y="142"/>
                  </a:lnTo>
                  <a:lnTo>
                    <a:pt x="102" y="146"/>
                  </a:lnTo>
                  <a:lnTo>
                    <a:pt x="98" y="146"/>
                  </a:lnTo>
                  <a:lnTo>
                    <a:pt x="98" y="142"/>
                  </a:lnTo>
                  <a:lnTo>
                    <a:pt x="98" y="142"/>
                  </a:lnTo>
                  <a:lnTo>
                    <a:pt x="98" y="142"/>
                  </a:lnTo>
                  <a:lnTo>
                    <a:pt x="98" y="142"/>
                  </a:lnTo>
                  <a:lnTo>
                    <a:pt x="98" y="142"/>
                  </a:lnTo>
                  <a:lnTo>
                    <a:pt x="98" y="142"/>
                  </a:lnTo>
                  <a:lnTo>
                    <a:pt x="94" y="142"/>
                  </a:lnTo>
                  <a:lnTo>
                    <a:pt x="94" y="142"/>
                  </a:lnTo>
                  <a:lnTo>
                    <a:pt x="94" y="142"/>
                  </a:lnTo>
                  <a:lnTo>
                    <a:pt x="94" y="142"/>
                  </a:lnTo>
                  <a:lnTo>
                    <a:pt x="90" y="142"/>
                  </a:lnTo>
                  <a:lnTo>
                    <a:pt x="90" y="146"/>
                  </a:lnTo>
                  <a:lnTo>
                    <a:pt x="90" y="146"/>
                  </a:lnTo>
                  <a:lnTo>
                    <a:pt x="90" y="146"/>
                  </a:lnTo>
                  <a:lnTo>
                    <a:pt x="90" y="146"/>
                  </a:lnTo>
                  <a:lnTo>
                    <a:pt x="90" y="146"/>
                  </a:lnTo>
                  <a:lnTo>
                    <a:pt x="90" y="146"/>
                  </a:lnTo>
                  <a:lnTo>
                    <a:pt x="90" y="146"/>
                  </a:lnTo>
                  <a:lnTo>
                    <a:pt x="90" y="146"/>
                  </a:lnTo>
                  <a:lnTo>
                    <a:pt x="90" y="146"/>
                  </a:lnTo>
                  <a:lnTo>
                    <a:pt x="90" y="146"/>
                  </a:lnTo>
                  <a:lnTo>
                    <a:pt x="90" y="146"/>
                  </a:lnTo>
                  <a:lnTo>
                    <a:pt x="86" y="146"/>
                  </a:lnTo>
                  <a:lnTo>
                    <a:pt x="86" y="146"/>
                  </a:lnTo>
                  <a:lnTo>
                    <a:pt x="86" y="146"/>
                  </a:lnTo>
                  <a:lnTo>
                    <a:pt x="86" y="146"/>
                  </a:lnTo>
                  <a:lnTo>
                    <a:pt x="86" y="146"/>
                  </a:lnTo>
                  <a:lnTo>
                    <a:pt x="86" y="146"/>
                  </a:lnTo>
                  <a:lnTo>
                    <a:pt x="86" y="146"/>
                  </a:lnTo>
                  <a:lnTo>
                    <a:pt x="86" y="146"/>
                  </a:lnTo>
                  <a:lnTo>
                    <a:pt x="86" y="146"/>
                  </a:lnTo>
                  <a:lnTo>
                    <a:pt x="84" y="146"/>
                  </a:lnTo>
                  <a:lnTo>
                    <a:pt x="84" y="146"/>
                  </a:lnTo>
                  <a:lnTo>
                    <a:pt x="84" y="146"/>
                  </a:lnTo>
                  <a:lnTo>
                    <a:pt x="84" y="146"/>
                  </a:lnTo>
                  <a:lnTo>
                    <a:pt x="84" y="146"/>
                  </a:lnTo>
                  <a:lnTo>
                    <a:pt x="84" y="146"/>
                  </a:lnTo>
                  <a:lnTo>
                    <a:pt x="84" y="146"/>
                  </a:lnTo>
                  <a:lnTo>
                    <a:pt x="84" y="146"/>
                  </a:lnTo>
                  <a:lnTo>
                    <a:pt x="84" y="146"/>
                  </a:lnTo>
                  <a:lnTo>
                    <a:pt x="80" y="146"/>
                  </a:lnTo>
                  <a:lnTo>
                    <a:pt x="80" y="146"/>
                  </a:lnTo>
                  <a:lnTo>
                    <a:pt x="80" y="146"/>
                  </a:lnTo>
                  <a:lnTo>
                    <a:pt x="80" y="146"/>
                  </a:lnTo>
                  <a:lnTo>
                    <a:pt x="80" y="146"/>
                  </a:lnTo>
                  <a:lnTo>
                    <a:pt x="80" y="146"/>
                  </a:lnTo>
                  <a:lnTo>
                    <a:pt x="80" y="146"/>
                  </a:lnTo>
                  <a:lnTo>
                    <a:pt x="76" y="146"/>
                  </a:lnTo>
                  <a:lnTo>
                    <a:pt x="76" y="146"/>
                  </a:lnTo>
                  <a:lnTo>
                    <a:pt x="76" y="146"/>
                  </a:lnTo>
                  <a:lnTo>
                    <a:pt x="72" y="142"/>
                  </a:lnTo>
                  <a:lnTo>
                    <a:pt x="72" y="142"/>
                  </a:lnTo>
                  <a:lnTo>
                    <a:pt x="72" y="142"/>
                  </a:lnTo>
                  <a:lnTo>
                    <a:pt x="72" y="142"/>
                  </a:lnTo>
                  <a:lnTo>
                    <a:pt x="72" y="142"/>
                  </a:lnTo>
                  <a:lnTo>
                    <a:pt x="72" y="142"/>
                  </a:lnTo>
                  <a:lnTo>
                    <a:pt x="68" y="142"/>
                  </a:lnTo>
                  <a:lnTo>
                    <a:pt x="68" y="142"/>
                  </a:lnTo>
                  <a:lnTo>
                    <a:pt x="64" y="142"/>
                  </a:lnTo>
                  <a:lnTo>
                    <a:pt x="64" y="142"/>
                  </a:lnTo>
                  <a:lnTo>
                    <a:pt x="60" y="142"/>
                  </a:lnTo>
                  <a:lnTo>
                    <a:pt x="60" y="142"/>
                  </a:lnTo>
                  <a:lnTo>
                    <a:pt x="60" y="142"/>
                  </a:lnTo>
                  <a:lnTo>
                    <a:pt x="60" y="142"/>
                  </a:lnTo>
                  <a:lnTo>
                    <a:pt x="60" y="142"/>
                  </a:lnTo>
                  <a:lnTo>
                    <a:pt x="60" y="142"/>
                  </a:lnTo>
                  <a:lnTo>
                    <a:pt x="60" y="142"/>
                  </a:lnTo>
                  <a:lnTo>
                    <a:pt x="56" y="138"/>
                  </a:lnTo>
                  <a:lnTo>
                    <a:pt x="56" y="138"/>
                  </a:lnTo>
                  <a:lnTo>
                    <a:pt x="60" y="138"/>
                  </a:lnTo>
                  <a:lnTo>
                    <a:pt x="60" y="138"/>
                  </a:lnTo>
                  <a:lnTo>
                    <a:pt x="60" y="138"/>
                  </a:lnTo>
                  <a:lnTo>
                    <a:pt x="60" y="134"/>
                  </a:lnTo>
                  <a:lnTo>
                    <a:pt x="60" y="134"/>
                  </a:lnTo>
                  <a:lnTo>
                    <a:pt x="64" y="134"/>
                  </a:lnTo>
                  <a:lnTo>
                    <a:pt x="64" y="134"/>
                  </a:lnTo>
                  <a:lnTo>
                    <a:pt x="64" y="130"/>
                  </a:lnTo>
                  <a:lnTo>
                    <a:pt x="64" y="130"/>
                  </a:lnTo>
                  <a:lnTo>
                    <a:pt x="64" y="126"/>
                  </a:lnTo>
                  <a:lnTo>
                    <a:pt x="64" y="126"/>
                  </a:lnTo>
                  <a:lnTo>
                    <a:pt x="64" y="126"/>
                  </a:lnTo>
                  <a:lnTo>
                    <a:pt x="64" y="124"/>
                  </a:lnTo>
                  <a:lnTo>
                    <a:pt x="64" y="124"/>
                  </a:lnTo>
                  <a:lnTo>
                    <a:pt x="64" y="124"/>
                  </a:lnTo>
                  <a:lnTo>
                    <a:pt x="68" y="120"/>
                  </a:lnTo>
                  <a:lnTo>
                    <a:pt x="68" y="120"/>
                  </a:lnTo>
                  <a:lnTo>
                    <a:pt x="68" y="120"/>
                  </a:lnTo>
                  <a:lnTo>
                    <a:pt x="68" y="120"/>
                  </a:lnTo>
                  <a:lnTo>
                    <a:pt x="68" y="116"/>
                  </a:lnTo>
                  <a:lnTo>
                    <a:pt x="68" y="116"/>
                  </a:lnTo>
                  <a:lnTo>
                    <a:pt x="72" y="116"/>
                  </a:lnTo>
                  <a:lnTo>
                    <a:pt x="72" y="116"/>
                  </a:lnTo>
                  <a:lnTo>
                    <a:pt x="72" y="116"/>
                  </a:lnTo>
                  <a:lnTo>
                    <a:pt x="72" y="112"/>
                  </a:lnTo>
                  <a:lnTo>
                    <a:pt x="76" y="112"/>
                  </a:lnTo>
                  <a:lnTo>
                    <a:pt x="76" y="108"/>
                  </a:lnTo>
                  <a:lnTo>
                    <a:pt x="76" y="108"/>
                  </a:lnTo>
                  <a:lnTo>
                    <a:pt x="72" y="108"/>
                  </a:lnTo>
                  <a:lnTo>
                    <a:pt x="72" y="108"/>
                  </a:lnTo>
                  <a:lnTo>
                    <a:pt x="72" y="104"/>
                  </a:lnTo>
                  <a:lnTo>
                    <a:pt x="72" y="104"/>
                  </a:lnTo>
                  <a:lnTo>
                    <a:pt x="72" y="104"/>
                  </a:lnTo>
                  <a:lnTo>
                    <a:pt x="72" y="10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07" name="Freeform 186">
              <a:extLst>
                <a:ext uri="{FF2B5EF4-FFF2-40B4-BE49-F238E27FC236}">
                  <a16:creationId xmlns:a16="http://schemas.microsoft.com/office/drawing/2014/main" id="{FF4643C8-0F79-C1D4-AB5C-635A547149F9}"/>
                </a:ext>
              </a:extLst>
            </p:cNvPr>
            <p:cNvSpPr>
              <a:spLocks/>
            </p:cNvSpPr>
            <p:nvPr/>
          </p:nvSpPr>
          <p:spPr bwMode="auto">
            <a:xfrm>
              <a:off x="2565400" y="4562543"/>
              <a:ext cx="285750" cy="498475"/>
            </a:xfrm>
            <a:custGeom>
              <a:avLst/>
              <a:gdLst>
                <a:gd name="T0" fmla="*/ 166 w 180"/>
                <a:gd name="T1" fmla="*/ 310 h 314"/>
                <a:gd name="T2" fmla="*/ 154 w 180"/>
                <a:gd name="T3" fmla="*/ 310 h 314"/>
                <a:gd name="T4" fmla="*/ 142 w 180"/>
                <a:gd name="T5" fmla="*/ 298 h 314"/>
                <a:gd name="T6" fmla="*/ 132 w 180"/>
                <a:gd name="T7" fmla="*/ 290 h 314"/>
                <a:gd name="T8" fmla="*/ 120 w 180"/>
                <a:gd name="T9" fmla="*/ 284 h 314"/>
                <a:gd name="T10" fmla="*/ 106 w 180"/>
                <a:gd name="T11" fmla="*/ 276 h 314"/>
                <a:gd name="T12" fmla="*/ 94 w 180"/>
                <a:gd name="T13" fmla="*/ 264 h 314"/>
                <a:gd name="T14" fmla="*/ 82 w 180"/>
                <a:gd name="T15" fmla="*/ 254 h 314"/>
                <a:gd name="T16" fmla="*/ 76 w 180"/>
                <a:gd name="T17" fmla="*/ 238 h 314"/>
                <a:gd name="T18" fmla="*/ 76 w 180"/>
                <a:gd name="T19" fmla="*/ 230 h 314"/>
                <a:gd name="T20" fmla="*/ 68 w 180"/>
                <a:gd name="T21" fmla="*/ 212 h 314"/>
                <a:gd name="T22" fmla="*/ 60 w 180"/>
                <a:gd name="T23" fmla="*/ 200 h 314"/>
                <a:gd name="T24" fmla="*/ 54 w 180"/>
                <a:gd name="T25" fmla="*/ 186 h 314"/>
                <a:gd name="T26" fmla="*/ 46 w 180"/>
                <a:gd name="T27" fmla="*/ 168 h 314"/>
                <a:gd name="T28" fmla="*/ 38 w 180"/>
                <a:gd name="T29" fmla="*/ 152 h 314"/>
                <a:gd name="T30" fmla="*/ 34 w 180"/>
                <a:gd name="T31" fmla="*/ 138 h 314"/>
                <a:gd name="T32" fmla="*/ 26 w 180"/>
                <a:gd name="T33" fmla="*/ 126 h 314"/>
                <a:gd name="T34" fmla="*/ 20 w 180"/>
                <a:gd name="T35" fmla="*/ 114 h 314"/>
                <a:gd name="T36" fmla="*/ 12 w 180"/>
                <a:gd name="T37" fmla="*/ 104 h 314"/>
                <a:gd name="T38" fmla="*/ 8 w 180"/>
                <a:gd name="T39" fmla="*/ 96 h 314"/>
                <a:gd name="T40" fmla="*/ 4 w 180"/>
                <a:gd name="T41" fmla="*/ 82 h 314"/>
                <a:gd name="T42" fmla="*/ 4 w 180"/>
                <a:gd name="T43" fmla="*/ 66 h 314"/>
                <a:gd name="T44" fmla="*/ 16 w 180"/>
                <a:gd name="T45" fmla="*/ 56 h 314"/>
                <a:gd name="T46" fmla="*/ 16 w 180"/>
                <a:gd name="T47" fmla="*/ 74 h 314"/>
                <a:gd name="T48" fmla="*/ 26 w 180"/>
                <a:gd name="T49" fmla="*/ 74 h 314"/>
                <a:gd name="T50" fmla="*/ 38 w 180"/>
                <a:gd name="T51" fmla="*/ 78 h 314"/>
                <a:gd name="T52" fmla="*/ 42 w 180"/>
                <a:gd name="T53" fmla="*/ 70 h 314"/>
                <a:gd name="T54" fmla="*/ 46 w 180"/>
                <a:gd name="T55" fmla="*/ 56 h 314"/>
                <a:gd name="T56" fmla="*/ 50 w 180"/>
                <a:gd name="T57" fmla="*/ 48 h 314"/>
                <a:gd name="T58" fmla="*/ 68 w 180"/>
                <a:gd name="T59" fmla="*/ 42 h 314"/>
                <a:gd name="T60" fmla="*/ 82 w 180"/>
                <a:gd name="T61" fmla="*/ 26 h 314"/>
                <a:gd name="T62" fmla="*/ 86 w 180"/>
                <a:gd name="T63" fmla="*/ 12 h 314"/>
                <a:gd name="T64" fmla="*/ 90 w 180"/>
                <a:gd name="T65" fmla="*/ 0 h 314"/>
                <a:gd name="T66" fmla="*/ 98 w 180"/>
                <a:gd name="T67" fmla="*/ 4 h 314"/>
                <a:gd name="T68" fmla="*/ 110 w 180"/>
                <a:gd name="T69" fmla="*/ 18 h 314"/>
                <a:gd name="T70" fmla="*/ 120 w 180"/>
                <a:gd name="T71" fmla="*/ 30 h 314"/>
                <a:gd name="T72" fmla="*/ 120 w 180"/>
                <a:gd name="T73" fmla="*/ 42 h 314"/>
                <a:gd name="T74" fmla="*/ 132 w 180"/>
                <a:gd name="T75" fmla="*/ 42 h 314"/>
                <a:gd name="T76" fmla="*/ 142 w 180"/>
                <a:gd name="T77" fmla="*/ 38 h 314"/>
                <a:gd name="T78" fmla="*/ 158 w 180"/>
                <a:gd name="T79" fmla="*/ 42 h 314"/>
                <a:gd name="T80" fmla="*/ 154 w 180"/>
                <a:gd name="T81" fmla="*/ 62 h 314"/>
                <a:gd name="T82" fmla="*/ 162 w 180"/>
                <a:gd name="T83" fmla="*/ 70 h 314"/>
                <a:gd name="T84" fmla="*/ 150 w 180"/>
                <a:gd name="T85" fmla="*/ 70 h 314"/>
                <a:gd name="T86" fmla="*/ 140 w 180"/>
                <a:gd name="T87" fmla="*/ 74 h 314"/>
                <a:gd name="T88" fmla="*/ 128 w 180"/>
                <a:gd name="T89" fmla="*/ 82 h 314"/>
                <a:gd name="T90" fmla="*/ 120 w 180"/>
                <a:gd name="T91" fmla="*/ 96 h 314"/>
                <a:gd name="T92" fmla="*/ 116 w 180"/>
                <a:gd name="T93" fmla="*/ 108 h 314"/>
                <a:gd name="T94" fmla="*/ 110 w 180"/>
                <a:gd name="T95" fmla="*/ 122 h 314"/>
                <a:gd name="T96" fmla="*/ 112 w 180"/>
                <a:gd name="T97" fmla="*/ 134 h 314"/>
                <a:gd name="T98" fmla="*/ 120 w 180"/>
                <a:gd name="T99" fmla="*/ 148 h 314"/>
                <a:gd name="T100" fmla="*/ 120 w 180"/>
                <a:gd name="T101" fmla="*/ 160 h 314"/>
                <a:gd name="T102" fmla="*/ 132 w 180"/>
                <a:gd name="T103" fmla="*/ 168 h 314"/>
                <a:gd name="T104" fmla="*/ 150 w 180"/>
                <a:gd name="T105" fmla="*/ 168 h 314"/>
                <a:gd name="T106" fmla="*/ 154 w 180"/>
                <a:gd name="T107" fmla="*/ 172 h 314"/>
                <a:gd name="T108" fmla="*/ 158 w 180"/>
                <a:gd name="T109" fmla="*/ 186 h 314"/>
                <a:gd name="T110" fmla="*/ 172 w 180"/>
                <a:gd name="T111" fmla="*/ 194 h 314"/>
                <a:gd name="T112" fmla="*/ 180 w 180"/>
                <a:gd name="T113" fmla="*/ 208 h 314"/>
                <a:gd name="T114" fmla="*/ 176 w 180"/>
                <a:gd name="T115" fmla="*/ 224 h 314"/>
                <a:gd name="T116" fmla="*/ 180 w 180"/>
                <a:gd name="T117" fmla="*/ 238 h 314"/>
                <a:gd name="T118" fmla="*/ 172 w 180"/>
                <a:gd name="T119" fmla="*/ 254 h 314"/>
                <a:gd name="T120" fmla="*/ 172 w 180"/>
                <a:gd name="T121" fmla="*/ 264 h 314"/>
                <a:gd name="T122" fmla="*/ 176 w 180"/>
                <a:gd name="T123" fmla="*/ 280 h 314"/>
                <a:gd name="T124" fmla="*/ 168 w 180"/>
                <a:gd name="T125" fmla="*/ 29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 h="314">
                  <a:moveTo>
                    <a:pt x="168" y="298"/>
                  </a:moveTo>
                  <a:lnTo>
                    <a:pt x="168" y="302"/>
                  </a:lnTo>
                  <a:lnTo>
                    <a:pt x="166" y="302"/>
                  </a:lnTo>
                  <a:lnTo>
                    <a:pt x="166" y="306"/>
                  </a:lnTo>
                  <a:lnTo>
                    <a:pt x="166" y="310"/>
                  </a:lnTo>
                  <a:lnTo>
                    <a:pt x="166" y="314"/>
                  </a:lnTo>
                  <a:lnTo>
                    <a:pt x="162" y="314"/>
                  </a:lnTo>
                  <a:lnTo>
                    <a:pt x="158" y="314"/>
                  </a:lnTo>
                  <a:lnTo>
                    <a:pt x="154" y="314"/>
                  </a:lnTo>
                  <a:lnTo>
                    <a:pt x="154" y="310"/>
                  </a:lnTo>
                  <a:lnTo>
                    <a:pt x="150" y="310"/>
                  </a:lnTo>
                  <a:lnTo>
                    <a:pt x="150" y="306"/>
                  </a:lnTo>
                  <a:lnTo>
                    <a:pt x="146" y="306"/>
                  </a:lnTo>
                  <a:lnTo>
                    <a:pt x="142" y="302"/>
                  </a:lnTo>
                  <a:lnTo>
                    <a:pt x="142" y="298"/>
                  </a:lnTo>
                  <a:lnTo>
                    <a:pt x="142" y="294"/>
                  </a:lnTo>
                  <a:lnTo>
                    <a:pt x="140" y="294"/>
                  </a:lnTo>
                  <a:lnTo>
                    <a:pt x="136" y="294"/>
                  </a:lnTo>
                  <a:lnTo>
                    <a:pt x="136" y="290"/>
                  </a:lnTo>
                  <a:lnTo>
                    <a:pt x="132" y="290"/>
                  </a:lnTo>
                  <a:lnTo>
                    <a:pt x="132" y="286"/>
                  </a:lnTo>
                  <a:lnTo>
                    <a:pt x="128" y="286"/>
                  </a:lnTo>
                  <a:lnTo>
                    <a:pt x="128" y="284"/>
                  </a:lnTo>
                  <a:lnTo>
                    <a:pt x="124" y="284"/>
                  </a:lnTo>
                  <a:lnTo>
                    <a:pt x="120" y="284"/>
                  </a:lnTo>
                  <a:lnTo>
                    <a:pt x="116" y="280"/>
                  </a:lnTo>
                  <a:lnTo>
                    <a:pt x="112" y="280"/>
                  </a:lnTo>
                  <a:lnTo>
                    <a:pt x="112" y="276"/>
                  </a:lnTo>
                  <a:lnTo>
                    <a:pt x="110" y="276"/>
                  </a:lnTo>
                  <a:lnTo>
                    <a:pt x="106" y="276"/>
                  </a:lnTo>
                  <a:lnTo>
                    <a:pt x="106" y="272"/>
                  </a:lnTo>
                  <a:lnTo>
                    <a:pt x="102" y="272"/>
                  </a:lnTo>
                  <a:lnTo>
                    <a:pt x="102" y="268"/>
                  </a:lnTo>
                  <a:lnTo>
                    <a:pt x="98" y="268"/>
                  </a:lnTo>
                  <a:lnTo>
                    <a:pt x="94" y="264"/>
                  </a:lnTo>
                  <a:lnTo>
                    <a:pt x="90" y="264"/>
                  </a:lnTo>
                  <a:lnTo>
                    <a:pt x="90" y="260"/>
                  </a:lnTo>
                  <a:lnTo>
                    <a:pt x="86" y="260"/>
                  </a:lnTo>
                  <a:lnTo>
                    <a:pt x="86" y="256"/>
                  </a:lnTo>
                  <a:lnTo>
                    <a:pt x="82" y="254"/>
                  </a:lnTo>
                  <a:lnTo>
                    <a:pt x="80" y="250"/>
                  </a:lnTo>
                  <a:lnTo>
                    <a:pt x="80" y="246"/>
                  </a:lnTo>
                  <a:lnTo>
                    <a:pt x="76" y="246"/>
                  </a:lnTo>
                  <a:lnTo>
                    <a:pt x="76" y="242"/>
                  </a:lnTo>
                  <a:lnTo>
                    <a:pt x="76" y="238"/>
                  </a:lnTo>
                  <a:lnTo>
                    <a:pt x="72" y="234"/>
                  </a:lnTo>
                  <a:lnTo>
                    <a:pt x="72" y="238"/>
                  </a:lnTo>
                  <a:lnTo>
                    <a:pt x="72" y="234"/>
                  </a:lnTo>
                  <a:lnTo>
                    <a:pt x="76" y="234"/>
                  </a:lnTo>
                  <a:lnTo>
                    <a:pt x="76" y="230"/>
                  </a:lnTo>
                  <a:lnTo>
                    <a:pt x="76" y="228"/>
                  </a:lnTo>
                  <a:lnTo>
                    <a:pt x="72" y="224"/>
                  </a:lnTo>
                  <a:lnTo>
                    <a:pt x="72" y="220"/>
                  </a:lnTo>
                  <a:lnTo>
                    <a:pt x="68" y="216"/>
                  </a:lnTo>
                  <a:lnTo>
                    <a:pt x="68" y="212"/>
                  </a:lnTo>
                  <a:lnTo>
                    <a:pt x="68" y="208"/>
                  </a:lnTo>
                  <a:lnTo>
                    <a:pt x="64" y="208"/>
                  </a:lnTo>
                  <a:lnTo>
                    <a:pt x="64" y="204"/>
                  </a:lnTo>
                  <a:lnTo>
                    <a:pt x="60" y="204"/>
                  </a:lnTo>
                  <a:lnTo>
                    <a:pt x="60" y="200"/>
                  </a:lnTo>
                  <a:lnTo>
                    <a:pt x="60" y="198"/>
                  </a:lnTo>
                  <a:lnTo>
                    <a:pt x="60" y="194"/>
                  </a:lnTo>
                  <a:lnTo>
                    <a:pt x="56" y="194"/>
                  </a:lnTo>
                  <a:lnTo>
                    <a:pt x="54" y="190"/>
                  </a:lnTo>
                  <a:lnTo>
                    <a:pt x="54" y="186"/>
                  </a:lnTo>
                  <a:lnTo>
                    <a:pt x="54" y="182"/>
                  </a:lnTo>
                  <a:lnTo>
                    <a:pt x="50" y="178"/>
                  </a:lnTo>
                  <a:lnTo>
                    <a:pt x="50" y="174"/>
                  </a:lnTo>
                  <a:lnTo>
                    <a:pt x="46" y="172"/>
                  </a:lnTo>
                  <a:lnTo>
                    <a:pt x="46" y="168"/>
                  </a:lnTo>
                  <a:lnTo>
                    <a:pt x="46" y="164"/>
                  </a:lnTo>
                  <a:lnTo>
                    <a:pt x="42" y="160"/>
                  </a:lnTo>
                  <a:lnTo>
                    <a:pt x="42" y="156"/>
                  </a:lnTo>
                  <a:lnTo>
                    <a:pt x="42" y="152"/>
                  </a:lnTo>
                  <a:lnTo>
                    <a:pt x="38" y="152"/>
                  </a:lnTo>
                  <a:lnTo>
                    <a:pt x="38" y="148"/>
                  </a:lnTo>
                  <a:lnTo>
                    <a:pt x="38" y="144"/>
                  </a:lnTo>
                  <a:lnTo>
                    <a:pt x="34" y="142"/>
                  </a:lnTo>
                  <a:lnTo>
                    <a:pt x="38" y="142"/>
                  </a:lnTo>
                  <a:lnTo>
                    <a:pt x="34" y="138"/>
                  </a:lnTo>
                  <a:lnTo>
                    <a:pt x="34" y="134"/>
                  </a:lnTo>
                  <a:lnTo>
                    <a:pt x="30" y="134"/>
                  </a:lnTo>
                  <a:lnTo>
                    <a:pt x="30" y="130"/>
                  </a:lnTo>
                  <a:lnTo>
                    <a:pt x="26" y="130"/>
                  </a:lnTo>
                  <a:lnTo>
                    <a:pt x="26" y="126"/>
                  </a:lnTo>
                  <a:lnTo>
                    <a:pt x="26" y="122"/>
                  </a:lnTo>
                  <a:lnTo>
                    <a:pt x="26" y="118"/>
                  </a:lnTo>
                  <a:lnTo>
                    <a:pt x="24" y="118"/>
                  </a:lnTo>
                  <a:lnTo>
                    <a:pt x="24" y="114"/>
                  </a:lnTo>
                  <a:lnTo>
                    <a:pt x="20" y="114"/>
                  </a:lnTo>
                  <a:lnTo>
                    <a:pt x="20" y="112"/>
                  </a:lnTo>
                  <a:lnTo>
                    <a:pt x="16" y="112"/>
                  </a:lnTo>
                  <a:lnTo>
                    <a:pt x="16" y="108"/>
                  </a:lnTo>
                  <a:lnTo>
                    <a:pt x="12" y="108"/>
                  </a:lnTo>
                  <a:lnTo>
                    <a:pt x="12" y="104"/>
                  </a:lnTo>
                  <a:lnTo>
                    <a:pt x="8" y="104"/>
                  </a:lnTo>
                  <a:lnTo>
                    <a:pt x="4" y="104"/>
                  </a:lnTo>
                  <a:lnTo>
                    <a:pt x="4" y="100"/>
                  </a:lnTo>
                  <a:lnTo>
                    <a:pt x="4" y="96"/>
                  </a:lnTo>
                  <a:lnTo>
                    <a:pt x="8" y="96"/>
                  </a:lnTo>
                  <a:lnTo>
                    <a:pt x="8" y="92"/>
                  </a:lnTo>
                  <a:lnTo>
                    <a:pt x="8" y="88"/>
                  </a:lnTo>
                  <a:lnTo>
                    <a:pt x="4" y="88"/>
                  </a:lnTo>
                  <a:lnTo>
                    <a:pt x="4" y="86"/>
                  </a:lnTo>
                  <a:lnTo>
                    <a:pt x="4" y="82"/>
                  </a:lnTo>
                  <a:lnTo>
                    <a:pt x="0" y="78"/>
                  </a:lnTo>
                  <a:lnTo>
                    <a:pt x="0" y="74"/>
                  </a:lnTo>
                  <a:lnTo>
                    <a:pt x="4" y="74"/>
                  </a:lnTo>
                  <a:lnTo>
                    <a:pt x="4" y="70"/>
                  </a:lnTo>
                  <a:lnTo>
                    <a:pt x="4" y="66"/>
                  </a:lnTo>
                  <a:lnTo>
                    <a:pt x="8" y="66"/>
                  </a:lnTo>
                  <a:lnTo>
                    <a:pt x="8" y="62"/>
                  </a:lnTo>
                  <a:lnTo>
                    <a:pt x="12" y="58"/>
                  </a:lnTo>
                  <a:lnTo>
                    <a:pt x="16" y="58"/>
                  </a:lnTo>
                  <a:lnTo>
                    <a:pt x="16" y="56"/>
                  </a:lnTo>
                  <a:lnTo>
                    <a:pt x="20" y="58"/>
                  </a:lnTo>
                  <a:lnTo>
                    <a:pt x="20" y="62"/>
                  </a:lnTo>
                  <a:lnTo>
                    <a:pt x="16" y="66"/>
                  </a:lnTo>
                  <a:lnTo>
                    <a:pt x="16" y="70"/>
                  </a:lnTo>
                  <a:lnTo>
                    <a:pt x="16" y="74"/>
                  </a:lnTo>
                  <a:lnTo>
                    <a:pt x="20" y="74"/>
                  </a:lnTo>
                  <a:lnTo>
                    <a:pt x="20" y="70"/>
                  </a:lnTo>
                  <a:lnTo>
                    <a:pt x="20" y="74"/>
                  </a:lnTo>
                  <a:lnTo>
                    <a:pt x="24" y="74"/>
                  </a:lnTo>
                  <a:lnTo>
                    <a:pt x="26" y="74"/>
                  </a:lnTo>
                  <a:lnTo>
                    <a:pt x="26" y="78"/>
                  </a:lnTo>
                  <a:lnTo>
                    <a:pt x="30" y="78"/>
                  </a:lnTo>
                  <a:lnTo>
                    <a:pt x="30" y="82"/>
                  </a:lnTo>
                  <a:lnTo>
                    <a:pt x="34" y="82"/>
                  </a:lnTo>
                  <a:lnTo>
                    <a:pt x="38" y="78"/>
                  </a:lnTo>
                  <a:lnTo>
                    <a:pt x="38" y="74"/>
                  </a:lnTo>
                  <a:lnTo>
                    <a:pt x="42" y="74"/>
                  </a:lnTo>
                  <a:lnTo>
                    <a:pt x="38" y="74"/>
                  </a:lnTo>
                  <a:lnTo>
                    <a:pt x="38" y="70"/>
                  </a:lnTo>
                  <a:lnTo>
                    <a:pt x="42" y="70"/>
                  </a:lnTo>
                  <a:lnTo>
                    <a:pt x="42" y="66"/>
                  </a:lnTo>
                  <a:lnTo>
                    <a:pt x="42" y="62"/>
                  </a:lnTo>
                  <a:lnTo>
                    <a:pt x="46" y="62"/>
                  </a:lnTo>
                  <a:lnTo>
                    <a:pt x="46" y="58"/>
                  </a:lnTo>
                  <a:lnTo>
                    <a:pt x="46" y="56"/>
                  </a:lnTo>
                  <a:lnTo>
                    <a:pt x="46" y="58"/>
                  </a:lnTo>
                  <a:lnTo>
                    <a:pt x="46" y="56"/>
                  </a:lnTo>
                  <a:lnTo>
                    <a:pt x="50" y="56"/>
                  </a:lnTo>
                  <a:lnTo>
                    <a:pt x="50" y="52"/>
                  </a:lnTo>
                  <a:lnTo>
                    <a:pt x="50" y="48"/>
                  </a:lnTo>
                  <a:lnTo>
                    <a:pt x="54" y="48"/>
                  </a:lnTo>
                  <a:lnTo>
                    <a:pt x="56" y="48"/>
                  </a:lnTo>
                  <a:lnTo>
                    <a:pt x="60" y="44"/>
                  </a:lnTo>
                  <a:lnTo>
                    <a:pt x="64" y="44"/>
                  </a:lnTo>
                  <a:lnTo>
                    <a:pt x="68" y="42"/>
                  </a:lnTo>
                  <a:lnTo>
                    <a:pt x="72" y="38"/>
                  </a:lnTo>
                  <a:lnTo>
                    <a:pt x="76" y="34"/>
                  </a:lnTo>
                  <a:lnTo>
                    <a:pt x="80" y="34"/>
                  </a:lnTo>
                  <a:lnTo>
                    <a:pt x="80" y="30"/>
                  </a:lnTo>
                  <a:lnTo>
                    <a:pt x="82" y="26"/>
                  </a:lnTo>
                  <a:lnTo>
                    <a:pt x="82" y="22"/>
                  </a:lnTo>
                  <a:lnTo>
                    <a:pt x="86" y="18"/>
                  </a:lnTo>
                  <a:lnTo>
                    <a:pt x="86" y="16"/>
                  </a:lnTo>
                  <a:lnTo>
                    <a:pt x="90" y="16"/>
                  </a:lnTo>
                  <a:lnTo>
                    <a:pt x="86" y="12"/>
                  </a:lnTo>
                  <a:lnTo>
                    <a:pt x="86" y="8"/>
                  </a:lnTo>
                  <a:lnTo>
                    <a:pt x="86" y="4"/>
                  </a:lnTo>
                  <a:lnTo>
                    <a:pt x="82" y="0"/>
                  </a:lnTo>
                  <a:lnTo>
                    <a:pt x="86" y="0"/>
                  </a:lnTo>
                  <a:lnTo>
                    <a:pt x="90" y="0"/>
                  </a:lnTo>
                  <a:lnTo>
                    <a:pt x="94" y="0"/>
                  </a:lnTo>
                  <a:lnTo>
                    <a:pt x="94" y="4"/>
                  </a:lnTo>
                  <a:lnTo>
                    <a:pt x="94" y="0"/>
                  </a:lnTo>
                  <a:lnTo>
                    <a:pt x="94" y="4"/>
                  </a:lnTo>
                  <a:lnTo>
                    <a:pt x="98" y="4"/>
                  </a:lnTo>
                  <a:lnTo>
                    <a:pt x="102" y="8"/>
                  </a:lnTo>
                  <a:lnTo>
                    <a:pt x="102" y="12"/>
                  </a:lnTo>
                  <a:lnTo>
                    <a:pt x="102" y="16"/>
                  </a:lnTo>
                  <a:lnTo>
                    <a:pt x="106" y="16"/>
                  </a:lnTo>
                  <a:lnTo>
                    <a:pt x="110" y="18"/>
                  </a:lnTo>
                  <a:lnTo>
                    <a:pt x="112" y="22"/>
                  </a:lnTo>
                  <a:lnTo>
                    <a:pt x="112" y="26"/>
                  </a:lnTo>
                  <a:lnTo>
                    <a:pt x="112" y="30"/>
                  </a:lnTo>
                  <a:lnTo>
                    <a:pt x="116" y="30"/>
                  </a:lnTo>
                  <a:lnTo>
                    <a:pt x="120" y="30"/>
                  </a:lnTo>
                  <a:lnTo>
                    <a:pt x="120" y="34"/>
                  </a:lnTo>
                  <a:lnTo>
                    <a:pt x="120" y="38"/>
                  </a:lnTo>
                  <a:lnTo>
                    <a:pt x="116" y="38"/>
                  </a:lnTo>
                  <a:lnTo>
                    <a:pt x="120" y="38"/>
                  </a:lnTo>
                  <a:lnTo>
                    <a:pt x="120" y="42"/>
                  </a:lnTo>
                  <a:lnTo>
                    <a:pt x="120" y="38"/>
                  </a:lnTo>
                  <a:lnTo>
                    <a:pt x="120" y="42"/>
                  </a:lnTo>
                  <a:lnTo>
                    <a:pt x="124" y="42"/>
                  </a:lnTo>
                  <a:lnTo>
                    <a:pt x="128" y="42"/>
                  </a:lnTo>
                  <a:lnTo>
                    <a:pt x="132" y="42"/>
                  </a:lnTo>
                  <a:lnTo>
                    <a:pt x="136" y="42"/>
                  </a:lnTo>
                  <a:lnTo>
                    <a:pt x="136" y="38"/>
                  </a:lnTo>
                  <a:lnTo>
                    <a:pt x="140" y="34"/>
                  </a:lnTo>
                  <a:lnTo>
                    <a:pt x="140" y="38"/>
                  </a:lnTo>
                  <a:lnTo>
                    <a:pt x="142" y="38"/>
                  </a:lnTo>
                  <a:lnTo>
                    <a:pt x="146" y="38"/>
                  </a:lnTo>
                  <a:lnTo>
                    <a:pt x="150" y="38"/>
                  </a:lnTo>
                  <a:lnTo>
                    <a:pt x="154" y="38"/>
                  </a:lnTo>
                  <a:lnTo>
                    <a:pt x="154" y="42"/>
                  </a:lnTo>
                  <a:lnTo>
                    <a:pt x="158" y="42"/>
                  </a:lnTo>
                  <a:lnTo>
                    <a:pt x="162" y="42"/>
                  </a:lnTo>
                  <a:lnTo>
                    <a:pt x="162" y="44"/>
                  </a:lnTo>
                  <a:lnTo>
                    <a:pt x="158" y="56"/>
                  </a:lnTo>
                  <a:lnTo>
                    <a:pt x="154" y="58"/>
                  </a:lnTo>
                  <a:lnTo>
                    <a:pt x="154" y="62"/>
                  </a:lnTo>
                  <a:lnTo>
                    <a:pt x="158" y="62"/>
                  </a:lnTo>
                  <a:lnTo>
                    <a:pt x="162" y="66"/>
                  </a:lnTo>
                  <a:lnTo>
                    <a:pt x="162" y="70"/>
                  </a:lnTo>
                  <a:lnTo>
                    <a:pt x="166" y="70"/>
                  </a:lnTo>
                  <a:lnTo>
                    <a:pt x="162" y="70"/>
                  </a:lnTo>
                  <a:lnTo>
                    <a:pt x="158" y="70"/>
                  </a:lnTo>
                  <a:lnTo>
                    <a:pt x="158" y="66"/>
                  </a:lnTo>
                  <a:lnTo>
                    <a:pt x="158" y="70"/>
                  </a:lnTo>
                  <a:lnTo>
                    <a:pt x="154" y="70"/>
                  </a:lnTo>
                  <a:lnTo>
                    <a:pt x="150" y="70"/>
                  </a:lnTo>
                  <a:lnTo>
                    <a:pt x="150" y="74"/>
                  </a:lnTo>
                  <a:lnTo>
                    <a:pt x="146" y="74"/>
                  </a:lnTo>
                  <a:lnTo>
                    <a:pt x="146" y="70"/>
                  </a:lnTo>
                  <a:lnTo>
                    <a:pt x="142" y="74"/>
                  </a:lnTo>
                  <a:lnTo>
                    <a:pt x="140" y="74"/>
                  </a:lnTo>
                  <a:lnTo>
                    <a:pt x="136" y="74"/>
                  </a:lnTo>
                  <a:lnTo>
                    <a:pt x="136" y="78"/>
                  </a:lnTo>
                  <a:lnTo>
                    <a:pt x="132" y="78"/>
                  </a:lnTo>
                  <a:lnTo>
                    <a:pt x="128" y="78"/>
                  </a:lnTo>
                  <a:lnTo>
                    <a:pt x="128" y="82"/>
                  </a:lnTo>
                  <a:lnTo>
                    <a:pt x="124" y="86"/>
                  </a:lnTo>
                  <a:lnTo>
                    <a:pt x="120" y="86"/>
                  </a:lnTo>
                  <a:lnTo>
                    <a:pt x="120" y="88"/>
                  </a:lnTo>
                  <a:lnTo>
                    <a:pt x="120" y="92"/>
                  </a:lnTo>
                  <a:lnTo>
                    <a:pt x="120" y="96"/>
                  </a:lnTo>
                  <a:lnTo>
                    <a:pt x="116" y="96"/>
                  </a:lnTo>
                  <a:lnTo>
                    <a:pt x="116" y="100"/>
                  </a:lnTo>
                  <a:lnTo>
                    <a:pt x="116" y="104"/>
                  </a:lnTo>
                  <a:lnTo>
                    <a:pt x="120" y="108"/>
                  </a:lnTo>
                  <a:lnTo>
                    <a:pt x="116" y="108"/>
                  </a:lnTo>
                  <a:lnTo>
                    <a:pt x="116" y="112"/>
                  </a:lnTo>
                  <a:lnTo>
                    <a:pt x="112" y="112"/>
                  </a:lnTo>
                  <a:lnTo>
                    <a:pt x="110" y="114"/>
                  </a:lnTo>
                  <a:lnTo>
                    <a:pt x="110" y="118"/>
                  </a:lnTo>
                  <a:lnTo>
                    <a:pt x="110" y="122"/>
                  </a:lnTo>
                  <a:lnTo>
                    <a:pt x="106" y="122"/>
                  </a:lnTo>
                  <a:lnTo>
                    <a:pt x="106" y="126"/>
                  </a:lnTo>
                  <a:lnTo>
                    <a:pt x="110" y="130"/>
                  </a:lnTo>
                  <a:lnTo>
                    <a:pt x="110" y="134"/>
                  </a:lnTo>
                  <a:lnTo>
                    <a:pt x="112" y="134"/>
                  </a:lnTo>
                  <a:lnTo>
                    <a:pt x="112" y="138"/>
                  </a:lnTo>
                  <a:lnTo>
                    <a:pt x="112" y="142"/>
                  </a:lnTo>
                  <a:lnTo>
                    <a:pt x="116" y="144"/>
                  </a:lnTo>
                  <a:lnTo>
                    <a:pt x="116" y="148"/>
                  </a:lnTo>
                  <a:lnTo>
                    <a:pt x="120" y="148"/>
                  </a:lnTo>
                  <a:lnTo>
                    <a:pt x="120" y="152"/>
                  </a:lnTo>
                  <a:lnTo>
                    <a:pt x="120" y="156"/>
                  </a:lnTo>
                  <a:lnTo>
                    <a:pt x="116" y="156"/>
                  </a:lnTo>
                  <a:lnTo>
                    <a:pt x="116" y="160"/>
                  </a:lnTo>
                  <a:lnTo>
                    <a:pt x="120" y="160"/>
                  </a:lnTo>
                  <a:lnTo>
                    <a:pt x="124" y="160"/>
                  </a:lnTo>
                  <a:lnTo>
                    <a:pt x="128" y="160"/>
                  </a:lnTo>
                  <a:lnTo>
                    <a:pt x="132" y="160"/>
                  </a:lnTo>
                  <a:lnTo>
                    <a:pt x="132" y="164"/>
                  </a:lnTo>
                  <a:lnTo>
                    <a:pt x="132" y="168"/>
                  </a:lnTo>
                  <a:lnTo>
                    <a:pt x="136" y="168"/>
                  </a:lnTo>
                  <a:lnTo>
                    <a:pt x="140" y="168"/>
                  </a:lnTo>
                  <a:lnTo>
                    <a:pt x="142" y="168"/>
                  </a:lnTo>
                  <a:lnTo>
                    <a:pt x="146" y="168"/>
                  </a:lnTo>
                  <a:lnTo>
                    <a:pt x="150" y="168"/>
                  </a:lnTo>
                  <a:lnTo>
                    <a:pt x="150" y="164"/>
                  </a:lnTo>
                  <a:lnTo>
                    <a:pt x="154" y="160"/>
                  </a:lnTo>
                  <a:lnTo>
                    <a:pt x="154" y="164"/>
                  </a:lnTo>
                  <a:lnTo>
                    <a:pt x="154" y="168"/>
                  </a:lnTo>
                  <a:lnTo>
                    <a:pt x="154" y="172"/>
                  </a:lnTo>
                  <a:lnTo>
                    <a:pt x="154" y="174"/>
                  </a:lnTo>
                  <a:lnTo>
                    <a:pt x="154" y="178"/>
                  </a:lnTo>
                  <a:lnTo>
                    <a:pt x="154" y="182"/>
                  </a:lnTo>
                  <a:lnTo>
                    <a:pt x="154" y="186"/>
                  </a:lnTo>
                  <a:lnTo>
                    <a:pt x="158" y="186"/>
                  </a:lnTo>
                  <a:lnTo>
                    <a:pt x="162" y="186"/>
                  </a:lnTo>
                  <a:lnTo>
                    <a:pt x="166" y="186"/>
                  </a:lnTo>
                  <a:lnTo>
                    <a:pt x="168" y="186"/>
                  </a:lnTo>
                  <a:lnTo>
                    <a:pt x="172" y="190"/>
                  </a:lnTo>
                  <a:lnTo>
                    <a:pt x="172" y="194"/>
                  </a:lnTo>
                  <a:lnTo>
                    <a:pt x="172" y="198"/>
                  </a:lnTo>
                  <a:lnTo>
                    <a:pt x="176" y="200"/>
                  </a:lnTo>
                  <a:lnTo>
                    <a:pt x="176" y="204"/>
                  </a:lnTo>
                  <a:lnTo>
                    <a:pt x="180" y="204"/>
                  </a:lnTo>
                  <a:lnTo>
                    <a:pt x="180" y="208"/>
                  </a:lnTo>
                  <a:lnTo>
                    <a:pt x="180" y="212"/>
                  </a:lnTo>
                  <a:lnTo>
                    <a:pt x="180" y="216"/>
                  </a:lnTo>
                  <a:lnTo>
                    <a:pt x="176" y="216"/>
                  </a:lnTo>
                  <a:lnTo>
                    <a:pt x="176" y="220"/>
                  </a:lnTo>
                  <a:lnTo>
                    <a:pt x="176" y="224"/>
                  </a:lnTo>
                  <a:lnTo>
                    <a:pt x="176" y="228"/>
                  </a:lnTo>
                  <a:lnTo>
                    <a:pt x="176" y="230"/>
                  </a:lnTo>
                  <a:lnTo>
                    <a:pt x="176" y="234"/>
                  </a:lnTo>
                  <a:lnTo>
                    <a:pt x="176" y="238"/>
                  </a:lnTo>
                  <a:lnTo>
                    <a:pt x="180" y="238"/>
                  </a:lnTo>
                  <a:lnTo>
                    <a:pt x="180" y="242"/>
                  </a:lnTo>
                  <a:lnTo>
                    <a:pt x="176" y="242"/>
                  </a:lnTo>
                  <a:lnTo>
                    <a:pt x="176" y="246"/>
                  </a:lnTo>
                  <a:lnTo>
                    <a:pt x="172" y="250"/>
                  </a:lnTo>
                  <a:lnTo>
                    <a:pt x="172" y="254"/>
                  </a:lnTo>
                  <a:lnTo>
                    <a:pt x="172" y="256"/>
                  </a:lnTo>
                  <a:lnTo>
                    <a:pt x="176" y="256"/>
                  </a:lnTo>
                  <a:lnTo>
                    <a:pt x="176" y="260"/>
                  </a:lnTo>
                  <a:lnTo>
                    <a:pt x="172" y="260"/>
                  </a:lnTo>
                  <a:lnTo>
                    <a:pt x="172" y="264"/>
                  </a:lnTo>
                  <a:lnTo>
                    <a:pt x="172" y="268"/>
                  </a:lnTo>
                  <a:lnTo>
                    <a:pt x="172" y="276"/>
                  </a:lnTo>
                  <a:lnTo>
                    <a:pt x="176" y="276"/>
                  </a:lnTo>
                  <a:lnTo>
                    <a:pt x="180" y="280"/>
                  </a:lnTo>
                  <a:lnTo>
                    <a:pt x="176" y="280"/>
                  </a:lnTo>
                  <a:lnTo>
                    <a:pt x="176" y="284"/>
                  </a:lnTo>
                  <a:lnTo>
                    <a:pt x="176" y="286"/>
                  </a:lnTo>
                  <a:lnTo>
                    <a:pt x="172" y="286"/>
                  </a:lnTo>
                  <a:lnTo>
                    <a:pt x="172" y="290"/>
                  </a:lnTo>
                  <a:lnTo>
                    <a:pt x="168" y="290"/>
                  </a:lnTo>
                  <a:lnTo>
                    <a:pt x="168" y="294"/>
                  </a:lnTo>
                  <a:lnTo>
                    <a:pt x="168" y="298"/>
                  </a:lnTo>
                  <a:lnTo>
                    <a:pt x="168" y="298"/>
                  </a:lnTo>
                  <a:lnTo>
                    <a:pt x="168" y="29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08" name="Freeform 187">
              <a:extLst>
                <a:ext uri="{FF2B5EF4-FFF2-40B4-BE49-F238E27FC236}">
                  <a16:creationId xmlns:a16="http://schemas.microsoft.com/office/drawing/2014/main" id="{EA3DE9CF-EEE4-62DE-C53C-DD3C8F84FA13}"/>
                </a:ext>
              </a:extLst>
            </p:cNvPr>
            <p:cNvSpPr>
              <a:spLocks/>
            </p:cNvSpPr>
            <p:nvPr/>
          </p:nvSpPr>
          <p:spPr bwMode="auto">
            <a:xfrm>
              <a:off x="3092450" y="4397443"/>
              <a:ext cx="88900" cy="111125"/>
            </a:xfrm>
            <a:custGeom>
              <a:avLst/>
              <a:gdLst>
                <a:gd name="T0" fmla="*/ 42 w 56"/>
                <a:gd name="T1" fmla="*/ 4 h 70"/>
                <a:gd name="T2" fmla="*/ 42 w 56"/>
                <a:gd name="T3" fmla="*/ 4 h 70"/>
                <a:gd name="T4" fmla="*/ 42 w 56"/>
                <a:gd name="T5" fmla="*/ 0 h 70"/>
                <a:gd name="T6" fmla="*/ 46 w 56"/>
                <a:gd name="T7" fmla="*/ 0 h 70"/>
                <a:gd name="T8" fmla="*/ 52 w 56"/>
                <a:gd name="T9" fmla="*/ 4 h 70"/>
                <a:gd name="T10" fmla="*/ 56 w 56"/>
                <a:gd name="T11" fmla="*/ 4 h 70"/>
                <a:gd name="T12" fmla="*/ 56 w 56"/>
                <a:gd name="T13" fmla="*/ 6 h 70"/>
                <a:gd name="T14" fmla="*/ 52 w 56"/>
                <a:gd name="T15" fmla="*/ 10 h 70"/>
                <a:gd name="T16" fmla="*/ 52 w 56"/>
                <a:gd name="T17" fmla="*/ 10 h 70"/>
                <a:gd name="T18" fmla="*/ 52 w 56"/>
                <a:gd name="T19" fmla="*/ 14 h 70"/>
                <a:gd name="T20" fmla="*/ 48 w 56"/>
                <a:gd name="T21" fmla="*/ 22 h 70"/>
                <a:gd name="T22" fmla="*/ 48 w 56"/>
                <a:gd name="T23" fmla="*/ 26 h 70"/>
                <a:gd name="T24" fmla="*/ 48 w 56"/>
                <a:gd name="T25" fmla="*/ 26 h 70"/>
                <a:gd name="T26" fmla="*/ 52 w 56"/>
                <a:gd name="T27" fmla="*/ 34 h 70"/>
                <a:gd name="T28" fmla="*/ 56 w 56"/>
                <a:gd name="T29" fmla="*/ 40 h 70"/>
                <a:gd name="T30" fmla="*/ 56 w 56"/>
                <a:gd name="T31" fmla="*/ 44 h 70"/>
                <a:gd name="T32" fmla="*/ 52 w 56"/>
                <a:gd name="T33" fmla="*/ 48 h 70"/>
                <a:gd name="T34" fmla="*/ 52 w 56"/>
                <a:gd name="T35" fmla="*/ 56 h 70"/>
                <a:gd name="T36" fmla="*/ 52 w 56"/>
                <a:gd name="T37" fmla="*/ 56 h 70"/>
                <a:gd name="T38" fmla="*/ 48 w 56"/>
                <a:gd name="T39" fmla="*/ 60 h 70"/>
                <a:gd name="T40" fmla="*/ 46 w 56"/>
                <a:gd name="T41" fmla="*/ 64 h 70"/>
                <a:gd name="T42" fmla="*/ 46 w 56"/>
                <a:gd name="T43" fmla="*/ 60 h 70"/>
                <a:gd name="T44" fmla="*/ 46 w 56"/>
                <a:gd name="T45" fmla="*/ 60 h 70"/>
                <a:gd name="T46" fmla="*/ 34 w 56"/>
                <a:gd name="T47" fmla="*/ 60 h 70"/>
                <a:gd name="T48" fmla="*/ 30 w 56"/>
                <a:gd name="T49" fmla="*/ 60 h 70"/>
                <a:gd name="T50" fmla="*/ 26 w 56"/>
                <a:gd name="T51" fmla="*/ 60 h 70"/>
                <a:gd name="T52" fmla="*/ 30 w 56"/>
                <a:gd name="T53" fmla="*/ 66 h 70"/>
                <a:gd name="T54" fmla="*/ 30 w 56"/>
                <a:gd name="T55" fmla="*/ 70 h 70"/>
                <a:gd name="T56" fmla="*/ 26 w 56"/>
                <a:gd name="T57" fmla="*/ 70 h 70"/>
                <a:gd name="T58" fmla="*/ 22 w 56"/>
                <a:gd name="T59" fmla="*/ 70 h 70"/>
                <a:gd name="T60" fmla="*/ 18 w 56"/>
                <a:gd name="T61" fmla="*/ 66 h 70"/>
                <a:gd name="T62" fmla="*/ 14 w 56"/>
                <a:gd name="T63" fmla="*/ 60 h 70"/>
                <a:gd name="T64" fmla="*/ 12 w 56"/>
                <a:gd name="T65" fmla="*/ 52 h 70"/>
                <a:gd name="T66" fmla="*/ 12 w 56"/>
                <a:gd name="T67" fmla="*/ 48 h 70"/>
                <a:gd name="T68" fmla="*/ 12 w 56"/>
                <a:gd name="T69" fmla="*/ 44 h 70"/>
                <a:gd name="T70" fmla="*/ 4 w 56"/>
                <a:gd name="T71" fmla="*/ 44 h 70"/>
                <a:gd name="T72" fmla="*/ 4 w 56"/>
                <a:gd name="T73" fmla="*/ 40 h 70"/>
                <a:gd name="T74" fmla="*/ 4 w 56"/>
                <a:gd name="T75" fmla="*/ 40 h 70"/>
                <a:gd name="T76" fmla="*/ 0 w 56"/>
                <a:gd name="T77" fmla="*/ 36 h 70"/>
                <a:gd name="T78" fmla="*/ 0 w 56"/>
                <a:gd name="T79" fmla="*/ 36 h 70"/>
                <a:gd name="T80" fmla="*/ 0 w 56"/>
                <a:gd name="T81" fmla="*/ 30 h 70"/>
                <a:gd name="T82" fmla="*/ 0 w 56"/>
                <a:gd name="T83" fmla="*/ 30 h 70"/>
                <a:gd name="T84" fmla="*/ 0 w 56"/>
                <a:gd name="T85" fmla="*/ 22 h 70"/>
                <a:gd name="T86" fmla="*/ 0 w 56"/>
                <a:gd name="T87" fmla="*/ 22 h 70"/>
                <a:gd name="T88" fmla="*/ 4 w 56"/>
                <a:gd name="T89" fmla="*/ 18 h 70"/>
                <a:gd name="T90" fmla="*/ 8 w 56"/>
                <a:gd name="T91" fmla="*/ 18 h 70"/>
                <a:gd name="T92" fmla="*/ 12 w 56"/>
                <a:gd name="T93" fmla="*/ 14 h 70"/>
                <a:gd name="T94" fmla="*/ 12 w 56"/>
                <a:gd name="T95" fmla="*/ 14 h 70"/>
                <a:gd name="T96" fmla="*/ 8 w 56"/>
                <a:gd name="T97" fmla="*/ 10 h 70"/>
                <a:gd name="T98" fmla="*/ 12 w 56"/>
                <a:gd name="T99" fmla="*/ 6 h 70"/>
                <a:gd name="T100" fmla="*/ 12 w 56"/>
                <a:gd name="T101" fmla="*/ 4 h 70"/>
                <a:gd name="T102" fmla="*/ 18 w 56"/>
                <a:gd name="T103" fmla="*/ 0 h 70"/>
                <a:gd name="T104" fmla="*/ 26 w 56"/>
                <a:gd name="T105" fmla="*/ 0 h 70"/>
                <a:gd name="T106" fmla="*/ 30 w 56"/>
                <a:gd name="T107" fmla="*/ 4 h 70"/>
                <a:gd name="T108" fmla="*/ 30 w 56"/>
                <a:gd name="T109" fmla="*/ 4 h 70"/>
                <a:gd name="T110" fmla="*/ 30 w 56"/>
                <a:gd name="T111" fmla="*/ 0 h 70"/>
                <a:gd name="T112" fmla="*/ 38 w 56"/>
                <a:gd name="T113" fmla="*/ 0 h 70"/>
                <a:gd name="T114" fmla="*/ 38 w 56"/>
                <a:gd name="T115" fmla="*/ 0 h 70"/>
                <a:gd name="T116" fmla="*/ 42 w 56"/>
                <a:gd name="T117"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70">
                  <a:moveTo>
                    <a:pt x="42" y="4"/>
                  </a:moveTo>
                  <a:lnTo>
                    <a:pt x="42" y="4"/>
                  </a:lnTo>
                  <a:lnTo>
                    <a:pt x="42" y="4"/>
                  </a:lnTo>
                  <a:lnTo>
                    <a:pt x="42" y="4"/>
                  </a:lnTo>
                  <a:lnTo>
                    <a:pt x="46" y="4"/>
                  </a:lnTo>
                  <a:lnTo>
                    <a:pt x="46" y="4"/>
                  </a:lnTo>
                  <a:lnTo>
                    <a:pt x="42" y="4"/>
                  </a:lnTo>
                  <a:lnTo>
                    <a:pt x="42" y="4"/>
                  </a:lnTo>
                  <a:lnTo>
                    <a:pt x="42" y="0"/>
                  </a:lnTo>
                  <a:lnTo>
                    <a:pt x="42" y="0"/>
                  </a:lnTo>
                  <a:lnTo>
                    <a:pt x="42" y="0"/>
                  </a:lnTo>
                  <a:lnTo>
                    <a:pt x="42" y="0"/>
                  </a:lnTo>
                  <a:lnTo>
                    <a:pt x="42" y="0"/>
                  </a:lnTo>
                  <a:lnTo>
                    <a:pt x="46" y="0"/>
                  </a:lnTo>
                  <a:lnTo>
                    <a:pt x="46" y="0"/>
                  </a:lnTo>
                  <a:lnTo>
                    <a:pt x="46" y="0"/>
                  </a:lnTo>
                  <a:lnTo>
                    <a:pt x="48" y="0"/>
                  </a:lnTo>
                  <a:lnTo>
                    <a:pt x="52" y="0"/>
                  </a:lnTo>
                  <a:lnTo>
                    <a:pt x="52" y="0"/>
                  </a:lnTo>
                  <a:lnTo>
                    <a:pt x="52" y="4"/>
                  </a:lnTo>
                  <a:lnTo>
                    <a:pt x="52" y="4"/>
                  </a:lnTo>
                  <a:lnTo>
                    <a:pt x="56" y="4"/>
                  </a:lnTo>
                  <a:lnTo>
                    <a:pt x="56" y="4"/>
                  </a:lnTo>
                  <a:lnTo>
                    <a:pt x="56" y="4"/>
                  </a:lnTo>
                  <a:lnTo>
                    <a:pt x="56" y="6"/>
                  </a:lnTo>
                  <a:lnTo>
                    <a:pt x="56" y="6"/>
                  </a:lnTo>
                  <a:lnTo>
                    <a:pt x="56" y="6"/>
                  </a:lnTo>
                  <a:lnTo>
                    <a:pt x="56" y="6"/>
                  </a:lnTo>
                  <a:lnTo>
                    <a:pt x="56" y="6"/>
                  </a:lnTo>
                  <a:lnTo>
                    <a:pt x="56" y="10"/>
                  </a:lnTo>
                  <a:lnTo>
                    <a:pt x="56" y="10"/>
                  </a:lnTo>
                  <a:lnTo>
                    <a:pt x="52" y="10"/>
                  </a:lnTo>
                  <a:lnTo>
                    <a:pt x="52" y="10"/>
                  </a:lnTo>
                  <a:lnTo>
                    <a:pt x="52" y="10"/>
                  </a:lnTo>
                  <a:lnTo>
                    <a:pt x="52" y="10"/>
                  </a:lnTo>
                  <a:lnTo>
                    <a:pt x="52" y="10"/>
                  </a:lnTo>
                  <a:lnTo>
                    <a:pt x="52" y="14"/>
                  </a:lnTo>
                  <a:lnTo>
                    <a:pt x="52" y="14"/>
                  </a:lnTo>
                  <a:lnTo>
                    <a:pt x="52" y="14"/>
                  </a:lnTo>
                  <a:lnTo>
                    <a:pt x="52" y="14"/>
                  </a:lnTo>
                  <a:lnTo>
                    <a:pt x="48" y="14"/>
                  </a:lnTo>
                  <a:lnTo>
                    <a:pt x="48" y="18"/>
                  </a:lnTo>
                  <a:lnTo>
                    <a:pt x="48" y="18"/>
                  </a:lnTo>
                  <a:lnTo>
                    <a:pt x="48" y="22"/>
                  </a:lnTo>
                  <a:lnTo>
                    <a:pt x="48" y="22"/>
                  </a:lnTo>
                  <a:lnTo>
                    <a:pt x="48" y="22"/>
                  </a:lnTo>
                  <a:lnTo>
                    <a:pt x="48" y="22"/>
                  </a:lnTo>
                  <a:lnTo>
                    <a:pt x="48" y="26"/>
                  </a:lnTo>
                  <a:lnTo>
                    <a:pt x="48" y="26"/>
                  </a:lnTo>
                  <a:lnTo>
                    <a:pt x="48" y="26"/>
                  </a:lnTo>
                  <a:lnTo>
                    <a:pt x="48" y="26"/>
                  </a:lnTo>
                  <a:lnTo>
                    <a:pt x="48" y="26"/>
                  </a:lnTo>
                  <a:lnTo>
                    <a:pt x="52" y="30"/>
                  </a:lnTo>
                  <a:lnTo>
                    <a:pt x="52" y="30"/>
                  </a:lnTo>
                  <a:lnTo>
                    <a:pt x="52" y="34"/>
                  </a:lnTo>
                  <a:lnTo>
                    <a:pt x="52" y="34"/>
                  </a:lnTo>
                  <a:lnTo>
                    <a:pt x="52" y="36"/>
                  </a:lnTo>
                  <a:lnTo>
                    <a:pt x="56" y="36"/>
                  </a:lnTo>
                  <a:lnTo>
                    <a:pt x="56" y="36"/>
                  </a:lnTo>
                  <a:lnTo>
                    <a:pt x="56" y="40"/>
                  </a:lnTo>
                  <a:lnTo>
                    <a:pt x="56" y="40"/>
                  </a:lnTo>
                  <a:lnTo>
                    <a:pt x="56" y="44"/>
                  </a:lnTo>
                  <a:lnTo>
                    <a:pt x="56" y="44"/>
                  </a:lnTo>
                  <a:lnTo>
                    <a:pt x="56" y="44"/>
                  </a:lnTo>
                  <a:lnTo>
                    <a:pt x="56" y="44"/>
                  </a:lnTo>
                  <a:lnTo>
                    <a:pt x="52" y="48"/>
                  </a:lnTo>
                  <a:lnTo>
                    <a:pt x="52" y="48"/>
                  </a:lnTo>
                  <a:lnTo>
                    <a:pt x="52" y="48"/>
                  </a:lnTo>
                  <a:lnTo>
                    <a:pt x="52" y="48"/>
                  </a:lnTo>
                  <a:lnTo>
                    <a:pt x="52" y="52"/>
                  </a:lnTo>
                  <a:lnTo>
                    <a:pt x="52" y="52"/>
                  </a:lnTo>
                  <a:lnTo>
                    <a:pt x="52" y="56"/>
                  </a:lnTo>
                  <a:lnTo>
                    <a:pt x="52" y="56"/>
                  </a:lnTo>
                  <a:lnTo>
                    <a:pt x="52" y="56"/>
                  </a:lnTo>
                  <a:lnTo>
                    <a:pt x="52" y="56"/>
                  </a:lnTo>
                  <a:lnTo>
                    <a:pt x="52" y="56"/>
                  </a:lnTo>
                  <a:lnTo>
                    <a:pt x="52" y="60"/>
                  </a:lnTo>
                  <a:lnTo>
                    <a:pt x="52" y="60"/>
                  </a:lnTo>
                  <a:lnTo>
                    <a:pt x="52" y="60"/>
                  </a:lnTo>
                  <a:lnTo>
                    <a:pt x="48" y="60"/>
                  </a:lnTo>
                  <a:lnTo>
                    <a:pt x="48" y="64"/>
                  </a:lnTo>
                  <a:lnTo>
                    <a:pt x="48" y="64"/>
                  </a:lnTo>
                  <a:lnTo>
                    <a:pt x="48" y="64"/>
                  </a:lnTo>
                  <a:lnTo>
                    <a:pt x="46" y="64"/>
                  </a:lnTo>
                  <a:lnTo>
                    <a:pt x="46" y="64"/>
                  </a:lnTo>
                  <a:lnTo>
                    <a:pt x="46" y="64"/>
                  </a:lnTo>
                  <a:lnTo>
                    <a:pt x="46" y="60"/>
                  </a:lnTo>
                  <a:lnTo>
                    <a:pt x="46" y="60"/>
                  </a:lnTo>
                  <a:lnTo>
                    <a:pt x="46" y="60"/>
                  </a:lnTo>
                  <a:lnTo>
                    <a:pt x="46" y="60"/>
                  </a:lnTo>
                  <a:lnTo>
                    <a:pt x="46" y="60"/>
                  </a:lnTo>
                  <a:lnTo>
                    <a:pt x="46" y="60"/>
                  </a:lnTo>
                  <a:lnTo>
                    <a:pt x="42" y="60"/>
                  </a:lnTo>
                  <a:lnTo>
                    <a:pt x="42" y="60"/>
                  </a:lnTo>
                  <a:lnTo>
                    <a:pt x="42" y="60"/>
                  </a:lnTo>
                  <a:lnTo>
                    <a:pt x="34" y="60"/>
                  </a:lnTo>
                  <a:lnTo>
                    <a:pt x="34" y="64"/>
                  </a:lnTo>
                  <a:lnTo>
                    <a:pt x="30" y="60"/>
                  </a:lnTo>
                  <a:lnTo>
                    <a:pt x="30" y="60"/>
                  </a:lnTo>
                  <a:lnTo>
                    <a:pt x="30" y="60"/>
                  </a:lnTo>
                  <a:lnTo>
                    <a:pt x="30" y="60"/>
                  </a:lnTo>
                  <a:lnTo>
                    <a:pt x="30" y="60"/>
                  </a:lnTo>
                  <a:lnTo>
                    <a:pt x="30" y="60"/>
                  </a:lnTo>
                  <a:lnTo>
                    <a:pt x="26" y="60"/>
                  </a:lnTo>
                  <a:lnTo>
                    <a:pt x="26" y="64"/>
                  </a:lnTo>
                  <a:lnTo>
                    <a:pt x="26" y="64"/>
                  </a:lnTo>
                  <a:lnTo>
                    <a:pt x="26" y="64"/>
                  </a:lnTo>
                  <a:lnTo>
                    <a:pt x="30" y="66"/>
                  </a:lnTo>
                  <a:lnTo>
                    <a:pt x="30" y="70"/>
                  </a:lnTo>
                  <a:lnTo>
                    <a:pt x="30" y="70"/>
                  </a:lnTo>
                  <a:lnTo>
                    <a:pt x="30" y="70"/>
                  </a:lnTo>
                  <a:lnTo>
                    <a:pt x="30" y="70"/>
                  </a:lnTo>
                  <a:lnTo>
                    <a:pt x="26" y="70"/>
                  </a:lnTo>
                  <a:lnTo>
                    <a:pt x="26" y="70"/>
                  </a:lnTo>
                  <a:lnTo>
                    <a:pt x="26" y="70"/>
                  </a:lnTo>
                  <a:lnTo>
                    <a:pt x="26" y="70"/>
                  </a:lnTo>
                  <a:lnTo>
                    <a:pt x="22" y="70"/>
                  </a:lnTo>
                  <a:lnTo>
                    <a:pt x="22" y="70"/>
                  </a:lnTo>
                  <a:lnTo>
                    <a:pt x="22" y="70"/>
                  </a:lnTo>
                  <a:lnTo>
                    <a:pt x="22" y="70"/>
                  </a:lnTo>
                  <a:lnTo>
                    <a:pt x="18" y="66"/>
                  </a:lnTo>
                  <a:lnTo>
                    <a:pt x="18" y="66"/>
                  </a:lnTo>
                  <a:lnTo>
                    <a:pt x="18" y="66"/>
                  </a:lnTo>
                  <a:lnTo>
                    <a:pt x="18" y="66"/>
                  </a:lnTo>
                  <a:lnTo>
                    <a:pt x="18" y="66"/>
                  </a:lnTo>
                  <a:lnTo>
                    <a:pt x="14" y="64"/>
                  </a:lnTo>
                  <a:lnTo>
                    <a:pt x="14" y="64"/>
                  </a:lnTo>
                  <a:lnTo>
                    <a:pt x="14" y="60"/>
                  </a:lnTo>
                  <a:lnTo>
                    <a:pt x="14" y="60"/>
                  </a:lnTo>
                  <a:lnTo>
                    <a:pt x="12" y="56"/>
                  </a:lnTo>
                  <a:lnTo>
                    <a:pt x="12" y="56"/>
                  </a:lnTo>
                  <a:lnTo>
                    <a:pt x="12" y="52"/>
                  </a:lnTo>
                  <a:lnTo>
                    <a:pt x="12" y="52"/>
                  </a:lnTo>
                  <a:lnTo>
                    <a:pt x="12" y="52"/>
                  </a:lnTo>
                  <a:lnTo>
                    <a:pt x="12" y="48"/>
                  </a:lnTo>
                  <a:lnTo>
                    <a:pt x="12" y="48"/>
                  </a:lnTo>
                  <a:lnTo>
                    <a:pt x="12" y="48"/>
                  </a:lnTo>
                  <a:lnTo>
                    <a:pt x="12" y="48"/>
                  </a:lnTo>
                  <a:lnTo>
                    <a:pt x="12" y="48"/>
                  </a:lnTo>
                  <a:lnTo>
                    <a:pt x="12" y="44"/>
                  </a:lnTo>
                  <a:lnTo>
                    <a:pt x="12" y="44"/>
                  </a:lnTo>
                  <a:lnTo>
                    <a:pt x="8" y="44"/>
                  </a:lnTo>
                  <a:lnTo>
                    <a:pt x="8" y="44"/>
                  </a:lnTo>
                  <a:lnTo>
                    <a:pt x="4" y="44"/>
                  </a:lnTo>
                  <a:lnTo>
                    <a:pt x="4" y="44"/>
                  </a:lnTo>
                  <a:lnTo>
                    <a:pt x="4" y="44"/>
                  </a:lnTo>
                  <a:lnTo>
                    <a:pt x="4" y="44"/>
                  </a:lnTo>
                  <a:lnTo>
                    <a:pt x="4" y="40"/>
                  </a:lnTo>
                  <a:lnTo>
                    <a:pt x="4" y="40"/>
                  </a:lnTo>
                  <a:lnTo>
                    <a:pt x="4" y="40"/>
                  </a:lnTo>
                  <a:lnTo>
                    <a:pt x="4" y="40"/>
                  </a:lnTo>
                  <a:lnTo>
                    <a:pt x="4" y="40"/>
                  </a:lnTo>
                  <a:lnTo>
                    <a:pt x="4" y="40"/>
                  </a:lnTo>
                  <a:lnTo>
                    <a:pt x="0" y="40"/>
                  </a:lnTo>
                  <a:lnTo>
                    <a:pt x="0" y="36"/>
                  </a:lnTo>
                  <a:lnTo>
                    <a:pt x="0" y="36"/>
                  </a:lnTo>
                  <a:lnTo>
                    <a:pt x="0" y="36"/>
                  </a:lnTo>
                  <a:lnTo>
                    <a:pt x="0" y="36"/>
                  </a:lnTo>
                  <a:lnTo>
                    <a:pt x="0" y="36"/>
                  </a:lnTo>
                  <a:lnTo>
                    <a:pt x="0" y="36"/>
                  </a:lnTo>
                  <a:lnTo>
                    <a:pt x="0" y="34"/>
                  </a:lnTo>
                  <a:lnTo>
                    <a:pt x="0" y="34"/>
                  </a:lnTo>
                  <a:lnTo>
                    <a:pt x="0" y="34"/>
                  </a:lnTo>
                  <a:lnTo>
                    <a:pt x="0" y="30"/>
                  </a:lnTo>
                  <a:lnTo>
                    <a:pt x="0" y="30"/>
                  </a:lnTo>
                  <a:lnTo>
                    <a:pt x="0" y="30"/>
                  </a:lnTo>
                  <a:lnTo>
                    <a:pt x="0" y="30"/>
                  </a:lnTo>
                  <a:lnTo>
                    <a:pt x="0" y="30"/>
                  </a:lnTo>
                  <a:lnTo>
                    <a:pt x="0" y="30"/>
                  </a:lnTo>
                  <a:lnTo>
                    <a:pt x="0" y="30"/>
                  </a:lnTo>
                  <a:lnTo>
                    <a:pt x="0" y="26"/>
                  </a:lnTo>
                  <a:lnTo>
                    <a:pt x="0" y="22"/>
                  </a:lnTo>
                  <a:lnTo>
                    <a:pt x="4" y="22"/>
                  </a:lnTo>
                  <a:lnTo>
                    <a:pt x="0" y="22"/>
                  </a:lnTo>
                  <a:lnTo>
                    <a:pt x="0" y="22"/>
                  </a:lnTo>
                  <a:lnTo>
                    <a:pt x="0" y="22"/>
                  </a:lnTo>
                  <a:lnTo>
                    <a:pt x="0" y="18"/>
                  </a:lnTo>
                  <a:lnTo>
                    <a:pt x="0" y="18"/>
                  </a:lnTo>
                  <a:lnTo>
                    <a:pt x="4" y="18"/>
                  </a:lnTo>
                  <a:lnTo>
                    <a:pt x="4" y="18"/>
                  </a:lnTo>
                  <a:lnTo>
                    <a:pt x="4" y="18"/>
                  </a:lnTo>
                  <a:lnTo>
                    <a:pt x="4" y="18"/>
                  </a:lnTo>
                  <a:lnTo>
                    <a:pt x="8" y="18"/>
                  </a:lnTo>
                  <a:lnTo>
                    <a:pt x="8" y="18"/>
                  </a:lnTo>
                  <a:lnTo>
                    <a:pt x="8" y="14"/>
                  </a:lnTo>
                  <a:lnTo>
                    <a:pt x="8" y="14"/>
                  </a:lnTo>
                  <a:lnTo>
                    <a:pt x="12" y="14"/>
                  </a:lnTo>
                  <a:lnTo>
                    <a:pt x="12" y="14"/>
                  </a:lnTo>
                  <a:lnTo>
                    <a:pt x="12" y="14"/>
                  </a:lnTo>
                  <a:lnTo>
                    <a:pt x="12" y="14"/>
                  </a:lnTo>
                  <a:lnTo>
                    <a:pt x="12" y="14"/>
                  </a:lnTo>
                  <a:lnTo>
                    <a:pt x="12" y="14"/>
                  </a:lnTo>
                  <a:lnTo>
                    <a:pt x="12" y="10"/>
                  </a:lnTo>
                  <a:lnTo>
                    <a:pt x="12" y="14"/>
                  </a:lnTo>
                  <a:lnTo>
                    <a:pt x="12" y="14"/>
                  </a:lnTo>
                  <a:lnTo>
                    <a:pt x="8" y="10"/>
                  </a:lnTo>
                  <a:lnTo>
                    <a:pt x="12" y="10"/>
                  </a:lnTo>
                  <a:lnTo>
                    <a:pt x="12" y="10"/>
                  </a:lnTo>
                  <a:lnTo>
                    <a:pt x="12" y="6"/>
                  </a:lnTo>
                  <a:lnTo>
                    <a:pt x="12" y="6"/>
                  </a:lnTo>
                  <a:lnTo>
                    <a:pt x="12" y="6"/>
                  </a:lnTo>
                  <a:lnTo>
                    <a:pt x="12" y="4"/>
                  </a:lnTo>
                  <a:lnTo>
                    <a:pt x="12" y="4"/>
                  </a:lnTo>
                  <a:lnTo>
                    <a:pt x="12" y="4"/>
                  </a:lnTo>
                  <a:lnTo>
                    <a:pt x="12" y="0"/>
                  </a:lnTo>
                  <a:lnTo>
                    <a:pt x="14" y="0"/>
                  </a:lnTo>
                  <a:lnTo>
                    <a:pt x="14" y="0"/>
                  </a:lnTo>
                  <a:lnTo>
                    <a:pt x="18" y="0"/>
                  </a:lnTo>
                  <a:lnTo>
                    <a:pt x="18" y="0"/>
                  </a:lnTo>
                  <a:lnTo>
                    <a:pt x="18" y="0"/>
                  </a:lnTo>
                  <a:lnTo>
                    <a:pt x="22" y="0"/>
                  </a:lnTo>
                  <a:lnTo>
                    <a:pt x="26" y="0"/>
                  </a:lnTo>
                  <a:lnTo>
                    <a:pt x="26" y="4"/>
                  </a:lnTo>
                  <a:lnTo>
                    <a:pt x="30" y="4"/>
                  </a:lnTo>
                  <a:lnTo>
                    <a:pt x="30" y="4"/>
                  </a:lnTo>
                  <a:lnTo>
                    <a:pt x="30" y="4"/>
                  </a:lnTo>
                  <a:lnTo>
                    <a:pt x="30" y="4"/>
                  </a:lnTo>
                  <a:lnTo>
                    <a:pt x="30" y="4"/>
                  </a:lnTo>
                  <a:lnTo>
                    <a:pt x="30" y="4"/>
                  </a:lnTo>
                  <a:lnTo>
                    <a:pt x="30" y="4"/>
                  </a:lnTo>
                  <a:lnTo>
                    <a:pt x="30" y="4"/>
                  </a:lnTo>
                  <a:lnTo>
                    <a:pt x="30" y="0"/>
                  </a:lnTo>
                  <a:lnTo>
                    <a:pt x="30" y="0"/>
                  </a:lnTo>
                  <a:lnTo>
                    <a:pt x="30" y="0"/>
                  </a:lnTo>
                  <a:lnTo>
                    <a:pt x="34" y="0"/>
                  </a:lnTo>
                  <a:lnTo>
                    <a:pt x="34" y="0"/>
                  </a:lnTo>
                  <a:lnTo>
                    <a:pt x="38" y="0"/>
                  </a:lnTo>
                  <a:lnTo>
                    <a:pt x="38" y="0"/>
                  </a:lnTo>
                  <a:lnTo>
                    <a:pt x="38" y="0"/>
                  </a:lnTo>
                  <a:lnTo>
                    <a:pt x="38" y="0"/>
                  </a:lnTo>
                  <a:lnTo>
                    <a:pt x="38" y="0"/>
                  </a:lnTo>
                  <a:lnTo>
                    <a:pt x="38" y="0"/>
                  </a:lnTo>
                  <a:lnTo>
                    <a:pt x="42" y="0"/>
                  </a:lnTo>
                  <a:lnTo>
                    <a:pt x="42" y="4"/>
                  </a:lnTo>
                  <a:lnTo>
                    <a:pt x="42" y="4"/>
                  </a:lnTo>
                  <a:lnTo>
                    <a:pt x="42" y="4"/>
                  </a:lnTo>
                  <a:lnTo>
                    <a:pt x="42" y="4"/>
                  </a:lnTo>
                  <a:lnTo>
                    <a:pt x="42" y="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09" name="Freeform 188">
              <a:extLst>
                <a:ext uri="{FF2B5EF4-FFF2-40B4-BE49-F238E27FC236}">
                  <a16:creationId xmlns:a16="http://schemas.microsoft.com/office/drawing/2014/main" id="{760E39AE-818C-D392-E69F-BBEF7D71C393}"/>
                </a:ext>
              </a:extLst>
            </p:cNvPr>
            <p:cNvSpPr>
              <a:spLocks/>
            </p:cNvSpPr>
            <p:nvPr/>
          </p:nvSpPr>
          <p:spPr bwMode="auto">
            <a:xfrm>
              <a:off x="3079750" y="5397568"/>
              <a:ext cx="123825" cy="142875"/>
            </a:xfrm>
            <a:custGeom>
              <a:avLst/>
              <a:gdLst>
                <a:gd name="T0" fmla="*/ 4 w 78"/>
                <a:gd name="T1" fmla="*/ 60 h 90"/>
                <a:gd name="T2" fmla="*/ 4 w 78"/>
                <a:gd name="T3" fmla="*/ 56 h 90"/>
                <a:gd name="T4" fmla="*/ 4 w 78"/>
                <a:gd name="T5" fmla="*/ 56 h 90"/>
                <a:gd name="T6" fmla="*/ 8 w 78"/>
                <a:gd name="T7" fmla="*/ 48 h 90"/>
                <a:gd name="T8" fmla="*/ 4 w 78"/>
                <a:gd name="T9" fmla="*/ 48 h 90"/>
                <a:gd name="T10" fmla="*/ 4 w 78"/>
                <a:gd name="T11" fmla="*/ 40 h 90"/>
                <a:gd name="T12" fmla="*/ 4 w 78"/>
                <a:gd name="T13" fmla="*/ 40 h 90"/>
                <a:gd name="T14" fmla="*/ 4 w 78"/>
                <a:gd name="T15" fmla="*/ 36 h 90"/>
                <a:gd name="T16" fmla="*/ 4 w 78"/>
                <a:gd name="T17" fmla="*/ 34 h 90"/>
                <a:gd name="T18" fmla="*/ 4 w 78"/>
                <a:gd name="T19" fmla="*/ 30 h 90"/>
                <a:gd name="T20" fmla="*/ 8 w 78"/>
                <a:gd name="T21" fmla="*/ 26 h 90"/>
                <a:gd name="T22" fmla="*/ 8 w 78"/>
                <a:gd name="T23" fmla="*/ 22 h 90"/>
                <a:gd name="T24" fmla="*/ 8 w 78"/>
                <a:gd name="T25" fmla="*/ 14 h 90"/>
                <a:gd name="T26" fmla="*/ 12 w 78"/>
                <a:gd name="T27" fmla="*/ 10 h 90"/>
                <a:gd name="T28" fmla="*/ 8 w 78"/>
                <a:gd name="T29" fmla="*/ 6 h 90"/>
                <a:gd name="T30" fmla="*/ 12 w 78"/>
                <a:gd name="T31" fmla="*/ 2 h 90"/>
                <a:gd name="T32" fmla="*/ 16 w 78"/>
                <a:gd name="T33" fmla="*/ 0 h 90"/>
                <a:gd name="T34" fmla="*/ 16 w 78"/>
                <a:gd name="T35" fmla="*/ 2 h 90"/>
                <a:gd name="T36" fmla="*/ 18 w 78"/>
                <a:gd name="T37" fmla="*/ 2 h 90"/>
                <a:gd name="T38" fmla="*/ 18 w 78"/>
                <a:gd name="T39" fmla="*/ 0 h 90"/>
                <a:gd name="T40" fmla="*/ 22 w 78"/>
                <a:gd name="T41" fmla="*/ 0 h 90"/>
                <a:gd name="T42" fmla="*/ 26 w 78"/>
                <a:gd name="T43" fmla="*/ 2 h 90"/>
                <a:gd name="T44" fmla="*/ 34 w 78"/>
                <a:gd name="T45" fmla="*/ 6 h 90"/>
                <a:gd name="T46" fmla="*/ 38 w 78"/>
                <a:gd name="T47" fmla="*/ 14 h 90"/>
                <a:gd name="T48" fmla="*/ 38 w 78"/>
                <a:gd name="T49" fmla="*/ 14 h 90"/>
                <a:gd name="T50" fmla="*/ 42 w 78"/>
                <a:gd name="T51" fmla="*/ 14 h 90"/>
                <a:gd name="T52" fmla="*/ 46 w 78"/>
                <a:gd name="T53" fmla="*/ 14 h 90"/>
                <a:gd name="T54" fmla="*/ 48 w 78"/>
                <a:gd name="T55" fmla="*/ 22 h 90"/>
                <a:gd name="T56" fmla="*/ 52 w 78"/>
                <a:gd name="T57" fmla="*/ 22 h 90"/>
                <a:gd name="T58" fmla="*/ 52 w 78"/>
                <a:gd name="T59" fmla="*/ 22 h 90"/>
                <a:gd name="T60" fmla="*/ 60 w 78"/>
                <a:gd name="T61" fmla="*/ 30 h 90"/>
                <a:gd name="T62" fmla="*/ 64 w 78"/>
                <a:gd name="T63" fmla="*/ 30 h 90"/>
                <a:gd name="T64" fmla="*/ 68 w 78"/>
                <a:gd name="T65" fmla="*/ 36 h 90"/>
                <a:gd name="T66" fmla="*/ 72 w 78"/>
                <a:gd name="T67" fmla="*/ 40 h 90"/>
                <a:gd name="T68" fmla="*/ 76 w 78"/>
                <a:gd name="T69" fmla="*/ 44 h 90"/>
                <a:gd name="T70" fmla="*/ 76 w 78"/>
                <a:gd name="T71" fmla="*/ 48 h 90"/>
                <a:gd name="T72" fmla="*/ 72 w 78"/>
                <a:gd name="T73" fmla="*/ 52 h 90"/>
                <a:gd name="T74" fmla="*/ 72 w 78"/>
                <a:gd name="T75" fmla="*/ 56 h 90"/>
                <a:gd name="T76" fmla="*/ 72 w 78"/>
                <a:gd name="T77" fmla="*/ 60 h 90"/>
                <a:gd name="T78" fmla="*/ 72 w 78"/>
                <a:gd name="T79" fmla="*/ 64 h 90"/>
                <a:gd name="T80" fmla="*/ 72 w 78"/>
                <a:gd name="T81" fmla="*/ 66 h 90"/>
                <a:gd name="T82" fmla="*/ 72 w 78"/>
                <a:gd name="T83" fmla="*/ 66 h 90"/>
                <a:gd name="T84" fmla="*/ 72 w 78"/>
                <a:gd name="T85" fmla="*/ 70 h 90"/>
                <a:gd name="T86" fmla="*/ 68 w 78"/>
                <a:gd name="T87" fmla="*/ 78 h 90"/>
                <a:gd name="T88" fmla="*/ 64 w 78"/>
                <a:gd name="T89" fmla="*/ 82 h 90"/>
                <a:gd name="T90" fmla="*/ 60 w 78"/>
                <a:gd name="T91" fmla="*/ 82 h 90"/>
                <a:gd name="T92" fmla="*/ 60 w 78"/>
                <a:gd name="T93" fmla="*/ 82 h 90"/>
                <a:gd name="T94" fmla="*/ 52 w 78"/>
                <a:gd name="T95" fmla="*/ 86 h 90"/>
                <a:gd name="T96" fmla="*/ 48 w 78"/>
                <a:gd name="T97" fmla="*/ 86 h 90"/>
                <a:gd name="T98" fmla="*/ 46 w 78"/>
                <a:gd name="T99" fmla="*/ 90 h 90"/>
                <a:gd name="T100" fmla="*/ 46 w 78"/>
                <a:gd name="T101" fmla="*/ 86 h 90"/>
                <a:gd name="T102" fmla="*/ 38 w 78"/>
                <a:gd name="T103" fmla="*/ 86 h 90"/>
                <a:gd name="T104" fmla="*/ 34 w 78"/>
                <a:gd name="T105" fmla="*/ 86 h 90"/>
                <a:gd name="T106" fmla="*/ 30 w 78"/>
                <a:gd name="T107" fmla="*/ 86 h 90"/>
                <a:gd name="T108" fmla="*/ 22 w 78"/>
                <a:gd name="T109" fmla="*/ 82 h 90"/>
                <a:gd name="T110" fmla="*/ 16 w 78"/>
                <a:gd name="T111" fmla="*/ 78 h 90"/>
                <a:gd name="T112" fmla="*/ 8 w 78"/>
                <a:gd name="T113" fmla="*/ 78 h 90"/>
                <a:gd name="T114" fmla="*/ 4 w 78"/>
                <a:gd name="T115" fmla="*/ 74 h 90"/>
                <a:gd name="T116" fmla="*/ 4 w 78"/>
                <a:gd name="T117" fmla="*/ 70 h 90"/>
                <a:gd name="T118" fmla="*/ 0 w 78"/>
                <a:gd name="T119" fmla="*/ 64 h 90"/>
                <a:gd name="T120" fmla="*/ 0 w 78"/>
                <a:gd name="T121" fmla="*/ 6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 h="90">
                  <a:moveTo>
                    <a:pt x="0" y="60"/>
                  </a:moveTo>
                  <a:lnTo>
                    <a:pt x="0" y="60"/>
                  </a:lnTo>
                  <a:lnTo>
                    <a:pt x="0" y="60"/>
                  </a:lnTo>
                  <a:lnTo>
                    <a:pt x="0" y="60"/>
                  </a:lnTo>
                  <a:lnTo>
                    <a:pt x="4" y="60"/>
                  </a:lnTo>
                  <a:lnTo>
                    <a:pt x="4" y="56"/>
                  </a:lnTo>
                  <a:lnTo>
                    <a:pt x="4" y="56"/>
                  </a:lnTo>
                  <a:lnTo>
                    <a:pt x="4" y="56"/>
                  </a:lnTo>
                  <a:lnTo>
                    <a:pt x="4" y="56"/>
                  </a:lnTo>
                  <a:lnTo>
                    <a:pt x="4" y="56"/>
                  </a:lnTo>
                  <a:lnTo>
                    <a:pt x="4" y="56"/>
                  </a:lnTo>
                  <a:lnTo>
                    <a:pt x="4" y="56"/>
                  </a:lnTo>
                  <a:lnTo>
                    <a:pt x="4" y="56"/>
                  </a:lnTo>
                  <a:lnTo>
                    <a:pt x="4" y="56"/>
                  </a:lnTo>
                  <a:lnTo>
                    <a:pt x="4" y="56"/>
                  </a:lnTo>
                  <a:lnTo>
                    <a:pt x="4" y="56"/>
                  </a:lnTo>
                  <a:lnTo>
                    <a:pt x="4" y="52"/>
                  </a:lnTo>
                  <a:lnTo>
                    <a:pt x="8" y="52"/>
                  </a:lnTo>
                  <a:lnTo>
                    <a:pt x="8" y="52"/>
                  </a:lnTo>
                  <a:lnTo>
                    <a:pt x="8" y="48"/>
                  </a:lnTo>
                  <a:lnTo>
                    <a:pt x="8" y="48"/>
                  </a:lnTo>
                  <a:lnTo>
                    <a:pt x="8" y="48"/>
                  </a:lnTo>
                  <a:lnTo>
                    <a:pt x="4" y="48"/>
                  </a:lnTo>
                  <a:lnTo>
                    <a:pt x="4" y="48"/>
                  </a:lnTo>
                  <a:lnTo>
                    <a:pt x="4" y="48"/>
                  </a:lnTo>
                  <a:lnTo>
                    <a:pt x="4" y="48"/>
                  </a:lnTo>
                  <a:lnTo>
                    <a:pt x="4" y="48"/>
                  </a:lnTo>
                  <a:lnTo>
                    <a:pt x="4" y="44"/>
                  </a:lnTo>
                  <a:lnTo>
                    <a:pt x="4" y="44"/>
                  </a:lnTo>
                  <a:lnTo>
                    <a:pt x="4" y="40"/>
                  </a:lnTo>
                  <a:lnTo>
                    <a:pt x="4" y="40"/>
                  </a:lnTo>
                  <a:lnTo>
                    <a:pt x="4" y="40"/>
                  </a:lnTo>
                  <a:lnTo>
                    <a:pt x="4" y="40"/>
                  </a:lnTo>
                  <a:lnTo>
                    <a:pt x="4" y="40"/>
                  </a:lnTo>
                  <a:lnTo>
                    <a:pt x="4" y="40"/>
                  </a:lnTo>
                  <a:lnTo>
                    <a:pt x="8" y="40"/>
                  </a:lnTo>
                  <a:lnTo>
                    <a:pt x="8" y="36"/>
                  </a:lnTo>
                  <a:lnTo>
                    <a:pt x="8" y="36"/>
                  </a:lnTo>
                  <a:lnTo>
                    <a:pt x="4" y="36"/>
                  </a:lnTo>
                  <a:lnTo>
                    <a:pt x="4" y="36"/>
                  </a:lnTo>
                  <a:lnTo>
                    <a:pt x="4" y="36"/>
                  </a:lnTo>
                  <a:lnTo>
                    <a:pt x="4" y="36"/>
                  </a:lnTo>
                  <a:lnTo>
                    <a:pt x="4" y="36"/>
                  </a:lnTo>
                  <a:lnTo>
                    <a:pt x="4" y="34"/>
                  </a:lnTo>
                  <a:lnTo>
                    <a:pt x="4" y="34"/>
                  </a:lnTo>
                  <a:lnTo>
                    <a:pt x="4" y="34"/>
                  </a:lnTo>
                  <a:lnTo>
                    <a:pt x="4" y="30"/>
                  </a:lnTo>
                  <a:lnTo>
                    <a:pt x="4" y="30"/>
                  </a:lnTo>
                  <a:lnTo>
                    <a:pt x="4" y="30"/>
                  </a:lnTo>
                  <a:lnTo>
                    <a:pt x="4" y="30"/>
                  </a:lnTo>
                  <a:lnTo>
                    <a:pt x="8" y="30"/>
                  </a:lnTo>
                  <a:lnTo>
                    <a:pt x="8" y="30"/>
                  </a:lnTo>
                  <a:lnTo>
                    <a:pt x="8" y="30"/>
                  </a:lnTo>
                  <a:lnTo>
                    <a:pt x="8" y="26"/>
                  </a:lnTo>
                  <a:lnTo>
                    <a:pt x="8" y="26"/>
                  </a:lnTo>
                  <a:lnTo>
                    <a:pt x="8" y="26"/>
                  </a:lnTo>
                  <a:lnTo>
                    <a:pt x="8" y="26"/>
                  </a:lnTo>
                  <a:lnTo>
                    <a:pt x="8" y="26"/>
                  </a:lnTo>
                  <a:lnTo>
                    <a:pt x="8" y="26"/>
                  </a:lnTo>
                  <a:lnTo>
                    <a:pt x="8" y="22"/>
                  </a:lnTo>
                  <a:lnTo>
                    <a:pt x="8" y="22"/>
                  </a:lnTo>
                  <a:lnTo>
                    <a:pt x="8" y="22"/>
                  </a:lnTo>
                  <a:lnTo>
                    <a:pt x="8" y="22"/>
                  </a:lnTo>
                  <a:lnTo>
                    <a:pt x="8" y="18"/>
                  </a:lnTo>
                  <a:lnTo>
                    <a:pt x="8" y="14"/>
                  </a:lnTo>
                  <a:lnTo>
                    <a:pt x="12" y="10"/>
                  </a:lnTo>
                  <a:lnTo>
                    <a:pt x="12" y="10"/>
                  </a:lnTo>
                  <a:lnTo>
                    <a:pt x="12" y="10"/>
                  </a:lnTo>
                  <a:lnTo>
                    <a:pt x="12" y="10"/>
                  </a:lnTo>
                  <a:lnTo>
                    <a:pt x="12" y="10"/>
                  </a:lnTo>
                  <a:lnTo>
                    <a:pt x="12" y="10"/>
                  </a:lnTo>
                  <a:lnTo>
                    <a:pt x="8" y="6"/>
                  </a:lnTo>
                  <a:lnTo>
                    <a:pt x="8" y="6"/>
                  </a:lnTo>
                  <a:lnTo>
                    <a:pt x="8" y="6"/>
                  </a:lnTo>
                  <a:lnTo>
                    <a:pt x="8" y="6"/>
                  </a:lnTo>
                  <a:lnTo>
                    <a:pt x="8" y="6"/>
                  </a:lnTo>
                  <a:lnTo>
                    <a:pt x="8" y="6"/>
                  </a:lnTo>
                  <a:lnTo>
                    <a:pt x="12" y="2"/>
                  </a:lnTo>
                  <a:lnTo>
                    <a:pt x="12" y="2"/>
                  </a:lnTo>
                  <a:lnTo>
                    <a:pt x="12" y="2"/>
                  </a:lnTo>
                  <a:lnTo>
                    <a:pt x="12" y="2"/>
                  </a:lnTo>
                  <a:lnTo>
                    <a:pt x="12" y="2"/>
                  </a:lnTo>
                  <a:lnTo>
                    <a:pt x="12" y="0"/>
                  </a:lnTo>
                  <a:lnTo>
                    <a:pt x="12" y="0"/>
                  </a:lnTo>
                  <a:lnTo>
                    <a:pt x="16" y="0"/>
                  </a:lnTo>
                  <a:lnTo>
                    <a:pt x="16" y="0"/>
                  </a:lnTo>
                  <a:lnTo>
                    <a:pt x="16" y="0"/>
                  </a:lnTo>
                  <a:lnTo>
                    <a:pt x="16" y="0"/>
                  </a:lnTo>
                  <a:lnTo>
                    <a:pt x="16" y="2"/>
                  </a:lnTo>
                  <a:lnTo>
                    <a:pt x="16" y="2"/>
                  </a:lnTo>
                  <a:lnTo>
                    <a:pt x="16" y="0"/>
                  </a:lnTo>
                  <a:lnTo>
                    <a:pt x="16" y="0"/>
                  </a:lnTo>
                  <a:lnTo>
                    <a:pt x="18" y="2"/>
                  </a:lnTo>
                  <a:lnTo>
                    <a:pt x="18" y="2"/>
                  </a:lnTo>
                  <a:lnTo>
                    <a:pt x="18" y="2"/>
                  </a:lnTo>
                  <a:lnTo>
                    <a:pt x="18" y="2"/>
                  </a:lnTo>
                  <a:lnTo>
                    <a:pt x="18" y="2"/>
                  </a:lnTo>
                  <a:lnTo>
                    <a:pt x="18" y="0"/>
                  </a:lnTo>
                  <a:lnTo>
                    <a:pt x="18" y="0"/>
                  </a:lnTo>
                  <a:lnTo>
                    <a:pt x="18" y="0"/>
                  </a:lnTo>
                  <a:lnTo>
                    <a:pt x="18" y="0"/>
                  </a:lnTo>
                  <a:lnTo>
                    <a:pt x="18" y="0"/>
                  </a:lnTo>
                  <a:lnTo>
                    <a:pt x="22" y="0"/>
                  </a:lnTo>
                  <a:lnTo>
                    <a:pt x="22" y="0"/>
                  </a:lnTo>
                  <a:lnTo>
                    <a:pt x="22" y="0"/>
                  </a:lnTo>
                  <a:lnTo>
                    <a:pt x="22" y="0"/>
                  </a:lnTo>
                  <a:lnTo>
                    <a:pt x="26" y="0"/>
                  </a:lnTo>
                  <a:lnTo>
                    <a:pt x="26" y="2"/>
                  </a:lnTo>
                  <a:lnTo>
                    <a:pt x="26" y="2"/>
                  </a:lnTo>
                  <a:lnTo>
                    <a:pt x="26" y="2"/>
                  </a:lnTo>
                  <a:lnTo>
                    <a:pt x="30" y="2"/>
                  </a:lnTo>
                  <a:lnTo>
                    <a:pt x="30" y="2"/>
                  </a:lnTo>
                  <a:lnTo>
                    <a:pt x="30" y="6"/>
                  </a:lnTo>
                  <a:lnTo>
                    <a:pt x="30" y="6"/>
                  </a:lnTo>
                  <a:lnTo>
                    <a:pt x="34" y="6"/>
                  </a:lnTo>
                  <a:lnTo>
                    <a:pt x="34" y="6"/>
                  </a:lnTo>
                  <a:lnTo>
                    <a:pt x="34" y="10"/>
                  </a:lnTo>
                  <a:lnTo>
                    <a:pt x="38" y="10"/>
                  </a:lnTo>
                  <a:lnTo>
                    <a:pt x="38" y="10"/>
                  </a:lnTo>
                  <a:lnTo>
                    <a:pt x="38" y="14"/>
                  </a:lnTo>
                  <a:lnTo>
                    <a:pt x="34" y="14"/>
                  </a:lnTo>
                  <a:lnTo>
                    <a:pt x="34" y="14"/>
                  </a:lnTo>
                  <a:lnTo>
                    <a:pt x="34" y="14"/>
                  </a:lnTo>
                  <a:lnTo>
                    <a:pt x="34" y="14"/>
                  </a:lnTo>
                  <a:lnTo>
                    <a:pt x="38" y="14"/>
                  </a:lnTo>
                  <a:lnTo>
                    <a:pt x="38" y="14"/>
                  </a:lnTo>
                  <a:lnTo>
                    <a:pt x="38" y="14"/>
                  </a:lnTo>
                  <a:lnTo>
                    <a:pt x="38" y="14"/>
                  </a:lnTo>
                  <a:lnTo>
                    <a:pt x="38" y="14"/>
                  </a:lnTo>
                  <a:lnTo>
                    <a:pt x="42" y="14"/>
                  </a:lnTo>
                  <a:lnTo>
                    <a:pt x="42" y="10"/>
                  </a:lnTo>
                  <a:lnTo>
                    <a:pt x="42" y="10"/>
                  </a:lnTo>
                  <a:lnTo>
                    <a:pt x="42" y="10"/>
                  </a:lnTo>
                  <a:lnTo>
                    <a:pt x="42" y="14"/>
                  </a:lnTo>
                  <a:lnTo>
                    <a:pt x="46" y="14"/>
                  </a:lnTo>
                  <a:lnTo>
                    <a:pt x="46" y="14"/>
                  </a:lnTo>
                  <a:lnTo>
                    <a:pt x="46" y="14"/>
                  </a:lnTo>
                  <a:lnTo>
                    <a:pt x="46" y="18"/>
                  </a:lnTo>
                  <a:lnTo>
                    <a:pt x="46" y="18"/>
                  </a:lnTo>
                  <a:lnTo>
                    <a:pt x="48" y="22"/>
                  </a:lnTo>
                  <a:lnTo>
                    <a:pt x="48" y="22"/>
                  </a:lnTo>
                  <a:lnTo>
                    <a:pt x="48" y="22"/>
                  </a:lnTo>
                  <a:lnTo>
                    <a:pt x="52" y="22"/>
                  </a:lnTo>
                  <a:lnTo>
                    <a:pt x="52" y="22"/>
                  </a:lnTo>
                  <a:lnTo>
                    <a:pt x="52" y="22"/>
                  </a:lnTo>
                  <a:lnTo>
                    <a:pt x="52" y="22"/>
                  </a:lnTo>
                  <a:lnTo>
                    <a:pt x="52" y="22"/>
                  </a:lnTo>
                  <a:lnTo>
                    <a:pt x="52" y="22"/>
                  </a:lnTo>
                  <a:lnTo>
                    <a:pt x="52" y="22"/>
                  </a:lnTo>
                  <a:lnTo>
                    <a:pt x="52" y="22"/>
                  </a:lnTo>
                  <a:lnTo>
                    <a:pt x="56" y="22"/>
                  </a:lnTo>
                  <a:lnTo>
                    <a:pt x="56" y="26"/>
                  </a:lnTo>
                  <a:lnTo>
                    <a:pt x="56" y="26"/>
                  </a:lnTo>
                  <a:lnTo>
                    <a:pt x="56" y="26"/>
                  </a:lnTo>
                  <a:lnTo>
                    <a:pt x="60" y="30"/>
                  </a:lnTo>
                  <a:lnTo>
                    <a:pt x="60" y="30"/>
                  </a:lnTo>
                  <a:lnTo>
                    <a:pt x="60" y="30"/>
                  </a:lnTo>
                  <a:lnTo>
                    <a:pt x="60" y="30"/>
                  </a:lnTo>
                  <a:lnTo>
                    <a:pt x="60" y="30"/>
                  </a:lnTo>
                  <a:lnTo>
                    <a:pt x="64" y="30"/>
                  </a:lnTo>
                  <a:lnTo>
                    <a:pt x="64" y="30"/>
                  </a:lnTo>
                  <a:lnTo>
                    <a:pt x="64" y="34"/>
                  </a:lnTo>
                  <a:lnTo>
                    <a:pt x="68" y="34"/>
                  </a:lnTo>
                  <a:lnTo>
                    <a:pt x="68" y="34"/>
                  </a:lnTo>
                  <a:lnTo>
                    <a:pt x="68" y="36"/>
                  </a:lnTo>
                  <a:lnTo>
                    <a:pt x="68" y="36"/>
                  </a:lnTo>
                  <a:lnTo>
                    <a:pt x="68" y="40"/>
                  </a:lnTo>
                  <a:lnTo>
                    <a:pt x="68" y="40"/>
                  </a:lnTo>
                  <a:lnTo>
                    <a:pt x="72" y="40"/>
                  </a:lnTo>
                  <a:lnTo>
                    <a:pt x="72" y="40"/>
                  </a:lnTo>
                  <a:lnTo>
                    <a:pt x="72" y="40"/>
                  </a:lnTo>
                  <a:lnTo>
                    <a:pt x="72" y="40"/>
                  </a:lnTo>
                  <a:lnTo>
                    <a:pt x="72" y="44"/>
                  </a:lnTo>
                  <a:lnTo>
                    <a:pt x="72" y="44"/>
                  </a:lnTo>
                  <a:lnTo>
                    <a:pt x="76" y="44"/>
                  </a:lnTo>
                  <a:lnTo>
                    <a:pt x="76" y="44"/>
                  </a:lnTo>
                  <a:lnTo>
                    <a:pt x="76" y="44"/>
                  </a:lnTo>
                  <a:lnTo>
                    <a:pt x="76" y="44"/>
                  </a:lnTo>
                  <a:lnTo>
                    <a:pt x="78" y="48"/>
                  </a:lnTo>
                  <a:lnTo>
                    <a:pt x="76" y="48"/>
                  </a:lnTo>
                  <a:lnTo>
                    <a:pt x="76" y="48"/>
                  </a:lnTo>
                  <a:lnTo>
                    <a:pt x="76" y="52"/>
                  </a:lnTo>
                  <a:lnTo>
                    <a:pt x="72" y="52"/>
                  </a:lnTo>
                  <a:lnTo>
                    <a:pt x="72" y="52"/>
                  </a:lnTo>
                  <a:lnTo>
                    <a:pt x="72" y="52"/>
                  </a:lnTo>
                  <a:lnTo>
                    <a:pt x="72" y="52"/>
                  </a:lnTo>
                  <a:lnTo>
                    <a:pt x="72" y="56"/>
                  </a:lnTo>
                  <a:lnTo>
                    <a:pt x="72" y="56"/>
                  </a:lnTo>
                  <a:lnTo>
                    <a:pt x="72" y="56"/>
                  </a:lnTo>
                  <a:lnTo>
                    <a:pt x="72" y="56"/>
                  </a:lnTo>
                  <a:lnTo>
                    <a:pt x="72" y="56"/>
                  </a:lnTo>
                  <a:lnTo>
                    <a:pt x="72" y="56"/>
                  </a:lnTo>
                  <a:lnTo>
                    <a:pt x="72" y="56"/>
                  </a:lnTo>
                  <a:lnTo>
                    <a:pt x="72" y="60"/>
                  </a:lnTo>
                  <a:lnTo>
                    <a:pt x="72" y="60"/>
                  </a:lnTo>
                  <a:lnTo>
                    <a:pt x="72" y="60"/>
                  </a:lnTo>
                  <a:lnTo>
                    <a:pt x="72" y="60"/>
                  </a:lnTo>
                  <a:lnTo>
                    <a:pt x="72" y="60"/>
                  </a:lnTo>
                  <a:lnTo>
                    <a:pt x="72" y="64"/>
                  </a:lnTo>
                  <a:lnTo>
                    <a:pt x="72" y="64"/>
                  </a:lnTo>
                  <a:lnTo>
                    <a:pt x="72" y="64"/>
                  </a:lnTo>
                  <a:lnTo>
                    <a:pt x="72" y="64"/>
                  </a:lnTo>
                  <a:lnTo>
                    <a:pt x="72" y="64"/>
                  </a:lnTo>
                  <a:lnTo>
                    <a:pt x="72" y="66"/>
                  </a:lnTo>
                  <a:lnTo>
                    <a:pt x="72" y="66"/>
                  </a:lnTo>
                  <a:lnTo>
                    <a:pt x="72" y="66"/>
                  </a:lnTo>
                  <a:lnTo>
                    <a:pt x="72" y="66"/>
                  </a:lnTo>
                  <a:lnTo>
                    <a:pt x="72" y="66"/>
                  </a:lnTo>
                  <a:lnTo>
                    <a:pt x="72" y="66"/>
                  </a:lnTo>
                  <a:lnTo>
                    <a:pt x="72" y="66"/>
                  </a:lnTo>
                  <a:lnTo>
                    <a:pt x="72" y="66"/>
                  </a:lnTo>
                  <a:lnTo>
                    <a:pt x="72" y="70"/>
                  </a:lnTo>
                  <a:lnTo>
                    <a:pt x="72" y="70"/>
                  </a:lnTo>
                  <a:lnTo>
                    <a:pt x="72" y="70"/>
                  </a:lnTo>
                  <a:lnTo>
                    <a:pt x="72" y="70"/>
                  </a:lnTo>
                  <a:lnTo>
                    <a:pt x="72" y="74"/>
                  </a:lnTo>
                  <a:lnTo>
                    <a:pt x="68" y="74"/>
                  </a:lnTo>
                  <a:lnTo>
                    <a:pt x="68" y="74"/>
                  </a:lnTo>
                  <a:lnTo>
                    <a:pt x="68" y="74"/>
                  </a:lnTo>
                  <a:lnTo>
                    <a:pt x="68" y="78"/>
                  </a:lnTo>
                  <a:lnTo>
                    <a:pt x="68" y="78"/>
                  </a:lnTo>
                  <a:lnTo>
                    <a:pt x="64" y="78"/>
                  </a:lnTo>
                  <a:lnTo>
                    <a:pt x="64" y="78"/>
                  </a:lnTo>
                  <a:lnTo>
                    <a:pt x="64" y="82"/>
                  </a:lnTo>
                  <a:lnTo>
                    <a:pt x="64" y="82"/>
                  </a:lnTo>
                  <a:lnTo>
                    <a:pt x="64" y="82"/>
                  </a:lnTo>
                  <a:lnTo>
                    <a:pt x="64" y="82"/>
                  </a:lnTo>
                  <a:lnTo>
                    <a:pt x="60" y="82"/>
                  </a:lnTo>
                  <a:lnTo>
                    <a:pt x="60" y="82"/>
                  </a:lnTo>
                  <a:lnTo>
                    <a:pt x="60" y="82"/>
                  </a:lnTo>
                  <a:lnTo>
                    <a:pt x="60" y="82"/>
                  </a:lnTo>
                  <a:lnTo>
                    <a:pt x="60" y="82"/>
                  </a:lnTo>
                  <a:lnTo>
                    <a:pt x="60" y="82"/>
                  </a:lnTo>
                  <a:lnTo>
                    <a:pt x="60" y="82"/>
                  </a:lnTo>
                  <a:lnTo>
                    <a:pt x="60" y="82"/>
                  </a:lnTo>
                  <a:lnTo>
                    <a:pt x="60" y="86"/>
                  </a:lnTo>
                  <a:lnTo>
                    <a:pt x="56" y="86"/>
                  </a:lnTo>
                  <a:lnTo>
                    <a:pt x="56" y="86"/>
                  </a:lnTo>
                  <a:lnTo>
                    <a:pt x="56" y="86"/>
                  </a:lnTo>
                  <a:lnTo>
                    <a:pt x="52" y="86"/>
                  </a:lnTo>
                  <a:lnTo>
                    <a:pt x="52" y="86"/>
                  </a:lnTo>
                  <a:lnTo>
                    <a:pt x="52" y="90"/>
                  </a:lnTo>
                  <a:lnTo>
                    <a:pt x="52" y="90"/>
                  </a:lnTo>
                  <a:lnTo>
                    <a:pt x="48" y="90"/>
                  </a:lnTo>
                  <a:lnTo>
                    <a:pt x="48" y="86"/>
                  </a:lnTo>
                  <a:lnTo>
                    <a:pt x="48" y="86"/>
                  </a:lnTo>
                  <a:lnTo>
                    <a:pt x="48" y="86"/>
                  </a:lnTo>
                  <a:lnTo>
                    <a:pt x="48" y="86"/>
                  </a:lnTo>
                  <a:lnTo>
                    <a:pt x="46" y="90"/>
                  </a:lnTo>
                  <a:lnTo>
                    <a:pt x="46" y="90"/>
                  </a:lnTo>
                  <a:lnTo>
                    <a:pt x="46" y="86"/>
                  </a:lnTo>
                  <a:lnTo>
                    <a:pt x="46" y="86"/>
                  </a:lnTo>
                  <a:lnTo>
                    <a:pt x="46" y="86"/>
                  </a:lnTo>
                  <a:lnTo>
                    <a:pt x="46" y="86"/>
                  </a:lnTo>
                  <a:lnTo>
                    <a:pt x="46" y="86"/>
                  </a:lnTo>
                  <a:lnTo>
                    <a:pt x="46" y="86"/>
                  </a:lnTo>
                  <a:lnTo>
                    <a:pt x="42" y="86"/>
                  </a:lnTo>
                  <a:lnTo>
                    <a:pt x="42" y="86"/>
                  </a:lnTo>
                  <a:lnTo>
                    <a:pt x="38" y="86"/>
                  </a:lnTo>
                  <a:lnTo>
                    <a:pt x="38" y="86"/>
                  </a:lnTo>
                  <a:lnTo>
                    <a:pt x="38" y="86"/>
                  </a:lnTo>
                  <a:lnTo>
                    <a:pt x="38" y="86"/>
                  </a:lnTo>
                  <a:lnTo>
                    <a:pt x="38" y="86"/>
                  </a:lnTo>
                  <a:lnTo>
                    <a:pt x="34" y="86"/>
                  </a:lnTo>
                  <a:lnTo>
                    <a:pt x="34" y="86"/>
                  </a:lnTo>
                  <a:lnTo>
                    <a:pt x="34" y="86"/>
                  </a:lnTo>
                  <a:lnTo>
                    <a:pt x="34" y="90"/>
                  </a:lnTo>
                  <a:lnTo>
                    <a:pt x="30" y="90"/>
                  </a:lnTo>
                  <a:lnTo>
                    <a:pt x="30" y="86"/>
                  </a:lnTo>
                  <a:lnTo>
                    <a:pt x="30" y="86"/>
                  </a:lnTo>
                  <a:lnTo>
                    <a:pt x="30" y="86"/>
                  </a:lnTo>
                  <a:lnTo>
                    <a:pt x="30" y="86"/>
                  </a:lnTo>
                  <a:lnTo>
                    <a:pt x="26" y="86"/>
                  </a:lnTo>
                  <a:lnTo>
                    <a:pt x="22" y="82"/>
                  </a:lnTo>
                  <a:lnTo>
                    <a:pt x="22" y="82"/>
                  </a:lnTo>
                  <a:lnTo>
                    <a:pt x="18" y="78"/>
                  </a:lnTo>
                  <a:lnTo>
                    <a:pt x="18" y="78"/>
                  </a:lnTo>
                  <a:lnTo>
                    <a:pt x="18" y="78"/>
                  </a:lnTo>
                  <a:lnTo>
                    <a:pt x="16" y="78"/>
                  </a:lnTo>
                  <a:lnTo>
                    <a:pt x="16" y="78"/>
                  </a:lnTo>
                  <a:lnTo>
                    <a:pt x="12" y="78"/>
                  </a:lnTo>
                  <a:lnTo>
                    <a:pt x="12" y="78"/>
                  </a:lnTo>
                  <a:lnTo>
                    <a:pt x="8" y="78"/>
                  </a:lnTo>
                  <a:lnTo>
                    <a:pt x="8" y="78"/>
                  </a:lnTo>
                  <a:lnTo>
                    <a:pt x="8" y="78"/>
                  </a:lnTo>
                  <a:lnTo>
                    <a:pt x="8" y="78"/>
                  </a:lnTo>
                  <a:lnTo>
                    <a:pt x="8" y="74"/>
                  </a:lnTo>
                  <a:lnTo>
                    <a:pt x="8" y="74"/>
                  </a:lnTo>
                  <a:lnTo>
                    <a:pt x="4" y="74"/>
                  </a:lnTo>
                  <a:lnTo>
                    <a:pt x="4" y="74"/>
                  </a:lnTo>
                  <a:lnTo>
                    <a:pt x="4" y="70"/>
                  </a:lnTo>
                  <a:lnTo>
                    <a:pt x="4" y="70"/>
                  </a:lnTo>
                  <a:lnTo>
                    <a:pt x="4" y="70"/>
                  </a:lnTo>
                  <a:lnTo>
                    <a:pt x="4" y="70"/>
                  </a:lnTo>
                  <a:lnTo>
                    <a:pt x="4" y="70"/>
                  </a:lnTo>
                  <a:lnTo>
                    <a:pt x="0" y="70"/>
                  </a:lnTo>
                  <a:lnTo>
                    <a:pt x="0" y="66"/>
                  </a:lnTo>
                  <a:lnTo>
                    <a:pt x="0" y="66"/>
                  </a:lnTo>
                  <a:lnTo>
                    <a:pt x="0" y="66"/>
                  </a:lnTo>
                  <a:lnTo>
                    <a:pt x="0" y="64"/>
                  </a:lnTo>
                  <a:lnTo>
                    <a:pt x="0" y="64"/>
                  </a:lnTo>
                  <a:lnTo>
                    <a:pt x="0" y="64"/>
                  </a:lnTo>
                  <a:lnTo>
                    <a:pt x="0" y="64"/>
                  </a:lnTo>
                  <a:lnTo>
                    <a:pt x="0" y="60"/>
                  </a:lnTo>
                  <a:lnTo>
                    <a:pt x="0" y="60"/>
                  </a:lnTo>
                  <a:lnTo>
                    <a:pt x="0" y="60"/>
                  </a:lnTo>
                  <a:lnTo>
                    <a:pt x="0" y="60"/>
                  </a:lnTo>
                  <a:lnTo>
                    <a:pt x="0" y="6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10" name="Freeform 189">
              <a:extLst>
                <a:ext uri="{FF2B5EF4-FFF2-40B4-BE49-F238E27FC236}">
                  <a16:creationId xmlns:a16="http://schemas.microsoft.com/office/drawing/2014/main" id="{F5B03ECF-D556-28CF-98D6-EAEF89AAD103}"/>
                </a:ext>
              </a:extLst>
            </p:cNvPr>
            <p:cNvSpPr>
              <a:spLocks noEditPoints="1"/>
            </p:cNvSpPr>
            <p:nvPr/>
          </p:nvSpPr>
          <p:spPr bwMode="auto">
            <a:xfrm>
              <a:off x="2749550" y="4222818"/>
              <a:ext cx="301625" cy="323850"/>
            </a:xfrm>
            <a:custGeom>
              <a:avLst/>
              <a:gdLst>
                <a:gd name="T0" fmla="*/ 108 w 190"/>
                <a:gd name="T1" fmla="*/ 38 h 204"/>
                <a:gd name="T2" fmla="*/ 126 w 190"/>
                <a:gd name="T3" fmla="*/ 30 h 204"/>
                <a:gd name="T4" fmla="*/ 126 w 190"/>
                <a:gd name="T5" fmla="*/ 30 h 204"/>
                <a:gd name="T6" fmla="*/ 148 w 190"/>
                <a:gd name="T7" fmla="*/ 28 h 204"/>
                <a:gd name="T8" fmla="*/ 152 w 190"/>
                <a:gd name="T9" fmla="*/ 30 h 204"/>
                <a:gd name="T10" fmla="*/ 148 w 190"/>
                <a:gd name="T11" fmla="*/ 34 h 204"/>
                <a:gd name="T12" fmla="*/ 152 w 190"/>
                <a:gd name="T13" fmla="*/ 42 h 204"/>
                <a:gd name="T14" fmla="*/ 156 w 190"/>
                <a:gd name="T15" fmla="*/ 42 h 204"/>
                <a:gd name="T16" fmla="*/ 160 w 190"/>
                <a:gd name="T17" fmla="*/ 42 h 204"/>
                <a:gd name="T18" fmla="*/ 172 w 190"/>
                <a:gd name="T19" fmla="*/ 46 h 204"/>
                <a:gd name="T20" fmla="*/ 172 w 190"/>
                <a:gd name="T21" fmla="*/ 58 h 204"/>
                <a:gd name="T22" fmla="*/ 168 w 190"/>
                <a:gd name="T23" fmla="*/ 68 h 204"/>
                <a:gd name="T24" fmla="*/ 190 w 190"/>
                <a:gd name="T25" fmla="*/ 68 h 204"/>
                <a:gd name="T26" fmla="*/ 178 w 190"/>
                <a:gd name="T27" fmla="*/ 84 h 204"/>
                <a:gd name="T28" fmla="*/ 178 w 190"/>
                <a:gd name="T29" fmla="*/ 94 h 204"/>
                <a:gd name="T30" fmla="*/ 172 w 190"/>
                <a:gd name="T31" fmla="*/ 106 h 204"/>
                <a:gd name="T32" fmla="*/ 178 w 190"/>
                <a:gd name="T33" fmla="*/ 128 h 204"/>
                <a:gd name="T34" fmla="*/ 168 w 190"/>
                <a:gd name="T35" fmla="*/ 140 h 204"/>
                <a:gd name="T36" fmla="*/ 152 w 190"/>
                <a:gd name="T37" fmla="*/ 144 h 204"/>
                <a:gd name="T38" fmla="*/ 142 w 190"/>
                <a:gd name="T39" fmla="*/ 144 h 204"/>
                <a:gd name="T40" fmla="*/ 130 w 190"/>
                <a:gd name="T41" fmla="*/ 148 h 204"/>
                <a:gd name="T42" fmla="*/ 118 w 190"/>
                <a:gd name="T43" fmla="*/ 140 h 204"/>
                <a:gd name="T44" fmla="*/ 126 w 190"/>
                <a:gd name="T45" fmla="*/ 154 h 204"/>
                <a:gd name="T46" fmla="*/ 134 w 190"/>
                <a:gd name="T47" fmla="*/ 170 h 204"/>
                <a:gd name="T48" fmla="*/ 134 w 190"/>
                <a:gd name="T49" fmla="*/ 178 h 204"/>
                <a:gd name="T50" fmla="*/ 118 w 190"/>
                <a:gd name="T51" fmla="*/ 192 h 204"/>
                <a:gd name="T52" fmla="*/ 108 w 190"/>
                <a:gd name="T53" fmla="*/ 204 h 204"/>
                <a:gd name="T54" fmla="*/ 98 w 190"/>
                <a:gd name="T55" fmla="*/ 200 h 204"/>
                <a:gd name="T56" fmla="*/ 86 w 190"/>
                <a:gd name="T57" fmla="*/ 174 h 204"/>
                <a:gd name="T58" fmla="*/ 82 w 190"/>
                <a:gd name="T59" fmla="*/ 154 h 204"/>
                <a:gd name="T60" fmla="*/ 78 w 190"/>
                <a:gd name="T61" fmla="*/ 144 h 204"/>
                <a:gd name="T62" fmla="*/ 78 w 190"/>
                <a:gd name="T63" fmla="*/ 120 h 204"/>
                <a:gd name="T64" fmla="*/ 74 w 190"/>
                <a:gd name="T65" fmla="*/ 106 h 204"/>
                <a:gd name="T66" fmla="*/ 56 w 190"/>
                <a:gd name="T67" fmla="*/ 106 h 204"/>
                <a:gd name="T68" fmla="*/ 42 w 190"/>
                <a:gd name="T69" fmla="*/ 90 h 204"/>
                <a:gd name="T70" fmla="*/ 26 w 190"/>
                <a:gd name="T71" fmla="*/ 90 h 204"/>
                <a:gd name="T72" fmla="*/ 12 w 190"/>
                <a:gd name="T73" fmla="*/ 84 h 204"/>
                <a:gd name="T74" fmla="*/ 12 w 190"/>
                <a:gd name="T75" fmla="*/ 68 h 204"/>
                <a:gd name="T76" fmla="*/ 0 w 190"/>
                <a:gd name="T77" fmla="*/ 54 h 204"/>
                <a:gd name="T78" fmla="*/ 4 w 190"/>
                <a:gd name="T79" fmla="*/ 34 h 204"/>
                <a:gd name="T80" fmla="*/ 14 w 190"/>
                <a:gd name="T81" fmla="*/ 20 h 204"/>
                <a:gd name="T82" fmla="*/ 26 w 190"/>
                <a:gd name="T83" fmla="*/ 12 h 204"/>
                <a:gd name="T84" fmla="*/ 22 w 190"/>
                <a:gd name="T85" fmla="*/ 24 h 204"/>
                <a:gd name="T86" fmla="*/ 14 w 190"/>
                <a:gd name="T87" fmla="*/ 42 h 204"/>
                <a:gd name="T88" fmla="*/ 22 w 190"/>
                <a:gd name="T89" fmla="*/ 58 h 204"/>
                <a:gd name="T90" fmla="*/ 30 w 190"/>
                <a:gd name="T91" fmla="*/ 38 h 204"/>
                <a:gd name="T92" fmla="*/ 26 w 190"/>
                <a:gd name="T93" fmla="*/ 24 h 204"/>
                <a:gd name="T94" fmla="*/ 42 w 190"/>
                <a:gd name="T95" fmla="*/ 16 h 204"/>
                <a:gd name="T96" fmla="*/ 44 w 190"/>
                <a:gd name="T97" fmla="*/ 12 h 204"/>
                <a:gd name="T98" fmla="*/ 48 w 190"/>
                <a:gd name="T99" fmla="*/ 8 h 204"/>
                <a:gd name="T100" fmla="*/ 64 w 190"/>
                <a:gd name="T101" fmla="*/ 16 h 204"/>
                <a:gd name="T102" fmla="*/ 78 w 190"/>
                <a:gd name="T103" fmla="*/ 30 h 204"/>
                <a:gd name="T104" fmla="*/ 98 w 190"/>
                <a:gd name="T105" fmla="*/ 30 h 204"/>
                <a:gd name="T106" fmla="*/ 174 w 190"/>
                <a:gd name="T107" fmla="*/ 58 h 204"/>
                <a:gd name="T108" fmla="*/ 174 w 190"/>
                <a:gd name="T109" fmla="*/ 60 h 204"/>
                <a:gd name="T110" fmla="*/ 172 w 190"/>
                <a:gd name="T111" fmla="*/ 64 h 204"/>
                <a:gd name="T112" fmla="*/ 172 w 190"/>
                <a:gd name="T113" fmla="*/ 64 h 204"/>
                <a:gd name="T114" fmla="*/ 172 w 190"/>
                <a:gd name="T115" fmla="*/ 64 h 204"/>
                <a:gd name="T116" fmla="*/ 168 w 190"/>
                <a:gd name="T117" fmla="*/ 68 h 204"/>
                <a:gd name="T118" fmla="*/ 172 w 190"/>
                <a:gd name="T119" fmla="*/ 64 h 204"/>
                <a:gd name="T120" fmla="*/ 126 w 190"/>
                <a:gd name="T121" fmla="*/ 24 h 204"/>
                <a:gd name="T122" fmla="*/ 130 w 190"/>
                <a:gd name="T123" fmla="*/ 28 h 204"/>
                <a:gd name="T124" fmla="*/ 112 w 190"/>
                <a:gd name="T125" fmla="*/ 2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0" h="204">
                  <a:moveTo>
                    <a:pt x="98" y="30"/>
                  </a:moveTo>
                  <a:lnTo>
                    <a:pt x="100" y="30"/>
                  </a:lnTo>
                  <a:lnTo>
                    <a:pt x="100" y="34"/>
                  </a:lnTo>
                  <a:lnTo>
                    <a:pt x="104" y="34"/>
                  </a:lnTo>
                  <a:lnTo>
                    <a:pt x="104" y="38"/>
                  </a:lnTo>
                  <a:lnTo>
                    <a:pt x="108" y="38"/>
                  </a:lnTo>
                  <a:lnTo>
                    <a:pt x="112" y="38"/>
                  </a:lnTo>
                  <a:lnTo>
                    <a:pt x="116" y="38"/>
                  </a:lnTo>
                  <a:lnTo>
                    <a:pt x="118" y="38"/>
                  </a:lnTo>
                  <a:lnTo>
                    <a:pt x="122" y="34"/>
                  </a:lnTo>
                  <a:lnTo>
                    <a:pt x="126" y="34"/>
                  </a:lnTo>
                  <a:lnTo>
                    <a:pt x="126" y="30"/>
                  </a:lnTo>
                  <a:lnTo>
                    <a:pt x="130" y="30"/>
                  </a:lnTo>
                  <a:lnTo>
                    <a:pt x="130" y="34"/>
                  </a:lnTo>
                  <a:lnTo>
                    <a:pt x="134" y="34"/>
                  </a:lnTo>
                  <a:lnTo>
                    <a:pt x="134" y="30"/>
                  </a:lnTo>
                  <a:lnTo>
                    <a:pt x="130" y="30"/>
                  </a:lnTo>
                  <a:lnTo>
                    <a:pt x="126" y="30"/>
                  </a:lnTo>
                  <a:lnTo>
                    <a:pt x="130" y="30"/>
                  </a:lnTo>
                  <a:lnTo>
                    <a:pt x="134" y="30"/>
                  </a:lnTo>
                  <a:lnTo>
                    <a:pt x="138" y="30"/>
                  </a:lnTo>
                  <a:lnTo>
                    <a:pt x="142" y="28"/>
                  </a:lnTo>
                  <a:lnTo>
                    <a:pt x="144" y="28"/>
                  </a:lnTo>
                  <a:lnTo>
                    <a:pt x="148" y="28"/>
                  </a:lnTo>
                  <a:lnTo>
                    <a:pt x="152" y="28"/>
                  </a:lnTo>
                  <a:lnTo>
                    <a:pt x="156" y="28"/>
                  </a:lnTo>
                  <a:lnTo>
                    <a:pt x="160" y="28"/>
                  </a:lnTo>
                  <a:lnTo>
                    <a:pt x="160" y="30"/>
                  </a:lnTo>
                  <a:lnTo>
                    <a:pt x="156" y="30"/>
                  </a:lnTo>
                  <a:lnTo>
                    <a:pt x="152" y="30"/>
                  </a:lnTo>
                  <a:lnTo>
                    <a:pt x="148" y="30"/>
                  </a:lnTo>
                  <a:lnTo>
                    <a:pt x="144" y="30"/>
                  </a:lnTo>
                  <a:lnTo>
                    <a:pt x="148" y="30"/>
                  </a:lnTo>
                  <a:lnTo>
                    <a:pt x="148" y="34"/>
                  </a:lnTo>
                  <a:lnTo>
                    <a:pt x="144" y="34"/>
                  </a:lnTo>
                  <a:lnTo>
                    <a:pt x="148" y="34"/>
                  </a:lnTo>
                  <a:lnTo>
                    <a:pt x="148" y="38"/>
                  </a:lnTo>
                  <a:lnTo>
                    <a:pt x="144" y="38"/>
                  </a:lnTo>
                  <a:lnTo>
                    <a:pt x="148" y="42"/>
                  </a:lnTo>
                  <a:lnTo>
                    <a:pt x="148" y="38"/>
                  </a:lnTo>
                  <a:lnTo>
                    <a:pt x="152" y="38"/>
                  </a:lnTo>
                  <a:lnTo>
                    <a:pt x="152" y="42"/>
                  </a:lnTo>
                  <a:lnTo>
                    <a:pt x="156" y="46"/>
                  </a:lnTo>
                  <a:lnTo>
                    <a:pt x="152" y="46"/>
                  </a:lnTo>
                  <a:lnTo>
                    <a:pt x="156" y="46"/>
                  </a:lnTo>
                  <a:lnTo>
                    <a:pt x="156" y="42"/>
                  </a:lnTo>
                  <a:lnTo>
                    <a:pt x="156" y="46"/>
                  </a:lnTo>
                  <a:lnTo>
                    <a:pt x="156" y="42"/>
                  </a:lnTo>
                  <a:lnTo>
                    <a:pt x="160" y="42"/>
                  </a:lnTo>
                  <a:lnTo>
                    <a:pt x="156" y="42"/>
                  </a:lnTo>
                  <a:lnTo>
                    <a:pt x="160" y="42"/>
                  </a:lnTo>
                  <a:lnTo>
                    <a:pt x="160" y="46"/>
                  </a:lnTo>
                  <a:lnTo>
                    <a:pt x="164" y="46"/>
                  </a:lnTo>
                  <a:lnTo>
                    <a:pt x="160" y="42"/>
                  </a:lnTo>
                  <a:lnTo>
                    <a:pt x="164" y="42"/>
                  </a:lnTo>
                  <a:lnTo>
                    <a:pt x="164" y="46"/>
                  </a:lnTo>
                  <a:lnTo>
                    <a:pt x="164" y="42"/>
                  </a:lnTo>
                  <a:lnTo>
                    <a:pt x="168" y="42"/>
                  </a:lnTo>
                  <a:lnTo>
                    <a:pt x="168" y="46"/>
                  </a:lnTo>
                  <a:lnTo>
                    <a:pt x="172" y="46"/>
                  </a:lnTo>
                  <a:lnTo>
                    <a:pt x="172" y="50"/>
                  </a:lnTo>
                  <a:lnTo>
                    <a:pt x="174" y="50"/>
                  </a:lnTo>
                  <a:lnTo>
                    <a:pt x="174" y="54"/>
                  </a:lnTo>
                  <a:lnTo>
                    <a:pt x="172" y="58"/>
                  </a:lnTo>
                  <a:lnTo>
                    <a:pt x="174" y="54"/>
                  </a:lnTo>
                  <a:lnTo>
                    <a:pt x="172" y="58"/>
                  </a:lnTo>
                  <a:lnTo>
                    <a:pt x="172" y="60"/>
                  </a:lnTo>
                  <a:lnTo>
                    <a:pt x="172" y="64"/>
                  </a:lnTo>
                  <a:lnTo>
                    <a:pt x="168" y="64"/>
                  </a:lnTo>
                  <a:lnTo>
                    <a:pt x="164" y="64"/>
                  </a:lnTo>
                  <a:lnTo>
                    <a:pt x="168" y="64"/>
                  </a:lnTo>
                  <a:lnTo>
                    <a:pt x="168" y="68"/>
                  </a:lnTo>
                  <a:lnTo>
                    <a:pt x="172" y="68"/>
                  </a:lnTo>
                  <a:lnTo>
                    <a:pt x="174" y="64"/>
                  </a:lnTo>
                  <a:lnTo>
                    <a:pt x="178" y="64"/>
                  </a:lnTo>
                  <a:lnTo>
                    <a:pt x="182" y="64"/>
                  </a:lnTo>
                  <a:lnTo>
                    <a:pt x="186" y="64"/>
                  </a:lnTo>
                  <a:lnTo>
                    <a:pt x="190" y="68"/>
                  </a:lnTo>
                  <a:lnTo>
                    <a:pt x="190" y="72"/>
                  </a:lnTo>
                  <a:lnTo>
                    <a:pt x="186" y="72"/>
                  </a:lnTo>
                  <a:lnTo>
                    <a:pt x="186" y="76"/>
                  </a:lnTo>
                  <a:lnTo>
                    <a:pt x="182" y="76"/>
                  </a:lnTo>
                  <a:lnTo>
                    <a:pt x="178" y="80"/>
                  </a:lnTo>
                  <a:lnTo>
                    <a:pt x="178" y="84"/>
                  </a:lnTo>
                  <a:lnTo>
                    <a:pt x="178" y="88"/>
                  </a:lnTo>
                  <a:lnTo>
                    <a:pt x="178" y="90"/>
                  </a:lnTo>
                  <a:lnTo>
                    <a:pt x="182" y="88"/>
                  </a:lnTo>
                  <a:lnTo>
                    <a:pt x="182" y="90"/>
                  </a:lnTo>
                  <a:lnTo>
                    <a:pt x="182" y="94"/>
                  </a:lnTo>
                  <a:lnTo>
                    <a:pt x="178" y="94"/>
                  </a:lnTo>
                  <a:lnTo>
                    <a:pt x="178" y="98"/>
                  </a:lnTo>
                  <a:lnTo>
                    <a:pt x="174" y="94"/>
                  </a:lnTo>
                  <a:lnTo>
                    <a:pt x="174" y="98"/>
                  </a:lnTo>
                  <a:lnTo>
                    <a:pt x="172" y="98"/>
                  </a:lnTo>
                  <a:lnTo>
                    <a:pt x="172" y="102"/>
                  </a:lnTo>
                  <a:lnTo>
                    <a:pt x="172" y="106"/>
                  </a:lnTo>
                  <a:lnTo>
                    <a:pt x="168" y="110"/>
                  </a:lnTo>
                  <a:lnTo>
                    <a:pt x="172" y="118"/>
                  </a:lnTo>
                  <a:lnTo>
                    <a:pt x="174" y="120"/>
                  </a:lnTo>
                  <a:lnTo>
                    <a:pt x="174" y="124"/>
                  </a:lnTo>
                  <a:lnTo>
                    <a:pt x="178" y="124"/>
                  </a:lnTo>
                  <a:lnTo>
                    <a:pt x="178" y="128"/>
                  </a:lnTo>
                  <a:lnTo>
                    <a:pt x="178" y="132"/>
                  </a:lnTo>
                  <a:lnTo>
                    <a:pt x="174" y="132"/>
                  </a:lnTo>
                  <a:lnTo>
                    <a:pt x="174" y="136"/>
                  </a:lnTo>
                  <a:lnTo>
                    <a:pt x="172" y="136"/>
                  </a:lnTo>
                  <a:lnTo>
                    <a:pt x="168" y="136"/>
                  </a:lnTo>
                  <a:lnTo>
                    <a:pt x="168" y="140"/>
                  </a:lnTo>
                  <a:lnTo>
                    <a:pt x="164" y="140"/>
                  </a:lnTo>
                  <a:lnTo>
                    <a:pt x="160" y="140"/>
                  </a:lnTo>
                  <a:lnTo>
                    <a:pt x="156" y="144"/>
                  </a:lnTo>
                  <a:lnTo>
                    <a:pt x="156" y="140"/>
                  </a:lnTo>
                  <a:lnTo>
                    <a:pt x="152" y="140"/>
                  </a:lnTo>
                  <a:lnTo>
                    <a:pt x="152" y="144"/>
                  </a:lnTo>
                  <a:lnTo>
                    <a:pt x="148" y="144"/>
                  </a:lnTo>
                  <a:lnTo>
                    <a:pt x="148" y="148"/>
                  </a:lnTo>
                  <a:lnTo>
                    <a:pt x="148" y="152"/>
                  </a:lnTo>
                  <a:lnTo>
                    <a:pt x="144" y="152"/>
                  </a:lnTo>
                  <a:lnTo>
                    <a:pt x="142" y="148"/>
                  </a:lnTo>
                  <a:lnTo>
                    <a:pt x="142" y="144"/>
                  </a:lnTo>
                  <a:lnTo>
                    <a:pt x="138" y="144"/>
                  </a:lnTo>
                  <a:lnTo>
                    <a:pt x="138" y="148"/>
                  </a:lnTo>
                  <a:lnTo>
                    <a:pt x="138" y="144"/>
                  </a:lnTo>
                  <a:lnTo>
                    <a:pt x="134" y="144"/>
                  </a:lnTo>
                  <a:lnTo>
                    <a:pt x="130" y="144"/>
                  </a:lnTo>
                  <a:lnTo>
                    <a:pt x="130" y="148"/>
                  </a:lnTo>
                  <a:lnTo>
                    <a:pt x="130" y="144"/>
                  </a:lnTo>
                  <a:lnTo>
                    <a:pt x="126" y="144"/>
                  </a:lnTo>
                  <a:lnTo>
                    <a:pt x="126" y="140"/>
                  </a:lnTo>
                  <a:lnTo>
                    <a:pt x="122" y="144"/>
                  </a:lnTo>
                  <a:lnTo>
                    <a:pt x="122" y="140"/>
                  </a:lnTo>
                  <a:lnTo>
                    <a:pt x="118" y="140"/>
                  </a:lnTo>
                  <a:lnTo>
                    <a:pt x="118" y="144"/>
                  </a:lnTo>
                  <a:lnTo>
                    <a:pt x="122" y="144"/>
                  </a:lnTo>
                  <a:lnTo>
                    <a:pt x="122" y="148"/>
                  </a:lnTo>
                  <a:lnTo>
                    <a:pt x="126" y="148"/>
                  </a:lnTo>
                  <a:lnTo>
                    <a:pt x="126" y="152"/>
                  </a:lnTo>
                  <a:lnTo>
                    <a:pt x="126" y="154"/>
                  </a:lnTo>
                  <a:lnTo>
                    <a:pt x="126" y="158"/>
                  </a:lnTo>
                  <a:lnTo>
                    <a:pt x="130" y="158"/>
                  </a:lnTo>
                  <a:lnTo>
                    <a:pt x="130" y="162"/>
                  </a:lnTo>
                  <a:lnTo>
                    <a:pt x="130" y="166"/>
                  </a:lnTo>
                  <a:lnTo>
                    <a:pt x="130" y="170"/>
                  </a:lnTo>
                  <a:lnTo>
                    <a:pt x="134" y="170"/>
                  </a:lnTo>
                  <a:lnTo>
                    <a:pt x="138" y="170"/>
                  </a:lnTo>
                  <a:lnTo>
                    <a:pt x="142" y="170"/>
                  </a:lnTo>
                  <a:lnTo>
                    <a:pt x="142" y="174"/>
                  </a:lnTo>
                  <a:lnTo>
                    <a:pt x="138" y="174"/>
                  </a:lnTo>
                  <a:lnTo>
                    <a:pt x="138" y="178"/>
                  </a:lnTo>
                  <a:lnTo>
                    <a:pt x="134" y="178"/>
                  </a:lnTo>
                  <a:lnTo>
                    <a:pt x="130" y="178"/>
                  </a:lnTo>
                  <a:lnTo>
                    <a:pt x="130" y="182"/>
                  </a:lnTo>
                  <a:lnTo>
                    <a:pt x="130" y="184"/>
                  </a:lnTo>
                  <a:lnTo>
                    <a:pt x="126" y="188"/>
                  </a:lnTo>
                  <a:lnTo>
                    <a:pt x="122" y="188"/>
                  </a:lnTo>
                  <a:lnTo>
                    <a:pt x="118" y="192"/>
                  </a:lnTo>
                  <a:lnTo>
                    <a:pt x="116" y="192"/>
                  </a:lnTo>
                  <a:lnTo>
                    <a:pt x="116" y="196"/>
                  </a:lnTo>
                  <a:lnTo>
                    <a:pt x="112" y="196"/>
                  </a:lnTo>
                  <a:lnTo>
                    <a:pt x="112" y="200"/>
                  </a:lnTo>
                  <a:lnTo>
                    <a:pt x="108" y="200"/>
                  </a:lnTo>
                  <a:lnTo>
                    <a:pt x="108" y="204"/>
                  </a:lnTo>
                  <a:lnTo>
                    <a:pt x="108" y="200"/>
                  </a:lnTo>
                  <a:lnTo>
                    <a:pt x="108" y="196"/>
                  </a:lnTo>
                  <a:lnTo>
                    <a:pt x="104" y="196"/>
                  </a:lnTo>
                  <a:lnTo>
                    <a:pt x="104" y="200"/>
                  </a:lnTo>
                  <a:lnTo>
                    <a:pt x="100" y="200"/>
                  </a:lnTo>
                  <a:lnTo>
                    <a:pt x="98" y="200"/>
                  </a:lnTo>
                  <a:lnTo>
                    <a:pt x="94" y="192"/>
                  </a:lnTo>
                  <a:lnTo>
                    <a:pt x="90" y="192"/>
                  </a:lnTo>
                  <a:lnTo>
                    <a:pt x="90" y="188"/>
                  </a:lnTo>
                  <a:lnTo>
                    <a:pt x="90" y="184"/>
                  </a:lnTo>
                  <a:lnTo>
                    <a:pt x="86" y="178"/>
                  </a:lnTo>
                  <a:lnTo>
                    <a:pt x="86" y="174"/>
                  </a:lnTo>
                  <a:lnTo>
                    <a:pt x="86" y="170"/>
                  </a:lnTo>
                  <a:lnTo>
                    <a:pt x="82" y="166"/>
                  </a:lnTo>
                  <a:lnTo>
                    <a:pt x="78" y="166"/>
                  </a:lnTo>
                  <a:lnTo>
                    <a:pt x="78" y="162"/>
                  </a:lnTo>
                  <a:lnTo>
                    <a:pt x="82" y="158"/>
                  </a:lnTo>
                  <a:lnTo>
                    <a:pt x="82" y="154"/>
                  </a:lnTo>
                  <a:lnTo>
                    <a:pt x="86" y="154"/>
                  </a:lnTo>
                  <a:lnTo>
                    <a:pt x="82" y="154"/>
                  </a:lnTo>
                  <a:lnTo>
                    <a:pt x="82" y="152"/>
                  </a:lnTo>
                  <a:lnTo>
                    <a:pt x="82" y="148"/>
                  </a:lnTo>
                  <a:lnTo>
                    <a:pt x="78" y="148"/>
                  </a:lnTo>
                  <a:lnTo>
                    <a:pt x="78" y="144"/>
                  </a:lnTo>
                  <a:lnTo>
                    <a:pt x="78" y="140"/>
                  </a:lnTo>
                  <a:lnTo>
                    <a:pt x="74" y="136"/>
                  </a:lnTo>
                  <a:lnTo>
                    <a:pt x="78" y="132"/>
                  </a:lnTo>
                  <a:lnTo>
                    <a:pt x="78" y="128"/>
                  </a:lnTo>
                  <a:lnTo>
                    <a:pt x="78" y="124"/>
                  </a:lnTo>
                  <a:lnTo>
                    <a:pt x="78" y="120"/>
                  </a:lnTo>
                  <a:lnTo>
                    <a:pt x="78" y="118"/>
                  </a:lnTo>
                  <a:lnTo>
                    <a:pt x="78" y="114"/>
                  </a:lnTo>
                  <a:lnTo>
                    <a:pt x="82" y="110"/>
                  </a:lnTo>
                  <a:lnTo>
                    <a:pt x="82" y="106"/>
                  </a:lnTo>
                  <a:lnTo>
                    <a:pt x="78" y="106"/>
                  </a:lnTo>
                  <a:lnTo>
                    <a:pt x="74" y="106"/>
                  </a:lnTo>
                  <a:lnTo>
                    <a:pt x="72" y="106"/>
                  </a:lnTo>
                  <a:lnTo>
                    <a:pt x="68" y="106"/>
                  </a:lnTo>
                  <a:lnTo>
                    <a:pt x="64" y="106"/>
                  </a:lnTo>
                  <a:lnTo>
                    <a:pt x="60" y="106"/>
                  </a:lnTo>
                  <a:lnTo>
                    <a:pt x="56" y="110"/>
                  </a:lnTo>
                  <a:lnTo>
                    <a:pt x="56" y="106"/>
                  </a:lnTo>
                  <a:lnTo>
                    <a:pt x="48" y="102"/>
                  </a:lnTo>
                  <a:lnTo>
                    <a:pt x="44" y="94"/>
                  </a:lnTo>
                  <a:lnTo>
                    <a:pt x="44" y="90"/>
                  </a:lnTo>
                  <a:lnTo>
                    <a:pt x="44" y="94"/>
                  </a:lnTo>
                  <a:lnTo>
                    <a:pt x="42" y="94"/>
                  </a:lnTo>
                  <a:lnTo>
                    <a:pt x="42" y="90"/>
                  </a:lnTo>
                  <a:lnTo>
                    <a:pt x="38" y="90"/>
                  </a:lnTo>
                  <a:lnTo>
                    <a:pt x="34" y="90"/>
                  </a:lnTo>
                  <a:lnTo>
                    <a:pt x="30" y="90"/>
                  </a:lnTo>
                  <a:lnTo>
                    <a:pt x="30" y="94"/>
                  </a:lnTo>
                  <a:lnTo>
                    <a:pt x="30" y="90"/>
                  </a:lnTo>
                  <a:lnTo>
                    <a:pt x="26" y="90"/>
                  </a:lnTo>
                  <a:lnTo>
                    <a:pt x="22" y="90"/>
                  </a:lnTo>
                  <a:lnTo>
                    <a:pt x="18" y="90"/>
                  </a:lnTo>
                  <a:lnTo>
                    <a:pt x="14" y="90"/>
                  </a:lnTo>
                  <a:lnTo>
                    <a:pt x="14" y="88"/>
                  </a:lnTo>
                  <a:lnTo>
                    <a:pt x="12" y="88"/>
                  </a:lnTo>
                  <a:lnTo>
                    <a:pt x="12" y="84"/>
                  </a:lnTo>
                  <a:lnTo>
                    <a:pt x="12" y="80"/>
                  </a:lnTo>
                  <a:lnTo>
                    <a:pt x="12" y="76"/>
                  </a:lnTo>
                  <a:lnTo>
                    <a:pt x="14" y="76"/>
                  </a:lnTo>
                  <a:lnTo>
                    <a:pt x="14" y="72"/>
                  </a:lnTo>
                  <a:lnTo>
                    <a:pt x="12" y="72"/>
                  </a:lnTo>
                  <a:lnTo>
                    <a:pt x="12" y="68"/>
                  </a:lnTo>
                  <a:lnTo>
                    <a:pt x="8" y="64"/>
                  </a:lnTo>
                  <a:lnTo>
                    <a:pt x="8" y="60"/>
                  </a:lnTo>
                  <a:lnTo>
                    <a:pt x="8" y="58"/>
                  </a:lnTo>
                  <a:lnTo>
                    <a:pt x="4" y="58"/>
                  </a:lnTo>
                  <a:lnTo>
                    <a:pt x="4" y="54"/>
                  </a:lnTo>
                  <a:lnTo>
                    <a:pt x="0" y="54"/>
                  </a:lnTo>
                  <a:lnTo>
                    <a:pt x="0" y="50"/>
                  </a:lnTo>
                  <a:lnTo>
                    <a:pt x="4" y="50"/>
                  </a:lnTo>
                  <a:lnTo>
                    <a:pt x="4" y="46"/>
                  </a:lnTo>
                  <a:lnTo>
                    <a:pt x="4" y="42"/>
                  </a:lnTo>
                  <a:lnTo>
                    <a:pt x="4" y="38"/>
                  </a:lnTo>
                  <a:lnTo>
                    <a:pt x="4" y="34"/>
                  </a:lnTo>
                  <a:lnTo>
                    <a:pt x="8" y="30"/>
                  </a:lnTo>
                  <a:lnTo>
                    <a:pt x="8" y="28"/>
                  </a:lnTo>
                  <a:lnTo>
                    <a:pt x="8" y="24"/>
                  </a:lnTo>
                  <a:lnTo>
                    <a:pt x="12" y="24"/>
                  </a:lnTo>
                  <a:lnTo>
                    <a:pt x="12" y="20"/>
                  </a:lnTo>
                  <a:lnTo>
                    <a:pt x="14" y="20"/>
                  </a:lnTo>
                  <a:lnTo>
                    <a:pt x="14" y="16"/>
                  </a:lnTo>
                  <a:lnTo>
                    <a:pt x="18" y="12"/>
                  </a:lnTo>
                  <a:lnTo>
                    <a:pt x="22" y="12"/>
                  </a:lnTo>
                  <a:lnTo>
                    <a:pt x="22" y="8"/>
                  </a:lnTo>
                  <a:lnTo>
                    <a:pt x="26" y="8"/>
                  </a:lnTo>
                  <a:lnTo>
                    <a:pt x="26" y="12"/>
                  </a:lnTo>
                  <a:lnTo>
                    <a:pt x="22" y="12"/>
                  </a:lnTo>
                  <a:lnTo>
                    <a:pt x="18" y="12"/>
                  </a:lnTo>
                  <a:lnTo>
                    <a:pt x="18" y="16"/>
                  </a:lnTo>
                  <a:lnTo>
                    <a:pt x="18" y="20"/>
                  </a:lnTo>
                  <a:lnTo>
                    <a:pt x="22" y="20"/>
                  </a:lnTo>
                  <a:lnTo>
                    <a:pt x="22" y="24"/>
                  </a:lnTo>
                  <a:lnTo>
                    <a:pt x="22" y="28"/>
                  </a:lnTo>
                  <a:lnTo>
                    <a:pt x="22" y="30"/>
                  </a:lnTo>
                  <a:lnTo>
                    <a:pt x="22" y="34"/>
                  </a:lnTo>
                  <a:lnTo>
                    <a:pt x="18" y="34"/>
                  </a:lnTo>
                  <a:lnTo>
                    <a:pt x="18" y="38"/>
                  </a:lnTo>
                  <a:lnTo>
                    <a:pt x="14" y="42"/>
                  </a:lnTo>
                  <a:lnTo>
                    <a:pt x="14" y="46"/>
                  </a:lnTo>
                  <a:lnTo>
                    <a:pt x="18" y="46"/>
                  </a:lnTo>
                  <a:lnTo>
                    <a:pt x="18" y="50"/>
                  </a:lnTo>
                  <a:lnTo>
                    <a:pt x="22" y="50"/>
                  </a:lnTo>
                  <a:lnTo>
                    <a:pt x="22" y="54"/>
                  </a:lnTo>
                  <a:lnTo>
                    <a:pt x="22" y="58"/>
                  </a:lnTo>
                  <a:lnTo>
                    <a:pt x="26" y="58"/>
                  </a:lnTo>
                  <a:lnTo>
                    <a:pt x="30" y="54"/>
                  </a:lnTo>
                  <a:lnTo>
                    <a:pt x="30" y="50"/>
                  </a:lnTo>
                  <a:lnTo>
                    <a:pt x="30" y="46"/>
                  </a:lnTo>
                  <a:lnTo>
                    <a:pt x="30" y="42"/>
                  </a:lnTo>
                  <a:lnTo>
                    <a:pt x="30" y="38"/>
                  </a:lnTo>
                  <a:lnTo>
                    <a:pt x="26" y="38"/>
                  </a:lnTo>
                  <a:lnTo>
                    <a:pt x="26" y="34"/>
                  </a:lnTo>
                  <a:lnTo>
                    <a:pt x="26" y="30"/>
                  </a:lnTo>
                  <a:lnTo>
                    <a:pt x="22" y="30"/>
                  </a:lnTo>
                  <a:lnTo>
                    <a:pt x="26" y="28"/>
                  </a:lnTo>
                  <a:lnTo>
                    <a:pt x="26" y="24"/>
                  </a:lnTo>
                  <a:lnTo>
                    <a:pt x="30" y="24"/>
                  </a:lnTo>
                  <a:lnTo>
                    <a:pt x="30" y="20"/>
                  </a:lnTo>
                  <a:lnTo>
                    <a:pt x="34" y="20"/>
                  </a:lnTo>
                  <a:lnTo>
                    <a:pt x="38" y="20"/>
                  </a:lnTo>
                  <a:lnTo>
                    <a:pt x="42" y="20"/>
                  </a:lnTo>
                  <a:lnTo>
                    <a:pt x="42" y="16"/>
                  </a:lnTo>
                  <a:lnTo>
                    <a:pt x="44" y="16"/>
                  </a:lnTo>
                  <a:lnTo>
                    <a:pt x="48" y="16"/>
                  </a:lnTo>
                  <a:lnTo>
                    <a:pt x="48" y="12"/>
                  </a:lnTo>
                  <a:lnTo>
                    <a:pt x="44" y="12"/>
                  </a:lnTo>
                  <a:lnTo>
                    <a:pt x="42" y="12"/>
                  </a:lnTo>
                  <a:lnTo>
                    <a:pt x="44" y="12"/>
                  </a:lnTo>
                  <a:lnTo>
                    <a:pt x="42" y="8"/>
                  </a:lnTo>
                  <a:lnTo>
                    <a:pt x="42" y="4"/>
                  </a:lnTo>
                  <a:lnTo>
                    <a:pt x="44" y="4"/>
                  </a:lnTo>
                  <a:lnTo>
                    <a:pt x="44" y="0"/>
                  </a:lnTo>
                  <a:lnTo>
                    <a:pt x="48" y="4"/>
                  </a:lnTo>
                  <a:lnTo>
                    <a:pt x="48" y="8"/>
                  </a:lnTo>
                  <a:lnTo>
                    <a:pt x="48" y="12"/>
                  </a:lnTo>
                  <a:lnTo>
                    <a:pt x="52" y="16"/>
                  </a:lnTo>
                  <a:lnTo>
                    <a:pt x="56" y="16"/>
                  </a:lnTo>
                  <a:lnTo>
                    <a:pt x="56" y="12"/>
                  </a:lnTo>
                  <a:lnTo>
                    <a:pt x="60" y="16"/>
                  </a:lnTo>
                  <a:lnTo>
                    <a:pt x="64" y="16"/>
                  </a:lnTo>
                  <a:lnTo>
                    <a:pt x="68" y="20"/>
                  </a:lnTo>
                  <a:lnTo>
                    <a:pt x="72" y="24"/>
                  </a:lnTo>
                  <a:lnTo>
                    <a:pt x="72" y="28"/>
                  </a:lnTo>
                  <a:lnTo>
                    <a:pt x="72" y="30"/>
                  </a:lnTo>
                  <a:lnTo>
                    <a:pt x="74" y="30"/>
                  </a:lnTo>
                  <a:lnTo>
                    <a:pt x="78" y="30"/>
                  </a:lnTo>
                  <a:lnTo>
                    <a:pt x="82" y="30"/>
                  </a:lnTo>
                  <a:lnTo>
                    <a:pt x="86" y="30"/>
                  </a:lnTo>
                  <a:lnTo>
                    <a:pt x="90" y="30"/>
                  </a:lnTo>
                  <a:lnTo>
                    <a:pt x="98" y="30"/>
                  </a:lnTo>
                  <a:lnTo>
                    <a:pt x="98" y="30"/>
                  </a:lnTo>
                  <a:lnTo>
                    <a:pt x="98" y="30"/>
                  </a:lnTo>
                  <a:close/>
                  <a:moveTo>
                    <a:pt x="174" y="58"/>
                  </a:moveTo>
                  <a:lnTo>
                    <a:pt x="172" y="60"/>
                  </a:lnTo>
                  <a:lnTo>
                    <a:pt x="172" y="58"/>
                  </a:lnTo>
                  <a:lnTo>
                    <a:pt x="174" y="58"/>
                  </a:lnTo>
                  <a:lnTo>
                    <a:pt x="174" y="58"/>
                  </a:lnTo>
                  <a:lnTo>
                    <a:pt x="174" y="58"/>
                  </a:lnTo>
                  <a:close/>
                  <a:moveTo>
                    <a:pt x="174" y="60"/>
                  </a:moveTo>
                  <a:lnTo>
                    <a:pt x="172" y="60"/>
                  </a:lnTo>
                  <a:lnTo>
                    <a:pt x="174" y="58"/>
                  </a:lnTo>
                  <a:lnTo>
                    <a:pt x="174" y="60"/>
                  </a:lnTo>
                  <a:lnTo>
                    <a:pt x="174" y="60"/>
                  </a:lnTo>
                  <a:lnTo>
                    <a:pt x="174" y="60"/>
                  </a:lnTo>
                  <a:close/>
                  <a:moveTo>
                    <a:pt x="172" y="64"/>
                  </a:moveTo>
                  <a:lnTo>
                    <a:pt x="172" y="60"/>
                  </a:lnTo>
                  <a:lnTo>
                    <a:pt x="174" y="60"/>
                  </a:lnTo>
                  <a:lnTo>
                    <a:pt x="172" y="64"/>
                  </a:lnTo>
                  <a:lnTo>
                    <a:pt x="172" y="64"/>
                  </a:lnTo>
                  <a:lnTo>
                    <a:pt x="172" y="64"/>
                  </a:lnTo>
                  <a:close/>
                  <a:moveTo>
                    <a:pt x="174" y="64"/>
                  </a:moveTo>
                  <a:lnTo>
                    <a:pt x="174" y="60"/>
                  </a:lnTo>
                  <a:lnTo>
                    <a:pt x="174" y="64"/>
                  </a:lnTo>
                  <a:lnTo>
                    <a:pt x="174" y="64"/>
                  </a:lnTo>
                  <a:lnTo>
                    <a:pt x="174" y="64"/>
                  </a:lnTo>
                  <a:close/>
                  <a:moveTo>
                    <a:pt x="172" y="64"/>
                  </a:moveTo>
                  <a:lnTo>
                    <a:pt x="174" y="60"/>
                  </a:lnTo>
                  <a:lnTo>
                    <a:pt x="174" y="64"/>
                  </a:lnTo>
                  <a:lnTo>
                    <a:pt x="172" y="64"/>
                  </a:lnTo>
                  <a:lnTo>
                    <a:pt x="172" y="64"/>
                  </a:lnTo>
                  <a:lnTo>
                    <a:pt x="172" y="64"/>
                  </a:lnTo>
                  <a:close/>
                  <a:moveTo>
                    <a:pt x="172" y="64"/>
                  </a:moveTo>
                  <a:lnTo>
                    <a:pt x="174" y="64"/>
                  </a:lnTo>
                  <a:lnTo>
                    <a:pt x="172" y="64"/>
                  </a:lnTo>
                  <a:lnTo>
                    <a:pt x="172" y="64"/>
                  </a:lnTo>
                  <a:lnTo>
                    <a:pt x="172" y="64"/>
                  </a:lnTo>
                  <a:close/>
                  <a:moveTo>
                    <a:pt x="172" y="68"/>
                  </a:moveTo>
                  <a:lnTo>
                    <a:pt x="168" y="68"/>
                  </a:lnTo>
                  <a:lnTo>
                    <a:pt x="168" y="64"/>
                  </a:lnTo>
                  <a:lnTo>
                    <a:pt x="164" y="64"/>
                  </a:lnTo>
                  <a:lnTo>
                    <a:pt x="168" y="64"/>
                  </a:lnTo>
                  <a:lnTo>
                    <a:pt x="172" y="64"/>
                  </a:lnTo>
                  <a:lnTo>
                    <a:pt x="168" y="64"/>
                  </a:lnTo>
                  <a:lnTo>
                    <a:pt x="172" y="64"/>
                  </a:lnTo>
                  <a:lnTo>
                    <a:pt x="172" y="68"/>
                  </a:lnTo>
                  <a:lnTo>
                    <a:pt x="172" y="68"/>
                  </a:lnTo>
                  <a:lnTo>
                    <a:pt x="172" y="68"/>
                  </a:lnTo>
                  <a:close/>
                  <a:moveTo>
                    <a:pt x="130" y="28"/>
                  </a:moveTo>
                  <a:lnTo>
                    <a:pt x="130" y="24"/>
                  </a:lnTo>
                  <a:lnTo>
                    <a:pt x="126" y="24"/>
                  </a:lnTo>
                  <a:lnTo>
                    <a:pt x="130" y="24"/>
                  </a:lnTo>
                  <a:lnTo>
                    <a:pt x="130" y="20"/>
                  </a:lnTo>
                  <a:lnTo>
                    <a:pt x="134" y="20"/>
                  </a:lnTo>
                  <a:lnTo>
                    <a:pt x="134" y="24"/>
                  </a:lnTo>
                  <a:lnTo>
                    <a:pt x="130" y="24"/>
                  </a:lnTo>
                  <a:lnTo>
                    <a:pt x="130" y="28"/>
                  </a:lnTo>
                  <a:lnTo>
                    <a:pt x="130" y="28"/>
                  </a:lnTo>
                  <a:lnTo>
                    <a:pt x="130" y="28"/>
                  </a:lnTo>
                  <a:close/>
                  <a:moveTo>
                    <a:pt x="112" y="28"/>
                  </a:moveTo>
                  <a:lnTo>
                    <a:pt x="112" y="24"/>
                  </a:lnTo>
                  <a:lnTo>
                    <a:pt x="116" y="24"/>
                  </a:lnTo>
                  <a:lnTo>
                    <a:pt x="112" y="28"/>
                  </a:lnTo>
                  <a:lnTo>
                    <a:pt x="112" y="28"/>
                  </a:lnTo>
                  <a:lnTo>
                    <a:pt x="112" y="2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11" name="Freeform 190">
              <a:extLst>
                <a:ext uri="{FF2B5EF4-FFF2-40B4-BE49-F238E27FC236}">
                  <a16:creationId xmlns:a16="http://schemas.microsoft.com/office/drawing/2014/main" id="{CE5925E3-4016-4348-004D-22B8C1F955CB}"/>
                </a:ext>
              </a:extLst>
            </p:cNvPr>
            <p:cNvSpPr>
              <a:spLocks noEditPoints="1"/>
            </p:cNvSpPr>
            <p:nvPr/>
          </p:nvSpPr>
          <p:spPr bwMode="auto">
            <a:xfrm>
              <a:off x="6924675" y="4832418"/>
              <a:ext cx="1035050" cy="1333500"/>
            </a:xfrm>
            <a:custGeom>
              <a:avLst/>
              <a:gdLst>
                <a:gd name="T0" fmla="*/ 570 w 652"/>
                <a:gd name="T1" fmla="*/ 288 h 840"/>
                <a:gd name="T2" fmla="*/ 570 w 652"/>
                <a:gd name="T3" fmla="*/ 362 h 840"/>
                <a:gd name="T4" fmla="*/ 540 w 652"/>
                <a:gd name="T5" fmla="*/ 426 h 840"/>
                <a:gd name="T6" fmla="*/ 526 w 652"/>
                <a:gd name="T7" fmla="*/ 482 h 840"/>
                <a:gd name="T8" fmla="*/ 472 w 652"/>
                <a:gd name="T9" fmla="*/ 516 h 840"/>
                <a:gd name="T10" fmla="*/ 454 w 652"/>
                <a:gd name="T11" fmla="*/ 500 h 840"/>
                <a:gd name="T12" fmla="*/ 410 w 652"/>
                <a:gd name="T13" fmla="*/ 508 h 840"/>
                <a:gd name="T14" fmla="*/ 372 w 652"/>
                <a:gd name="T15" fmla="*/ 456 h 840"/>
                <a:gd name="T16" fmla="*/ 362 w 652"/>
                <a:gd name="T17" fmla="*/ 448 h 840"/>
                <a:gd name="T18" fmla="*/ 350 w 652"/>
                <a:gd name="T19" fmla="*/ 442 h 840"/>
                <a:gd name="T20" fmla="*/ 342 w 652"/>
                <a:gd name="T21" fmla="*/ 418 h 840"/>
                <a:gd name="T22" fmla="*/ 320 w 652"/>
                <a:gd name="T23" fmla="*/ 438 h 840"/>
                <a:gd name="T24" fmla="*/ 294 w 652"/>
                <a:gd name="T25" fmla="*/ 392 h 840"/>
                <a:gd name="T26" fmla="*/ 228 w 652"/>
                <a:gd name="T27" fmla="*/ 384 h 840"/>
                <a:gd name="T28" fmla="*/ 160 w 652"/>
                <a:gd name="T29" fmla="*/ 408 h 840"/>
                <a:gd name="T30" fmla="*/ 120 w 652"/>
                <a:gd name="T31" fmla="*/ 422 h 840"/>
                <a:gd name="T32" fmla="*/ 74 w 652"/>
                <a:gd name="T33" fmla="*/ 448 h 840"/>
                <a:gd name="T34" fmla="*/ 30 w 652"/>
                <a:gd name="T35" fmla="*/ 422 h 840"/>
                <a:gd name="T36" fmla="*/ 34 w 652"/>
                <a:gd name="T37" fmla="*/ 366 h 840"/>
                <a:gd name="T38" fmla="*/ 16 w 652"/>
                <a:gd name="T39" fmla="*/ 296 h 840"/>
                <a:gd name="T40" fmla="*/ 12 w 652"/>
                <a:gd name="T41" fmla="*/ 278 h 840"/>
                <a:gd name="T42" fmla="*/ 12 w 652"/>
                <a:gd name="T43" fmla="*/ 244 h 840"/>
                <a:gd name="T44" fmla="*/ 26 w 652"/>
                <a:gd name="T45" fmla="*/ 210 h 840"/>
                <a:gd name="T46" fmla="*/ 78 w 652"/>
                <a:gd name="T47" fmla="*/ 180 h 840"/>
                <a:gd name="T48" fmla="*/ 134 w 652"/>
                <a:gd name="T49" fmla="*/ 132 h 840"/>
                <a:gd name="T50" fmla="*/ 152 w 652"/>
                <a:gd name="T51" fmla="*/ 120 h 840"/>
                <a:gd name="T52" fmla="*/ 164 w 652"/>
                <a:gd name="T53" fmla="*/ 106 h 840"/>
                <a:gd name="T54" fmla="*/ 174 w 652"/>
                <a:gd name="T55" fmla="*/ 86 h 840"/>
                <a:gd name="T56" fmla="*/ 194 w 652"/>
                <a:gd name="T57" fmla="*/ 72 h 840"/>
                <a:gd name="T58" fmla="*/ 216 w 652"/>
                <a:gd name="T59" fmla="*/ 86 h 840"/>
                <a:gd name="T60" fmla="*/ 238 w 652"/>
                <a:gd name="T61" fmla="*/ 80 h 840"/>
                <a:gd name="T62" fmla="*/ 258 w 652"/>
                <a:gd name="T63" fmla="*/ 46 h 840"/>
                <a:gd name="T64" fmla="*/ 280 w 652"/>
                <a:gd name="T65" fmla="*/ 24 h 840"/>
                <a:gd name="T66" fmla="*/ 298 w 652"/>
                <a:gd name="T67" fmla="*/ 30 h 840"/>
                <a:gd name="T68" fmla="*/ 332 w 652"/>
                <a:gd name="T69" fmla="*/ 34 h 840"/>
                <a:gd name="T70" fmla="*/ 324 w 652"/>
                <a:gd name="T71" fmla="*/ 76 h 840"/>
                <a:gd name="T72" fmla="*/ 362 w 652"/>
                <a:gd name="T73" fmla="*/ 116 h 840"/>
                <a:gd name="T74" fmla="*/ 402 w 652"/>
                <a:gd name="T75" fmla="*/ 110 h 840"/>
                <a:gd name="T76" fmla="*/ 410 w 652"/>
                <a:gd name="T77" fmla="*/ 46 h 840"/>
                <a:gd name="T78" fmla="*/ 426 w 652"/>
                <a:gd name="T79" fmla="*/ 20 h 840"/>
                <a:gd name="T80" fmla="*/ 452 w 652"/>
                <a:gd name="T81" fmla="*/ 72 h 840"/>
                <a:gd name="T82" fmla="*/ 470 w 652"/>
                <a:gd name="T83" fmla="*/ 132 h 840"/>
                <a:gd name="T84" fmla="*/ 502 w 652"/>
                <a:gd name="T85" fmla="*/ 172 h 840"/>
                <a:gd name="T86" fmla="*/ 522 w 652"/>
                <a:gd name="T87" fmla="*/ 218 h 840"/>
                <a:gd name="T88" fmla="*/ 548 w 652"/>
                <a:gd name="T89" fmla="*/ 244 h 840"/>
                <a:gd name="T90" fmla="*/ 574 w 652"/>
                <a:gd name="T91" fmla="*/ 266 h 840"/>
                <a:gd name="T92" fmla="*/ 498 w 652"/>
                <a:gd name="T93" fmla="*/ 594 h 840"/>
                <a:gd name="T94" fmla="*/ 652 w 652"/>
                <a:gd name="T95" fmla="*/ 840 h 840"/>
                <a:gd name="T96" fmla="*/ 336 w 652"/>
                <a:gd name="T97" fmla="*/ 24 h 840"/>
                <a:gd name="T98" fmla="*/ 260 w 652"/>
                <a:gd name="T99" fmla="*/ 24 h 840"/>
                <a:gd name="T100" fmla="*/ 250 w 652"/>
                <a:gd name="T101" fmla="*/ 30 h 840"/>
                <a:gd name="T102" fmla="*/ 332 w 652"/>
                <a:gd name="T103" fmla="*/ 64 h 840"/>
                <a:gd name="T104" fmla="*/ 372 w 652"/>
                <a:gd name="T105" fmla="*/ 114 h 840"/>
                <a:gd name="T106" fmla="*/ 0 w 652"/>
                <a:gd name="T107" fmla="*/ 274 h 840"/>
                <a:gd name="T108" fmla="*/ 574 w 652"/>
                <a:gd name="T109" fmla="*/ 310 h 840"/>
                <a:gd name="T110" fmla="*/ 462 w 652"/>
                <a:gd name="T111" fmla="*/ 508 h 840"/>
                <a:gd name="T112" fmla="*/ 502 w 652"/>
                <a:gd name="T113" fmla="*/ 550 h 840"/>
                <a:gd name="T114" fmla="*/ 458 w 652"/>
                <a:gd name="T115" fmla="*/ 586 h 840"/>
                <a:gd name="T116" fmla="*/ 480 w 652"/>
                <a:gd name="T117" fmla="*/ 560 h 840"/>
                <a:gd name="T118" fmla="*/ 498 w 652"/>
                <a:gd name="T119" fmla="*/ 580 h 840"/>
                <a:gd name="T120" fmla="*/ 488 w 652"/>
                <a:gd name="T121" fmla="*/ 5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2" h="840">
                  <a:moveTo>
                    <a:pt x="548" y="244"/>
                  </a:moveTo>
                  <a:lnTo>
                    <a:pt x="548" y="248"/>
                  </a:lnTo>
                  <a:lnTo>
                    <a:pt x="548" y="244"/>
                  </a:lnTo>
                  <a:lnTo>
                    <a:pt x="552" y="244"/>
                  </a:lnTo>
                  <a:lnTo>
                    <a:pt x="552" y="248"/>
                  </a:lnTo>
                  <a:lnTo>
                    <a:pt x="554" y="248"/>
                  </a:lnTo>
                  <a:lnTo>
                    <a:pt x="554" y="252"/>
                  </a:lnTo>
                  <a:lnTo>
                    <a:pt x="554" y="256"/>
                  </a:lnTo>
                  <a:lnTo>
                    <a:pt x="558" y="256"/>
                  </a:lnTo>
                  <a:lnTo>
                    <a:pt x="558" y="258"/>
                  </a:lnTo>
                  <a:lnTo>
                    <a:pt x="562" y="258"/>
                  </a:lnTo>
                  <a:lnTo>
                    <a:pt x="562" y="262"/>
                  </a:lnTo>
                  <a:lnTo>
                    <a:pt x="562" y="266"/>
                  </a:lnTo>
                  <a:lnTo>
                    <a:pt x="566" y="266"/>
                  </a:lnTo>
                  <a:lnTo>
                    <a:pt x="566" y="270"/>
                  </a:lnTo>
                  <a:lnTo>
                    <a:pt x="566" y="274"/>
                  </a:lnTo>
                  <a:lnTo>
                    <a:pt x="566" y="278"/>
                  </a:lnTo>
                  <a:lnTo>
                    <a:pt x="570" y="278"/>
                  </a:lnTo>
                  <a:lnTo>
                    <a:pt x="570" y="282"/>
                  </a:lnTo>
                  <a:lnTo>
                    <a:pt x="570" y="286"/>
                  </a:lnTo>
                  <a:lnTo>
                    <a:pt x="570" y="288"/>
                  </a:lnTo>
                  <a:lnTo>
                    <a:pt x="570" y="292"/>
                  </a:lnTo>
                  <a:lnTo>
                    <a:pt x="570" y="296"/>
                  </a:lnTo>
                  <a:lnTo>
                    <a:pt x="570" y="300"/>
                  </a:lnTo>
                  <a:lnTo>
                    <a:pt x="570" y="302"/>
                  </a:lnTo>
                  <a:lnTo>
                    <a:pt x="574" y="306"/>
                  </a:lnTo>
                  <a:lnTo>
                    <a:pt x="574" y="310"/>
                  </a:lnTo>
                  <a:lnTo>
                    <a:pt x="574" y="314"/>
                  </a:lnTo>
                  <a:lnTo>
                    <a:pt x="574" y="318"/>
                  </a:lnTo>
                  <a:lnTo>
                    <a:pt x="578" y="318"/>
                  </a:lnTo>
                  <a:lnTo>
                    <a:pt x="578" y="322"/>
                  </a:lnTo>
                  <a:lnTo>
                    <a:pt x="578" y="326"/>
                  </a:lnTo>
                  <a:lnTo>
                    <a:pt x="578" y="328"/>
                  </a:lnTo>
                  <a:lnTo>
                    <a:pt x="578" y="332"/>
                  </a:lnTo>
                  <a:lnTo>
                    <a:pt x="574" y="332"/>
                  </a:lnTo>
                  <a:lnTo>
                    <a:pt x="574" y="336"/>
                  </a:lnTo>
                  <a:lnTo>
                    <a:pt x="574" y="340"/>
                  </a:lnTo>
                  <a:lnTo>
                    <a:pt x="574" y="344"/>
                  </a:lnTo>
                  <a:lnTo>
                    <a:pt x="574" y="348"/>
                  </a:lnTo>
                  <a:lnTo>
                    <a:pt x="574" y="352"/>
                  </a:lnTo>
                  <a:lnTo>
                    <a:pt x="570" y="356"/>
                  </a:lnTo>
                  <a:lnTo>
                    <a:pt x="570" y="362"/>
                  </a:lnTo>
                  <a:lnTo>
                    <a:pt x="570" y="366"/>
                  </a:lnTo>
                  <a:lnTo>
                    <a:pt x="570" y="370"/>
                  </a:lnTo>
                  <a:lnTo>
                    <a:pt x="570" y="374"/>
                  </a:lnTo>
                  <a:lnTo>
                    <a:pt x="566" y="378"/>
                  </a:lnTo>
                  <a:lnTo>
                    <a:pt x="566" y="382"/>
                  </a:lnTo>
                  <a:lnTo>
                    <a:pt x="566" y="384"/>
                  </a:lnTo>
                  <a:lnTo>
                    <a:pt x="562" y="384"/>
                  </a:lnTo>
                  <a:lnTo>
                    <a:pt x="562" y="388"/>
                  </a:lnTo>
                  <a:lnTo>
                    <a:pt x="562" y="392"/>
                  </a:lnTo>
                  <a:lnTo>
                    <a:pt x="562" y="396"/>
                  </a:lnTo>
                  <a:lnTo>
                    <a:pt x="558" y="400"/>
                  </a:lnTo>
                  <a:lnTo>
                    <a:pt x="554" y="400"/>
                  </a:lnTo>
                  <a:lnTo>
                    <a:pt x="554" y="404"/>
                  </a:lnTo>
                  <a:lnTo>
                    <a:pt x="552" y="404"/>
                  </a:lnTo>
                  <a:lnTo>
                    <a:pt x="552" y="408"/>
                  </a:lnTo>
                  <a:lnTo>
                    <a:pt x="548" y="412"/>
                  </a:lnTo>
                  <a:lnTo>
                    <a:pt x="548" y="414"/>
                  </a:lnTo>
                  <a:lnTo>
                    <a:pt x="544" y="418"/>
                  </a:lnTo>
                  <a:lnTo>
                    <a:pt x="544" y="422"/>
                  </a:lnTo>
                  <a:lnTo>
                    <a:pt x="544" y="426"/>
                  </a:lnTo>
                  <a:lnTo>
                    <a:pt x="540" y="426"/>
                  </a:lnTo>
                  <a:lnTo>
                    <a:pt x="544" y="426"/>
                  </a:lnTo>
                  <a:lnTo>
                    <a:pt x="540" y="430"/>
                  </a:lnTo>
                  <a:lnTo>
                    <a:pt x="540" y="434"/>
                  </a:lnTo>
                  <a:lnTo>
                    <a:pt x="536" y="438"/>
                  </a:lnTo>
                  <a:lnTo>
                    <a:pt x="540" y="438"/>
                  </a:lnTo>
                  <a:lnTo>
                    <a:pt x="536" y="442"/>
                  </a:lnTo>
                  <a:lnTo>
                    <a:pt x="536" y="444"/>
                  </a:lnTo>
                  <a:lnTo>
                    <a:pt x="536" y="448"/>
                  </a:lnTo>
                  <a:lnTo>
                    <a:pt x="536" y="444"/>
                  </a:lnTo>
                  <a:lnTo>
                    <a:pt x="536" y="448"/>
                  </a:lnTo>
                  <a:lnTo>
                    <a:pt x="532" y="448"/>
                  </a:lnTo>
                  <a:lnTo>
                    <a:pt x="532" y="452"/>
                  </a:lnTo>
                  <a:lnTo>
                    <a:pt x="532" y="456"/>
                  </a:lnTo>
                  <a:lnTo>
                    <a:pt x="528" y="460"/>
                  </a:lnTo>
                  <a:lnTo>
                    <a:pt x="528" y="464"/>
                  </a:lnTo>
                  <a:lnTo>
                    <a:pt x="528" y="468"/>
                  </a:lnTo>
                  <a:lnTo>
                    <a:pt x="528" y="470"/>
                  </a:lnTo>
                  <a:lnTo>
                    <a:pt x="526" y="470"/>
                  </a:lnTo>
                  <a:lnTo>
                    <a:pt x="526" y="474"/>
                  </a:lnTo>
                  <a:lnTo>
                    <a:pt x="526" y="478"/>
                  </a:lnTo>
                  <a:lnTo>
                    <a:pt x="526" y="482"/>
                  </a:lnTo>
                  <a:lnTo>
                    <a:pt x="526" y="486"/>
                  </a:lnTo>
                  <a:lnTo>
                    <a:pt x="526" y="490"/>
                  </a:lnTo>
                  <a:lnTo>
                    <a:pt x="526" y="494"/>
                  </a:lnTo>
                  <a:lnTo>
                    <a:pt x="522" y="494"/>
                  </a:lnTo>
                  <a:lnTo>
                    <a:pt x="522" y="498"/>
                  </a:lnTo>
                  <a:lnTo>
                    <a:pt x="518" y="498"/>
                  </a:lnTo>
                  <a:lnTo>
                    <a:pt x="514" y="498"/>
                  </a:lnTo>
                  <a:lnTo>
                    <a:pt x="510" y="498"/>
                  </a:lnTo>
                  <a:lnTo>
                    <a:pt x="506" y="498"/>
                  </a:lnTo>
                  <a:lnTo>
                    <a:pt x="502" y="498"/>
                  </a:lnTo>
                  <a:lnTo>
                    <a:pt x="498" y="498"/>
                  </a:lnTo>
                  <a:lnTo>
                    <a:pt x="498" y="500"/>
                  </a:lnTo>
                  <a:lnTo>
                    <a:pt x="496" y="500"/>
                  </a:lnTo>
                  <a:lnTo>
                    <a:pt x="492" y="500"/>
                  </a:lnTo>
                  <a:lnTo>
                    <a:pt x="492" y="504"/>
                  </a:lnTo>
                  <a:lnTo>
                    <a:pt x="488" y="504"/>
                  </a:lnTo>
                  <a:lnTo>
                    <a:pt x="488" y="508"/>
                  </a:lnTo>
                  <a:lnTo>
                    <a:pt x="484" y="512"/>
                  </a:lnTo>
                  <a:lnTo>
                    <a:pt x="480" y="516"/>
                  </a:lnTo>
                  <a:lnTo>
                    <a:pt x="476" y="516"/>
                  </a:lnTo>
                  <a:lnTo>
                    <a:pt x="472" y="516"/>
                  </a:lnTo>
                  <a:lnTo>
                    <a:pt x="472" y="520"/>
                  </a:lnTo>
                  <a:lnTo>
                    <a:pt x="476" y="520"/>
                  </a:lnTo>
                  <a:lnTo>
                    <a:pt x="476" y="516"/>
                  </a:lnTo>
                  <a:lnTo>
                    <a:pt x="476" y="524"/>
                  </a:lnTo>
                  <a:lnTo>
                    <a:pt x="472" y="524"/>
                  </a:lnTo>
                  <a:lnTo>
                    <a:pt x="472" y="520"/>
                  </a:lnTo>
                  <a:lnTo>
                    <a:pt x="470" y="516"/>
                  </a:lnTo>
                  <a:lnTo>
                    <a:pt x="470" y="520"/>
                  </a:lnTo>
                  <a:lnTo>
                    <a:pt x="466" y="516"/>
                  </a:lnTo>
                  <a:lnTo>
                    <a:pt x="462" y="516"/>
                  </a:lnTo>
                  <a:lnTo>
                    <a:pt x="462" y="512"/>
                  </a:lnTo>
                  <a:lnTo>
                    <a:pt x="462" y="508"/>
                  </a:lnTo>
                  <a:lnTo>
                    <a:pt x="462" y="504"/>
                  </a:lnTo>
                  <a:lnTo>
                    <a:pt x="458" y="504"/>
                  </a:lnTo>
                  <a:lnTo>
                    <a:pt x="458" y="508"/>
                  </a:lnTo>
                  <a:lnTo>
                    <a:pt x="454" y="512"/>
                  </a:lnTo>
                  <a:lnTo>
                    <a:pt x="452" y="508"/>
                  </a:lnTo>
                  <a:lnTo>
                    <a:pt x="454" y="508"/>
                  </a:lnTo>
                  <a:lnTo>
                    <a:pt x="458" y="504"/>
                  </a:lnTo>
                  <a:lnTo>
                    <a:pt x="458" y="500"/>
                  </a:lnTo>
                  <a:lnTo>
                    <a:pt x="454" y="500"/>
                  </a:lnTo>
                  <a:lnTo>
                    <a:pt x="452" y="500"/>
                  </a:lnTo>
                  <a:lnTo>
                    <a:pt x="448" y="504"/>
                  </a:lnTo>
                  <a:lnTo>
                    <a:pt x="452" y="504"/>
                  </a:lnTo>
                  <a:lnTo>
                    <a:pt x="452" y="508"/>
                  </a:lnTo>
                  <a:lnTo>
                    <a:pt x="448" y="508"/>
                  </a:lnTo>
                  <a:lnTo>
                    <a:pt x="444" y="512"/>
                  </a:lnTo>
                  <a:lnTo>
                    <a:pt x="440" y="512"/>
                  </a:lnTo>
                  <a:lnTo>
                    <a:pt x="440" y="516"/>
                  </a:lnTo>
                  <a:lnTo>
                    <a:pt x="436" y="516"/>
                  </a:lnTo>
                  <a:lnTo>
                    <a:pt x="436" y="520"/>
                  </a:lnTo>
                  <a:lnTo>
                    <a:pt x="432" y="516"/>
                  </a:lnTo>
                  <a:lnTo>
                    <a:pt x="428" y="516"/>
                  </a:lnTo>
                  <a:lnTo>
                    <a:pt x="428" y="512"/>
                  </a:lnTo>
                  <a:lnTo>
                    <a:pt x="426" y="512"/>
                  </a:lnTo>
                  <a:lnTo>
                    <a:pt x="422" y="512"/>
                  </a:lnTo>
                  <a:lnTo>
                    <a:pt x="422" y="508"/>
                  </a:lnTo>
                  <a:lnTo>
                    <a:pt x="418" y="508"/>
                  </a:lnTo>
                  <a:lnTo>
                    <a:pt x="414" y="508"/>
                  </a:lnTo>
                  <a:lnTo>
                    <a:pt x="410" y="508"/>
                  </a:lnTo>
                  <a:lnTo>
                    <a:pt x="406" y="508"/>
                  </a:lnTo>
                  <a:lnTo>
                    <a:pt x="410" y="508"/>
                  </a:lnTo>
                  <a:lnTo>
                    <a:pt x="406" y="508"/>
                  </a:lnTo>
                  <a:lnTo>
                    <a:pt x="402" y="508"/>
                  </a:lnTo>
                  <a:lnTo>
                    <a:pt x="402" y="504"/>
                  </a:lnTo>
                  <a:lnTo>
                    <a:pt x="400" y="504"/>
                  </a:lnTo>
                  <a:lnTo>
                    <a:pt x="396" y="504"/>
                  </a:lnTo>
                  <a:lnTo>
                    <a:pt x="396" y="500"/>
                  </a:lnTo>
                  <a:lnTo>
                    <a:pt x="392" y="500"/>
                  </a:lnTo>
                  <a:lnTo>
                    <a:pt x="392" y="498"/>
                  </a:lnTo>
                  <a:lnTo>
                    <a:pt x="388" y="498"/>
                  </a:lnTo>
                  <a:lnTo>
                    <a:pt x="388" y="494"/>
                  </a:lnTo>
                  <a:lnTo>
                    <a:pt x="384" y="494"/>
                  </a:lnTo>
                  <a:lnTo>
                    <a:pt x="384" y="490"/>
                  </a:lnTo>
                  <a:lnTo>
                    <a:pt x="380" y="486"/>
                  </a:lnTo>
                  <a:lnTo>
                    <a:pt x="380" y="482"/>
                  </a:lnTo>
                  <a:lnTo>
                    <a:pt x="384" y="478"/>
                  </a:lnTo>
                  <a:lnTo>
                    <a:pt x="384" y="474"/>
                  </a:lnTo>
                  <a:lnTo>
                    <a:pt x="380" y="468"/>
                  </a:lnTo>
                  <a:lnTo>
                    <a:pt x="376" y="464"/>
                  </a:lnTo>
                  <a:lnTo>
                    <a:pt x="376" y="460"/>
                  </a:lnTo>
                  <a:lnTo>
                    <a:pt x="372" y="460"/>
                  </a:lnTo>
                  <a:lnTo>
                    <a:pt x="372" y="456"/>
                  </a:lnTo>
                  <a:lnTo>
                    <a:pt x="372" y="460"/>
                  </a:lnTo>
                  <a:lnTo>
                    <a:pt x="376" y="460"/>
                  </a:lnTo>
                  <a:lnTo>
                    <a:pt x="376" y="464"/>
                  </a:lnTo>
                  <a:lnTo>
                    <a:pt x="380" y="468"/>
                  </a:lnTo>
                  <a:lnTo>
                    <a:pt x="380" y="464"/>
                  </a:lnTo>
                  <a:lnTo>
                    <a:pt x="376" y="464"/>
                  </a:lnTo>
                  <a:lnTo>
                    <a:pt x="376" y="460"/>
                  </a:lnTo>
                  <a:lnTo>
                    <a:pt x="372" y="456"/>
                  </a:lnTo>
                  <a:lnTo>
                    <a:pt x="372" y="460"/>
                  </a:lnTo>
                  <a:lnTo>
                    <a:pt x="376" y="456"/>
                  </a:lnTo>
                  <a:lnTo>
                    <a:pt x="376" y="452"/>
                  </a:lnTo>
                  <a:lnTo>
                    <a:pt x="372" y="452"/>
                  </a:lnTo>
                  <a:lnTo>
                    <a:pt x="370" y="452"/>
                  </a:lnTo>
                  <a:lnTo>
                    <a:pt x="372" y="452"/>
                  </a:lnTo>
                  <a:lnTo>
                    <a:pt x="372" y="456"/>
                  </a:lnTo>
                  <a:lnTo>
                    <a:pt x="370" y="456"/>
                  </a:lnTo>
                  <a:lnTo>
                    <a:pt x="366" y="456"/>
                  </a:lnTo>
                  <a:lnTo>
                    <a:pt x="358" y="456"/>
                  </a:lnTo>
                  <a:lnTo>
                    <a:pt x="362" y="456"/>
                  </a:lnTo>
                  <a:lnTo>
                    <a:pt x="362" y="452"/>
                  </a:lnTo>
                  <a:lnTo>
                    <a:pt x="362" y="448"/>
                  </a:lnTo>
                  <a:lnTo>
                    <a:pt x="366" y="444"/>
                  </a:lnTo>
                  <a:lnTo>
                    <a:pt x="366" y="442"/>
                  </a:lnTo>
                  <a:lnTo>
                    <a:pt x="362" y="438"/>
                  </a:lnTo>
                  <a:lnTo>
                    <a:pt x="362" y="434"/>
                  </a:lnTo>
                  <a:lnTo>
                    <a:pt x="358" y="430"/>
                  </a:lnTo>
                  <a:lnTo>
                    <a:pt x="358" y="434"/>
                  </a:lnTo>
                  <a:lnTo>
                    <a:pt x="354" y="434"/>
                  </a:lnTo>
                  <a:lnTo>
                    <a:pt x="354" y="438"/>
                  </a:lnTo>
                  <a:lnTo>
                    <a:pt x="354" y="442"/>
                  </a:lnTo>
                  <a:lnTo>
                    <a:pt x="354" y="444"/>
                  </a:lnTo>
                  <a:lnTo>
                    <a:pt x="354" y="448"/>
                  </a:lnTo>
                  <a:lnTo>
                    <a:pt x="350" y="448"/>
                  </a:lnTo>
                  <a:lnTo>
                    <a:pt x="346" y="448"/>
                  </a:lnTo>
                  <a:lnTo>
                    <a:pt x="342" y="448"/>
                  </a:lnTo>
                  <a:lnTo>
                    <a:pt x="340" y="452"/>
                  </a:lnTo>
                  <a:lnTo>
                    <a:pt x="340" y="448"/>
                  </a:lnTo>
                  <a:lnTo>
                    <a:pt x="342" y="448"/>
                  </a:lnTo>
                  <a:lnTo>
                    <a:pt x="342" y="444"/>
                  </a:lnTo>
                  <a:lnTo>
                    <a:pt x="346" y="444"/>
                  </a:lnTo>
                  <a:lnTo>
                    <a:pt x="350" y="444"/>
                  </a:lnTo>
                  <a:lnTo>
                    <a:pt x="350" y="442"/>
                  </a:lnTo>
                  <a:lnTo>
                    <a:pt x="350" y="438"/>
                  </a:lnTo>
                  <a:lnTo>
                    <a:pt x="350" y="434"/>
                  </a:lnTo>
                  <a:lnTo>
                    <a:pt x="350" y="430"/>
                  </a:lnTo>
                  <a:lnTo>
                    <a:pt x="350" y="426"/>
                  </a:lnTo>
                  <a:lnTo>
                    <a:pt x="350" y="422"/>
                  </a:lnTo>
                  <a:lnTo>
                    <a:pt x="354" y="418"/>
                  </a:lnTo>
                  <a:lnTo>
                    <a:pt x="354" y="414"/>
                  </a:lnTo>
                  <a:lnTo>
                    <a:pt x="354" y="412"/>
                  </a:lnTo>
                  <a:lnTo>
                    <a:pt x="358" y="412"/>
                  </a:lnTo>
                  <a:lnTo>
                    <a:pt x="358" y="408"/>
                  </a:lnTo>
                  <a:lnTo>
                    <a:pt x="354" y="404"/>
                  </a:lnTo>
                  <a:lnTo>
                    <a:pt x="354" y="400"/>
                  </a:lnTo>
                  <a:lnTo>
                    <a:pt x="354" y="404"/>
                  </a:lnTo>
                  <a:lnTo>
                    <a:pt x="354" y="408"/>
                  </a:lnTo>
                  <a:lnTo>
                    <a:pt x="350" y="408"/>
                  </a:lnTo>
                  <a:lnTo>
                    <a:pt x="350" y="412"/>
                  </a:lnTo>
                  <a:lnTo>
                    <a:pt x="346" y="412"/>
                  </a:lnTo>
                  <a:lnTo>
                    <a:pt x="346" y="414"/>
                  </a:lnTo>
                  <a:lnTo>
                    <a:pt x="346" y="418"/>
                  </a:lnTo>
                  <a:lnTo>
                    <a:pt x="342" y="422"/>
                  </a:lnTo>
                  <a:lnTo>
                    <a:pt x="342" y="418"/>
                  </a:lnTo>
                  <a:lnTo>
                    <a:pt x="340" y="422"/>
                  </a:lnTo>
                  <a:lnTo>
                    <a:pt x="342" y="422"/>
                  </a:lnTo>
                  <a:lnTo>
                    <a:pt x="340" y="422"/>
                  </a:lnTo>
                  <a:lnTo>
                    <a:pt x="336" y="426"/>
                  </a:lnTo>
                  <a:lnTo>
                    <a:pt x="332" y="426"/>
                  </a:lnTo>
                  <a:lnTo>
                    <a:pt x="332" y="430"/>
                  </a:lnTo>
                  <a:lnTo>
                    <a:pt x="332" y="434"/>
                  </a:lnTo>
                  <a:lnTo>
                    <a:pt x="328" y="434"/>
                  </a:lnTo>
                  <a:lnTo>
                    <a:pt x="328" y="438"/>
                  </a:lnTo>
                  <a:lnTo>
                    <a:pt x="324" y="442"/>
                  </a:lnTo>
                  <a:lnTo>
                    <a:pt x="328" y="442"/>
                  </a:lnTo>
                  <a:lnTo>
                    <a:pt x="328" y="444"/>
                  </a:lnTo>
                  <a:lnTo>
                    <a:pt x="328" y="442"/>
                  </a:lnTo>
                  <a:lnTo>
                    <a:pt x="324" y="442"/>
                  </a:lnTo>
                  <a:lnTo>
                    <a:pt x="324" y="444"/>
                  </a:lnTo>
                  <a:lnTo>
                    <a:pt x="324" y="442"/>
                  </a:lnTo>
                  <a:lnTo>
                    <a:pt x="320" y="442"/>
                  </a:lnTo>
                  <a:lnTo>
                    <a:pt x="320" y="438"/>
                  </a:lnTo>
                  <a:lnTo>
                    <a:pt x="316" y="438"/>
                  </a:lnTo>
                  <a:lnTo>
                    <a:pt x="316" y="434"/>
                  </a:lnTo>
                  <a:lnTo>
                    <a:pt x="320" y="438"/>
                  </a:lnTo>
                  <a:lnTo>
                    <a:pt x="320" y="434"/>
                  </a:lnTo>
                  <a:lnTo>
                    <a:pt x="320" y="430"/>
                  </a:lnTo>
                  <a:lnTo>
                    <a:pt x="316" y="430"/>
                  </a:lnTo>
                  <a:lnTo>
                    <a:pt x="316" y="426"/>
                  </a:lnTo>
                  <a:lnTo>
                    <a:pt x="316" y="422"/>
                  </a:lnTo>
                  <a:lnTo>
                    <a:pt x="314" y="422"/>
                  </a:lnTo>
                  <a:lnTo>
                    <a:pt x="314" y="418"/>
                  </a:lnTo>
                  <a:lnTo>
                    <a:pt x="314" y="414"/>
                  </a:lnTo>
                  <a:lnTo>
                    <a:pt x="310" y="412"/>
                  </a:lnTo>
                  <a:lnTo>
                    <a:pt x="306" y="412"/>
                  </a:lnTo>
                  <a:lnTo>
                    <a:pt x="302" y="408"/>
                  </a:lnTo>
                  <a:lnTo>
                    <a:pt x="302" y="404"/>
                  </a:lnTo>
                  <a:lnTo>
                    <a:pt x="306" y="404"/>
                  </a:lnTo>
                  <a:lnTo>
                    <a:pt x="306" y="400"/>
                  </a:lnTo>
                  <a:lnTo>
                    <a:pt x="302" y="400"/>
                  </a:lnTo>
                  <a:lnTo>
                    <a:pt x="302" y="396"/>
                  </a:lnTo>
                  <a:lnTo>
                    <a:pt x="298" y="396"/>
                  </a:lnTo>
                  <a:lnTo>
                    <a:pt x="298" y="400"/>
                  </a:lnTo>
                  <a:lnTo>
                    <a:pt x="298" y="396"/>
                  </a:lnTo>
                  <a:lnTo>
                    <a:pt x="298" y="392"/>
                  </a:lnTo>
                  <a:lnTo>
                    <a:pt x="294" y="392"/>
                  </a:lnTo>
                  <a:lnTo>
                    <a:pt x="290" y="392"/>
                  </a:lnTo>
                  <a:lnTo>
                    <a:pt x="286" y="392"/>
                  </a:lnTo>
                  <a:lnTo>
                    <a:pt x="286" y="388"/>
                  </a:lnTo>
                  <a:lnTo>
                    <a:pt x="284" y="388"/>
                  </a:lnTo>
                  <a:lnTo>
                    <a:pt x="280" y="388"/>
                  </a:lnTo>
                  <a:lnTo>
                    <a:pt x="276" y="388"/>
                  </a:lnTo>
                  <a:lnTo>
                    <a:pt x="272" y="388"/>
                  </a:lnTo>
                  <a:lnTo>
                    <a:pt x="272" y="384"/>
                  </a:lnTo>
                  <a:lnTo>
                    <a:pt x="268" y="384"/>
                  </a:lnTo>
                  <a:lnTo>
                    <a:pt x="268" y="382"/>
                  </a:lnTo>
                  <a:lnTo>
                    <a:pt x="264" y="382"/>
                  </a:lnTo>
                  <a:lnTo>
                    <a:pt x="260" y="382"/>
                  </a:lnTo>
                  <a:lnTo>
                    <a:pt x="260" y="378"/>
                  </a:lnTo>
                  <a:lnTo>
                    <a:pt x="258" y="382"/>
                  </a:lnTo>
                  <a:lnTo>
                    <a:pt x="254" y="382"/>
                  </a:lnTo>
                  <a:lnTo>
                    <a:pt x="246" y="382"/>
                  </a:lnTo>
                  <a:lnTo>
                    <a:pt x="242" y="382"/>
                  </a:lnTo>
                  <a:lnTo>
                    <a:pt x="238" y="382"/>
                  </a:lnTo>
                  <a:lnTo>
                    <a:pt x="234" y="382"/>
                  </a:lnTo>
                  <a:lnTo>
                    <a:pt x="230" y="382"/>
                  </a:lnTo>
                  <a:lnTo>
                    <a:pt x="228" y="384"/>
                  </a:lnTo>
                  <a:lnTo>
                    <a:pt x="224" y="384"/>
                  </a:lnTo>
                  <a:lnTo>
                    <a:pt x="216" y="388"/>
                  </a:lnTo>
                  <a:lnTo>
                    <a:pt x="216" y="392"/>
                  </a:lnTo>
                  <a:lnTo>
                    <a:pt x="212" y="392"/>
                  </a:lnTo>
                  <a:lnTo>
                    <a:pt x="208" y="392"/>
                  </a:lnTo>
                  <a:lnTo>
                    <a:pt x="204" y="392"/>
                  </a:lnTo>
                  <a:lnTo>
                    <a:pt x="202" y="392"/>
                  </a:lnTo>
                  <a:lnTo>
                    <a:pt x="202" y="396"/>
                  </a:lnTo>
                  <a:lnTo>
                    <a:pt x="198" y="396"/>
                  </a:lnTo>
                  <a:lnTo>
                    <a:pt x="194" y="396"/>
                  </a:lnTo>
                  <a:lnTo>
                    <a:pt x="194" y="392"/>
                  </a:lnTo>
                  <a:lnTo>
                    <a:pt x="190" y="392"/>
                  </a:lnTo>
                  <a:lnTo>
                    <a:pt x="186" y="392"/>
                  </a:lnTo>
                  <a:lnTo>
                    <a:pt x="182" y="396"/>
                  </a:lnTo>
                  <a:lnTo>
                    <a:pt x="178" y="400"/>
                  </a:lnTo>
                  <a:lnTo>
                    <a:pt x="174" y="400"/>
                  </a:lnTo>
                  <a:lnTo>
                    <a:pt x="172" y="404"/>
                  </a:lnTo>
                  <a:lnTo>
                    <a:pt x="168" y="404"/>
                  </a:lnTo>
                  <a:lnTo>
                    <a:pt x="168" y="408"/>
                  </a:lnTo>
                  <a:lnTo>
                    <a:pt x="164" y="408"/>
                  </a:lnTo>
                  <a:lnTo>
                    <a:pt x="160" y="408"/>
                  </a:lnTo>
                  <a:lnTo>
                    <a:pt x="160" y="412"/>
                  </a:lnTo>
                  <a:lnTo>
                    <a:pt x="160" y="414"/>
                  </a:lnTo>
                  <a:lnTo>
                    <a:pt x="156" y="418"/>
                  </a:lnTo>
                  <a:lnTo>
                    <a:pt x="156" y="422"/>
                  </a:lnTo>
                  <a:lnTo>
                    <a:pt x="152" y="422"/>
                  </a:lnTo>
                  <a:lnTo>
                    <a:pt x="152" y="426"/>
                  </a:lnTo>
                  <a:lnTo>
                    <a:pt x="148" y="422"/>
                  </a:lnTo>
                  <a:lnTo>
                    <a:pt x="148" y="426"/>
                  </a:lnTo>
                  <a:lnTo>
                    <a:pt x="146" y="426"/>
                  </a:lnTo>
                  <a:lnTo>
                    <a:pt x="146" y="422"/>
                  </a:lnTo>
                  <a:lnTo>
                    <a:pt x="142" y="422"/>
                  </a:lnTo>
                  <a:lnTo>
                    <a:pt x="142" y="426"/>
                  </a:lnTo>
                  <a:lnTo>
                    <a:pt x="142" y="422"/>
                  </a:lnTo>
                  <a:lnTo>
                    <a:pt x="138" y="422"/>
                  </a:lnTo>
                  <a:lnTo>
                    <a:pt x="138" y="426"/>
                  </a:lnTo>
                  <a:lnTo>
                    <a:pt x="134" y="426"/>
                  </a:lnTo>
                  <a:lnTo>
                    <a:pt x="130" y="426"/>
                  </a:lnTo>
                  <a:lnTo>
                    <a:pt x="130" y="422"/>
                  </a:lnTo>
                  <a:lnTo>
                    <a:pt x="126" y="422"/>
                  </a:lnTo>
                  <a:lnTo>
                    <a:pt x="122" y="422"/>
                  </a:lnTo>
                  <a:lnTo>
                    <a:pt x="120" y="422"/>
                  </a:lnTo>
                  <a:lnTo>
                    <a:pt x="116" y="422"/>
                  </a:lnTo>
                  <a:lnTo>
                    <a:pt x="112" y="422"/>
                  </a:lnTo>
                  <a:lnTo>
                    <a:pt x="108" y="426"/>
                  </a:lnTo>
                  <a:lnTo>
                    <a:pt x="104" y="426"/>
                  </a:lnTo>
                  <a:lnTo>
                    <a:pt x="102" y="426"/>
                  </a:lnTo>
                  <a:lnTo>
                    <a:pt x="98" y="426"/>
                  </a:lnTo>
                  <a:lnTo>
                    <a:pt x="98" y="430"/>
                  </a:lnTo>
                  <a:lnTo>
                    <a:pt x="94" y="430"/>
                  </a:lnTo>
                  <a:lnTo>
                    <a:pt x="94" y="434"/>
                  </a:lnTo>
                  <a:lnTo>
                    <a:pt x="90" y="438"/>
                  </a:lnTo>
                  <a:lnTo>
                    <a:pt x="90" y="434"/>
                  </a:lnTo>
                  <a:lnTo>
                    <a:pt x="86" y="434"/>
                  </a:lnTo>
                  <a:lnTo>
                    <a:pt x="86" y="438"/>
                  </a:lnTo>
                  <a:lnTo>
                    <a:pt x="82" y="438"/>
                  </a:lnTo>
                  <a:lnTo>
                    <a:pt x="82" y="442"/>
                  </a:lnTo>
                  <a:lnTo>
                    <a:pt x="78" y="442"/>
                  </a:lnTo>
                  <a:lnTo>
                    <a:pt x="78" y="444"/>
                  </a:lnTo>
                  <a:lnTo>
                    <a:pt x="74" y="444"/>
                  </a:lnTo>
                  <a:lnTo>
                    <a:pt x="72" y="444"/>
                  </a:lnTo>
                  <a:lnTo>
                    <a:pt x="74" y="444"/>
                  </a:lnTo>
                  <a:lnTo>
                    <a:pt x="74" y="448"/>
                  </a:lnTo>
                  <a:lnTo>
                    <a:pt x="72" y="448"/>
                  </a:lnTo>
                  <a:lnTo>
                    <a:pt x="72" y="444"/>
                  </a:lnTo>
                  <a:lnTo>
                    <a:pt x="68" y="444"/>
                  </a:lnTo>
                  <a:lnTo>
                    <a:pt x="68" y="448"/>
                  </a:lnTo>
                  <a:lnTo>
                    <a:pt x="68" y="444"/>
                  </a:lnTo>
                  <a:lnTo>
                    <a:pt x="64" y="444"/>
                  </a:lnTo>
                  <a:lnTo>
                    <a:pt x="60" y="444"/>
                  </a:lnTo>
                  <a:lnTo>
                    <a:pt x="56" y="444"/>
                  </a:lnTo>
                  <a:lnTo>
                    <a:pt x="52" y="444"/>
                  </a:lnTo>
                  <a:lnTo>
                    <a:pt x="48" y="444"/>
                  </a:lnTo>
                  <a:lnTo>
                    <a:pt x="48" y="442"/>
                  </a:lnTo>
                  <a:lnTo>
                    <a:pt x="46" y="442"/>
                  </a:lnTo>
                  <a:lnTo>
                    <a:pt x="46" y="438"/>
                  </a:lnTo>
                  <a:lnTo>
                    <a:pt x="42" y="438"/>
                  </a:lnTo>
                  <a:lnTo>
                    <a:pt x="42" y="434"/>
                  </a:lnTo>
                  <a:lnTo>
                    <a:pt x="38" y="434"/>
                  </a:lnTo>
                  <a:lnTo>
                    <a:pt x="34" y="430"/>
                  </a:lnTo>
                  <a:lnTo>
                    <a:pt x="34" y="434"/>
                  </a:lnTo>
                  <a:lnTo>
                    <a:pt x="30" y="430"/>
                  </a:lnTo>
                  <a:lnTo>
                    <a:pt x="30" y="426"/>
                  </a:lnTo>
                  <a:lnTo>
                    <a:pt x="30" y="422"/>
                  </a:lnTo>
                  <a:lnTo>
                    <a:pt x="30" y="418"/>
                  </a:lnTo>
                  <a:lnTo>
                    <a:pt x="34" y="418"/>
                  </a:lnTo>
                  <a:lnTo>
                    <a:pt x="38" y="418"/>
                  </a:lnTo>
                  <a:lnTo>
                    <a:pt x="42" y="414"/>
                  </a:lnTo>
                  <a:lnTo>
                    <a:pt x="42" y="412"/>
                  </a:lnTo>
                  <a:lnTo>
                    <a:pt x="42" y="408"/>
                  </a:lnTo>
                  <a:lnTo>
                    <a:pt x="42" y="404"/>
                  </a:lnTo>
                  <a:lnTo>
                    <a:pt x="42" y="400"/>
                  </a:lnTo>
                  <a:lnTo>
                    <a:pt x="42" y="404"/>
                  </a:lnTo>
                  <a:lnTo>
                    <a:pt x="42" y="400"/>
                  </a:lnTo>
                  <a:lnTo>
                    <a:pt x="42" y="396"/>
                  </a:lnTo>
                  <a:lnTo>
                    <a:pt x="42" y="392"/>
                  </a:lnTo>
                  <a:lnTo>
                    <a:pt x="42" y="388"/>
                  </a:lnTo>
                  <a:lnTo>
                    <a:pt x="42" y="384"/>
                  </a:lnTo>
                  <a:lnTo>
                    <a:pt x="42" y="382"/>
                  </a:lnTo>
                  <a:lnTo>
                    <a:pt x="42" y="378"/>
                  </a:lnTo>
                  <a:lnTo>
                    <a:pt x="38" y="378"/>
                  </a:lnTo>
                  <a:lnTo>
                    <a:pt x="38" y="374"/>
                  </a:lnTo>
                  <a:lnTo>
                    <a:pt x="38" y="370"/>
                  </a:lnTo>
                  <a:lnTo>
                    <a:pt x="34" y="370"/>
                  </a:lnTo>
                  <a:lnTo>
                    <a:pt x="34" y="366"/>
                  </a:lnTo>
                  <a:lnTo>
                    <a:pt x="34" y="362"/>
                  </a:lnTo>
                  <a:lnTo>
                    <a:pt x="34" y="358"/>
                  </a:lnTo>
                  <a:lnTo>
                    <a:pt x="34" y="356"/>
                  </a:lnTo>
                  <a:lnTo>
                    <a:pt x="30" y="356"/>
                  </a:lnTo>
                  <a:lnTo>
                    <a:pt x="30" y="352"/>
                  </a:lnTo>
                  <a:lnTo>
                    <a:pt x="30" y="348"/>
                  </a:lnTo>
                  <a:lnTo>
                    <a:pt x="30" y="344"/>
                  </a:lnTo>
                  <a:lnTo>
                    <a:pt x="30" y="340"/>
                  </a:lnTo>
                  <a:lnTo>
                    <a:pt x="30" y="336"/>
                  </a:lnTo>
                  <a:lnTo>
                    <a:pt x="26" y="332"/>
                  </a:lnTo>
                  <a:lnTo>
                    <a:pt x="26" y="328"/>
                  </a:lnTo>
                  <a:lnTo>
                    <a:pt x="26" y="326"/>
                  </a:lnTo>
                  <a:lnTo>
                    <a:pt x="22" y="322"/>
                  </a:lnTo>
                  <a:lnTo>
                    <a:pt x="22" y="318"/>
                  </a:lnTo>
                  <a:lnTo>
                    <a:pt x="18" y="318"/>
                  </a:lnTo>
                  <a:lnTo>
                    <a:pt x="18" y="314"/>
                  </a:lnTo>
                  <a:lnTo>
                    <a:pt x="18" y="310"/>
                  </a:lnTo>
                  <a:lnTo>
                    <a:pt x="18" y="306"/>
                  </a:lnTo>
                  <a:lnTo>
                    <a:pt x="18" y="302"/>
                  </a:lnTo>
                  <a:lnTo>
                    <a:pt x="16" y="300"/>
                  </a:lnTo>
                  <a:lnTo>
                    <a:pt x="16" y="296"/>
                  </a:lnTo>
                  <a:lnTo>
                    <a:pt x="12" y="296"/>
                  </a:lnTo>
                  <a:lnTo>
                    <a:pt x="12" y="292"/>
                  </a:lnTo>
                  <a:lnTo>
                    <a:pt x="12" y="288"/>
                  </a:lnTo>
                  <a:lnTo>
                    <a:pt x="8" y="288"/>
                  </a:lnTo>
                  <a:lnTo>
                    <a:pt x="8" y="286"/>
                  </a:lnTo>
                  <a:lnTo>
                    <a:pt x="8" y="282"/>
                  </a:lnTo>
                  <a:lnTo>
                    <a:pt x="8" y="286"/>
                  </a:lnTo>
                  <a:lnTo>
                    <a:pt x="8" y="282"/>
                  </a:lnTo>
                  <a:lnTo>
                    <a:pt x="12" y="286"/>
                  </a:lnTo>
                  <a:lnTo>
                    <a:pt x="12" y="288"/>
                  </a:lnTo>
                  <a:lnTo>
                    <a:pt x="12" y="292"/>
                  </a:lnTo>
                  <a:lnTo>
                    <a:pt x="16" y="292"/>
                  </a:lnTo>
                  <a:lnTo>
                    <a:pt x="16" y="288"/>
                  </a:lnTo>
                  <a:lnTo>
                    <a:pt x="16" y="286"/>
                  </a:lnTo>
                  <a:lnTo>
                    <a:pt x="12" y="286"/>
                  </a:lnTo>
                  <a:lnTo>
                    <a:pt x="12" y="282"/>
                  </a:lnTo>
                  <a:lnTo>
                    <a:pt x="12" y="278"/>
                  </a:lnTo>
                  <a:lnTo>
                    <a:pt x="8" y="274"/>
                  </a:lnTo>
                  <a:lnTo>
                    <a:pt x="12" y="270"/>
                  </a:lnTo>
                  <a:lnTo>
                    <a:pt x="12" y="274"/>
                  </a:lnTo>
                  <a:lnTo>
                    <a:pt x="12" y="278"/>
                  </a:lnTo>
                  <a:lnTo>
                    <a:pt x="16" y="278"/>
                  </a:lnTo>
                  <a:lnTo>
                    <a:pt x="16" y="282"/>
                  </a:lnTo>
                  <a:lnTo>
                    <a:pt x="12" y="282"/>
                  </a:lnTo>
                  <a:lnTo>
                    <a:pt x="16" y="286"/>
                  </a:lnTo>
                  <a:lnTo>
                    <a:pt x="16" y="282"/>
                  </a:lnTo>
                  <a:lnTo>
                    <a:pt x="16" y="286"/>
                  </a:lnTo>
                  <a:lnTo>
                    <a:pt x="18" y="288"/>
                  </a:lnTo>
                  <a:lnTo>
                    <a:pt x="18" y="286"/>
                  </a:lnTo>
                  <a:lnTo>
                    <a:pt x="18" y="282"/>
                  </a:lnTo>
                  <a:lnTo>
                    <a:pt x="22" y="282"/>
                  </a:lnTo>
                  <a:lnTo>
                    <a:pt x="22" y="278"/>
                  </a:lnTo>
                  <a:lnTo>
                    <a:pt x="18" y="274"/>
                  </a:lnTo>
                  <a:lnTo>
                    <a:pt x="16" y="270"/>
                  </a:lnTo>
                  <a:lnTo>
                    <a:pt x="16" y="266"/>
                  </a:lnTo>
                  <a:lnTo>
                    <a:pt x="12" y="262"/>
                  </a:lnTo>
                  <a:lnTo>
                    <a:pt x="12" y="258"/>
                  </a:lnTo>
                  <a:lnTo>
                    <a:pt x="12" y="256"/>
                  </a:lnTo>
                  <a:lnTo>
                    <a:pt x="8" y="256"/>
                  </a:lnTo>
                  <a:lnTo>
                    <a:pt x="8" y="252"/>
                  </a:lnTo>
                  <a:lnTo>
                    <a:pt x="8" y="248"/>
                  </a:lnTo>
                  <a:lnTo>
                    <a:pt x="12" y="244"/>
                  </a:lnTo>
                  <a:lnTo>
                    <a:pt x="12" y="240"/>
                  </a:lnTo>
                  <a:lnTo>
                    <a:pt x="12" y="236"/>
                  </a:lnTo>
                  <a:lnTo>
                    <a:pt x="16" y="236"/>
                  </a:lnTo>
                  <a:lnTo>
                    <a:pt x="16" y="232"/>
                  </a:lnTo>
                  <a:lnTo>
                    <a:pt x="16" y="228"/>
                  </a:lnTo>
                  <a:lnTo>
                    <a:pt x="16" y="226"/>
                  </a:lnTo>
                  <a:lnTo>
                    <a:pt x="16" y="222"/>
                  </a:lnTo>
                  <a:lnTo>
                    <a:pt x="12" y="222"/>
                  </a:lnTo>
                  <a:lnTo>
                    <a:pt x="12" y="218"/>
                  </a:lnTo>
                  <a:lnTo>
                    <a:pt x="16" y="218"/>
                  </a:lnTo>
                  <a:lnTo>
                    <a:pt x="16" y="214"/>
                  </a:lnTo>
                  <a:lnTo>
                    <a:pt x="16" y="210"/>
                  </a:lnTo>
                  <a:lnTo>
                    <a:pt x="16" y="206"/>
                  </a:lnTo>
                  <a:lnTo>
                    <a:pt x="18" y="206"/>
                  </a:lnTo>
                  <a:lnTo>
                    <a:pt x="18" y="210"/>
                  </a:lnTo>
                  <a:lnTo>
                    <a:pt x="18" y="214"/>
                  </a:lnTo>
                  <a:lnTo>
                    <a:pt x="18" y="218"/>
                  </a:lnTo>
                  <a:lnTo>
                    <a:pt x="22" y="218"/>
                  </a:lnTo>
                  <a:lnTo>
                    <a:pt x="22" y="214"/>
                  </a:lnTo>
                  <a:lnTo>
                    <a:pt x="22" y="210"/>
                  </a:lnTo>
                  <a:lnTo>
                    <a:pt x="26" y="210"/>
                  </a:lnTo>
                  <a:lnTo>
                    <a:pt x="26" y="206"/>
                  </a:lnTo>
                  <a:lnTo>
                    <a:pt x="30" y="202"/>
                  </a:lnTo>
                  <a:lnTo>
                    <a:pt x="34" y="202"/>
                  </a:lnTo>
                  <a:lnTo>
                    <a:pt x="38" y="200"/>
                  </a:lnTo>
                  <a:lnTo>
                    <a:pt x="42" y="196"/>
                  </a:lnTo>
                  <a:lnTo>
                    <a:pt x="46" y="196"/>
                  </a:lnTo>
                  <a:lnTo>
                    <a:pt x="46" y="192"/>
                  </a:lnTo>
                  <a:lnTo>
                    <a:pt x="48" y="192"/>
                  </a:lnTo>
                  <a:lnTo>
                    <a:pt x="48" y="188"/>
                  </a:lnTo>
                  <a:lnTo>
                    <a:pt x="52" y="188"/>
                  </a:lnTo>
                  <a:lnTo>
                    <a:pt x="56" y="188"/>
                  </a:lnTo>
                  <a:lnTo>
                    <a:pt x="56" y="184"/>
                  </a:lnTo>
                  <a:lnTo>
                    <a:pt x="60" y="184"/>
                  </a:lnTo>
                  <a:lnTo>
                    <a:pt x="64" y="184"/>
                  </a:lnTo>
                  <a:lnTo>
                    <a:pt x="64" y="188"/>
                  </a:lnTo>
                  <a:lnTo>
                    <a:pt x="68" y="188"/>
                  </a:lnTo>
                  <a:lnTo>
                    <a:pt x="68" y="184"/>
                  </a:lnTo>
                  <a:lnTo>
                    <a:pt x="72" y="184"/>
                  </a:lnTo>
                  <a:lnTo>
                    <a:pt x="74" y="184"/>
                  </a:lnTo>
                  <a:lnTo>
                    <a:pt x="74" y="180"/>
                  </a:lnTo>
                  <a:lnTo>
                    <a:pt x="78" y="180"/>
                  </a:lnTo>
                  <a:lnTo>
                    <a:pt x="82" y="180"/>
                  </a:lnTo>
                  <a:lnTo>
                    <a:pt x="86" y="176"/>
                  </a:lnTo>
                  <a:lnTo>
                    <a:pt x="90" y="172"/>
                  </a:lnTo>
                  <a:lnTo>
                    <a:pt x="94" y="172"/>
                  </a:lnTo>
                  <a:lnTo>
                    <a:pt x="98" y="172"/>
                  </a:lnTo>
                  <a:lnTo>
                    <a:pt x="102" y="172"/>
                  </a:lnTo>
                  <a:lnTo>
                    <a:pt x="104" y="172"/>
                  </a:lnTo>
                  <a:lnTo>
                    <a:pt x="108" y="170"/>
                  </a:lnTo>
                  <a:lnTo>
                    <a:pt x="112" y="170"/>
                  </a:lnTo>
                  <a:lnTo>
                    <a:pt x="116" y="166"/>
                  </a:lnTo>
                  <a:lnTo>
                    <a:pt x="120" y="166"/>
                  </a:lnTo>
                  <a:lnTo>
                    <a:pt x="120" y="162"/>
                  </a:lnTo>
                  <a:lnTo>
                    <a:pt x="122" y="158"/>
                  </a:lnTo>
                  <a:lnTo>
                    <a:pt x="122" y="154"/>
                  </a:lnTo>
                  <a:lnTo>
                    <a:pt x="126" y="150"/>
                  </a:lnTo>
                  <a:lnTo>
                    <a:pt x="126" y="146"/>
                  </a:lnTo>
                  <a:lnTo>
                    <a:pt x="130" y="146"/>
                  </a:lnTo>
                  <a:lnTo>
                    <a:pt x="130" y="142"/>
                  </a:lnTo>
                  <a:lnTo>
                    <a:pt x="134" y="140"/>
                  </a:lnTo>
                  <a:lnTo>
                    <a:pt x="134" y="136"/>
                  </a:lnTo>
                  <a:lnTo>
                    <a:pt x="134" y="132"/>
                  </a:lnTo>
                  <a:lnTo>
                    <a:pt x="134" y="128"/>
                  </a:lnTo>
                  <a:lnTo>
                    <a:pt x="134" y="124"/>
                  </a:lnTo>
                  <a:lnTo>
                    <a:pt x="134" y="120"/>
                  </a:lnTo>
                  <a:lnTo>
                    <a:pt x="138" y="120"/>
                  </a:lnTo>
                  <a:lnTo>
                    <a:pt x="138" y="116"/>
                  </a:lnTo>
                  <a:lnTo>
                    <a:pt x="142" y="116"/>
                  </a:lnTo>
                  <a:lnTo>
                    <a:pt x="142" y="114"/>
                  </a:lnTo>
                  <a:lnTo>
                    <a:pt x="142" y="110"/>
                  </a:lnTo>
                  <a:lnTo>
                    <a:pt x="146" y="110"/>
                  </a:lnTo>
                  <a:lnTo>
                    <a:pt x="146" y="114"/>
                  </a:lnTo>
                  <a:lnTo>
                    <a:pt x="146" y="110"/>
                  </a:lnTo>
                  <a:lnTo>
                    <a:pt x="146" y="114"/>
                  </a:lnTo>
                  <a:lnTo>
                    <a:pt x="146" y="116"/>
                  </a:lnTo>
                  <a:lnTo>
                    <a:pt x="148" y="120"/>
                  </a:lnTo>
                  <a:lnTo>
                    <a:pt x="148" y="124"/>
                  </a:lnTo>
                  <a:lnTo>
                    <a:pt x="148" y="128"/>
                  </a:lnTo>
                  <a:lnTo>
                    <a:pt x="152" y="128"/>
                  </a:lnTo>
                  <a:lnTo>
                    <a:pt x="152" y="132"/>
                  </a:lnTo>
                  <a:lnTo>
                    <a:pt x="152" y="128"/>
                  </a:lnTo>
                  <a:lnTo>
                    <a:pt x="152" y="124"/>
                  </a:lnTo>
                  <a:lnTo>
                    <a:pt x="152" y="120"/>
                  </a:lnTo>
                  <a:lnTo>
                    <a:pt x="156" y="120"/>
                  </a:lnTo>
                  <a:lnTo>
                    <a:pt x="156" y="124"/>
                  </a:lnTo>
                  <a:lnTo>
                    <a:pt x="156" y="120"/>
                  </a:lnTo>
                  <a:lnTo>
                    <a:pt x="156" y="116"/>
                  </a:lnTo>
                  <a:lnTo>
                    <a:pt x="152" y="116"/>
                  </a:lnTo>
                  <a:lnTo>
                    <a:pt x="152" y="114"/>
                  </a:lnTo>
                  <a:lnTo>
                    <a:pt x="148" y="114"/>
                  </a:lnTo>
                  <a:lnTo>
                    <a:pt x="152" y="114"/>
                  </a:lnTo>
                  <a:lnTo>
                    <a:pt x="152" y="110"/>
                  </a:lnTo>
                  <a:lnTo>
                    <a:pt x="152" y="106"/>
                  </a:lnTo>
                  <a:lnTo>
                    <a:pt x="156" y="106"/>
                  </a:lnTo>
                  <a:lnTo>
                    <a:pt x="156" y="110"/>
                  </a:lnTo>
                  <a:lnTo>
                    <a:pt x="156" y="106"/>
                  </a:lnTo>
                  <a:lnTo>
                    <a:pt x="160" y="106"/>
                  </a:lnTo>
                  <a:lnTo>
                    <a:pt x="160" y="110"/>
                  </a:lnTo>
                  <a:lnTo>
                    <a:pt x="164" y="110"/>
                  </a:lnTo>
                  <a:lnTo>
                    <a:pt x="168" y="110"/>
                  </a:lnTo>
                  <a:lnTo>
                    <a:pt x="172" y="110"/>
                  </a:lnTo>
                  <a:lnTo>
                    <a:pt x="168" y="110"/>
                  </a:lnTo>
                  <a:lnTo>
                    <a:pt x="164" y="110"/>
                  </a:lnTo>
                  <a:lnTo>
                    <a:pt x="164" y="106"/>
                  </a:lnTo>
                  <a:lnTo>
                    <a:pt x="168" y="106"/>
                  </a:lnTo>
                  <a:lnTo>
                    <a:pt x="168" y="102"/>
                  </a:lnTo>
                  <a:lnTo>
                    <a:pt x="168" y="98"/>
                  </a:lnTo>
                  <a:lnTo>
                    <a:pt x="168" y="102"/>
                  </a:lnTo>
                  <a:lnTo>
                    <a:pt x="164" y="102"/>
                  </a:lnTo>
                  <a:lnTo>
                    <a:pt x="164" y="98"/>
                  </a:lnTo>
                  <a:lnTo>
                    <a:pt x="164" y="94"/>
                  </a:lnTo>
                  <a:lnTo>
                    <a:pt x="168" y="94"/>
                  </a:lnTo>
                  <a:lnTo>
                    <a:pt x="168" y="90"/>
                  </a:lnTo>
                  <a:lnTo>
                    <a:pt x="172" y="90"/>
                  </a:lnTo>
                  <a:lnTo>
                    <a:pt x="172" y="94"/>
                  </a:lnTo>
                  <a:lnTo>
                    <a:pt x="174" y="94"/>
                  </a:lnTo>
                  <a:lnTo>
                    <a:pt x="174" y="90"/>
                  </a:lnTo>
                  <a:lnTo>
                    <a:pt x="172" y="90"/>
                  </a:lnTo>
                  <a:lnTo>
                    <a:pt x="174" y="86"/>
                  </a:lnTo>
                  <a:lnTo>
                    <a:pt x="172" y="86"/>
                  </a:lnTo>
                  <a:lnTo>
                    <a:pt x="172" y="90"/>
                  </a:lnTo>
                  <a:lnTo>
                    <a:pt x="172" y="86"/>
                  </a:lnTo>
                  <a:lnTo>
                    <a:pt x="174" y="86"/>
                  </a:lnTo>
                  <a:lnTo>
                    <a:pt x="178" y="86"/>
                  </a:lnTo>
                  <a:lnTo>
                    <a:pt x="174" y="86"/>
                  </a:lnTo>
                  <a:lnTo>
                    <a:pt x="174" y="84"/>
                  </a:lnTo>
                  <a:lnTo>
                    <a:pt x="174" y="80"/>
                  </a:lnTo>
                  <a:lnTo>
                    <a:pt x="178" y="76"/>
                  </a:lnTo>
                  <a:lnTo>
                    <a:pt x="178" y="80"/>
                  </a:lnTo>
                  <a:lnTo>
                    <a:pt x="182" y="80"/>
                  </a:lnTo>
                  <a:lnTo>
                    <a:pt x="182" y="76"/>
                  </a:lnTo>
                  <a:lnTo>
                    <a:pt x="182" y="72"/>
                  </a:lnTo>
                  <a:lnTo>
                    <a:pt x="182" y="76"/>
                  </a:lnTo>
                  <a:lnTo>
                    <a:pt x="182" y="80"/>
                  </a:lnTo>
                  <a:lnTo>
                    <a:pt x="182" y="76"/>
                  </a:lnTo>
                  <a:lnTo>
                    <a:pt x="186" y="76"/>
                  </a:lnTo>
                  <a:lnTo>
                    <a:pt x="182" y="80"/>
                  </a:lnTo>
                  <a:lnTo>
                    <a:pt x="186" y="80"/>
                  </a:lnTo>
                  <a:lnTo>
                    <a:pt x="186" y="76"/>
                  </a:lnTo>
                  <a:lnTo>
                    <a:pt x="190" y="72"/>
                  </a:lnTo>
                  <a:lnTo>
                    <a:pt x="186" y="68"/>
                  </a:lnTo>
                  <a:lnTo>
                    <a:pt x="190" y="68"/>
                  </a:lnTo>
                  <a:lnTo>
                    <a:pt x="190" y="72"/>
                  </a:lnTo>
                  <a:lnTo>
                    <a:pt x="190" y="68"/>
                  </a:lnTo>
                  <a:lnTo>
                    <a:pt x="194" y="68"/>
                  </a:lnTo>
                  <a:lnTo>
                    <a:pt x="194" y="72"/>
                  </a:lnTo>
                  <a:lnTo>
                    <a:pt x="198" y="72"/>
                  </a:lnTo>
                  <a:lnTo>
                    <a:pt x="198" y="68"/>
                  </a:lnTo>
                  <a:lnTo>
                    <a:pt x="198" y="64"/>
                  </a:lnTo>
                  <a:lnTo>
                    <a:pt x="202" y="64"/>
                  </a:lnTo>
                  <a:lnTo>
                    <a:pt x="202" y="68"/>
                  </a:lnTo>
                  <a:lnTo>
                    <a:pt x="204" y="68"/>
                  </a:lnTo>
                  <a:lnTo>
                    <a:pt x="204" y="64"/>
                  </a:lnTo>
                  <a:lnTo>
                    <a:pt x="204" y="68"/>
                  </a:lnTo>
                  <a:lnTo>
                    <a:pt x="208" y="68"/>
                  </a:lnTo>
                  <a:lnTo>
                    <a:pt x="208" y="72"/>
                  </a:lnTo>
                  <a:lnTo>
                    <a:pt x="212" y="72"/>
                  </a:lnTo>
                  <a:lnTo>
                    <a:pt x="212" y="76"/>
                  </a:lnTo>
                  <a:lnTo>
                    <a:pt x="216" y="80"/>
                  </a:lnTo>
                  <a:lnTo>
                    <a:pt x="216" y="84"/>
                  </a:lnTo>
                  <a:lnTo>
                    <a:pt x="216" y="86"/>
                  </a:lnTo>
                  <a:lnTo>
                    <a:pt x="216" y="90"/>
                  </a:lnTo>
                  <a:lnTo>
                    <a:pt x="216" y="94"/>
                  </a:lnTo>
                  <a:lnTo>
                    <a:pt x="216" y="90"/>
                  </a:lnTo>
                  <a:lnTo>
                    <a:pt x="220" y="90"/>
                  </a:lnTo>
                  <a:lnTo>
                    <a:pt x="220" y="86"/>
                  </a:lnTo>
                  <a:lnTo>
                    <a:pt x="216" y="86"/>
                  </a:lnTo>
                  <a:lnTo>
                    <a:pt x="220" y="86"/>
                  </a:lnTo>
                  <a:lnTo>
                    <a:pt x="220" y="84"/>
                  </a:lnTo>
                  <a:lnTo>
                    <a:pt x="220" y="86"/>
                  </a:lnTo>
                  <a:lnTo>
                    <a:pt x="220" y="84"/>
                  </a:lnTo>
                  <a:lnTo>
                    <a:pt x="224" y="84"/>
                  </a:lnTo>
                  <a:lnTo>
                    <a:pt x="224" y="80"/>
                  </a:lnTo>
                  <a:lnTo>
                    <a:pt x="224" y="84"/>
                  </a:lnTo>
                  <a:lnTo>
                    <a:pt x="228" y="84"/>
                  </a:lnTo>
                  <a:lnTo>
                    <a:pt x="230" y="84"/>
                  </a:lnTo>
                  <a:lnTo>
                    <a:pt x="230" y="86"/>
                  </a:lnTo>
                  <a:lnTo>
                    <a:pt x="234" y="86"/>
                  </a:lnTo>
                  <a:lnTo>
                    <a:pt x="230" y="86"/>
                  </a:lnTo>
                  <a:lnTo>
                    <a:pt x="230" y="84"/>
                  </a:lnTo>
                  <a:lnTo>
                    <a:pt x="234" y="84"/>
                  </a:lnTo>
                  <a:lnTo>
                    <a:pt x="238" y="86"/>
                  </a:lnTo>
                  <a:lnTo>
                    <a:pt x="238" y="90"/>
                  </a:lnTo>
                  <a:lnTo>
                    <a:pt x="238" y="86"/>
                  </a:lnTo>
                  <a:lnTo>
                    <a:pt x="238" y="84"/>
                  </a:lnTo>
                  <a:lnTo>
                    <a:pt x="242" y="84"/>
                  </a:lnTo>
                  <a:lnTo>
                    <a:pt x="238" y="84"/>
                  </a:lnTo>
                  <a:lnTo>
                    <a:pt x="238" y="80"/>
                  </a:lnTo>
                  <a:lnTo>
                    <a:pt x="238" y="76"/>
                  </a:lnTo>
                  <a:lnTo>
                    <a:pt x="238" y="80"/>
                  </a:lnTo>
                  <a:lnTo>
                    <a:pt x="234" y="76"/>
                  </a:lnTo>
                  <a:lnTo>
                    <a:pt x="234" y="72"/>
                  </a:lnTo>
                  <a:lnTo>
                    <a:pt x="238" y="68"/>
                  </a:lnTo>
                  <a:lnTo>
                    <a:pt x="242" y="64"/>
                  </a:lnTo>
                  <a:lnTo>
                    <a:pt x="242" y="60"/>
                  </a:lnTo>
                  <a:lnTo>
                    <a:pt x="242" y="58"/>
                  </a:lnTo>
                  <a:lnTo>
                    <a:pt x="242" y="60"/>
                  </a:lnTo>
                  <a:lnTo>
                    <a:pt x="246" y="58"/>
                  </a:lnTo>
                  <a:lnTo>
                    <a:pt x="246" y="54"/>
                  </a:lnTo>
                  <a:lnTo>
                    <a:pt x="246" y="50"/>
                  </a:lnTo>
                  <a:lnTo>
                    <a:pt x="250" y="50"/>
                  </a:lnTo>
                  <a:lnTo>
                    <a:pt x="250" y="46"/>
                  </a:lnTo>
                  <a:lnTo>
                    <a:pt x="250" y="42"/>
                  </a:lnTo>
                  <a:lnTo>
                    <a:pt x="250" y="46"/>
                  </a:lnTo>
                  <a:lnTo>
                    <a:pt x="254" y="46"/>
                  </a:lnTo>
                  <a:lnTo>
                    <a:pt x="254" y="42"/>
                  </a:lnTo>
                  <a:lnTo>
                    <a:pt x="254" y="38"/>
                  </a:lnTo>
                  <a:lnTo>
                    <a:pt x="254" y="42"/>
                  </a:lnTo>
                  <a:lnTo>
                    <a:pt x="258" y="46"/>
                  </a:lnTo>
                  <a:lnTo>
                    <a:pt x="258" y="42"/>
                  </a:lnTo>
                  <a:lnTo>
                    <a:pt x="254" y="42"/>
                  </a:lnTo>
                  <a:lnTo>
                    <a:pt x="258" y="38"/>
                  </a:lnTo>
                  <a:lnTo>
                    <a:pt x="258" y="34"/>
                  </a:lnTo>
                  <a:lnTo>
                    <a:pt x="260" y="34"/>
                  </a:lnTo>
                  <a:lnTo>
                    <a:pt x="260" y="38"/>
                  </a:lnTo>
                  <a:lnTo>
                    <a:pt x="264" y="38"/>
                  </a:lnTo>
                  <a:lnTo>
                    <a:pt x="268" y="38"/>
                  </a:lnTo>
                  <a:lnTo>
                    <a:pt x="272" y="38"/>
                  </a:lnTo>
                  <a:lnTo>
                    <a:pt x="276" y="38"/>
                  </a:lnTo>
                  <a:lnTo>
                    <a:pt x="280" y="38"/>
                  </a:lnTo>
                  <a:lnTo>
                    <a:pt x="276" y="38"/>
                  </a:lnTo>
                  <a:lnTo>
                    <a:pt x="280" y="38"/>
                  </a:lnTo>
                  <a:lnTo>
                    <a:pt x="280" y="34"/>
                  </a:lnTo>
                  <a:lnTo>
                    <a:pt x="284" y="34"/>
                  </a:lnTo>
                  <a:lnTo>
                    <a:pt x="280" y="34"/>
                  </a:lnTo>
                  <a:lnTo>
                    <a:pt x="280" y="30"/>
                  </a:lnTo>
                  <a:lnTo>
                    <a:pt x="280" y="28"/>
                  </a:lnTo>
                  <a:lnTo>
                    <a:pt x="284" y="28"/>
                  </a:lnTo>
                  <a:lnTo>
                    <a:pt x="280" y="28"/>
                  </a:lnTo>
                  <a:lnTo>
                    <a:pt x="280" y="24"/>
                  </a:lnTo>
                  <a:lnTo>
                    <a:pt x="276" y="24"/>
                  </a:lnTo>
                  <a:lnTo>
                    <a:pt x="272" y="24"/>
                  </a:lnTo>
                  <a:lnTo>
                    <a:pt x="268" y="20"/>
                  </a:lnTo>
                  <a:lnTo>
                    <a:pt x="268" y="24"/>
                  </a:lnTo>
                  <a:lnTo>
                    <a:pt x="268" y="20"/>
                  </a:lnTo>
                  <a:lnTo>
                    <a:pt x="272" y="20"/>
                  </a:lnTo>
                  <a:lnTo>
                    <a:pt x="276" y="24"/>
                  </a:lnTo>
                  <a:lnTo>
                    <a:pt x="276" y="20"/>
                  </a:lnTo>
                  <a:lnTo>
                    <a:pt x="272" y="20"/>
                  </a:lnTo>
                  <a:lnTo>
                    <a:pt x="276" y="20"/>
                  </a:lnTo>
                  <a:lnTo>
                    <a:pt x="280" y="20"/>
                  </a:lnTo>
                  <a:lnTo>
                    <a:pt x="280" y="24"/>
                  </a:lnTo>
                  <a:lnTo>
                    <a:pt x="284" y="24"/>
                  </a:lnTo>
                  <a:lnTo>
                    <a:pt x="286" y="24"/>
                  </a:lnTo>
                  <a:lnTo>
                    <a:pt x="286" y="28"/>
                  </a:lnTo>
                  <a:lnTo>
                    <a:pt x="290" y="28"/>
                  </a:lnTo>
                  <a:lnTo>
                    <a:pt x="290" y="30"/>
                  </a:lnTo>
                  <a:lnTo>
                    <a:pt x="294" y="30"/>
                  </a:lnTo>
                  <a:lnTo>
                    <a:pt x="298" y="30"/>
                  </a:lnTo>
                  <a:lnTo>
                    <a:pt x="298" y="28"/>
                  </a:lnTo>
                  <a:lnTo>
                    <a:pt x="298" y="30"/>
                  </a:lnTo>
                  <a:lnTo>
                    <a:pt x="302" y="30"/>
                  </a:lnTo>
                  <a:lnTo>
                    <a:pt x="302" y="34"/>
                  </a:lnTo>
                  <a:lnTo>
                    <a:pt x="306" y="34"/>
                  </a:lnTo>
                  <a:lnTo>
                    <a:pt x="310" y="34"/>
                  </a:lnTo>
                  <a:lnTo>
                    <a:pt x="314" y="34"/>
                  </a:lnTo>
                  <a:lnTo>
                    <a:pt x="314" y="38"/>
                  </a:lnTo>
                  <a:lnTo>
                    <a:pt x="316" y="38"/>
                  </a:lnTo>
                  <a:lnTo>
                    <a:pt x="316" y="34"/>
                  </a:lnTo>
                  <a:lnTo>
                    <a:pt x="320" y="34"/>
                  </a:lnTo>
                  <a:lnTo>
                    <a:pt x="324" y="34"/>
                  </a:lnTo>
                  <a:lnTo>
                    <a:pt x="320" y="34"/>
                  </a:lnTo>
                  <a:lnTo>
                    <a:pt x="324" y="30"/>
                  </a:lnTo>
                  <a:lnTo>
                    <a:pt x="328" y="30"/>
                  </a:lnTo>
                  <a:lnTo>
                    <a:pt x="324" y="34"/>
                  </a:lnTo>
                  <a:lnTo>
                    <a:pt x="324" y="38"/>
                  </a:lnTo>
                  <a:lnTo>
                    <a:pt x="328" y="34"/>
                  </a:lnTo>
                  <a:lnTo>
                    <a:pt x="328" y="38"/>
                  </a:lnTo>
                  <a:lnTo>
                    <a:pt x="328" y="42"/>
                  </a:lnTo>
                  <a:lnTo>
                    <a:pt x="332" y="42"/>
                  </a:lnTo>
                  <a:lnTo>
                    <a:pt x="332" y="38"/>
                  </a:lnTo>
                  <a:lnTo>
                    <a:pt x="332" y="34"/>
                  </a:lnTo>
                  <a:lnTo>
                    <a:pt x="336" y="30"/>
                  </a:lnTo>
                  <a:lnTo>
                    <a:pt x="336" y="34"/>
                  </a:lnTo>
                  <a:lnTo>
                    <a:pt x="336" y="38"/>
                  </a:lnTo>
                  <a:lnTo>
                    <a:pt x="340" y="38"/>
                  </a:lnTo>
                  <a:lnTo>
                    <a:pt x="340" y="34"/>
                  </a:lnTo>
                  <a:lnTo>
                    <a:pt x="340" y="38"/>
                  </a:lnTo>
                  <a:lnTo>
                    <a:pt x="342" y="38"/>
                  </a:lnTo>
                  <a:lnTo>
                    <a:pt x="340" y="42"/>
                  </a:lnTo>
                  <a:lnTo>
                    <a:pt x="340" y="46"/>
                  </a:lnTo>
                  <a:lnTo>
                    <a:pt x="336" y="46"/>
                  </a:lnTo>
                  <a:lnTo>
                    <a:pt x="336" y="50"/>
                  </a:lnTo>
                  <a:lnTo>
                    <a:pt x="336" y="54"/>
                  </a:lnTo>
                  <a:lnTo>
                    <a:pt x="332" y="54"/>
                  </a:lnTo>
                  <a:lnTo>
                    <a:pt x="328" y="54"/>
                  </a:lnTo>
                  <a:lnTo>
                    <a:pt x="328" y="58"/>
                  </a:lnTo>
                  <a:lnTo>
                    <a:pt x="328" y="60"/>
                  </a:lnTo>
                  <a:lnTo>
                    <a:pt x="328" y="64"/>
                  </a:lnTo>
                  <a:lnTo>
                    <a:pt x="328" y="68"/>
                  </a:lnTo>
                  <a:lnTo>
                    <a:pt x="328" y="72"/>
                  </a:lnTo>
                  <a:lnTo>
                    <a:pt x="324" y="72"/>
                  </a:lnTo>
                  <a:lnTo>
                    <a:pt x="324" y="76"/>
                  </a:lnTo>
                  <a:lnTo>
                    <a:pt x="320" y="76"/>
                  </a:lnTo>
                  <a:lnTo>
                    <a:pt x="320" y="80"/>
                  </a:lnTo>
                  <a:lnTo>
                    <a:pt x="320" y="84"/>
                  </a:lnTo>
                  <a:lnTo>
                    <a:pt x="320" y="86"/>
                  </a:lnTo>
                  <a:lnTo>
                    <a:pt x="324" y="86"/>
                  </a:lnTo>
                  <a:lnTo>
                    <a:pt x="328" y="86"/>
                  </a:lnTo>
                  <a:lnTo>
                    <a:pt x="328" y="90"/>
                  </a:lnTo>
                  <a:lnTo>
                    <a:pt x="332" y="90"/>
                  </a:lnTo>
                  <a:lnTo>
                    <a:pt x="332" y="94"/>
                  </a:lnTo>
                  <a:lnTo>
                    <a:pt x="336" y="98"/>
                  </a:lnTo>
                  <a:lnTo>
                    <a:pt x="340" y="98"/>
                  </a:lnTo>
                  <a:lnTo>
                    <a:pt x="340" y="102"/>
                  </a:lnTo>
                  <a:lnTo>
                    <a:pt x="342" y="102"/>
                  </a:lnTo>
                  <a:lnTo>
                    <a:pt x="346" y="106"/>
                  </a:lnTo>
                  <a:lnTo>
                    <a:pt x="350" y="106"/>
                  </a:lnTo>
                  <a:lnTo>
                    <a:pt x="354" y="106"/>
                  </a:lnTo>
                  <a:lnTo>
                    <a:pt x="354" y="110"/>
                  </a:lnTo>
                  <a:lnTo>
                    <a:pt x="354" y="114"/>
                  </a:lnTo>
                  <a:lnTo>
                    <a:pt x="358" y="114"/>
                  </a:lnTo>
                  <a:lnTo>
                    <a:pt x="358" y="116"/>
                  </a:lnTo>
                  <a:lnTo>
                    <a:pt x="362" y="116"/>
                  </a:lnTo>
                  <a:lnTo>
                    <a:pt x="366" y="116"/>
                  </a:lnTo>
                  <a:lnTo>
                    <a:pt x="370" y="116"/>
                  </a:lnTo>
                  <a:lnTo>
                    <a:pt x="372" y="116"/>
                  </a:lnTo>
                  <a:lnTo>
                    <a:pt x="372" y="120"/>
                  </a:lnTo>
                  <a:lnTo>
                    <a:pt x="372" y="124"/>
                  </a:lnTo>
                  <a:lnTo>
                    <a:pt x="372" y="128"/>
                  </a:lnTo>
                  <a:lnTo>
                    <a:pt x="376" y="128"/>
                  </a:lnTo>
                  <a:lnTo>
                    <a:pt x="380" y="128"/>
                  </a:lnTo>
                  <a:lnTo>
                    <a:pt x="380" y="132"/>
                  </a:lnTo>
                  <a:lnTo>
                    <a:pt x="384" y="132"/>
                  </a:lnTo>
                  <a:lnTo>
                    <a:pt x="388" y="132"/>
                  </a:lnTo>
                  <a:lnTo>
                    <a:pt x="392" y="132"/>
                  </a:lnTo>
                  <a:lnTo>
                    <a:pt x="396" y="132"/>
                  </a:lnTo>
                  <a:lnTo>
                    <a:pt x="396" y="128"/>
                  </a:lnTo>
                  <a:lnTo>
                    <a:pt x="400" y="128"/>
                  </a:lnTo>
                  <a:lnTo>
                    <a:pt x="400" y="124"/>
                  </a:lnTo>
                  <a:lnTo>
                    <a:pt x="400" y="120"/>
                  </a:lnTo>
                  <a:lnTo>
                    <a:pt x="400" y="116"/>
                  </a:lnTo>
                  <a:lnTo>
                    <a:pt x="402" y="116"/>
                  </a:lnTo>
                  <a:lnTo>
                    <a:pt x="402" y="114"/>
                  </a:lnTo>
                  <a:lnTo>
                    <a:pt x="402" y="110"/>
                  </a:lnTo>
                  <a:lnTo>
                    <a:pt x="402" y="106"/>
                  </a:lnTo>
                  <a:lnTo>
                    <a:pt x="406" y="106"/>
                  </a:lnTo>
                  <a:lnTo>
                    <a:pt x="406" y="102"/>
                  </a:lnTo>
                  <a:lnTo>
                    <a:pt x="406" y="98"/>
                  </a:lnTo>
                  <a:lnTo>
                    <a:pt x="406" y="94"/>
                  </a:lnTo>
                  <a:lnTo>
                    <a:pt x="406" y="90"/>
                  </a:lnTo>
                  <a:lnTo>
                    <a:pt x="406" y="86"/>
                  </a:lnTo>
                  <a:lnTo>
                    <a:pt x="410" y="86"/>
                  </a:lnTo>
                  <a:lnTo>
                    <a:pt x="406" y="84"/>
                  </a:lnTo>
                  <a:lnTo>
                    <a:pt x="406" y="76"/>
                  </a:lnTo>
                  <a:lnTo>
                    <a:pt x="406" y="72"/>
                  </a:lnTo>
                  <a:lnTo>
                    <a:pt x="406" y="68"/>
                  </a:lnTo>
                  <a:lnTo>
                    <a:pt x="406" y="64"/>
                  </a:lnTo>
                  <a:lnTo>
                    <a:pt x="406" y="60"/>
                  </a:lnTo>
                  <a:lnTo>
                    <a:pt x="406" y="58"/>
                  </a:lnTo>
                  <a:lnTo>
                    <a:pt x="410" y="58"/>
                  </a:lnTo>
                  <a:lnTo>
                    <a:pt x="410" y="54"/>
                  </a:lnTo>
                  <a:lnTo>
                    <a:pt x="406" y="54"/>
                  </a:lnTo>
                  <a:lnTo>
                    <a:pt x="406" y="50"/>
                  </a:lnTo>
                  <a:lnTo>
                    <a:pt x="410" y="50"/>
                  </a:lnTo>
                  <a:lnTo>
                    <a:pt x="410" y="46"/>
                  </a:lnTo>
                  <a:lnTo>
                    <a:pt x="410" y="50"/>
                  </a:lnTo>
                  <a:lnTo>
                    <a:pt x="414" y="50"/>
                  </a:lnTo>
                  <a:lnTo>
                    <a:pt x="410" y="46"/>
                  </a:lnTo>
                  <a:lnTo>
                    <a:pt x="410" y="42"/>
                  </a:lnTo>
                  <a:lnTo>
                    <a:pt x="406" y="42"/>
                  </a:lnTo>
                  <a:lnTo>
                    <a:pt x="410" y="42"/>
                  </a:lnTo>
                  <a:lnTo>
                    <a:pt x="410" y="38"/>
                  </a:lnTo>
                  <a:lnTo>
                    <a:pt x="410" y="34"/>
                  </a:lnTo>
                  <a:lnTo>
                    <a:pt x="414" y="34"/>
                  </a:lnTo>
                  <a:lnTo>
                    <a:pt x="414" y="30"/>
                  </a:lnTo>
                  <a:lnTo>
                    <a:pt x="414" y="28"/>
                  </a:lnTo>
                  <a:lnTo>
                    <a:pt x="414" y="24"/>
                  </a:lnTo>
                  <a:lnTo>
                    <a:pt x="414" y="20"/>
                  </a:lnTo>
                  <a:lnTo>
                    <a:pt x="414" y="16"/>
                  </a:lnTo>
                  <a:lnTo>
                    <a:pt x="418" y="16"/>
                  </a:lnTo>
                  <a:lnTo>
                    <a:pt x="418" y="12"/>
                  </a:lnTo>
                  <a:lnTo>
                    <a:pt x="422" y="12"/>
                  </a:lnTo>
                  <a:lnTo>
                    <a:pt x="422" y="16"/>
                  </a:lnTo>
                  <a:lnTo>
                    <a:pt x="422" y="12"/>
                  </a:lnTo>
                  <a:lnTo>
                    <a:pt x="426" y="16"/>
                  </a:lnTo>
                  <a:lnTo>
                    <a:pt x="426" y="20"/>
                  </a:lnTo>
                  <a:lnTo>
                    <a:pt x="426" y="24"/>
                  </a:lnTo>
                  <a:lnTo>
                    <a:pt x="426" y="28"/>
                  </a:lnTo>
                  <a:lnTo>
                    <a:pt x="426" y="30"/>
                  </a:lnTo>
                  <a:lnTo>
                    <a:pt x="428" y="30"/>
                  </a:lnTo>
                  <a:lnTo>
                    <a:pt x="428" y="34"/>
                  </a:lnTo>
                  <a:lnTo>
                    <a:pt x="428" y="38"/>
                  </a:lnTo>
                  <a:lnTo>
                    <a:pt x="432" y="38"/>
                  </a:lnTo>
                  <a:lnTo>
                    <a:pt x="432" y="42"/>
                  </a:lnTo>
                  <a:lnTo>
                    <a:pt x="432" y="46"/>
                  </a:lnTo>
                  <a:lnTo>
                    <a:pt x="432" y="50"/>
                  </a:lnTo>
                  <a:lnTo>
                    <a:pt x="436" y="50"/>
                  </a:lnTo>
                  <a:lnTo>
                    <a:pt x="436" y="54"/>
                  </a:lnTo>
                  <a:lnTo>
                    <a:pt x="436" y="58"/>
                  </a:lnTo>
                  <a:lnTo>
                    <a:pt x="436" y="60"/>
                  </a:lnTo>
                  <a:lnTo>
                    <a:pt x="436" y="64"/>
                  </a:lnTo>
                  <a:lnTo>
                    <a:pt x="436" y="68"/>
                  </a:lnTo>
                  <a:lnTo>
                    <a:pt x="436" y="72"/>
                  </a:lnTo>
                  <a:lnTo>
                    <a:pt x="440" y="76"/>
                  </a:lnTo>
                  <a:lnTo>
                    <a:pt x="444" y="76"/>
                  </a:lnTo>
                  <a:lnTo>
                    <a:pt x="448" y="72"/>
                  </a:lnTo>
                  <a:lnTo>
                    <a:pt x="452" y="72"/>
                  </a:lnTo>
                  <a:lnTo>
                    <a:pt x="452" y="76"/>
                  </a:lnTo>
                  <a:lnTo>
                    <a:pt x="452" y="80"/>
                  </a:lnTo>
                  <a:lnTo>
                    <a:pt x="454" y="80"/>
                  </a:lnTo>
                  <a:lnTo>
                    <a:pt x="454" y="84"/>
                  </a:lnTo>
                  <a:lnTo>
                    <a:pt x="458" y="84"/>
                  </a:lnTo>
                  <a:lnTo>
                    <a:pt x="458" y="86"/>
                  </a:lnTo>
                  <a:lnTo>
                    <a:pt x="458" y="90"/>
                  </a:lnTo>
                  <a:lnTo>
                    <a:pt x="458" y="94"/>
                  </a:lnTo>
                  <a:lnTo>
                    <a:pt x="462" y="98"/>
                  </a:lnTo>
                  <a:lnTo>
                    <a:pt x="462" y="102"/>
                  </a:lnTo>
                  <a:lnTo>
                    <a:pt x="462" y="106"/>
                  </a:lnTo>
                  <a:lnTo>
                    <a:pt x="462" y="110"/>
                  </a:lnTo>
                  <a:lnTo>
                    <a:pt x="462" y="114"/>
                  </a:lnTo>
                  <a:lnTo>
                    <a:pt x="466" y="116"/>
                  </a:lnTo>
                  <a:lnTo>
                    <a:pt x="466" y="120"/>
                  </a:lnTo>
                  <a:lnTo>
                    <a:pt x="466" y="116"/>
                  </a:lnTo>
                  <a:lnTo>
                    <a:pt x="470" y="116"/>
                  </a:lnTo>
                  <a:lnTo>
                    <a:pt x="470" y="120"/>
                  </a:lnTo>
                  <a:lnTo>
                    <a:pt x="470" y="124"/>
                  </a:lnTo>
                  <a:lnTo>
                    <a:pt x="470" y="128"/>
                  </a:lnTo>
                  <a:lnTo>
                    <a:pt x="470" y="132"/>
                  </a:lnTo>
                  <a:lnTo>
                    <a:pt x="470" y="136"/>
                  </a:lnTo>
                  <a:lnTo>
                    <a:pt x="470" y="140"/>
                  </a:lnTo>
                  <a:lnTo>
                    <a:pt x="470" y="142"/>
                  </a:lnTo>
                  <a:lnTo>
                    <a:pt x="472" y="146"/>
                  </a:lnTo>
                  <a:lnTo>
                    <a:pt x="472" y="150"/>
                  </a:lnTo>
                  <a:lnTo>
                    <a:pt x="472" y="154"/>
                  </a:lnTo>
                  <a:lnTo>
                    <a:pt x="476" y="154"/>
                  </a:lnTo>
                  <a:lnTo>
                    <a:pt x="476" y="158"/>
                  </a:lnTo>
                  <a:lnTo>
                    <a:pt x="480" y="158"/>
                  </a:lnTo>
                  <a:lnTo>
                    <a:pt x="480" y="162"/>
                  </a:lnTo>
                  <a:lnTo>
                    <a:pt x="484" y="162"/>
                  </a:lnTo>
                  <a:lnTo>
                    <a:pt x="488" y="162"/>
                  </a:lnTo>
                  <a:lnTo>
                    <a:pt x="492" y="162"/>
                  </a:lnTo>
                  <a:lnTo>
                    <a:pt x="488" y="162"/>
                  </a:lnTo>
                  <a:lnTo>
                    <a:pt x="492" y="162"/>
                  </a:lnTo>
                  <a:lnTo>
                    <a:pt x="492" y="166"/>
                  </a:lnTo>
                  <a:lnTo>
                    <a:pt x="492" y="170"/>
                  </a:lnTo>
                  <a:lnTo>
                    <a:pt x="496" y="170"/>
                  </a:lnTo>
                  <a:lnTo>
                    <a:pt x="496" y="172"/>
                  </a:lnTo>
                  <a:lnTo>
                    <a:pt x="498" y="172"/>
                  </a:lnTo>
                  <a:lnTo>
                    <a:pt x="502" y="172"/>
                  </a:lnTo>
                  <a:lnTo>
                    <a:pt x="502" y="176"/>
                  </a:lnTo>
                  <a:lnTo>
                    <a:pt x="502" y="172"/>
                  </a:lnTo>
                  <a:lnTo>
                    <a:pt x="506" y="172"/>
                  </a:lnTo>
                  <a:lnTo>
                    <a:pt x="506" y="176"/>
                  </a:lnTo>
                  <a:lnTo>
                    <a:pt x="510" y="176"/>
                  </a:lnTo>
                  <a:lnTo>
                    <a:pt x="510" y="180"/>
                  </a:lnTo>
                  <a:lnTo>
                    <a:pt x="510" y="184"/>
                  </a:lnTo>
                  <a:lnTo>
                    <a:pt x="510" y="180"/>
                  </a:lnTo>
                  <a:lnTo>
                    <a:pt x="506" y="180"/>
                  </a:lnTo>
                  <a:lnTo>
                    <a:pt x="506" y="184"/>
                  </a:lnTo>
                  <a:lnTo>
                    <a:pt x="510" y="188"/>
                  </a:lnTo>
                  <a:lnTo>
                    <a:pt x="514" y="188"/>
                  </a:lnTo>
                  <a:lnTo>
                    <a:pt x="514" y="192"/>
                  </a:lnTo>
                  <a:lnTo>
                    <a:pt x="514" y="196"/>
                  </a:lnTo>
                  <a:lnTo>
                    <a:pt x="518" y="196"/>
                  </a:lnTo>
                  <a:lnTo>
                    <a:pt x="518" y="200"/>
                  </a:lnTo>
                  <a:lnTo>
                    <a:pt x="518" y="202"/>
                  </a:lnTo>
                  <a:lnTo>
                    <a:pt x="518" y="206"/>
                  </a:lnTo>
                  <a:lnTo>
                    <a:pt x="518" y="210"/>
                  </a:lnTo>
                  <a:lnTo>
                    <a:pt x="522" y="214"/>
                  </a:lnTo>
                  <a:lnTo>
                    <a:pt x="522" y="218"/>
                  </a:lnTo>
                  <a:lnTo>
                    <a:pt x="526" y="214"/>
                  </a:lnTo>
                  <a:lnTo>
                    <a:pt x="526" y="218"/>
                  </a:lnTo>
                  <a:lnTo>
                    <a:pt x="526" y="222"/>
                  </a:lnTo>
                  <a:lnTo>
                    <a:pt x="526" y="218"/>
                  </a:lnTo>
                  <a:lnTo>
                    <a:pt x="526" y="214"/>
                  </a:lnTo>
                  <a:lnTo>
                    <a:pt x="526" y="210"/>
                  </a:lnTo>
                  <a:lnTo>
                    <a:pt x="528" y="210"/>
                  </a:lnTo>
                  <a:lnTo>
                    <a:pt x="528" y="214"/>
                  </a:lnTo>
                  <a:lnTo>
                    <a:pt x="528" y="218"/>
                  </a:lnTo>
                  <a:lnTo>
                    <a:pt x="532" y="218"/>
                  </a:lnTo>
                  <a:lnTo>
                    <a:pt x="532" y="214"/>
                  </a:lnTo>
                  <a:lnTo>
                    <a:pt x="536" y="214"/>
                  </a:lnTo>
                  <a:lnTo>
                    <a:pt x="536" y="218"/>
                  </a:lnTo>
                  <a:lnTo>
                    <a:pt x="536" y="222"/>
                  </a:lnTo>
                  <a:lnTo>
                    <a:pt x="536" y="226"/>
                  </a:lnTo>
                  <a:lnTo>
                    <a:pt x="536" y="228"/>
                  </a:lnTo>
                  <a:lnTo>
                    <a:pt x="536" y="232"/>
                  </a:lnTo>
                  <a:lnTo>
                    <a:pt x="540" y="236"/>
                  </a:lnTo>
                  <a:lnTo>
                    <a:pt x="544" y="240"/>
                  </a:lnTo>
                  <a:lnTo>
                    <a:pt x="548" y="244"/>
                  </a:lnTo>
                  <a:lnTo>
                    <a:pt x="548" y="244"/>
                  </a:lnTo>
                  <a:lnTo>
                    <a:pt x="548" y="244"/>
                  </a:lnTo>
                  <a:close/>
                  <a:moveTo>
                    <a:pt x="168" y="94"/>
                  </a:moveTo>
                  <a:lnTo>
                    <a:pt x="164" y="90"/>
                  </a:lnTo>
                  <a:lnTo>
                    <a:pt x="168" y="90"/>
                  </a:lnTo>
                  <a:lnTo>
                    <a:pt x="168" y="94"/>
                  </a:lnTo>
                  <a:lnTo>
                    <a:pt x="168" y="94"/>
                  </a:lnTo>
                  <a:lnTo>
                    <a:pt x="168" y="94"/>
                  </a:lnTo>
                  <a:close/>
                  <a:moveTo>
                    <a:pt x="570" y="278"/>
                  </a:moveTo>
                  <a:lnTo>
                    <a:pt x="570" y="274"/>
                  </a:lnTo>
                  <a:lnTo>
                    <a:pt x="566" y="274"/>
                  </a:lnTo>
                  <a:lnTo>
                    <a:pt x="570" y="270"/>
                  </a:lnTo>
                  <a:lnTo>
                    <a:pt x="570" y="266"/>
                  </a:lnTo>
                  <a:lnTo>
                    <a:pt x="570" y="262"/>
                  </a:lnTo>
                  <a:lnTo>
                    <a:pt x="574" y="262"/>
                  </a:lnTo>
                  <a:lnTo>
                    <a:pt x="574" y="258"/>
                  </a:lnTo>
                  <a:lnTo>
                    <a:pt x="570" y="258"/>
                  </a:lnTo>
                  <a:lnTo>
                    <a:pt x="574" y="258"/>
                  </a:lnTo>
                  <a:lnTo>
                    <a:pt x="574" y="256"/>
                  </a:lnTo>
                  <a:lnTo>
                    <a:pt x="574" y="258"/>
                  </a:lnTo>
                  <a:lnTo>
                    <a:pt x="574" y="262"/>
                  </a:lnTo>
                  <a:lnTo>
                    <a:pt x="574" y="266"/>
                  </a:lnTo>
                  <a:lnTo>
                    <a:pt x="570" y="270"/>
                  </a:lnTo>
                  <a:lnTo>
                    <a:pt x="570" y="274"/>
                  </a:lnTo>
                  <a:lnTo>
                    <a:pt x="570" y="278"/>
                  </a:lnTo>
                  <a:lnTo>
                    <a:pt x="570" y="278"/>
                  </a:lnTo>
                  <a:lnTo>
                    <a:pt x="570" y="278"/>
                  </a:lnTo>
                  <a:close/>
                  <a:moveTo>
                    <a:pt x="498" y="546"/>
                  </a:moveTo>
                  <a:lnTo>
                    <a:pt x="498" y="542"/>
                  </a:lnTo>
                  <a:lnTo>
                    <a:pt x="496" y="538"/>
                  </a:lnTo>
                  <a:lnTo>
                    <a:pt x="496" y="534"/>
                  </a:lnTo>
                  <a:lnTo>
                    <a:pt x="498" y="534"/>
                  </a:lnTo>
                  <a:lnTo>
                    <a:pt x="498" y="538"/>
                  </a:lnTo>
                  <a:lnTo>
                    <a:pt x="502" y="538"/>
                  </a:lnTo>
                  <a:lnTo>
                    <a:pt x="502" y="542"/>
                  </a:lnTo>
                  <a:lnTo>
                    <a:pt x="502" y="546"/>
                  </a:lnTo>
                  <a:lnTo>
                    <a:pt x="498" y="546"/>
                  </a:lnTo>
                  <a:lnTo>
                    <a:pt x="498" y="546"/>
                  </a:lnTo>
                  <a:lnTo>
                    <a:pt x="498" y="546"/>
                  </a:lnTo>
                  <a:close/>
                  <a:moveTo>
                    <a:pt x="498" y="594"/>
                  </a:moveTo>
                  <a:lnTo>
                    <a:pt x="498" y="590"/>
                  </a:lnTo>
                  <a:lnTo>
                    <a:pt x="498" y="594"/>
                  </a:lnTo>
                  <a:lnTo>
                    <a:pt x="498" y="594"/>
                  </a:lnTo>
                  <a:lnTo>
                    <a:pt x="498" y="594"/>
                  </a:lnTo>
                  <a:close/>
                  <a:moveTo>
                    <a:pt x="376" y="124"/>
                  </a:moveTo>
                  <a:lnTo>
                    <a:pt x="376" y="120"/>
                  </a:lnTo>
                  <a:lnTo>
                    <a:pt x="380" y="120"/>
                  </a:lnTo>
                  <a:lnTo>
                    <a:pt x="376" y="120"/>
                  </a:lnTo>
                  <a:lnTo>
                    <a:pt x="376" y="124"/>
                  </a:lnTo>
                  <a:lnTo>
                    <a:pt x="376" y="124"/>
                  </a:lnTo>
                  <a:lnTo>
                    <a:pt x="376" y="124"/>
                  </a:lnTo>
                  <a:close/>
                  <a:moveTo>
                    <a:pt x="472" y="146"/>
                  </a:moveTo>
                  <a:lnTo>
                    <a:pt x="472" y="142"/>
                  </a:lnTo>
                  <a:lnTo>
                    <a:pt x="470" y="142"/>
                  </a:lnTo>
                  <a:lnTo>
                    <a:pt x="472" y="142"/>
                  </a:lnTo>
                  <a:lnTo>
                    <a:pt x="472" y="146"/>
                  </a:lnTo>
                  <a:lnTo>
                    <a:pt x="472" y="146"/>
                  </a:lnTo>
                  <a:lnTo>
                    <a:pt x="472" y="146"/>
                  </a:lnTo>
                  <a:close/>
                  <a:moveTo>
                    <a:pt x="38" y="188"/>
                  </a:moveTo>
                  <a:lnTo>
                    <a:pt x="38" y="184"/>
                  </a:lnTo>
                  <a:lnTo>
                    <a:pt x="38" y="188"/>
                  </a:lnTo>
                  <a:lnTo>
                    <a:pt x="38" y="188"/>
                  </a:lnTo>
                  <a:lnTo>
                    <a:pt x="38" y="188"/>
                  </a:lnTo>
                  <a:close/>
                  <a:moveTo>
                    <a:pt x="652" y="840"/>
                  </a:moveTo>
                  <a:lnTo>
                    <a:pt x="652" y="836"/>
                  </a:lnTo>
                  <a:lnTo>
                    <a:pt x="652" y="840"/>
                  </a:lnTo>
                  <a:lnTo>
                    <a:pt x="652" y="840"/>
                  </a:lnTo>
                  <a:lnTo>
                    <a:pt x="652" y="840"/>
                  </a:lnTo>
                  <a:close/>
                  <a:moveTo>
                    <a:pt x="418" y="4"/>
                  </a:moveTo>
                  <a:lnTo>
                    <a:pt x="418" y="0"/>
                  </a:lnTo>
                  <a:lnTo>
                    <a:pt x="418" y="4"/>
                  </a:lnTo>
                  <a:lnTo>
                    <a:pt x="418" y="4"/>
                  </a:lnTo>
                  <a:lnTo>
                    <a:pt x="418" y="4"/>
                  </a:lnTo>
                  <a:close/>
                  <a:moveTo>
                    <a:pt x="418" y="12"/>
                  </a:moveTo>
                  <a:lnTo>
                    <a:pt x="414" y="12"/>
                  </a:lnTo>
                  <a:lnTo>
                    <a:pt x="414" y="8"/>
                  </a:lnTo>
                  <a:lnTo>
                    <a:pt x="418" y="8"/>
                  </a:lnTo>
                  <a:lnTo>
                    <a:pt x="418" y="12"/>
                  </a:lnTo>
                  <a:lnTo>
                    <a:pt x="418" y="12"/>
                  </a:lnTo>
                  <a:lnTo>
                    <a:pt x="418" y="12"/>
                  </a:lnTo>
                  <a:close/>
                  <a:moveTo>
                    <a:pt x="336" y="24"/>
                  </a:moveTo>
                  <a:lnTo>
                    <a:pt x="340" y="20"/>
                  </a:lnTo>
                  <a:lnTo>
                    <a:pt x="340" y="16"/>
                  </a:lnTo>
                  <a:lnTo>
                    <a:pt x="340" y="20"/>
                  </a:lnTo>
                  <a:lnTo>
                    <a:pt x="336" y="24"/>
                  </a:lnTo>
                  <a:lnTo>
                    <a:pt x="336" y="24"/>
                  </a:lnTo>
                  <a:lnTo>
                    <a:pt x="336" y="24"/>
                  </a:lnTo>
                  <a:close/>
                  <a:moveTo>
                    <a:pt x="280" y="24"/>
                  </a:moveTo>
                  <a:lnTo>
                    <a:pt x="280" y="20"/>
                  </a:lnTo>
                  <a:lnTo>
                    <a:pt x="280" y="16"/>
                  </a:lnTo>
                  <a:lnTo>
                    <a:pt x="280" y="20"/>
                  </a:lnTo>
                  <a:lnTo>
                    <a:pt x="280" y="24"/>
                  </a:lnTo>
                  <a:lnTo>
                    <a:pt x="280" y="24"/>
                  </a:lnTo>
                  <a:lnTo>
                    <a:pt x="280" y="24"/>
                  </a:lnTo>
                  <a:close/>
                  <a:moveTo>
                    <a:pt x="258" y="30"/>
                  </a:moveTo>
                  <a:lnTo>
                    <a:pt x="254" y="30"/>
                  </a:lnTo>
                  <a:lnTo>
                    <a:pt x="250" y="28"/>
                  </a:lnTo>
                  <a:lnTo>
                    <a:pt x="250" y="24"/>
                  </a:lnTo>
                  <a:lnTo>
                    <a:pt x="250" y="20"/>
                  </a:lnTo>
                  <a:lnTo>
                    <a:pt x="254" y="24"/>
                  </a:lnTo>
                  <a:lnTo>
                    <a:pt x="258" y="24"/>
                  </a:lnTo>
                  <a:lnTo>
                    <a:pt x="258" y="20"/>
                  </a:lnTo>
                  <a:lnTo>
                    <a:pt x="258" y="24"/>
                  </a:lnTo>
                  <a:lnTo>
                    <a:pt x="258" y="20"/>
                  </a:lnTo>
                  <a:lnTo>
                    <a:pt x="260" y="20"/>
                  </a:lnTo>
                  <a:lnTo>
                    <a:pt x="260" y="24"/>
                  </a:lnTo>
                  <a:lnTo>
                    <a:pt x="260" y="20"/>
                  </a:lnTo>
                  <a:lnTo>
                    <a:pt x="264" y="20"/>
                  </a:lnTo>
                  <a:lnTo>
                    <a:pt x="264" y="24"/>
                  </a:lnTo>
                  <a:lnTo>
                    <a:pt x="264" y="28"/>
                  </a:lnTo>
                  <a:lnTo>
                    <a:pt x="260" y="28"/>
                  </a:lnTo>
                  <a:lnTo>
                    <a:pt x="260" y="30"/>
                  </a:lnTo>
                  <a:lnTo>
                    <a:pt x="258" y="30"/>
                  </a:lnTo>
                  <a:lnTo>
                    <a:pt x="258" y="30"/>
                  </a:lnTo>
                  <a:lnTo>
                    <a:pt x="258" y="30"/>
                  </a:lnTo>
                  <a:close/>
                  <a:moveTo>
                    <a:pt x="250" y="30"/>
                  </a:moveTo>
                  <a:lnTo>
                    <a:pt x="246" y="30"/>
                  </a:lnTo>
                  <a:lnTo>
                    <a:pt x="242" y="30"/>
                  </a:lnTo>
                  <a:lnTo>
                    <a:pt x="246" y="28"/>
                  </a:lnTo>
                  <a:lnTo>
                    <a:pt x="246" y="24"/>
                  </a:lnTo>
                  <a:lnTo>
                    <a:pt x="250" y="24"/>
                  </a:lnTo>
                  <a:lnTo>
                    <a:pt x="250" y="28"/>
                  </a:lnTo>
                  <a:lnTo>
                    <a:pt x="254" y="28"/>
                  </a:lnTo>
                  <a:lnTo>
                    <a:pt x="254" y="30"/>
                  </a:lnTo>
                  <a:lnTo>
                    <a:pt x="250" y="30"/>
                  </a:lnTo>
                  <a:lnTo>
                    <a:pt x="250" y="30"/>
                  </a:lnTo>
                  <a:lnTo>
                    <a:pt x="250" y="30"/>
                  </a:lnTo>
                  <a:close/>
                  <a:moveTo>
                    <a:pt x="332" y="28"/>
                  </a:moveTo>
                  <a:lnTo>
                    <a:pt x="336" y="24"/>
                  </a:lnTo>
                  <a:lnTo>
                    <a:pt x="336" y="28"/>
                  </a:lnTo>
                  <a:lnTo>
                    <a:pt x="332" y="28"/>
                  </a:lnTo>
                  <a:lnTo>
                    <a:pt x="332" y="28"/>
                  </a:lnTo>
                  <a:lnTo>
                    <a:pt x="332" y="28"/>
                  </a:lnTo>
                  <a:close/>
                  <a:moveTo>
                    <a:pt x="342" y="72"/>
                  </a:moveTo>
                  <a:lnTo>
                    <a:pt x="340" y="72"/>
                  </a:lnTo>
                  <a:lnTo>
                    <a:pt x="336" y="72"/>
                  </a:lnTo>
                  <a:lnTo>
                    <a:pt x="336" y="68"/>
                  </a:lnTo>
                  <a:lnTo>
                    <a:pt x="336" y="64"/>
                  </a:lnTo>
                  <a:lnTo>
                    <a:pt x="340" y="60"/>
                  </a:lnTo>
                  <a:lnTo>
                    <a:pt x="340" y="64"/>
                  </a:lnTo>
                  <a:lnTo>
                    <a:pt x="342" y="64"/>
                  </a:lnTo>
                  <a:lnTo>
                    <a:pt x="340" y="64"/>
                  </a:lnTo>
                  <a:lnTo>
                    <a:pt x="340" y="68"/>
                  </a:lnTo>
                  <a:lnTo>
                    <a:pt x="340" y="72"/>
                  </a:lnTo>
                  <a:lnTo>
                    <a:pt x="342" y="72"/>
                  </a:lnTo>
                  <a:lnTo>
                    <a:pt x="342" y="72"/>
                  </a:lnTo>
                  <a:lnTo>
                    <a:pt x="342" y="72"/>
                  </a:lnTo>
                  <a:close/>
                  <a:moveTo>
                    <a:pt x="332" y="64"/>
                  </a:moveTo>
                  <a:lnTo>
                    <a:pt x="332" y="60"/>
                  </a:lnTo>
                  <a:lnTo>
                    <a:pt x="332" y="64"/>
                  </a:lnTo>
                  <a:lnTo>
                    <a:pt x="332" y="64"/>
                  </a:lnTo>
                  <a:lnTo>
                    <a:pt x="332" y="64"/>
                  </a:lnTo>
                  <a:close/>
                  <a:moveTo>
                    <a:pt x="174" y="80"/>
                  </a:moveTo>
                  <a:lnTo>
                    <a:pt x="174" y="76"/>
                  </a:lnTo>
                  <a:lnTo>
                    <a:pt x="174" y="80"/>
                  </a:lnTo>
                  <a:lnTo>
                    <a:pt x="174" y="80"/>
                  </a:lnTo>
                  <a:lnTo>
                    <a:pt x="174" y="80"/>
                  </a:lnTo>
                  <a:close/>
                  <a:moveTo>
                    <a:pt x="336" y="98"/>
                  </a:moveTo>
                  <a:lnTo>
                    <a:pt x="336" y="94"/>
                  </a:lnTo>
                  <a:lnTo>
                    <a:pt x="336" y="98"/>
                  </a:lnTo>
                  <a:lnTo>
                    <a:pt x="336" y="98"/>
                  </a:lnTo>
                  <a:lnTo>
                    <a:pt x="336" y="98"/>
                  </a:lnTo>
                  <a:close/>
                  <a:moveTo>
                    <a:pt x="342" y="98"/>
                  </a:moveTo>
                  <a:lnTo>
                    <a:pt x="342" y="94"/>
                  </a:lnTo>
                  <a:lnTo>
                    <a:pt x="342" y="98"/>
                  </a:lnTo>
                  <a:lnTo>
                    <a:pt x="342" y="98"/>
                  </a:lnTo>
                  <a:lnTo>
                    <a:pt x="342" y="98"/>
                  </a:lnTo>
                  <a:close/>
                  <a:moveTo>
                    <a:pt x="372" y="116"/>
                  </a:moveTo>
                  <a:lnTo>
                    <a:pt x="372" y="114"/>
                  </a:lnTo>
                  <a:lnTo>
                    <a:pt x="376" y="114"/>
                  </a:lnTo>
                  <a:lnTo>
                    <a:pt x="376" y="110"/>
                  </a:lnTo>
                  <a:lnTo>
                    <a:pt x="380" y="110"/>
                  </a:lnTo>
                  <a:lnTo>
                    <a:pt x="380" y="114"/>
                  </a:lnTo>
                  <a:lnTo>
                    <a:pt x="376" y="114"/>
                  </a:lnTo>
                  <a:lnTo>
                    <a:pt x="376" y="116"/>
                  </a:lnTo>
                  <a:lnTo>
                    <a:pt x="372" y="116"/>
                  </a:lnTo>
                  <a:lnTo>
                    <a:pt x="372" y="116"/>
                  </a:lnTo>
                  <a:lnTo>
                    <a:pt x="372" y="116"/>
                  </a:lnTo>
                  <a:close/>
                  <a:moveTo>
                    <a:pt x="544" y="240"/>
                  </a:moveTo>
                  <a:lnTo>
                    <a:pt x="544" y="236"/>
                  </a:lnTo>
                  <a:lnTo>
                    <a:pt x="540" y="236"/>
                  </a:lnTo>
                  <a:lnTo>
                    <a:pt x="540" y="232"/>
                  </a:lnTo>
                  <a:lnTo>
                    <a:pt x="544" y="236"/>
                  </a:lnTo>
                  <a:lnTo>
                    <a:pt x="544" y="240"/>
                  </a:lnTo>
                  <a:lnTo>
                    <a:pt x="544" y="240"/>
                  </a:lnTo>
                  <a:lnTo>
                    <a:pt x="544" y="240"/>
                  </a:lnTo>
                  <a:close/>
                  <a:moveTo>
                    <a:pt x="8" y="282"/>
                  </a:moveTo>
                  <a:lnTo>
                    <a:pt x="4" y="282"/>
                  </a:lnTo>
                  <a:lnTo>
                    <a:pt x="4" y="278"/>
                  </a:lnTo>
                  <a:lnTo>
                    <a:pt x="0" y="274"/>
                  </a:lnTo>
                  <a:lnTo>
                    <a:pt x="0" y="270"/>
                  </a:lnTo>
                  <a:lnTo>
                    <a:pt x="4" y="270"/>
                  </a:lnTo>
                  <a:lnTo>
                    <a:pt x="4" y="274"/>
                  </a:lnTo>
                  <a:lnTo>
                    <a:pt x="4" y="278"/>
                  </a:lnTo>
                  <a:lnTo>
                    <a:pt x="4" y="282"/>
                  </a:lnTo>
                  <a:lnTo>
                    <a:pt x="8" y="282"/>
                  </a:lnTo>
                  <a:lnTo>
                    <a:pt x="8" y="282"/>
                  </a:lnTo>
                  <a:lnTo>
                    <a:pt x="8" y="282"/>
                  </a:lnTo>
                  <a:close/>
                  <a:moveTo>
                    <a:pt x="574" y="302"/>
                  </a:moveTo>
                  <a:lnTo>
                    <a:pt x="574" y="300"/>
                  </a:lnTo>
                  <a:lnTo>
                    <a:pt x="574" y="302"/>
                  </a:lnTo>
                  <a:lnTo>
                    <a:pt x="574" y="302"/>
                  </a:lnTo>
                  <a:lnTo>
                    <a:pt x="574" y="302"/>
                  </a:lnTo>
                  <a:close/>
                  <a:moveTo>
                    <a:pt x="574" y="310"/>
                  </a:moveTo>
                  <a:lnTo>
                    <a:pt x="574" y="306"/>
                  </a:lnTo>
                  <a:lnTo>
                    <a:pt x="574" y="302"/>
                  </a:lnTo>
                  <a:lnTo>
                    <a:pt x="578" y="306"/>
                  </a:lnTo>
                  <a:lnTo>
                    <a:pt x="574" y="306"/>
                  </a:lnTo>
                  <a:lnTo>
                    <a:pt x="574" y="310"/>
                  </a:lnTo>
                  <a:lnTo>
                    <a:pt x="574" y="310"/>
                  </a:lnTo>
                  <a:lnTo>
                    <a:pt x="574" y="310"/>
                  </a:lnTo>
                  <a:close/>
                  <a:moveTo>
                    <a:pt x="354" y="460"/>
                  </a:moveTo>
                  <a:lnTo>
                    <a:pt x="358" y="460"/>
                  </a:lnTo>
                  <a:lnTo>
                    <a:pt x="358" y="464"/>
                  </a:lnTo>
                  <a:lnTo>
                    <a:pt x="354" y="460"/>
                  </a:lnTo>
                  <a:lnTo>
                    <a:pt x="350" y="464"/>
                  </a:lnTo>
                  <a:lnTo>
                    <a:pt x="346" y="464"/>
                  </a:lnTo>
                  <a:lnTo>
                    <a:pt x="342" y="464"/>
                  </a:lnTo>
                  <a:lnTo>
                    <a:pt x="340" y="464"/>
                  </a:lnTo>
                  <a:lnTo>
                    <a:pt x="336" y="464"/>
                  </a:lnTo>
                  <a:lnTo>
                    <a:pt x="336" y="460"/>
                  </a:lnTo>
                  <a:lnTo>
                    <a:pt x="342" y="456"/>
                  </a:lnTo>
                  <a:lnTo>
                    <a:pt x="346" y="456"/>
                  </a:lnTo>
                  <a:lnTo>
                    <a:pt x="350" y="456"/>
                  </a:lnTo>
                  <a:lnTo>
                    <a:pt x="350" y="460"/>
                  </a:lnTo>
                  <a:lnTo>
                    <a:pt x="354" y="460"/>
                  </a:lnTo>
                  <a:lnTo>
                    <a:pt x="354" y="460"/>
                  </a:lnTo>
                  <a:lnTo>
                    <a:pt x="354" y="460"/>
                  </a:lnTo>
                  <a:close/>
                  <a:moveTo>
                    <a:pt x="462" y="508"/>
                  </a:moveTo>
                  <a:lnTo>
                    <a:pt x="458" y="508"/>
                  </a:lnTo>
                  <a:lnTo>
                    <a:pt x="462" y="508"/>
                  </a:lnTo>
                  <a:lnTo>
                    <a:pt x="462" y="508"/>
                  </a:lnTo>
                  <a:lnTo>
                    <a:pt x="462" y="508"/>
                  </a:lnTo>
                  <a:close/>
                  <a:moveTo>
                    <a:pt x="462" y="512"/>
                  </a:moveTo>
                  <a:lnTo>
                    <a:pt x="458" y="512"/>
                  </a:lnTo>
                  <a:lnTo>
                    <a:pt x="462" y="512"/>
                  </a:lnTo>
                  <a:lnTo>
                    <a:pt x="462" y="512"/>
                  </a:lnTo>
                  <a:lnTo>
                    <a:pt x="462" y="512"/>
                  </a:lnTo>
                  <a:close/>
                  <a:moveTo>
                    <a:pt x="440" y="542"/>
                  </a:moveTo>
                  <a:lnTo>
                    <a:pt x="440" y="538"/>
                  </a:lnTo>
                  <a:lnTo>
                    <a:pt x="440" y="534"/>
                  </a:lnTo>
                  <a:lnTo>
                    <a:pt x="440" y="530"/>
                  </a:lnTo>
                  <a:lnTo>
                    <a:pt x="444" y="534"/>
                  </a:lnTo>
                  <a:lnTo>
                    <a:pt x="444" y="538"/>
                  </a:lnTo>
                  <a:lnTo>
                    <a:pt x="444" y="542"/>
                  </a:lnTo>
                  <a:lnTo>
                    <a:pt x="440" y="542"/>
                  </a:lnTo>
                  <a:lnTo>
                    <a:pt x="440" y="542"/>
                  </a:lnTo>
                  <a:lnTo>
                    <a:pt x="440" y="542"/>
                  </a:lnTo>
                  <a:close/>
                  <a:moveTo>
                    <a:pt x="502" y="550"/>
                  </a:moveTo>
                  <a:lnTo>
                    <a:pt x="498" y="550"/>
                  </a:lnTo>
                  <a:lnTo>
                    <a:pt x="498" y="546"/>
                  </a:lnTo>
                  <a:lnTo>
                    <a:pt x="502" y="546"/>
                  </a:lnTo>
                  <a:lnTo>
                    <a:pt x="502" y="550"/>
                  </a:lnTo>
                  <a:lnTo>
                    <a:pt x="502" y="550"/>
                  </a:lnTo>
                  <a:lnTo>
                    <a:pt x="502" y="550"/>
                  </a:lnTo>
                  <a:close/>
                  <a:moveTo>
                    <a:pt x="484" y="612"/>
                  </a:moveTo>
                  <a:lnTo>
                    <a:pt x="480" y="612"/>
                  </a:lnTo>
                  <a:lnTo>
                    <a:pt x="480" y="610"/>
                  </a:lnTo>
                  <a:lnTo>
                    <a:pt x="476" y="610"/>
                  </a:lnTo>
                  <a:lnTo>
                    <a:pt x="472" y="610"/>
                  </a:lnTo>
                  <a:lnTo>
                    <a:pt x="470" y="610"/>
                  </a:lnTo>
                  <a:lnTo>
                    <a:pt x="470" y="606"/>
                  </a:lnTo>
                  <a:lnTo>
                    <a:pt x="472" y="606"/>
                  </a:lnTo>
                  <a:lnTo>
                    <a:pt x="470" y="606"/>
                  </a:lnTo>
                  <a:lnTo>
                    <a:pt x="466" y="606"/>
                  </a:lnTo>
                  <a:lnTo>
                    <a:pt x="466" y="602"/>
                  </a:lnTo>
                  <a:lnTo>
                    <a:pt x="466" y="598"/>
                  </a:lnTo>
                  <a:lnTo>
                    <a:pt x="462" y="598"/>
                  </a:lnTo>
                  <a:lnTo>
                    <a:pt x="462" y="594"/>
                  </a:lnTo>
                  <a:lnTo>
                    <a:pt x="462" y="590"/>
                  </a:lnTo>
                  <a:lnTo>
                    <a:pt x="458" y="590"/>
                  </a:lnTo>
                  <a:lnTo>
                    <a:pt x="458" y="586"/>
                  </a:lnTo>
                  <a:lnTo>
                    <a:pt x="458" y="584"/>
                  </a:lnTo>
                  <a:lnTo>
                    <a:pt x="458" y="586"/>
                  </a:lnTo>
                  <a:lnTo>
                    <a:pt x="462" y="586"/>
                  </a:lnTo>
                  <a:lnTo>
                    <a:pt x="462" y="590"/>
                  </a:lnTo>
                  <a:lnTo>
                    <a:pt x="462" y="586"/>
                  </a:lnTo>
                  <a:lnTo>
                    <a:pt x="458" y="584"/>
                  </a:lnTo>
                  <a:lnTo>
                    <a:pt x="458" y="580"/>
                  </a:lnTo>
                  <a:lnTo>
                    <a:pt x="454" y="576"/>
                  </a:lnTo>
                  <a:lnTo>
                    <a:pt x="454" y="572"/>
                  </a:lnTo>
                  <a:lnTo>
                    <a:pt x="452" y="568"/>
                  </a:lnTo>
                  <a:lnTo>
                    <a:pt x="452" y="564"/>
                  </a:lnTo>
                  <a:lnTo>
                    <a:pt x="452" y="560"/>
                  </a:lnTo>
                  <a:lnTo>
                    <a:pt x="452" y="556"/>
                  </a:lnTo>
                  <a:lnTo>
                    <a:pt x="452" y="554"/>
                  </a:lnTo>
                  <a:lnTo>
                    <a:pt x="454" y="554"/>
                  </a:lnTo>
                  <a:lnTo>
                    <a:pt x="454" y="556"/>
                  </a:lnTo>
                  <a:lnTo>
                    <a:pt x="458" y="556"/>
                  </a:lnTo>
                  <a:lnTo>
                    <a:pt x="462" y="556"/>
                  </a:lnTo>
                  <a:lnTo>
                    <a:pt x="466" y="560"/>
                  </a:lnTo>
                  <a:lnTo>
                    <a:pt x="470" y="560"/>
                  </a:lnTo>
                  <a:lnTo>
                    <a:pt x="472" y="564"/>
                  </a:lnTo>
                  <a:lnTo>
                    <a:pt x="476" y="564"/>
                  </a:lnTo>
                  <a:lnTo>
                    <a:pt x="480" y="560"/>
                  </a:lnTo>
                  <a:lnTo>
                    <a:pt x="480" y="564"/>
                  </a:lnTo>
                  <a:lnTo>
                    <a:pt x="484" y="564"/>
                  </a:lnTo>
                  <a:lnTo>
                    <a:pt x="484" y="560"/>
                  </a:lnTo>
                  <a:lnTo>
                    <a:pt x="480" y="560"/>
                  </a:lnTo>
                  <a:lnTo>
                    <a:pt x="484" y="560"/>
                  </a:lnTo>
                  <a:lnTo>
                    <a:pt x="488" y="560"/>
                  </a:lnTo>
                  <a:lnTo>
                    <a:pt x="492" y="560"/>
                  </a:lnTo>
                  <a:lnTo>
                    <a:pt x="492" y="556"/>
                  </a:lnTo>
                  <a:lnTo>
                    <a:pt x="496" y="556"/>
                  </a:lnTo>
                  <a:lnTo>
                    <a:pt x="498" y="554"/>
                  </a:lnTo>
                  <a:lnTo>
                    <a:pt x="498" y="556"/>
                  </a:lnTo>
                  <a:lnTo>
                    <a:pt x="502" y="556"/>
                  </a:lnTo>
                  <a:lnTo>
                    <a:pt x="502" y="560"/>
                  </a:lnTo>
                  <a:lnTo>
                    <a:pt x="502" y="564"/>
                  </a:lnTo>
                  <a:lnTo>
                    <a:pt x="502" y="568"/>
                  </a:lnTo>
                  <a:lnTo>
                    <a:pt x="502" y="572"/>
                  </a:lnTo>
                  <a:lnTo>
                    <a:pt x="502" y="576"/>
                  </a:lnTo>
                  <a:lnTo>
                    <a:pt x="502" y="580"/>
                  </a:lnTo>
                  <a:lnTo>
                    <a:pt x="502" y="584"/>
                  </a:lnTo>
                  <a:lnTo>
                    <a:pt x="502" y="580"/>
                  </a:lnTo>
                  <a:lnTo>
                    <a:pt x="498" y="580"/>
                  </a:lnTo>
                  <a:lnTo>
                    <a:pt x="498" y="584"/>
                  </a:lnTo>
                  <a:lnTo>
                    <a:pt x="498" y="590"/>
                  </a:lnTo>
                  <a:lnTo>
                    <a:pt x="496" y="590"/>
                  </a:lnTo>
                  <a:lnTo>
                    <a:pt x="496" y="594"/>
                  </a:lnTo>
                  <a:lnTo>
                    <a:pt x="496" y="598"/>
                  </a:lnTo>
                  <a:lnTo>
                    <a:pt x="496" y="594"/>
                  </a:lnTo>
                  <a:lnTo>
                    <a:pt x="498" y="598"/>
                  </a:lnTo>
                  <a:lnTo>
                    <a:pt x="496" y="602"/>
                  </a:lnTo>
                  <a:lnTo>
                    <a:pt x="498" y="602"/>
                  </a:lnTo>
                  <a:lnTo>
                    <a:pt x="496" y="602"/>
                  </a:lnTo>
                  <a:lnTo>
                    <a:pt x="496" y="606"/>
                  </a:lnTo>
                  <a:lnTo>
                    <a:pt x="492" y="602"/>
                  </a:lnTo>
                  <a:lnTo>
                    <a:pt x="492" y="598"/>
                  </a:lnTo>
                  <a:lnTo>
                    <a:pt x="496" y="598"/>
                  </a:lnTo>
                  <a:lnTo>
                    <a:pt x="496" y="602"/>
                  </a:lnTo>
                  <a:lnTo>
                    <a:pt x="496" y="598"/>
                  </a:lnTo>
                  <a:lnTo>
                    <a:pt x="492" y="594"/>
                  </a:lnTo>
                  <a:lnTo>
                    <a:pt x="492" y="598"/>
                  </a:lnTo>
                  <a:lnTo>
                    <a:pt x="488" y="598"/>
                  </a:lnTo>
                  <a:lnTo>
                    <a:pt x="488" y="594"/>
                  </a:lnTo>
                  <a:lnTo>
                    <a:pt x="488" y="598"/>
                  </a:lnTo>
                  <a:lnTo>
                    <a:pt x="488" y="602"/>
                  </a:lnTo>
                  <a:lnTo>
                    <a:pt x="488" y="606"/>
                  </a:lnTo>
                  <a:lnTo>
                    <a:pt x="484" y="606"/>
                  </a:lnTo>
                  <a:lnTo>
                    <a:pt x="484" y="602"/>
                  </a:lnTo>
                  <a:lnTo>
                    <a:pt x="484" y="606"/>
                  </a:lnTo>
                  <a:lnTo>
                    <a:pt x="484" y="610"/>
                  </a:lnTo>
                  <a:lnTo>
                    <a:pt x="484" y="612"/>
                  </a:lnTo>
                  <a:lnTo>
                    <a:pt x="484" y="612"/>
                  </a:lnTo>
                  <a:lnTo>
                    <a:pt x="484" y="612"/>
                  </a:lnTo>
                  <a:close/>
                  <a:moveTo>
                    <a:pt x="488" y="606"/>
                  </a:moveTo>
                  <a:lnTo>
                    <a:pt x="488" y="602"/>
                  </a:lnTo>
                  <a:lnTo>
                    <a:pt x="488" y="606"/>
                  </a:lnTo>
                  <a:lnTo>
                    <a:pt x="488" y="606"/>
                  </a:lnTo>
                  <a:lnTo>
                    <a:pt x="488" y="606"/>
                  </a:lnTo>
                  <a:close/>
                  <a:moveTo>
                    <a:pt x="488" y="610"/>
                  </a:moveTo>
                  <a:lnTo>
                    <a:pt x="484" y="610"/>
                  </a:lnTo>
                  <a:lnTo>
                    <a:pt x="488" y="606"/>
                  </a:lnTo>
                  <a:lnTo>
                    <a:pt x="488" y="610"/>
                  </a:lnTo>
                  <a:lnTo>
                    <a:pt x="488" y="610"/>
                  </a:lnTo>
                  <a:lnTo>
                    <a:pt x="488" y="61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12" name="Freeform 191">
              <a:extLst>
                <a:ext uri="{FF2B5EF4-FFF2-40B4-BE49-F238E27FC236}">
                  <a16:creationId xmlns:a16="http://schemas.microsoft.com/office/drawing/2014/main" id="{BF73B86B-AD7F-B2C0-EC9B-4F3C3AB6901F}"/>
                </a:ext>
              </a:extLst>
            </p:cNvPr>
            <p:cNvSpPr>
              <a:spLocks noEditPoints="1"/>
            </p:cNvSpPr>
            <p:nvPr/>
          </p:nvSpPr>
          <p:spPr bwMode="auto">
            <a:xfrm>
              <a:off x="1939925" y="5035618"/>
              <a:ext cx="965200" cy="1171575"/>
            </a:xfrm>
            <a:custGeom>
              <a:avLst/>
              <a:gdLst>
                <a:gd name="T0" fmla="*/ 514 w 608"/>
                <a:gd name="T1" fmla="*/ 444 h 738"/>
                <a:gd name="T2" fmla="*/ 504 w 608"/>
                <a:gd name="T3" fmla="*/ 366 h 738"/>
                <a:gd name="T4" fmla="*/ 532 w 608"/>
                <a:gd name="T5" fmla="*/ 280 h 738"/>
                <a:gd name="T6" fmla="*/ 544 w 608"/>
                <a:gd name="T7" fmla="*/ 180 h 738"/>
                <a:gd name="T8" fmla="*/ 552 w 608"/>
                <a:gd name="T9" fmla="*/ 94 h 738"/>
                <a:gd name="T10" fmla="*/ 570 w 608"/>
                <a:gd name="T11" fmla="*/ 16 h 738"/>
                <a:gd name="T12" fmla="*/ 600 w 608"/>
                <a:gd name="T13" fmla="*/ 98 h 738"/>
                <a:gd name="T14" fmla="*/ 566 w 608"/>
                <a:gd name="T15" fmla="*/ 190 h 738"/>
                <a:gd name="T16" fmla="*/ 556 w 608"/>
                <a:gd name="T17" fmla="*/ 284 h 738"/>
                <a:gd name="T18" fmla="*/ 540 w 608"/>
                <a:gd name="T19" fmla="*/ 374 h 738"/>
                <a:gd name="T20" fmla="*/ 526 w 608"/>
                <a:gd name="T21" fmla="*/ 460 h 738"/>
                <a:gd name="T22" fmla="*/ 536 w 608"/>
                <a:gd name="T23" fmla="*/ 516 h 738"/>
                <a:gd name="T24" fmla="*/ 514 w 608"/>
                <a:gd name="T25" fmla="*/ 596 h 738"/>
                <a:gd name="T26" fmla="*/ 560 w 608"/>
                <a:gd name="T27" fmla="*/ 656 h 738"/>
                <a:gd name="T28" fmla="*/ 526 w 608"/>
                <a:gd name="T29" fmla="*/ 686 h 738"/>
                <a:gd name="T30" fmla="*/ 518 w 608"/>
                <a:gd name="T31" fmla="*/ 682 h 738"/>
                <a:gd name="T32" fmla="*/ 510 w 608"/>
                <a:gd name="T33" fmla="*/ 668 h 738"/>
                <a:gd name="T34" fmla="*/ 518 w 608"/>
                <a:gd name="T35" fmla="*/ 656 h 738"/>
                <a:gd name="T36" fmla="*/ 506 w 608"/>
                <a:gd name="T37" fmla="*/ 652 h 738"/>
                <a:gd name="T38" fmla="*/ 492 w 608"/>
                <a:gd name="T39" fmla="*/ 620 h 738"/>
                <a:gd name="T40" fmla="*/ 500 w 608"/>
                <a:gd name="T41" fmla="*/ 600 h 738"/>
                <a:gd name="T42" fmla="*/ 506 w 608"/>
                <a:gd name="T43" fmla="*/ 570 h 738"/>
                <a:gd name="T44" fmla="*/ 488 w 608"/>
                <a:gd name="T45" fmla="*/ 542 h 738"/>
                <a:gd name="T46" fmla="*/ 496 w 608"/>
                <a:gd name="T47" fmla="*/ 538 h 738"/>
                <a:gd name="T48" fmla="*/ 510 w 608"/>
                <a:gd name="T49" fmla="*/ 516 h 738"/>
                <a:gd name="T50" fmla="*/ 476 w 608"/>
                <a:gd name="T51" fmla="*/ 590 h 738"/>
                <a:gd name="T52" fmla="*/ 484 w 608"/>
                <a:gd name="T53" fmla="*/ 534 h 738"/>
                <a:gd name="T54" fmla="*/ 500 w 608"/>
                <a:gd name="T55" fmla="*/ 642 h 738"/>
                <a:gd name="T56" fmla="*/ 506 w 608"/>
                <a:gd name="T57" fmla="*/ 470 h 738"/>
                <a:gd name="T58" fmla="*/ 506 w 608"/>
                <a:gd name="T59" fmla="*/ 470 h 738"/>
                <a:gd name="T60" fmla="*/ 504 w 608"/>
                <a:gd name="T61" fmla="*/ 494 h 738"/>
                <a:gd name="T62" fmla="*/ 514 w 608"/>
                <a:gd name="T63" fmla="*/ 508 h 738"/>
                <a:gd name="T64" fmla="*/ 500 w 608"/>
                <a:gd name="T65" fmla="*/ 504 h 738"/>
                <a:gd name="T66" fmla="*/ 496 w 608"/>
                <a:gd name="T67" fmla="*/ 512 h 738"/>
                <a:gd name="T68" fmla="*/ 504 w 608"/>
                <a:gd name="T69" fmla="*/ 520 h 738"/>
                <a:gd name="T70" fmla="*/ 500 w 608"/>
                <a:gd name="T71" fmla="*/ 526 h 738"/>
                <a:gd name="T72" fmla="*/ 492 w 608"/>
                <a:gd name="T73" fmla="*/ 556 h 738"/>
                <a:gd name="T74" fmla="*/ 488 w 608"/>
                <a:gd name="T75" fmla="*/ 574 h 738"/>
                <a:gd name="T76" fmla="*/ 496 w 608"/>
                <a:gd name="T77" fmla="*/ 574 h 738"/>
                <a:gd name="T78" fmla="*/ 500 w 608"/>
                <a:gd name="T79" fmla="*/ 578 h 738"/>
                <a:gd name="T80" fmla="*/ 488 w 608"/>
                <a:gd name="T81" fmla="*/ 604 h 738"/>
                <a:gd name="T82" fmla="*/ 484 w 608"/>
                <a:gd name="T83" fmla="*/ 590 h 738"/>
                <a:gd name="T84" fmla="*/ 480 w 608"/>
                <a:gd name="T85" fmla="*/ 608 h 738"/>
                <a:gd name="T86" fmla="*/ 488 w 608"/>
                <a:gd name="T87" fmla="*/ 624 h 738"/>
                <a:gd name="T88" fmla="*/ 492 w 608"/>
                <a:gd name="T89" fmla="*/ 630 h 738"/>
                <a:gd name="T90" fmla="*/ 492 w 608"/>
                <a:gd name="T91" fmla="*/ 642 h 738"/>
                <a:gd name="T92" fmla="*/ 484 w 608"/>
                <a:gd name="T93" fmla="*/ 656 h 738"/>
                <a:gd name="T94" fmla="*/ 500 w 608"/>
                <a:gd name="T95" fmla="*/ 650 h 738"/>
                <a:gd name="T96" fmla="*/ 496 w 608"/>
                <a:gd name="T97" fmla="*/ 664 h 738"/>
                <a:gd name="T98" fmla="*/ 552 w 608"/>
                <a:gd name="T99" fmla="*/ 712 h 738"/>
                <a:gd name="T100" fmla="*/ 540 w 608"/>
                <a:gd name="T101" fmla="*/ 706 h 738"/>
                <a:gd name="T102" fmla="*/ 562 w 608"/>
                <a:gd name="T103" fmla="*/ 702 h 738"/>
                <a:gd name="T104" fmla="*/ 578 w 608"/>
                <a:gd name="T105" fmla="*/ 686 h 738"/>
                <a:gd name="T106" fmla="*/ 504 w 608"/>
                <a:gd name="T107" fmla="*/ 676 h 738"/>
                <a:gd name="T108" fmla="*/ 522 w 608"/>
                <a:gd name="T109" fmla="*/ 690 h 738"/>
                <a:gd name="T110" fmla="*/ 548 w 608"/>
                <a:gd name="T111" fmla="*/ 690 h 738"/>
                <a:gd name="T112" fmla="*/ 544 w 608"/>
                <a:gd name="T113" fmla="*/ 706 h 738"/>
                <a:gd name="T114" fmla="*/ 522 w 608"/>
                <a:gd name="T115" fmla="*/ 706 h 738"/>
                <a:gd name="T116" fmla="*/ 548 w 608"/>
                <a:gd name="T117" fmla="*/ 724 h 738"/>
                <a:gd name="T118" fmla="*/ 556 w 608"/>
                <a:gd name="T119" fmla="*/ 720 h 738"/>
                <a:gd name="T120" fmla="*/ 578 w 608"/>
                <a:gd name="T121" fmla="*/ 716 h 738"/>
                <a:gd name="T122" fmla="*/ 596 w 608"/>
                <a:gd name="T123" fmla="*/ 724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8" h="738">
                  <a:moveTo>
                    <a:pt x="514" y="486"/>
                  </a:moveTo>
                  <a:lnTo>
                    <a:pt x="514" y="482"/>
                  </a:lnTo>
                  <a:lnTo>
                    <a:pt x="514" y="478"/>
                  </a:lnTo>
                  <a:lnTo>
                    <a:pt x="514" y="474"/>
                  </a:lnTo>
                  <a:lnTo>
                    <a:pt x="514" y="470"/>
                  </a:lnTo>
                  <a:lnTo>
                    <a:pt x="518" y="470"/>
                  </a:lnTo>
                  <a:lnTo>
                    <a:pt x="518" y="474"/>
                  </a:lnTo>
                  <a:lnTo>
                    <a:pt x="518" y="470"/>
                  </a:lnTo>
                  <a:lnTo>
                    <a:pt x="518" y="466"/>
                  </a:lnTo>
                  <a:lnTo>
                    <a:pt x="518" y="464"/>
                  </a:lnTo>
                  <a:lnTo>
                    <a:pt x="522" y="464"/>
                  </a:lnTo>
                  <a:lnTo>
                    <a:pt x="518" y="464"/>
                  </a:lnTo>
                  <a:lnTo>
                    <a:pt x="518" y="460"/>
                  </a:lnTo>
                  <a:lnTo>
                    <a:pt x="518" y="456"/>
                  </a:lnTo>
                  <a:lnTo>
                    <a:pt x="522" y="456"/>
                  </a:lnTo>
                  <a:lnTo>
                    <a:pt x="522" y="460"/>
                  </a:lnTo>
                  <a:lnTo>
                    <a:pt x="522" y="456"/>
                  </a:lnTo>
                  <a:lnTo>
                    <a:pt x="522" y="452"/>
                  </a:lnTo>
                  <a:lnTo>
                    <a:pt x="518" y="452"/>
                  </a:lnTo>
                  <a:lnTo>
                    <a:pt x="514" y="452"/>
                  </a:lnTo>
                  <a:lnTo>
                    <a:pt x="518" y="452"/>
                  </a:lnTo>
                  <a:lnTo>
                    <a:pt x="518" y="448"/>
                  </a:lnTo>
                  <a:lnTo>
                    <a:pt x="522" y="448"/>
                  </a:lnTo>
                  <a:lnTo>
                    <a:pt x="522" y="444"/>
                  </a:lnTo>
                  <a:lnTo>
                    <a:pt x="526" y="444"/>
                  </a:lnTo>
                  <a:lnTo>
                    <a:pt x="526" y="440"/>
                  </a:lnTo>
                  <a:lnTo>
                    <a:pt x="522" y="440"/>
                  </a:lnTo>
                  <a:lnTo>
                    <a:pt x="522" y="444"/>
                  </a:lnTo>
                  <a:lnTo>
                    <a:pt x="518" y="444"/>
                  </a:lnTo>
                  <a:lnTo>
                    <a:pt x="518" y="440"/>
                  </a:lnTo>
                  <a:lnTo>
                    <a:pt x="514" y="440"/>
                  </a:lnTo>
                  <a:lnTo>
                    <a:pt x="514" y="444"/>
                  </a:lnTo>
                  <a:lnTo>
                    <a:pt x="510" y="448"/>
                  </a:lnTo>
                  <a:lnTo>
                    <a:pt x="506" y="448"/>
                  </a:lnTo>
                  <a:lnTo>
                    <a:pt x="504" y="448"/>
                  </a:lnTo>
                  <a:lnTo>
                    <a:pt x="504" y="444"/>
                  </a:lnTo>
                  <a:lnTo>
                    <a:pt x="506" y="444"/>
                  </a:lnTo>
                  <a:lnTo>
                    <a:pt x="506" y="440"/>
                  </a:lnTo>
                  <a:lnTo>
                    <a:pt x="506" y="444"/>
                  </a:lnTo>
                  <a:lnTo>
                    <a:pt x="504" y="444"/>
                  </a:lnTo>
                  <a:lnTo>
                    <a:pt x="504" y="440"/>
                  </a:lnTo>
                  <a:lnTo>
                    <a:pt x="504" y="438"/>
                  </a:lnTo>
                  <a:lnTo>
                    <a:pt x="500" y="438"/>
                  </a:lnTo>
                  <a:lnTo>
                    <a:pt x="500" y="434"/>
                  </a:lnTo>
                  <a:lnTo>
                    <a:pt x="500" y="430"/>
                  </a:lnTo>
                  <a:lnTo>
                    <a:pt x="504" y="426"/>
                  </a:lnTo>
                  <a:lnTo>
                    <a:pt x="504" y="422"/>
                  </a:lnTo>
                  <a:lnTo>
                    <a:pt x="504" y="414"/>
                  </a:lnTo>
                  <a:lnTo>
                    <a:pt x="504" y="410"/>
                  </a:lnTo>
                  <a:lnTo>
                    <a:pt x="506" y="410"/>
                  </a:lnTo>
                  <a:lnTo>
                    <a:pt x="510" y="410"/>
                  </a:lnTo>
                  <a:lnTo>
                    <a:pt x="510" y="408"/>
                  </a:lnTo>
                  <a:lnTo>
                    <a:pt x="510" y="404"/>
                  </a:lnTo>
                  <a:lnTo>
                    <a:pt x="510" y="400"/>
                  </a:lnTo>
                  <a:lnTo>
                    <a:pt x="510" y="396"/>
                  </a:lnTo>
                  <a:lnTo>
                    <a:pt x="510" y="392"/>
                  </a:lnTo>
                  <a:lnTo>
                    <a:pt x="506" y="388"/>
                  </a:lnTo>
                  <a:lnTo>
                    <a:pt x="506" y="384"/>
                  </a:lnTo>
                  <a:lnTo>
                    <a:pt x="506" y="380"/>
                  </a:lnTo>
                  <a:lnTo>
                    <a:pt x="506" y="378"/>
                  </a:lnTo>
                  <a:lnTo>
                    <a:pt x="506" y="374"/>
                  </a:lnTo>
                  <a:lnTo>
                    <a:pt x="506" y="370"/>
                  </a:lnTo>
                  <a:lnTo>
                    <a:pt x="504" y="370"/>
                  </a:lnTo>
                  <a:lnTo>
                    <a:pt x="504" y="366"/>
                  </a:lnTo>
                  <a:lnTo>
                    <a:pt x="506" y="366"/>
                  </a:lnTo>
                  <a:lnTo>
                    <a:pt x="506" y="362"/>
                  </a:lnTo>
                  <a:lnTo>
                    <a:pt x="504" y="362"/>
                  </a:lnTo>
                  <a:lnTo>
                    <a:pt x="506" y="358"/>
                  </a:lnTo>
                  <a:lnTo>
                    <a:pt x="510" y="358"/>
                  </a:lnTo>
                  <a:lnTo>
                    <a:pt x="510" y="354"/>
                  </a:lnTo>
                  <a:lnTo>
                    <a:pt x="510" y="352"/>
                  </a:lnTo>
                  <a:lnTo>
                    <a:pt x="514" y="352"/>
                  </a:lnTo>
                  <a:lnTo>
                    <a:pt x="514" y="348"/>
                  </a:lnTo>
                  <a:lnTo>
                    <a:pt x="514" y="344"/>
                  </a:lnTo>
                  <a:lnTo>
                    <a:pt x="518" y="344"/>
                  </a:lnTo>
                  <a:lnTo>
                    <a:pt x="518" y="340"/>
                  </a:lnTo>
                  <a:lnTo>
                    <a:pt x="518" y="336"/>
                  </a:lnTo>
                  <a:lnTo>
                    <a:pt x="518" y="332"/>
                  </a:lnTo>
                  <a:lnTo>
                    <a:pt x="522" y="332"/>
                  </a:lnTo>
                  <a:lnTo>
                    <a:pt x="518" y="328"/>
                  </a:lnTo>
                  <a:lnTo>
                    <a:pt x="522" y="328"/>
                  </a:lnTo>
                  <a:lnTo>
                    <a:pt x="522" y="324"/>
                  </a:lnTo>
                  <a:lnTo>
                    <a:pt x="522" y="322"/>
                  </a:lnTo>
                  <a:lnTo>
                    <a:pt x="526" y="322"/>
                  </a:lnTo>
                  <a:lnTo>
                    <a:pt x="526" y="318"/>
                  </a:lnTo>
                  <a:lnTo>
                    <a:pt x="526" y="314"/>
                  </a:lnTo>
                  <a:lnTo>
                    <a:pt x="530" y="310"/>
                  </a:lnTo>
                  <a:lnTo>
                    <a:pt x="530" y="306"/>
                  </a:lnTo>
                  <a:lnTo>
                    <a:pt x="530" y="302"/>
                  </a:lnTo>
                  <a:lnTo>
                    <a:pt x="530" y="298"/>
                  </a:lnTo>
                  <a:lnTo>
                    <a:pt x="530" y="296"/>
                  </a:lnTo>
                  <a:lnTo>
                    <a:pt x="532" y="296"/>
                  </a:lnTo>
                  <a:lnTo>
                    <a:pt x="532" y="292"/>
                  </a:lnTo>
                  <a:lnTo>
                    <a:pt x="532" y="288"/>
                  </a:lnTo>
                  <a:lnTo>
                    <a:pt x="532" y="284"/>
                  </a:lnTo>
                  <a:lnTo>
                    <a:pt x="532" y="280"/>
                  </a:lnTo>
                  <a:lnTo>
                    <a:pt x="536" y="276"/>
                  </a:lnTo>
                  <a:lnTo>
                    <a:pt x="536" y="272"/>
                  </a:lnTo>
                  <a:lnTo>
                    <a:pt x="536" y="268"/>
                  </a:lnTo>
                  <a:lnTo>
                    <a:pt x="536" y="266"/>
                  </a:lnTo>
                  <a:lnTo>
                    <a:pt x="536" y="262"/>
                  </a:lnTo>
                  <a:lnTo>
                    <a:pt x="536" y="258"/>
                  </a:lnTo>
                  <a:lnTo>
                    <a:pt x="532" y="254"/>
                  </a:lnTo>
                  <a:lnTo>
                    <a:pt x="532" y="250"/>
                  </a:lnTo>
                  <a:lnTo>
                    <a:pt x="532" y="246"/>
                  </a:lnTo>
                  <a:lnTo>
                    <a:pt x="532" y="242"/>
                  </a:lnTo>
                  <a:lnTo>
                    <a:pt x="532" y="238"/>
                  </a:lnTo>
                  <a:lnTo>
                    <a:pt x="532" y="236"/>
                  </a:lnTo>
                  <a:lnTo>
                    <a:pt x="532" y="232"/>
                  </a:lnTo>
                  <a:lnTo>
                    <a:pt x="532" y="228"/>
                  </a:lnTo>
                  <a:lnTo>
                    <a:pt x="532" y="232"/>
                  </a:lnTo>
                  <a:lnTo>
                    <a:pt x="536" y="232"/>
                  </a:lnTo>
                  <a:lnTo>
                    <a:pt x="536" y="228"/>
                  </a:lnTo>
                  <a:lnTo>
                    <a:pt x="536" y="224"/>
                  </a:lnTo>
                  <a:lnTo>
                    <a:pt x="536" y="220"/>
                  </a:lnTo>
                  <a:lnTo>
                    <a:pt x="536" y="216"/>
                  </a:lnTo>
                  <a:lnTo>
                    <a:pt x="536" y="212"/>
                  </a:lnTo>
                  <a:lnTo>
                    <a:pt x="536" y="210"/>
                  </a:lnTo>
                  <a:lnTo>
                    <a:pt x="536" y="206"/>
                  </a:lnTo>
                  <a:lnTo>
                    <a:pt x="536" y="202"/>
                  </a:lnTo>
                  <a:lnTo>
                    <a:pt x="536" y="198"/>
                  </a:lnTo>
                  <a:lnTo>
                    <a:pt x="540" y="198"/>
                  </a:lnTo>
                  <a:lnTo>
                    <a:pt x="540" y="194"/>
                  </a:lnTo>
                  <a:lnTo>
                    <a:pt x="540" y="190"/>
                  </a:lnTo>
                  <a:lnTo>
                    <a:pt x="540" y="186"/>
                  </a:lnTo>
                  <a:lnTo>
                    <a:pt x="540" y="182"/>
                  </a:lnTo>
                  <a:lnTo>
                    <a:pt x="544" y="182"/>
                  </a:lnTo>
                  <a:lnTo>
                    <a:pt x="544" y="180"/>
                  </a:lnTo>
                  <a:lnTo>
                    <a:pt x="544" y="176"/>
                  </a:lnTo>
                  <a:lnTo>
                    <a:pt x="544" y="172"/>
                  </a:lnTo>
                  <a:lnTo>
                    <a:pt x="544" y="168"/>
                  </a:lnTo>
                  <a:lnTo>
                    <a:pt x="544" y="164"/>
                  </a:lnTo>
                  <a:lnTo>
                    <a:pt x="548" y="164"/>
                  </a:lnTo>
                  <a:lnTo>
                    <a:pt x="548" y="160"/>
                  </a:lnTo>
                  <a:lnTo>
                    <a:pt x="548" y="158"/>
                  </a:lnTo>
                  <a:lnTo>
                    <a:pt x="548" y="154"/>
                  </a:lnTo>
                  <a:lnTo>
                    <a:pt x="548" y="150"/>
                  </a:lnTo>
                  <a:lnTo>
                    <a:pt x="548" y="146"/>
                  </a:lnTo>
                  <a:lnTo>
                    <a:pt x="548" y="142"/>
                  </a:lnTo>
                  <a:lnTo>
                    <a:pt x="552" y="142"/>
                  </a:lnTo>
                  <a:lnTo>
                    <a:pt x="552" y="138"/>
                  </a:lnTo>
                  <a:lnTo>
                    <a:pt x="548" y="136"/>
                  </a:lnTo>
                  <a:lnTo>
                    <a:pt x="548" y="132"/>
                  </a:lnTo>
                  <a:lnTo>
                    <a:pt x="548" y="128"/>
                  </a:lnTo>
                  <a:lnTo>
                    <a:pt x="548" y="124"/>
                  </a:lnTo>
                  <a:lnTo>
                    <a:pt x="548" y="120"/>
                  </a:lnTo>
                  <a:lnTo>
                    <a:pt x="548" y="116"/>
                  </a:lnTo>
                  <a:lnTo>
                    <a:pt x="548" y="112"/>
                  </a:lnTo>
                  <a:lnTo>
                    <a:pt x="552" y="112"/>
                  </a:lnTo>
                  <a:lnTo>
                    <a:pt x="552" y="110"/>
                  </a:lnTo>
                  <a:lnTo>
                    <a:pt x="552" y="106"/>
                  </a:lnTo>
                  <a:lnTo>
                    <a:pt x="548" y="106"/>
                  </a:lnTo>
                  <a:lnTo>
                    <a:pt x="548" y="110"/>
                  </a:lnTo>
                  <a:lnTo>
                    <a:pt x="548" y="106"/>
                  </a:lnTo>
                  <a:lnTo>
                    <a:pt x="548" y="102"/>
                  </a:lnTo>
                  <a:lnTo>
                    <a:pt x="548" y="98"/>
                  </a:lnTo>
                  <a:lnTo>
                    <a:pt x="548" y="102"/>
                  </a:lnTo>
                  <a:lnTo>
                    <a:pt x="552" y="102"/>
                  </a:lnTo>
                  <a:lnTo>
                    <a:pt x="552" y="98"/>
                  </a:lnTo>
                  <a:lnTo>
                    <a:pt x="552" y="94"/>
                  </a:lnTo>
                  <a:lnTo>
                    <a:pt x="552" y="90"/>
                  </a:lnTo>
                  <a:lnTo>
                    <a:pt x="552" y="86"/>
                  </a:lnTo>
                  <a:lnTo>
                    <a:pt x="556" y="82"/>
                  </a:lnTo>
                  <a:lnTo>
                    <a:pt x="556" y="76"/>
                  </a:lnTo>
                  <a:lnTo>
                    <a:pt x="556" y="72"/>
                  </a:lnTo>
                  <a:lnTo>
                    <a:pt x="556" y="68"/>
                  </a:lnTo>
                  <a:lnTo>
                    <a:pt x="556" y="64"/>
                  </a:lnTo>
                  <a:lnTo>
                    <a:pt x="556" y="60"/>
                  </a:lnTo>
                  <a:lnTo>
                    <a:pt x="556" y="52"/>
                  </a:lnTo>
                  <a:lnTo>
                    <a:pt x="556" y="50"/>
                  </a:lnTo>
                  <a:lnTo>
                    <a:pt x="556" y="46"/>
                  </a:lnTo>
                  <a:lnTo>
                    <a:pt x="556" y="42"/>
                  </a:lnTo>
                  <a:lnTo>
                    <a:pt x="556" y="38"/>
                  </a:lnTo>
                  <a:lnTo>
                    <a:pt x="552" y="34"/>
                  </a:lnTo>
                  <a:lnTo>
                    <a:pt x="552" y="30"/>
                  </a:lnTo>
                  <a:lnTo>
                    <a:pt x="552" y="26"/>
                  </a:lnTo>
                  <a:lnTo>
                    <a:pt x="552" y="24"/>
                  </a:lnTo>
                  <a:lnTo>
                    <a:pt x="552" y="20"/>
                  </a:lnTo>
                  <a:lnTo>
                    <a:pt x="552" y="16"/>
                  </a:lnTo>
                  <a:lnTo>
                    <a:pt x="556" y="16"/>
                  </a:lnTo>
                  <a:lnTo>
                    <a:pt x="560" y="16"/>
                  </a:lnTo>
                  <a:lnTo>
                    <a:pt x="560" y="12"/>
                  </a:lnTo>
                  <a:lnTo>
                    <a:pt x="560" y="8"/>
                  </a:lnTo>
                  <a:lnTo>
                    <a:pt x="560" y="4"/>
                  </a:lnTo>
                  <a:lnTo>
                    <a:pt x="562" y="4"/>
                  </a:lnTo>
                  <a:lnTo>
                    <a:pt x="562" y="0"/>
                  </a:lnTo>
                  <a:lnTo>
                    <a:pt x="562" y="4"/>
                  </a:lnTo>
                  <a:lnTo>
                    <a:pt x="566" y="4"/>
                  </a:lnTo>
                  <a:lnTo>
                    <a:pt x="566" y="8"/>
                  </a:lnTo>
                  <a:lnTo>
                    <a:pt x="566" y="12"/>
                  </a:lnTo>
                  <a:lnTo>
                    <a:pt x="570" y="12"/>
                  </a:lnTo>
                  <a:lnTo>
                    <a:pt x="570" y="16"/>
                  </a:lnTo>
                  <a:lnTo>
                    <a:pt x="570" y="20"/>
                  </a:lnTo>
                  <a:lnTo>
                    <a:pt x="570" y="24"/>
                  </a:lnTo>
                  <a:lnTo>
                    <a:pt x="570" y="26"/>
                  </a:lnTo>
                  <a:lnTo>
                    <a:pt x="574" y="30"/>
                  </a:lnTo>
                  <a:lnTo>
                    <a:pt x="574" y="34"/>
                  </a:lnTo>
                  <a:lnTo>
                    <a:pt x="578" y="34"/>
                  </a:lnTo>
                  <a:lnTo>
                    <a:pt x="578" y="38"/>
                  </a:lnTo>
                  <a:lnTo>
                    <a:pt x="574" y="42"/>
                  </a:lnTo>
                  <a:lnTo>
                    <a:pt x="578" y="42"/>
                  </a:lnTo>
                  <a:lnTo>
                    <a:pt x="578" y="46"/>
                  </a:lnTo>
                  <a:lnTo>
                    <a:pt x="574" y="46"/>
                  </a:lnTo>
                  <a:lnTo>
                    <a:pt x="574" y="50"/>
                  </a:lnTo>
                  <a:lnTo>
                    <a:pt x="574" y="52"/>
                  </a:lnTo>
                  <a:lnTo>
                    <a:pt x="574" y="56"/>
                  </a:lnTo>
                  <a:lnTo>
                    <a:pt x="578" y="56"/>
                  </a:lnTo>
                  <a:lnTo>
                    <a:pt x="578" y="60"/>
                  </a:lnTo>
                  <a:lnTo>
                    <a:pt x="578" y="64"/>
                  </a:lnTo>
                  <a:lnTo>
                    <a:pt x="578" y="60"/>
                  </a:lnTo>
                  <a:lnTo>
                    <a:pt x="582" y="68"/>
                  </a:lnTo>
                  <a:lnTo>
                    <a:pt x="582" y="76"/>
                  </a:lnTo>
                  <a:lnTo>
                    <a:pt x="586" y="76"/>
                  </a:lnTo>
                  <a:lnTo>
                    <a:pt x="586" y="80"/>
                  </a:lnTo>
                  <a:lnTo>
                    <a:pt x="586" y="82"/>
                  </a:lnTo>
                  <a:lnTo>
                    <a:pt x="586" y="86"/>
                  </a:lnTo>
                  <a:lnTo>
                    <a:pt x="586" y="90"/>
                  </a:lnTo>
                  <a:lnTo>
                    <a:pt x="590" y="90"/>
                  </a:lnTo>
                  <a:lnTo>
                    <a:pt x="586" y="94"/>
                  </a:lnTo>
                  <a:lnTo>
                    <a:pt x="590" y="98"/>
                  </a:lnTo>
                  <a:lnTo>
                    <a:pt x="592" y="98"/>
                  </a:lnTo>
                  <a:lnTo>
                    <a:pt x="596" y="94"/>
                  </a:lnTo>
                  <a:lnTo>
                    <a:pt x="596" y="98"/>
                  </a:lnTo>
                  <a:lnTo>
                    <a:pt x="600" y="98"/>
                  </a:lnTo>
                  <a:lnTo>
                    <a:pt x="600" y="102"/>
                  </a:lnTo>
                  <a:lnTo>
                    <a:pt x="596" y="102"/>
                  </a:lnTo>
                  <a:lnTo>
                    <a:pt x="596" y="106"/>
                  </a:lnTo>
                  <a:lnTo>
                    <a:pt x="596" y="110"/>
                  </a:lnTo>
                  <a:lnTo>
                    <a:pt x="596" y="112"/>
                  </a:lnTo>
                  <a:lnTo>
                    <a:pt x="592" y="116"/>
                  </a:lnTo>
                  <a:lnTo>
                    <a:pt x="592" y="120"/>
                  </a:lnTo>
                  <a:lnTo>
                    <a:pt x="590" y="120"/>
                  </a:lnTo>
                  <a:lnTo>
                    <a:pt x="586" y="120"/>
                  </a:lnTo>
                  <a:lnTo>
                    <a:pt x="582" y="124"/>
                  </a:lnTo>
                  <a:lnTo>
                    <a:pt x="578" y="124"/>
                  </a:lnTo>
                  <a:lnTo>
                    <a:pt x="578" y="128"/>
                  </a:lnTo>
                  <a:lnTo>
                    <a:pt x="578" y="132"/>
                  </a:lnTo>
                  <a:lnTo>
                    <a:pt x="582" y="136"/>
                  </a:lnTo>
                  <a:lnTo>
                    <a:pt x="578" y="138"/>
                  </a:lnTo>
                  <a:lnTo>
                    <a:pt x="578" y="142"/>
                  </a:lnTo>
                  <a:lnTo>
                    <a:pt x="578" y="146"/>
                  </a:lnTo>
                  <a:lnTo>
                    <a:pt x="578" y="150"/>
                  </a:lnTo>
                  <a:lnTo>
                    <a:pt x="578" y="154"/>
                  </a:lnTo>
                  <a:lnTo>
                    <a:pt x="578" y="158"/>
                  </a:lnTo>
                  <a:lnTo>
                    <a:pt x="578" y="160"/>
                  </a:lnTo>
                  <a:lnTo>
                    <a:pt x="578" y="164"/>
                  </a:lnTo>
                  <a:lnTo>
                    <a:pt x="582" y="168"/>
                  </a:lnTo>
                  <a:lnTo>
                    <a:pt x="582" y="172"/>
                  </a:lnTo>
                  <a:lnTo>
                    <a:pt x="578" y="172"/>
                  </a:lnTo>
                  <a:lnTo>
                    <a:pt x="574" y="172"/>
                  </a:lnTo>
                  <a:lnTo>
                    <a:pt x="574" y="176"/>
                  </a:lnTo>
                  <a:lnTo>
                    <a:pt x="570" y="180"/>
                  </a:lnTo>
                  <a:lnTo>
                    <a:pt x="570" y="182"/>
                  </a:lnTo>
                  <a:lnTo>
                    <a:pt x="570" y="186"/>
                  </a:lnTo>
                  <a:lnTo>
                    <a:pt x="566" y="186"/>
                  </a:lnTo>
                  <a:lnTo>
                    <a:pt x="566" y="190"/>
                  </a:lnTo>
                  <a:lnTo>
                    <a:pt x="562" y="194"/>
                  </a:lnTo>
                  <a:lnTo>
                    <a:pt x="562" y="198"/>
                  </a:lnTo>
                  <a:lnTo>
                    <a:pt x="560" y="198"/>
                  </a:lnTo>
                  <a:lnTo>
                    <a:pt x="560" y="202"/>
                  </a:lnTo>
                  <a:lnTo>
                    <a:pt x="560" y="206"/>
                  </a:lnTo>
                  <a:lnTo>
                    <a:pt x="560" y="210"/>
                  </a:lnTo>
                  <a:lnTo>
                    <a:pt x="556" y="212"/>
                  </a:lnTo>
                  <a:lnTo>
                    <a:pt x="556" y="216"/>
                  </a:lnTo>
                  <a:lnTo>
                    <a:pt x="560" y="216"/>
                  </a:lnTo>
                  <a:lnTo>
                    <a:pt x="556" y="216"/>
                  </a:lnTo>
                  <a:lnTo>
                    <a:pt x="560" y="220"/>
                  </a:lnTo>
                  <a:lnTo>
                    <a:pt x="560" y="224"/>
                  </a:lnTo>
                  <a:lnTo>
                    <a:pt x="560" y="228"/>
                  </a:lnTo>
                  <a:lnTo>
                    <a:pt x="560" y="232"/>
                  </a:lnTo>
                  <a:lnTo>
                    <a:pt x="556" y="232"/>
                  </a:lnTo>
                  <a:lnTo>
                    <a:pt x="556" y="236"/>
                  </a:lnTo>
                  <a:lnTo>
                    <a:pt x="552" y="236"/>
                  </a:lnTo>
                  <a:lnTo>
                    <a:pt x="552" y="238"/>
                  </a:lnTo>
                  <a:lnTo>
                    <a:pt x="552" y="242"/>
                  </a:lnTo>
                  <a:lnTo>
                    <a:pt x="552" y="246"/>
                  </a:lnTo>
                  <a:lnTo>
                    <a:pt x="548" y="246"/>
                  </a:lnTo>
                  <a:lnTo>
                    <a:pt x="548" y="250"/>
                  </a:lnTo>
                  <a:lnTo>
                    <a:pt x="548" y="254"/>
                  </a:lnTo>
                  <a:lnTo>
                    <a:pt x="552" y="258"/>
                  </a:lnTo>
                  <a:lnTo>
                    <a:pt x="552" y="262"/>
                  </a:lnTo>
                  <a:lnTo>
                    <a:pt x="552" y="266"/>
                  </a:lnTo>
                  <a:lnTo>
                    <a:pt x="552" y="268"/>
                  </a:lnTo>
                  <a:lnTo>
                    <a:pt x="556" y="268"/>
                  </a:lnTo>
                  <a:lnTo>
                    <a:pt x="556" y="272"/>
                  </a:lnTo>
                  <a:lnTo>
                    <a:pt x="556" y="276"/>
                  </a:lnTo>
                  <a:lnTo>
                    <a:pt x="556" y="280"/>
                  </a:lnTo>
                  <a:lnTo>
                    <a:pt x="556" y="284"/>
                  </a:lnTo>
                  <a:lnTo>
                    <a:pt x="560" y="284"/>
                  </a:lnTo>
                  <a:lnTo>
                    <a:pt x="560" y="288"/>
                  </a:lnTo>
                  <a:lnTo>
                    <a:pt x="560" y="292"/>
                  </a:lnTo>
                  <a:lnTo>
                    <a:pt x="560" y="296"/>
                  </a:lnTo>
                  <a:lnTo>
                    <a:pt x="560" y="298"/>
                  </a:lnTo>
                  <a:lnTo>
                    <a:pt x="560" y="302"/>
                  </a:lnTo>
                  <a:lnTo>
                    <a:pt x="556" y="302"/>
                  </a:lnTo>
                  <a:lnTo>
                    <a:pt x="556" y="306"/>
                  </a:lnTo>
                  <a:lnTo>
                    <a:pt x="556" y="310"/>
                  </a:lnTo>
                  <a:lnTo>
                    <a:pt x="552" y="310"/>
                  </a:lnTo>
                  <a:lnTo>
                    <a:pt x="552" y="314"/>
                  </a:lnTo>
                  <a:lnTo>
                    <a:pt x="552" y="318"/>
                  </a:lnTo>
                  <a:lnTo>
                    <a:pt x="552" y="322"/>
                  </a:lnTo>
                  <a:lnTo>
                    <a:pt x="548" y="322"/>
                  </a:lnTo>
                  <a:lnTo>
                    <a:pt x="548" y="324"/>
                  </a:lnTo>
                  <a:lnTo>
                    <a:pt x="552" y="324"/>
                  </a:lnTo>
                  <a:lnTo>
                    <a:pt x="552" y="328"/>
                  </a:lnTo>
                  <a:lnTo>
                    <a:pt x="552" y="332"/>
                  </a:lnTo>
                  <a:lnTo>
                    <a:pt x="552" y="336"/>
                  </a:lnTo>
                  <a:lnTo>
                    <a:pt x="552" y="340"/>
                  </a:lnTo>
                  <a:lnTo>
                    <a:pt x="548" y="340"/>
                  </a:lnTo>
                  <a:lnTo>
                    <a:pt x="548" y="344"/>
                  </a:lnTo>
                  <a:lnTo>
                    <a:pt x="544" y="348"/>
                  </a:lnTo>
                  <a:lnTo>
                    <a:pt x="544" y="344"/>
                  </a:lnTo>
                  <a:lnTo>
                    <a:pt x="540" y="348"/>
                  </a:lnTo>
                  <a:lnTo>
                    <a:pt x="540" y="352"/>
                  </a:lnTo>
                  <a:lnTo>
                    <a:pt x="540" y="354"/>
                  </a:lnTo>
                  <a:lnTo>
                    <a:pt x="540" y="358"/>
                  </a:lnTo>
                  <a:lnTo>
                    <a:pt x="540" y="362"/>
                  </a:lnTo>
                  <a:lnTo>
                    <a:pt x="540" y="366"/>
                  </a:lnTo>
                  <a:lnTo>
                    <a:pt x="540" y="370"/>
                  </a:lnTo>
                  <a:lnTo>
                    <a:pt x="540" y="374"/>
                  </a:lnTo>
                  <a:lnTo>
                    <a:pt x="544" y="378"/>
                  </a:lnTo>
                  <a:lnTo>
                    <a:pt x="544" y="380"/>
                  </a:lnTo>
                  <a:lnTo>
                    <a:pt x="544" y="384"/>
                  </a:lnTo>
                  <a:lnTo>
                    <a:pt x="544" y="388"/>
                  </a:lnTo>
                  <a:lnTo>
                    <a:pt x="540" y="388"/>
                  </a:lnTo>
                  <a:lnTo>
                    <a:pt x="540" y="392"/>
                  </a:lnTo>
                  <a:lnTo>
                    <a:pt x="536" y="392"/>
                  </a:lnTo>
                  <a:lnTo>
                    <a:pt x="536" y="396"/>
                  </a:lnTo>
                  <a:lnTo>
                    <a:pt x="536" y="400"/>
                  </a:lnTo>
                  <a:lnTo>
                    <a:pt x="536" y="404"/>
                  </a:lnTo>
                  <a:lnTo>
                    <a:pt x="536" y="408"/>
                  </a:lnTo>
                  <a:lnTo>
                    <a:pt x="532" y="408"/>
                  </a:lnTo>
                  <a:lnTo>
                    <a:pt x="532" y="404"/>
                  </a:lnTo>
                  <a:lnTo>
                    <a:pt x="532" y="408"/>
                  </a:lnTo>
                  <a:lnTo>
                    <a:pt x="532" y="410"/>
                  </a:lnTo>
                  <a:lnTo>
                    <a:pt x="532" y="414"/>
                  </a:lnTo>
                  <a:lnTo>
                    <a:pt x="530" y="418"/>
                  </a:lnTo>
                  <a:lnTo>
                    <a:pt x="532" y="418"/>
                  </a:lnTo>
                  <a:lnTo>
                    <a:pt x="532" y="422"/>
                  </a:lnTo>
                  <a:lnTo>
                    <a:pt x="530" y="422"/>
                  </a:lnTo>
                  <a:lnTo>
                    <a:pt x="530" y="426"/>
                  </a:lnTo>
                  <a:lnTo>
                    <a:pt x="530" y="430"/>
                  </a:lnTo>
                  <a:lnTo>
                    <a:pt x="530" y="434"/>
                  </a:lnTo>
                  <a:lnTo>
                    <a:pt x="530" y="438"/>
                  </a:lnTo>
                  <a:lnTo>
                    <a:pt x="530" y="440"/>
                  </a:lnTo>
                  <a:lnTo>
                    <a:pt x="530" y="444"/>
                  </a:lnTo>
                  <a:lnTo>
                    <a:pt x="530" y="448"/>
                  </a:lnTo>
                  <a:lnTo>
                    <a:pt x="532" y="448"/>
                  </a:lnTo>
                  <a:lnTo>
                    <a:pt x="532" y="452"/>
                  </a:lnTo>
                  <a:lnTo>
                    <a:pt x="532" y="456"/>
                  </a:lnTo>
                  <a:lnTo>
                    <a:pt x="530" y="456"/>
                  </a:lnTo>
                  <a:lnTo>
                    <a:pt x="526" y="460"/>
                  </a:lnTo>
                  <a:lnTo>
                    <a:pt x="530" y="460"/>
                  </a:lnTo>
                  <a:lnTo>
                    <a:pt x="526" y="464"/>
                  </a:lnTo>
                  <a:lnTo>
                    <a:pt x="526" y="466"/>
                  </a:lnTo>
                  <a:lnTo>
                    <a:pt x="526" y="470"/>
                  </a:lnTo>
                  <a:lnTo>
                    <a:pt x="526" y="474"/>
                  </a:lnTo>
                  <a:lnTo>
                    <a:pt x="530" y="474"/>
                  </a:lnTo>
                  <a:lnTo>
                    <a:pt x="532" y="474"/>
                  </a:lnTo>
                  <a:lnTo>
                    <a:pt x="532" y="478"/>
                  </a:lnTo>
                  <a:lnTo>
                    <a:pt x="530" y="478"/>
                  </a:lnTo>
                  <a:lnTo>
                    <a:pt x="530" y="482"/>
                  </a:lnTo>
                  <a:lnTo>
                    <a:pt x="532" y="482"/>
                  </a:lnTo>
                  <a:lnTo>
                    <a:pt x="532" y="486"/>
                  </a:lnTo>
                  <a:lnTo>
                    <a:pt x="532" y="490"/>
                  </a:lnTo>
                  <a:lnTo>
                    <a:pt x="532" y="494"/>
                  </a:lnTo>
                  <a:lnTo>
                    <a:pt x="530" y="494"/>
                  </a:lnTo>
                  <a:lnTo>
                    <a:pt x="532" y="496"/>
                  </a:lnTo>
                  <a:lnTo>
                    <a:pt x="530" y="496"/>
                  </a:lnTo>
                  <a:lnTo>
                    <a:pt x="530" y="500"/>
                  </a:lnTo>
                  <a:lnTo>
                    <a:pt x="532" y="500"/>
                  </a:lnTo>
                  <a:lnTo>
                    <a:pt x="536" y="500"/>
                  </a:lnTo>
                  <a:lnTo>
                    <a:pt x="540" y="500"/>
                  </a:lnTo>
                  <a:lnTo>
                    <a:pt x="540" y="504"/>
                  </a:lnTo>
                  <a:lnTo>
                    <a:pt x="540" y="508"/>
                  </a:lnTo>
                  <a:lnTo>
                    <a:pt x="536" y="508"/>
                  </a:lnTo>
                  <a:lnTo>
                    <a:pt x="532" y="508"/>
                  </a:lnTo>
                  <a:lnTo>
                    <a:pt x="530" y="508"/>
                  </a:lnTo>
                  <a:lnTo>
                    <a:pt x="526" y="508"/>
                  </a:lnTo>
                  <a:lnTo>
                    <a:pt x="530" y="508"/>
                  </a:lnTo>
                  <a:lnTo>
                    <a:pt x="530" y="512"/>
                  </a:lnTo>
                  <a:lnTo>
                    <a:pt x="532" y="512"/>
                  </a:lnTo>
                  <a:lnTo>
                    <a:pt x="536" y="512"/>
                  </a:lnTo>
                  <a:lnTo>
                    <a:pt x="536" y="516"/>
                  </a:lnTo>
                  <a:lnTo>
                    <a:pt x="536" y="520"/>
                  </a:lnTo>
                  <a:lnTo>
                    <a:pt x="532" y="524"/>
                  </a:lnTo>
                  <a:lnTo>
                    <a:pt x="532" y="526"/>
                  </a:lnTo>
                  <a:lnTo>
                    <a:pt x="532" y="530"/>
                  </a:lnTo>
                  <a:lnTo>
                    <a:pt x="532" y="534"/>
                  </a:lnTo>
                  <a:lnTo>
                    <a:pt x="530" y="534"/>
                  </a:lnTo>
                  <a:lnTo>
                    <a:pt x="532" y="534"/>
                  </a:lnTo>
                  <a:lnTo>
                    <a:pt x="532" y="538"/>
                  </a:lnTo>
                  <a:lnTo>
                    <a:pt x="532" y="542"/>
                  </a:lnTo>
                  <a:lnTo>
                    <a:pt x="532" y="546"/>
                  </a:lnTo>
                  <a:lnTo>
                    <a:pt x="530" y="550"/>
                  </a:lnTo>
                  <a:lnTo>
                    <a:pt x="530" y="552"/>
                  </a:lnTo>
                  <a:lnTo>
                    <a:pt x="530" y="556"/>
                  </a:lnTo>
                  <a:lnTo>
                    <a:pt x="526" y="560"/>
                  </a:lnTo>
                  <a:lnTo>
                    <a:pt x="522" y="560"/>
                  </a:lnTo>
                  <a:lnTo>
                    <a:pt x="526" y="564"/>
                  </a:lnTo>
                  <a:lnTo>
                    <a:pt x="522" y="564"/>
                  </a:lnTo>
                  <a:lnTo>
                    <a:pt x="522" y="566"/>
                  </a:lnTo>
                  <a:lnTo>
                    <a:pt x="522" y="570"/>
                  </a:lnTo>
                  <a:lnTo>
                    <a:pt x="526" y="574"/>
                  </a:lnTo>
                  <a:lnTo>
                    <a:pt x="526" y="578"/>
                  </a:lnTo>
                  <a:lnTo>
                    <a:pt x="522" y="578"/>
                  </a:lnTo>
                  <a:lnTo>
                    <a:pt x="522" y="582"/>
                  </a:lnTo>
                  <a:lnTo>
                    <a:pt x="518" y="582"/>
                  </a:lnTo>
                  <a:lnTo>
                    <a:pt x="522" y="582"/>
                  </a:lnTo>
                  <a:lnTo>
                    <a:pt x="522" y="586"/>
                  </a:lnTo>
                  <a:lnTo>
                    <a:pt x="522" y="590"/>
                  </a:lnTo>
                  <a:lnTo>
                    <a:pt x="518" y="590"/>
                  </a:lnTo>
                  <a:lnTo>
                    <a:pt x="514" y="590"/>
                  </a:lnTo>
                  <a:lnTo>
                    <a:pt x="514" y="594"/>
                  </a:lnTo>
                  <a:lnTo>
                    <a:pt x="510" y="596"/>
                  </a:lnTo>
                  <a:lnTo>
                    <a:pt x="514" y="596"/>
                  </a:lnTo>
                  <a:lnTo>
                    <a:pt x="510" y="596"/>
                  </a:lnTo>
                  <a:lnTo>
                    <a:pt x="506" y="596"/>
                  </a:lnTo>
                  <a:lnTo>
                    <a:pt x="506" y="600"/>
                  </a:lnTo>
                  <a:lnTo>
                    <a:pt x="506" y="604"/>
                  </a:lnTo>
                  <a:lnTo>
                    <a:pt x="506" y="608"/>
                  </a:lnTo>
                  <a:lnTo>
                    <a:pt x="506" y="612"/>
                  </a:lnTo>
                  <a:lnTo>
                    <a:pt x="506" y="616"/>
                  </a:lnTo>
                  <a:lnTo>
                    <a:pt x="510" y="620"/>
                  </a:lnTo>
                  <a:lnTo>
                    <a:pt x="510" y="624"/>
                  </a:lnTo>
                  <a:lnTo>
                    <a:pt x="510" y="626"/>
                  </a:lnTo>
                  <a:lnTo>
                    <a:pt x="510" y="630"/>
                  </a:lnTo>
                  <a:lnTo>
                    <a:pt x="514" y="630"/>
                  </a:lnTo>
                  <a:lnTo>
                    <a:pt x="514" y="626"/>
                  </a:lnTo>
                  <a:lnTo>
                    <a:pt x="518" y="626"/>
                  </a:lnTo>
                  <a:lnTo>
                    <a:pt x="522" y="626"/>
                  </a:lnTo>
                  <a:lnTo>
                    <a:pt x="526" y="626"/>
                  </a:lnTo>
                  <a:lnTo>
                    <a:pt x="522" y="626"/>
                  </a:lnTo>
                  <a:lnTo>
                    <a:pt x="526" y="630"/>
                  </a:lnTo>
                  <a:lnTo>
                    <a:pt x="526" y="634"/>
                  </a:lnTo>
                  <a:lnTo>
                    <a:pt x="522" y="634"/>
                  </a:lnTo>
                  <a:lnTo>
                    <a:pt x="522" y="638"/>
                  </a:lnTo>
                  <a:lnTo>
                    <a:pt x="526" y="638"/>
                  </a:lnTo>
                  <a:lnTo>
                    <a:pt x="526" y="642"/>
                  </a:lnTo>
                  <a:lnTo>
                    <a:pt x="522" y="646"/>
                  </a:lnTo>
                  <a:lnTo>
                    <a:pt x="526" y="650"/>
                  </a:lnTo>
                  <a:lnTo>
                    <a:pt x="530" y="652"/>
                  </a:lnTo>
                  <a:lnTo>
                    <a:pt x="532" y="656"/>
                  </a:lnTo>
                  <a:lnTo>
                    <a:pt x="540" y="656"/>
                  </a:lnTo>
                  <a:lnTo>
                    <a:pt x="548" y="656"/>
                  </a:lnTo>
                  <a:lnTo>
                    <a:pt x="552" y="656"/>
                  </a:lnTo>
                  <a:lnTo>
                    <a:pt x="556" y="656"/>
                  </a:lnTo>
                  <a:lnTo>
                    <a:pt x="560" y="656"/>
                  </a:lnTo>
                  <a:lnTo>
                    <a:pt x="562" y="656"/>
                  </a:lnTo>
                  <a:lnTo>
                    <a:pt x="566" y="656"/>
                  </a:lnTo>
                  <a:lnTo>
                    <a:pt x="570" y="660"/>
                  </a:lnTo>
                  <a:lnTo>
                    <a:pt x="574" y="660"/>
                  </a:lnTo>
                  <a:lnTo>
                    <a:pt x="578" y="660"/>
                  </a:lnTo>
                  <a:lnTo>
                    <a:pt x="578" y="664"/>
                  </a:lnTo>
                  <a:lnTo>
                    <a:pt x="578" y="660"/>
                  </a:lnTo>
                  <a:lnTo>
                    <a:pt x="574" y="660"/>
                  </a:lnTo>
                  <a:lnTo>
                    <a:pt x="570" y="660"/>
                  </a:lnTo>
                  <a:lnTo>
                    <a:pt x="566" y="660"/>
                  </a:lnTo>
                  <a:lnTo>
                    <a:pt x="562" y="660"/>
                  </a:lnTo>
                  <a:lnTo>
                    <a:pt x="562" y="664"/>
                  </a:lnTo>
                  <a:lnTo>
                    <a:pt x="562" y="668"/>
                  </a:lnTo>
                  <a:lnTo>
                    <a:pt x="560" y="664"/>
                  </a:lnTo>
                  <a:lnTo>
                    <a:pt x="556" y="668"/>
                  </a:lnTo>
                  <a:lnTo>
                    <a:pt x="548" y="672"/>
                  </a:lnTo>
                  <a:lnTo>
                    <a:pt x="544" y="672"/>
                  </a:lnTo>
                  <a:lnTo>
                    <a:pt x="544" y="676"/>
                  </a:lnTo>
                  <a:lnTo>
                    <a:pt x="544" y="680"/>
                  </a:lnTo>
                  <a:lnTo>
                    <a:pt x="544" y="682"/>
                  </a:lnTo>
                  <a:lnTo>
                    <a:pt x="544" y="686"/>
                  </a:lnTo>
                  <a:lnTo>
                    <a:pt x="544" y="690"/>
                  </a:lnTo>
                  <a:lnTo>
                    <a:pt x="544" y="694"/>
                  </a:lnTo>
                  <a:lnTo>
                    <a:pt x="540" y="694"/>
                  </a:lnTo>
                  <a:lnTo>
                    <a:pt x="536" y="694"/>
                  </a:lnTo>
                  <a:lnTo>
                    <a:pt x="532" y="694"/>
                  </a:lnTo>
                  <a:lnTo>
                    <a:pt x="530" y="690"/>
                  </a:lnTo>
                  <a:lnTo>
                    <a:pt x="526" y="690"/>
                  </a:lnTo>
                  <a:lnTo>
                    <a:pt x="522" y="686"/>
                  </a:lnTo>
                  <a:lnTo>
                    <a:pt x="522" y="682"/>
                  </a:lnTo>
                  <a:lnTo>
                    <a:pt x="526" y="682"/>
                  </a:lnTo>
                  <a:lnTo>
                    <a:pt x="526" y="686"/>
                  </a:lnTo>
                  <a:lnTo>
                    <a:pt x="530" y="686"/>
                  </a:lnTo>
                  <a:lnTo>
                    <a:pt x="530" y="682"/>
                  </a:lnTo>
                  <a:lnTo>
                    <a:pt x="530" y="680"/>
                  </a:lnTo>
                  <a:lnTo>
                    <a:pt x="530" y="682"/>
                  </a:lnTo>
                  <a:lnTo>
                    <a:pt x="532" y="686"/>
                  </a:lnTo>
                  <a:lnTo>
                    <a:pt x="530" y="686"/>
                  </a:lnTo>
                  <a:lnTo>
                    <a:pt x="532" y="686"/>
                  </a:lnTo>
                  <a:lnTo>
                    <a:pt x="532" y="682"/>
                  </a:lnTo>
                  <a:lnTo>
                    <a:pt x="532" y="680"/>
                  </a:lnTo>
                  <a:lnTo>
                    <a:pt x="536" y="680"/>
                  </a:lnTo>
                  <a:lnTo>
                    <a:pt x="540" y="676"/>
                  </a:lnTo>
                  <a:lnTo>
                    <a:pt x="540" y="672"/>
                  </a:lnTo>
                  <a:lnTo>
                    <a:pt x="536" y="672"/>
                  </a:lnTo>
                  <a:lnTo>
                    <a:pt x="532" y="676"/>
                  </a:lnTo>
                  <a:lnTo>
                    <a:pt x="530" y="676"/>
                  </a:lnTo>
                  <a:lnTo>
                    <a:pt x="530" y="680"/>
                  </a:lnTo>
                  <a:lnTo>
                    <a:pt x="526" y="680"/>
                  </a:lnTo>
                  <a:lnTo>
                    <a:pt x="526" y="676"/>
                  </a:lnTo>
                  <a:lnTo>
                    <a:pt x="522" y="680"/>
                  </a:lnTo>
                  <a:lnTo>
                    <a:pt x="526" y="680"/>
                  </a:lnTo>
                  <a:lnTo>
                    <a:pt x="522" y="682"/>
                  </a:lnTo>
                  <a:lnTo>
                    <a:pt x="522" y="680"/>
                  </a:lnTo>
                  <a:lnTo>
                    <a:pt x="522" y="682"/>
                  </a:lnTo>
                  <a:lnTo>
                    <a:pt x="518" y="682"/>
                  </a:lnTo>
                  <a:lnTo>
                    <a:pt x="522" y="686"/>
                  </a:lnTo>
                  <a:lnTo>
                    <a:pt x="518" y="686"/>
                  </a:lnTo>
                  <a:lnTo>
                    <a:pt x="514" y="682"/>
                  </a:lnTo>
                  <a:lnTo>
                    <a:pt x="510" y="682"/>
                  </a:lnTo>
                  <a:lnTo>
                    <a:pt x="510" y="680"/>
                  </a:lnTo>
                  <a:lnTo>
                    <a:pt x="514" y="680"/>
                  </a:lnTo>
                  <a:lnTo>
                    <a:pt x="518" y="680"/>
                  </a:lnTo>
                  <a:lnTo>
                    <a:pt x="518" y="682"/>
                  </a:lnTo>
                  <a:lnTo>
                    <a:pt x="518" y="680"/>
                  </a:lnTo>
                  <a:lnTo>
                    <a:pt x="514" y="680"/>
                  </a:lnTo>
                  <a:lnTo>
                    <a:pt x="514" y="676"/>
                  </a:lnTo>
                  <a:lnTo>
                    <a:pt x="514" y="672"/>
                  </a:lnTo>
                  <a:lnTo>
                    <a:pt x="518" y="672"/>
                  </a:lnTo>
                  <a:lnTo>
                    <a:pt x="522" y="672"/>
                  </a:lnTo>
                  <a:lnTo>
                    <a:pt x="526" y="672"/>
                  </a:lnTo>
                  <a:lnTo>
                    <a:pt x="526" y="668"/>
                  </a:lnTo>
                  <a:lnTo>
                    <a:pt x="530" y="668"/>
                  </a:lnTo>
                  <a:lnTo>
                    <a:pt x="532" y="668"/>
                  </a:lnTo>
                  <a:lnTo>
                    <a:pt x="536" y="668"/>
                  </a:lnTo>
                  <a:lnTo>
                    <a:pt x="532" y="668"/>
                  </a:lnTo>
                  <a:lnTo>
                    <a:pt x="530" y="668"/>
                  </a:lnTo>
                  <a:lnTo>
                    <a:pt x="526" y="664"/>
                  </a:lnTo>
                  <a:lnTo>
                    <a:pt x="522" y="668"/>
                  </a:lnTo>
                  <a:lnTo>
                    <a:pt x="522" y="664"/>
                  </a:lnTo>
                  <a:lnTo>
                    <a:pt x="522" y="668"/>
                  </a:lnTo>
                  <a:lnTo>
                    <a:pt x="518" y="668"/>
                  </a:lnTo>
                  <a:lnTo>
                    <a:pt x="514" y="668"/>
                  </a:lnTo>
                  <a:lnTo>
                    <a:pt x="518" y="668"/>
                  </a:lnTo>
                  <a:lnTo>
                    <a:pt x="518" y="672"/>
                  </a:lnTo>
                  <a:lnTo>
                    <a:pt x="514" y="672"/>
                  </a:lnTo>
                  <a:lnTo>
                    <a:pt x="514" y="676"/>
                  </a:lnTo>
                  <a:lnTo>
                    <a:pt x="514" y="680"/>
                  </a:lnTo>
                  <a:lnTo>
                    <a:pt x="510" y="680"/>
                  </a:lnTo>
                  <a:lnTo>
                    <a:pt x="506" y="676"/>
                  </a:lnTo>
                  <a:lnTo>
                    <a:pt x="510" y="676"/>
                  </a:lnTo>
                  <a:lnTo>
                    <a:pt x="506" y="672"/>
                  </a:lnTo>
                  <a:lnTo>
                    <a:pt x="510" y="672"/>
                  </a:lnTo>
                  <a:lnTo>
                    <a:pt x="514" y="664"/>
                  </a:lnTo>
                  <a:lnTo>
                    <a:pt x="510" y="664"/>
                  </a:lnTo>
                  <a:lnTo>
                    <a:pt x="510" y="668"/>
                  </a:lnTo>
                  <a:lnTo>
                    <a:pt x="506" y="668"/>
                  </a:lnTo>
                  <a:lnTo>
                    <a:pt x="506" y="672"/>
                  </a:lnTo>
                  <a:lnTo>
                    <a:pt x="504" y="672"/>
                  </a:lnTo>
                  <a:lnTo>
                    <a:pt x="504" y="668"/>
                  </a:lnTo>
                  <a:lnTo>
                    <a:pt x="506" y="668"/>
                  </a:lnTo>
                  <a:lnTo>
                    <a:pt x="506" y="664"/>
                  </a:lnTo>
                  <a:lnTo>
                    <a:pt x="504" y="664"/>
                  </a:lnTo>
                  <a:lnTo>
                    <a:pt x="506" y="664"/>
                  </a:lnTo>
                  <a:lnTo>
                    <a:pt x="506" y="660"/>
                  </a:lnTo>
                  <a:lnTo>
                    <a:pt x="506" y="656"/>
                  </a:lnTo>
                  <a:lnTo>
                    <a:pt x="504" y="656"/>
                  </a:lnTo>
                  <a:lnTo>
                    <a:pt x="506" y="660"/>
                  </a:lnTo>
                  <a:lnTo>
                    <a:pt x="510" y="660"/>
                  </a:lnTo>
                  <a:lnTo>
                    <a:pt x="510" y="656"/>
                  </a:lnTo>
                  <a:lnTo>
                    <a:pt x="514" y="656"/>
                  </a:lnTo>
                  <a:lnTo>
                    <a:pt x="514" y="660"/>
                  </a:lnTo>
                  <a:lnTo>
                    <a:pt x="518" y="660"/>
                  </a:lnTo>
                  <a:lnTo>
                    <a:pt x="518" y="656"/>
                  </a:lnTo>
                  <a:lnTo>
                    <a:pt x="514" y="660"/>
                  </a:lnTo>
                  <a:lnTo>
                    <a:pt x="514" y="656"/>
                  </a:lnTo>
                  <a:lnTo>
                    <a:pt x="518" y="652"/>
                  </a:lnTo>
                  <a:lnTo>
                    <a:pt x="518" y="656"/>
                  </a:lnTo>
                  <a:lnTo>
                    <a:pt x="522" y="656"/>
                  </a:lnTo>
                  <a:lnTo>
                    <a:pt x="522" y="660"/>
                  </a:lnTo>
                  <a:lnTo>
                    <a:pt x="518" y="660"/>
                  </a:lnTo>
                  <a:lnTo>
                    <a:pt x="518" y="664"/>
                  </a:lnTo>
                  <a:lnTo>
                    <a:pt x="514" y="664"/>
                  </a:lnTo>
                  <a:lnTo>
                    <a:pt x="518" y="664"/>
                  </a:lnTo>
                  <a:lnTo>
                    <a:pt x="522" y="664"/>
                  </a:lnTo>
                  <a:lnTo>
                    <a:pt x="522" y="660"/>
                  </a:lnTo>
                  <a:lnTo>
                    <a:pt x="522" y="656"/>
                  </a:lnTo>
                  <a:lnTo>
                    <a:pt x="518" y="656"/>
                  </a:lnTo>
                  <a:lnTo>
                    <a:pt x="518" y="652"/>
                  </a:lnTo>
                  <a:lnTo>
                    <a:pt x="522" y="652"/>
                  </a:lnTo>
                  <a:lnTo>
                    <a:pt x="522" y="650"/>
                  </a:lnTo>
                  <a:lnTo>
                    <a:pt x="518" y="646"/>
                  </a:lnTo>
                  <a:lnTo>
                    <a:pt x="514" y="646"/>
                  </a:lnTo>
                  <a:lnTo>
                    <a:pt x="514" y="642"/>
                  </a:lnTo>
                  <a:lnTo>
                    <a:pt x="510" y="642"/>
                  </a:lnTo>
                  <a:lnTo>
                    <a:pt x="510" y="646"/>
                  </a:lnTo>
                  <a:lnTo>
                    <a:pt x="514" y="646"/>
                  </a:lnTo>
                  <a:lnTo>
                    <a:pt x="518" y="646"/>
                  </a:lnTo>
                  <a:lnTo>
                    <a:pt x="518" y="650"/>
                  </a:lnTo>
                  <a:lnTo>
                    <a:pt x="522" y="650"/>
                  </a:lnTo>
                  <a:lnTo>
                    <a:pt x="518" y="652"/>
                  </a:lnTo>
                  <a:lnTo>
                    <a:pt x="518" y="650"/>
                  </a:lnTo>
                  <a:lnTo>
                    <a:pt x="514" y="650"/>
                  </a:lnTo>
                  <a:lnTo>
                    <a:pt x="510" y="646"/>
                  </a:lnTo>
                  <a:lnTo>
                    <a:pt x="510" y="650"/>
                  </a:lnTo>
                  <a:lnTo>
                    <a:pt x="514" y="650"/>
                  </a:lnTo>
                  <a:lnTo>
                    <a:pt x="514" y="652"/>
                  </a:lnTo>
                  <a:lnTo>
                    <a:pt x="510" y="652"/>
                  </a:lnTo>
                  <a:lnTo>
                    <a:pt x="514" y="652"/>
                  </a:lnTo>
                  <a:lnTo>
                    <a:pt x="510" y="652"/>
                  </a:lnTo>
                  <a:lnTo>
                    <a:pt x="510" y="656"/>
                  </a:lnTo>
                  <a:lnTo>
                    <a:pt x="510" y="652"/>
                  </a:lnTo>
                  <a:lnTo>
                    <a:pt x="510" y="650"/>
                  </a:lnTo>
                  <a:lnTo>
                    <a:pt x="510" y="656"/>
                  </a:lnTo>
                  <a:lnTo>
                    <a:pt x="506" y="656"/>
                  </a:lnTo>
                  <a:lnTo>
                    <a:pt x="506" y="652"/>
                  </a:lnTo>
                  <a:lnTo>
                    <a:pt x="506" y="650"/>
                  </a:lnTo>
                  <a:lnTo>
                    <a:pt x="506" y="652"/>
                  </a:lnTo>
                  <a:lnTo>
                    <a:pt x="506" y="656"/>
                  </a:lnTo>
                  <a:lnTo>
                    <a:pt x="506" y="652"/>
                  </a:lnTo>
                  <a:lnTo>
                    <a:pt x="506" y="650"/>
                  </a:lnTo>
                  <a:lnTo>
                    <a:pt x="504" y="650"/>
                  </a:lnTo>
                  <a:lnTo>
                    <a:pt x="504" y="646"/>
                  </a:lnTo>
                  <a:lnTo>
                    <a:pt x="500" y="642"/>
                  </a:lnTo>
                  <a:lnTo>
                    <a:pt x="504" y="642"/>
                  </a:lnTo>
                  <a:lnTo>
                    <a:pt x="504" y="646"/>
                  </a:lnTo>
                  <a:lnTo>
                    <a:pt x="506" y="646"/>
                  </a:lnTo>
                  <a:lnTo>
                    <a:pt x="504" y="642"/>
                  </a:lnTo>
                  <a:lnTo>
                    <a:pt x="504" y="638"/>
                  </a:lnTo>
                  <a:lnTo>
                    <a:pt x="500" y="638"/>
                  </a:lnTo>
                  <a:lnTo>
                    <a:pt x="500" y="634"/>
                  </a:lnTo>
                  <a:lnTo>
                    <a:pt x="496" y="634"/>
                  </a:lnTo>
                  <a:lnTo>
                    <a:pt x="496" y="630"/>
                  </a:lnTo>
                  <a:lnTo>
                    <a:pt x="500" y="630"/>
                  </a:lnTo>
                  <a:lnTo>
                    <a:pt x="504" y="630"/>
                  </a:lnTo>
                  <a:lnTo>
                    <a:pt x="504" y="626"/>
                  </a:lnTo>
                  <a:lnTo>
                    <a:pt x="506" y="626"/>
                  </a:lnTo>
                  <a:lnTo>
                    <a:pt x="504" y="626"/>
                  </a:lnTo>
                  <a:lnTo>
                    <a:pt x="504" y="624"/>
                  </a:lnTo>
                  <a:lnTo>
                    <a:pt x="506" y="624"/>
                  </a:lnTo>
                  <a:lnTo>
                    <a:pt x="504" y="624"/>
                  </a:lnTo>
                  <a:lnTo>
                    <a:pt x="504" y="626"/>
                  </a:lnTo>
                  <a:lnTo>
                    <a:pt x="504" y="630"/>
                  </a:lnTo>
                  <a:lnTo>
                    <a:pt x="500" y="630"/>
                  </a:lnTo>
                  <a:lnTo>
                    <a:pt x="500" y="626"/>
                  </a:lnTo>
                  <a:lnTo>
                    <a:pt x="496" y="626"/>
                  </a:lnTo>
                  <a:lnTo>
                    <a:pt x="496" y="624"/>
                  </a:lnTo>
                  <a:lnTo>
                    <a:pt x="500" y="624"/>
                  </a:lnTo>
                  <a:lnTo>
                    <a:pt x="504" y="624"/>
                  </a:lnTo>
                  <a:lnTo>
                    <a:pt x="500" y="624"/>
                  </a:lnTo>
                  <a:lnTo>
                    <a:pt x="496" y="624"/>
                  </a:lnTo>
                  <a:lnTo>
                    <a:pt x="492" y="620"/>
                  </a:lnTo>
                  <a:lnTo>
                    <a:pt x="492" y="616"/>
                  </a:lnTo>
                  <a:lnTo>
                    <a:pt x="496" y="616"/>
                  </a:lnTo>
                  <a:lnTo>
                    <a:pt x="500" y="620"/>
                  </a:lnTo>
                  <a:lnTo>
                    <a:pt x="504" y="620"/>
                  </a:lnTo>
                  <a:lnTo>
                    <a:pt x="500" y="616"/>
                  </a:lnTo>
                  <a:lnTo>
                    <a:pt x="496" y="616"/>
                  </a:lnTo>
                  <a:lnTo>
                    <a:pt x="496" y="612"/>
                  </a:lnTo>
                  <a:lnTo>
                    <a:pt x="500" y="612"/>
                  </a:lnTo>
                  <a:lnTo>
                    <a:pt x="504" y="616"/>
                  </a:lnTo>
                  <a:lnTo>
                    <a:pt x="504" y="612"/>
                  </a:lnTo>
                  <a:lnTo>
                    <a:pt x="500" y="612"/>
                  </a:lnTo>
                  <a:lnTo>
                    <a:pt x="496" y="612"/>
                  </a:lnTo>
                  <a:lnTo>
                    <a:pt x="496" y="608"/>
                  </a:lnTo>
                  <a:lnTo>
                    <a:pt x="500" y="608"/>
                  </a:lnTo>
                  <a:lnTo>
                    <a:pt x="496" y="608"/>
                  </a:lnTo>
                  <a:lnTo>
                    <a:pt x="496" y="604"/>
                  </a:lnTo>
                  <a:lnTo>
                    <a:pt x="500" y="604"/>
                  </a:lnTo>
                  <a:lnTo>
                    <a:pt x="504" y="604"/>
                  </a:lnTo>
                  <a:lnTo>
                    <a:pt x="504" y="608"/>
                  </a:lnTo>
                  <a:lnTo>
                    <a:pt x="504" y="604"/>
                  </a:lnTo>
                  <a:lnTo>
                    <a:pt x="500" y="604"/>
                  </a:lnTo>
                  <a:lnTo>
                    <a:pt x="500" y="600"/>
                  </a:lnTo>
                  <a:lnTo>
                    <a:pt x="500" y="596"/>
                  </a:lnTo>
                  <a:lnTo>
                    <a:pt x="500" y="600"/>
                  </a:lnTo>
                  <a:lnTo>
                    <a:pt x="504" y="600"/>
                  </a:lnTo>
                  <a:lnTo>
                    <a:pt x="500" y="600"/>
                  </a:lnTo>
                  <a:lnTo>
                    <a:pt x="500" y="596"/>
                  </a:lnTo>
                  <a:lnTo>
                    <a:pt x="500" y="594"/>
                  </a:lnTo>
                  <a:lnTo>
                    <a:pt x="504" y="594"/>
                  </a:lnTo>
                  <a:lnTo>
                    <a:pt x="500" y="594"/>
                  </a:lnTo>
                  <a:lnTo>
                    <a:pt x="500" y="596"/>
                  </a:lnTo>
                  <a:lnTo>
                    <a:pt x="500" y="600"/>
                  </a:lnTo>
                  <a:lnTo>
                    <a:pt x="496" y="604"/>
                  </a:lnTo>
                  <a:lnTo>
                    <a:pt x="496" y="600"/>
                  </a:lnTo>
                  <a:lnTo>
                    <a:pt x="496" y="596"/>
                  </a:lnTo>
                  <a:lnTo>
                    <a:pt x="496" y="594"/>
                  </a:lnTo>
                  <a:lnTo>
                    <a:pt x="496" y="590"/>
                  </a:lnTo>
                  <a:lnTo>
                    <a:pt x="492" y="590"/>
                  </a:lnTo>
                  <a:lnTo>
                    <a:pt x="496" y="590"/>
                  </a:lnTo>
                  <a:lnTo>
                    <a:pt x="496" y="586"/>
                  </a:lnTo>
                  <a:lnTo>
                    <a:pt x="500" y="586"/>
                  </a:lnTo>
                  <a:lnTo>
                    <a:pt x="496" y="586"/>
                  </a:lnTo>
                  <a:lnTo>
                    <a:pt x="496" y="582"/>
                  </a:lnTo>
                  <a:lnTo>
                    <a:pt x="500" y="582"/>
                  </a:lnTo>
                  <a:lnTo>
                    <a:pt x="500" y="578"/>
                  </a:lnTo>
                  <a:lnTo>
                    <a:pt x="496" y="578"/>
                  </a:lnTo>
                  <a:lnTo>
                    <a:pt x="500" y="578"/>
                  </a:lnTo>
                  <a:lnTo>
                    <a:pt x="496" y="578"/>
                  </a:lnTo>
                  <a:lnTo>
                    <a:pt x="496" y="574"/>
                  </a:lnTo>
                  <a:lnTo>
                    <a:pt x="492" y="574"/>
                  </a:lnTo>
                  <a:lnTo>
                    <a:pt x="492" y="570"/>
                  </a:lnTo>
                  <a:lnTo>
                    <a:pt x="496" y="570"/>
                  </a:lnTo>
                  <a:lnTo>
                    <a:pt x="496" y="574"/>
                  </a:lnTo>
                  <a:lnTo>
                    <a:pt x="496" y="570"/>
                  </a:lnTo>
                  <a:lnTo>
                    <a:pt x="500" y="570"/>
                  </a:lnTo>
                  <a:lnTo>
                    <a:pt x="504" y="570"/>
                  </a:lnTo>
                  <a:lnTo>
                    <a:pt x="506" y="574"/>
                  </a:lnTo>
                  <a:lnTo>
                    <a:pt x="506" y="578"/>
                  </a:lnTo>
                  <a:lnTo>
                    <a:pt x="506" y="574"/>
                  </a:lnTo>
                  <a:lnTo>
                    <a:pt x="510" y="574"/>
                  </a:lnTo>
                  <a:lnTo>
                    <a:pt x="506" y="574"/>
                  </a:lnTo>
                  <a:lnTo>
                    <a:pt x="506" y="570"/>
                  </a:lnTo>
                  <a:lnTo>
                    <a:pt x="504" y="570"/>
                  </a:lnTo>
                  <a:lnTo>
                    <a:pt x="506" y="570"/>
                  </a:lnTo>
                  <a:lnTo>
                    <a:pt x="510" y="570"/>
                  </a:lnTo>
                  <a:lnTo>
                    <a:pt x="506" y="570"/>
                  </a:lnTo>
                  <a:lnTo>
                    <a:pt x="504" y="566"/>
                  </a:lnTo>
                  <a:lnTo>
                    <a:pt x="504" y="564"/>
                  </a:lnTo>
                  <a:lnTo>
                    <a:pt x="504" y="566"/>
                  </a:lnTo>
                  <a:lnTo>
                    <a:pt x="500" y="566"/>
                  </a:lnTo>
                  <a:lnTo>
                    <a:pt x="496" y="566"/>
                  </a:lnTo>
                  <a:lnTo>
                    <a:pt x="492" y="566"/>
                  </a:lnTo>
                  <a:lnTo>
                    <a:pt x="488" y="566"/>
                  </a:lnTo>
                  <a:lnTo>
                    <a:pt x="492" y="564"/>
                  </a:lnTo>
                  <a:lnTo>
                    <a:pt x="496" y="564"/>
                  </a:lnTo>
                  <a:lnTo>
                    <a:pt x="496" y="566"/>
                  </a:lnTo>
                  <a:lnTo>
                    <a:pt x="500" y="566"/>
                  </a:lnTo>
                  <a:lnTo>
                    <a:pt x="496" y="566"/>
                  </a:lnTo>
                  <a:lnTo>
                    <a:pt x="496" y="564"/>
                  </a:lnTo>
                  <a:lnTo>
                    <a:pt x="500" y="564"/>
                  </a:lnTo>
                  <a:lnTo>
                    <a:pt x="496" y="564"/>
                  </a:lnTo>
                  <a:lnTo>
                    <a:pt x="492" y="560"/>
                  </a:lnTo>
                  <a:lnTo>
                    <a:pt x="496" y="556"/>
                  </a:lnTo>
                  <a:lnTo>
                    <a:pt x="500" y="556"/>
                  </a:lnTo>
                  <a:lnTo>
                    <a:pt x="500" y="560"/>
                  </a:lnTo>
                  <a:lnTo>
                    <a:pt x="500" y="556"/>
                  </a:lnTo>
                  <a:lnTo>
                    <a:pt x="500" y="552"/>
                  </a:lnTo>
                  <a:lnTo>
                    <a:pt x="496" y="550"/>
                  </a:lnTo>
                  <a:lnTo>
                    <a:pt x="496" y="546"/>
                  </a:lnTo>
                  <a:lnTo>
                    <a:pt x="492" y="550"/>
                  </a:lnTo>
                  <a:lnTo>
                    <a:pt x="496" y="550"/>
                  </a:lnTo>
                  <a:lnTo>
                    <a:pt x="492" y="550"/>
                  </a:lnTo>
                  <a:lnTo>
                    <a:pt x="488" y="550"/>
                  </a:lnTo>
                  <a:lnTo>
                    <a:pt x="484" y="546"/>
                  </a:lnTo>
                  <a:lnTo>
                    <a:pt x="484" y="542"/>
                  </a:lnTo>
                  <a:lnTo>
                    <a:pt x="488" y="542"/>
                  </a:lnTo>
                  <a:lnTo>
                    <a:pt x="484" y="542"/>
                  </a:lnTo>
                  <a:lnTo>
                    <a:pt x="484" y="546"/>
                  </a:lnTo>
                  <a:lnTo>
                    <a:pt x="480" y="546"/>
                  </a:lnTo>
                  <a:lnTo>
                    <a:pt x="476" y="546"/>
                  </a:lnTo>
                  <a:lnTo>
                    <a:pt x="476" y="550"/>
                  </a:lnTo>
                  <a:lnTo>
                    <a:pt x="476" y="546"/>
                  </a:lnTo>
                  <a:lnTo>
                    <a:pt x="480" y="546"/>
                  </a:lnTo>
                  <a:lnTo>
                    <a:pt x="480" y="550"/>
                  </a:lnTo>
                  <a:lnTo>
                    <a:pt x="480" y="552"/>
                  </a:lnTo>
                  <a:lnTo>
                    <a:pt x="476" y="552"/>
                  </a:lnTo>
                  <a:lnTo>
                    <a:pt x="476" y="550"/>
                  </a:lnTo>
                  <a:lnTo>
                    <a:pt x="476" y="546"/>
                  </a:lnTo>
                  <a:lnTo>
                    <a:pt x="476" y="542"/>
                  </a:lnTo>
                  <a:lnTo>
                    <a:pt x="480" y="542"/>
                  </a:lnTo>
                  <a:lnTo>
                    <a:pt x="480" y="538"/>
                  </a:lnTo>
                  <a:lnTo>
                    <a:pt x="484" y="538"/>
                  </a:lnTo>
                  <a:lnTo>
                    <a:pt x="484" y="542"/>
                  </a:lnTo>
                  <a:lnTo>
                    <a:pt x="484" y="538"/>
                  </a:lnTo>
                  <a:lnTo>
                    <a:pt x="484" y="534"/>
                  </a:lnTo>
                  <a:lnTo>
                    <a:pt x="488" y="534"/>
                  </a:lnTo>
                  <a:lnTo>
                    <a:pt x="488" y="530"/>
                  </a:lnTo>
                  <a:lnTo>
                    <a:pt x="492" y="526"/>
                  </a:lnTo>
                  <a:lnTo>
                    <a:pt x="496" y="526"/>
                  </a:lnTo>
                  <a:lnTo>
                    <a:pt x="500" y="526"/>
                  </a:lnTo>
                  <a:lnTo>
                    <a:pt x="500" y="530"/>
                  </a:lnTo>
                  <a:lnTo>
                    <a:pt x="500" y="534"/>
                  </a:lnTo>
                  <a:lnTo>
                    <a:pt x="500" y="530"/>
                  </a:lnTo>
                  <a:lnTo>
                    <a:pt x="500" y="534"/>
                  </a:lnTo>
                  <a:lnTo>
                    <a:pt x="496" y="538"/>
                  </a:lnTo>
                  <a:lnTo>
                    <a:pt x="496" y="534"/>
                  </a:lnTo>
                  <a:lnTo>
                    <a:pt x="492" y="534"/>
                  </a:lnTo>
                  <a:lnTo>
                    <a:pt x="496" y="538"/>
                  </a:lnTo>
                  <a:lnTo>
                    <a:pt x="500" y="538"/>
                  </a:lnTo>
                  <a:lnTo>
                    <a:pt x="500" y="534"/>
                  </a:lnTo>
                  <a:lnTo>
                    <a:pt x="500" y="538"/>
                  </a:lnTo>
                  <a:lnTo>
                    <a:pt x="504" y="538"/>
                  </a:lnTo>
                  <a:lnTo>
                    <a:pt x="500" y="538"/>
                  </a:lnTo>
                  <a:lnTo>
                    <a:pt x="500" y="534"/>
                  </a:lnTo>
                  <a:lnTo>
                    <a:pt x="504" y="534"/>
                  </a:lnTo>
                  <a:lnTo>
                    <a:pt x="504" y="538"/>
                  </a:lnTo>
                  <a:lnTo>
                    <a:pt x="504" y="542"/>
                  </a:lnTo>
                  <a:lnTo>
                    <a:pt x="500" y="542"/>
                  </a:lnTo>
                  <a:lnTo>
                    <a:pt x="504" y="546"/>
                  </a:lnTo>
                  <a:lnTo>
                    <a:pt x="504" y="542"/>
                  </a:lnTo>
                  <a:lnTo>
                    <a:pt x="504" y="538"/>
                  </a:lnTo>
                  <a:lnTo>
                    <a:pt x="506" y="538"/>
                  </a:lnTo>
                  <a:lnTo>
                    <a:pt x="506" y="534"/>
                  </a:lnTo>
                  <a:lnTo>
                    <a:pt x="506" y="538"/>
                  </a:lnTo>
                  <a:lnTo>
                    <a:pt x="504" y="538"/>
                  </a:lnTo>
                  <a:lnTo>
                    <a:pt x="506" y="534"/>
                  </a:lnTo>
                  <a:lnTo>
                    <a:pt x="506" y="530"/>
                  </a:lnTo>
                  <a:lnTo>
                    <a:pt x="504" y="530"/>
                  </a:lnTo>
                  <a:lnTo>
                    <a:pt x="506" y="526"/>
                  </a:lnTo>
                  <a:lnTo>
                    <a:pt x="510" y="526"/>
                  </a:lnTo>
                  <a:lnTo>
                    <a:pt x="510" y="524"/>
                  </a:lnTo>
                  <a:lnTo>
                    <a:pt x="506" y="524"/>
                  </a:lnTo>
                  <a:lnTo>
                    <a:pt x="506" y="526"/>
                  </a:lnTo>
                  <a:lnTo>
                    <a:pt x="506" y="520"/>
                  </a:lnTo>
                  <a:lnTo>
                    <a:pt x="510" y="520"/>
                  </a:lnTo>
                  <a:lnTo>
                    <a:pt x="514" y="520"/>
                  </a:lnTo>
                  <a:lnTo>
                    <a:pt x="518" y="520"/>
                  </a:lnTo>
                  <a:lnTo>
                    <a:pt x="514" y="520"/>
                  </a:lnTo>
                  <a:lnTo>
                    <a:pt x="510" y="520"/>
                  </a:lnTo>
                  <a:lnTo>
                    <a:pt x="510" y="516"/>
                  </a:lnTo>
                  <a:lnTo>
                    <a:pt x="510" y="520"/>
                  </a:lnTo>
                  <a:lnTo>
                    <a:pt x="506" y="516"/>
                  </a:lnTo>
                  <a:lnTo>
                    <a:pt x="510" y="516"/>
                  </a:lnTo>
                  <a:lnTo>
                    <a:pt x="510" y="512"/>
                  </a:lnTo>
                  <a:lnTo>
                    <a:pt x="506" y="512"/>
                  </a:lnTo>
                  <a:lnTo>
                    <a:pt x="510" y="512"/>
                  </a:lnTo>
                  <a:lnTo>
                    <a:pt x="514" y="508"/>
                  </a:lnTo>
                  <a:lnTo>
                    <a:pt x="518" y="508"/>
                  </a:lnTo>
                  <a:lnTo>
                    <a:pt x="518" y="504"/>
                  </a:lnTo>
                  <a:lnTo>
                    <a:pt x="518" y="500"/>
                  </a:lnTo>
                  <a:lnTo>
                    <a:pt x="514" y="496"/>
                  </a:lnTo>
                  <a:lnTo>
                    <a:pt x="510" y="496"/>
                  </a:lnTo>
                  <a:lnTo>
                    <a:pt x="510" y="494"/>
                  </a:lnTo>
                  <a:lnTo>
                    <a:pt x="514" y="490"/>
                  </a:lnTo>
                  <a:lnTo>
                    <a:pt x="518" y="486"/>
                  </a:lnTo>
                  <a:lnTo>
                    <a:pt x="514" y="486"/>
                  </a:lnTo>
                  <a:lnTo>
                    <a:pt x="514" y="486"/>
                  </a:lnTo>
                  <a:lnTo>
                    <a:pt x="514" y="486"/>
                  </a:lnTo>
                  <a:close/>
                  <a:moveTo>
                    <a:pt x="504" y="512"/>
                  </a:moveTo>
                  <a:lnTo>
                    <a:pt x="504" y="508"/>
                  </a:lnTo>
                  <a:lnTo>
                    <a:pt x="500" y="508"/>
                  </a:lnTo>
                  <a:lnTo>
                    <a:pt x="504" y="508"/>
                  </a:lnTo>
                  <a:lnTo>
                    <a:pt x="504" y="512"/>
                  </a:lnTo>
                  <a:lnTo>
                    <a:pt x="504" y="512"/>
                  </a:lnTo>
                  <a:lnTo>
                    <a:pt x="504" y="512"/>
                  </a:lnTo>
                  <a:close/>
                  <a:moveTo>
                    <a:pt x="476" y="590"/>
                  </a:moveTo>
                  <a:lnTo>
                    <a:pt x="476" y="586"/>
                  </a:lnTo>
                  <a:lnTo>
                    <a:pt x="480" y="586"/>
                  </a:lnTo>
                  <a:lnTo>
                    <a:pt x="480" y="590"/>
                  </a:lnTo>
                  <a:lnTo>
                    <a:pt x="476" y="590"/>
                  </a:lnTo>
                  <a:lnTo>
                    <a:pt x="476" y="590"/>
                  </a:lnTo>
                  <a:lnTo>
                    <a:pt x="476" y="590"/>
                  </a:lnTo>
                  <a:close/>
                  <a:moveTo>
                    <a:pt x="484" y="590"/>
                  </a:moveTo>
                  <a:lnTo>
                    <a:pt x="480" y="590"/>
                  </a:lnTo>
                  <a:lnTo>
                    <a:pt x="480" y="586"/>
                  </a:lnTo>
                  <a:lnTo>
                    <a:pt x="484" y="586"/>
                  </a:lnTo>
                  <a:lnTo>
                    <a:pt x="484" y="590"/>
                  </a:lnTo>
                  <a:lnTo>
                    <a:pt x="484" y="590"/>
                  </a:lnTo>
                  <a:lnTo>
                    <a:pt x="484" y="590"/>
                  </a:lnTo>
                  <a:close/>
                  <a:moveTo>
                    <a:pt x="500" y="672"/>
                  </a:moveTo>
                  <a:lnTo>
                    <a:pt x="500" y="668"/>
                  </a:lnTo>
                  <a:lnTo>
                    <a:pt x="500" y="664"/>
                  </a:lnTo>
                  <a:lnTo>
                    <a:pt x="504" y="664"/>
                  </a:lnTo>
                  <a:lnTo>
                    <a:pt x="504" y="668"/>
                  </a:lnTo>
                  <a:lnTo>
                    <a:pt x="504" y="672"/>
                  </a:lnTo>
                  <a:lnTo>
                    <a:pt x="500" y="672"/>
                  </a:lnTo>
                  <a:lnTo>
                    <a:pt x="500" y="672"/>
                  </a:lnTo>
                  <a:lnTo>
                    <a:pt x="500" y="672"/>
                  </a:lnTo>
                  <a:close/>
                  <a:moveTo>
                    <a:pt x="504" y="496"/>
                  </a:moveTo>
                  <a:lnTo>
                    <a:pt x="500" y="496"/>
                  </a:lnTo>
                  <a:lnTo>
                    <a:pt x="504" y="496"/>
                  </a:lnTo>
                  <a:lnTo>
                    <a:pt x="504" y="496"/>
                  </a:lnTo>
                  <a:lnTo>
                    <a:pt x="504" y="496"/>
                  </a:lnTo>
                  <a:close/>
                  <a:moveTo>
                    <a:pt x="484" y="534"/>
                  </a:moveTo>
                  <a:lnTo>
                    <a:pt x="484" y="530"/>
                  </a:lnTo>
                  <a:lnTo>
                    <a:pt x="488" y="530"/>
                  </a:lnTo>
                  <a:lnTo>
                    <a:pt x="484" y="530"/>
                  </a:lnTo>
                  <a:lnTo>
                    <a:pt x="488" y="530"/>
                  </a:lnTo>
                  <a:lnTo>
                    <a:pt x="488" y="526"/>
                  </a:lnTo>
                  <a:lnTo>
                    <a:pt x="488" y="530"/>
                  </a:lnTo>
                  <a:lnTo>
                    <a:pt x="488" y="534"/>
                  </a:lnTo>
                  <a:lnTo>
                    <a:pt x="484" y="534"/>
                  </a:lnTo>
                  <a:lnTo>
                    <a:pt x="484" y="534"/>
                  </a:lnTo>
                  <a:lnTo>
                    <a:pt x="484" y="534"/>
                  </a:lnTo>
                  <a:close/>
                  <a:moveTo>
                    <a:pt x="500" y="556"/>
                  </a:moveTo>
                  <a:lnTo>
                    <a:pt x="496" y="556"/>
                  </a:lnTo>
                  <a:lnTo>
                    <a:pt x="496" y="552"/>
                  </a:lnTo>
                  <a:lnTo>
                    <a:pt x="500" y="552"/>
                  </a:lnTo>
                  <a:lnTo>
                    <a:pt x="500" y="556"/>
                  </a:lnTo>
                  <a:lnTo>
                    <a:pt x="500" y="556"/>
                  </a:lnTo>
                  <a:lnTo>
                    <a:pt x="500" y="556"/>
                  </a:lnTo>
                  <a:close/>
                  <a:moveTo>
                    <a:pt x="496" y="582"/>
                  </a:moveTo>
                  <a:lnTo>
                    <a:pt x="492" y="582"/>
                  </a:lnTo>
                  <a:lnTo>
                    <a:pt x="492" y="578"/>
                  </a:lnTo>
                  <a:lnTo>
                    <a:pt x="496" y="582"/>
                  </a:lnTo>
                  <a:lnTo>
                    <a:pt x="496" y="582"/>
                  </a:lnTo>
                  <a:lnTo>
                    <a:pt x="496" y="582"/>
                  </a:lnTo>
                  <a:close/>
                  <a:moveTo>
                    <a:pt x="484" y="586"/>
                  </a:moveTo>
                  <a:lnTo>
                    <a:pt x="488" y="586"/>
                  </a:lnTo>
                  <a:lnTo>
                    <a:pt x="484" y="586"/>
                  </a:lnTo>
                  <a:lnTo>
                    <a:pt x="484" y="586"/>
                  </a:lnTo>
                  <a:lnTo>
                    <a:pt x="484" y="586"/>
                  </a:lnTo>
                  <a:close/>
                  <a:moveTo>
                    <a:pt x="476" y="596"/>
                  </a:moveTo>
                  <a:lnTo>
                    <a:pt x="476" y="594"/>
                  </a:lnTo>
                  <a:lnTo>
                    <a:pt x="480" y="594"/>
                  </a:lnTo>
                  <a:lnTo>
                    <a:pt x="480" y="596"/>
                  </a:lnTo>
                  <a:lnTo>
                    <a:pt x="476" y="596"/>
                  </a:lnTo>
                  <a:lnTo>
                    <a:pt x="476" y="596"/>
                  </a:lnTo>
                  <a:lnTo>
                    <a:pt x="476" y="596"/>
                  </a:lnTo>
                  <a:close/>
                  <a:moveTo>
                    <a:pt x="500" y="642"/>
                  </a:moveTo>
                  <a:lnTo>
                    <a:pt x="496" y="642"/>
                  </a:lnTo>
                  <a:lnTo>
                    <a:pt x="496" y="638"/>
                  </a:lnTo>
                  <a:lnTo>
                    <a:pt x="500" y="638"/>
                  </a:lnTo>
                  <a:lnTo>
                    <a:pt x="500" y="642"/>
                  </a:lnTo>
                  <a:lnTo>
                    <a:pt x="500" y="642"/>
                  </a:lnTo>
                  <a:lnTo>
                    <a:pt x="500" y="642"/>
                  </a:lnTo>
                  <a:close/>
                  <a:moveTo>
                    <a:pt x="488" y="660"/>
                  </a:moveTo>
                  <a:lnTo>
                    <a:pt x="488" y="656"/>
                  </a:lnTo>
                  <a:lnTo>
                    <a:pt x="492" y="656"/>
                  </a:lnTo>
                  <a:lnTo>
                    <a:pt x="488" y="660"/>
                  </a:lnTo>
                  <a:lnTo>
                    <a:pt x="488" y="660"/>
                  </a:lnTo>
                  <a:lnTo>
                    <a:pt x="488" y="660"/>
                  </a:lnTo>
                  <a:close/>
                  <a:moveTo>
                    <a:pt x="506" y="682"/>
                  </a:moveTo>
                  <a:lnTo>
                    <a:pt x="506" y="686"/>
                  </a:lnTo>
                  <a:lnTo>
                    <a:pt x="506" y="690"/>
                  </a:lnTo>
                  <a:lnTo>
                    <a:pt x="506" y="686"/>
                  </a:lnTo>
                  <a:lnTo>
                    <a:pt x="504" y="686"/>
                  </a:lnTo>
                  <a:lnTo>
                    <a:pt x="506" y="686"/>
                  </a:lnTo>
                  <a:lnTo>
                    <a:pt x="506" y="682"/>
                  </a:lnTo>
                  <a:lnTo>
                    <a:pt x="506" y="682"/>
                  </a:lnTo>
                  <a:lnTo>
                    <a:pt x="506" y="682"/>
                  </a:lnTo>
                  <a:close/>
                  <a:moveTo>
                    <a:pt x="552" y="706"/>
                  </a:moveTo>
                  <a:lnTo>
                    <a:pt x="552" y="702"/>
                  </a:lnTo>
                  <a:lnTo>
                    <a:pt x="548" y="702"/>
                  </a:lnTo>
                  <a:lnTo>
                    <a:pt x="552" y="702"/>
                  </a:lnTo>
                  <a:lnTo>
                    <a:pt x="556" y="702"/>
                  </a:lnTo>
                  <a:lnTo>
                    <a:pt x="552" y="702"/>
                  </a:lnTo>
                  <a:lnTo>
                    <a:pt x="552" y="706"/>
                  </a:lnTo>
                  <a:lnTo>
                    <a:pt x="552" y="706"/>
                  </a:lnTo>
                  <a:lnTo>
                    <a:pt x="552" y="706"/>
                  </a:lnTo>
                  <a:close/>
                  <a:moveTo>
                    <a:pt x="0" y="176"/>
                  </a:moveTo>
                  <a:lnTo>
                    <a:pt x="0" y="172"/>
                  </a:lnTo>
                  <a:lnTo>
                    <a:pt x="2" y="172"/>
                  </a:lnTo>
                  <a:lnTo>
                    <a:pt x="0" y="172"/>
                  </a:lnTo>
                  <a:lnTo>
                    <a:pt x="0" y="176"/>
                  </a:lnTo>
                  <a:lnTo>
                    <a:pt x="0" y="176"/>
                  </a:lnTo>
                  <a:lnTo>
                    <a:pt x="0" y="176"/>
                  </a:lnTo>
                  <a:close/>
                  <a:moveTo>
                    <a:pt x="506" y="470"/>
                  </a:moveTo>
                  <a:lnTo>
                    <a:pt x="506" y="474"/>
                  </a:lnTo>
                  <a:lnTo>
                    <a:pt x="504" y="474"/>
                  </a:lnTo>
                  <a:lnTo>
                    <a:pt x="504" y="478"/>
                  </a:lnTo>
                  <a:lnTo>
                    <a:pt x="500" y="478"/>
                  </a:lnTo>
                  <a:lnTo>
                    <a:pt x="496" y="478"/>
                  </a:lnTo>
                  <a:lnTo>
                    <a:pt x="496" y="474"/>
                  </a:lnTo>
                  <a:lnTo>
                    <a:pt x="496" y="470"/>
                  </a:lnTo>
                  <a:lnTo>
                    <a:pt x="500" y="470"/>
                  </a:lnTo>
                  <a:lnTo>
                    <a:pt x="500" y="464"/>
                  </a:lnTo>
                  <a:lnTo>
                    <a:pt x="496" y="464"/>
                  </a:lnTo>
                  <a:lnTo>
                    <a:pt x="496" y="460"/>
                  </a:lnTo>
                  <a:lnTo>
                    <a:pt x="500" y="456"/>
                  </a:lnTo>
                  <a:lnTo>
                    <a:pt x="500" y="452"/>
                  </a:lnTo>
                  <a:lnTo>
                    <a:pt x="500" y="448"/>
                  </a:lnTo>
                  <a:lnTo>
                    <a:pt x="504" y="448"/>
                  </a:lnTo>
                  <a:lnTo>
                    <a:pt x="500" y="448"/>
                  </a:lnTo>
                  <a:lnTo>
                    <a:pt x="504" y="448"/>
                  </a:lnTo>
                  <a:lnTo>
                    <a:pt x="506" y="448"/>
                  </a:lnTo>
                  <a:lnTo>
                    <a:pt x="506" y="452"/>
                  </a:lnTo>
                  <a:lnTo>
                    <a:pt x="506" y="456"/>
                  </a:lnTo>
                  <a:lnTo>
                    <a:pt x="510" y="456"/>
                  </a:lnTo>
                  <a:lnTo>
                    <a:pt x="506" y="460"/>
                  </a:lnTo>
                  <a:lnTo>
                    <a:pt x="504" y="460"/>
                  </a:lnTo>
                  <a:lnTo>
                    <a:pt x="504" y="464"/>
                  </a:lnTo>
                  <a:lnTo>
                    <a:pt x="506" y="464"/>
                  </a:lnTo>
                  <a:lnTo>
                    <a:pt x="504" y="464"/>
                  </a:lnTo>
                  <a:lnTo>
                    <a:pt x="504" y="460"/>
                  </a:lnTo>
                  <a:lnTo>
                    <a:pt x="504" y="464"/>
                  </a:lnTo>
                  <a:lnTo>
                    <a:pt x="506" y="466"/>
                  </a:lnTo>
                  <a:lnTo>
                    <a:pt x="506" y="470"/>
                  </a:lnTo>
                  <a:lnTo>
                    <a:pt x="506" y="470"/>
                  </a:lnTo>
                  <a:lnTo>
                    <a:pt x="506" y="470"/>
                  </a:lnTo>
                  <a:close/>
                  <a:moveTo>
                    <a:pt x="506" y="464"/>
                  </a:moveTo>
                  <a:lnTo>
                    <a:pt x="506" y="460"/>
                  </a:lnTo>
                  <a:lnTo>
                    <a:pt x="504" y="460"/>
                  </a:lnTo>
                  <a:lnTo>
                    <a:pt x="506" y="460"/>
                  </a:lnTo>
                  <a:lnTo>
                    <a:pt x="506" y="464"/>
                  </a:lnTo>
                  <a:lnTo>
                    <a:pt x="506" y="464"/>
                  </a:lnTo>
                  <a:lnTo>
                    <a:pt x="506" y="464"/>
                  </a:lnTo>
                  <a:close/>
                  <a:moveTo>
                    <a:pt x="488" y="486"/>
                  </a:moveTo>
                  <a:lnTo>
                    <a:pt x="488" y="482"/>
                  </a:lnTo>
                  <a:lnTo>
                    <a:pt x="492" y="482"/>
                  </a:lnTo>
                  <a:lnTo>
                    <a:pt x="492" y="486"/>
                  </a:lnTo>
                  <a:lnTo>
                    <a:pt x="488" y="486"/>
                  </a:lnTo>
                  <a:lnTo>
                    <a:pt x="488" y="486"/>
                  </a:lnTo>
                  <a:lnTo>
                    <a:pt x="488" y="486"/>
                  </a:lnTo>
                  <a:close/>
                  <a:moveTo>
                    <a:pt x="500" y="490"/>
                  </a:moveTo>
                  <a:lnTo>
                    <a:pt x="504" y="490"/>
                  </a:lnTo>
                  <a:lnTo>
                    <a:pt x="504" y="486"/>
                  </a:lnTo>
                  <a:lnTo>
                    <a:pt x="504" y="490"/>
                  </a:lnTo>
                  <a:lnTo>
                    <a:pt x="500" y="490"/>
                  </a:lnTo>
                  <a:lnTo>
                    <a:pt x="500" y="490"/>
                  </a:lnTo>
                  <a:lnTo>
                    <a:pt x="500" y="490"/>
                  </a:lnTo>
                  <a:close/>
                  <a:moveTo>
                    <a:pt x="510" y="494"/>
                  </a:moveTo>
                  <a:lnTo>
                    <a:pt x="510" y="490"/>
                  </a:lnTo>
                  <a:lnTo>
                    <a:pt x="510" y="494"/>
                  </a:lnTo>
                  <a:lnTo>
                    <a:pt x="510" y="494"/>
                  </a:lnTo>
                  <a:lnTo>
                    <a:pt x="510" y="494"/>
                  </a:lnTo>
                  <a:close/>
                  <a:moveTo>
                    <a:pt x="504" y="494"/>
                  </a:moveTo>
                  <a:lnTo>
                    <a:pt x="504" y="490"/>
                  </a:lnTo>
                  <a:lnTo>
                    <a:pt x="506" y="494"/>
                  </a:lnTo>
                  <a:lnTo>
                    <a:pt x="504" y="494"/>
                  </a:lnTo>
                  <a:lnTo>
                    <a:pt x="504" y="494"/>
                  </a:lnTo>
                  <a:lnTo>
                    <a:pt x="504" y="494"/>
                  </a:lnTo>
                  <a:close/>
                  <a:moveTo>
                    <a:pt x="504" y="496"/>
                  </a:moveTo>
                  <a:lnTo>
                    <a:pt x="500" y="496"/>
                  </a:lnTo>
                  <a:lnTo>
                    <a:pt x="500" y="494"/>
                  </a:lnTo>
                  <a:lnTo>
                    <a:pt x="504" y="494"/>
                  </a:lnTo>
                  <a:lnTo>
                    <a:pt x="504" y="496"/>
                  </a:lnTo>
                  <a:lnTo>
                    <a:pt x="504" y="496"/>
                  </a:lnTo>
                  <a:lnTo>
                    <a:pt x="504" y="496"/>
                  </a:lnTo>
                  <a:close/>
                  <a:moveTo>
                    <a:pt x="500" y="496"/>
                  </a:moveTo>
                  <a:lnTo>
                    <a:pt x="500" y="494"/>
                  </a:lnTo>
                  <a:lnTo>
                    <a:pt x="500" y="496"/>
                  </a:lnTo>
                  <a:lnTo>
                    <a:pt x="500" y="496"/>
                  </a:lnTo>
                  <a:lnTo>
                    <a:pt x="500" y="496"/>
                  </a:lnTo>
                  <a:close/>
                  <a:moveTo>
                    <a:pt x="500" y="500"/>
                  </a:moveTo>
                  <a:lnTo>
                    <a:pt x="500" y="496"/>
                  </a:lnTo>
                  <a:lnTo>
                    <a:pt x="500" y="500"/>
                  </a:lnTo>
                  <a:lnTo>
                    <a:pt x="500" y="500"/>
                  </a:lnTo>
                  <a:lnTo>
                    <a:pt x="500" y="500"/>
                  </a:lnTo>
                  <a:close/>
                  <a:moveTo>
                    <a:pt x="514" y="508"/>
                  </a:moveTo>
                  <a:lnTo>
                    <a:pt x="510" y="508"/>
                  </a:lnTo>
                  <a:lnTo>
                    <a:pt x="510" y="512"/>
                  </a:lnTo>
                  <a:lnTo>
                    <a:pt x="506" y="508"/>
                  </a:lnTo>
                  <a:lnTo>
                    <a:pt x="510" y="508"/>
                  </a:lnTo>
                  <a:lnTo>
                    <a:pt x="506" y="508"/>
                  </a:lnTo>
                  <a:lnTo>
                    <a:pt x="506" y="504"/>
                  </a:lnTo>
                  <a:lnTo>
                    <a:pt x="510" y="504"/>
                  </a:lnTo>
                  <a:lnTo>
                    <a:pt x="510" y="500"/>
                  </a:lnTo>
                  <a:lnTo>
                    <a:pt x="514" y="500"/>
                  </a:lnTo>
                  <a:lnTo>
                    <a:pt x="518" y="500"/>
                  </a:lnTo>
                  <a:lnTo>
                    <a:pt x="518" y="504"/>
                  </a:lnTo>
                  <a:lnTo>
                    <a:pt x="514" y="504"/>
                  </a:lnTo>
                  <a:lnTo>
                    <a:pt x="518" y="504"/>
                  </a:lnTo>
                  <a:lnTo>
                    <a:pt x="514" y="508"/>
                  </a:lnTo>
                  <a:lnTo>
                    <a:pt x="514" y="508"/>
                  </a:lnTo>
                  <a:lnTo>
                    <a:pt x="514" y="508"/>
                  </a:lnTo>
                  <a:close/>
                  <a:moveTo>
                    <a:pt x="496" y="504"/>
                  </a:moveTo>
                  <a:lnTo>
                    <a:pt x="492" y="500"/>
                  </a:lnTo>
                  <a:lnTo>
                    <a:pt x="496" y="500"/>
                  </a:lnTo>
                  <a:lnTo>
                    <a:pt x="496" y="504"/>
                  </a:lnTo>
                  <a:lnTo>
                    <a:pt x="496" y="504"/>
                  </a:lnTo>
                  <a:lnTo>
                    <a:pt x="496" y="504"/>
                  </a:lnTo>
                  <a:close/>
                  <a:moveTo>
                    <a:pt x="500" y="504"/>
                  </a:moveTo>
                  <a:lnTo>
                    <a:pt x="500" y="500"/>
                  </a:lnTo>
                  <a:lnTo>
                    <a:pt x="500" y="504"/>
                  </a:lnTo>
                  <a:lnTo>
                    <a:pt x="500" y="504"/>
                  </a:lnTo>
                  <a:lnTo>
                    <a:pt x="500" y="504"/>
                  </a:lnTo>
                  <a:close/>
                  <a:moveTo>
                    <a:pt x="496" y="504"/>
                  </a:moveTo>
                  <a:lnTo>
                    <a:pt x="496" y="500"/>
                  </a:lnTo>
                  <a:lnTo>
                    <a:pt x="500" y="504"/>
                  </a:lnTo>
                  <a:lnTo>
                    <a:pt x="496" y="504"/>
                  </a:lnTo>
                  <a:lnTo>
                    <a:pt x="496" y="504"/>
                  </a:lnTo>
                  <a:lnTo>
                    <a:pt x="496" y="504"/>
                  </a:lnTo>
                  <a:close/>
                  <a:moveTo>
                    <a:pt x="504" y="508"/>
                  </a:moveTo>
                  <a:lnTo>
                    <a:pt x="504" y="504"/>
                  </a:lnTo>
                  <a:lnTo>
                    <a:pt x="504" y="500"/>
                  </a:lnTo>
                  <a:lnTo>
                    <a:pt x="504" y="504"/>
                  </a:lnTo>
                  <a:lnTo>
                    <a:pt x="506" y="504"/>
                  </a:lnTo>
                  <a:lnTo>
                    <a:pt x="504" y="508"/>
                  </a:lnTo>
                  <a:lnTo>
                    <a:pt x="504" y="508"/>
                  </a:lnTo>
                  <a:lnTo>
                    <a:pt x="504" y="508"/>
                  </a:lnTo>
                  <a:close/>
                  <a:moveTo>
                    <a:pt x="496" y="508"/>
                  </a:moveTo>
                  <a:lnTo>
                    <a:pt x="496" y="504"/>
                  </a:lnTo>
                  <a:lnTo>
                    <a:pt x="500" y="504"/>
                  </a:lnTo>
                  <a:lnTo>
                    <a:pt x="504" y="504"/>
                  </a:lnTo>
                  <a:lnTo>
                    <a:pt x="500" y="504"/>
                  </a:lnTo>
                  <a:lnTo>
                    <a:pt x="496" y="508"/>
                  </a:lnTo>
                  <a:lnTo>
                    <a:pt x="496" y="508"/>
                  </a:lnTo>
                  <a:lnTo>
                    <a:pt x="496" y="508"/>
                  </a:lnTo>
                  <a:close/>
                  <a:moveTo>
                    <a:pt x="496" y="508"/>
                  </a:moveTo>
                  <a:lnTo>
                    <a:pt x="492" y="508"/>
                  </a:lnTo>
                  <a:lnTo>
                    <a:pt x="492" y="504"/>
                  </a:lnTo>
                  <a:lnTo>
                    <a:pt x="496" y="504"/>
                  </a:lnTo>
                  <a:lnTo>
                    <a:pt x="496" y="508"/>
                  </a:lnTo>
                  <a:lnTo>
                    <a:pt x="496" y="508"/>
                  </a:lnTo>
                  <a:lnTo>
                    <a:pt x="496" y="508"/>
                  </a:lnTo>
                  <a:close/>
                  <a:moveTo>
                    <a:pt x="504" y="508"/>
                  </a:moveTo>
                  <a:lnTo>
                    <a:pt x="506" y="508"/>
                  </a:lnTo>
                  <a:lnTo>
                    <a:pt x="504" y="508"/>
                  </a:lnTo>
                  <a:lnTo>
                    <a:pt x="504" y="508"/>
                  </a:lnTo>
                  <a:lnTo>
                    <a:pt x="504" y="508"/>
                  </a:lnTo>
                  <a:close/>
                  <a:moveTo>
                    <a:pt x="500" y="508"/>
                  </a:moveTo>
                  <a:lnTo>
                    <a:pt x="496" y="508"/>
                  </a:lnTo>
                  <a:lnTo>
                    <a:pt x="500" y="508"/>
                  </a:lnTo>
                  <a:lnTo>
                    <a:pt x="500" y="508"/>
                  </a:lnTo>
                  <a:lnTo>
                    <a:pt x="500" y="508"/>
                  </a:lnTo>
                  <a:close/>
                  <a:moveTo>
                    <a:pt x="484" y="512"/>
                  </a:moveTo>
                  <a:lnTo>
                    <a:pt x="484" y="508"/>
                  </a:lnTo>
                  <a:lnTo>
                    <a:pt x="484" y="512"/>
                  </a:lnTo>
                  <a:lnTo>
                    <a:pt x="484" y="512"/>
                  </a:lnTo>
                  <a:lnTo>
                    <a:pt x="484" y="512"/>
                  </a:lnTo>
                  <a:close/>
                  <a:moveTo>
                    <a:pt x="496" y="512"/>
                  </a:moveTo>
                  <a:lnTo>
                    <a:pt x="496" y="508"/>
                  </a:lnTo>
                  <a:lnTo>
                    <a:pt x="500" y="508"/>
                  </a:lnTo>
                  <a:lnTo>
                    <a:pt x="500" y="512"/>
                  </a:lnTo>
                  <a:lnTo>
                    <a:pt x="504" y="512"/>
                  </a:lnTo>
                  <a:lnTo>
                    <a:pt x="500" y="512"/>
                  </a:lnTo>
                  <a:lnTo>
                    <a:pt x="496" y="512"/>
                  </a:lnTo>
                  <a:lnTo>
                    <a:pt x="496" y="512"/>
                  </a:lnTo>
                  <a:lnTo>
                    <a:pt x="496" y="512"/>
                  </a:lnTo>
                  <a:close/>
                  <a:moveTo>
                    <a:pt x="504" y="516"/>
                  </a:moveTo>
                  <a:lnTo>
                    <a:pt x="500" y="516"/>
                  </a:lnTo>
                  <a:lnTo>
                    <a:pt x="496" y="516"/>
                  </a:lnTo>
                  <a:lnTo>
                    <a:pt x="496" y="512"/>
                  </a:lnTo>
                  <a:lnTo>
                    <a:pt x="500" y="512"/>
                  </a:lnTo>
                  <a:lnTo>
                    <a:pt x="504" y="512"/>
                  </a:lnTo>
                  <a:lnTo>
                    <a:pt x="504" y="516"/>
                  </a:lnTo>
                  <a:lnTo>
                    <a:pt x="504" y="516"/>
                  </a:lnTo>
                  <a:lnTo>
                    <a:pt x="504" y="516"/>
                  </a:lnTo>
                  <a:close/>
                  <a:moveTo>
                    <a:pt x="496" y="520"/>
                  </a:moveTo>
                  <a:lnTo>
                    <a:pt x="496" y="516"/>
                  </a:lnTo>
                  <a:lnTo>
                    <a:pt x="496" y="520"/>
                  </a:lnTo>
                  <a:lnTo>
                    <a:pt x="496" y="520"/>
                  </a:lnTo>
                  <a:lnTo>
                    <a:pt x="496" y="520"/>
                  </a:lnTo>
                  <a:close/>
                  <a:moveTo>
                    <a:pt x="500" y="520"/>
                  </a:moveTo>
                  <a:lnTo>
                    <a:pt x="500" y="516"/>
                  </a:lnTo>
                  <a:lnTo>
                    <a:pt x="504" y="516"/>
                  </a:lnTo>
                  <a:lnTo>
                    <a:pt x="504" y="520"/>
                  </a:lnTo>
                  <a:lnTo>
                    <a:pt x="500" y="520"/>
                  </a:lnTo>
                  <a:lnTo>
                    <a:pt x="500" y="520"/>
                  </a:lnTo>
                  <a:lnTo>
                    <a:pt x="500" y="520"/>
                  </a:lnTo>
                  <a:close/>
                  <a:moveTo>
                    <a:pt x="496" y="520"/>
                  </a:moveTo>
                  <a:lnTo>
                    <a:pt x="492" y="520"/>
                  </a:lnTo>
                  <a:lnTo>
                    <a:pt x="492" y="516"/>
                  </a:lnTo>
                  <a:lnTo>
                    <a:pt x="496" y="516"/>
                  </a:lnTo>
                  <a:lnTo>
                    <a:pt x="496" y="520"/>
                  </a:lnTo>
                  <a:lnTo>
                    <a:pt x="496" y="520"/>
                  </a:lnTo>
                  <a:lnTo>
                    <a:pt x="496" y="520"/>
                  </a:lnTo>
                  <a:close/>
                  <a:moveTo>
                    <a:pt x="500" y="520"/>
                  </a:moveTo>
                  <a:lnTo>
                    <a:pt x="504" y="520"/>
                  </a:lnTo>
                  <a:lnTo>
                    <a:pt x="500" y="520"/>
                  </a:lnTo>
                  <a:lnTo>
                    <a:pt x="500" y="520"/>
                  </a:lnTo>
                  <a:lnTo>
                    <a:pt x="500" y="520"/>
                  </a:lnTo>
                  <a:close/>
                  <a:moveTo>
                    <a:pt x="500" y="524"/>
                  </a:moveTo>
                  <a:lnTo>
                    <a:pt x="500" y="520"/>
                  </a:lnTo>
                  <a:lnTo>
                    <a:pt x="504" y="520"/>
                  </a:lnTo>
                  <a:lnTo>
                    <a:pt x="504" y="524"/>
                  </a:lnTo>
                  <a:lnTo>
                    <a:pt x="500" y="524"/>
                  </a:lnTo>
                  <a:lnTo>
                    <a:pt x="500" y="524"/>
                  </a:lnTo>
                  <a:lnTo>
                    <a:pt x="500" y="524"/>
                  </a:lnTo>
                  <a:close/>
                  <a:moveTo>
                    <a:pt x="506" y="526"/>
                  </a:moveTo>
                  <a:lnTo>
                    <a:pt x="504" y="526"/>
                  </a:lnTo>
                  <a:lnTo>
                    <a:pt x="504" y="524"/>
                  </a:lnTo>
                  <a:lnTo>
                    <a:pt x="504" y="520"/>
                  </a:lnTo>
                  <a:lnTo>
                    <a:pt x="506" y="520"/>
                  </a:lnTo>
                  <a:lnTo>
                    <a:pt x="506" y="524"/>
                  </a:lnTo>
                  <a:lnTo>
                    <a:pt x="506" y="526"/>
                  </a:lnTo>
                  <a:lnTo>
                    <a:pt x="506" y="526"/>
                  </a:lnTo>
                  <a:lnTo>
                    <a:pt x="506" y="526"/>
                  </a:lnTo>
                  <a:close/>
                  <a:moveTo>
                    <a:pt x="492" y="526"/>
                  </a:moveTo>
                  <a:lnTo>
                    <a:pt x="492" y="524"/>
                  </a:lnTo>
                  <a:lnTo>
                    <a:pt x="496" y="520"/>
                  </a:lnTo>
                  <a:lnTo>
                    <a:pt x="496" y="524"/>
                  </a:lnTo>
                  <a:lnTo>
                    <a:pt x="496" y="526"/>
                  </a:lnTo>
                  <a:lnTo>
                    <a:pt x="492" y="526"/>
                  </a:lnTo>
                  <a:lnTo>
                    <a:pt x="492" y="526"/>
                  </a:lnTo>
                  <a:lnTo>
                    <a:pt x="492" y="526"/>
                  </a:lnTo>
                  <a:close/>
                  <a:moveTo>
                    <a:pt x="500" y="526"/>
                  </a:moveTo>
                  <a:lnTo>
                    <a:pt x="500" y="524"/>
                  </a:lnTo>
                  <a:lnTo>
                    <a:pt x="504" y="524"/>
                  </a:lnTo>
                  <a:lnTo>
                    <a:pt x="504" y="526"/>
                  </a:lnTo>
                  <a:lnTo>
                    <a:pt x="500" y="526"/>
                  </a:lnTo>
                  <a:lnTo>
                    <a:pt x="500" y="526"/>
                  </a:lnTo>
                  <a:lnTo>
                    <a:pt x="500" y="526"/>
                  </a:lnTo>
                  <a:close/>
                  <a:moveTo>
                    <a:pt x="492" y="526"/>
                  </a:moveTo>
                  <a:lnTo>
                    <a:pt x="492" y="524"/>
                  </a:lnTo>
                  <a:lnTo>
                    <a:pt x="492" y="526"/>
                  </a:lnTo>
                  <a:lnTo>
                    <a:pt x="492" y="526"/>
                  </a:lnTo>
                  <a:lnTo>
                    <a:pt x="492" y="526"/>
                  </a:lnTo>
                  <a:close/>
                  <a:moveTo>
                    <a:pt x="500" y="530"/>
                  </a:moveTo>
                  <a:lnTo>
                    <a:pt x="500" y="526"/>
                  </a:lnTo>
                  <a:lnTo>
                    <a:pt x="500" y="530"/>
                  </a:lnTo>
                  <a:lnTo>
                    <a:pt x="500" y="530"/>
                  </a:lnTo>
                  <a:lnTo>
                    <a:pt x="500" y="530"/>
                  </a:lnTo>
                  <a:close/>
                  <a:moveTo>
                    <a:pt x="504" y="530"/>
                  </a:moveTo>
                  <a:lnTo>
                    <a:pt x="500" y="530"/>
                  </a:lnTo>
                  <a:lnTo>
                    <a:pt x="504" y="530"/>
                  </a:lnTo>
                  <a:lnTo>
                    <a:pt x="504" y="526"/>
                  </a:lnTo>
                  <a:lnTo>
                    <a:pt x="504" y="530"/>
                  </a:lnTo>
                  <a:lnTo>
                    <a:pt x="504" y="530"/>
                  </a:lnTo>
                  <a:lnTo>
                    <a:pt x="504" y="530"/>
                  </a:lnTo>
                  <a:close/>
                  <a:moveTo>
                    <a:pt x="504" y="534"/>
                  </a:moveTo>
                  <a:lnTo>
                    <a:pt x="500" y="534"/>
                  </a:lnTo>
                  <a:lnTo>
                    <a:pt x="500" y="530"/>
                  </a:lnTo>
                  <a:lnTo>
                    <a:pt x="504" y="530"/>
                  </a:lnTo>
                  <a:lnTo>
                    <a:pt x="504" y="534"/>
                  </a:lnTo>
                  <a:lnTo>
                    <a:pt x="504" y="534"/>
                  </a:lnTo>
                  <a:lnTo>
                    <a:pt x="504" y="534"/>
                  </a:lnTo>
                  <a:close/>
                  <a:moveTo>
                    <a:pt x="492" y="556"/>
                  </a:moveTo>
                  <a:lnTo>
                    <a:pt x="492" y="552"/>
                  </a:lnTo>
                  <a:lnTo>
                    <a:pt x="496" y="552"/>
                  </a:lnTo>
                  <a:lnTo>
                    <a:pt x="496" y="556"/>
                  </a:lnTo>
                  <a:lnTo>
                    <a:pt x="492" y="556"/>
                  </a:lnTo>
                  <a:lnTo>
                    <a:pt x="492" y="556"/>
                  </a:lnTo>
                  <a:lnTo>
                    <a:pt x="492" y="556"/>
                  </a:lnTo>
                  <a:close/>
                  <a:moveTo>
                    <a:pt x="484" y="566"/>
                  </a:moveTo>
                  <a:lnTo>
                    <a:pt x="488" y="566"/>
                  </a:lnTo>
                  <a:lnTo>
                    <a:pt x="484" y="566"/>
                  </a:lnTo>
                  <a:lnTo>
                    <a:pt x="484" y="566"/>
                  </a:lnTo>
                  <a:lnTo>
                    <a:pt x="484" y="566"/>
                  </a:lnTo>
                  <a:close/>
                  <a:moveTo>
                    <a:pt x="484" y="566"/>
                  </a:moveTo>
                  <a:lnTo>
                    <a:pt x="480" y="566"/>
                  </a:lnTo>
                  <a:lnTo>
                    <a:pt x="484" y="566"/>
                  </a:lnTo>
                  <a:lnTo>
                    <a:pt x="484" y="566"/>
                  </a:lnTo>
                  <a:lnTo>
                    <a:pt x="484" y="566"/>
                  </a:lnTo>
                  <a:close/>
                  <a:moveTo>
                    <a:pt x="496" y="570"/>
                  </a:moveTo>
                  <a:lnTo>
                    <a:pt x="492" y="570"/>
                  </a:lnTo>
                  <a:lnTo>
                    <a:pt x="496" y="566"/>
                  </a:lnTo>
                  <a:lnTo>
                    <a:pt x="500" y="566"/>
                  </a:lnTo>
                  <a:lnTo>
                    <a:pt x="500" y="570"/>
                  </a:lnTo>
                  <a:lnTo>
                    <a:pt x="504" y="570"/>
                  </a:lnTo>
                  <a:lnTo>
                    <a:pt x="504" y="566"/>
                  </a:lnTo>
                  <a:lnTo>
                    <a:pt x="504" y="570"/>
                  </a:lnTo>
                  <a:lnTo>
                    <a:pt x="500" y="570"/>
                  </a:lnTo>
                  <a:lnTo>
                    <a:pt x="496" y="570"/>
                  </a:lnTo>
                  <a:lnTo>
                    <a:pt x="496" y="570"/>
                  </a:lnTo>
                  <a:lnTo>
                    <a:pt x="496" y="570"/>
                  </a:lnTo>
                  <a:close/>
                  <a:moveTo>
                    <a:pt x="488" y="574"/>
                  </a:moveTo>
                  <a:lnTo>
                    <a:pt x="484" y="570"/>
                  </a:lnTo>
                  <a:lnTo>
                    <a:pt x="480" y="570"/>
                  </a:lnTo>
                  <a:lnTo>
                    <a:pt x="484" y="570"/>
                  </a:lnTo>
                  <a:lnTo>
                    <a:pt x="488" y="570"/>
                  </a:lnTo>
                  <a:lnTo>
                    <a:pt x="488" y="566"/>
                  </a:lnTo>
                  <a:lnTo>
                    <a:pt x="488" y="570"/>
                  </a:lnTo>
                  <a:lnTo>
                    <a:pt x="488" y="574"/>
                  </a:lnTo>
                  <a:lnTo>
                    <a:pt x="488" y="574"/>
                  </a:lnTo>
                  <a:lnTo>
                    <a:pt x="488" y="574"/>
                  </a:lnTo>
                  <a:close/>
                  <a:moveTo>
                    <a:pt x="484" y="586"/>
                  </a:moveTo>
                  <a:lnTo>
                    <a:pt x="480" y="586"/>
                  </a:lnTo>
                  <a:lnTo>
                    <a:pt x="480" y="582"/>
                  </a:lnTo>
                  <a:lnTo>
                    <a:pt x="480" y="578"/>
                  </a:lnTo>
                  <a:lnTo>
                    <a:pt x="480" y="582"/>
                  </a:lnTo>
                  <a:lnTo>
                    <a:pt x="476" y="582"/>
                  </a:lnTo>
                  <a:lnTo>
                    <a:pt x="476" y="578"/>
                  </a:lnTo>
                  <a:lnTo>
                    <a:pt x="480" y="578"/>
                  </a:lnTo>
                  <a:lnTo>
                    <a:pt x="476" y="578"/>
                  </a:lnTo>
                  <a:lnTo>
                    <a:pt x="476" y="574"/>
                  </a:lnTo>
                  <a:lnTo>
                    <a:pt x="476" y="570"/>
                  </a:lnTo>
                  <a:lnTo>
                    <a:pt x="480" y="570"/>
                  </a:lnTo>
                  <a:lnTo>
                    <a:pt x="480" y="574"/>
                  </a:lnTo>
                  <a:lnTo>
                    <a:pt x="480" y="578"/>
                  </a:lnTo>
                  <a:lnTo>
                    <a:pt x="484" y="578"/>
                  </a:lnTo>
                  <a:lnTo>
                    <a:pt x="484" y="582"/>
                  </a:lnTo>
                  <a:lnTo>
                    <a:pt x="484" y="586"/>
                  </a:lnTo>
                  <a:lnTo>
                    <a:pt x="484" y="586"/>
                  </a:lnTo>
                  <a:lnTo>
                    <a:pt x="484" y="586"/>
                  </a:lnTo>
                  <a:close/>
                  <a:moveTo>
                    <a:pt x="484" y="582"/>
                  </a:moveTo>
                  <a:lnTo>
                    <a:pt x="484" y="574"/>
                  </a:lnTo>
                  <a:lnTo>
                    <a:pt x="480" y="574"/>
                  </a:lnTo>
                  <a:lnTo>
                    <a:pt x="484" y="574"/>
                  </a:lnTo>
                  <a:lnTo>
                    <a:pt x="488" y="574"/>
                  </a:lnTo>
                  <a:lnTo>
                    <a:pt x="488" y="578"/>
                  </a:lnTo>
                  <a:lnTo>
                    <a:pt x="484" y="582"/>
                  </a:lnTo>
                  <a:lnTo>
                    <a:pt x="484" y="582"/>
                  </a:lnTo>
                  <a:lnTo>
                    <a:pt x="484" y="582"/>
                  </a:lnTo>
                  <a:close/>
                  <a:moveTo>
                    <a:pt x="492" y="578"/>
                  </a:moveTo>
                  <a:lnTo>
                    <a:pt x="492" y="574"/>
                  </a:lnTo>
                  <a:lnTo>
                    <a:pt x="496" y="574"/>
                  </a:lnTo>
                  <a:lnTo>
                    <a:pt x="496" y="578"/>
                  </a:lnTo>
                  <a:lnTo>
                    <a:pt x="492" y="578"/>
                  </a:lnTo>
                  <a:lnTo>
                    <a:pt x="492" y="578"/>
                  </a:lnTo>
                  <a:lnTo>
                    <a:pt x="492" y="578"/>
                  </a:lnTo>
                  <a:close/>
                  <a:moveTo>
                    <a:pt x="492" y="586"/>
                  </a:moveTo>
                  <a:lnTo>
                    <a:pt x="488" y="586"/>
                  </a:lnTo>
                  <a:lnTo>
                    <a:pt x="484" y="586"/>
                  </a:lnTo>
                  <a:lnTo>
                    <a:pt x="484" y="582"/>
                  </a:lnTo>
                  <a:lnTo>
                    <a:pt x="488" y="582"/>
                  </a:lnTo>
                  <a:lnTo>
                    <a:pt x="488" y="578"/>
                  </a:lnTo>
                  <a:lnTo>
                    <a:pt x="488" y="582"/>
                  </a:lnTo>
                  <a:lnTo>
                    <a:pt x="488" y="578"/>
                  </a:lnTo>
                  <a:lnTo>
                    <a:pt x="488" y="574"/>
                  </a:lnTo>
                  <a:lnTo>
                    <a:pt x="492" y="574"/>
                  </a:lnTo>
                  <a:lnTo>
                    <a:pt x="492" y="578"/>
                  </a:lnTo>
                  <a:lnTo>
                    <a:pt x="492" y="582"/>
                  </a:lnTo>
                  <a:lnTo>
                    <a:pt x="492" y="586"/>
                  </a:lnTo>
                  <a:lnTo>
                    <a:pt x="492" y="582"/>
                  </a:lnTo>
                  <a:lnTo>
                    <a:pt x="492" y="586"/>
                  </a:lnTo>
                  <a:lnTo>
                    <a:pt x="492" y="586"/>
                  </a:lnTo>
                  <a:lnTo>
                    <a:pt x="492" y="586"/>
                  </a:lnTo>
                  <a:close/>
                  <a:moveTo>
                    <a:pt x="496" y="582"/>
                  </a:moveTo>
                  <a:lnTo>
                    <a:pt x="496" y="578"/>
                  </a:lnTo>
                  <a:lnTo>
                    <a:pt x="492" y="578"/>
                  </a:lnTo>
                  <a:lnTo>
                    <a:pt x="496" y="578"/>
                  </a:lnTo>
                  <a:lnTo>
                    <a:pt x="496" y="582"/>
                  </a:lnTo>
                  <a:lnTo>
                    <a:pt x="496" y="582"/>
                  </a:lnTo>
                  <a:lnTo>
                    <a:pt x="496" y="582"/>
                  </a:lnTo>
                  <a:close/>
                  <a:moveTo>
                    <a:pt x="500" y="582"/>
                  </a:moveTo>
                  <a:lnTo>
                    <a:pt x="496" y="582"/>
                  </a:lnTo>
                  <a:lnTo>
                    <a:pt x="496" y="578"/>
                  </a:lnTo>
                  <a:lnTo>
                    <a:pt x="500" y="578"/>
                  </a:lnTo>
                  <a:lnTo>
                    <a:pt x="500" y="582"/>
                  </a:lnTo>
                  <a:lnTo>
                    <a:pt x="500" y="582"/>
                  </a:lnTo>
                  <a:lnTo>
                    <a:pt x="500" y="582"/>
                  </a:lnTo>
                  <a:close/>
                  <a:moveTo>
                    <a:pt x="476" y="586"/>
                  </a:moveTo>
                  <a:lnTo>
                    <a:pt x="480" y="586"/>
                  </a:lnTo>
                  <a:lnTo>
                    <a:pt x="476" y="586"/>
                  </a:lnTo>
                  <a:lnTo>
                    <a:pt x="476" y="582"/>
                  </a:lnTo>
                  <a:lnTo>
                    <a:pt x="480" y="582"/>
                  </a:lnTo>
                  <a:lnTo>
                    <a:pt x="480" y="586"/>
                  </a:lnTo>
                  <a:lnTo>
                    <a:pt x="476" y="586"/>
                  </a:lnTo>
                  <a:lnTo>
                    <a:pt x="476" y="586"/>
                  </a:lnTo>
                  <a:lnTo>
                    <a:pt x="476" y="586"/>
                  </a:lnTo>
                  <a:close/>
                  <a:moveTo>
                    <a:pt x="492" y="604"/>
                  </a:moveTo>
                  <a:lnTo>
                    <a:pt x="492" y="608"/>
                  </a:lnTo>
                  <a:lnTo>
                    <a:pt x="492" y="604"/>
                  </a:lnTo>
                  <a:lnTo>
                    <a:pt x="496" y="604"/>
                  </a:lnTo>
                  <a:lnTo>
                    <a:pt x="496" y="608"/>
                  </a:lnTo>
                  <a:lnTo>
                    <a:pt x="492" y="612"/>
                  </a:lnTo>
                  <a:lnTo>
                    <a:pt x="492" y="616"/>
                  </a:lnTo>
                  <a:lnTo>
                    <a:pt x="488" y="616"/>
                  </a:lnTo>
                  <a:lnTo>
                    <a:pt x="488" y="612"/>
                  </a:lnTo>
                  <a:lnTo>
                    <a:pt x="492" y="612"/>
                  </a:lnTo>
                  <a:lnTo>
                    <a:pt x="488" y="612"/>
                  </a:lnTo>
                  <a:lnTo>
                    <a:pt x="488" y="608"/>
                  </a:lnTo>
                  <a:lnTo>
                    <a:pt x="488" y="604"/>
                  </a:lnTo>
                  <a:lnTo>
                    <a:pt x="488" y="600"/>
                  </a:lnTo>
                  <a:lnTo>
                    <a:pt x="492" y="600"/>
                  </a:lnTo>
                  <a:lnTo>
                    <a:pt x="488" y="600"/>
                  </a:lnTo>
                  <a:lnTo>
                    <a:pt x="488" y="604"/>
                  </a:lnTo>
                  <a:lnTo>
                    <a:pt x="488" y="600"/>
                  </a:lnTo>
                  <a:lnTo>
                    <a:pt x="484" y="604"/>
                  </a:lnTo>
                  <a:lnTo>
                    <a:pt x="488" y="604"/>
                  </a:lnTo>
                  <a:lnTo>
                    <a:pt x="484" y="608"/>
                  </a:lnTo>
                  <a:lnTo>
                    <a:pt x="484" y="612"/>
                  </a:lnTo>
                  <a:lnTo>
                    <a:pt x="484" y="608"/>
                  </a:lnTo>
                  <a:lnTo>
                    <a:pt x="480" y="604"/>
                  </a:lnTo>
                  <a:lnTo>
                    <a:pt x="480" y="600"/>
                  </a:lnTo>
                  <a:lnTo>
                    <a:pt x="480" y="596"/>
                  </a:lnTo>
                  <a:lnTo>
                    <a:pt x="480" y="600"/>
                  </a:lnTo>
                  <a:lnTo>
                    <a:pt x="484" y="600"/>
                  </a:lnTo>
                  <a:lnTo>
                    <a:pt x="484" y="604"/>
                  </a:lnTo>
                  <a:lnTo>
                    <a:pt x="484" y="600"/>
                  </a:lnTo>
                  <a:lnTo>
                    <a:pt x="480" y="600"/>
                  </a:lnTo>
                  <a:lnTo>
                    <a:pt x="480" y="596"/>
                  </a:lnTo>
                  <a:lnTo>
                    <a:pt x="484" y="600"/>
                  </a:lnTo>
                  <a:lnTo>
                    <a:pt x="484" y="596"/>
                  </a:lnTo>
                  <a:lnTo>
                    <a:pt x="488" y="600"/>
                  </a:lnTo>
                  <a:lnTo>
                    <a:pt x="488" y="596"/>
                  </a:lnTo>
                  <a:lnTo>
                    <a:pt x="488" y="594"/>
                  </a:lnTo>
                  <a:lnTo>
                    <a:pt x="484" y="590"/>
                  </a:lnTo>
                  <a:lnTo>
                    <a:pt x="484" y="586"/>
                  </a:lnTo>
                  <a:lnTo>
                    <a:pt x="488" y="586"/>
                  </a:lnTo>
                  <a:lnTo>
                    <a:pt x="492" y="586"/>
                  </a:lnTo>
                  <a:lnTo>
                    <a:pt x="492" y="590"/>
                  </a:lnTo>
                  <a:lnTo>
                    <a:pt x="492" y="594"/>
                  </a:lnTo>
                  <a:lnTo>
                    <a:pt x="492" y="596"/>
                  </a:lnTo>
                  <a:lnTo>
                    <a:pt x="496" y="596"/>
                  </a:lnTo>
                  <a:lnTo>
                    <a:pt x="492" y="600"/>
                  </a:lnTo>
                  <a:lnTo>
                    <a:pt x="492" y="604"/>
                  </a:lnTo>
                  <a:lnTo>
                    <a:pt x="492" y="604"/>
                  </a:lnTo>
                  <a:lnTo>
                    <a:pt x="492" y="604"/>
                  </a:lnTo>
                  <a:close/>
                  <a:moveTo>
                    <a:pt x="484" y="594"/>
                  </a:moveTo>
                  <a:lnTo>
                    <a:pt x="480" y="590"/>
                  </a:lnTo>
                  <a:lnTo>
                    <a:pt x="484" y="590"/>
                  </a:lnTo>
                  <a:lnTo>
                    <a:pt x="484" y="594"/>
                  </a:lnTo>
                  <a:lnTo>
                    <a:pt x="484" y="594"/>
                  </a:lnTo>
                  <a:lnTo>
                    <a:pt x="484" y="594"/>
                  </a:lnTo>
                  <a:close/>
                  <a:moveTo>
                    <a:pt x="480" y="594"/>
                  </a:moveTo>
                  <a:lnTo>
                    <a:pt x="480" y="590"/>
                  </a:lnTo>
                  <a:lnTo>
                    <a:pt x="480" y="594"/>
                  </a:lnTo>
                  <a:lnTo>
                    <a:pt x="476" y="594"/>
                  </a:lnTo>
                  <a:lnTo>
                    <a:pt x="476" y="590"/>
                  </a:lnTo>
                  <a:lnTo>
                    <a:pt x="480" y="590"/>
                  </a:lnTo>
                  <a:lnTo>
                    <a:pt x="484" y="594"/>
                  </a:lnTo>
                  <a:lnTo>
                    <a:pt x="480" y="594"/>
                  </a:lnTo>
                  <a:lnTo>
                    <a:pt x="480" y="594"/>
                  </a:lnTo>
                  <a:lnTo>
                    <a:pt x="480" y="594"/>
                  </a:lnTo>
                  <a:close/>
                  <a:moveTo>
                    <a:pt x="488" y="596"/>
                  </a:moveTo>
                  <a:lnTo>
                    <a:pt x="484" y="596"/>
                  </a:lnTo>
                  <a:lnTo>
                    <a:pt x="480" y="596"/>
                  </a:lnTo>
                  <a:lnTo>
                    <a:pt x="480" y="594"/>
                  </a:lnTo>
                  <a:lnTo>
                    <a:pt x="484" y="594"/>
                  </a:lnTo>
                  <a:lnTo>
                    <a:pt x="488" y="594"/>
                  </a:lnTo>
                  <a:lnTo>
                    <a:pt x="488" y="596"/>
                  </a:lnTo>
                  <a:lnTo>
                    <a:pt x="488" y="596"/>
                  </a:lnTo>
                  <a:lnTo>
                    <a:pt x="488" y="596"/>
                  </a:lnTo>
                  <a:close/>
                  <a:moveTo>
                    <a:pt x="496" y="604"/>
                  </a:moveTo>
                  <a:lnTo>
                    <a:pt x="492" y="600"/>
                  </a:lnTo>
                  <a:lnTo>
                    <a:pt x="496" y="600"/>
                  </a:lnTo>
                  <a:lnTo>
                    <a:pt x="496" y="604"/>
                  </a:lnTo>
                  <a:lnTo>
                    <a:pt x="496" y="604"/>
                  </a:lnTo>
                  <a:lnTo>
                    <a:pt x="496" y="604"/>
                  </a:lnTo>
                  <a:close/>
                  <a:moveTo>
                    <a:pt x="484" y="612"/>
                  </a:moveTo>
                  <a:lnTo>
                    <a:pt x="480" y="608"/>
                  </a:lnTo>
                  <a:lnTo>
                    <a:pt x="480" y="612"/>
                  </a:lnTo>
                  <a:lnTo>
                    <a:pt x="480" y="608"/>
                  </a:lnTo>
                  <a:lnTo>
                    <a:pt x="476" y="608"/>
                  </a:lnTo>
                  <a:lnTo>
                    <a:pt x="476" y="604"/>
                  </a:lnTo>
                  <a:lnTo>
                    <a:pt x="480" y="604"/>
                  </a:lnTo>
                  <a:lnTo>
                    <a:pt x="484" y="608"/>
                  </a:lnTo>
                  <a:lnTo>
                    <a:pt x="484" y="612"/>
                  </a:lnTo>
                  <a:lnTo>
                    <a:pt x="484" y="612"/>
                  </a:lnTo>
                  <a:lnTo>
                    <a:pt x="484" y="612"/>
                  </a:lnTo>
                  <a:close/>
                  <a:moveTo>
                    <a:pt x="484" y="620"/>
                  </a:moveTo>
                  <a:lnTo>
                    <a:pt x="484" y="624"/>
                  </a:lnTo>
                  <a:lnTo>
                    <a:pt x="480" y="624"/>
                  </a:lnTo>
                  <a:lnTo>
                    <a:pt x="480" y="620"/>
                  </a:lnTo>
                  <a:lnTo>
                    <a:pt x="484" y="620"/>
                  </a:lnTo>
                  <a:lnTo>
                    <a:pt x="480" y="620"/>
                  </a:lnTo>
                  <a:lnTo>
                    <a:pt x="480" y="616"/>
                  </a:lnTo>
                  <a:lnTo>
                    <a:pt x="480" y="620"/>
                  </a:lnTo>
                  <a:lnTo>
                    <a:pt x="484" y="620"/>
                  </a:lnTo>
                  <a:lnTo>
                    <a:pt x="484" y="616"/>
                  </a:lnTo>
                  <a:lnTo>
                    <a:pt x="480" y="616"/>
                  </a:lnTo>
                  <a:lnTo>
                    <a:pt x="480" y="612"/>
                  </a:lnTo>
                  <a:lnTo>
                    <a:pt x="484" y="612"/>
                  </a:lnTo>
                  <a:lnTo>
                    <a:pt x="484" y="616"/>
                  </a:lnTo>
                  <a:lnTo>
                    <a:pt x="488" y="616"/>
                  </a:lnTo>
                  <a:lnTo>
                    <a:pt x="484" y="620"/>
                  </a:lnTo>
                  <a:lnTo>
                    <a:pt x="484" y="620"/>
                  </a:lnTo>
                  <a:lnTo>
                    <a:pt x="484" y="620"/>
                  </a:lnTo>
                  <a:close/>
                  <a:moveTo>
                    <a:pt x="488" y="624"/>
                  </a:moveTo>
                  <a:lnTo>
                    <a:pt x="488" y="620"/>
                  </a:lnTo>
                  <a:lnTo>
                    <a:pt x="492" y="620"/>
                  </a:lnTo>
                  <a:lnTo>
                    <a:pt x="492" y="624"/>
                  </a:lnTo>
                  <a:lnTo>
                    <a:pt x="488" y="624"/>
                  </a:lnTo>
                  <a:lnTo>
                    <a:pt x="488" y="624"/>
                  </a:lnTo>
                  <a:lnTo>
                    <a:pt x="488" y="624"/>
                  </a:lnTo>
                  <a:close/>
                  <a:moveTo>
                    <a:pt x="496" y="630"/>
                  </a:moveTo>
                  <a:lnTo>
                    <a:pt x="492" y="626"/>
                  </a:lnTo>
                  <a:lnTo>
                    <a:pt x="492" y="624"/>
                  </a:lnTo>
                  <a:lnTo>
                    <a:pt x="496" y="624"/>
                  </a:lnTo>
                  <a:lnTo>
                    <a:pt x="492" y="624"/>
                  </a:lnTo>
                  <a:lnTo>
                    <a:pt x="496" y="624"/>
                  </a:lnTo>
                  <a:lnTo>
                    <a:pt x="496" y="626"/>
                  </a:lnTo>
                  <a:lnTo>
                    <a:pt x="496" y="630"/>
                  </a:lnTo>
                  <a:lnTo>
                    <a:pt x="500" y="630"/>
                  </a:lnTo>
                  <a:lnTo>
                    <a:pt x="496" y="630"/>
                  </a:lnTo>
                  <a:lnTo>
                    <a:pt x="496" y="630"/>
                  </a:lnTo>
                  <a:lnTo>
                    <a:pt x="496" y="630"/>
                  </a:lnTo>
                  <a:close/>
                  <a:moveTo>
                    <a:pt x="480" y="630"/>
                  </a:moveTo>
                  <a:lnTo>
                    <a:pt x="476" y="626"/>
                  </a:lnTo>
                  <a:lnTo>
                    <a:pt x="480" y="626"/>
                  </a:lnTo>
                  <a:lnTo>
                    <a:pt x="480" y="624"/>
                  </a:lnTo>
                  <a:lnTo>
                    <a:pt x="484" y="624"/>
                  </a:lnTo>
                  <a:lnTo>
                    <a:pt x="484" y="626"/>
                  </a:lnTo>
                  <a:lnTo>
                    <a:pt x="480" y="626"/>
                  </a:lnTo>
                  <a:lnTo>
                    <a:pt x="480" y="630"/>
                  </a:lnTo>
                  <a:lnTo>
                    <a:pt x="480" y="630"/>
                  </a:lnTo>
                  <a:lnTo>
                    <a:pt x="480" y="630"/>
                  </a:lnTo>
                  <a:close/>
                  <a:moveTo>
                    <a:pt x="484" y="630"/>
                  </a:moveTo>
                  <a:lnTo>
                    <a:pt x="484" y="626"/>
                  </a:lnTo>
                  <a:lnTo>
                    <a:pt x="484" y="630"/>
                  </a:lnTo>
                  <a:lnTo>
                    <a:pt x="484" y="630"/>
                  </a:lnTo>
                  <a:lnTo>
                    <a:pt x="484" y="630"/>
                  </a:lnTo>
                  <a:close/>
                  <a:moveTo>
                    <a:pt x="492" y="630"/>
                  </a:moveTo>
                  <a:lnTo>
                    <a:pt x="488" y="630"/>
                  </a:lnTo>
                  <a:lnTo>
                    <a:pt x="488" y="626"/>
                  </a:lnTo>
                  <a:lnTo>
                    <a:pt x="492" y="630"/>
                  </a:lnTo>
                  <a:lnTo>
                    <a:pt x="492" y="630"/>
                  </a:lnTo>
                  <a:lnTo>
                    <a:pt x="492" y="630"/>
                  </a:lnTo>
                  <a:close/>
                  <a:moveTo>
                    <a:pt x="488" y="638"/>
                  </a:moveTo>
                  <a:lnTo>
                    <a:pt x="488" y="634"/>
                  </a:lnTo>
                  <a:lnTo>
                    <a:pt x="488" y="630"/>
                  </a:lnTo>
                  <a:lnTo>
                    <a:pt x="492" y="630"/>
                  </a:lnTo>
                  <a:lnTo>
                    <a:pt x="492" y="626"/>
                  </a:lnTo>
                  <a:lnTo>
                    <a:pt x="492" y="630"/>
                  </a:lnTo>
                  <a:lnTo>
                    <a:pt x="496" y="630"/>
                  </a:lnTo>
                  <a:lnTo>
                    <a:pt x="496" y="634"/>
                  </a:lnTo>
                  <a:lnTo>
                    <a:pt x="492" y="634"/>
                  </a:lnTo>
                  <a:lnTo>
                    <a:pt x="488" y="638"/>
                  </a:lnTo>
                  <a:lnTo>
                    <a:pt x="488" y="638"/>
                  </a:lnTo>
                  <a:lnTo>
                    <a:pt x="488" y="638"/>
                  </a:lnTo>
                  <a:close/>
                  <a:moveTo>
                    <a:pt x="496" y="638"/>
                  </a:moveTo>
                  <a:lnTo>
                    <a:pt x="496" y="634"/>
                  </a:lnTo>
                  <a:lnTo>
                    <a:pt x="496" y="630"/>
                  </a:lnTo>
                  <a:lnTo>
                    <a:pt x="496" y="634"/>
                  </a:lnTo>
                  <a:lnTo>
                    <a:pt x="496" y="638"/>
                  </a:lnTo>
                  <a:lnTo>
                    <a:pt x="496" y="638"/>
                  </a:lnTo>
                  <a:lnTo>
                    <a:pt x="496" y="638"/>
                  </a:lnTo>
                  <a:close/>
                  <a:moveTo>
                    <a:pt x="496" y="638"/>
                  </a:moveTo>
                  <a:lnTo>
                    <a:pt x="492" y="638"/>
                  </a:lnTo>
                  <a:lnTo>
                    <a:pt x="492" y="634"/>
                  </a:lnTo>
                  <a:lnTo>
                    <a:pt x="496" y="638"/>
                  </a:lnTo>
                  <a:lnTo>
                    <a:pt x="496" y="638"/>
                  </a:lnTo>
                  <a:lnTo>
                    <a:pt x="496" y="638"/>
                  </a:lnTo>
                  <a:close/>
                  <a:moveTo>
                    <a:pt x="484" y="646"/>
                  </a:moveTo>
                  <a:lnTo>
                    <a:pt x="484" y="642"/>
                  </a:lnTo>
                  <a:lnTo>
                    <a:pt x="488" y="642"/>
                  </a:lnTo>
                  <a:lnTo>
                    <a:pt x="488" y="638"/>
                  </a:lnTo>
                  <a:lnTo>
                    <a:pt x="492" y="638"/>
                  </a:lnTo>
                  <a:lnTo>
                    <a:pt x="492" y="642"/>
                  </a:lnTo>
                  <a:lnTo>
                    <a:pt x="488" y="642"/>
                  </a:lnTo>
                  <a:lnTo>
                    <a:pt x="484" y="646"/>
                  </a:lnTo>
                  <a:lnTo>
                    <a:pt x="484" y="646"/>
                  </a:lnTo>
                  <a:lnTo>
                    <a:pt x="484" y="646"/>
                  </a:lnTo>
                  <a:close/>
                  <a:moveTo>
                    <a:pt x="500" y="642"/>
                  </a:moveTo>
                  <a:lnTo>
                    <a:pt x="500" y="638"/>
                  </a:lnTo>
                  <a:lnTo>
                    <a:pt x="500" y="642"/>
                  </a:lnTo>
                  <a:lnTo>
                    <a:pt x="500" y="642"/>
                  </a:lnTo>
                  <a:lnTo>
                    <a:pt x="500" y="642"/>
                  </a:lnTo>
                  <a:close/>
                  <a:moveTo>
                    <a:pt x="504" y="642"/>
                  </a:moveTo>
                  <a:lnTo>
                    <a:pt x="504" y="638"/>
                  </a:lnTo>
                  <a:lnTo>
                    <a:pt x="504" y="642"/>
                  </a:lnTo>
                  <a:lnTo>
                    <a:pt x="504" y="642"/>
                  </a:lnTo>
                  <a:lnTo>
                    <a:pt x="504" y="642"/>
                  </a:lnTo>
                  <a:close/>
                  <a:moveTo>
                    <a:pt x="480" y="646"/>
                  </a:moveTo>
                  <a:lnTo>
                    <a:pt x="484" y="646"/>
                  </a:lnTo>
                  <a:lnTo>
                    <a:pt x="484" y="642"/>
                  </a:lnTo>
                  <a:lnTo>
                    <a:pt x="484" y="638"/>
                  </a:lnTo>
                  <a:lnTo>
                    <a:pt x="484" y="642"/>
                  </a:lnTo>
                  <a:lnTo>
                    <a:pt x="484" y="646"/>
                  </a:lnTo>
                  <a:lnTo>
                    <a:pt x="480" y="646"/>
                  </a:lnTo>
                  <a:lnTo>
                    <a:pt x="480" y="646"/>
                  </a:lnTo>
                  <a:lnTo>
                    <a:pt x="480" y="646"/>
                  </a:lnTo>
                  <a:close/>
                  <a:moveTo>
                    <a:pt x="500" y="650"/>
                  </a:moveTo>
                  <a:lnTo>
                    <a:pt x="496" y="650"/>
                  </a:lnTo>
                  <a:lnTo>
                    <a:pt x="500" y="650"/>
                  </a:lnTo>
                  <a:lnTo>
                    <a:pt x="500" y="646"/>
                  </a:lnTo>
                  <a:lnTo>
                    <a:pt x="500" y="650"/>
                  </a:lnTo>
                  <a:lnTo>
                    <a:pt x="500" y="650"/>
                  </a:lnTo>
                  <a:lnTo>
                    <a:pt x="500" y="650"/>
                  </a:lnTo>
                  <a:close/>
                  <a:moveTo>
                    <a:pt x="488" y="656"/>
                  </a:moveTo>
                  <a:lnTo>
                    <a:pt x="484" y="656"/>
                  </a:lnTo>
                  <a:lnTo>
                    <a:pt x="484" y="652"/>
                  </a:lnTo>
                  <a:lnTo>
                    <a:pt x="488" y="650"/>
                  </a:lnTo>
                  <a:lnTo>
                    <a:pt x="488" y="652"/>
                  </a:lnTo>
                  <a:lnTo>
                    <a:pt x="488" y="650"/>
                  </a:lnTo>
                  <a:lnTo>
                    <a:pt x="488" y="646"/>
                  </a:lnTo>
                  <a:lnTo>
                    <a:pt x="488" y="650"/>
                  </a:lnTo>
                  <a:lnTo>
                    <a:pt x="488" y="652"/>
                  </a:lnTo>
                  <a:lnTo>
                    <a:pt x="488" y="656"/>
                  </a:lnTo>
                  <a:lnTo>
                    <a:pt x="488" y="656"/>
                  </a:lnTo>
                  <a:lnTo>
                    <a:pt x="488" y="656"/>
                  </a:lnTo>
                  <a:close/>
                  <a:moveTo>
                    <a:pt x="504" y="650"/>
                  </a:moveTo>
                  <a:lnTo>
                    <a:pt x="500" y="650"/>
                  </a:lnTo>
                  <a:lnTo>
                    <a:pt x="504" y="650"/>
                  </a:lnTo>
                  <a:lnTo>
                    <a:pt x="504" y="650"/>
                  </a:lnTo>
                  <a:lnTo>
                    <a:pt x="504" y="650"/>
                  </a:lnTo>
                  <a:close/>
                  <a:moveTo>
                    <a:pt x="500" y="652"/>
                  </a:moveTo>
                  <a:lnTo>
                    <a:pt x="496" y="652"/>
                  </a:lnTo>
                  <a:lnTo>
                    <a:pt x="492" y="650"/>
                  </a:lnTo>
                  <a:lnTo>
                    <a:pt x="496" y="650"/>
                  </a:lnTo>
                  <a:lnTo>
                    <a:pt x="500" y="652"/>
                  </a:lnTo>
                  <a:lnTo>
                    <a:pt x="500" y="652"/>
                  </a:lnTo>
                  <a:lnTo>
                    <a:pt x="500" y="652"/>
                  </a:lnTo>
                  <a:close/>
                  <a:moveTo>
                    <a:pt x="484" y="652"/>
                  </a:moveTo>
                  <a:lnTo>
                    <a:pt x="484" y="650"/>
                  </a:lnTo>
                  <a:lnTo>
                    <a:pt x="488" y="650"/>
                  </a:lnTo>
                  <a:lnTo>
                    <a:pt x="484" y="650"/>
                  </a:lnTo>
                  <a:lnTo>
                    <a:pt x="484" y="652"/>
                  </a:lnTo>
                  <a:lnTo>
                    <a:pt x="484" y="652"/>
                  </a:lnTo>
                  <a:lnTo>
                    <a:pt x="484" y="652"/>
                  </a:lnTo>
                  <a:close/>
                  <a:moveTo>
                    <a:pt x="504" y="652"/>
                  </a:moveTo>
                  <a:lnTo>
                    <a:pt x="500" y="652"/>
                  </a:lnTo>
                  <a:lnTo>
                    <a:pt x="500" y="650"/>
                  </a:lnTo>
                  <a:lnTo>
                    <a:pt x="504" y="650"/>
                  </a:lnTo>
                  <a:lnTo>
                    <a:pt x="504" y="652"/>
                  </a:lnTo>
                  <a:lnTo>
                    <a:pt x="504" y="652"/>
                  </a:lnTo>
                  <a:lnTo>
                    <a:pt x="504" y="652"/>
                  </a:lnTo>
                  <a:close/>
                  <a:moveTo>
                    <a:pt x="488" y="656"/>
                  </a:moveTo>
                  <a:lnTo>
                    <a:pt x="488" y="652"/>
                  </a:lnTo>
                  <a:lnTo>
                    <a:pt x="492" y="652"/>
                  </a:lnTo>
                  <a:lnTo>
                    <a:pt x="488" y="656"/>
                  </a:lnTo>
                  <a:lnTo>
                    <a:pt x="488" y="656"/>
                  </a:lnTo>
                  <a:lnTo>
                    <a:pt x="488" y="656"/>
                  </a:lnTo>
                  <a:close/>
                  <a:moveTo>
                    <a:pt x="514" y="656"/>
                  </a:moveTo>
                  <a:lnTo>
                    <a:pt x="514" y="652"/>
                  </a:lnTo>
                  <a:lnTo>
                    <a:pt x="514" y="656"/>
                  </a:lnTo>
                  <a:lnTo>
                    <a:pt x="514" y="656"/>
                  </a:lnTo>
                  <a:lnTo>
                    <a:pt x="514" y="656"/>
                  </a:lnTo>
                  <a:close/>
                  <a:moveTo>
                    <a:pt x="504" y="660"/>
                  </a:moveTo>
                  <a:lnTo>
                    <a:pt x="504" y="656"/>
                  </a:lnTo>
                  <a:lnTo>
                    <a:pt x="500" y="656"/>
                  </a:lnTo>
                  <a:lnTo>
                    <a:pt x="500" y="652"/>
                  </a:lnTo>
                  <a:lnTo>
                    <a:pt x="504" y="656"/>
                  </a:lnTo>
                  <a:lnTo>
                    <a:pt x="504" y="660"/>
                  </a:lnTo>
                  <a:lnTo>
                    <a:pt x="504" y="660"/>
                  </a:lnTo>
                  <a:lnTo>
                    <a:pt x="504" y="660"/>
                  </a:lnTo>
                  <a:close/>
                  <a:moveTo>
                    <a:pt x="488" y="656"/>
                  </a:moveTo>
                  <a:lnTo>
                    <a:pt x="492" y="656"/>
                  </a:lnTo>
                  <a:lnTo>
                    <a:pt x="492" y="652"/>
                  </a:lnTo>
                  <a:lnTo>
                    <a:pt x="492" y="656"/>
                  </a:lnTo>
                  <a:lnTo>
                    <a:pt x="488" y="656"/>
                  </a:lnTo>
                  <a:lnTo>
                    <a:pt x="488" y="656"/>
                  </a:lnTo>
                  <a:lnTo>
                    <a:pt x="488" y="656"/>
                  </a:lnTo>
                  <a:close/>
                  <a:moveTo>
                    <a:pt x="500" y="664"/>
                  </a:moveTo>
                  <a:lnTo>
                    <a:pt x="496" y="664"/>
                  </a:lnTo>
                  <a:lnTo>
                    <a:pt x="496" y="660"/>
                  </a:lnTo>
                  <a:lnTo>
                    <a:pt x="500" y="660"/>
                  </a:lnTo>
                  <a:lnTo>
                    <a:pt x="496" y="660"/>
                  </a:lnTo>
                  <a:lnTo>
                    <a:pt x="496" y="656"/>
                  </a:lnTo>
                  <a:lnTo>
                    <a:pt x="500" y="660"/>
                  </a:lnTo>
                  <a:lnTo>
                    <a:pt x="500" y="664"/>
                  </a:lnTo>
                  <a:lnTo>
                    <a:pt x="500" y="664"/>
                  </a:lnTo>
                  <a:lnTo>
                    <a:pt x="500" y="664"/>
                  </a:lnTo>
                  <a:close/>
                  <a:moveTo>
                    <a:pt x="504" y="664"/>
                  </a:moveTo>
                  <a:lnTo>
                    <a:pt x="504" y="660"/>
                  </a:lnTo>
                  <a:lnTo>
                    <a:pt x="500" y="660"/>
                  </a:lnTo>
                  <a:lnTo>
                    <a:pt x="500" y="656"/>
                  </a:lnTo>
                  <a:lnTo>
                    <a:pt x="500" y="660"/>
                  </a:lnTo>
                  <a:lnTo>
                    <a:pt x="504" y="660"/>
                  </a:lnTo>
                  <a:lnTo>
                    <a:pt x="504" y="664"/>
                  </a:lnTo>
                  <a:lnTo>
                    <a:pt x="504" y="664"/>
                  </a:lnTo>
                  <a:lnTo>
                    <a:pt x="504" y="664"/>
                  </a:lnTo>
                  <a:close/>
                  <a:moveTo>
                    <a:pt x="488" y="660"/>
                  </a:moveTo>
                  <a:lnTo>
                    <a:pt x="492" y="660"/>
                  </a:lnTo>
                  <a:lnTo>
                    <a:pt x="488" y="660"/>
                  </a:lnTo>
                  <a:lnTo>
                    <a:pt x="488" y="660"/>
                  </a:lnTo>
                  <a:lnTo>
                    <a:pt x="488" y="660"/>
                  </a:lnTo>
                  <a:close/>
                  <a:moveTo>
                    <a:pt x="578" y="716"/>
                  </a:moveTo>
                  <a:lnTo>
                    <a:pt x="574" y="716"/>
                  </a:lnTo>
                  <a:lnTo>
                    <a:pt x="570" y="716"/>
                  </a:lnTo>
                  <a:lnTo>
                    <a:pt x="562" y="716"/>
                  </a:lnTo>
                  <a:lnTo>
                    <a:pt x="562" y="712"/>
                  </a:lnTo>
                  <a:lnTo>
                    <a:pt x="560" y="712"/>
                  </a:lnTo>
                  <a:lnTo>
                    <a:pt x="560" y="716"/>
                  </a:lnTo>
                  <a:lnTo>
                    <a:pt x="556" y="716"/>
                  </a:lnTo>
                  <a:lnTo>
                    <a:pt x="552" y="716"/>
                  </a:lnTo>
                  <a:lnTo>
                    <a:pt x="552" y="712"/>
                  </a:lnTo>
                  <a:lnTo>
                    <a:pt x="552" y="716"/>
                  </a:lnTo>
                  <a:lnTo>
                    <a:pt x="548" y="716"/>
                  </a:lnTo>
                  <a:lnTo>
                    <a:pt x="544" y="716"/>
                  </a:lnTo>
                  <a:lnTo>
                    <a:pt x="544" y="712"/>
                  </a:lnTo>
                  <a:lnTo>
                    <a:pt x="548" y="712"/>
                  </a:lnTo>
                  <a:lnTo>
                    <a:pt x="552" y="712"/>
                  </a:lnTo>
                  <a:lnTo>
                    <a:pt x="548" y="712"/>
                  </a:lnTo>
                  <a:lnTo>
                    <a:pt x="544" y="712"/>
                  </a:lnTo>
                  <a:lnTo>
                    <a:pt x="540" y="712"/>
                  </a:lnTo>
                  <a:lnTo>
                    <a:pt x="544" y="712"/>
                  </a:lnTo>
                  <a:lnTo>
                    <a:pt x="540" y="712"/>
                  </a:lnTo>
                  <a:lnTo>
                    <a:pt x="536" y="712"/>
                  </a:lnTo>
                  <a:lnTo>
                    <a:pt x="540" y="712"/>
                  </a:lnTo>
                  <a:lnTo>
                    <a:pt x="540" y="708"/>
                  </a:lnTo>
                  <a:lnTo>
                    <a:pt x="536" y="708"/>
                  </a:lnTo>
                  <a:lnTo>
                    <a:pt x="536" y="712"/>
                  </a:lnTo>
                  <a:lnTo>
                    <a:pt x="532" y="712"/>
                  </a:lnTo>
                  <a:lnTo>
                    <a:pt x="532" y="708"/>
                  </a:lnTo>
                  <a:lnTo>
                    <a:pt x="532" y="712"/>
                  </a:lnTo>
                  <a:lnTo>
                    <a:pt x="530" y="712"/>
                  </a:lnTo>
                  <a:lnTo>
                    <a:pt x="530" y="708"/>
                  </a:lnTo>
                  <a:lnTo>
                    <a:pt x="532" y="708"/>
                  </a:lnTo>
                  <a:lnTo>
                    <a:pt x="530" y="708"/>
                  </a:lnTo>
                  <a:lnTo>
                    <a:pt x="530" y="706"/>
                  </a:lnTo>
                  <a:lnTo>
                    <a:pt x="532" y="706"/>
                  </a:lnTo>
                  <a:lnTo>
                    <a:pt x="532" y="708"/>
                  </a:lnTo>
                  <a:lnTo>
                    <a:pt x="536" y="708"/>
                  </a:lnTo>
                  <a:lnTo>
                    <a:pt x="532" y="708"/>
                  </a:lnTo>
                  <a:lnTo>
                    <a:pt x="532" y="706"/>
                  </a:lnTo>
                  <a:lnTo>
                    <a:pt x="536" y="708"/>
                  </a:lnTo>
                  <a:lnTo>
                    <a:pt x="536" y="706"/>
                  </a:lnTo>
                  <a:lnTo>
                    <a:pt x="540" y="706"/>
                  </a:lnTo>
                  <a:lnTo>
                    <a:pt x="544" y="708"/>
                  </a:lnTo>
                  <a:lnTo>
                    <a:pt x="544" y="706"/>
                  </a:lnTo>
                  <a:lnTo>
                    <a:pt x="548" y="706"/>
                  </a:lnTo>
                  <a:lnTo>
                    <a:pt x="548" y="708"/>
                  </a:lnTo>
                  <a:lnTo>
                    <a:pt x="548" y="706"/>
                  </a:lnTo>
                  <a:lnTo>
                    <a:pt x="552" y="708"/>
                  </a:lnTo>
                  <a:lnTo>
                    <a:pt x="556" y="708"/>
                  </a:lnTo>
                  <a:lnTo>
                    <a:pt x="552" y="708"/>
                  </a:lnTo>
                  <a:lnTo>
                    <a:pt x="552" y="706"/>
                  </a:lnTo>
                  <a:lnTo>
                    <a:pt x="548" y="706"/>
                  </a:lnTo>
                  <a:lnTo>
                    <a:pt x="544" y="706"/>
                  </a:lnTo>
                  <a:lnTo>
                    <a:pt x="544" y="702"/>
                  </a:lnTo>
                  <a:lnTo>
                    <a:pt x="548" y="702"/>
                  </a:lnTo>
                  <a:lnTo>
                    <a:pt x="552" y="706"/>
                  </a:lnTo>
                  <a:lnTo>
                    <a:pt x="556" y="706"/>
                  </a:lnTo>
                  <a:lnTo>
                    <a:pt x="556" y="702"/>
                  </a:lnTo>
                  <a:lnTo>
                    <a:pt x="556" y="706"/>
                  </a:lnTo>
                  <a:lnTo>
                    <a:pt x="560" y="706"/>
                  </a:lnTo>
                  <a:lnTo>
                    <a:pt x="560" y="708"/>
                  </a:lnTo>
                  <a:lnTo>
                    <a:pt x="560" y="706"/>
                  </a:lnTo>
                  <a:lnTo>
                    <a:pt x="562" y="706"/>
                  </a:lnTo>
                  <a:lnTo>
                    <a:pt x="566" y="706"/>
                  </a:lnTo>
                  <a:lnTo>
                    <a:pt x="566" y="708"/>
                  </a:lnTo>
                  <a:lnTo>
                    <a:pt x="566" y="712"/>
                  </a:lnTo>
                  <a:lnTo>
                    <a:pt x="566" y="708"/>
                  </a:lnTo>
                  <a:lnTo>
                    <a:pt x="570" y="708"/>
                  </a:lnTo>
                  <a:lnTo>
                    <a:pt x="566" y="708"/>
                  </a:lnTo>
                  <a:lnTo>
                    <a:pt x="570" y="708"/>
                  </a:lnTo>
                  <a:lnTo>
                    <a:pt x="570" y="706"/>
                  </a:lnTo>
                  <a:lnTo>
                    <a:pt x="566" y="706"/>
                  </a:lnTo>
                  <a:lnTo>
                    <a:pt x="562" y="706"/>
                  </a:lnTo>
                  <a:lnTo>
                    <a:pt x="562" y="702"/>
                  </a:lnTo>
                  <a:lnTo>
                    <a:pt x="560" y="702"/>
                  </a:lnTo>
                  <a:lnTo>
                    <a:pt x="556" y="702"/>
                  </a:lnTo>
                  <a:lnTo>
                    <a:pt x="556" y="698"/>
                  </a:lnTo>
                  <a:lnTo>
                    <a:pt x="556" y="694"/>
                  </a:lnTo>
                  <a:lnTo>
                    <a:pt x="556" y="690"/>
                  </a:lnTo>
                  <a:lnTo>
                    <a:pt x="560" y="690"/>
                  </a:lnTo>
                  <a:lnTo>
                    <a:pt x="566" y="686"/>
                  </a:lnTo>
                  <a:lnTo>
                    <a:pt x="566" y="682"/>
                  </a:lnTo>
                  <a:lnTo>
                    <a:pt x="562" y="682"/>
                  </a:lnTo>
                  <a:lnTo>
                    <a:pt x="560" y="682"/>
                  </a:lnTo>
                  <a:lnTo>
                    <a:pt x="556" y="682"/>
                  </a:lnTo>
                  <a:lnTo>
                    <a:pt x="556" y="686"/>
                  </a:lnTo>
                  <a:lnTo>
                    <a:pt x="552" y="686"/>
                  </a:lnTo>
                  <a:lnTo>
                    <a:pt x="552" y="682"/>
                  </a:lnTo>
                  <a:lnTo>
                    <a:pt x="552" y="680"/>
                  </a:lnTo>
                  <a:lnTo>
                    <a:pt x="552" y="676"/>
                  </a:lnTo>
                  <a:lnTo>
                    <a:pt x="556" y="676"/>
                  </a:lnTo>
                  <a:lnTo>
                    <a:pt x="556" y="672"/>
                  </a:lnTo>
                  <a:lnTo>
                    <a:pt x="552" y="672"/>
                  </a:lnTo>
                  <a:lnTo>
                    <a:pt x="556" y="672"/>
                  </a:lnTo>
                  <a:lnTo>
                    <a:pt x="560" y="672"/>
                  </a:lnTo>
                  <a:lnTo>
                    <a:pt x="562" y="668"/>
                  </a:lnTo>
                  <a:lnTo>
                    <a:pt x="562" y="664"/>
                  </a:lnTo>
                  <a:lnTo>
                    <a:pt x="566" y="664"/>
                  </a:lnTo>
                  <a:lnTo>
                    <a:pt x="566" y="668"/>
                  </a:lnTo>
                  <a:lnTo>
                    <a:pt x="570" y="668"/>
                  </a:lnTo>
                  <a:lnTo>
                    <a:pt x="574" y="668"/>
                  </a:lnTo>
                  <a:lnTo>
                    <a:pt x="578" y="668"/>
                  </a:lnTo>
                  <a:lnTo>
                    <a:pt x="578" y="672"/>
                  </a:lnTo>
                  <a:lnTo>
                    <a:pt x="578" y="680"/>
                  </a:lnTo>
                  <a:lnTo>
                    <a:pt x="578" y="682"/>
                  </a:lnTo>
                  <a:lnTo>
                    <a:pt x="578" y="686"/>
                  </a:lnTo>
                  <a:lnTo>
                    <a:pt x="578" y="694"/>
                  </a:lnTo>
                  <a:lnTo>
                    <a:pt x="578" y="698"/>
                  </a:lnTo>
                  <a:lnTo>
                    <a:pt x="578" y="706"/>
                  </a:lnTo>
                  <a:lnTo>
                    <a:pt x="578" y="708"/>
                  </a:lnTo>
                  <a:lnTo>
                    <a:pt x="578" y="716"/>
                  </a:lnTo>
                  <a:lnTo>
                    <a:pt x="578" y="716"/>
                  </a:lnTo>
                  <a:lnTo>
                    <a:pt x="578" y="716"/>
                  </a:lnTo>
                  <a:close/>
                  <a:moveTo>
                    <a:pt x="510" y="682"/>
                  </a:moveTo>
                  <a:lnTo>
                    <a:pt x="514" y="682"/>
                  </a:lnTo>
                  <a:lnTo>
                    <a:pt x="510" y="682"/>
                  </a:lnTo>
                  <a:lnTo>
                    <a:pt x="506" y="682"/>
                  </a:lnTo>
                  <a:lnTo>
                    <a:pt x="504" y="680"/>
                  </a:lnTo>
                  <a:lnTo>
                    <a:pt x="500" y="680"/>
                  </a:lnTo>
                  <a:lnTo>
                    <a:pt x="496" y="680"/>
                  </a:lnTo>
                  <a:lnTo>
                    <a:pt x="496" y="676"/>
                  </a:lnTo>
                  <a:lnTo>
                    <a:pt x="492" y="676"/>
                  </a:lnTo>
                  <a:lnTo>
                    <a:pt x="492" y="672"/>
                  </a:lnTo>
                  <a:lnTo>
                    <a:pt x="488" y="672"/>
                  </a:lnTo>
                  <a:lnTo>
                    <a:pt x="492" y="672"/>
                  </a:lnTo>
                  <a:lnTo>
                    <a:pt x="496" y="672"/>
                  </a:lnTo>
                  <a:lnTo>
                    <a:pt x="496" y="676"/>
                  </a:lnTo>
                  <a:lnTo>
                    <a:pt x="500" y="676"/>
                  </a:lnTo>
                  <a:lnTo>
                    <a:pt x="504" y="676"/>
                  </a:lnTo>
                  <a:lnTo>
                    <a:pt x="504" y="680"/>
                  </a:lnTo>
                  <a:lnTo>
                    <a:pt x="506" y="680"/>
                  </a:lnTo>
                  <a:lnTo>
                    <a:pt x="506" y="682"/>
                  </a:lnTo>
                  <a:lnTo>
                    <a:pt x="506" y="680"/>
                  </a:lnTo>
                  <a:lnTo>
                    <a:pt x="510" y="682"/>
                  </a:lnTo>
                  <a:lnTo>
                    <a:pt x="510" y="682"/>
                  </a:lnTo>
                  <a:lnTo>
                    <a:pt x="510" y="682"/>
                  </a:lnTo>
                  <a:close/>
                  <a:moveTo>
                    <a:pt x="506" y="676"/>
                  </a:moveTo>
                  <a:lnTo>
                    <a:pt x="504" y="676"/>
                  </a:lnTo>
                  <a:lnTo>
                    <a:pt x="504" y="672"/>
                  </a:lnTo>
                  <a:lnTo>
                    <a:pt x="506" y="672"/>
                  </a:lnTo>
                  <a:lnTo>
                    <a:pt x="506" y="676"/>
                  </a:lnTo>
                  <a:lnTo>
                    <a:pt x="510" y="676"/>
                  </a:lnTo>
                  <a:lnTo>
                    <a:pt x="506" y="676"/>
                  </a:lnTo>
                  <a:lnTo>
                    <a:pt x="506" y="676"/>
                  </a:lnTo>
                  <a:lnTo>
                    <a:pt x="506" y="676"/>
                  </a:lnTo>
                  <a:close/>
                  <a:moveTo>
                    <a:pt x="500" y="682"/>
                  </a:moveTo>
                  <a:lnTo>
                    <a:pt x="496" y="682"/>
                  </a:lnTo>
                  <a:lnTo>
                    <a:pt x="500" y="682"/>
                  </a:lnTo>
                  <a:lnTo>
                    <a:pt x="500" y="682"/>
                  </a:lnTo>
                  <a:lnTo>
                    <a:pt x="500" y="682"/>
                  </a:lnTo>
                  <a:close/>
                  <a:moveTo>
                    <a:pt x="510" y="694"/>
                  </a:moveTo>
                  <a:lnTo>
                    <a:pt x="510" y="690"/>
                  </a:lnTo>
                  <a:lnTo>
                    <a:pt x="506" y="690"/>
                  </a:lnTo>
                  <a:lnTo>
                    <a:pt x="506" y="694"/>
                  </a:lnTo>
                  <a:lnTo>
                    <a:pt x="506" y="690"/>
                  </a:lnTo>
                  <a:lnTo>
                    <a:pt x="506" y="686"/>
                  </a:lnTo>
                  <a:lnTo>
                    <a:pt x="510" y="690"/>
                  </a:lnTo>
                  <a:lnTo>
                    <a:pt x="514" y="690"/>
                  </a:lnTo>
                  <a:lnTo>
                    <a:pt x="510" y="690"/>
                  </a:lnTo>
                  <a:lnTo>
                    <a:pt x="506" y="686"/>
                  </a:lnTo>
                  <a:lnTo>
                    <a:pt x="510" y="686"/>
                  </a:lnTo>
                  <a:lnTo>
                    <a:pt x="514" y="686"/>
                  </a:lnTo>
                  <a:lnTo>
                    <a:pt x="510" y="686"/>
                  </a:lnTo>
                  <a:lnTo>
                    <a:pt x="514" y="686"/>
                  </a:lnTo>
                  <a:lnTo>
                    <a:pt x="514" y="690"/>
                  </a:lnTo>
                  <a:lnTo>
                    <a:pt x="518" y="690"/>
                  </a:lnTo>
                  <a:lnTo>
                    <a:pt x="518" y="686"/>
                  </a:lnTo>
                  <a:lnTo>
                    <a:pt x="518" y="690"/>
                  </a:lnTo>
                  <a:lnTo>
                    <a:pt x="522" y="686"/>
                  </a:lnTo>
                  <a:lnTo>
                    <a:pt x="522" y="690"/>
                  </a:lnTo>
                  <a:lnTo>
                    <a:pt x="522" y="694"/>
                  </a:lnTo>
                  <a:lnTo>
                    <a:pt x="522" y="690"/>
                  </a:lnTo>
                  <a:lnTo>
                    <a:pt x="526" y="690"/>
                  </a:lnTo>
                  <a:lnTo>
                    <a:pt x="526" y="694"/>
                  </a:lnTo>
                  <a:lnTo>
                    <a:pt x="522" y="694"/>
                  </a:lnTo>
                  <a:lnTo>
                    <a:pt x="522" y="698"/>
                  </a:lnTo>
                  <a:lnTo>
                    <a:pt x="526" y="698"/>
                  </a:lnTo>
                  <a:lnTo>
                    <a:pt x="522" y="698"/>
                  </a:lnTo>
                  <a:lnTo>
                    <a:pt x="522" y="702"/>
                  </a:lnTo>
                  <a:lnTo>
                    <a:pt x="518" y="698"/>
                  </a:lnTo>
                  <a:lnTo>
                    <a:pt x="518" y="702"/>
                  </a:lnTo>
                  <a:lnTo>
                    <a:pt x="514" y="702"/>
                  </a:lnTo>
                  <a:lnTo>
                    <a:pt x="514" y="698"/>
                  </a:lnTo>
                  <a:lnTo>
                    <a:pt x="518" y="698"/>
                  </a:lnTo>
                  <a:lnTo>
                    <a:pt x="518" y="694"/>
                  </a:lnTo>
                  <a:lnTo>
                    <a:pt x="514" y="694"/>
                  </a:lnTo>
                  <a:lnTo>
                    <a:pt x="514" y="698"/>
                  </a:lnTo>
                  <a:lnTo>
                    <a:pt x="510" y="698"/>
                  </a:lnTo>
                  <a:lnTo>
                    <a:pt x="510" y="694"/>
                  </a:lnTo>
                  <a:lnTo>
                    <a:pt x="510" y="694"/>
                  </a:lnTo>
                  <a:lnTo>
                    <a:pt x="510" y="694"/>
                  </a:lnTo>
                  <a:close/>
                  <a:moveTo>
                    <a:pt x="504" y="690"/>
                  </a:moveTo>
                  <a:lnTo>
                    <a:pt x="504" y="686"/>
                  </a:lnTo>
                  <a:lnTo>
                    <a:pt x="504" y="690"/>
                  </a:lnTo>
                  <a:lnTo>
                    <a:pt x="504" y="690"/>
                  </a:lnTo>
                  <a:lnTo>
                    <a:pt x="504" y="690"/>
                  </a:lnTo>
                  <a:close/>
                  <a:moveTo>
                    <a:pt x="548" y="702"/>
                  </a:moveTo>
                  <a:lnTo>
                    <a:pt x="544" y="702"/>
                  </a:lnTo>
                  <a:lnTo>
                    <a:pt x="544" y="698"/>
                  </a:lnTo>
                  <a:lnTo>
                    <a:pt x="544" y="694"/>
                  </a:lnTo>
                  <a:lnTo>
                    <a:pt x="548" y="694"/>
                  </a:lnTo>
                  <a:lnTo>
                    <a:pt x="548" y="690"/>
                  </a:lnTo>
                  <a:lnTo>
                    <a:pt x="548" y="686"/>
                  </a:lnTo>
                  <a:lnTo>
                    <a:pt x="552" y="686"/>
                  </a:lnTo>
                  <a:lnTo>
                    <a:pt x="552" y="690"/>
                  </a:lnTo>
                  <a:lnTo>
                    <a:pt x="548" y="690"/>
                  </a:lnTo>
                  <a:lnTo>
                    <a:pt x="552" y="694"/>
                  </a:lnTo>
                  <a:lnTo>
                    <a:pt x="552" y="698"/>
                  </a:lnTo>
                  <a:lnTo>
                    <a:pt x="548" y="698"/>
                  </a:lnTo>
                  <a:lnTo>
                    <a:pt x="548" y="694"/>
                  </a:lnTo>
                  <a:lnTo>
                    <a:pt x="548" y="698"/>
                  </a:lnTo>
                  <a:lnTo>
                    <a:pt x="548" y="702"/>
                  </a:lnTo>
                  <a:lnTo>
                    <a:pt x="548" y="702"/>
                  </a:lnTo>
                  <a:lnTo>
                    <a:pt x="548" y="702"/>
                  </a:lnTo>
                  <a:close/>
                  <a:moveTo>
                    <a:pt x="532" y="698"/>
                  </a:moveTo>
                  <a:lnTo>
                    <a:pt x="532" y="702"/>
                  </a:lnTo>
                  <a:lnTo>
                    <a:pt x="530" y="702"/>
                  </a:lnTo>
                  <a:lnTo>
                    <a:pt x="530" y="698"/>
                  </a:lnTo>
                  <a:lnTo>
                    <a:pt x="530" y="702"/>
                  </a:lnTo>
                  <a:lnTo>
                    <a:pt x="532" y="702"/>
                  </a:lnTo>
                  <a:lnTo>
                    <a:pt x="530" y="706"/>
                  </a:lnTo>
                  <a:lnTo>
                    <a:pt x="530" y="702"/>
                  </a:lnTo>
                  <a:lnTo>
                    <a:pt x="526" y="702"/>
                  </a:lnTo>
                  <a:lnTo>
                    <a:pt x="526" y="698"/>
                  </a:lnTo>
                  <a:lnTo>
                    <a:pt x="530" y="698"/>
                  </a:lnTo>
                  <a:lnTo>
                    <a:pt x="530" y="694"/>
                  </a:lnTo>
                  <a:lnTo>
                    <a:pt x="532" y="694"/>
                  </a:lnTo>
                  <a:lnTo>
                    <a:pt x="532" y="698"/>
                  </a:lnTo>
                  <a:lnTo>
                    <a:pt x="532" y="698"/>
                  </a:lnTo>
                  <a:lnTo>
                    <a:pt x="532" y="698"/>
                  </a:lnTo>
                  <a:close/>
                  <a:moveTo>
                    <a:pt x="536" y="698"/>
                  </a:moveTo>
                  <a:lnTo>
                    <a:pt x="540" y="698"/>
                  </a:lnTo>
                  <a:lnTo>
                    <a:pt x="544" y="702"/>
                  </a:lnTo>
                  <a:lnTo>
                    <a:pt x="544" y="706"/>
                  </a:lnTo>
                  <a:lnTo>
                    <a:pt x="540" y="706"/>
                  </a:lnTo>
                  <a:lnTo>
                    <a:pt x="536" y="706"/>
                  </a:lnTo>
                  <a:lnTo>
                    <a:pt x="536" y="702"/>
                  </a:lnTo>
                  <a:lnTo>
                    <a:pt x="532" y="702"/>
                  </a:lnTo>
                  <a:lnTo>
                    <a:pt x="532" y="698"/>
                  </a:lnTo>
                  <a:lnTo>
                    <a:pt x="536" y="698"/>
                  </a:lnTo>
                  <a:lnTo>
                    <a:pt x="536" y="698"/>
                  </a:lnTo>
                  <a:lnTo>
                    <a:pt x="536" y="698"/>
                  </a:lnTo>
                  <a:close/>
                  <a:moveTo>
                    <a:pt x="510" y="702"/>
                  </a:moveTo>
                  <a:lnTo>
                    <a:pt x="506" y="698"/>
                  </a:lnTo>
                  <a:lnTo>
                    <a:pt x="510" y="698"/>
                  </a:lnTo>
                  <a:lnTo>
                    <a:pt x="510" y="702"/>
                  </a:lnTo>
                  <a:lnTo>
                    <a:pt x="510" y="702"/>
                  </a:lnTo>
                  <a:lnTo>
                    <a:pt x="510" y="702"/>
                  </a:lnTo>
                  <a:close/>
                  <a:moveTo>
                    <a:pt x="552" y="702"/>
                  </a:moveTo>
                  <a:lnTo>
                    <a:pt x="548" y="698"/>
                  </a:lnTo>
                  <a:lnTo>
                    <a:pt x="552" y="698"/>
                  </a:lnTo>
                  <a:lnTo>
                    <a:pt x="552" y="702"/>
                  </a:lnTo>
                  <a:lnTo>
                    <a:pt x="552" y="702"/>
                  </a:lnTo>
                  <a:lnTo>
                    <a:pt x="552" y="702"/>
                  </a:lnTo>
                  <a:close/>
                  <a:moveTo>
                    <a:pt x="526" y="698"/>
                  </a:moveTo>
                  <a:lnTo>
                    <a:pt x="526" y="702"/>
                  </a:lnTo>
                  <a:lnTo>
                    <a:pt x="522" y="702"/>
                  </a:lnTo>
                  <a:lnTo>
                    <a:pt x="522" y="698"/>
                  </a:lnTo>
                  <a:lnTo>
                    <a:pt x="526" y="698"/>
                  </a:lnTo>
                  <a:lnTo>
                    <a:pt x="526" y="698"/>
                  </a:lnTo>
                  <a:lnTo>
                    <a:pt x="526" y="698"/>
                  </a:lnTo>
                  <a:close/>
                  <a:moveTo>
                    <a:pt x="522" y="706"/>
                  </a:moveTo>
                  <a:lnTo>
                    <a:pt x="526" y="706"/>
                  </a:lnTo>
                  <a:lnTo>
                    <a:pt x="522" y="706"/>
                  </a:lnTo>
                  <a:lnTo>
                    <a:pt x="522" y="706"/>
                  </a:lnTo>
                  <a:lnTo>
                    <a:pt x="522" y="706"/>
                  </a:lnTo>
                  <a:close/>
                  <a:moveTo>
                    <a:pt x="540" y="716"/>
                  </a:moveTo>
                  <a:lnTo>
                    <a:pt x="536" y="716"/>
                  </a:lnTo>
                  <a:lnTo>
                    <a:pt x="540" y="716"/>
                  </a:lnTo>
                  <a:lnTo>
                    <a:pt x="544" y="716"/>
                  </a:lnTo>
                  <a:lnTo>
                    <a:pt x="540" y="716"/>
                  </a:lnTo>
                  <a:lnTo>
                    <a:pt x="540" y="716"/>
                  </a:lnTo>
                  <a:lnTo>
                    <a:pt x="540" y="716"/>
                  </a:lnTo>
                  <a:close/>
                  <a:moveTo>
                    <a:pt x="552" y="716"/>
                  </a:moveTo>
                  <a:lnTo>
                    <a:pt x="548" y="716"/>
                  </a:lnTo>
                  <a:lnTo>
                    <a:pt x="552" y="716"/>
                  </a:lnTo>
                  <a:lnTo>
                    <a:pt x="552" y="716"/>
                  </a:lnTo>
                  <a:lnTo>
                    <a:pt x="552" y="716"/>
                  </a:lnTo>
                  <a:close/>
                  <a:moveTo>
                    <a:pt x="560" y="720"/>
                  </a:moveTo>
                  <a:lnTo>
                    <a:pt x="560" y="716"/>
                  </a:lnTo>
                  <a:lnTo>
                    <a:pt x="562" y="716"/>
                  </a:lnTo>
                  <a:lnTo>
                    <a:pt x="566" y="716"/>
                  </a:lnTo>
                  <a:lnTo>
                    <a:pt x="570" y="720"/>
                  </a:lnTo>
                  <a:lnTo>
                    <a:pt x="566" y="720"/>
                  </a:lnTo>
                  <a:lnTo>
                    <a:pt x="562" y="720"/>
                  </a:lnTo>
                  <a:lnTo>
                    <a:pt x="560" y="720"/>
                  </a:lnTo>
                  <a:lnTo>
                    <a:pt x="560" y="720"/>
                  </a:lnTo>
                  <a:lnTo>
                    <a:pt x="560" y="720"/>
                  </a:lnTo>
                  <a:close/>
                  <a:moveTo>
                    <a:pt x="552" y="716"/>
                  </a:moveTo>
                  <a:lnTo>
                    <a:pt x="548" y="716"/>
                  </a:lnTo>
                  <a:lnTo>
                    <a:pt x="548" y="720"/>
                  </a:lnTo>
                  <a:lnTo>
                    <a:pt x="552" y="720"/>
                  </a:lnTo>
                  <a:lnTo>
                    <a:pt x="552" y="724"/>
                  </a:lnTo>
                  <a:lnTo>
                    <a:pt x="552" y="720"/>
                  </a:lnTo>
                  <a:lnTo>
                    <a:pt x="552" y="724"/>
                  </a:lnTo>
                  <a:lnTo>
                    <a:pt x="548" y="724"/>
                  </a:lnTo>
                  <a:lnTo>
                    <a:pt x="548" y="720"/>
                  </a:lnTo>
                  <a:lnTo>
                    <a:pt x="548" y="724"/>
                  </a:lnTo>
                  <a:lnTo>
                    <a:pt x="548" y="720"/>
                  </a:lnTo>
                  <a:lnTo>
                    <a:pt x="544" y="720"/>
                  </a:lnTo>
                  <a:lnTo>
                    <a:pt x="544" y="716"/>
                  </a:lnTo>
                  <a:lnTo>
                    <a:pt x="548" y="720"/>
                  </a:lnTo>
                  <a:lnTo>
                    <a:pt x="548" y="716"/>
                  </a:lnTo>
                  <a:lnTo>
                    <a:pt x="552" y="716"/>
                  </a:lnTo>
                  <a:lnTo>
                    <a:pt x="552" y="716"/>
                  </a:lnTo>
                  <a:lnTo>
                    <a:pt x="552" y="716"/>
                  </a:lnTo>
                  <a:close/>
                  <a:moveTo>
                    <a:pt x="586" y="716"/>
                  </a:moveTo>
                  <a:lnTo>
                    <a:pt x="590" y="716"/>
                  </a:lnTo>
                  <a:lnTo>
                    <a:pt x="592" y="716"/>
                  </a:lnTo>
                  <a:lnTo>
                    <a:pt x="596" y="716"/>
                  </a:lnTo>
                  <a:lnTo>
                    <a:pt x="596" y="720"/>
                  </a:lnTo>
                  <a:lnTo>
                    <a:pt x="600" y="720"/>
                  </a:lnTo>
                  <a:lnTo>
                    <a:pt x="600" y="724"/>
                  </a:lnTo>
                  <a:lnTo>
                    <a:pt x="596" y="724"/>
                  </a:lnTo>
                  <a:lnTo>
                    <a:pt x="596" y="728"/>
                  </a:lnTo>
                  <a:lnTo>
                    <a:pt x="592" y="724"/>
                  </a:lnTo>
                  <a:lnTo>
                    <a:pt x="590" y="724"/>
                  </a:lnTo>
                  <a:lnTo>
                    <a:pt x="586" y="724"/>
                  </a:lnTo>
                  <a:lnTo>
                    <a:pt x="590" y="724"/>
                  </a:lnTo>
                  <a:lnTo>
                    <a:pt x="586" y="724"/>
                  </a:lnTo>
                  <a:lnTo>
                    <a:pt x="582" y="724"/>
                  </a:lnTo>
                  <a:lnTo>
                    <a:pt x="582" y="720"/>
                  </a:lnTo>
                  <a:lnTo>
                    <a:pt x="582" y="716"/>
                  </a:lnTo>
                  <a:lnTo>
                    <a:pt x="586" y="716"/>
                  </a:lnTo>
                  <a:lnTo>
                    <a:pt x="586" y="716"/>
                  </a:lnTo>
                  <a:lnTo>
                    <a:pt x="586" y="716"/>
                  </a:lnTo>
                  <a:close/>
                  <a:moveTo>
                    <a:pt x="556" y="720"/>
                  </a:moveTo>
                  <a:lnTo>
                    <a:pt x="556" y="716"/>
                  </a:lnTo>
                  <a:lnTo>
                    <a:pt x="556" y="720"/>
                  </a:lnTo>
                  <a:lnTo>
                    <a:pt x="556" y="720"/>
                  </a:lnTo>
                  <a:lnTo>
                    <a:pt x="556" y="720"/>
                  </a:lnTo>
                  <a:close/>
                  <a:moveTo>
                    <a:pt x="586" y="736"/>
                  </a:moveTo>
                  <a:lnTo>
                    <a:pt x="582" y="736"/>
                  </a:lnTo>
                  <a:lnTo>
                    <a:pt x="582" y="732"/>
                  </a:lnTo>
                  <a:lnTo>
                    <a:pt x="578" y="732"/>
                  </a:lnTo>
                  <a:lnTo>
                    <a:pt x="578" y="728"/>
                  </a:lnTo>
                  <a:lnTo>
                    <a:pt x="574" y="728"/>
                  </a:lnTo>
                  <a:lnTo>
                    <a:pt x="574" y="732"/>
                  </a:lnTo>
                  <a:lnTo>
                    <a:pt x="570" y="728"/>
                  </a:lnTo>
                  <a:lnTo>
                    <a:pt x="574" y="728"/>
                  </a:lnTo>
                  <a:lnTo>
                    <a:pt x="570" y="728"/>
                  </a:lnTo>
                  <a:lnTo>
                    <a:pt x="574" y="724"/>
                  </a:lnTo>
                  <a:lnTo>
                    <a:pt x="570" y="724"/>
                  </a:lnTo>
                  <a:lnTo>
                    <a:pt x="566" y="724"/>
                  </a:lnTo>
                  <a:lnTo>
                    <a:pt x="566" y="728"/>
                  </a:lnTo>
                  <a:lnTo>
                    <a:pt x="570" y="728"/>
                  </a:lnTo>
                  <a:lnTo>
                    <a:pt x="570" y="732"/>
                  </a:lnTo>
                  <a:lnTo>
                    <a:pt x="566" y="732"/>
                  </a:lnTo>
                  <a:lnTo>
                    <a:pt x="562" y="728"/>
                  </a:lnTo>
                  <a:lnTo>
                    <a:pt x="566" y="728"/>
                  </a:lnTo>
                  <a:lnTo>
                    <a:pt x="562" y="728"/>
                  </a:lnTo>
                  <a:lnTo>
                    <a:pt x="560" y="728"/>
                  </a:lnTo>
                  <a:lnTo>
                    <a:pt x="562" y="724"/>
                  </a:lnTo>
                  <a:lnTo>
                    <a:pt x="560" y="724"/>
                  </a:lnTo>
                  <a:lnTo>
                    <a:pt x="556" y="724"/>
                  </a:lnTo>
                  <a:lnTo>
                    <a:pt x="560" y="720"/>
                  </a:lnTo>
                  <a:lnTo>
                    <a:pt x="562" y="720"/>
                  </a:lnTo>
                  <a:lnTo>
                    <a:pt x="566" y="720"/>
                  </a:lnTo>
                  <a:lnTo>
                    <a:pt x="570" y="720"/>
                  </a:lnTo>
                  <a:lnTo>
                    <a:pt x="574" y="720"/>
                  </a:lnTo>
                  <a:lnTo>
                    <a:pt x="574" y="716"/>
                  </a:lnTo>
                  <a:lnTo>
                    <a:pt x="578" y="716"/>
                  </a:lnTo>
                  <a:lnTo>
                    <a:pt x="582" y="720"/>
                  </a:lnTo>
                  <a:lnTo>
                    <a:pt x="578" y="724"/>
                  </a:lnTo>
                  <a:lnTo>
                    <a:pt x="574" y="724"/>
                  </a:lnTo>
                  <a:lnTo>
                    <a:pt x="574" y="720"/>
                  </a:lnTo>
                  <a:lnTo>
                    <a:pt x="570" y="720"/>
                  </a:lnTo>
                  <a:lnTo>
                    <a:pt x="574" y="724"/>
                  </a:lnTo>
                  <a:lnTo>
                    <a:pt x="578" y="724"/>
                  </a:lnTo>
                  <a:lnTo>
                    <a:pt x="582" y="724"/>
                  </a:lnTo>
                  <a:lnTo>
                    <a:pt x="578" y="728"/>
                  </a:lnTo>
                  <a:lnTo>
                    <a:pt x="578" y="724"/>
                  </a:lnTo>
                  <a:lnTo>
                    <a:pt x="574" y="724"/>
                  </a:lnTo>
                  <a:lnTo>
                    <a:pt x="578" y="728"/>
                  </a:lnTo>
                  <a:lnTo>
                    <a:pt x="582" y="728"/>
                  </a:lnTo>
                  <a:lnTo>
                    <a:pt x="582" y="732"/>
                  </a:lnTo>
                  <a:lnTo>
                    <a:pt x="586" y="728"/>
                  </a:lnTo>
                  <a:lnTo>
                    <a:pt x="586" y="732"/>
                  </a:lnTo>
                  <a:lnTo>
                    <a:pt x="586" y="736"/>
                  </a:lnTo>
                  <a:lnTo>
                    <a:pt x="586" y="736"/>
                  </a:lnTo>
                  <a:lnTo>
                    <a:pt x="586" y="736"/>
                  </a:lnTo>
                  <a:close/>
                  <a:moveTo>
                    <a:pt x="600" y="720"/>
                  </a:moveTo>
                  <a:lnTo>
                    <a:pt x="596" y="720"/>
                  </a:lnTo>
                  <a:lnTo>
                    <a:pt x="600" y="720"/>
                  </a:lnTo>
                  <a:lnTo>
                    <a:pt x="600" y="720"/>
                  </a:lnTo>
                  <a:lnTo>
                    <a:pt x="600" y="720"/>
                  </a:lnTo>
                  <a:close/>
                  <a:moveTo>
                    <a:pt x="604" y="724"/>
                  </a:moveTo>
                  <a:lnTo>
                    <a:pt x="608" y="724"/>
                  </a:lnTo>
                  <a:lnTo>
                    <a:pt x="604" y="724"/>
                  </a:lnTo>
                  <a:lnTo>
                    <a:pt x="604" y="724"/>
                  </a:lnTo>
                  <a:lnTo>
                    <a:pt x="604" y="724"/>
                  </a:lnTo>
                  <a:close/>
                  <a:moveTo>
                    <a:pt x="600" y="724"/>
                  </a:moveTo>
                  <a:lnTo>
                    <a:pt x="600" y="728"/>
                  </a:lnTo>
                  <a:lnTo>
                    <a:pt x="596" y="724"/>
                  </a:lnTo>
                  <a:lnTo>
                    <a:pt x="600" y="724"/>
                  </a:lnTo>
                  <a:lnTo>
                    <a:pt x="600" y="724"/>
                  </a:lnTo>
                  <a:lnTo>
                    <a:pt x="600" y="724"/>
                  </a:lnTo>
                  <a:close/>
                  <a:moveTo>
                    <a:pt x="590" y="732"/>
                  </a:moveTo>
                  <a:lnTo>
                    <a:pt x="592" y="732"/>
                  </a:lnTo>
                  <a:lnTo>
                    <a:pt x="590" y="732"/>
                  </a:lnTo>
                  <a:lnTo>
                    <a:pt x="590" y="732"/>
                  </a:lnTo>
                  <a:lnTo>
                    <a:pt x="590" y="732"/>
                  </a:lnTo>
                  <a:close/>
                  <a:moveTo>
                    <a:pt x="592" y="736"/>
                  </a:moveTo>
                  <a:lnTo>
                    <a:pt x="592" y="732"/>
                  </a:lnTo>
                  <a:lnTo>
                    <a:pt x="596" y="736"/>
                  </a:lnTo>
                  <a:lnTo>
                    <a:pt x="592" y="736"/>
                  </a:lnTo>
                  <a:lnTo>
                    <a:pt x="592" y="736"/>
                  </a:lnTo>
                  <a:lnTo>
                    <a:pt x="592" y="736"/>
                  </a:lnTo>
                  <a:close/>
                  <a:moveTo>
                    <a:pt x="590" y="738"/>
                  </a:moveTo>
                  <a:lnTo>
                    <a:pt x="592" y="738"/>
                  </a:lnTo>
                  <a:lnTo>
                    <a:pt x="592" y="736"/>
                  </a:lnTo>
                  <a:lnTo>
                    <a:pt x="592" y="738"/>
                  </a:lnTo>
                  <a:lnTo>
                    <a:pt x="590" y="738"/>
                  </a:lnTo>
                  <a:lnTo>
                    <a:pt x="590" y="738"/>
                  </a:lnTo>
                  <a:lnTo>
                    <a:pt x="590" y="738"/>
                  </a:lnTo>
                  <a:close/>
                  <a:moveTo>
                    <a:pt x="596" y="738"/>
                  </a:moveTo>
                  <a:lnTo>
                    <a:pt x="592" y="738"/>
                  </a:lnTo>
                  <a:lnTo>
                    <a:pt x="596" y="738"/>
                  </a:lnTo>
                  <a:lnTo>
                    <a:pt x="596" y="738"/>
                  </a:lnTo>
                  <a:lnTo>
                    <a:pt x="596" y="73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13" name="Freeform 192">
              <a:extLst>
                <a:ext uri="{FF2B5EF4-FFF2-40B4-BE49-F238E27FC236}">
                  <a16:creationId xmlns:a16="http://schemas.microsoft.com/office/drawing/2014/main" id="{B4FB5EBD-1999-805C-48E3-BD21ED4CC56F}"/>
                </a:ext>
              </a:extLst>
            </p:cNvPr>
            <p:cNvSpPr>
              <a:spLocks noEditPoints="1"/>
            </p:cNvSpPr>
            <p:nvPr/>
          </p:nvSpPr>
          <p:spPr bwMode="auto">
            <a:xfrm>
              <a:off x="7559675" y="4600643"/>
              <a:ext cx="336550" cy="276225"/>
            </a:xfrm>
            <a:custGeom>
              <a:avLst/>
              <a:gdLst>
                <a:gd name="T0" fmla="*/ 88 w 212"/>
                <a:gd name="T1" fmla="*/ 6 h 174"/>
                <a:gd name="T2" fmla="*/ 78 w 212"/>
                <a:gd name="T3" fmla="*/ 14 h 174"/>
                <a:gd name="T4" fmla="*/ 134 w 212"/>
                <a:gd name="T5" fmla="*/ 22 h 174"/>
                <a:gd name="T6" fmla="*/ 134 w 212"/>
                <a:gd name="T7" fmla="*/ 22 h 174"/>
                <a:gd name="T8" fmla="*/ 166 w 212"/>
                <a:gd name="T9" fmla="*/ 58 h 174"/>
                <a:gd name="T10" fmla="*/ 156 w 212"/>
                <a:gd name="T11" fmla="*/ 32 h 174"/>
                <a:gd name="T12" fmla="*/ 138 w 212"/>
                <a:gd name="T13" fmla="*/ 22 h 174"/>
                <a:gd name="T14" fmla="*/ 152 w 212"/>
                <a:gd name="T15" fmla="*/ 28 h 174"/>
                <a:gd name="T16" fmla="*/ 164 w 212"/>
                <a:gd name="T17" fmla="*/ 40 h 174"/>
                <a:gd name="T18" fmla="*/ 58 w 212"/>
                <a:gd name="T19" fmla="*/ 110 h 174"/>
                <a:gd name="T20" fmla="*/ 48 w 212"/>
                <a:gd name="T21" fmla="*/ 106 h 174"/>
                <a:gd name="T22" fmla="*/ 40 w 212"/>
                <a:gd name="T23" fmla="*/ 110 h 174"/>
                <a:gd name="T24" fmla="*/ 26 w 212"/>
                <a:gd name="T25" fmla="*/ 114 h 174"/>
                <a:gd name="T26" fmla="*/ 22 w 212"/>
                <a:gd name="T27" fmla="*/ 118 h 174"/>
                <a:gd name="T28" fmla="*/ 26 w 212"/>
                <a:gd name="T29" fmla="*/ 132 h 174"/>
                <a:gd name="T30" fmla="*/ 0 w 212"/>
                <a:gd name="T31" fmla="*/ 132 h 174"/>
                <a:gd name="T32" fmla="*/ 4 w 212"/>
                <a:gd name="T33" fmla="*/ 18 h 174"/>
                <a:gd name="T34" fmla="*/ 26 w 212"/>
                <a:gd name="T35" fmla="*/ 32 h 174"/>
                <a:gd name="T36" fmla="*/ 48 w 212"/>
                <a:gd name="T37" fmla="*/ 40 h 174"/>
                <a:gd name="T38" fmla="*/ 66 w 212"/>
                <a:gd name="T39" fmla="*/ 54 h 174"/>
                <a:gd name="T40" fmla="*/ 78 w 212"/>
                <a:gd name="T41" fmla="*/ 72 h 174"/>
                <a:gd name="T42" fmla="*/ 96 w 212"/>
                <a:gd name="T43" fmla="*/ 84 h 174"/>
                <a:gd name="T44" fmla="*/ 88 w 212"/>
                <a:gd name="T45" fmla="*/ 102 h 174"/>
                <a:gd name="T46" fmla="*/ 100 w 212"/>
                <a:gd name="T47" fmla="*/ 118 h 174"/>
                <a:gd name="T48" fmla="*/ 118 w 212"/>
                <a:gd name="T49" fmla="*/ 128 h 174"/>
                <a:gd name="T50" fmla="*/ 122 w 212"/>
                <a:gd name="T51" fmla="*/ 140 h 174"/>
                <a:gd name="T52" fmla="*/ 140 w 212"/>
                <a:gd name="T53" fmla="*/ 148 h 174"/>
                <a:gd name="T54" fmla="*/ 130 w 212"/>
                <a:gd name="T55" fmla="*/ 158 h 174"/>
                <a:gd name="T56" fmla="*/ 114 w 212"/>
                <a:gd name="T57" fmla="*/ 152 h 174"/>
                <a:gd name="T58" fmla="*/ 88 w 212"/>
                <a:gd name="T59" fmla="*/ 140 h 174"/>
                <a:gd name="T60" fmla="*/ 78 w 212"/>
                <a:gd name="T61" fmla="*/ 128 h 174"/>
                <a:gd name="T62" fmla="*/ 138 w 212"/>
                <a:gd name="T63" fmla="*/ 26 h 174"/>
                <a:gd name="T64" fmla="*/ 114 w 212"/>
                <a:gd name="T65" fmla="*/ 70 h 174"/>
                <a:gd name="T66" fmla="*/ 126 w 212"/>
                <a:gd name="T67" fmla="*/ 62 h 174"/>
                <a:gd name="T68" fmla="*/ 140 w 212"/>
                <a:gd name="T69" fmla="*/ 66 h 174"/>
                <a:gd name="T70" fmla="*/ 152 w 212"/>
                <a:gd name="T71" fmla="*/ 46 h 174"/>
                <a:gd name="T72" fmla="*/ 156 w 212"/>
                <a:gd name="T73" fmla="*/ 58 h 174"/>
                <a:gd name="T74" fmla="*/ 144 w 212"/>
                <a:gd name="T75" fmla="*/ 76 h 174"/>
                <a:gd name="T76" fmla="*/ 118 w 212"/>
                <a:gd name="T77" fmla="*/ 80 h 174"/>
                <a:gd name="T78" fmla="*/ 104 w 212"/>
                <a:gd name="T79" fmla="*/ 70 h 174"/>
                <a:gd name="T80" fmla="*/ 70 w 212"/>
                <a:gd name="T81" fmla="*/ 54 h 174"/>
                <a:gd name="T82" fmla="*/ 194 w 212"/>
                <a:gd name="T83" fmla="*/ 62 h 174"/>
                <a:gd name="T84" fmla="*/ 84 w 212"/>
                <a:gd name="T85" fmla="*/ 62 h 174"/>
                <a:gd name="T86" fmla="*/ 208 w 212"/>
                <a:gd name="T87" fmla="*/ 84 h 174"/>
                <a:gd name="T88" fmla="*/ 200 w 212"/>
                <a:gd name="T89" fmla="*/ 80 h 174"/>
                <a:gd name="T90" fmla="*/ 204 w 212"/>
                <a:gd name="T91" fmla="*/ 76 h 174"/>
                <a:gd name="T92" fmla="*/ 100 w 212"/>
                <a:gd name="T93" fmla="*/ 72 h 174"/>
                <a:gd name="T94" fmla="*/ 36 w 212"/>
                <a:gd name="T95" fmla="*/ 122 h 174"/>
                <a:gd name="T96" fmla="*/ 36 w 212"/>
                <a:gd name="T97" fmla="*/ 126 h 174"/>
                <a:gd name="T98" fmla="*/ 144 w 212"/>
                <a:gd name="T99" fmla="*/ 126 h 174"/>
                <a:gd name="T100" fmla="*/ 166 w 212"/>
                <a:gd name="T101" fmla="*/ 132 h 174"/>
                <a:gd name="T102" fmla="*/ 34 w 212"/>
                <a:gd name="T103" fmla="*/ 128 h 174"/>
                <a:gd name="T104" fmla="*/ 134 w 212"/>
                <a:gd name="T105" fmla="*/ 140 h 174"/>
                <a:gd name="T106" fmla="*/ 138 w 212"/>
                <a:gd name="T107" fmla="*/ 140 h 174"/>
                <a:gd name="T108" fmla="*/ 140 w 212"/>
                <a:gd name="T109" fmla="*/ 148 h 174"/>
                <a:gd name="T110" fmla="*/ 140 w 212"/>
                <a:gd name="T111" fmla="*/ 156 h 174"/>
                <a:gd name="T112" fmla="*/ 166 w 212"/>
                <a:gd name="T113" fmla="*/ 158 h 174"/>
                <a:gd name="T114" fmla="*/ 186 w 212"/>
                <a:gd name="T115" fmla="*/ 170 h 174"/>
                <a:gd name="T116" fmla="*/ 178 w 212"/>
                <a:gd name="T117" fmla="*/ 17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174">
                  <a:moveTo>
                    <a:pt x="122" y="2"/>
                  </a:moveTo>
                  <a:lnTo>
                    <a:pt x="122" y="0"/>
                  </a:lnTo>
                  <a:lnTo>
                    <a:pt x="118" y="0"/>
                  </a:lnTo>
                  <a:lnTo>
                    <a:pt x="122" y="0"/>
                  </a:lnTo>
                  <a:lnTo>
                    <a:pt x="122" y="2"/>
                  </a:lnTo>
                  <a:lnTo>
                    <a:pt x="122" y="2"/>
                  </a:lnTo>
                  <a:lnTo>
                    <a:pt x="122" y="2"/>
                  </a:lnTo>
                  <a:close/>
                  <a:moveTo>
                    <a:pt x="88" y="6"/>
                  </a:moveTo>
                  <a:lnTo>
                    <a:pt x="88" y="10"/>
                  </a:lnTo>
                  <a:lnTo>
                    <a:pt x="92" y="10"/>
                  </a:lnTo>
                  <a:lnTo>
                    <a:pt x="88" y="10"/>
                  </a:lnTo>
                  <a:lnTo>
                    <a:pt x="88" y="14"/>
                  </a:lnTo>
                  <a:lnTo>
                    <a:pt x="84" y="14"/>
                  </a:lnTo>
                  <a:lnTo>
                    <a:pt x="80" y="14"/>
                  </a:lnTo>
                  <a:lnTo>
                    <a:pt x="80" y="10"/>
                  </a:lnTo>
                  <a:lnTo>
                    <a:pt x="78" y="14"/>
                  </a:lnTo>
                  <a:lnTo>
                    <a:pt x="78" y="10"/>
                  </a:lnTo>
                  <a:lnTo>
                    <a:pt x="80" y="6"/>
                  </a:lnTo>
                  <a:lnTo>
                    <a:pt x="84" y="10"/>
                  </a:lnTo>
                  <a:lnTo>
                    <a:pt x="88" y="10"/>
                  </a:lnTo>
                  <a:lnTo>
                    <a:pt x="88" y="6"/>
                  </a:lnTo>
                  <a:lnTo>
                    <a:pt x="88" y="6"/>
                  </a:lnTo>
                  <a:lnTo>
                    <a:pt x="88" y="6"/>
                  </a:lnTo>
                  <a:close/>
                  <a:moveTo>
                    <a:pt x="134" y="22"/>
                  </a:moveTo>
                  <a:lnTo>
                    <a:pt x="130" y="22"/>
                  </a:lnTo>
                  <a:lnTo>
                    <a:pt x="126" y="18"/>
                  </a:lnTo>
                  <a:lnTo>
                    <a:pt x="130" y="18"/>
                  </a:lnTo>
                  <a:lnTo>
                    <a:pt x="130" y="14"/>
                  </a:lnTo>
                  <a:lnTo>
                    <a:pt x="134" y="18"/>
                  </a:lnTo>
                  <a:lnTo>
                    <a:pt x="134" y="22"/>
                  </a:lnTo>
                  <a:lnTo>
                    <a:pt x="134" y="22"/>
                  </a:lnTo>
                  <a:lnTo>
                    <a:pt x="134" y="22"/>
                  </a:lnTo>
                  <a:close/>
                  <a:moveTo>
                    <a:pt x="164" y="40"/>
                  </a:moveTo>
                  <a:lnTo>
                    <a:pt x="166" y="40"/>
                  </a:lnTo>
                  <a:lnTo>
                    <a:pt x="166" y="44"/>
                  </a:lnTo>
                  <a:lnTo>
                    <a:pt x="170" y="44"/>
                  </a:lnTo>
                  <a:lnTo>
                    <a:pt x="170" y="46"/>
                  </a:lnTo>
                  <a:lnTo>
                    <a:pt x="170" y="50"/>
                  </a:lnTo>
                  <a:lnTo>
                    <a:pt x="170" y="54"/>
                  </a:lnTo>
                  <a:lnTo>
                    <a:pt x="166" y="58"/>
                  </a:lnTo>
                  <a:lnTo>
                    <a:pt x="166" y="54"/>
                  </a:lnTo>
                  <a:lnTo>
                    <a:pt x="164" y="50"/>
                  </a:lnTo>
                  <a:lnTo>
                    <a:pt x="164" y="46"/>
                  </a:lnTo>
                  <a:lnTo>
                    <a:pt x="164" y="44"/>
                  </a:lnTo>
                  <a:lnTo>
                    <a:pt x="164" y="40"/>
                  </a:lnTo>
                  <a:lnTo>
                    <a:pt x="160" y="40"/>
                  </a:lnTo>
                  <a:lnTo>
                    <a:pt x="160" y="36"/>
                  </a:lnTo>
                  <a:lnTo>
                    <a:pt x="156" y="32"/>
                  </a:lnTo>
                  <a:lnTo>
                    <a:pt x="152" y="32"/>
                  </a:lnTo>
                  <a:lnTo>
                    <a:pt x="152" y="28"/>
                  </a:lnTo>
                  <a:lnTo>
                    <a:pt x="148" y="28"/>
                  </a:lnTo>
                  <a:lnTo>
                    <a:pt x="148" y="26"/>
                  </a:lnTo>
                  <a:lnTo>
                    <a:pt x="144" y="26"/>
                  </a:lnTo>
                  <a:lnTo>
                    <a:pt x="140" y="26"/>
                  </a:lnTo>
                  <a:lnTo>
                    <a:pt x="140" y="22"/>
                  </a:lnTo>
                  <a:lnTo>
                    <a:pt x="138" y="22"/>
                  </a:lnTo>
                  <a:lnTo>
                    <a:pt x="140" y="22"/>
                  </a:lnTo>
                  <a:lnTo>
                    <a:pt x="138" y="22"/>
                  </a:lnTo>
                  <a:lnTo>
                    <a:pt x="138" y="18"/>
                  </a:lnTo>
                  <a:lnTo>
                    <a:pt x="140" y="22"/>
                  </a:lnTo>
                  <a:lnTo>
                    <a:pt x="144" y="22"/>
                  </a:lnTo>
                  <a:lnTo>
                    <a:pt x="144" y="26"/>
                  </a:lnTo>
                  <a:lnTo>
                    <a:pt x="148" y="26"/>
                  </a:lnTo>
                  <a:lnTo>
                    <a:pt x="152" y="28"/>
                  </a:lnTo>
                  <a:lnTo>
                    <a:pt x="156" y="28"/>
                  </a:lnTo>
                  <a:lnTo>
                    <a:pt x="156" y="32"/>
                  </a:lnTo>
                  <a:lnTo>
                    <a:pt x="160" y="32"/>
                  </a:lnTo>
                  <a:lnTo>
                    <a:pt x="160" y="36"/>
                  </a:lnTo>
                  <a:lnTo>
                    <a:pt x="164" y="36"/>
                  </a:lnTo>
                  <a:lnTo>
                    <a:pt x="164" y="40"/>
                  </a:lnTo>
                  <a:lnTo>
                    <a:pt x="164" y="40"/>
                  </a:lnTo>
                  <a:lnTo>
                    <a:pt x="164" y="40"/>
                  </a:lnTo>
                  <a:close/>
                  <a:moveTo>
                    <a:pt x="74" y="122"/>
                  </a:moveTo>
                  <a:lnTo>
                    <a:pt x="74" y="118"/>
                  </a:lnTo>
                  <a:lnTo>
                    <a:pt x="74" y="114"/>
                  </a:lnTo>
                  <a:lnTo>
                    <a:pt x="70" y="114"/>
                  </a:lnTo>
                  <a:lnTo>
                    <a:pt x="70" y="110"/>
                  </a:lnTo>
                  <a:lnTo>
                    <a:pt x="66" y="110"/>
                  </a:lnTo>
                  <a:lnTo>
                    <a:pt x="62" y="110"/>
                  </a:lnTo>
                  <a:lnTo>
                    <a:pt x="58" y="110"/>
                  </a:lnTo>
                  <a:lnTo>
                    <a:pt x="58" y="106"/>
                  </a:lnTo>
                  <a:lnTo>
                    <a:pt x="54" y="106"/>
                  </a:lnTo>
                  <a:lnTo>
                    <a:pt x="54" y="102"/>
                  </a:lnTo>
                  <a:lnTo>
                    <a:pt x="54" y="106"/>
                  </a:lnTo>
                  <a:lnTo>
                    <a:pt x="52" y="106"/>
                  </a:lnTo>
                  <a:lnTo>
                    <a:pt x="52" y="102"/>
                  </a:lnTo>
                  <a:lnTo>
                    <a:pt x="48" y="102"/>
                  </a:lnTo>
                  <a:lnTo>
                    <a:pt x="48" y="106"/>
                  </a:lnTo>
                  <a:lnTo>
                    <a:pt x="48" y="102"/>
                  </a:lnTo>
                  <a:lnTo>
                    <a:pt x="44" y="106"/>
                  </a:lnTo>
                  <a:lnTo>
                    <a:pt x="40" y="106"/>
                  </a:lnTo>
                  <a:lnTo>
                    <a:pt x="40" y="102"/>
                  </a:lnTo>
                  <a:lnTo>
                    <a:pt x="36" y="102"/>
                  </a:lnTo>
                  <a:lnTo>
                    <a:pt x="40" y="102"/>
                  </a:lnTo>
                  <a:lnTo>
                    <a:pt x="40" y="106"/>
                  </a:lnTo>
                  <a:lnTo>
                    <a:pt x="40" y="110"/>
                  </a:lnTo>
                  <a:lnTo>
                    <a:pt x="36" y="110"/>
                  </a:lnTo>
                  <a:lnTo>
                    <a:pt x="34" y="110"/>
                  </a:lnTo>
                  <a:lnTo>
                    <a:pt x="36" y="110"/>
                  </a:lnTo>
                  <a:lnTo>
                    <a:pt x="36" y="114"/>
                  </a:lnTo>
                  <a:lnTo>
                    <a:pt x="34" y="114"/>
                  </a:lnTo>
                  <a:lnTo>
                    <a:pt x="30" y="118"/>
                  </a:lnTo>
                  <a:lnTo>
                    <a:pt x="26" y="118"/>
                  </a:lnTo>
                  <a:lnTo>
                    <a:pt x="26" y="114"/>
                  </a:lnTo>
                  <a:lnTo>
                    <a:pt x="22" y="114"/>
                  </a:lnTo>
                  <a:lnTo>
                    <a:pt x="22" y="118"/>
                  </a:lnTo>
                  <a:lnTo>
                    <a:pt x="18" y="118"/>
                  </a:lnTo>
                  <a:lnTo>
                    <a:pt x="18" y="114"/>
                  </a:lnTo>
                  <a:lnTo>
                    <a:pt x="14" y="114"/>
                  </a:lnTo>
                  <a:lnTo>
                    <a:pt x="18" y="114"/>
                  </a:lnTo>
                  <a:lnTo>
                    <a:pt x="18" y="118"/>
                  </a:lnTo>
                  <a:lnTo>
                    <a:pt x="22" y="118"/>
                  </a:lnTo>
                  <a:lnTo>
                    <a:pt x="26" y="118"/>
                  </a:lnTo>
                  <a:lnTo>
                    <a:pt x="30" y="118"/>
                  </a:lnTo>
                  <a:lnTo>
                    <a:pt x="30" y="122"/>
                  </a:lnTo>
                  <a:lnTo>
                    <a:pt x="34" y="122"/>
                  </a:lnTo>
                  <a:lnTo>
                    <a:pt x="34" y="126"/>
                  </a:lnTo>
                  <a:lnTo>
                    <a:pt x="34" y="128"/>
                  </a:lnTo>
                  <a:lnTo>
                    <a:pt x="30" y="128"/>
                  </a:lnTo>
                  <a:lnTo>
                    <a:pt x="26" y="132"/>
                  </a:lnTo>
                  <a:lnTo>
                    <a:pt x="22" y="132"/>
                  </a:lnTo>
                  <a:lnTo>
                    <a:pt x="18" y="132"/>
                  </a:lnTo>
                  <a:lnTo>
                    <a:pt x="14" y="132"/>
                  </a:lnTo>
                  <a:lnTo>
                    <a:pt x="10" y="132"/>
                  </a:lnTo>
                  <a:lnTo>
                    <a:pt x="8" y="132"/>
                  </a:lnTo>
                  <a:lnTo>
                    <a:pt x="8" y="128"/>
                  </a:lnTo>
                  <a:lnTo>
                    <a:pt x="4" y="132"/>
                  </a:lnTo>
                  <a:lnTo>
                    <a:pt x="0" y="132"/>
                  </a:lnTo>
                  <a:lnTo>
                    <a:pt x="0" y="128"/>
                  </a:lnTo>
                  <a:lnTo>
                    <a:pt x="0" y="92"/>
                  </a:lnTo>
                  <a:lnTo>
                    <a:pt x="0" y="88"/>
                  </a:lnTo>
                  <a:lnTo>
                    <a:pt x="0" y="84"/>
                  </a:lnTo>
                  <a:lnTo>
                    <a:pt x="0" y="76"/>
                  </a:lnTo>
                  <a:lnTo>
                    <a:pt x="0" y="58"/>
                  </a:lnTo>
                  <a:lnTo>
                    <a:pt x="0" y="18"/>
                  </a:lnTo>
                  <a:lnTo>
                    <a:pt x="4" y="18"/>
                  </a:lnTo>
                  <a:lnTo>
                    <a:pt x="4" y="22"/>
                  </a:lnTo>
                  <a:lnTo>
                    <a:pt x="8" y="22"/>
                  </a:lnTo>
                  <a:lnTo>
                    <a:pt x="10" y="26"/>
                  </a:lnTo>
                  <a:lnTo>
                    <a:pt x="14" y="26"/>
                  </a:lnTo>
                  <a:lnTo>
                    <a:pt x="14" y="28"/>
                  </a:lnTo>
                  <a:lnTo>
                    <a:pt x="18" y="28"/>
                  </a:lnTo>
                  <a:lnTo>
                    <a:pt x="22" y="28"/>
                  </a:lnTo>
                  <a:lnTo>
                    <a:pt x="26" y="32"/>
                  </a:lnTo>
                  <a:lnTo>
                    <a:pt x="30" y="32"/>
                  </a:lnTo>
                  <a:lnTo>
                    <a:pt x="34" y="32"/>
                  </a:lnTo>
                  <a:lnTo>
                    <a:pt x="36" y="32"/>
                  </a:lnTo>
                  <a:lnTo>
                    <a:pt x="36" y="36"/>
                  </a:lnTo>
                  <a:lnTo>
                    <a:pt x="40" y="36"/>
                  </a:lnTo>
                  <a:lnTo>
                    <a:pt x="40" y="40"/>
                  </a:lnTo>
                  <a:lnTo>
                    <a:pt x="44" y="40"/>
                  </a:lnTo>
                  <a:lnTo>
                    <a:pt x="48" y="40"/>
                  </a:lnTo>
                  <a:lnTo>
                    <a:pt x="52" y="40"/>
                  </a:lnTo>
                  <a:lnTo>
                    <a:pt x="52" y="44"/>
                  </a:lnTo>
                  <a:lnTo>
                    <a:pt x="54" y="44"/>
                  </a:lnTo>
                  <a:lnTo>
                    <a:pt x="54" y="46"/>
                  </a:lnTo>
                  <a:lnTo>
                    <a:pt x="58" y="50"/>
                  </a:lnTo>
                  <a:lnTo>
                    <a:pt x="62" y="50"/>
                  </a:lnTo>
                  <a:lnTo>
                    <a:pt x="62" y="54"/>
                  </a:lnTo>
                  <a:lnTo>
                    <a:pt x="66" y="54"/>
                  </a:lnTo>
                  <a:lnTo>
                    <a:pt x="66" y="58"/>
                  </a:lnTo>
                  <a:lnTo>
                    <a:pt x="66" y="62"/>
                  </a:lnTo>
                  <a:lnTo>
                    <a:pt x="66" y="66"/>
                  </a:lnTo>
                  <a:lnTo>
                    <a:pt x="66" y="70"/>
                  </a:lnTo>
                  <a:lnTo>
                    <a:pt x="70" y="70"/>
                  </a:lnTo>
                  <a:lnTo>
                    <a:pt x="74" y="70"/>
                  </a:lnTo>
                  <a:lnTo>
                    <a:pt x="78" y="70"/>
                  </a:lnTo>
                  <a:lnTo>
                    <a:pt x="78" y="72"/>
                  </a:lnTo>
                  <a:lnTo>
                    <a:pt x="80" y="72"/>
                  </a:lnTo>
                  <a:lnTo>
                    <a:pt x="84" y="72"/>
                  </a:lnTo>
                  <a:lnTo>
                    <a:pt x="84" y="76"/>
                  </a:lnTo>
                  <a:lnTo>
                    <a:pt x="88" y="76"/>
                  </a:lnTo>
                  <a:lnTo>
                    <a:pt x="92" y="76"/>
                  </a:lnTo>
                  <a:lnTo>
                    <a:pt x="92" y="80"/>
                  </a:lnTo>
                  <a:lnTo>
                    <a:pt x="96" y="80"/>
                  </a:lnTo>
                  <a:lnTo>
                    <a:pt x="96" y="84"/>
                  </a:lnTo>
                  <a:lnTo>
                    <a:pt x="96" y="88"/>
                  </a:lnTo>
                  <a:lnTo>
                    <a:pt x="92" y="88"/>
                  </a:lnTo>
                  <a:lnTo>
                    <a:pt x="88" y="88"/>
                  </a:lnTo>
                  <a:lnTo>
                    <a:pt x="84" y="88"/>
                  </a:lnTo>
                  <a:lnTo>
                    <a:pt x="84" y="92"/>
                  </a:lnTo>
                  <a:lnTo>
                    <a:pt x="84" y="96"/>
                  </a:lnTo>
                  <a:lnTo>
                    <a:pt x="84" y="100"/>
                  </a:lnTo>
                  <a:lnTo>
                    <a:pt x="88" y="102"/>
                  </a:lnTo>
                  <a:lnTo>
                    <a:pt x="92" y="102"/>
                  </a:lnTo>
                  <a:lnTo>
                    <a:pt x="92" y="106"/>
                  </a:lnTo>
                  <a:lnTo>
                    <a:pt x="96" y="110"/>
                  </a:lnTo>
                  <a:lnTo>
                    <a:pt x="100" y="110"/>
                  </a:lnTo>
                  <a:lnTo>
                    <a:pt x="100" y="114"/>
                  </a:lnTo>
                  <a:lnTo>
                    <a:pt x="100" y="110"/>
                  </a:lnTo>
                  <a:lnTo>
                    <a:pt x="100" y="114"/>
                  </a:lnTo>
                  <a:lnTo>
                    <a:pt x="100" y="118"/>
                  </a:lnTo>
                  <a:lnTo>
                    <a:pt x="100" y="122"/>
                  </a:lnTo>
                  <a:lnTo>
                    <a:pt x="104" y="122"/>
                  </a:lnTo>
                  <a:lnTo>
                    <a:pt x="104" y="126"/>
                  </a:lnTo>
                  <a:lnTo>
                    <a:pt x="108" y="126"/>
                  </a:lnTo>
                  <a:lnTo>
                    <a:pt x="108" y="128"/>
                  </a:lnTo>
                  <a:lnTo>
                    <a:pt x="110" y="128"/>
                  </a:lnTo>
                  <a:lnTo>
                    <a:pt x="114" y="128"/>
                  </a:lnTo>
                  <a:lnTo>
                    <a:pt x="118" y="128"/>
                  </a:lnTo>
                  <a:lnTo>
                    <a:pt x="118" y="132"/>
                  </a:lnTo>
                  <a:lnTo>
                    <a:pt x="114" y="132"/>
                  </a:lnTo>
                  <a:lnTo>
                    <a:pt x="114" y="136"/>
                  </a:lnTo>
                  <a:lnTo>
                    <a:pt x="118" y="136"/>
                  </a:lnTo>
                  <a:lnTo>
                    <a:pt x="118" y="140"/>
                  </a:lnTo>
                  <a:lnTo>
                    <a:pt x="122" y="140"/>
                  </a:lnTo>
                  <a:lnTo>
                    <a:pt x="126" y="140"/>
                  </a:lnTo>
                  <a:lnTo>
                    <a:pt x="122" y="140"/>
                  </a:lnTo>
                  <a:lnTo>
                    <a:pt x="122" y="144"/>
                  </a:lnTo>
                  <a:lnTo>
                    <a:pt x="126" y="148"/>
                  </a:lnTo>
                  <a:lnTo>
                    <a:pt x="130" y="148"/>
                  </a:lnTo>
                  <a:lnTo>
                    <a:pt x="134" y="148"/>
                  </a:lnTo>
                  <a:lnTo>
                    <a:pt x="134" y="152"/>
                  </a:lnTo>
                  <a:lnTo>
                    <a:pt x="138" y="152"/>
                  </a:lnTo>
                  <a:lnTo>
                    <a:pt x="138" y="148"/>
                  </a:lnTo>
                  <a:lnTo>
                    <a:pt x="140" y="148"/>
                  </a:lnTo>
                  <a:lnTo>
                    <a:pt x="140" y="152"/>
                  </a:lnTo>
                  <a:lnTo>
                    <a:pt x="138" y="152"/>
                  </a:lnTo>
                  <a:lnTo>
                    <a:pt x="134" y="152"/>
                  </a:lnTo>
                  <a:lnTo>
                    <a:pt x="134" y="156"/>
                  </a:lnTo>
                  <a:lnTo>
                    <a:pt x="138" y="156"/>
                  </a:lnTo>
                  <a:lnTo>
                    <a:pt x="134" y="156"/>
                  </a:lnTo>
                  <a:lnTo>
                    <a:pt x="134" y="158"/>
                  </a:lnTo>
                  <a:lnTo>
                    <a:pt x="130" y="158"/>
                  </a:lnTo>
                  <a:lnTo>
                    <a:pt x="130" y="156"/>
                  </a:lnTo>
                  <a:lnTo>
                    <a:pt x="126" y="156"/>
                  </a:lnTo>
                  <a:lnTo>
                    <a:pt x="130" y="156"/>
                  </a:lnTo>
                  <a:lnTo>
                    <a:pt x="126" y="156"/>
                  </a:lnTo>
                  <a:lnTo>
                    <a:pt x="126" y="152"/>
                  </a:lnTo>
                  <a:lnTo>
                    <a:pt x="122" y="152"/>
                  </a:lnTo>
                  <a:lnTo>
                    <a:pt x="118" y="152"/>
                  </a:lnTo>
                  <a:lnTo>
                    <a:pt x="114" y="152"/>
                  </a:lnTo>
                  <a:lnTo>
                    <a:pt x="110" y="152"/>
                  </a:lnTo>
                  <a:lnTo>
                    <a:pt x="108" y="148"/>
                  </a:lnTo>
                  <a:lnTo>
                    <a:pt x="104" y="148"/>
                  </a:lnTo>
                  <a:lnTo>
                    <a:pt x="100" y="148"/>
                  </a:lnTo>
                  <a:lnTo>
                    <a:pt x="96" y="148"/>
                  </a:lnTo>
                  <a:lnTo>
                    <a:pt x="92" y="144"/>
                  </a:lnTo>
                  <a:lnTo>
                    <a:pt x="92" y="140"/>
                  </a:lnTo>
                  <a:lnTo>
                    <a:pt x="88" y="140"/>
                  </a:lnTo>
                  <a:lnTo>
                    <a:pt x="88" y="136"/>
                  </a:lnTo>
                  <a:lnTo>
                    <a:pt x="84" y="136"/>
                  </a:lnTo>
                  <a:lnTo>
                    <a:pt x="84" y="132"/>
                  </a:lnTo>
                  <a:lnTo>
                    <a:pt x="80" y="132"/>
                  </a:lnTo>
                  <a:lnTo>
                    <a:pt x="80" y="128"/>
                  </a:lnTo>
                  <a:lnTo>
                    <a:pt x="84" y="128"/>
                  </a:lnTo>
                  <a:lnTo>
                    <a:pt x="80" y="128"/>
                  </a:lnTo>
                  <a:lnTo>
                    <a:pt x="78" y="128"/>
                  </a:lnTo>
                  <a:lnTo>
                    <a:pt x="78" y="126"/>
                  </a:lnTo>
                  <a:lnTo>
                    <a:pt x="78" y="122"/>
                  </a:lnTo>
                  <a:lnTo>
                    <a:pt x="74" y="122"/>
                  </a:lnTo>
                  <a:lnTo>
                    <a:pt x="74" y="122"/>
                  </a:lnTo>
                  <a:lnTo>
                    <a:pt x="74" y="122"/>
                  </a:lnTo>
                  <a:close/>
                  <a:moveTo>
                    <a:pt x="138" y="26"/>
                  </a:moveTo>
                  <a:lnTo>
                    <a:pt x="140" y="26"/>
                  </a:lnTo>
                  <a:lnTo>
                    <a:pt x="138" y="26"/>
                  </a:lnTo>
                  <a:lnTo>
                    <a:pt x="138" y="26"/>
                  </a:lnTo>
                  <a:lnTo>
                    <a:pt x="138" y="26"/>
                  </a:lnTo>
                  <a:close/>
                  <a:moveTo>
                    <a:pt x="164" y="28"/>
                  </a:moveTo>
                  <a:lnTo>
                    <a:pt x="164" y="26"/>
                  </a:lnTo>
                  <a:lnTo>
                    <a:pt x="164" y="28"/>
                  </a:lnTo>
                  <a:lnTo>
                    <a:pt x="164" y="28"/>
                  </a:lnTo>
                  <a:lnTo>
                    <a:pt x="164" y="28"/>
                  </a:lnTo>
                  <a:close/>
                  <a:moveTo>
                    <a:pt x="114" y="70"/>
                  </a:moveTo>
                  <a:lnTo>
                    <a:pt x="118" y="70"/>
                  </a:lnTo>
                  <a:lnTo>
                    <a:pt x="122" y="70"/>
                  </a:lnTo>
                  <a:lnTo>
                    <a:pt x="126" y="70"/>
                  </a:lnTo>
                  <a:lnTo>
                    <a:pt x="126" y="66"/>
                  </a:lnTo>
                  <a:lnTo>
                    <a:pt x="126" y="62"/>
                  </a:lnTo>
                  <a:lnTo>
                    <a:pt x="130" y="58"/>
                  </a:lnTo>
                  <a:lnTo>
                    <a:pt x="130" y="62"/>
                  </a:lnTo>
                  <a:lnTo>
                    <a:pt x="126" y="62"/>
                  </a:lnTo>
                  <a:lnTo>
                    <a:pt x="126" y="66"/>
                  </a:lnTo>
                  <a:lnTo>
                    <a:pt x="130" y="70"/>
                  </a:lnTo>
                  <a:lnTo>
                    <a:pt x="134" y="70"/>
                  </a:lnTo>
                  <a:lnTo>
                    <a:pt x="134" y="66"/>
                  </a:lnTo>
                  <a:lnTo>
                    <a:pt x="134" y="70"/>
                  </a:lnTo>
                  <a:lnTo>
                    <a:pt x="138" y="70"/>
                  </a:lnTo>
                  <a:lnTo>
                    <a:pt x="140" y="70"/>
                  </a:lnTo>
                  <a:lnTo>
                    <a:pt x="140" y="66"/>
                  </a:lnTo>
                  <a:lnTo>
                    <a:pt x="140" y="62"/>
                  </a:lnTo>
                  <a:lnTo>
                    <a:pt x="144" y="58"/>
                  </a:lnTo>
                  <a:lnTo>
                    <a:pt x="148" y="58"/>
                  </a:lnTo>
                  <a:lnTo>
                    <a:pt x="152" y="58"/>
                  </a:lnTo>
                  <a:lnTo>
                    <a:pt x="152" y="54"/>
                  </a:lnTo>
                  <a:lnTo>
                    <a:pt x="148" y="50"/>
                  </a:lnTo>
                  <a:lnTo>
                    <a:pt x="148" y="46"/>
                  </a:lnTo>
                  <a:lnTo>
                    <a:pt x="152" y="46"/>
                  </a:lnTo>
                  <a:lnTo>
                    <a:pt x="156" y="46"/>
                  </a:lnTo>
                  <a:lnTo>
                    <a:pt x="156" y="44"/>
                  </a:lnTo>
                  <a:lnTo>
                    <a:pt x="160" y="46"/>
                  </a:lnTo>
                  <a:lnTo>
                    <a:pt x="156" y="46"/>
                  </a:lnTo>
                  <a:lnTo>
                    <a:pt x="160" y="46"/>
                  </a:lnTo>
                  <a:lnTo>
                    <a:pt x="160" y="54"/>
                  </a:lnTo>
                  <a:lnTo>
                    <a:pt x="160" y="58"/>
                  </a:lnTo>
                  <a:lnTo>
                    <a:pt x="156" y="58"/>
                  </a:lnTo>
                  <a:lnTo>
                    <a:pt x="156" y="62"/>
                  </a:lnTo>
                  <a:lnTo>
                    <a:pt x="156" y="66"/>
                  </a:lnTo>
                  <a:lnTo>
                    <a:pt x="156" y="70"/>
                  </a:lnTo>
                  <a:lnTo>
                    <a:pt x="152" y="70"/>
                  </a:lnTo>
                  <a:lnTo>
                    <a:pt x="148" y="70"/>
                  </a:lnTo>
                  <a:lnTo>
                    <a:pt x="148" y="72"/>
                  </a:lnTo>
                  <a:lnTo>
                    <a:pt x="144" y="72"/>
                  </a:lnTo>
                  <a:lnTo>
                    <a:pt x="144" y="76"/>
                  </a:lnTo>
                  <a:lnTo>
                    <a:pt x="140" y="76"/>
                  </a:lnTo>
                  <a:lnTo>
                    <a:pt x="138" y="76"/>
                  </a:lnTo>
                  <a:lnTo>
                    <a:pt x="138" y="80"/>
                  </a:lnTo>
                  <a:lnTo>
                    <a:pt x="134" y="80"/>
                  </a:lnTo>
                  <a:lnTo>
                    <a:pt x="130" y="80"/>
                  </a:lnTo>
                  <a:lnTo>
                    <a:pt x="126" y="80"/>
                  </a:lnTo>
                  <a:lnTo>
                    <a:pt x="122" y="80"/>
                  </a:lnTo>
                  <a:lnTo>
                    <a:pt x="118" y="80"/>
                  </a:lnTo>
                  <a:lnTo>
                    <a:pt x="118" y="76"/>
                  </a:lnTo>
                  <a:lnTo>
                    <a:pt x="114" y="80"/>
                  </a:lnTo>
                  <a:lnTo>
                    <a:pt x="114" y="76"/>
                  </a:lnTo>
                  <a:lnTo>
                    <a:pt x="110" y="76"/>
                  </a:lnTo>
                  <a:lnTo>
                    <a:pt x="110" y="72"/>
                  </a:lnTo>
                  <a:lnTo>
                    <a:pt x="108" y="72"/>
                  </a:lnTo>
                  <a:lnTo>
                    <a:pt x="104" y="72"/>
                  </a:lnTo>
                  <a:lnTo>
                    <a:pt x="104" y="70"/>
                  </a:lnTo>
                  <a:lnTo>
                    <a:pt x="104" y="66"/>
                  </a:lnTo>
                  <a:lnTo>
                    <a:pt x="104" y="70"/>
                  </a:lnTo>
                  <a:lnTo>
                    <a:pt x="108" y="70"/>
                  </a:lnTo>
                  <a:lnTo>
                    <a:pt x="110" y="70"/>
                  </a:lnTo>
                  <a:lnTo>
                    <a:pt x="114" y="70"/>
                  </a:lnTo>
                  <a:lnTo>
                    <a:pt x="114" y="70"/>
                  </a:lnTo>
                  <a:lnTo>
                    <a:pt x="114" y="70"/>
                  </a:lnTo>
                  <a:close/>
                  <a:moveTo>
                    <a:pt x="70" y="54"/>
                  </a:moveTo>
                  <a:lnTo>
                    <a:pt x="70" y="50"/>
                  </a:lnTo>
                  <a:lnTo>
                    <a:pt x="70" y="54"/>
                  </a:lnTo>
                  <a:lnTo>
                    <a:pt x="70" y="54"/>
                  </a:lnTo>
                  <a:lnTo>
                    <a:pt x="70" y="54"/>
                  </a:lnTo>
                  <a:close/>
                  <a:moveTo>
                    <a:pt x="194" y="70"/>
                  </a:moveTo>
                  <a:lnTo>
                    <a:pt x="194" y="66"/>
                  </a:lnTo>
                  <a:lnTo>
                    <a:pt x="190" y="62"/>
                  </a:lnTo>
                  <a:lnTo>
                    <a:pt x="194" y="62"/>
                  </a:lnTo>
                  <a:lnTo>
                    <a:pt x="194" y="58"/>
                  </a:lnTo>
                  <a:lnTo>
                    <a:pt x="194" y="62"/>
                  </a:lnTo>
                  <a:lnTo>
                    <a:pt x="194" y="66"/>
                  </a:lnTo>
                  <a:lnTo>
                    <a:pt x="194" y="70"/>
                  </a:lnTo>
                  <a:lnTo>
                    <a:pt x="194" y="70"/>
                  </a:lnTo>
                  <a:lnTo>
                    <a:pt x="194" y="70"/>
                  </a:lnTo>
                  <a:close/>
                  <a:moveTo>
                    <a:pt x="84" y="66"/>
                  </a:moveTo>
                  <a:lnTo>
                    <a:pt x="84" y="62"/>
                  </a:lnTo>
                  <a:lnTo>
                    <a:pt x="88" y="66"/>
                  </a:lnTo>
                  <a:lnTo>
                    <a:pt x="84" y="66"/>
                  </a:lnTo>
                  <a:lnTo>
                    <a:pt x="84" y="66"/>
                  </a:lnTo>
                  <a:lnTo>
                    <a:pt x="84" y="66"/>
                  </a:lnTo>
                  <a:close/>
                  <a:moveTo>
                    <a:pt x="204" y="76"/>
                  </a:moveTo>
                  <a:lnTo>
                    <a:pt x="204" y="80"/>
                  </a:lnTo>
                  <a:lnTo>
                    <a:pt x="208" y="80"/>
                  </a:lnTo>
                  <a:lnTo>
                    <a:pt x="208" y="84"/>
                  </a:lnTo>
                  <a:lnTo>
                    <a:pt x="212" y="84"/>
                  </a:lnTo>
                  <a:lnTo>
                    <a:pt x="212" y="88"/>
                  </a:lnTo>
                  <a:lnTo>
                    <a:pt x="212" y="92"/>
                  </a:lnTo>
                  <a:lnTo>
                    <a:pt x="208" y="92"/>
                  </a:lnTo>
                  <a:lnTo>
                    <a:pt x="204" y="92"/>
                  </a:lnTo>
                  <a:lnTo>
                    <a:pt x="200" y="88"/>
                  </a:lnTo>
                  <a:lnTo>
                    <a:pt x="200" y="84"/>
                  </a:lnTo>
                  <a:lnTo>
                    <a:pt x="200" y="80"/>
                  </a:lnTo>
                  <a:lnTo>
                    <a:pt x="196" y="80"/>
                  </a:lnTo>
                  <a:lnTo>
                    <a:pt x="196" y="76"/>
                  </a:lnTo>
                  <a:lnTo>
                    <a:pt x="194" y="76"/>
                  </a:lnTo>
                  <a:lnTo>
                    <a:pt x="194" y="72"/>
                  </a:lnTo>
                  <a:lnTo>
                    <a:pt x="194" y="70"/>
                  </a:lnTo>
                  <a:lnTo>
                    <a:pt x="196" y="70"/>
                  </a:lnTo>
                  <a:lnTo>
                    <a:pt x="200" y="72"/>
                  </a:lnTo>
                  <a:lnTo>
                    <a:pt x="204" y="76"/>
                  </a:lnTo>
                  <a:lnTo>
                    <a:pt x="204" y="76"/>
                  </a:lnTo>
                  <a:lnTo>
                    <a:pt x="204" y="76"/>
                  </a:lnTo>
                  <a:close/>
                  <a:moveTo>
                    <a:pt x="100" y="72"/>
                  </a:moveTo>
                  <a:lnTo>
                    <a:pt x="96" y="72"/>
                  </a:lnTo>
                  <a:lnTo>
                    <a:pt x="96" y="70"/>
                  </a:lnTo>
                  <a:lnTo>
                    <a:pt x="100" y="70"/>
                  </a:lnTo>
                  <a:lnTo>
                    <a:pt x="100" y="72"/>
                  </a:lnTo>
                  <a:lnTo>
                    <a:pt x="100" y="72"/>
                  </a:lnTo>
                  <a:lnTo>
                    <a:pt x="100" y="72"/>
                  </a:lnTo>
                  <a:close/>
                  <a:moveTo>
                    <a:pt x="36" y="118"/>
                  </a:moveTo>
                  <a:lnTo>
                    <a:pt x="34" y="118"/>
                  </a:lnTo>
                  <a:lnTo>
                    <a:pt x="36" y="118"/>
                  </a:lnTo>
                  <a:lnTo>
                    <a:pt x="36" y="118"/>
                  </a:lnTo>
                  <a:lnTo>
                    <a:pt x="36" y="118"/>
                  </a:lnTo>
                  <a:close/>
                  <a:moveTo>
                    <a:pt x="36" y="126"/>
                  </a:moveTo>
                  <a:lnTo>
                    <a:pt x="36" y="122"/>
                  </a:lnTo>
                  <a:lnTo>
                    <a:pt x="34" y="122"/>
                  </a:lnTo>
                  <a:lnTo>
                    <a:pt x="34" y="118"/>
                  </a:lnTo>
                  <a:lnTo>
                    <a:pt x="30" y="118"/>
                  </a:lnTo>
                  <a:lnTo>
                    <a:pt x="34" y="118"/>
                  </a:lnTo>
                  <a:lnTo>
                    <a:pt x="34" y="122"/>
                  </a:lnTo>
                  <a:lnTo>
                    <a:pt x="36" y="122"/>
                  </a:lnTo>
                  <a:lnTo>
                    <a:pt x="36" y="126"/>
                  </a:lnTo>
                  <a:lnTo>
                    <a:pt x="36" y="126"/>
                  </a:lnTo>
                  <a:lnTo>
                    <a:pt x="36" y="126"/>
                  </a:lnTo>
                  <a:close/>
                  <a:moveTo>
                    <a:pt x="144" y="126"/>
                  </a:moveTo>
                  <a:lnTo>
                    <a:pt x="140" y="126"/>
                  </a:lnTo>
                  <a:lnTo>
                    <a:pt x="140" y="122"/>
                  </a:lnTo>
                  <a:lnTo>
                    <a:pt x="140" y="118"/>
                  </a:lnTo>
                  <a:lnTo>
                    <a:pt x="140" y="122"/>
                  </a:lnTo>
                  <a:lnTo>
                    <a:pt x="140" y="126"/>
                  </a:lnTo>
                  <a:lnTo>
                    <a:pt x="144" y="126"/>
                  </a:lnTo>
                  <a:lnTo>
                    <a:pt x="144" y="126"/>
                  </a:lnTo>
                  <a:lnTo>
                    <a:pt x="144" y="126"/>
                  </a:lnTo>
                  <a:close/>
                  <a:moveTo>
                    <a:pt x="166" y="132"/>
                  </a:moveTo>
                  <a:lnTo>
                    <a:pt x="164" y="128"/>
                  </a:lnTo>
                  <a:lnTo>
                    <a:pt x="166" y="128"/>
                  </a:lnTo>
                  <a:lnTo>
                    <a:pt x="170" y="128"/>
                  </a:lnTo>
                  <a:lnTo>
                    <a:pt x="170" y="132"/>
                  </a:lnTo>
                  <a:lnTo>
                    <a:pt x="166" y="132"/>
                  </a:lnTo>
                  <a:lnTo>
                    <a:pt x="166" y="132"/>
                  </a:lnTo>
                  <a:lnTo>
                    <a:pt x="166" y="132"/>
                  </a:lnTo>
                  <a:close/>
                  <a:moveTo>
                    <a:pt x="34" y="128"/>
                  </a:moveTo>
                  <a:lnTo>
                    <a:pt x="34" y="132"/>
                  </a:lnTo>
                  <a:lnTo>
                    <a:pt x="30" y="128"/>
                  </a:lnTo>
                  <a:lnTo>
                    <a:pt x="34" y="128"/>
                  </a:lnTo>
                  <a:lnTo>
                    <a:pt x="34" y="128"/>
                  </a:lnTo>
                  <a:lnTo>
                    <a:pt x="34" y="128"/>
                  </a:lnTo>
                  <a:close/>
                  <a:moveTo>
                    <a:pt x="134" y="136"/>
                  </a:moveTo>
                  <a:lnTo>
                    <a:pt x="130" y="136"/>
                  </a:lnTo>
                  <a:lnTo>
                    <a:pt x="130" y="132"/>
                  </a:lnTo>
                  <a:lnTo>
                    <a:pt x="134" y="136"/>
                  </a:lnTo>
                  <a:lnTo>
                    <a:pt x="134" y="136"/>
                  </a:lnTo>
                  <a:lnTo>
                    <a:pt x="134" y="136"/>
                  </a:lnTo>
                  <a:close/>
                  <a:moveTo>
                    <a:pt x="138" y="140"/>
                  </a:moveTo>
                  <a:lnTo>
                    <a:pt x="134" y="140"/>
                  </a:lnTo>
                  <a:lnTo>
                    <a:pt x="134" y="136"/>
                  </a:lnTo>
                  <a:lnTo>
                    <a:pt x="134" y="132"/>
                  </a:lnTo>
                  <a:lnTo>
                    <a:pt x="134" y="136"/>
                  </a:lnTo>
                  <a:lnTo>
                    <a:pt x="138" y="136"/>
                  </a:lnTo>
                  <a:lnTo>
                    <a:pt x="140" y="136"/>
                  </a:lnTo>
                  <a:lnTo>
                    <a:pt x="140" y="140"/>
                  </a:lnTo>
                  <a:lnTo>
                    <a:pt x="138" y="140"/>
                  </a:lnTo>
                  <a:lnTo>
                    <a:pt x="138" y="140"/>
                  </a:lnTo>
                  <a:lnTo>
                    <a:pt x="138" y="140"/>
                  </a:lnTo>
                  <a:close/>
                  <a:moveTo>
                    <a:pt x="144" y="148"/>
                  </a:moveTo>
                  <a:lnTo>
                    <a:pt x="140" y="148"/>
                  </a:lnTo>
                  <a:lnTo>
                    <a:pt x="140" y="144"/>
                  </a:lnTo>
                  <a:lnTo>
                    <a:pt x="138" y="144"/>
                  </a:lnTo>
                  <a:lnTo>
                    <a:pt x="138" y="140"/>
                  </a:lnTo>
                  <a:lnTo>
                    <a:pt x="140" y="144"/>
                  </a:lnTo>
                  <a:lnTo>
                    <a:pt x="140" y="148"/>
                  </a:lnTo>
                  <a:lnTo>
                    <a:pt x="144" y="148"/>
                  </a:lnTo>
                  <a:lnTo>
                    <a:pt x="144" y="144"/>
                  </a:lnTo>
                  <a:lnTo>
                    <a:pt x="144" y="148"/>
                  </a:lnTo>
                  <a:lnTo>
                    <a:pt x="144" y="148"/>
                  </a:lnTo>
                  <a:lnTo>
                    <a:pt x="144" y="148"/>
                  </a:lnTo>
                  <a:close/>
                  <a:moveTo>
                    <a:pt x="140" y="156"/>
                  </a:moveTo>
                  <a:lnTo>
                    <a:pt x="138" y="156"/>
                  </a:lnTo>
                  <a:lnTo>
                    <a:pt x="140" y="156"/>
                  </a:lnTo>
                  <a:lnTo>
                    <a:pt x="140" y="156"/>
                  </a:lnTo>
                  <a:lnTo>
                    <a:pt x="140" y="156"/>
                  </a:lnTo>
                  <a:close/>
                  <a:moveTo>
                    <a:pt x="166" y="158"/>
                  </a:moveTo>
                  <a:lnTo>
                    <a:pt x="164" y="158"/>
                  </a:lnTo>
                  <a:lnTo>
                    <a:pt x="164" y="156"/>
                  </a:lnTo>
                  <a:lnTo>
                    <a:pt x="166" y="156"/>
                  </a:lnTo>
                  <a:lnTo>
                    <a:pt x="166" y="158"/>
                  </a:lnTo>
                  <a:lnTo>
                    <a:pt x="166" y="158"/>
                  </a:lnTo>
                  <a:lnTo>
                    <a:pt x="166" y="158"/>
                  </a:lnTo>
                  <a:close/>
                  <a:moveTo>
                    <a:pt x="186" y="170"/>
                  </a:moveTo>
                  <a:lnTo>
                    <a:pt x="182" y="170"/>
                  </a:lnTo>
                  <a:lnTo>
                    <a:pt x="186" y="170"/>
                  </a:lnTo>
                  <a:lnTo>
                    <a:pt x="186" y="166"/>
                  </a:lnTo>
                  <a:lnTo>
                    <a:pt x="186" y="170"/>
                  </a:lnTo>
                  <a:lnTo>
                    <a:pt x="190" y="170"/>
                  </a:lnTo>
                  <a:lnTo>
                    <a:pt x="186" y="170"/>
                  </a:lnTo>
                  <a:lnTo>
                    <a:pt x="186" y="170"/>
                  </a:lnTo>
                  <a:lnTo>
                    <a:pt x="186" y="170"/>
                  </a:lnTo>
                  <a:close/>
                  <a:moveTo>
                    <a:pt x="178" y="174"/>
                  </a:moveTo>
                  <a:lnTo>
                    <a:pt x="174" y="174"/>
                  </a:lnTo>
                  <a:lnTo>
                    <a:pt x="174" y="170"/>
                  </a:lnTo>
                  <a:lnTo>
                    <a:pt x="170" y="170"/>
                  </a:lnTo>
                  <a:lnTo>
                    <a:pt x="174" y="170"/>
                  </a:lnTo>
                  <a:lnTo>
                    <a:pt x="178" y="170"/>
                  </a:lnTo>
                  <a:lnTo>
                    <a:pt x="178" y="174"/>
                  </a:lnTo>
                  <a:lnTo>
                    <a:pt x="182" y="174"/>
                  </a:lnTo>
                  <a:lnTo>
                    <a:pt x="178" y="174"/>
                  </a:lnTo>
                  <a:lnTo>
                    <a:pt x="178" y="174"/>
                  </a:lnTo>
                  <a:lnTo>
                    <a:pt x="178" y="17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14" name="Freeform 193">
              <a:extLst>
                <a:ext uri="{FF2B5EF4-FFF2-40B4-BE49-F238E27FC236}">
                  <a16:creationId xmlns:a16="http://schemas.microsoft.com/office/drawing/2014/main" id="{4981C560-D2D7-617E-53CC-3310E9D312D4}"/>
                </a:ext>
              </a:extLst>
            </p:cNvPr>
            <p:cNvSpPr>
              <a:spLocks noEditPoints="1"/>
            </p:cNvSpPr>
            <p:nvPr/>
          </p:nvSpPr>
          <p:spPr bwMode="auto">
            <a:xfrm>
              <a:off x="3689350" y="3359218"/>
              <a:ext cx="568325" cy="292100"/>
            </a:xfrm>
            <a:custGeom>
              <a:avLst/>
              <a:gdLst>
                <a:gd name="T0" fmla="*/ 320 w 358"/>
                <a:gd name="T1" fmla="*/ 16 h 184"/>
                <a:gd name="T2" fmla="*/ 320 w 358"/>
                <a:gd name="T3" fmla="*/ 8 h 184"/>
                <a:gd name="T4" fmla="*/ 324 w 358"/>
                <a:gd name="T5" fmla="*/ 0 h 184"/>
                <a:gd name="T6" fmla="*/ 328 w 358"/>
                <a:gd name="T7" fmla="*/ 8 h 184"/>
                <a:gd name="T8" fmla="*/ 340 w 358"/>
                <a:gd name="T9" fmla="*/ 8 h 184"/>
                <a:gd name="T10" fmla="*/ 348 w 358"/>
                <a:gd name="T11" fmla="*/ 4 h 184"/>
                <a:gd name="T12" fmla="*/ 350 w 358"/>
                <a:gd name="T13" fmla="*/ 12 h 184"/>
                <a:gd name="T14" fmla="*/ 354 w 358"/>
                <a:gd name="T15" fmla="*/ 12 h 184"/>
                <a:gd name="T16" fmla="*/ 350 w 358"/>
                <a:gd name="T17" fmla="*/ 20 h 184"/>
                <a:gd name="T18" fmla="*/ 348 w 358"/>
                <a:gd name="T19" fmla="*/ 30 h 184"/>
                <a:gd name="T20" fmla="*/ 344 w 358"/>
                <a:gd name="T21" fmla="*/ 38 h 184"/>
                <a:gd name="T22" fmla="*/ 344 w 358"/>
                <a:gd name="T23" fmla="*/ 50 h 184"/>
                <a:gd name="T24" fmla="*/ 340 w 358"/>
                <a:gd name="T25" fmla="*/ 54 h 184"/>
                <a:gd name="T26" fmla="*/ 348 w 358"/>
                <a:gd name="T27" fmla="*/ 60 h 184"/>
                <a:gd name="T28" fmla="*/ 340 w 358"/>
                <a:gd name="T29" fmla="*/ 68 h 184"/>
                <a:gd name="T30" fmla="*/ 344 w 358"/>
                <a:gd name="T31" fmla="*/ 76 h 184"/>
                <a:gd name="T32" fmla="*/ 344 w 358"/>
                <a:gd name="T33" fmla="*/ 82 h 184"/>
                <a:gd name="T34" fmla="*/ 336 w 358"/>
                <a:gd name="T35" fmla="*/ 90 h 184"/>
                <a:gd name="T36" fmla="*/ 340 w 358"/>
                <a:gd name="T37" fmla="*/ 98 h 184"/>
                <a:gd name="T38" fmla="*/ 332 w 358"/>
                <a:gd name="T39" fmla="*/ 102 h 184"/>
                <a:gd name="T40" fmla="*/ 324 w 358"/>
                <a:gd name="T41" fmla="*/ 98 h 184"/>
                <a:gd name="T42" fmla="*/ 318 w 358"/>
                <a:gd name="T43" fmla="*/ 102 h 184"/>
                <a:gd name="T44" fmla="*/ 320 w 358"/>
                <a:gd name="T45" fmla="*/ 94 h 184"/>
                <a:gd name="T46" fmla="*/ 320 w 358"/>
                <a:gd name="T47" fmla="*/ 82 h 184"/>
                <a:gd name="T48" fmla="*/ 320 w 358"/>
                <a:gd name="T49" fmla="*/ 76 h 184"/>
                <a:gd name="T50" fmla="*/ 318 w 358"/>
                <a:gd name="T51" fmla="*/ 76 h 184"/>
                <a:gd name="T52" fmla="*/ 314 w 358"/>
                <a:gd name="T53" fmla="*/ 68 h 184"/>
                <a:gd name="T54" fmla="*/ 318 w 358"/>
                <a:gd name="T55" fmla="*/ 64 h 184"/>
                <a:gd name="T56" fmla="*/ 310 w 358"/>
                <a:gd name="T57" fmla="*/ 68 h 184"/>
                <a:gd name="T58" fmla="*/ 314 w 358"/>
                <a:gd name="T59" fmla="*/ 56 h 184"/>
                <a:gd name="T60" fmla="*/ 314 w 358"/>
                <a:gd name="T61" fmla="*/ 54 h 184"/>
                <a:gd name="T62" fmla="*/ 318 w 358"/>
                <a:gd name="T63" fmla="*/ 42 h 184"/>
                <a:gd name="T64" fmla="*/ 320 w 358"/>
                <a:gd name="T65" fmla="*/ 30 h 184"/>
                <a:gd name="T66" fmla="*/ 320 w 358"/>
                <a:gd name="T67" fmla="*/ 26 h 184"/>
                <a:gd name="T68" fmla="*/ 320 w 358"/>
                <a:gd name="T69" fmla="*/ 24 h 184"/>
                <a:gd name="T70" fmla="*/ 0 w 358"/>
                <a:gd name="T71" fmla="*/ 54 h 184"/>
                <a:gd name="T72" fmla="*/ 4 w 358"/>
                <a:gd name="T73" fmla="*/ 56 h 184"/>
                <a:gd name="T74" fmla="*/ 60 w 358"/>
                <a:gd name="T75" fmla="*/ 68 h 184"/>
                <a:gd name="T76" fmla="*/ 60 w 358"/>
                <a:gd name="T77" fmla="*/ 72 h 184"/>
                <a:gd name="T78" fmla="*/ 48 w 358"/>
                <a:gd name="T79" fmla="*/ 72 h 184"/>
                <a:gd name="T80" fmla="*/ 52 w 358"/>
                <a:gd name="T81" fmla="*/ 72 h 184"/>
                <a:gd name="T82" fmla="*/ 48 w 358"/>
                <a:gd name="T83" fmla="*/ 72 h 184"/>
                <a:gd name="T84" fmla="*/ 38 w 358"/>
                <a:gd name="T85" fmla="*/ 72 h 184"/>
                <a:gd name="T86" fmla="*/ 46 w 358"/>
                <a:gd name="T87" fmla="*/ 76 h 184"/>
                <a:gd name="T88" fmla="*/ 46 w 358"/>
                <a:gd name="T89" fmla="*/ 72 h 184"/>
                <a:gd name="T90" fmla="*/ 46 w 358"/>
                <a:gd name="T91" fmla="*/ 76 h 184"/>
                <a:gd name="T92" fmla="*/ 78 w 358"/>
                <a:gd name="T93" fmla="*/ 86 h 184"/>
                <a:gd name="T94" fmla="*/ 86 w 358"/>
                <a:gd name="T95" fmla="*/ 86 h 184"/>
                <a:gd name="T96" fmla="*/ 90 w 358"/>
                <a:gd name="T97" fmla="*/ 86 h 184"/>
                <a:gd name="T98" fmla="*/ 82 w 358"/>
                <a:gd name="T99" fmla="*/ 86 h 184"/>
                <a:gd name="T100" fmla="*/ 86 w 358"/>
                <a:gd name="T101" fmla="*/ 102 h 184"/>
                <a:gd name="T102" fmla="*/ 90 w 358"/>
                <a:gd name="T103" fmla="*/ 102 h 184"/>
                <a:gd name="T104" fmla="*/ 202 w 358"/>
                <a:gd name="T105" fmla="*/ 180 h 184"/>
                <a:gd name="T106" fmla="*/ 204 w 358"/>
                <a:gd name="T10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8" h="184">
                  <a:moveTo>
                    <a:pt x="320" y="24"/>
                  </a:moveTo>
                  <a:lnTo>
                    <a:pt x="320" y="20"/>
                  </a:lnTo>
                  <a:lnTo>
                    <a:pt x="320" y="16"/>
                  </a:lnTo>
                  <a:lnTo>
                    <a:pt x="320" y="12"/>
                  </a:lnTo>
                  <a:lnTo>
                    <a:pt x="318" y="8"/>
                  </a:lnTo>
                  <a:lnTo>
                    <a:pt x="320" y="8"/>
                  </a:lnTo>
                  <a:lnTo>
                    <a:pt x="320" y="4"/>
                  </a:lnTo>
                  <a:lnTo>
                    <a:pt x="324" y="4"/>
                  </a:lnTo>
                  <a:lnTo>
                    <a:pt x="324" y="0"/>
                  </a:lnTo>
                  <a:lnTo>
                    <a:pt x="328" y="0"/>
                  </a:lnTo>
                  <a:lnTo>
                    <a:pt x="328" y="4"/>
                  </a:lnTo>
                  <a:lnTo>
                    <a:pt x="328" y="8"/>
                  </a:lnTo>
                  <a:lnTo>
                    <a:pt x="332" y="8"/>
                  </a:lnTo>
                  <a:lnTo>
                    <a:pt x="336" y="8"/>
                  </a:lnTo>
                  <a:lnTo>
                    <a:pt x="340" y="8"/>
                  </a:lnTo>
                  <a:lnTo>
                    <a:pt x="344" y="8"/>
                  </a:lnTo>
                  <a:lnTo>
                    <a:pt x="344" y="4"/>
                  </a:lnTo>
                  <a:lnTo>
                    <a:pt x="348" y="4"/>
                  </a:lnTo>
                  <a:lnTo>
                    <a:pt x="350" y="4"/>
                  </a:lnTo>
                  <a:lnTo>
                    <a:pt x="350" y="8"/>
                  </a:lnTo>
                  <a:lnTo>
                    <a:pt x="350" y="12"/>
                  </a:lnTo>
                  <a:lnTo>
                    <a:pt x="354" y="12"/>
                  </a:lnTo>
                  <a:lnTo>
                    <a:pt x="358" y="12"/>
                  </a:lnTo>
                  <a:lnTo>
                    <a:pt x="354" y="12"/>
                  </a:lnTo>
                  <a:lnTo>
                    <a:pt x="354" y="16"/>
                  </a:lnTo>
                  <a:lnTo>
                    <a:pt x="354" y="20"/>
                  </a:lnTo>
                  <a:lnTo>
                    <a:pt x="350" y="20"/>
                  </a:lnTo>
                  <a:lnTo>
                    <a:pt x="348" y="24"/>
                  </a:lnTo>
                  <a:lnTo>
                    <a:pt x="348" y="26"/>
                  </a:lnTo>
                  <a:lnTo>
                    <a:pt x="348" y="30"/>
                  </a:lnTo>
                  <a:lnTo>
                    <a:pt x="348" y="34"/>
                  </a:lnTo>
                  <a:lnTo>
                    <a:pt x="348" y="38"/>
                  </a:lnTo>
                  <a:lnTo>
                    <a:pt x="344" y="38"/>
                  </a:lnTo>
                  <a:lnTo>
                    <a:pt x="344" y="42"/>
                  </a:lnTo>
                  <a:lnTo>
                    <a:pt x="348" y="42"/>
                  </a:lnTo>
                  <a:lnTo>
                    <a:pt x="344" y="50"/>
                  </a:lnTo>
                  <a:lnTo>
                    <a:pt x="340" y="50"/>
                  </a:lnTo>
                  <a:lnTo>
                    <a:pt x="336" y="50"/>
                  </a:lnTo>
                  <a:lnTo>
                    <a:pt x="340" y="54"/>
                  </a:lnTo>
                  <a:lnTo>
                    <a:pt x="340" y="56"/>
                  </a:lnTo>
                  <a:lnTo>
                    <a:pt x="344" y="60"/>
                  </a:lnTo>
                  <a:lnTo>
                    <a:pt x="348" y="60"/>
                  </a:lnTo>
                  <a:lnTo>
                    <a:pt x="344" y="64"/>
                  </a:lnTo>
                  <a:lnTo>
                    <a:pt x="344" y="68"/>
                  </a:lnTo>
                  <a:lnTo>
                    <a:pt x="340" y="68"/>
                  </a:lnTo>
                  <a:lnTo>
                    <a:pt x="340" y="72"/>
                  </a:lnTo>
                  <a:lnTo>
                    <a:pt x="340" y="76"/>
                  </a:lnTo>
                  <a:lnTo>
                    <a:pt x="344" y="76"/>
                  </a:lnTo>
                  <a:lnTo>
                    <a:pt x="344" y="80"/>
                  </a:lnTo>
                  <a:lnTo>
                    <a:pt x="348" y="80"/>
                  </a:lnTo>
                  <a:lnTo>
                    <a:pt x="344" y="82"/>
                  </a:lnTo>
                  <a:lnTo>
                    <a:pt x="340" y="82"/>
                  </a:lnTo>
                  <a:lnTo>
                    <a:pt x="340" y="86"/>
                  </a:lnTo>
                  <a:lnTo>
                    <a:pt x="336" y="90"/>
                  </a:lnTo>
                  <a:lnTo>
                    <a:pt x="340" y="90"/>
                  </a:lnTo>
                  <a:lnTo>
                    <a:pt x="340" y="94"/>
                  </a:lnTo>
                  <a:lnTo>
                    <a:pt x="340" y="98"/>
                  </a:lnTo>
                  <a:lnTo>
                    <a:pt x="336" y="98"/>
                  </a:lnTo>
                  <a:lnTo>
                    <a:pt x="336" y="102"/>
                  </a:lnTo>
                  <a:lnTo>
                    <a:pt x="332" y="102"/>
                  </a:lnTo>
                  <a:lnTo>
                    <a:pt x="328" y="102"/>
                  </a:lnTo>
                  <a:lnTo>
                    <a:pt x="328" y="98"/>
                  </a:lnTo>
                  <a:lnTo>
                    <a:pt x="324" y="98"/>
                  </a:lnTo>
                  <a:lnTo>
                    <a:pt x="320" y="98"/>
                  </a:lnTo>
                  <a:lnTo>
                    <a:pt x="320" y="102"/>
                  </a:lnTo>
                  <a:lnTo>
                    <a:pt x="318" y="102"/>
                  </a:lnTo>
                  <a:lnTo>
                    <a:pt x="318" y="98"/>
                  </a:lnTo>
                  <a:lnTo>
                    <a:pt x="318" y="94"/>
                  </a:lnTo>
                  <a:lnTo>
                    <a:pt x="320" y="94"/>
                  </a:lnTo>
                  <a:lnTo>
                    <a:pt x="320" y="90"/>
                  </a:lnTo>
                  <a:lnTo>
                    <a:pt x="320" y="86"/>
                  </a:lnTo>
                  <a:lnTo>
                    <a:pt x="320" y="82"/>
                  </a:lnTo>
                  <a:lnTo>
                    <a:pt x="318" y="82"/>
                  </a:lnTo>
                  <a:lnTo>
                    <a:pt x="320" y="80"/>
                  </a:lnTo>
                  <a:lnTo>
                    <a:pt x="320" y="76"/>
                  </a:lnTo>
                  <a:lnTo>
                    <a:pt x="320" y="72"/>
                  </a:lnTo>
                  <a:lnTo>
                    <a:pt x="318" y="72"/>
                  </a:lnTo>
                  <a:lnTo>
                    <a:pt x="318" y="76"/>
                  </a:lnTo>
                  <a:lnTo>
                    <a:pt x="314" y="76"/>
                  </a:lnTo>
                  <a:lnTo>
                    <a:pt x="314" y="72"/>
                  </a:lnTo>
                  <a:lnTo>
                    <a:pt x="314" y="68"/>
                  </a:lnTo>
                  <a:lnTo>
                    <a:pt x="318" y="72"/>
                  </a:lnTo>
                  <a:lnTo>
                    <a:pt x="318" y="68"/>
                  </a:lnTo>
                  <a:lnTo>
                    <a:pt x="318" y="64"/>
                  </a:lnTo>
                  <a:lnTo>
                    <a:pt x="318" y="68"/>
                  </a:lnTo>
                  <a:lnTo>
                    <a:pt x="314" y="68"/>
                  </a:lnTo>
                  <a:lnTo>
                    <a:pt x="310" y="68"/>
                  </a:lnTo>
                  <a:lnTo>
                    <a:pt x="310" y="64"/>
                  </a:lnTo>
                  <a:lnTo>
                    <a:pt x="310" y="60"/>
                  </a:lnTo>
                  <a:lnTo>
                    <a:pt x="314" y="56"/>
                  </a:lnTo>
                  <a:lnTo>
                    <a:pt x="310" y="56"/>
                  </a:lnTo>
                  <a:lnTo>
                    <a:pt x="314" y="56"/>
                  </a:lnTo>
                  <a:lnTo>
                    <a:pt x="314" y="54"/>
                  </a:lnTo>
                  <a:lnTo>
                    <a:pt x="318" y="50"/>
                  </a:lnTo>
                  <a:lnTo>
                    <a:pt x="318" y="46"/>
                  </a:lnTo>
                  <a:lnTo>
                    <a:pt x="318" y="42"/>
                  </a:lnTo>
                  <a:lnTo>
                    <a:pt x="318" y="38"/>
                  </a:lnTo>
                  <a:lnTo>
                    <a:pt x="320" y="34"/>
                  </a:lnTo>
                  <a:lnTo>
                    <a:pt x="320" y="30"/>
                  </a:lnTo>
                  <a:lnTo>
                    <a:pt x="320" y="26"/>
                  </a:lnTo>
                  <a:lnTo>
                    <a:pt x="320" y="30"/>
                  </a:lnTo>
                  <a:lnTo>
                    <a:pt x="320" y="26"/>
                  </a:lnTo>
                  <a:lnTo>
                    <a:pt x="320" y="24"/>
                  </a:lnTo>
                  <a:lnTo>
                    <a:pt x="320" y="24"/>
                  </a:lnTo>
                  <a:lnTo>
                    <a:pt x="320" y="24"/>
                  </a:lnTo>
                  <a:close/>
                  <a:moveTo>
                    <a:pt x="4" y="56"/>
                  </a:moveTo>
                  <a:lnTo>
                    <a:pt x="0" y="56"/>
                  </a:lnTo>
                  <a:lnTo>
                    <a:pt x="0" y="54"/>
                  </a:lnTo>
                  <a:lnTo>
                    <a:pt x="4" y="54"/>
                  </a:lnTo>
                  <a:lnTo>
                    <a:pt x="4" y="56"/>
                  </a:lnTo>
                  <a:lnTo>
                    <a:pt x="4" y="56"/>
                  </a:lnTo>
                  <a:lnTo>
                    <a:pt x="4" y="56"/>
                  </a:lnTo>
                  <a:close/>
                  <a:moveTo>
                    <a:pt x="60" y="72"/>
                  </a:moveTo>
                  <a:lnTo>
                    <a:pt x="60" y="68"/>
                  </a:lnTo>
                  <a:lnTo>
                    <a:pt x="56" y="68"/>
                  </a:lnTo>
                  <a:lnTo>
                    <a:pt x="60" y="68"/>
                  </a:lnTo>
                  <a:lnTo>
                    <a:pt x="60" y="72"/>
                  </a:lnTo>
                  <a:lnTo>
                    <a:pt x="60" y="72"/>
                  </a:lnTo>
                  <a:lnTo>
                    <a:pt x="60" y="72"/>
                  </a:lnTo>
                  <a:close/>
                  <a:moveTo>
                    <a:pt x="48" y="72"/>
                  </a:moveTo>
                  <a:lnTo>
                    <a:pt x="46" y="68"/>
                  </a:lnTo>
                  <a:lnTo>
                    <a:pt x="48" y="68"/>
                  </a:lnTo>
                  <a:lnTo>
                    <a:pt x="52" y="72"/>
                  </a:lnTo>
                  <a:lnTo>
                    <a:pt x="48" y="72"/>
                  </a:lnTo>
                  <a:lnTo>
                    <a:pt x="48" y="72"/>
                  </a:lnTo>
                  <a:lnTo>
                    <a:pt x="48" y="72"/>
                  </a:lnTo>
                  <a:close/>
                  <a:moveTo>
                    <a:pt x="38" y="72"/>
                  </a:moveTo>
                  <a:lnTo>
                    <a:pt x="38" y="68"/>
                  </a:lnTo>
                  <a:lnTo>
                    <a:pt x="38" y="72"/>
                  </a:lnTo>
                  <a:lnTo>
                    <a:pt x="38" y="72"/>
                  </a:lnTo>
                  <a:lnTo>
                    <a:pt x="38" y="72"/>
                  </a:lnTo>
                  <a:close/>
                  <a:moveTo>
                    <a:pt x="46" y="76"/>
                  </a:moveTo>
                  <a:lnTo>
                    <a:pt x="42" y="76"/>
                  </a:lnTo>
                  <a:lnTo>
                    <a:pt x="42" y="72"/>
                  </a:lnTo>
                  <a:lnTo>
                    <a:pt x="46" y="72"/>
                  </a:lnTo>
                  <a:lnTo>
                    <a:pt x="48" y="76"/>
                  </a:lnTo>
                  <a:lnTo>
                    <a:pt x="46" y="76"/>
                  </a:lnTo>
                  <a:lnTo>
                    <a:pt x="46" y="76"/>
                  </a:lnTo>
                  <a:lnTo>
                    <a:pt x="46" y="76"/>
                  </a:lnTo>
                  <a:close/>
                  <a:moveTo>
                    <a:pt x="82" y="86"/>
                  </a:moveTo>
                  <a:lnTo>
                    <a:pt x="78" y="86"/>
                  </a:lnTo>
                  <a:lnTo>
                    <a:pt x="78" y="82"/>
                  </a:lnTo>
                  <a:lnTo>
                    <a:pt x="82" y="86"/>
                  </a:lnTo>
                  <a:lnTo>
                    <a:pt x="86" y="86"/>
                  </a:lnTo>
                  <a:lnTo>
                    <a:pt x="86" y="82"/>
                  </a:lnTo>
                  <a:lnTo>
                    <a:pt x="90" y="82"/>
                  </a:lnTo>
                  <a:lnTo>
                    <a:pt x="90" y="86"/>
                  </a:lnTo>
                  <a:lnTo>
                    <a:pt x="86" y="86"/>
                  </a:lnTo>
                  <a:lnTo>
                    <a:pt x="82" y="86"/>
                  </a:lnTo>
                  <a:lnTo>
                    <a:pt x="82" y="86"/>
                  </a:lnTo>
                  <a:lnTo>
                    <a:pt x="82" y="86"/>
                  </a:lnTo>
                  <a:close/>
                  <a:moveTo>
                    <a:pt x="90" y="102"/>
                  </a:moveTo>
                  <a:lnTo>
                    <a:pt x="86" y="102"/>
                  </a:lnTo>
                  <a:lnTo>
                    <a:pt x="90" y="102"/>
                  </a:lnTo>
                  <a:lnTo>
                    <a:pt x="90" y="102"/>
                  </a:lnTo>
                  <a:lnTo>
                    <a:pt x="90" y="102"/>
                  </a:lnTo>
                  <a:close/>
                  <a:moveTo>
                    <a:pt x="204" y="184"/>
                  </a:moveTo>
                  <a:lnTo>
                    <a:pt x="202" y="184"/>
                  </a:lnTo>
                  <a:lnTo>
                    <a:pt x="202" y="180"/>
                  </a:lnTo>
                  <a:lnTo>
                    <a:pt x="204" y="180"/>
                  </a:lnTo>
                  <a:lnTo>
                    <a:pt x="208" y="180"/>
                  </a:lnTo>
                  <a:lnTo>
                    <a:pt x="204" y="184"/>
                  </a:lnTo>
                  <a:lnTo>
                    <a:pt x="204" y="184"/>
                  </a:lnTo>
                  <a:lnTo>
                    <a:pt x="204" y="18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15" name="Freeform 194">
              <a:extLst>
                <a:ext uri="{FF2B5EF4-FFF2-40B4-BE49-F238E27FC236}">
                  <a16:creationId xmlns:a16="http://schemas.microsoft.com/office/drawing/2014/main" id="{F0040419-D31F-E982-E2EF-E51DC4901B99}"/>
                </a:ext>
              </a:extLst>
            </p:cNvPr>
            <p:cNvSpPr>
              <a:spLocks noEditPoints="1"/>
            </p:cNvSpPr>
            <p:nvPr/>
          </p:nvSpPr>
          <p:spPr bwMode="auto">
            <a:xfrm>
              <a:off x="4765675" y="5165793"/>
              <a:ext cx="479425" cy="746125"/>
            </a:xfrm>
            <a:custGeom>
              <a:avLst/>
              <a:gdLst>
                <a:gd name="T0" fmla="*/ 12 w 302"/>
                <a:gd name="T1" fmla="*/ 116 h 470"/>
                <a:gd name="T2" fmla="*/ 28 w 302"/>
                <a:gd name="T3" fmla="*/ 122 h 470"/>
                <a:gd name="T4" fmla="*/ 42 w 302"/>
                <a:gd name="T5" fmla="*/ 116 h 470"/>
                <a:gd name="T6" fmla="*/ 50 w 302"/>
                <a:gd name="T7" fmla="*/ 92 h 470"/>
                <a:gd name="T8" fmla="*/ 50 w 302"/>
                <a:gd name="T9" fmla="*/ 56 h 470"/>
                <a:gd name="T10" fmla="*/ 56 w 302"/>
                <a:gd name="T11" fmla="*/ 60 h 470"/>
                <a:gd name="T12" fmla="*/ 60 w 302"/>
                <a:gd name="T13" fmla="*/ 78 h 470"/>
                <a:gd name="T14" fmla="*/ 68 w 302"/>
                <a:gd name="T15" fmla="*/ 86 h 470"/>
                <a:gd name="T16" fmla="*/ 80 w 302"/>
                <a:gd name="T17" fmla="*/ 76 h 470"/>
                <a:gd name="T18" fmla="*/ 90 w 302"/>
                <a:gd name="T19" fmla="*/ 60 h 470"/>
                <a:gd name="T20" fmla="*/ 110 w 302"/>
                <a:gd name="T21" fmla="*/ 64 h 470"/>
                <a:gd name="T22" fmla="*/ 120 w 302"/>
                <a:gd name="T23" fmla="*/ 68 h 470"/>
                <a:gd name="T24" fmla="*/ 128 w 302"/>
                <a:gd name="T25" fmla="*/ 60 h 470"/>
                <a:gd name="T26" fmla="*/ 142 w 302"/>
                <a:gd name="T27" fmla="*/ 46 h 470"/>
                <a:gd name="T28" fmla="*/ 146 w 302"/>
                <a:gd name="T29" fmla="*/ 26 h 470"/>
                <a:gd name="T30" fmla="*/ 164 w 302"/>
                <a:gd name="T31" fmla="*/ 12 h 470"/>
                <a:gd name="T32" fmla="*/ 180 w 302"/>
                <a:gd name="T33" fmla="*/ 0 h 470"/>
                <a:gd name="T34" fmla="*/ 198 w 302"/>
                <a:gd name="T35" fmla="*/ 4 h 470"/>
                <a:gd name="T36" fmla="*/ 212 w 302"/>
                <a:gd name="T37" fmla="*/ 22 h 470"/>
                <a:gd name="T38" fmla="*/ 216 w 302"/>
                <a:gd name="T39" fmla="*/ 42 h 470"/>
                <a:gd name="T40" fmla="*/ 216 w 302"/>
                <a:gd name="T41" fmla="*/ 60 h 470"/>
                <a:gd name="T42" fmla="*/ 210 w 302"/>
                <a:gd name="T43" fmla="*/ 64 h 470"/>
                <a:gd name="T44" fmla="*/ 202 w 302"/>
                <a:gd name="T45" fmla="*/ 82 h 470"/>
                <a:gd name="T46" fmla="*/ 206 w 302"/>
                <a:gd name="T47" fmla="*/ 92 h 470"/>
                <a:gd name="T48" fmla="*/ 220 w 302"/>
                <a:gd name="T49" fmla="*/ 86 h 470"/>
                <a:gd name="T50" fmla="*/ 228 w 302"/>
                <a:gd name="T51" fmla="*/ 96 h 470"/>
                <a:gd name="T52" fmla="*/ 224 w 302"/>
                <a:gd name="T53" fmla="*/ 116 h 470"/>
                <a:gd name="T54" fmla="*/ 210 w 302"/>
                <a:gd name="T55" fmla="*/ 130 h 470"/>
                <a:gd name="T56" fmla="*/ 202 w 302"/>
                <a:gd name="T57" fmla="*/ 148 h 470"/>
                <a:gd name="T58" fmla="*/ 190 w 302"/>
                <a:gd name="T59" fmla="*/ 168 h 470"/>
                <a:gd name="T60" fmla="*/ 180 w 302"/>
                <a:gd name="T61" fmla="*/ 178 h 470"/>
                <a:gd name="T62" fmla="*/ 164 w 302"/>
                <a:gd name="T63" fmla="*/ 194 h 470"/>
                <a:gd name="T64" fmla="*/ 150 w 302"/>
                <a:gd name="T65" fmla="*/ 206 h 470"/>
                <a:gd name="T66" fmla="*/ 136 w 302"/>
                <a:gd name="T67" fmla="*/ 212 h 470"/>
                <a:gd name="T68" fmla="*/ 124 w 302"/>
                <a:gd name="T69" fmla="*/ 216 h 470"/>
                <a:gd name="T70" fmla="*/ 98 w 302"/>
                <a:gd name="T71" fmla="*/ 216 h 470"/>
                <a:gd name="T72" fmla="*/ 80 w 302"/>
                <a:gd name="T73" fmla="*/ 220 h 470"/>
                <a:gd name="T74" fmla="*/ 60 w 302"/>
                <a:gd name="T75" fmla="*/ 224 h 470"/>
                <a:gd name="T76" fmla="*/ 42 w 302"/>
                <a:gd name="T77" fmla="*/ 232 h 470"/>
                <a:gd name="T78" fmla="*/ 30 w 302"/>
                <a:gd name="T79" fmla="*/ 220 h 470"/>
                <a:gd name="T80" fmla="*/ 28 w 302"/>
                <a:gd name="T81" fmla="*/ 224 h 470"/>
                <a:gd name="T82" fmla="*/ 28 w 302"/>
                <a:gd name="T83" fmla="*/ 212 h 470"/>
                <a:gd name="T84" fmla="*/ 24 w 302"/>
                <a:gd name="T85" fmla="*/ 194 h 470"/>
                <a:gd name="T86" fmla="*/ 24 w 302"/>
                <a:gd name="T87" fmla="*/ 178 h 470"/>
                <a:gd name="T88" fmla="*/ 16 w 302"/>
                <a:gd name="T89" fmla="*/ 164 h 470"/>
                <a:gd name="T90" fmla="*/ 8 w 302"/>
                <a:gd name="T91" fmla="*/ 142 h 470"/>
                <a:gd name="T92" fmla="*/ 0 w 302"/>
                <a:gd name="T93" fmla="*/ 120 h 470"/>
                <a:gd name="T94" fmla="*/ 8 w 302"/>
                <a:gd name="T95" fmla="*/ 108 h 470"/>
                <a:gd name="T96" fmla="*/ 180 w 302"/>
                <a:gd name="T97" fmla="*/ 122 h 470"/>
                <a:gd name="T98" fmla="*/ 168 w 302"/>
                <a:gd name="T99" fmla="*/ 120 h 470"/>
                <a:gd name="T100" fmla="*/ 154 w 302"/>
                <a:gd name="T101" fmla="*/ 134 h 470"/>
                <a:gd name="T102" fmla="*/ 154 w 302"/>
                <a:gd name="T103" fmla="*/ 148 h 470"/>
                <a:gd name="T104" fmla="*/ 164 w 302"/>
                <a:gd name="T105" fmla="*/ 146 h 470"/>
                <a:gd name="T106" fmla="*/ 180 w 302"/>
                <a:gd name="T107" fmla="*/ 134 h 470"/>
                <a:gd name="T108" fmla="*/ 302 w 302"/>
                <a:gd name="T109" fmla="*/ 46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2" h="470">
                  <a:moveTo>
                    <a:pt x="8" y="108"/>
                  </a:moveTo>
                  <a:lnTo>
                    <a:pt x="8" y="112"/>
                  </a:lnTo>
                  <a:lnTo>
                    <a:pt x="12" y="112"/>
                  </a:lnTo>
                  <a:lnTo>
                    <a:pt x="12" y="108"/>
                  </a:lnTo>
                  <a:lnTo>
                    <a:pt x="12" y="112"/>
                  </a:lnTo>
                  <a:lnTo>
                    <a:pt x="12" y="116"/>
                  </a:lnTo>
                  <a:lnTo>
                    <a:pt x="12" y="120"/>
                  </a:lnTo>
                  <a:lnTo>
                    <a:pt x="16" y="120"/>
                  </a:lnTo>
                  <a:lnTo>
                    <a:pt x="20" y="120"/>
                  </a:lnTo>
                  <a:lnTo>
                    <a:pt x="20" y="122"/>
                  </a:lnTo>
                  <a:lnTo>
                    <a:pt x="24" y="122"/>
                  </a:lnTo>
                  <a:lnTo>
                    <a:pt x="28" y="122"/>
                  </a:lnTo>
                  <a:lnTo>
                    <a:pt x="30" y="120"/>
                  </a:lnTo>
                  <a:lnTo>
                    <a:pt x="34" y="122"/>
                  </a:lnTo>
                  <a:lnTo>
                    <a:pt x="38" y="122"/>
                  </a:lnTo>
                  <a:lnTo>
                    <a:pt x="38" y="120"/>
                  </a:lnTo>
                  <a:lnTo>
                    <a:pt x="42" y="120"/>
                  </a:lnTo>
                  <a:lnTo>
                    <a:pt x="42" y="116"/>
                  </a:lnTo>
                  <a:lnTo>
                    <a:pt x="46" y="116"/>
                  </a:lnTo>
                  <a:lnTo>
                    <a:pt x="50" y="112"/>
                  </a:lnTo>
                  <a:lnTo>
                    <a:pt x="50" y="108"/>
                  </a:lnTo>
                  <a:lnTo>
                    <a:pt x="50" y="104"/>
                  </a:lnTo>
                  <a:lnTo>
                    <a:pt x="50" y="96"/>
                  </a:lnTo>
                  <a:lnTo>
                    <a:pt x="50" y="92"/>
                  </a:lnTo>
                  <a:lnTo>
                    <a:pt x="50" y="90"/>
                  </a:lnTo>
                  <a:lnTo>
                    <a:pt x="50" y="78"/>
                  </a:lnTo>
                  <a:lnTo>
                    <a:pt x="50" y="68"/>
                  </a:lnTo>
                  <a:lnTo>
                    <a:pt x="50" y="64"/>
                  </a:lnTo>
                  <a:lnTo>
                    <a:pt x="50" y="60"/>
                  </a:lnTo>
                  <a:lnTo>
                    <a:pt x="50" y="56"/>
                  </a:lnTo>
                  <a:lnTo>
                    <a:pt x="50" y="52"/>
                  </a:lnTo>
                  <a:lnTo>
                    <a:pt x="50" y="48"/>
                  </a:lnTo>
                  <a:lnTo>
                    <a:pt x="54" y="48"/>
                  </a:lnTo>
                  <a:lnTo>
                    <a:pt x="54" y="52"/>
                  </a:lnTo>
                  <a:lnTo>
                    <a:pt x="56" y="56"/>
                  </a:lnTo>
                  <a:lnTo>
                    <a:pt x="56" y="60"/>
                  </a:lnTo>
                  <a:lnTo>
                    <a:pt x="60" y="64"/>
                  </a:lnTo>
                  <a:lnTo>
                    <a:pt x="56" y="64"/>
                  </a:lnTo>
                  <a:lnTo>
                    <a:pt x="60" y="68"/>
                  </a:lnTo>
                  <a:lnTo>
                    <a:pt x="60" y="72"/>
                  </a:lnTo>
                  <a:lnTo>
                    <a:pt x="60" y="76"/>
                  </a:lnTo>
                  <a:lnTo>
                    <a:pt x="60" y="78"/>
                  </a:lnTo>
                  <a:lnTo>
                    <a:pt x="56" y="78"/>
                  </a:lnTo>
                  <a:lnTo>
                    <a:pt x="56" y="82"/>
                  </a:lnTo>
                  <a:lnTo>
                    <a:pt x="56" y="86"/>
                  </a:lnTo>
                  <a:lnTo>
                    <a:pt x="60" y="86"/>
                  </a:lnTo>
                  <a:lnTo>
                    <a:pt x="64" y="86"/>
                  </a:lnTo>
                  <a:lnTo>
                    <a:pt x="68" y="86"/>
                  </a:lnTo>
                  <a:lnTo>
                    <a:pt x="72" y="86"/>
                  </a:lnTo>
                  <a:lnTo>
                    <a:pt x="76" y="86"/>
                  </a:lnTo>
                  <a:lnTo>
                    <a:pt x="76" y="82"/>
                  </a:lnTo>
                  <a:lnTo>
                    <a:pt x="80" y="82"/>
                  </a:lnTo>
                  <a:lnTo>
                    <a:pt x="80" y="78"/>
                  </a:lnTo>
                  <a:lnTo>
                    <a:pt x="80" y="76"/>
                  </a:lnTo>
                  <a:lnTo>
                    <a:pt x="84" y="76"/>
                  </a:lnTo>
                  <a:lnTo>
                    <a:pt x="86" y="72"/>
                  </a:lnTo>
                  <a:lnTo>
                    <a:pt x="86" y="68"/>
                  </a:lnTo>
                  <a:lnTo>
                    <a:pt x="86" y="64"/>
                  </a:lnTo>
                  <a:lnTo>
                    <a:pt x="90" y="64"/>
                  </a:lnTo>
                  <a:lnTo>
                    <a:pt x="90" y="60"/>
                  </a:lnTo>
                  <a:lnTo>
                    <a:pt x="90" y="56"/>
                  </a:lnTo>
                  <a:lnTo>
                    <a:pt x="94" y="56"/>
                  </a:lnTo>
                  <a:lnTo>
                    <a:pt x="98" y="56"/>
                  </a:lnTo>
                  <a:lnTo>
                    <a:pt x="102" y="60"/>
                  </a:lnTo>
                  <a:lnTo>
                    <a:pt x="106" y="64"/>
                  </a:lnTo>
                  <a:lnTo>
                    <a:pt x="110" y="64"/>
                  </a:lnTo>
                  <a:lnTo>
                    <a:pt x="110" y="68"/>
                  </a:lnTo>
                  <a:lnTo>
                    <a:pt x="112" y="68"/>
                  </a:lnTo>
                  <a:lnTo>
                    <a:pt x="112" y="64"/>
                  </a:lnTo>
                  <a:lnTo>
                    <a:pt x="112" y="68"/>
                  </a:lnTo>
                  <a:lnTo>
                    <a:pt x="116" y="68"/>
                  </a:lnTo>
                  <a:lnTo>
                    <a:pt x="120" y="68"/>
                  </a:lnTo>
                  <a:lnTo>
                    <a:pt x="120" y="64"/>
                  </a:lnTo>
                  <a:lnTo>
                    <a:pt x="120" y="68"/>
                  </a:lnTo>
                  <a:lnTo>
                    <a:pt x="124" y="68"/>
                  </a:lnTo>
                  <a:lnTo>
                    <a:pt x="124" y="64"/>
                  </a:lnTo>
                  <a:lnTo>
                    <a:pt x="128" y="64"/>
                  </a:lnTo>
                  <a:lnTo>
                    <a:pt x="128" y="60"/>
                  </a:lnTo>
                  <a:lnTo>
                    <a:pt x="132" y="56"/>
                  </a:lnTo>
                  <a:lnTo>
                    <a:pt x="132" y="52"/>
                  </a:lnTo>
                  <a:lnTo>
                    <a:pt x="132" y="48"/>
                  </a:lnTo>
                  <a:lnTo>
                    <a:pt x="136" y="46"/>
                  </a:lnTo>
                  <a:lnTo>
                    <a:pt x="140" y="46"/>
                  </a:lnTo>
                  <a:lnTo>
                    <a:pt x="142" y="46"/>
                  </a:lnTo>
                  <a:lnTo>
                    <a:pt x="142" y="42"/>
                  </a:lnTo>
                  <a:lnTo>
                    <a:pt x="146" y="42"/>
                  </a:lnTo>
                  <a:lnTo>
                    <a:pt x="146" y="38"/>
                  </a:lnTo>
                  <a:lnTo>
                    <a:pt x="146" y="34"/>
                  </a:lnTo>
                  <a:lnTo>
                    <a:pt x="146" y="30"/>
                  </a:lnTo>
                  <a:lnTo>
                    <a:pt x="146" y="26"/>
                  </a:lnTo>
                  <a:lnTo>
                    <a:pt x="150" y="26"/>
                  </a:lnTo>
                  <a:lnTo>
                    <a:pt x="154" y="22"/>
                  </a:lnTo>
                  <a:lnTo>
                    <a:pt x="158" y="22"/>
                  </a:lnTo>
                  <a:lnTo>
                    <a:pt x="158" y="18"/>
                  </a:lnTo>
                  <a:lnTo>
                    <a:pt x="162" y="16"/>
                  </a:lnTo>
                  <a:lnTo>
                    <a:pt x="164" y="12"/>
                  </a:lnTo>
                  <a:lnTo>
                    <a:pt x="164" y="8"/>
                  </a:lnTo>
                  <a:lnTo>
                    <a:pt x="168" y="8"/>
                  </a:lnTo>
                  <a:lnTo>
                    <a:pt x="172" y="8"/>
                  </a:lnTo>
                  <a:lnTo>
                    <a:pt x="176" y="8"/>
                  </a:lnTo>
                  <a:lnTo>
                    <a:pt x="176" y="4"/>
                  </a:lnTo>
                  <a:lnTo>
                    <a:pt x="180" y="0"/>
                  </a:lnTo>
                  <a:lnTo>
                    <a:pt x="182" y="0"/>
                  </a:lnTo>
                  <a:lnTo>
                    <a:pt x="186" y="0"/>
                  </a:lnTo>
                  <a:lnTo>
                    <a:pt x="190" y="0"/>
                  </a:lnTo>
                  <a:lnTo>
                    <a:pt x="190" y="4"/>
                  </a:lnTo>
                  <a:lnTo>
                    <a:pt x="194" y="4"/>
                  </a:lnTo>
                  <a:lnTo>
                    <a:pt x="198" y="4"/>
                  </a:lnTo>
                  <a:lnTo>
                    <a:pt x="202" y="4"/>
                  </a:lnTo>
                  <a:lnTo>
                    <a:pt x="206" y="4"/>
                  </a:lnTo>
                  <a:lnTo>
                    <a:pt x="210" y="4"/>
                  </a:lnTo>
                  <a:lnTo>
                    <a:pt x="210" y="8"/>
                  </a:lnTo>
                  <a:lnTo>
                    <a:pt x="212" y="18"/>
                  </a:lnTo>
                  <a:lnTo>
                    <a:pt x="212" y="22"/>
                  </a:lnTo>
                  <a:lnTo>
                    <a:pt x="212" y="26"/>
                  </a:lnTo>
                  <a:lnTo>
                    <a:pt x="212" y="30"/>
                  </a:lnTo>
                  <a:lnTo>
                    <a:pt x="216" y="30"/>
                  </a:lnTo>
                  <a:lnTo>
                    <a:pt x="216" y="34"/>
                  </a:lnTo>
                  <a:lnTo>
                    <a:pt x="216" y="38"/>
                  </a:lnTo>
                  <a:lnTo>
                    <a:pt x="216" y="42"/>
                  </a:lnTo>
                  <a:lnTo>
                    <a:pt x="220" y="42"/>
                  </a:lnTo>
                  <a:lnTo>
                    <a:pt x="216" y="46"/>
                  </a:lnTo>
                  <a:lnTo>
                    <a:pt x="216" y="48"/>
                  </a:lnTo>
                  <a:lnTo>
                    <a:pt x="216" y="52"/>
                  </a:lnTo>
                  <a:lnTo>
                    <a:pt x="220" y="52"/>
                  </a:lnTo>
                  <a:lnTo>
                    <a:pt x="216" y="60"/>
                  </a:lnTo>
                  <a:lnTo>
                    <a:pt x="216" y="64"/>
                  </a:lnTo>
                  <a:lnTo>
                    <a:pt x="216" y="68"/>
                  </a:lnTo>
                  <a:lnTo>
                    <a:pt x="216" y="72"/>
                  </a:lnTo>
                  <a:lnTo>
                    <a:pt x="216" y="68"/>
                  </a:lnTo>
                  <a:lnTo>
                    <a:pt x="212" y="68"/>
                  </a:lnTo>
                  <a:lnTo>
                    <a:pt x="210" y="64"/>
                  </a:lnTo>
                  <a:lnTo>
                    <a:pt x="206" y="68"/>
                  </a:lnTo>
                  <a:lnTo>
                    <a:pt x="206" y="72"/>
                  </a:lnTo>
                  <a:lnTo>
                    <a:pt x="206" y="76"/>
                  </a:lnTo>
                  <a:lnTo>
                    <a:pt x="202" y="76"/>
                  </a:lnTo>
                  <a:lnTo>
                    <a:pt x="202" y="78"/>
                  </a:lnTo>
                  <a:lnTo>
                    <a:pt x="202" y="82"/>
                  </a:lnTo>
                  <a:lnTo>
                    <a:pt x="202" y="86"/>
                  </a:lnTo>
                  <a:lnTo>
                    <a:pt x="202" y="82"/>
                  </a:lnTo>
                  <a:lnTo>
                    <a:pt x="202" y="86"/>
                  </a:lnTo>
                  <a:lnTo>
                    <a:pt x="206" y="86"/>
                  </a:lnTo>
                  <a:lnTo>
                    <a:pt x="206" y="90"/>
                  </a:lnTo>
                  <a:lnTo>
                    <a:pt x="206" y="92"/>
                  </a:lnTo>
                  <a:lnTo>
                    <a:pt x="210" y="92"/>
                  </a:lnTo>
                  <a:lnTo>
                    <a:pt x="212" y="92"/>
                  </a:lnTo>
                  <a:lnTo>
                    <a:pt x="216" y="92"/>
                  </a:lnTo>
                  <a:lnTo>
                    <a:pt x="216" y="90"/>
                  </a:lnTo>
                  <a:lnTo>
                    <a:pt x="216" y="86"/>
                  </a:lnTo>
                  <a:lnTo>
                    <a:pt x="220" y="86"/>
                  </a:lnTo>
                  <a:lnTo>
                    <a:pt x="224" y="86"/>
                  </a:lnTo>
                  <a:lnTo>
                    <a:pt x="228" y="86"/>
                  </a:lnTo>
                  <a:lnTo>
                    <a:pt x="232" y="86"/>
                  </a:lnTo>
                  <a:lnTo>
                    <a:pt x="232" y="90"/>
                  </a:lnTo>
                  <a:lnTo>
                    <a:pt x="228" y="92"/>
                  </a:lnTo>
                  <a:lnTo>
                    <a:pt x="228" y="96"/>
                  </a:lnTo>
                  <a:lnTo>
                    <a:pt x="228" y="100"/>
                  </a:lnTo>
                  <a:lnTo>
                    <a:pt x="228" y="104"/>
                  </a:lnTo>
                  <a:lnTo>
                    <a:pt x="228" y="108"/>
                  </a:lnTo>
                  <a:lnTo>
                    <a:pt x="224" y="108"/>
                  </a:lnTo>
                  <a:lnTo>
                    <a:pt x="224" y="112"/>
                  </a:lnTo>
                  <a:lnTo>
                    <a:pt x="224" y="116"/>
                  </a:lnTo>
                  <a:lnTo>
                    <a:pt x="220" y="120"/>
                  </a:lnTo>
                  <a:lnTo>
                    <a:pt x="220" y="122"/>
                  </a:lnTo>
                  <a:lnTo>
                    <a:pt x="216" y="122"/>
                  </a:lnTo>
                  <a:lnTo>
                    <a:pt x="212" y="122"/>
                  </a:lnTo>
                  <a:lnTo>
                    <a:pt x="212" y="126"/>
                  </a:lnTo>
                  <a:lnTo>
                    <a:pt x="210" y="130"/>
                  </a:lnTo>
                  <a:lnTo>
                    <a:pt x="206" y="134"/>
                  </a:lnTo>
                  <a:lnTo>
                    <a:pt x="206" y="138"/>
                  </a:lnTo>
                  <a:lnTo>
                    <a:pt x="206" y="142"/>
                  </a:lnTo>
                  <a:lnTo>
                    <a:pt x="202" y="142"/>
                  </a:lnTo>
                  <a:lnTo>
                    <a:pt x="202" y="146"/>
                  </a:lnTo>
                  <a:lnTo>
                    <a:pt x="202" y="148"/>
                  </a:lnTo>
                  <a:lnTo>
                    <a:pt x="198" y="148"/>
                  </a:lnTo>
                  <a:lnTo>
                    <a:pt x="198" y="156"/>
                  </a:lnTo>
                  <a:lnTo>
                    <a:pt x="194" y="156"/>
                  </a:lnTo>
                  <a:lnTo>
                    <a:pt x="194" y="160"/>
                  </a:lnTo>
                  <a:lnTo>
                    <a:pt x="190" y="164"/>
                  </a:lnTo>
                  <a:lnTo>
                    <a:pt x="190" y="168"/>
                  </a:lnTo>
                  <a:lnTo>
                    <a:pt x="186" y="168"/>
                  </a:lnTo>
                  <a:lnTo>
                    <a:pt x="186" y="172"/>
                  </a:lnTo>
                  <a:lnTo>
                    <a:pt x="182" y="172"/>
                  </a:lnTo>
                  <a:lnTo>
                    <a:pt x="182" y="176"/>
                  </a:lnTo>
                  <a:lnTo>
                    <a:pt x="180" y="176"/>
                  </a:lnTo>
                  <a:lnTo>
                    <a:pt x="180" y="178"/>
                  </a:lnTo>
                  <a:lnTo>
                    <a:pt x="176" y="178"/>
                  </a:lnTo>
                  <a:lnTo>
                    <a:pt x="176" y="182"/>
                  </a:lnTo>
                  <a:lnTo>
                    <a:pt x="172" y="186"/>
                  </a:lnTo>
                  <a:lnTo>
                    <a:pt x="168" y="190"/>
                  </a:lnTo>
                  <a:lnTo>
                    <a:pt x="168" y="194"/>
                  </a:lnTo>
                  <a:lnTo>
                    <a:pt x="164" y="194"/>
                  </a:lnTo>
                  <a:lnTo>
                    <a:pt x="164" y="198"/>
                  </a:lnTo>
                  <a:lnTo>
                    <a:pt x="162" y="198"/>
                  </a:lnTo>
                  <a:lnTo>
                    <a:pt x="158" y="198"/>
                  </a:lnTo>
                  <a:lnTo>
                    <a:pt x="158" y="202"/>
                  </a:lnTo>
                  <a:lnTo>
                    <a:pt x="154" y="206"/>
                  </a:lnTo>
                  <a:lnTo>
                    <a:pt x="150" y="206"/>
                  </a:lnTo>
                  <a:lnTo>
                    <a:pt x="150" y="208"/>
                  </a:lnTo>
                  <a:lnTo>
                    <a:pt x="146" y="208"/>
                  </a:lnTo>
                  <a:lnTo>
                    <a:pt x="142" y="208"/>
                  </a:lnTo>
                  <a:lnTo>
                    <a:pt x="142" y="212"/>
                  </a:lnTo>
                  <a:lnTo>
                    <a:pt x="140" y="212"/>
                  </a:lnTo>
                  <a:lnTo>
                    <a:pt x="136" y="212"/>
                  </a:lnTo>
                  <a:lnTo>
                    <a:pt x="132" y="212"/>
                  </a:lnTo>
                  <a:lnTo>
                    <a:pt x="128" y="212"/>
                  </a:lnTo>
                  <a:lnTo>
                    <a:pt x="128" y="216"/>
                  </a:lnTo>
                  <a:lnTo>
                    <a:pt x="132" y="216"/>
                  </a:lnTo>
                  <a:lnTo>
                    <a:pt x="128" y="216"/>
                  </a:lnTo>
                  <a:lnTo>
                    <a:pt x="124" y="216"/>
                  </a:lnTo>
                  <a:lnTo>
                    <a:pt x="120" y="216"/>
                  </a:lnTo>
                  <a:lnTo>
                    <a:pt x="116" y="220"/>
                  </a:lnTo>
                  <a:lnTo>
                    <a:pt x="112" y="220"/>
                  </a:lnTo>
                  <a:lnTo>
                    <a:pt x="106" y="216"/>
                  </a:lnTo>
                  <a:lnTo>
                    <a:pt x="102" y="216"/>
                  </a:lnTo>
                  <a:lnTo>
                    <a:pt x="98" y="216"/>
                  </a:lnTo>
                  <a:lnTo>
                    <a:pt x="94" y="216"/>
                  </a:lnTo>
                  <a:lnTo>
                    <a:pt x="90" y="216"/>
                  </a:lnTo>
                  <a:lnTo>
                    <a:pt x="86" y="216"/>
                  </a:lnTo>
                  <a:lnTo>
                    <a:pt x="84" y="216"/>
                  </a:lnTo>
                  <a:lnTo>
                    <a:pt x="80" y="216"/>
                  </a:lnTo>
                  <a:lnTo>
                    <a:pt x="80" y="220"/>
                  </a:lnTo>
                  <a:lnTo>
                    <a:pt x="76" y="220"/>
                  </a:lnTo>
                  <a:lnTo>
                    <a:pt x="76" y="224"/>
                  </a:lnTo>
                  <a:lnTo>
                    <a:pt x="72" y="224"/>
                  </a:lnTo>
                  <a:lnTo>
                    <a:pt x="68" y="224"/>
                  </a:lnTo>
                  <a:lnTo>
                    <a:pt x="64" y="224"/>
                  </a:lnTo>
                  <a:lnTo>
                    <a:pt x="60" y="224"/>
                  </a:lnTo>
                  <a:lnTo>
                    <a:pt x="56" y="224"/>
                  </a:lnTo>
                  <a:lnTo>
                    <a:pt x="56" y="228"/>
                  </a:lnTo>
                  <a:lnTo>
                    <a:pt x="54" y="228"/>
                  </a:lnTo>
                  <a:lnTo>
                    <a:pt x="50" y="232"/>
                  </a:lnTo>
                  <a:lnTo>
                    <a:pt x="46" y="232"/>
                  </a:lnTo>
                  <a:lnTo>
                    <a:pt x="42" y="232"/>
                  </a:lnTo>
                  <a:lnTo>
                    <a:pt x="42" y="228"/>
                  </a:lnTo>
                  <a:lnTo>
                    <a:pt x="38" y="228"/>
                  </a:lnTo>
                  <a:lnTo>
                    <a:pt x="38" y="224"/>
                  </a:lnTo>
                  <a:lnTo>
                    <a:pt x="34" y="224"/>
                  </a:lnTo>
                  <a:lnTo>
                    <a:pt x="30" y="224"/>
                  </a:lnTo>
                  <a:lnTo>
                    <a:pt x="30" y="220"/>
                  </a:lnTo>
                  <a:lnTo>
                    <a:pt x="34" y="220"/>
                  </a:lnTo>
                  <a:lnTo>
                    <a:pt x="30" y="220"/>
                  </a:lnTo>
                  <a:lnTo>
                    <a:pt x="30" y="216"/>
                  </a:lnTo>
                  <a:lnTo>
                    <a:pt x="28" y="216"/>
                  </a:lnTo>
                  <a:lnTo>
                    <a:pt x="28" y="220"/>
                  </a:lnTo>
                  <a:lnTo>
                    <a:pt x="28" y="224"/>
                  </a:lnTo>
                  <a:lnTo>
                    <a:pt x="28" y="220"/>
                  </a:lnTo>
                  <a:lnTo>
                    <a:pt x="24" y="216"/>
                  </a:lnTo>
                  <a:lnTo>
                    <a:pt x="28" y="216"/>
                  </a:lnTo>
                  <a:lnTo>
                    <a:pt x="28" y="212"/>
                  </a:lnTo>
                  <a:lnTo>
                    <a:pt x="28" y="216"/>
                  </a:lnTo>
                  <a:lnTo>
                    <a:pt x="28" y="212"/>
                  </a:lnTo>
                  <a:lnTo>
                    <a:pt x="28" y="208"/>
                  </a:lnTo>
                  <a:lnTo>
                    <a:pt x="24" y="206"/>
                  </a:lnTo>
                  <a:lnTo>
                    <a:pt x="24" y="202"/>
                  </a:lnTo>
                  <a:lnTo>
                    <a:pt x="20" y="198"/>
                  </a:lnTo>
                  <a:lnTo>
                    <a:pt x="20" y="194"/>
                  </a:lnTo>
                  <a:lnTo>
                    <a:pt x="24" y="194"/>
                  </a:lnTo>
                  <a:lnTo>
                    <a:pt x="24" y="190"/>
                  </a:lnTo>
                  <a:lnTo>
                    <a:pt x="28" y="190"/>
                  </a:lnTo>
                  <a:lnTo>
                    <a:pt x="28" y="186"/>
                  </a:lnTo>
                  <a:lnTo>
                    <a:pt x="28" y="182"/>
                  </a:lnTo>
                  <a:lnTo>
                    <a:pt x="24" y="182"/>
                  </a:lnTo>
                  <a:lnTo>
                    <a:pt x="24" y="178"/>
                  </a:lnTo>
                  <a:lnTo>
                    <a:pt x="24" y="176"/>
                  </a:lnTo>
                  <a:lnTo>
                    <a:pt x="24" y="172"/>
                  </a:lnTo>
                  <a:lnTo>
                    <a:pt x="20" y="172"/>
                  </a:lnTo>
                  <a:lnTo>
                    <a:pt x="20" y="168"/>
                  </a:lnTo>
                  <a:lnTo>
                    <a:pt x="20" y="164"/>
                  </a:lnTo>
                  <a:lnTo>
                    <a:pt x="16" y="164"/>
                  </a:lnTo>
                  <a:lnTo>
                    <a:pt x="16" y="160"/>
                  </a:lnTo>
                  <a:lnTo>
                    <a:pt x="12" y="156"/>
                  </a:lnTo>
                  <a:lnTo>
                    <a:pt x="12" y="152"/>
                  </a:lnTo>
                  <a:lnTo>
                    <a:pt x="12" y="148"/>
                  </a:lnTo>
                  <a:lnTo>
                    <a:pt x="8" y="146"/>
                  </a:lnTo>
                  <a:lnTo>
                    <a:pt x="8" y="142"/>
                  </a:lnTo>
                  <a:lnTo>
                    <a:pt x="8" y="138"/>
                  </a:lnTo>
                  <a:lnTo>
                    <a:pt x="8" y="134"/>
                  </a:lnTo>
                  <a:lnTo>
                    <a:pt x="4" y="130"/>
                  </a:lnTo>
                  <a:lnTo>
                    <a:pt x="4" y="126"/>
                  </a:lnTo>
                  <a:lnTo>
                    <a:pt x="0" y="122"/>
                  </a:lnTo>
                  <a:lnTo>
                    <a:pt x="0" y="120"/>
                  </a:lnTo>
                  <a:lnTo>
                    <a:pt x="0" y="116"/>
                  </a:lnTo>
                  <a:lnTo>
                    <a:pt x="4" y="116"/>
                  </a:lnTo>
                  <a:lnTo>
                    <a:pt x="4" y="112"/>
                  </a:lnTo>
                  <a:lnTo>
                    <a:pt x="4" y="108"/>
                  </a:lnTo>
                  <a:lnTo>
                    <a:pt x="8" y="108"/>
                  </a:lnTo>
                  <a:lnTo>
                    <a:pt x="8" y="108"/>
                  </a:lnTo>
                  <a:lnTo>
                    <a:pt x="8" y="108"/>
                  </a:lnTo>
                  <a:close/>
                  <a:moveTo>
                    <a:pt x="180" y="134"/>
                  </a:moveTo>
                  <a:lnTo>
                    <a:pt x="180" y="130"/>
                  </a:lnTo>
                  <a:lnTo>
                    <a:pt x="182" y="130"/>
                  </a:lnTo>
                  <a:lnTo>
                    <a:pt x="180" y="126"/>
                  </a:lnTo>
                  <a:lnTo>
                    <a:pt x="180" y="122"/>
                  </a:lnTo>
                  <a:lnTo>
                    <a:pt x="176" y="122"/>
                  </a:lnTo>
                  <a:lnTo>
                    <a:pt x="176" y="120"/>
                  </a:lnTo>
                  <a:lnTo>
                    <a:pt x="172" y="120"/>
                  </a:lnTo>
                  <a:lnTo>
                    <a:pt x="172" y="116"/>
                  </a:lnTo>
                  <a:lnTo>
                    <a:pt x="168" y="116"/>
                  </a:lnTo>
                  <a:lnTo>
                    <a:pt x="168" y="120"/>
                  </a:lnTo>
                  <a:lnTo>
                    <a:pt x="164" y="120"/>
                  </a:lnTo>
                  <a:lnTo>
                    <a:pt x="162" y="122"/>
                  </a:lnTo>
                  <a:lnTo>
                    <a:pt x="158" y="122"/>
                  </a:lnTo>
                  <a:lnTo>
                    <a:pt x="158" y="126"/>
                  </a:lnTo>
                  <a:lnTo>
                    <a:pt x="154" y="130"/>
                  </a:lnTo>
                  <a:lnTo>
                    <a:pt x="154" y="134"/>
                  </a:lnTo>
                  <a:lnTo>
                    <a:pt x="150" y="134"/>
                  </a:lnTo>
                  <a:lnTo>
                    <a:pt x="150" y="138"/>
                  </a:lnTo>
                  <a:lnTo>
                    <a:pt x="150" y="142"/>
                  </a:lnTo>
                  <a:lnTo>
                    <a:pt x="154" y="142"/>
                  </a:lnTo>
                  <a:lnTo>
                    <a:pt x="154" y="146"/>
                  </a:lnTo>
                  <a:lnTo>
                    <a:pt x="154" y="148"/>
                  </a:lnTo>
                  <a:lnTo>
                    <a:pt x="158" y="148"/>
                  </a:lnTo>
                  <a:lnTo>
                    <a:pt x="158" y="152"/>
                  </a:lnTo>
                  <a:lnTo>
                    <a:pt x="162" y="152"/>
                  </a:lnTo>
                  <a:lnTo>
                    <a:pt x="164" y="152"/>
                  </a:lnTo>
                  <a:lnTo>
                    <a:pt x="164" y="148"/>
                  </a:lnTo>
                  <a:lnTo>
                    <a:pt x="164" y="146"/>
                  </a:lnTo>
                  <a:lnTo>
                    <a:pt x="168" y="146"/>
                  </a:lnTo>
                  <a:lnTo>
                    <a:pt x="172" y="146"/>
                  </a:lnTo>
                  <a:lnTo>
                    <a:pt x="176" y="142"/>
                  </a:lnTo>
                  <a:lnTo>
                    <a:pt x="180" y="142"/>
                  </a:lnTo>
                  <a:lnTo>
                    <a:pt x="180" y="138"/>
                  </a:lnTo>
                  <a:lnTo>
                    <a:pt x="180" y="134"/>
                  </a:lnTo>
                  <a:lnTo>
                    <a:pt x="180" y="134"/>
                  </a:lnTo>
                  <a:lnTo>
                    <a:pt x="180" y="134"/>
                  </a:lnTo>
                  <a:close/>
                  <a:moveTo>
                    <a:pt x="302" y="470"/>
                  </a:moveTo>
                  <a:lnTo>
                    <a:pt x="298" y="470"/>
                  </a:lnTo>
                  <a:lnTo>
                    <a:pt x="298" y="466"/>
                  </a:lnTo>
                  <a:lnTo>
                    <a:pt x="302" y="466"/>
                  </a:lnTo>
                  <a:lnTo>
                    <a:pt x="302" y="470"/>
                  </a:lnTo>
                  <a:lnTo>
                    <a:pt x="302" y="470"/>
                  </a:lnTo>
                  <a:lnTo>
                    <a:pt x="302" y="47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16" name="Freeform 195">
              <a:extLst>
                <a:ext uri="{FF2B5EF4-FFF2-40B4-BE49-F238E27FC236}">
                  <a16:creationId xmlns:a16="http://schemas.microsoft.com/office/drawing/2014/main" id="{79429EB2-97B6-0675-8E74-D6AC3B4C54B8}"/>
                </a:ext>
              </a:extLst>
            </p:cNvPr>
            <p:cNvSpPr>
              <a:spLocks noEditPoints="1"/>
            </p:cNvSpPr>
            <p:nvPr/>
          </p:nvSpPr>
          <p:spPr bwMode="auto">
            <a:xfrm>
              <a:off x="3984625" y="3314768"/>
              <a:ext cx="504825" cy="479425"/>
            </a:xfrm>
            <a:custGeom>
              <a:avLst/>
              <a:gdLst>
                <a:gd name="T0" fmla="*/ 210 w 318"/>
                <a:gd name="T1" fmla="*/ 8 h 302"/>
                <a:gd name="T2" fmla="*/ 224 w 318"/>
                <a:gd name="T3" fmla="*/ 8 h 302"/>
                <a:gd name="T4" fmla="*/ 236 w 318"/>
                <a:gd name="T5" fmla="*/ 12 h 302"/>
                <a:gd name="T6" fmla="*/ 250 w 318"/>
                <a:gd name="T7" fmla="*/ 18 h 302"/>
                <a:gd name="T8" fmla="*/ 266 w 318"/>
                <a:gd name="T9" fmla="*/ 18 h 302"/>
                <a:gd name="T10" fmla="*/ 278 w 318"/>
                <a:gd name="T11" fmla="*/ 22 h 302"/>
                <a:gd name="T12" fmla="*/ 296 w 318"/>
                <a:gd name="T13" fmla="*/ 26 h 302"/>
                <a:gd name="T14" fmla="*/ 304 w 318"/>
                <a:gd name="T15" fmla="*/ 36 h 302"/>
                <a:gd name="T16" fmla="*/ 284 w 318"/>
                <a:gd name="T17" fmla="*/ 48 h 302"/>
                <a:gd name="T18" fmla="*/ 270 w 318"/>
                <a:gd name="T19" fmla="*/ 58 h 302"/>
                <a:gd name="T20" fmla="*/ 266 w 318"/>
                <a:gd name="T21" fmla="*/ 62 h 302"/>
                <a:gd name="T22" fmla="*/ 254 w 318"/>
                <a:gd name="T23" fmla="*/ 88 h 302"/>
                <a:gd name="T24" fmla="*/ 258 w 318"/>
                <a:gd name="T25" fmla="*/ 100 h 302"/>
                <a:gd name="T26" fmla="*/ 248 w 318"/>
                <a:gd name="T27" fmla="*/ 110 h 302"/>
                <a:gd name="T28" fmla="*/ 236 w 318"/>
                <a:gd name="T29" fmla="*/ 122 h 302"/>
                <a:gd name="T30" fmla="*/ 220 w 318"/>
                <a:gd name="T31" fmla="*/ 134 h 302"/>
                <a:gd name="T32" fmla="*/ 202 w 318"/>
                <a:gd name="T33" fmla="*/ 134 h 302"/>
                <a:gd name="T34" fmla="*/ 188 w 318"/>
                <a:gd name="T35" fmla="*/ 140 h 302"/>
                <a:gd name="T36" fmla="*/ 176 w 318"/>
                <a:gd name="T37" fmla="*/ 144 h 302"/>
                <a:gd name="T38" fmla="*/ 168 w 318"/>
                <a:gd name="T39" fmla="*/ 134 h 302"/>
                <a:gd name="T40" fmla="*/ 154 w 318"/>
                <a:gd name="T41" fmla="*/ 118 h 302"/>
                <a:gd name="T42" fmla="*/ 158 w 318"/>
                <a:gd name="T43" fmla="*/ 108 h 302"/>
                <a:gd name="T44" fmla="*/ 158 w 318"/>
                <a:gd name="T45" fmla="*/ 92 h 302"/>
                <a:gd name="T46" fmla="*/ 154 w 318"/>
                <a:gd name="T47" fmla="*/ 78 h 302"/>
                <a:gd name="T48" fmla="*/ 162 w 318"/>
                <a:gd name="T49" fmla="*/ 62 h 302"/>
                <a:gd name="T50" fmla="*/ 168 w 318"/>
                <a:gd name="T51" fmla="*/ 44 h 302"/>
                <a:gd name="T52" fmla="*/ 164 w 318"/>
                <a:gd name="T53" fmla="*/ 32 h 302"/>
                <a:gd name="T54" fmla="*/ 146 w 318"/>
                <a:gd name="T55" fmla="*/ 36 h 302"/>
                <a:gd name="T56" fmla="*/ 134 w 318"/>
                <a:gd name="T57" fmla="*/ 32 h 302"/>
                <a:gd name="T58" fmla="*/ 134 w 318"/>
                <a:gd name="T59" fmla="*/ 28 h 302"/>
                <a:gd name="T60" fmla="*/ 132 w 318"/>
                <a:gd name="T61" fmla="*/ 26 h 302"/>
                <a:gd name="T62" fmla="*/ 132 w 318"/>
                <a:gd name="T63" fmla="*/ 18 h 302"/>
                <a:gd name="T64" fmla="*/ 134 w 318"/>
                <a:gd name="T65" fmla="*/ 8 h 302"/>
                <a:gd name="T66" fmla="*/ 154 w 318"/>
                <a:gd name="T67" fmla="*/ 4 h 302"/>
                <a:gd name="T68" fmla="*/ 176 w 318"/>
                <a:gd name="T69" fmla="*/ 0 h 302"/>
                <a:gd name="T70" fmla="*/ 192 w 318"/>
                <a:gd name="T71" fmla="*/ 8 h 302"/>
                <a:gd name="T72" fmla="*/ 184 w 318"/>
                <a:gd name="T73" fmla="*/ 152 h 302"/>
                <a:gd name="T74" fmla="*/ 218 w 318"/>
                <a:gd name="T75" fmla="*/ 164 h 302"/>
                <a:gd name="T76" fmla="*/ 318 w 318"/>
                <a:gd name="T77" fmla="*/ 70 h 302"/>
                <a:gd name="T78" fmla="*/ 296 w 318"/>
                <a:gd name="T79" fmla="*/ 78 h 302"/>
                <a:gd name="T80" fmla="*/ 304 w 318"/>
                <a:gd name="T81" fmla="*/ 82 h 302"/>
                <a:gd name="T82" fmla="*/ 292 w 318"/>
                <a:gd name="T83" fmla="*/ 82 h 302"/>
                <a:gd name="T84" fmla="*/ 278 w 318"/>
                <a:gd name="T85" fmla="*/ 92 h 302"/>
                <a:gd name="T86" fmla="*/ 278 w 318"/>
                <a:gd name="T87" fmla="*/ 96 h 302"/>
                <a:gd name="T88" fmla="*/ 64 w 318"/>
                <a:gd name="T89" fmla="*/ 276 h 302"/>
                <a:gd name="T90" fmla="*/ 64 w 318"/>
                <a:gd name="T91" fmla="*/ 282 h 302"/>
                <a:gd name="T92" fmla="*/ 8 w 318"/>
                <a:gd name="T93" fmla="*/ 282 h 302"/>
                <a:gd name="T94" fmla="*/ 56 w 318"/>
                <a:gd name="T95" fmla="*/ 294 h 302"/>
                <a:gd name="T96" fmla="*/ 60 w 318"/>
                <a:gd name="T97" fmla="*/ 290 h 302"/>
                <a:gd name="T98" fmla="*/ 22 w 318"/>
                <a:gd name="T99" fmla="*/ 294 h 302"/>
                <a:gd name="T100" fmla="*/ 26 w 318"/>
                <a:gd name="T101" fmla="*/ 286 h 302"/>
                <a:gd name="T102" fmla="*/ 22 w 318"/>
                <a:gd name="T103" fmla="*/ 298 h 302"/>
                <a:gd name="T104" fmla="*/ 16 w 318"/>
                <a:gd name="T105" fmla="*/ 298 h 302"/>
                <a:gd name="T106" fmla="*/ 42 w 318"/>
                <a:gd name="T107" fmla="*/ 298 h 302"/>
                <a:gd name="T108" fmla="*/ 4 w 318"/>
                <a:gd name="T109"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8" h="302">
                  <a:moveTo>
                    <a:pt x="194" y="8"/>
                  </a:moveTo>
                  <a:lnTo>
                    <a:pt x="198" y="8"/>
                  </a:lnTo>
                  <a:lnTo>
                    <a:pt x="202" y="4"/>
                  </a:lnTo>
                  <a:lnTo>
                    <a:pt x="206" y="4"/>
                  </a:lnTo>
                  <a:lnTo>
                    <a:pt x="210" y="4"/>
                  </a:lnTo>
                  <a:lnTo>
                    <a:pt x="210" y="8"/>
                  </a:lnTo>
                  <a:lnTo>
                    <a:pt x="214" y="8"/>
                  </a:lnTo>
                  <a:lnTo>
                    <a:pt x="218" y="8"/>
                  </a:lnTo>
                  <a:lnTo>
                    <a:pt x="218" y="4"/>
                  </a:lnTo>
                  <a:lnTo>
                    <a:pt x="220" y="4"/>
                  </a:lnTo>
                  <a:lnTo>
                    <a:pt x="220" y="8"/>
                  </a:lnTo>
                  <a:lnTo>
                    <a:pt x="224" y="8"/>
                  </a:lnTo>
                  <a:lnTo>
                    <a:pt x="228" y="8"/>
                  </a:lnTo>
                  <a:lnTo>
                    <a:pt x="232" y="8"/>
                  </a:lnTo>
                  <a:lnTo>
                    <a:pt x="236" y="8"/>
                  </a:lnTo>
                  <a:lnTo>
                    <a:pt x="240" y="8"/>
                  </a:lnTo>
                  <a:lnTo>
                    <a:pt x="240" y="12"/>
                  </a:lnTo>
                  <a:lnTo>
                    <a:pt x="236" y="12"/>
                  </a:lnTo>
                  <a:lnTo>
                    <a:pt x="240" y="12"/>
                  </a:lnTo>
                  <a:lnTo>
                    <a:pt x="240" y="14"/>
                  </a:lnTo>
                  <a:lnTo>
                    <a:pt x="240" y="12"/>
                  </a:lnTo>
                  <a:lnTo>
                    <a:pt x="244" y="14"/>
                  </a:lnTo>
                  <a:lnTo>
                    <a:pt x="248" y="14"/>
                  </a:lnTo>
                  <a:lnTo>
                    <a:pt x="250" y="18"/>
                  </a:lnTo>
                  <a:lnTo>
                    <a:pt x="254" y="18"/>
                  </a:lnTo>
                  <a:lnTo>
                    <a:pt x="258" y="18"/>
                  </a:lnTo>
                  <a:lnTo>
                    <a:pt x="262" y="18"/>
                  </a:lnTo>
                  <a:lnTo>
                    <a:pt x="266" y="18"/>
                  </a:lnTo>
                  <a:lnTo>
                    <a:pt x="270" y="18"/>
                  </a:lnTo>
                  <a:lnTo>
                    <a:pt x="266" y="18"/>
                  </a:lnTo>
                  <a:lnTo>
                    <a:pt x="270" y="18"/>
                  </a:lnTo>
                  <a:lnTo>
                    <a:pt x="270" y="14"/>
                  </a:lnTo>
                  <a:lnTo>
                    <a:pt x="270" y="18"/>
                  </a:lnTo>
                  <a:lnTo>
                    <a:pt x="274" y="18"/>
                  </a:lnTo>
                  <a:lnTo>
                    <a:pt x="278" y="18"/>
                  </a:lnTo>
                  <a:lnTo>
                    <a:pt x="278" y="22"/>
                  </a:lnTo>
                  <a:lnTo>
                    <a:pt x="280" y="26"/>
                  </a:lnTo>
                  <a:lnTo>
                    <a:pt x="284" y="22"/>
                  </a:lnTo>
                  <a:lnTo>
                    <a:pt x="284" y="26"/>
                  </a:lnTo>
                  <a:lnTo>
                    <a:pt x="288" y="26"/>
                  </a:lnTo>
                  <a:lnTo>
                    <a:pt x="292" y="26"/>
                  </a:lnTo>
                  <a:lnTo>
                    <a:pt x="296" y="26"/>
                  </a:lnTo>
                  <a:lnTo>
                    <a:pt x="300" y="22"/>
                  </a:lnTo>
                  <a:lnTo>
                    <a:pt x="304" y="26"/>
                  </a:lnTo>
                  <a:lnTo>
                    <a:pt x="306" y="26"/>
                  </a:lnTo>
                  <a:lnTo>
                    <a:pt x="304" y="28"/>
                  </a:lnTo>
                  <a:lnTo>
                    <a:pt x="304" y="32"/>
                  </a:lnTo>
                  <a:lnTo>
                    <a:pt x="304" y="36"/>
                  </a:lnTo>
                  <a:lnTo>
                    <a:pt x="300" y="36"/>
                  </a:lnTo>
                  <a:lnTo>
                    <a:pt x="296" y="40"/>
                  </a:lnTo>
                  <a:lnTo>
                    <a:pt x="292" y="44"/>
                  </a:lnTo>
                  <a:lnTo>
                    <a:pt x="288" y="44"/>
                  </a:lnTo>
                  <a:lnTo>
                    <a:pt x="288" y="48"/>
                  </a:lnTo>
                  <a:lnTo>
                    <a:pt x="284" y="48"/>
                  </a:lnTo>
                  <a:lnTo>
                    <a:pt x="280" y="48"/>
                  </a:lnTo>
                  <a:lnTo>
                    <a:pt x="278" y="52"/>
                  </a:lnTo>
                  <a:lnTo>
                    <a:pt x="274" y="52"/>
                  </a:lnTo>
                  <a:lnTo>
                    <a:pt x="270" y="52"/>
                  </a:lnTo>
                  <a:lnTo>
                    <a:pt x="270" y="54"/>
                  </a:lnTo>
                  <a:lnTo>
                    <a:pt x="270" y="58"/>
                  </a:lnTo>
                  <a:lnTo>
                    <a:pt x="270" y="62"/>
                  </a:lnTo>
                  <a:lnTo>
                    <a:pt x="266" y="62"/>
                  </a:lnTo>
                  <a:lnTo>
                    <a:pt x="266" y="58"/>
                  </a:lnTo>
                  <a:lnTo>
                    <a:pt x="270" y="58"/>
                  </a:lnTo>
                  <a:lnTo>
                    <a:pt x="266" y="58"/>
                  </a:lnTo>
                  <a:lnTo>
                    <a:pt x="266" y="62"/>
                  </a:lnTo>
                  <a:lnTo>
                    <a:pt x="262" y="66"/>
                  </a:lnTo>
                  <a:lnTo>
                    <a:pt x="258" y="70"/>
                  </a:lnTo>
                  <a:lnTo>
                    <a:pt x="258" y="74"/>
                  </a:lnTo>
                  <a:lnTo>
                    <a:pt x="254" y="78"/>
                  </a:lnTo>
                  <a:lnTo>
                    <a:pt x="254" y="82"/>
                  </a:lnTo>
                  <a:lnTo>
                    <a:pt x="254" y="88"/>
                  </a:lnTo>
                  <a:lnTo>
                    <a:pt x="254" y="92"/>
                  </a:lnTo>
                  <a:lnTo>
                    <a:pt x="258" y="92"/>
                  </a:lnTo>
                  <a:lnTo>
                    <a:pt x="262" y="92"/>
                  </a:lnTo>
                  <a:lnTo>
                    <a:pt x="262" y="96"/>
                  </a:lnTo>
                  <a:lnTo>
                    <a:pt x="258" y="96"/>
                  </a:lnTo>
                  <a:lnTo>
                    <a:pt x="258" y="100"/>
                  </a:lnTo>
                  <a:lnTo>
                    <a:pt x="254" y="100"/>
                  </a:lnTo>
                  <a:lnTo>
                    <a:pt x="254" y="104"/>
                  </a:lnTo>
                  <a:lnTo>
                    <a:pt x="250" y="104"/>
                  </a:lnTo>
                  <a:lnTo>
                    <a:pt x="250" y="108"/>
                  </a:lnTo>
                  <a:lnTo>
                    <a:pt x="250" y="110"/>
                  </a:lnTo>
                  <a:lnTo>
                    <a:pt x="248" y="110"/>
                  </a:lnTo>
                  <a:lnTo>
                    <a:pt x="248" y="114"/>
                  </a:lnTo>
                  <a:lnTo>
                    <a:pt x="248" y="118"/>
                  </a:lnTo>
                  <a:lnTo>
                    <a:pt x="244" y="118"/>
                  </a:lnTo>
                  <a:lnTo>
                    <a:pt x="240" y="118"/>
                  </a:lnTo>
                  <a:lnTo>
                    <a:pt x="236" y="118"/>
                  </a:lnTo>
                  <a:lnTo>
                    <a:pt x="236" y="122"/>
                  </a:lnTo>
                  <a:lnTo>
                    <a:pt x="232" y="126"/>
                  </a:lnTo>
                  <a:lnTo>
                    <a:pt x="232" y="130"/>
                  </a:lnTo>
                  <a:lnTo>
                    <a:pt x="228" y="130"/>
                  </a:lnTo>
                  <a:lnTo>
                    <a:pt x="228" y="134"/>
                  </a:lnTo>
                  <a:lnTo>
                    <a:pt x="224" y="134"/>
                  </a:lnTo>
                  <a:lnTo>
                    <a:pt x="220" y="134"/>
                  </a:lnTo>
                  <a:lnTo>
                    <a:pt x="218" y="138"/>
                  </a:lnTo>
                  <a:lnTo>
                    <a:pt x="218" y="134"/>
                  </a:lnTo>
                  <a:lnTo>
                    <a:pt x="214" y="134"/>
                  </a:lnTo>
                  <a:lnTo>
                    <a:pt x="210" y="134"/>
                  </a:lnTo>
                  <a:lnTo>
                    <a:pt x="206" y="134"/>
                  </a:lnTo>
                  <a:lnTo>
                    <a:pt x="202" y="134"/>
                  </a:lnTo>
                  <a:lnTo>
                    <a:pt x="198" y="134"/>
                  </a:lnTo>
                  <a:lnTo>
                    <a:pt x="194" y="134"/>
                  </a:lnTo>
                  <a:lnTo>
                    <a:pt x="194" y="138"/>
                  </a:lnTo>
                  <a:lnTo>
                    <a:pt x="192" y="138"/>
                  </a:lnTo>
                  <a:lnTo>
                    <a:pt x="188" y="138"/>
                  </a:lnTo>
                  <a:lnTo>
                    <a:pt x="188" y="140"/>
                  </a:lnTo>
                  <a:lnTo>
                    <a:pt x="184" y="140"/>
                  </a:lnTo>
                  <a:lnTo>
                    <a:pt x="184" y="144"/>
                  </a:lnTo>
                  <a:lnTo>
                    <a:pt x="180" y="144"/>
                  </a:lnTo>
                  <a:lnTo>
                    <a:pt x="180" y="148"/>
                  </a:lnTo>
                  <a:lnTo>
                    <a:pt x="176" y="148"/>
                  </a:lnTo>
                  <a:lnTo>
                    <a:pt x="176" y="144"/>
                  </a:lnTo>
                  <a:lnTo>
                    <a:pt x="172" y="144"/>
                  </a:lnTo>
                  <a:lnTo>
                    <a:pt x="172" y="140"/>
                  </a:lnTo>
                  <a:lnTo>
                    <a:pt x="168" y="140"/>
                  </a:lnTo>
                  <a:lnTo>
                    <a:pt x="172" y="138"/>
                  </a:lnTo>
                  <a:lnTo>
                    <a:pt x="168" y="138"/>
                  </a:lnTo>
                  <a:lnTo>
                    <a:pt x="168" y="134"/>
                  </a:lnTo>
                  <a:lnTo>
                    <a:pt x="164" y="130"/>
                  </a:lnTo>
                  <a:lnTo>
                    <a:pt x="162" y="126"/>
                  </a:lnTo>
                  <a:lnTo>
                    <a:pt x="158" y="126"/>
                  </a:lnTo>
                  <a:lnTo>
                    <a:pt x="154" y="126"/>
                  </a:lnTo>
                  <a:lnTo>
                    <a:pt x="154" y="122"/>
                  </a:lnTo>
                  <a:lnTo>
                    <a:pt x="154" y="118"/>
                  </a:lnTo>
                  <a:lnTo>
                    <a:pt x="150" y="118"/>
                  </a:lnTo>
                  <a:lnTo>
                    <a:pt x="154" y="114"/>
                  </a:lnTo>
                  <a:lnTo>
                    <a:pt x="154" y="110"/>
                  </a:lnTo>
                  <a:lnTo>
                    <a:pt x="158" y="110"/>
                  </a:lnTo>
                  <a:lnTo>
                    <a:pt x="162" y="108"/>
                  </a:lnTo>
                  <a:lnTo>
                    <a:pt x="158" y="108"/>
                  </a:lnTo>
                  <a:lnTo>
                    <a:pt x="158" y="104"/>
                  </a:lnTo>
                  <a:lnTo>
                    <a:pt x="154" y="104"/>
                  </a:lnTo>
                  <a:lnTo>
                    <a:pt x="154" y="100"/>
                  </a:lnTo>
                  <a:lnTo>
                    <a:pt x="154" y="96"/>
                  </a:lnTo>
                  <a:lnTo>
                    <a:pt x="158" y="96"/>
                  </a:lnTo>
                  <a:lnTo>
                    <a:pt x="158" y="92"/>
                  </a:lnTo>
                  <a:lnTo>
                    <a:pt x="162" y="88"/>
                  </a:lnTo>
                  <a:lnTo>
                    <a:pt x="158" y="88"/>
                  </a:lnTo>
                  <a:lnTo>
                    <a:pt x="154" y="84"/>
                  </a:lnTo>
                  <a:lnTo>
                    <a:pt x="154" y="82"/>
                  </a:lnTo>
                  <a:lnTo>
                    <a:pt x="150" y="78"/>
                  </a:lnTo>
                  <a:lnTo>
                    <a:pt x="154" y="78"/>
                  </a:lnTo>
                  <a:lnTo>
                    <a:pt x="158" y="78"/>
                  </a:lnTo>
                  <a:lnTo>
                    <a:pt x="162" y="70"/>
                  </a:lnTo>
                  <a:lnTo>
                    <a:pt x="158" y="70"/>
                  </a:lnTo>
                  <a:lnTo>
                    <a:pt x="158" y="66"/>
                  </a:lnTo>
                  <a:lnTo>
                    <a:pt x="162" y="66"/>
                  </a:lnTo>
                  <a:lnTo>
                    <a:pt x="162" y="62"/>
                  </a:lnTo>
                  <a:lnTo>
                    <a:pt x="162" y="58"/>
                  </a:lnTo>
                  <a:lnTo>
                    <a:pt x="162" y="54"/>
                  </a:lnTo>
                  <a:lnTo>
                    <a:pt x="162" y="52"/>
                  </a:lnTo>
                  <a:lnTo>
                    <a:pt x="164" y="48"/>
                  </a:lnTo>
                  <a:lnTo>
                    <a:pt x="168" y="48"/>
                  </a:lnTo>
                  <a:lnTo>
                    <a:pt x="168" y="44"/>
                  </a:lnTo>
                  <a:lnTo>
                    <a:pt x="168" y="40"/>
                  </a:lnTo>
                  <a:lnTo>
                    <a:pt x="172" y="40"/>
                  </a:lnTo>
                  <a:lnTo>
                    <a:pt x="168" y="40"/>
                  </a:lnTo>
                  <a:lnTo>
                    <a:pt x="164" y="40"/>
                  </a:lnTo>
                  <a:lnTo>
                    <a:pt x="164" y="36"/>
                  </a:lnTo>
                  <a:lnTo>
                    <a:pt x="164" y="32"/>
                  </a:lnTo>
                  <a:lnTo>
                    <a:pt x="162" y="32"/>
                  </a:lnTo>
                  <a:lnTo>
                    <a:pt x="158" y="32"/>
                  </a:lnTo>
                  <a:lnTo>
                    <a:pt x="158" y="36"/>
                  </a:lnTo>
                  <a:lnTo>
                    <a:pt x="154" y="36"/>
                  </a:lnTo>
                  <a:lnTo>
                    <a:pt x="150" y="36"/>
                  </a:lnTo>
                  <a:lnTo>
                    <a:pt x="146" y="36"/>
                  </a:lnTo>
                  <a:lnTo>
                    <a:pt x="142" y="36"/>
                  </a:lnTo>
                  <a:lnTo>
                    <a:pt x="142" y="32"/>
                  </a:lnTo>
                  <a:lnTo>
                    <a:pt x="142" y="28"/>
                  </a:lnTo>
                  <a:lnTo>
                    <a:pt x="138" y="28"/>
                  </a:lnTo>
                  <a:lnTo>
                    <a:pt x="138" y="32"/>
                  </a:lnTo>
                  <a:lnTo>
                    <a:pt x="134" y="32"/>
                  </a:lnTo>
                  <a:lnTo>
                    <a:pt x="132" y="36"/>
                  </a:lnTo>
                  <a:lnTo>
                    <a:pt x="132" y="32"/>
                  </a:lnTo>
                  <a:lnTo>
                    <a:pt x="132" y="28"/>
                  </a:lnTo>
                  <a:lnTo>
                    <a:pt x="134" y="28"/>
                  </a:lnTo>
                  <a:lnTo>
                    <a:pt x="134" y="26"/>
                  </a:lnTo>
                  <a:lnTo>
                    <a:pt x="134" y="28"/>
                  </a:lnTo>
                  <a:lnTo>
                    <a:pt x="132" y="28"/>
                  </a:lnTo>
                  <a:lnTo>
                    <a:pt x="132" y="26"/>
                  </a:lnTo>
                  <a:lnTo>
                    <a:pt x="134" y="26"/>
                  </a:lnTo>
                  <a:lnTo>
                    <a:pt x="132" y="26"/>
                  </a:lnTo>
                  <a:lnTo>
                    <a:pt x="132" y="22"/>
                  </a:lnTo>
                  <a:lnTo>
                    <a:pt x="132" y="26"/>
                  </a:lnTo>
                  <a:lnTo>
                    <a:pt x="134" y="22"/>
                  </a:lnTo>
                  <a:lnTo>
                    <a:pt x="132" y="22"/>
                  </a:lnTo>
                  <a:lnTo>
                    <a:pt x="134" y="22"/>
                  </a:lnTo>
                  <a:lnTo>
                    <a:pt x="134" y="18"/>
                  </a:lnTo>
                  <a:lnTo>
                    <a:pt x="132" y="22"/>
                  </a:lnTo>
                  <a:lnTo>
                    <a:pt x="132" y="18"/>
                  </a:lnTo>
                  <a:lnTo>
                    <a:pt x="128" y="18"/>
                  </a:lnTo>
                  <a:lnTo>
                    <a:pt x="128" y="14"/>
                  </a:lnTo>
                  <a:lnTo>
                    <a:pt x="128" y="12"/>
                  </a:lnTo>
                  <a:lnTo>
                    <a:pt x="132" y="12"/>
                  </a:lnTo>
                  <a:lnTo>
                    <a:pt x="132" y="8"/>
                  </a:lnTo>
                  <a:lnTo>
                    <a:pt x="134" y="8"/>
                  </a:lnTo>
                  <a:lnTo>
                    <a:pt x="138" y="8"/>
                  </a:lnTo>
                  <a:lnTo>
                    <a:pt x="142" y="4"/>
                  </a:lnTo>
                  <a:lnTo>
                    <a:pt x="146" y="0"/>
                  </a:lnTo>
                  <a:lnTo>
                    <a:pt x="150" y="0"/>
                  </a:lnTo>
                  <a:lnTo>
                    <a:pt x="154" y="0"/>
                  </a:lnTo>
                  <a:lnTo>
                    <a:pt x="154" y="4"/>
                  </a:lnTo>
                  <a:lnTo>
                    <a:pt x="158" y="4"/>
                  </a:lnTo>
                  <a:lnTo>
                    <a:pt x="162" y="4"/>
                  </a:lnTo>
                  <a:lnTo>
                    <a:pt x="164" y="4"/>
                  </a:lnTo>
                  <a:lnTo>
                    <a:pt x="168" y="4"/>
                  </a:lnTo>
                  <a:lnTo>
                    <a:pt x="172" y="4"/>
                  </a:lnTo>
                  <a:lnTo>
                    <a:pt x="176" y="0"/>
                  </a:lnTo>
                  <a:lnTo>
                    <a:pt x="176" y="4"/>
                  </a:lnTo>
                  <a:lnTo>
                    <a:pt x="180" y="4"/>
                  </a:lnTo>
                  <a:lnTo>
                    <a:pt x="184" y="4"/>
                  </a:lnTo>
                  <a:lnTo>
                    <a:pt x="188" y="4"/>
                  </a:lnTo>
                  <a:lnTo>
                    <a:pt x="192" y="4"/>
                  </a:lnTo>
                  <a:lnTo>
                    <a:pt x="192" y="8"/>
                  </a:lnTo>
                  <a:lnTo>
                    <a:pt x="194" y="8"/>
                  </a:lnTo>
                  <a:lnTo>
                    <a:pt x="194" y="8"/>
                  </a:lnTo>
                  <a:lnTo>
                    <a:pt x="194" y="8"/>
                  </a:lnTo>
                  <a:close/>
                  <a:moveTo>
                    <a:pt x="184" y="152"/>
                  </a:moveTo>
                  <a:lnTo>
                    <a:pt x="184" y="148"/>
                  </a:lnTo>
                  <a:lnTo>
                    <a:pt x="184" y="152"/>
                  </a:lnTo>
                  <a:lnTo>
                    <a:pt x="184" y="152"/>
                  </a:lnTo>
                  <a:lnTo>
                    <a:pt x="184" y="152"/>
                  </a:lnTo>
                  <a:close/>
                  <a:moveTo>
                    <a:pt x="218" y="164"/>
                  </a:moveTo>
                  <a:lnTo>
                    <a:pt x="218" y="160"/>
                  </a:lnTo>
                  <a:lnTo>
                    <a:pt x="218" y="164"/>
                  </a:lnTo>
                  <a:lnTo>
                    <a:pt x="218" y="164"/>
                  </a:lnTo>
                  <a:lnTo>
                    <a:pt x="218" y="164"/>
                  </a:lnTo>
                  <a:close/>
                  <a:moveTo>
                    <a:pt x="318" y="74"/>
                  </a:moveTo>
                  <a:lnTo>
                    <a:pt x="314" y="74"/>
                  </a:lnTo>
                  <a:lnTo>
                    <a:pt x="310" y="70"/>
                  </a:lnTo>
                  <a:lnTo>
                    <a:pt x="314" y="70"/>
                  </a:lnTo>
                  <a:lnTo>
                    <a:pt x="318" y="70"/>
                  </a:lnTo>
                  <a:lnTo>
                    <a:pt x="318" y="74"/>
                  </a:lnTo>
                  <a:lnTo>
                    <a:pt x="318" y="74"/>
                  </a:lnTo>
                  <a:lnTo>
                    <a:pt x="318" y="74"/>
                  </a:lnTo>
                  <a:close/>
                  <a:moveTo>
                    <a:pt x="292" y="82"/>
                  </a:moveTo>
                  <a:lnTo>
                    <a:pt x="292" y="78"/>
                  </a:lnTo>
                  <a:lnTo>
                    <a:pt x="296" y="78"/>
                  </a:lnTo>
                  <a:lnTo>
                    <a:pt x="300" y="74"/>
                  </a:lnTo>
                  <a:lnTo>
                    <a:pt x="304" y="74"/>
                  </a:lnTo>
                  <a:lnTo>
                    <a:pt x="304" y="78"/>
                  </a:lnTo>
                  <a:lnTo>
                    <a:pt x="306" y="78"/>
                  </a:lnTo>
                  <a:lnTo>
                    <a:pt x="306" y="82"/>
                  </a:lnTo>
                  <a:lnTo>
                    <a:pt x="304" y="82"/>
                  </a:lnTo>
                  <a:lnTo>
                    <a:pt x="304" y="84"/>
                  </a:lnTo>
                  <a:lnTo>
                    <a:pt x="300" y="84"/>
                  </a:lnTo>
                  <a:lnTo>
                    <a:pt x="296" y="84"/>
                  </a:lnTo>
                  <a:lnTo>
                    <a:pt x="296" y="82"/>
                  </a:lnTo>
                  <a:lnTo>
                    <a:pt x="292" y="82"/>
                  </a:lnTo>
                  <a:lnTo>
                    <a:pt x="292" y="82"/>
                  </a:lnTo>
                  <a:lnTo>
                    <a:pt x="292" y="82"/>
                  </a:lnTo>
                  <a:close/>
                  <a:moveTo>
                    <a:pt x="278" y="92"/>
                  </a:moveTo>
                  <a:lnTo>
                    <a:pt x="278" y="88"/>
                  </a:lnTo>
                  <a:lnTo>
                    <a:pt x="280" y="88"/>
                  </a:lnTo>
                  <a:lnTo>
                    <a:pt x="280" y="92"/>
                  </a:lnTo>
                  <a:lnTo>
                    <a:pt x="278" y="92"/>
                  </a:lnTo>
                  <a:lnTo>
                    <a:pt x="278" y="92"/>
                  </a:lnTo>
                  <a:lnTo>
                    <a:pt x="278" y="92"/>
                  </a:lnTo>
                  <a:close/>
                  <a:moveTo>
                    <a:pt x="278" y="96"/>
                  </a:moveTo>
                  <a:lnTo>
                    <a:pt x="280" y="96"/>
                  </a:lnTo>
                  <a:lnTo>
                    <a:pt x="278" y="96"/>
                  </a:lnTo>
                  <a:lnTo>
                    <a:pt x="278" y="96"/>
                  </a:lnTo>
                  <a:lnTo>
                    <a:pt x="278" y="96"/>
                  </a:lnTo>
                  <a:close/>
                  <a:moveTo>
                    <a:pt x="64" y="282"/>
                  </a:moveTo>
                  <a:lnTo>
                    <a:pt x="64" y="278"/>
                  </a:lnTo>
                  <a:lnTo>
                    <a:pt x="60" y="278"/>
                  </a:lnTo>
                  <a:lnTo>
                    <a:pt x="64" y="278"/>
                  </a:lnTo>
                  <a:lnTo>
                    <a:pt x="64" y="276"/>
                  </a:lnTo>
                  <a:lnTo>
                    <a:pt x="68" y="276"/>
                  </a:lnTo>
                  <a:lnTo>
                    <a:pt x="68" y="278"/>
                  </a:lnTo>
                  <a:lnTo>
                    <a:pt x="64" y="278"/>
                  </a:lnTo>
                  <a:lnTo>
                    <a:pt x="64" y="282"/>
                  </a:lnTo>
                  <a:lnTo>
                    <a:pt x="64" y="282"/>
                  </a:lnTo>
                  <a:lnTo>
                    <a:pt x="64" y="282"/>
                  </a:lnTo>
                  <a:close/>
                  <a:moveTo>
                    <a:pt x="8" y="286"/>
                  </a:moveTo>
                  <a:lnTo>
                    <a:pt x="4" y="286"/>
                  </a:lnTo>
                  <a:lnTo>
                    <a:pt x="4" y="282"/>
                  </a:lnTo>
                  <a:lnTo>
                    <a:pt x="4" y="278"/>
                  </a:lnTo>
                  <a:lnTo>
                    <a:pt x="4" y="282"/>
                  </a:lnTo>
                  <a:lnTo>
                    <a:pt x="8" y="282"/>
                  </a:lnTo>
                  <a:lnTo>
                    <a:pt x="8" y="286"/>
                  </a:lnTo>
                  <a:lnTo>
                    <a:pt x="8" y="286"/>
                  </a:lnTo>
                  <a:lnTo>
                    <a:pt x="8" y="286"/>
                  </a:lnTo>
                  <a:close/>
                  <a:moveTo>
                    <a:pt x="56" y="294"/>
                  </a:moveTo>
                  <a:lnTo>
                    <a:pt x="52" y="294"/>
                  </a:lnTo>
                  <a:lnTo>
                    <a:pt x="56" y="294"/>
                  </a:lnTo>
                  <a:lnTo>
                    <a:pt x="56" y="290"/>
                  </a:lnTo>
                  <a:lnTo>
                    <a:pt x="60" y="286"/>
                  </a:lnTo>
                  <a:lnTo>
                    <a:pt x="60" y="282"/>
                  </a:lnTo>
                  <a:lnTo>
                    <a:pt x="64" y="282"/>
                  </a:lnTo>
                  <a:lnTo>
                    <a:pt x="64" y="286"/>
                  </a:lnTo>
                  <a:lnTo>
                    <a:pt x="60" y="290"/>
                  </a:lnTo>
                  <a:lnTo>
                    <a:pt x="60" y="294"/>
                  </a:lnTo>
                  <a:lnTo>
                    <a:pt x="56" y="294"/>
                  </a:lnTo>
                  <a:lnTo>
                    <a:pt x="56" y="294"/>
                  </a:lnTo>
                  <a:lnTo>
                    <a:pt x="56" y="294"/>
                  </a:lnTo>
                  <a:close/>
                  <a:moveTo>
                    <a:pt x="22" y="298"/>
                  </a:moveTo>
                  <a:lnTo>
                    <a:pt x="22" y="294"/>
                  </a:lnTo>
                  <a:lnTo>
                    <a:pt x="20" y="294"/>
                  </a:lnTo>
                  <a:lnTo>
                    <a:pt x="20" y="290"/>
                  </a:lnTo>
                  <a:lnTo>
                    <a:pt x="22" y="290"/>
                  </a:lnTo>
                  <a:lnTo>
                    <a:pt x="26" y="286"/>
                  </a:lnTo>
                  <a:lnTo>
                    <a:pt x="30" y="286"/>
                  </a:lnTo>
                  <a:lnTo>
                    <a:pt x="26" y="286"/>
                  </a:lnTo>
                  <a:lnTo>
                    <a:pt x="26" y="290"/>
                  </a:lnTo>
                  <a:lnTo>
                    <a:pt x="26" y="294"/>
                  </a:lnTo>
                  <a:lnTo>
                    <a:pt x="22" y="294"/>
                  </a:lnTo>
                  <a:lnTo>
                    <a:pt x="22" y="298"/>
                  </a:lnTo>
                  <a:lnTo>
                    <a:pt x="22" y="298"/>
                  </a:lnTo>
                  <a:lnTo>
                    <a:pt x="22" y="298"/>
                  </a:lnTo>
                  <a:close/>
                  <a:moveTo>
                    <a:pt x="16" y="298"/>
                  </a:moveTo>
                  <a:lnTo>
                    <a:pt x="12" y="294"/>
                  </a:lnTo>
                  <a:lnTo>
                    <a:pt x="16" y="294"/>
                  </a:lnTo>
                  <a:lnTo>
                    <a:pt x="16" y="298"/>
                  </a:lnTo>
                  <a:lnTo>
                    <a:pt x="16" y="298"/>
                  </a:lnTo>
                  <a:lnTo>
                    <a:pt x="16" y="298"/>
                  </a:lnTo>
                  <a:close/>
                  <a:moveTo>
                    <a:pt x="38" y="302"/>
                  </a:moveTo>
                  <a:lnTo>
                    <a:pt x="34" y="298"/>
                  </a:lnTo>
                  <a:lnTo>
                    <a:pt x="34" y="294"/>
                  </a:lnTo>
                  <a:lnTo>
                    <a:pt x="38" y="294"/>
                  </a:lnTo>
                  <a:lnTo>
                    <a:pt x="42" y="294"/>
                  </a:lnTo>
                  <a:lnTo>
                    <a:pt x="42" y="298"/>
                  </a:lnTo>
                  <a:lnTo>
                    <a:pt x="38" y="302"/>
                  </a:lnTo>
                  <a:lnTo>
                    <a:pt x="38" y="302"/>
                  </a:lnTo>
                  <a:lnTo>
                    <a:pt x="38" y="302"/>
                  </a:lnTo>
                  <a:close/>
                  <a:moveTo>
                    <a:pt x="4" y="302"/>
                  </a:moveTo>
                  <a:lnTo>
                    <a:pt x="0" y="302"/>
                  </a:lnTo>
                  <a:lnTo>
                    <a:pt x="4" y="302"/>
                  </a:lnTo>
                  <a:lnTo>
                    <a:pt x="4" y="298"/>
                  </a:lnTo>
                  <a:lnTo>
                    <a:pt x="4" y="302"/>
                  </a:lnTo>
                  <a:lnTo>
                    <a:pt x="4" y="302"/>
                  </a:lnTo>
                  <a:lnTo>
                    <a:pt x="4" y="30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17" name="Freeform 196">
              <a:extLst>
                <a:ext uri="{FF2B5EF4-FFF2-40B4-BE49-F238E27FC236}">
                  <a16:creationId xmlns:a16="http://schemas.microsoft.com/office/drawing/2014/main" id="{A92C8561-0002-0D34-AA80-891953992569}"/>
                </a:ext>
              </a:extLst>
            </p:cNvPr>
            <p:cNvSpPr>
              <a:spLocks noEditPoints="1"/>
            </p:cNvSpPr>
            <p:nvPr/>
          </p:nvSpPr>
          <p:spPr bwMode="auto">
            <a:xfrm>
              <a:off x="393700" y="2330518"/>
              <a:ext cx="8032750" cy="1711325"/>
            </a:xfrm>
            <a:custGeom>
              <a:avLst/>
              <a:gdLst>
                <a:gd name="T0" fmla="*/ 374 w 5060"/>
                <a:gd name="T1" fmla="*/ 280 h 1078"/>
                <a:gd name="T2" fmla="*/ 344 w 5060"/>
                <a:gd name="T3" fmla="*/ 284 h 1078"/>
                <a:gd name="T4" fmla="*/ 280 w 5060"/>
                <a:gd name="T5" fmla="*/ 358 h 1078"/>
                <a:gd name="T6" fmla="*/ 228 w 5060"/>
                <a:gd name="T7" fmla="*/ 370 h 1078"/>
                <a:gd name="T8" fmla="*/ 284 w 5060"/>
                <a:gd name="T9" fmla="*/ 294 h 1078"/>
                <a:gd name="T10" fmla="*/ 224 w 5060"/>
                <a:gd name="T11" fmla="*/ 262 h 1078"/>
                <a:gd name="T12" fmla="*/ 192 w 5060"/>
                <a:gd name="T13" fmla="*/ 238 h 1078"/>
                <a:gd name="T14" fmla="*/ 244 w 5060"/>
                <a:gd name="T15" fmla="*/ 176 h 1078"/>
                <a:gd name="T16" fmla="*/ 162 w 5060"/>
                <a:gd name="T17" fmla="*/ 150 h 1078"/>
                <a:gd name="T18" fmla="*/ 232 w 5060"/>
                <a:gd name="T19" fmla="*/ 136 h 1078"/>
                <a:gd name="T20" fmla="*/ 202 w 5060"/>
                <a:gd name="T21" fmla="*/ 94 h 1078"/>
                <a:gd name="T22" fmla="*/ 254 w 5060"/>
                <a:gd name="T23" fmla="*/ 24 h 1078"/>
                <a:gd name="T24" fmla="*/ 344 w 5060"/>
                <a:gd name="T25" fmla="*/ 12 h 1078"/>
                <a:gd name="T26" fmla="*/ 508 w 5060"/>
                <a:gd name="T27" fmla="*/ 38 h 1078"/>
                <a:gd name="T28" fmla="*/ 606 w 5060"/>
                <a:gd name="T29" fmla="*/ 280 h 1078"/>
                <a:gd name="T30" fmla="*/ 672 w 5060"/>
                <a:gd name="T31" fmla="*/ 380 h 1078"/>
                <a:gd name="T32" fmla="*/ 630 w 5060"/>
                <a:gd name="T33" fmla="*/ 322 h 1078"/>
                <a:gd name="T34" fmla="*/ 598 w 5060"/>
                <a:gd name="T35" fmla="*/ 302 h 1078"/>
                <a:gd name="T36" fmla="*/ 552 w 5060"/>
                <a:gd name="T37" fmla="*/ 276 h 1078"/>
                <a:gd name="T38" fmla="*/ 448 w 5060"/>
                <a:gd name="T39" fmla="*/ 246 h 1078"/>
                <a:gd name="T40" fmla="*/ 1440 w 5060"/>
                <a:gd name="T41" fmla="*/ 728 h 1078"/>
                <a:gd name="T42" fmla="*/ 1450 w 5060"/>
                <a:gd name="T43" fmla="*/ 764 h 1078"/>
                <a:gd name="T44" fmla="*/ 1428 w 5060"/>
                <a:gd name="T45" fmla="*/ 794 h 1078"/>
                <a:gd name="T46" fmla="*/ 1380 w 5060"/>
                <a:gd name="T47" fmla="*/ 906 h 1078"/>
                <a:gd name="T48" fmla="*/ 1350 w 5060"/>
                <a:gd name="T49" fmla="*/ 914 h 1078"/>
                <a:gd name="T50" fmla="*/ 1274 w 5060"/>
                <a:gd name="T51" fmla="*/ 874 h 1078"/>
                <a:gd name="T52" fmla="*/ 1198 w 5060"/>
                <a:gd name="T53" fmla="*/ 884 h 1078"/>
                <a:gd name="T54" fmla="*/ 1144 w 5060"/>
                <a:gd name="T55" fmla="*/ 952 h 1078"/>
                <a:gd name="T56" fmla="*/ 1026 w 5060"/>
                <a:gd name="T57" fmla="*/ 858 h 1078"/>
                <a:gd name="T58" fmla="*/ 846 w 5060"/>
                <a:gd name="T59" fmla="*/ 806 h 1078"/>
                <a:gd name="T60" fmla="*/ 784 w 5060"/>
                <a:gd name="T61" fmla="*/ 732 h 1078"/>
                <a:gd name="T62" fmla="*/ 772 w 5060"/>
                <a:gd name="T63" fmla="*/ 568 h 1078"/>
                <a:gd name="T64" fmla="*/ 790 w 5060"/>
                <a:gd name="T65" fmla="*/ 546 h 1078"/>
                <a:gd name="T66" fmla="*/ 1010 w 5060"/>
                <a:gd name="T67" fmla="*/ 512 h 1078"/>
                <a:gd name="T68" fmla="*/ 1242 w 5060"/>
                <a:gd name="T69" fmla="*/ 530 h 1078"/>
                <a:gd name="T70" fmla="*/ 1376 w 5060"/>
                <a:gd name="T71" fmla="*/ 648 h 1078"/>
                <a:gd name="T72" fmla="*/ 1532 w 5060"/>
                <a:gd name="T73" fmla="*/ 556 h 1078"/>
                <a:gd name="T74" fmla="*/ 1526 w 5060"/>
                <a:gd name="T75" fmla="*/ 620 h 1078"/>
                <a:gd name="T76" fmla="*/ 1472 w 5060"/>
                <a:gd name="T77" fmla="*/ 676 h 1078"/>
                <a:gd name="T78" fmla="*/ 1442 w 5060"/>
                <a:gd name="T79" fmla="*/ 728 h 1078"/>
                <a:gd name="T80" fmla="*/ 426 w 5060"/>
                <a:gd name="T81" fmla="*/ 258 h 1078"/>
                <a:gd name="T82" fmla="*/ 120 w 5060"/>
                <a:gd name="T83" fmla="*/ 350 h 1078"/>
                <a:gd name="T84" fmla="*/ 1144 w 5060"/>
                <a:gd name="T85" fmla="*/ 926 h 1078"/>
                <a:gd name="T86" fmla="*/ 116 w 5060"/>
                <a:gd name="T87" fmla="*/ 194 h 1078"/>
                <a:gd name="T88" fmla="*/ 172 w 5060"/>
                <a:gd name="T89" fmla="*/ 266 h 1078"/>
                <a:gd name="T90" fmla="*/ 370 w 5060"/>
                <a:gd name="T91" fmla="*/ 318 h 1078"/>
                <a:gd name="T92" fmla="*/ 606 w 5060"/>
                <a:gd name="T93" fmla="*/ 314 h 1078"/>
                <a:gd name="T94" fmla="*/ 348 w 5060"/>
                <a:gd name="T95" fmla="*/ 324 h 1078"/>
                <a:gd name="T96" fmla="*/ 340 w 5060"/>
                <a:gd name="T97" fmla="*/ 328 h 1078"/>
                <a:gd name="T98" fmla="*/ 354 w 5060"/>
                <a:gd name="T99" fmla="*/ 340 h 1078"/>
                <a:gd name="T100" fmla="*/ 630 w 5060"/>
                <a:gd name="T101" fmla="*/ 350 h 1078"/>
                <a:gd name="T102" fmla="*/ 648 w 5060"/>
                <a:gd name="T103" fmla="*/ 378 h 1078"/>
                <a:gd name="T104" fmla="*/ 660 w 5060"/>
                <a:gd name="T105" fmla="*/ 374 h 1078"/>
                <a:gd name="T106" fmla="*/ 630 w 5060"/>
                <a:gd name="T107" fmla="*/ 374 h 1078"/>
                <a:gd name="T108" fmla="*/ 634 w 5060"/>
                <a:gd name="T109" fmla="*/ 384 h 1078"/>
                <a:gd name="T110" fmla="*/ 642 w 5060"/>
                <a:gd name="T111" fmla="*/ 388 h 1078"/>
                <a:gd name="T112" fmla="*/ 168 w 5060"/>
                <a:gd name="T113" fmla="*/ 414 h 1078"/>
                <a:gd name="T114" fmla="*/ 52 w 5060"/>
                <a:gd name="T115" fmla="*/ 440 h 1078"/>
                <a:gd name="T116" fmla="*/ 24 w 5060"/>
                <a:gd name="T117" fmla="*/ 452 h 1078"/>
                <a:gd name="T118" fmla="*/ 780 w 5060"/>
                <a:gd name="T119" fmla="*/ 522 h 1078"/>
                <a:gd name="T120" fmla="*/ 1480 w 5060"/>
                <a:gd name="T121" fmla="*/ 678 h 1078"/>
                <a:gd name="T122" fmla="*/ 1152 w 5060"/>
                <a:gd name="T123" fmla="*/ 914 h 1078"/>
                <a:gd name="T124" fmla="*/ 302 w 5060"/>
                <a:gd name="T125" fmla="*/ 1046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60" h="1078">
                  <a:moveTo>
                    <a:pt x="418" y="266"/>
                  </a:moveTo>
                  <a:lnTo>
                    <a:pt x="418" y="262"/>
                  </a:lnTo>
                  <a:lnTo>
                    <a:pt x="422" y="262"/>
                  </a:lnTo>
                  <a:lnTo>
                    <a:pt x="426" y="262"/>
                  </a:lnTo>
                  <a:lnTo>
                    <a:pt x="430" y="262"/>
                  </a:lnTo>
                  <a:lnTo>
                    <a:pt x="430" y="266"/>
                  </a:lnTo>
                  <a:lnTo>
                    <a:pt x="426" y="266"/>
                  </a:lnTo>
                  <a:lnTo>
                    <a:pt x="422" y="268"/>
                  </a:lnTo>
                  <a:lnTo>
                    <a:pt x="426" y="268"/>
                  </a:lnTo>
                  <a:lnTo>
                    <a:pt x="426" y="272"/>
                  </a:lnTo>
                  <a:lnTo>
                    <a:pt x="422" y="272"/>
                  </a:lnTo>
                  <a:lnTo>
                    <a:pt x="422" y="268"/>
                  </a:lnTo>
                  <a:lnTo>
                    <a:pt x="422" y="272"/>
                  </a:lnTo>
                  <a:lnTo>
                    <a:pt x="422" y="276"/>
                  </a:lnTo>
                  <a:lnTo>
                    <a:pt x="418" y="276"/>
                  </a:lnTo>
                  <a:lnTo>
                    <a:pt x="414" y="276"/>
                  </a:lnTo>
                  <a:lnTo>
                    <a:pt x="410" y="276"/>
                  </a:lnTo>
                  <a:lnTo>
                    <a:pt x="410" y="272"/>
                  </a:lnTo>
                  <a:lnTo>
                    <a:pt x="410" y="276"/>
                  </a:lnTo>
                  <a:lnTo>
                    <a:pt x="406" y="276"/>
                  </a:lnTo>
                  <a:lnTo>
                    <a:pt x="406" y="272"/>
                  </a:lnTo>
                  <a:lnTo>
                    <a:pt x="406" y="276"/>
                  </a:lnTo>
                  <a:lnTo>
                    <a:pt x="404" y="276"/>
                  </a:lnTo>
                  <a:lnTo>
                    <a:pt x="404" y="280"/>
                  </a:lnTo>
                  <a:lnTo>
                    <a:pt x="406" y="280"/>
                  </a:lnTo>
                  <a:lnTo>
                    <a:pt x="404" y="280"/>
                  </a:lnTo>
                  <a:lnTo>
                    <a:pt x="404" y="276"/>
                  </a:lnTo>
                  <a:lnTo>
                    <a:pt x="404" y="280"/>
                  </a:lnTo>
                  <a:lnTo>
                    <a:pt x="404" y="284"/>
                  </a:lnTo>
                  <a:lnTo>
                    <a:pt x="404" y="280"/>
                  </a:lnTo>
                  <a:lnTo>
                    <a:pt x="400" y="280"/>
                  </a:lnTo>
                  <a:lnTo>
                    <a:pt x="400" y="284"/>
                  </a:lnTo>
                  <a:lnTo>
                    <a:pt x="396" y="288"/>
                  </a:lnTo>
                  <a:lnTo>
                    <a:pt x="392" y="288"/>
                  </a:lnTo>
                  <a:lnTo>
                    <a:pt x="392" y="284"/>
                  </a:lnTo>
                  <a:lnTo>
                    <a:pt x="396" y="284"/>
                  </a:lnTo>
                  <a:lnTo>
                    <a:pt x="396" y="280"/>
                  </a:lnTo>
                  <a:lnTo>
                    <a:pt x="396" y="284"/>
                  </a:lnTo>
                  <a:lnTo>
                    <a:pt x="392" y="284"/>
                  </a:lnTo>
                  <a:lnTo>
                    <a:pt x="392" y="288"/>
                  </a:lnTo>
                  <a:lnTo>
                    <a:pt x="392" y="284"/>
                  </a:lnTo>
                  <a:lnTo>
                    <a:pt x="388" y="284"/>
                  </a:lnTo>
                  <a:lnTo>
                    <a:pt x="392" y="288"/>
                  </a:lnTo>
                  <a:lnTo>
                    <a:pt x="388" y="288"/>
                  </a:lnTo>
                  <a:lnTo>
                    <a:pt x="384" y="292"/>
                  </a:lnTo>
                  <a:lnTo>
                    <a:pt x="380" y="292"/>
                  </a:lnTo>
                  <a:lnTo>
                    <a:pt x="384" y="292"/>
                  </a:lnTo>
                  <a:lnTo>
                    <a:pt x="380" y="292"/>
                  </a:lnTo>
                  <a:lnTo>
                    <a:pt x="378" y="292"/>
                  </a:lnTo>
                  <a:lnTo>
                    <a:pt x="378" y="294"/>
                  </a:lnTo>
                  <a:lnTo>
                    <a:pt x="374" y="294"/>
                  </a:lnTo>
                  <a:lnTo>
                    <a:pt x="374" y="292"/>
                  </a:lnTo>
                  <a:lnTo>
                    <a:pt x="370" y="292"/>
                  </a:lnTo>
                  <a:lnTo>
                    <a:pt x="374" y="288"/>
                  </a:lnTo>
                  <a:lnTo>
                    <a:pt x="378" y="288"/>
                  </a:lnTo>
                  <a:lnTo>
                    <a:pt x="378" y="284"/>
                  </a:lnTo>
                  <a:lnTo>
                    <a:pt x="380" y="284"/>
                  </a:lnTo>
                  <a:lnTo>
                    <a:pt x="384" y="280"/>
                  </a:lnTo>
                  <a:lnTo>
                    <a:pt x="380" y="280"/>
                  </a:lnTo>
                  <a:lnTo>
                    <a:pt x="378" y="284"/>
                  </a:lnTo>
                  <a:lnTo>
                    <a:pt x="374" y="280"/>
                  </a:lnTo>
                  <a:lnTo>
                    <a:pt x="374" y="272"/>
                  </a:lnTo>
                  <a:lnTo>
                    <a:pt x="378" y="272"/>
                  </a:lnTo>
                  <a:lnTo>
                    <a:pt x="378" y="268"/>
                  </a:lnTo>
                  <a:lnTo>
                    <a:pt x="380" y="266"/>
                  </a:lnTo>
                  <a:lnTo>
                    <a:pt x="380" y="262"/>
                  </a:lnTo>
                  <a:lnTo>
                    <a:pt x="380" y="258"/>
                  </a:lnTo>
                  <a:lnTo>
                    <a:pt x="378" y="258"/>
                  </a:lnTo>
                  <a:lnTo>
                    <a:pt x="380" y="258"/>
                  </a:lnTo>
                  <a:lnTo>
                    <a:pt x="384" y="258"/>
                  </a:lnTo>
                  <a:lnTo>
                    <a:pt x="388" y="254"/>
                  </a:lnTo>
                  <a:lnTo>
                    <a:pt x="392" y="250"/>
                  </a:lnTo>
                  <a:lnTo>
                    <a:pt x="396" y="250"/>
                  </a:lnTo>
                  <a:lnTo>
                    <a:pt x="396" y="254"/>
                  </a:lnTo>
                  <a:lnTo>
                    <a:pt x="400" y="254"/>
                  </a:lnTo>
                  <a:lnTo>
                    <a:pt x="400" y="250"/>
                  </a:lnTo>
                  <a:lnTo>
                    <a:pt x="404" y="250"/>
                  </a:lnTo>
                  <a:lnTo>
                    <a:pt x="404" y="254"/>
                  </a:lnTo>
                  <a:lnTo>
                    <a:pt x="406" y="254"/>
                  </a:lnTo>
                  <a:lnTo>
                    <a:pt x="410" y="254"/>
                  </a:lnTo>
                  <a:lnTo>
                    <a:pt x="406" y="254"/>
                  </a:lnTo>
                  <a:lnTo>
                    <a:pt x="404" y="250"/>
                  </a:lnTo>
                  <a:lnTo>
                    <a:pt x="400" y="250"/>
                  </a:lnTo>
                  <a:lnTo>
                    <a:pt x="400" y="246"/>
                  </a:lnTo>
                  <a:lnTo>
                    <a:pt x="400" y="242"/>
                  </a:lnTo>
                  <a:lnTo>
                    <a:pt x="404" y="242"/>
                  </a:lnTo>
                  <a:lnTo>
                    <a:pt x="406" y="242"/>
                  </a:lnTo>
                  <a:lnTo>
                    <a:pt x="410" y="238"/>
                  </a:lnTo>
                  <a:lnTo>
                    <a:pt x="406" y="238"/>
                  </a:lnTo>
                  <a:lnTo>
                    <a:pt x="404" y="238"/>
                  </a:lnTo>
                  <a:lnTo>
                    <a:pt x="404" y="242"/>
                  </a:lnTo>
                  <a:lnTo>
                    <a:pt x="400" y="242"/>
                  </a:lnTo>
                  <a:lnTo>
                    <a:pt x="400" y="246"/>
                  </a:lnTo>
                  <a:lnTo>
                    <a:pt x="396" y="246"/>
                  </a:lnTo>
                  <a:lnTo>
                    <a:pt x="392" y="246"/>
                  </a:lnTo>
                  <a:lnTo>
                    <a:pt x="388" y="246"/>
                  </a:lnTo>
                  <a:lnTo>
                    <a:pt x="384" y="246"/>
                  </a:lnTo>
                  <a:lnTo>
                    <a:pt x="380" y="250"/>
                  </a:lnTo>
                  <a:lnTo>
                    <a:pt x="378" y="250"/>
                  </a:lnTo>
                  <a:lnTo>
                    <a:pt x="374" y="254"/>
                  </a:lnTo>
                  <a:lnTo>
                    <a:pt x="374" y="258"/>
                  </a:lnTo>
                  <a:lnTo>
                    <a:pt x="370" y="258"/>
                  </a:lnTo>
                  <a:lnTo>
                    <a:pt x="370" y="262"/>
                  </a:lnTo>
                  <a:lnTo>
                    <a:pt x="366" y="262"/>
                  </a:lnTo>
                  <a:lnTo>
                    <a:pt x="366" y="266"/>
                  </a:lnTo>
                  <a:lnTo>
                    <a:pt x="366" y="268"/>
                  </a:lnTo>
                  <a:lnTo>
                    <a:pt x="362" y="268"/>
                  </a:lnTo>
                  <a:lnTo>
                    <a:pt x="358" y="268"/>
                  </a:lnTo>
                  <a:lnTo>
                    <a:pt x="354" y="268"/>
                  </a:lnTo>
                  <a:lnTo>
                    <a:pt x="358" y="268"/>
                  </a:lnTo>
                  <a:lnTo>
                    <a:pt x="362" y="272"/>
                  </a:lnTo>
                  <a:lnTo>
                    <a:pt x="358" y="276"/>
                  </a:lnTo>
                  <a:lnTo>
                    <a:pt x="354" y="276"/>
                  </a:lnTo>
                  <a:lnTo>
                    <a:pt x="350" y="280"/>
                  </a:lnTo>
                  <a:lnTo>
                    <a:pt x="354" y="276"/>
                  </a:lnTo>
                  <a:lnTo>
                    <a:pt x="354" y="280"/>
                  </a:lnTo>
                  <a:lnTo>
                    <a:pt x="354" y="284"/>
                  </a:lnTo>
                  <a:lnTo>
                    <a:pt x="350" y="284"/>
                  </a:lnTo>
                  <a:lnTo>
                    <a:pt x="350" y="280"/>
                  </a:lnTo>
                  <a:lnTo>
                    <a:pt x="350" y="284"/>
                  </a:lnTo>
                  <a:lnTo>
                    <a:pt x="348" y="284"/>
                  </a:lnTo>
                  <a:lnTo>
                    <a:pt x="344" y="284"/>
                  </a:lnTo>
                  <a:lnTo>
                    <a:pt x="348" y="288"/>
                  </a:lnTo>
                  <a:lnTo>
                    <a:pt x="344" y="288"/>
                  </a:lnTo>
                  <a:lnTo>
                    <a:pt x="340" y="288"/>
                  </a:lnTo>
                  <a:lnTo>
                    <a:pt x="344" y="288"/>
                  </a:lnTo>
                  <a:lnTo>
                    <a:pt x="340" y="292"/>
                  </a:lnTo>
                  <a:lnTo>
                    <a:pt x="340" y="294"/>
                  </a:lnTo>
                  <a:lnTo>
                    <a:pt x="344" y="294"/>
                  </a:lnTo>
                  <a:lnTo>
                    <a:pt x="348" y="294"/>
                  </a:lnTo>
                  <a:lnTo>
                    <a:pt x="348" y="298"/>
                  </a:lnTo>
                  <a:lnTo>
                    <a:pt x="350" y="298"/>
                  </a:lnTo>
                  <a:lnTo>
                    <a:pt x="350" y="302"/>
                  </a:lnTo>
                  <a:lnTo>
                    <a:pt x="348" y="306"/>
                  </a:lnTo>
                  <a:lnTo>
                    <a:pt x="344" y="306"/>
                  </a:lnTo>
                  <a:lnTo>
                    <a:pt x="344" y="310"/>
                  </a:lnTo>
                  <a:lnTo>
                    <a:pt x="340" y="310"/>
                  </a:lnTo>
                  <a:lnTo>
                    <a:pt x="344" y="310"/>
                  </a:lnTo>
                  <a:lnTo>
                    <a:pt x="340" y="310"/>
                  </a:lnTo>
                  <a:lnTo>
                    <a:pt x="336" y="314"/>
                  </a:lnTo>
                  <a:lnTo>
                    <a:pt x="340" y="314"/>
                  </a:lnTo>
                  <a:lnTo>
                    <a:pt x="340" y="318"/>
                  </a:lnTo>
                  <a:lnTo>
                    <a:pt x="336" y="318"/>
                  </a:lnTo>
                  <a:lnTo>
                    <a:pt x="332" y="318"/>
                  </a:lnTo>
                  <a:lnTo>
                    <a:pt x="332" y="322"/>
                  </a:lnTo>
                  <a:lnTo>
                    <a:pt x="328" y="318"/>
                  </a:lnTo>
                  <a:lnTo>
                    <a:pt x="328" y="322"/>
                  </a:lnTo>
                  <a:lnTo>
                    <a:pt x="324" y="322"/>
                  </a:lnTo>
                  <a:lnTo>
                    <a:pt x="324" y="324"/>
                  </a:lnTo>
                  <a:lnTo>
                    <a:pt x="322" y="324"/>
                  </a:lnTo>
                  <a:lnTo>
                    <a:pt x="318" y="324"/>
                  </a:lnTo>
                  <a:lnTo>
                    <a:pt x="318" y="328"/>
                  </a:lnTo>
                  <a:lnTo>
                    <a:pt x="314" y="328"/>
                  </a:lnTo>
                  <a:lnTo>
                    <a:pt x="314" y="332"/>
                  </a:lnTo>
                  <a:lnTo>
                    <a:pt x="310" y="332"/>
                  </a:lnTo>
                  <a:lnTo>
                    <a:pt x="306" y="336"/>
                  </a:lnTo>
                  <a:lnTo>
                    <a:pt x="310" y="336"/>
                  </a:lnTo>
                  <a:lnTo>
                    <a:pt x="310" y="340"/>
                  </a:lnTo>
                  <a:lnTo>
                    <a:pt x="306" y="340"/>
                  </a:lnTo>
                  <a:lnTo>
                    <a:pt x="306" y="344"/>
                  </a:lnTo>
                  <a:lnTo>
                    <a:pt x="302" y="344"/>
                  </a:lnTo>
                  <a:lnTo>
                    <a:pt x="298" y="344"/>
                  </a:lnTo>
                  <a:lnTo>
                    <a:pt x="298" y="348"/>
                  </a:lnTo>
                  <a:lnTo>
                    <a:pt x="294" y="348"/>
                  </a:lnTo>
                  <a:lnTo>
                    <a:pt x="294" y="344"/>
                  </a:lnTo>
                  <a:lnTo>
                    <a:pt x="292" y="344"/>
                  </a:lnTo>
                  <a:lnTo>
                    <a:pt x="292" y="348"/>
                  </a:lnTo>
                  <a:lnTo>
                    <a:pt x="292" y="350"/>
                  </a:lnTo>
                  <a:lnTo>
                    <a:pt x="288" y="348"/>
                  </a:lnTo>
                  <a:lnTo>
                    <a:pt x="288" y="350"/>
                  </a:lnTo>
                  <a:lnTo>
                    <a:pt x="284" y="350"/>
                  </a:lnTo>
                  <a:lnTo>
                    <a:pt x="288" y="350"/>
                  </a:lnTo>
                  <a:lnTo>
                    <a:pt x="288" y="354"/>
                  </a:lnTo>
                  <a:lnTo>
                    <a:pt x="284" y="354"/>
                  </a:lnTo>
                  <a:lnTo>
                    <a:pt x="284" y="350"/>
                  </a:lnTo>
                  <a:lnTo>
                    <a:pt x="284" y="354"/>
                  </a:lnTo>
                  <a:lnTo>
                    <a:pt x="280" y="354"/>
                  </a:lnTo>
                  <a:lnTo>
                    <a:pt x="278" y="354"/>
                  </a:lnTo>
                  <a:lnTo>
                    <a:pt x="278" y="358"/>
                  </a:lnTo>
                  <a:lnTo>
                    <a:pt x="280" y="354"/>
                  </a:lnTo>
                  <a:lnTo>
                    <a:pt x="280" y="358"/>
                  </a:lnTo>
                  <a:lnTo>
                    <a:pt x="284" y="358"/>
                  </a:lnTo>
                  <a:lnTo>
                    <a:pt x="280" y="358"/>
                  </a:lnTo>
                  <a:lnTo>
                    <a:pt x="284" y="358"/>
                  </a:lnTo>
                  <a:lnTo>
                    <a:pt x="280" y="362"/>
                  </a:lnTo>
                  <a:lnTo>
                    <a:pt x="280" y="358"/>
                  </a:lnTo>
                  <a:lnTo>
                    <a:pt x="280" y="362"/>
                  </a:lnTo>
                  <a:lnTo>
                    <a:pt x="278" y="362"/>
                  </a:lnTo>
                  <a:lnTo>
                    <a:pt x="280" y="358"/>
                  </a:lnTo>
                  <a:lnTo>
                    <a:pt x="278" y="358"/>
                  </a:lnTo>
                  <a:lnTo>
                    <a:pt x="278" y="362"/>
                  </a:lnTo>
                  <a:lnTo>
                    <a:pt x="278" y="366"/>
                  </a:lnTo>
                  <a:lnTo>
                    <a:pt x="278" y="362"/>
                  </a:lnTo>
                  <a:lnTo>
                    <a:pt x="274" y="362"/>
                  </a:lnTo>
                  <a:lnTo>
                    <a:pt x="274" y="366"/>
                  </a:lnTo>
                  <a:lnTo>
                    <a:pt x="270" y="366"/>
                  </a:lnTo>
                  <a:lnTo>
                    <a:pt x="266" y="366"/>
                  </a:lnTo>
                  <a:lnTo>
                    <a:pt x="266" y="370"/>
                  </a:lnTo>
                  <a:lnTo>
                    <a:pt x="262" y="370"/>
                  </a:lnTo>
                  <a:lnTo>
                    <a:pt x="262" y="374"/>
                  </a:lnTo>
                  <a:lnTo>
                    <a:pt x="262" y="370"/>
                  </a:lnTo>
                  <a:lnTo>
                    <a:pt x="262" y="366"/>
                  </a:lnTo>
                  <a:lnTo>
                    <a:pt x="258" y="366"/>
                  </a:lnTo>
                  <a:lnTo>
                    <a:pt x="258" y="370"/>
                  </a:lnTo>
                  <a:lnTo>
                    <a:pt x="254" y="370"/>
                  </a:lnTo>
                  <a:lnTo>
                    <a:pt x="254" y="374"/>
                  </a:lnTo>
                  <a:lnTo>
                    <a:pt x="250" y="374"/>
                  </a:lnTo>
                  <a:lnTo>
                    <a:pt x="248" y="374"/>
                  </a:lnTo>
                  <a:lnTo>
                    <a:pt x="248" y="378"/>
                  </a:lnTo>
                  <a:lnTo>
                    <a:pt x="248" y="374"/>
                  </a:lnTo>
                  <a:lnTo>
                    <a:pt x="244" y="374"/>
                  </a:lnTo>
                  <a:lnTo>
                    <a:pt x="244" y="378"/>
                  </a:lnTo>
                  <a:lnTo>
                    <a:pt x="240" y="378"/>
                  </a:lnTo>
                  <a:lnTo>
                    <a:pt x="236" y="378"/>
                  </a:lnTo>
                  <a:lnTo>
                    <a:pt x="236" y="374"/>
                  </a:lnTo>
                  <a:lnTo>
                    <a:pt x="240" y="374"/>
                  </a:lnTo>
                  <a:lnTo>
                    <a:pt x="236" y="374"/>
                  </a:lnTo>
                  <a:lnTo>
                    <a:pt x="232" y="374"/>
                  </a:lnTo>
                  <a:lnTo>
                    <a:pt x="232" y="378"/>
                  </a:lnTo>
                  <a:lnTo>
                    <a:pt x="232" y="380"/>
                  </a:lnTo>
                  <a:lnTo>
                    <a:pt x="228" y="380"/>
                  </a:lnTo>
                  <a:lnTo>
                    <a:pt x="228" y="384"/>
                  </a:lnTo>
                  <a:lnTo>
                    <a:pt x="228" y="380"/>
                  </a:lnTo>
                  <a:lnTo>
                    <a:pt x="224" y="384"/>
                  </a:lnTo>
                  <a:lnTo>
                    <a:pt x="222" y="384"/>
                  </a:lnTo>
                  <a:lnTo>
                    <a:pt x="222" y="380"/>
                  </a:lnTo>
                  <a:lnTo>
                    <a:pt x="222" y="384"/>
                  </a:lnTo>
                  <a:lnTo>
                    <a:pt x="218" y="388"/>
                  </a:lnTo>
                  <a:lnTo>
                    <a:pt x="218" y="384"/>
                  </a:lnTo>
                  <a:lnTo>
                    <a:pt x="214" y="384"/>
                  </a:lnTo>
                  <a:lnTo>
                    <a:pt x="214" y="380"/>
                  </a:lnTo>
                  <a:lnTo>
                    <a:pt x="214" y="384"/>
                  </a:lnTo>
                  <a:lnTo>
                    <a:pt x="214" y="388"/>
                  </a:lnTo>
                  <a:lnTo>
                    <a:pt x="210" y="388"/>
                  </a:lnTo>
                  <a:lnTo>
                    <a:pt x="210" y="384"/>
                  </a:lnTo>
                  <a:lnTo>
                    <a:pt x="210" y="380"/>
                  </a:lnTo>
                  <a:lnTo>
                    <a:pt x="214" y="380"/>
                  </a:lnTo>
                  <a:lnTo>
                    <a:pt x="218" y="380"/>
                  </a:lnTo>
                  <a:lnTo>
                    <a:pt x="218" y="378"/>
                  </a:lnTo>
                  <a:lnTo>
                    <a:pt x="222" y="378"/>
                  </a:lnTo>
                  <a:lnTo>
                    <a:pt x="222" y="374"/>
                  </a:lnTo>
                  <a:lnTo>
                    <a:pt x="224" y="374"/>
                  </a:lnTo>
                  <a:lnTo>
                    <a:pt x="224" y="370"/>
                  </a:lnTo>
                  <a:lnTo>
                    <a:pt x="228" y="370"/>
                  </a:lnTo>
                  <a:lnTo>
                    <a:pt x="232" y="366"/>
                  </a:lnTo>
                  <a:lnTo>
                    <a:pt x="240" y="366"/>
                  </a:lnTo>
                  <a:lnTo>
                    <a:pt x="244" y="366"/>
                  </a:lnTo>
                  <a:lnTo>
                    <a:pt x="248" y="370"/>
                  </a:lnTo>
                  <a:lnTo>
                    <a:pt x="248" y="366"/>
                  </a:lnTo>
                  <a:lnTo>
                    <a:pt x="250" y="366"/>
                  </a:lnTo>
                  <a:lnTo>
                    <a:pt x="250" y="370"/>
                  </a:lnTo>
                  <a:lnTo>
                    <a:pt x="254" y="370"/>
                  </a:lnTo>
                  <a:lnTo>
                    <a:pt x="254" y="366"/>
                  </a:lnTo>
                  <a:lnTo>
                    <a:pt x="250" y="366"/>
                  </a:lnTo>
                  <a:lnTo>
                    <a:pt x="250" y="362"/>
                  </a:lnTo>
                  <a:lnTo>
                    <a:pt x="250" y="358"/>
                  </a:lnTo>
                  <a:lnTo>
                    <a:pt x="254" y="358"/>
                  </a:lnTo>
                  <a:lnTo>
                    <a:pt x="254" y="354"/>
                  </a:lnTo>
                  <a:lnTo>
                    <a:pt x="258" y="354"/>
                  </a:lnTo>
                  <a:lnTo>
                    <a:pt x="258" y="350"/>
                  </a:lnTo>
                  <a:lnTo>
                    <a:pt x="262" y="350"/>
                  </a:lnTo>
                  <a:lnTo>
                    <a:pt x="266" y="350"/>
                  </a:lnTo>
                  <a:lnTo>
                    <a:pt x="270" y="348"/>
                  </a:lnTo>
                  <a:lnTo>
                    <a:pt x="274" y="348"/>
                  </a:lnTo>
                  <a:lnTo>
                    <a:pt x="278" y="348"/>
                  </a:lnTo>
                  <a:lnTo>
                    <a:pt x="278" y="344"/>
                  </a:lnTo>
                  <a:lnTo>
                    <a:pt x="278" y="340"/>
                  </a:lnTo>
                  <a:lnTo>
                    <a:pt x="280" y="336"/>
                  </a:lnTo>
                  <a:lnTo>
                    <a:pt x="284" y="332"/>
                  </a:lnTo>
                  <a:lnTo>
                    <a:pt x="288" y="332"/>
                  </a:lnTo>
                  <a:lnTo>
                    <a:pt x="288" y="328"/>
                  </a:lnTo>
                  <a:lnTo>
                    <a:pt x="292" y="328"/>
                  </a:lnTo>
                  <a:lnTo>
                    <a:pt x="292" y="332"/>
                  </a:lnTo>
                  <a:lnTo>
                    <a:pt x="294" y="332"/>
                  </a:lnTo>
                  <a:lnTo>
                    <a:pt x="294" y="328"/>
                  </a:lnTo>
                  <a:lnTo>
                    <a:pt x="292" y="332"/>
                  </a:lnTo>
                  <a:lnTo>
                    <a:pt x="292" y="328"/>
                  </a:lnTo>
                  <a:lnTo>
                    <a:pt x="292" y="324"/>
                  </a:lnTo>
                  <a:lnTo>
                    <a:pt x="292" y="322"/>
                  </a:lnTo>
                  <a:lnTo>
                    <a:pt x="292" y="318"/>
                  </a:lnTo>
                  <a:lnTo>
                    <a:pt x="294" y="314"/>
                  </a:lnTo>
                  <a:lnTo>
                    <a:pt x="298" y="314"/>
                  </a:lnTo>
                  <a:lnTo>
                    <a:pt x="298" y="318"/>
                  </a:lnTo>
                  <a:lnTo>
                    <a:pt x="298" y="314"/>
                  </a:lnTo>
                  <a:lnTo>
                    <a:pt x="294" y="314"/>
                  </a:lnTo>
                  <a:lnTo>
                    <a:pt x="292" y="314"/>
                  </a:lnTo>
                  <a:lnTo>
                    <a:pt x="292" y="310"/>
                  </a:lnTo>
                  <a:lnTo>
                    <a:pt x="294" y="306"/>
                  </a:lnTo>
                  <a:lnTo>
                    <a:pt x="298" y="302"/>
                  </a:lnTo>
                  <a:lnTo>
                    <a:pt x="298" y="298"/>
                  </a:lnTo>
                  <a:lnTo>
                    <a:pt x="302" y="298"/>
                  </a:lnTo>
                  <a:lnTo>
                    <a:pt x="302" y="294"/>
                  </a:lnTo>
                  <a:lnTo>
                    <a:pt x="298" y="298"/>
                  </a:lnTo>
                  <a:lnTo>
                    <a:pt x="294" y="298"/>
                  </a:lnTo>
                  <a:lnTo>
                    <a:pt x="294" y="302"/>
                  </a:lnTo>
                  <a:lnTo>
                    <a:pt x="292" y="302"/>
                  </a:lnTo>
                  <a:lnTo>
                    <a:pt x="288" y="302"/>
                  </a:lnTo>
                  <a:lnTo>
                    <a:pt x="284" y="306"/>
                  </a:lnTo>
                  <a:lnTo>
                    <a:pt x="280" y="306"/>
                  </a:lnTo>
                  <a:lnTo>
                    <a:pt x="280" y="302"/>
                  </a:lnTo>
                  <a:lnTo>
                    <a:pt x="278" y="302"/>
                  </a:lnTo>
                  <a:lnTo>
                    <a:pt x="278" y="298"/>
                  </a:lnTo>
                  <a:lnTo>
                    <a:pt x="280" y="298"/>
                  </a:lnTo>
                  <a:lnTo>
                    <a:pt x="280" y="294"/>
                  </a:lnTo>
                  <a:lnTo>
                    <a:pt x="284" y="294"/>
                  </a:lnTo>
                  <a:lnTo>
                    <a:pt x="284" y="298"/>
                  </a:lnTo>
                  <a:lnTo>
                    <a:pt x="284" y="294"/>
                  </a:lnTo>
                  <a:lnTo>
                    <a:pt x="280" y="294"/>
                  </a:lnTo>
                  <a:lnTo>
                    <a:pt x="278" y="292"/>
                  </a:lnTo>
                  <a:lnTo>
                    <a:pt x="278" y="294"/>
                  </a:lnTo>
                  <a:lnTo>
                    <a:pt x="280" y="294"/>
                  </a:lnTo>
                  <a:lnTo>
                    <a:pt x="278" y="298"/>
                  </a:lnTo>
                  <a:lnTo>
                    <a:pt x="274" y="298"/>
                  </a:lnTo>
                  <a:lnTo>
                    <a:pt x="274" y="302"/>
                  </a:lnTo>
                  <a:lnTo>
                    <a:pt x="278" y="310"/>
                  </a:lnTo>
                  <a:lnTo>
                    <a:pt x="274" y="310"/>
                  </a:lnTo>
                  <a:lnTo>
                    <a:pt x="270" y="310"/>
                  </a:lnTo>
                  <a:lnTo>
                    <a:pt x="270" y="306"/>
                  </a:lnTo>
                  <a:lnTo>
                    <a:pt x="266" y="302"/>
                  </a:lnTo>
                  <a:lnTo>
                    <a:pt x="262" y="298"/>
                  </a:lnTo>
                  <a:lnTo>
                    <a:pt x="262" y="302"/>
                  </a:lnTo>
                  <a:lnTo>
                    <a:pt x="258" y="302"/>
                  </a:lnTo>
                  <a:lnTo>
                    <a:pt x="258" y="298"/>
                  </a:lnTo>
                  <a:lnTo>
                    <a:pt x="254" y="298"/>
                  </a:lnTo>
                  <a:lnTo>
                    <a:pt x="254" y="294"/>
                  </a:lnTo>
                  <a:lnTo>
                    <a:pt x="250" y="294"/>
                  </a:lnTo>
                  <a:lnTo>
                    <a:pt x="248" y="298"/>
                  </a:lnTo>
                  <a:lnTo>
                    <a:pt x="244" y="298"/>
                  </a:lnTo>
                  <a:lnTo>
                    <a:pt x="244" y="302"/>
                  </a:lnTo>
                  <a:lnTo>
                    <a:pt x="240" y="302"/>
                  </a:lnTo>
                  <a:lnTo>
                    <a:pt x="240" y="306"/>
                  </a:lnTo>
                  <a:lnTo>
                    <a:pt x="236" y="306"/>
                  </a:lnTo>
                  <a:lnTo>
                    <a:pt x="232" y="306"/>
                  </a:lnTo>
                  <a:lnTo>
                    <a:pt x="228" y="306"/>
                  </a:lnTo>
                  <a:lnTo>
                    <a:pt x="228" y="302"/>
                  </a:lnTo>
                  <a:lnTo>
                    <a:pt x="228" y="306"/>
                  </a:lnTo>
                  <a:lnTo>
                    <a:pt x="232" y="306"/>
                  </a:lnTo>
                  <a:lnTo>
                    <a:pt x="232" y="302"/>
                  </a:lnTo>
                  <a:lnTo>
                    <a:pt x="236" y="302"/>
                  </a:lnTo>
                  <a:lnTo>
                    <a:pt x="232" y="302"/>
                  </a:lnTo>
                  <a:lnTo>
                    <a:pt x="232" y="298"/>
                  </a:lnTo>
                  <a:lnTo>
                    <a:pt x="232" y="294"/>
                  </a:lnTo>
                  <a:lnTo>
                    <a:pt x="236" y="294"/>
                  </a:lnTo>
                  <a:lnTo>
                    <a:pt x="232" y="294"/>
                  </a:lnTo>
                  <a:lnTo>
                    <a:pt x="228" y="294"/>
                  </a:lnTo>
                  <a:lnTo>
                    <a:pt x="228" y="292"/>
                  </a:lnTo>
                  <a:lnTo>
                    <a:pt x="228" y="288"/>
                  </a:lnTo>
                  <a:lnTo>
                    <a:pt x="232" y="288"/>
                  </a:lnTo>
                  <a:lnTo>
                    <a:pt x="232" y="284"/>
                  </a:lnTo>
                  <a:lnTo>
                    <a:pt x="232" y="280"/>
                  </a:lnTo>
                  <a:lnTo>
                    <a:pt x="228" y="280"/>
                  </a:lnTo>
                  <a:lnTo>
                    <a:pt x="228" y="276"/>
                  </a:lnTo>
                  <a:lnTo>
                    <a:pt x="224" y="272"/>
                  </a:lnTo>
                  <a:lnTo>
                    <a:pt x="228" y="268"/>
                  </a:lnTo>
                  <a:lnTo>
                    <a:pt x="224" y="268"/>
                  </a:lnTo>
                  <a:lnTo>
                    <a:pt x="224" y="272"/>
                  </a:lnTo>
                  <a:lnTo>
                    <a:pt x="224" y="268"/>
                  </a:lnTo>
                  <a:lnTo>
                    <a:pt x="224" y="266"/>
                  </a:lnTo>
                  <a:lnTo>
                    <a:pt x="224" y="262"/>
                  </a:lnTo>
                  <a:lnTo>
                    <a:pt x="228" y="262"/>
                  </a:lnTo>
                  <a:lnTo>
                    <a:pt x="228" y="258"/>
                  </a:lnTo>
                  <a:lnTo>
                    <a:pt x="228" y="262"/>
                  </a:lnTo>
                  <a:lnTo>
                    <a:pt x="228" y="258"/>
                  </a:lnTo>
                  <a:lnTo>
                    <a:pt x="232" y="258"/>
                  </a:lnTo>
                  <a:lnTo>
                    <a:pt x="228" y="258"/>
                  </a:lnTo>
                  <a:lnTo>
                    <a:pt x="224" y="262"/>
                  </a:lnTo>
                  <a:lnTo>
                    <a:pt x="224" y="266"/>
                  </a:lnTo>
                  <a:lnTo>
                    <a:pt x="222" y="266"/>
                  </a:lnTo>
                  <a:lnTo>
                    <a:pt x="222" y="268"/>
                  </a:lnTo>
                  <a:lnTo>
                    <a:pt x="224" y="268"/>
                  </a:lnTo>
                  <a:lnTo>
                    <a:pt x="222" y="272"/>
                  </a:lnTo>
                  <a:lnTo>
                    <a:pt x="222" y="276"/>
                  </a:lnTo>
                  <a:lnTo>
                    <a:pt x="218" y="276"/>
                  </a:lnTo>
                  <a:lnTo>
                    <a:pt x="214" y="276"/>
                  </a:lnTo>
                  <a:lnTo>
                    <a:pt x="210" y="280"/>
                  </a:lnTo>
                  <a:lnTo>
                    <a:pt x="206" y="280"/>
                  </a:lnTo>
                  <a:lnTo>
                    <a:pt x="202" y="280"/>
                  </a:lnTo>
                  <a:lnTo>
                    <a:pt x="198" y="280"/>
                  </a:lnTo>
                  <a:lnTo>
                    <a:pt x="198" y="276"/>
                  </a:lnTo>
                  <a:lnTo>
                    <a:pt x="198" y="272"/>
                  </a:lnTo>
                  <a:lnTo>
                    <a:pt x="194" y="272"/>
                  </a:lnTo>
                  <a:lnTo>
                    <a:pt x="194" y="268"/>
                  </a:lnTo>
                  <a:lnTo>
                    <a:pt x="192" y="268"/>
                  </a:lnTo>
                  <a:lnTo>
                    <a:pt x="188" y="266"/>
                  </a:lnTo>
                  <a:lnTo>
                    <a:pt x="184" y="266"/>
                  </a:lnTo>
                  <a:lnTo>
                    <a:pt x="188" y="266"/>
                  </a:lnTo>
                  <a:lnTo>
                    <a:pt x="188" y="262"/>
                  </a:lnTo>
                  <a:lnTo>
                    <a:pt x="184" y="262"/>
                  </a:lnTo>
                  <a:lnTo>
                    <a:pt x="180" y="262"/>
                  </a:lnTo>
                  <a:lnTo>
                    <a:pt x="184" y="262"/>
                  </a:lnTo>
                  <a:lnTo>
                    <a:pt x="188" y="258"/>
                  </a:lnTo>
                  <a:lnTo>
                    <a:pt x="188" y="254"/>
                  </a:lnTo>
                  <a:lnTo>
                    <a:pt x="192" y="254"/>
                  </a:lnTo>
                  <a:lnTo>
                    <a:pt x="194" y="258"/>
                  </a:lnTo>
                  <a:lnTo>
                    <a:pt x="198" y="258"/>
                  </a:lnTo>
                  <a:lnTo>
                    <a:pt x="194" y="258"/>
                  </a:lnTo>
                  <a:lnTo>
                    <a:pt x="194" y="262"/>
                  </a:lnTo>
                  <a:lnTo>
                    <a:pt x="198" y="258"/>
                  </a:lnTo>
                  <a:lnTo>
                    <a:pt x="202" y="258"/>
                  </a:lnTo>
                  <a:lnTo>
                    <a:pt x="202" y="262"/>
                  </a:lnTo>
                  <a:lnTo>
                    <a:pt x="206" y="262"/>
                  </a:lnTo>
                  <a:lnTo>
                    <a:pt x="210" y="258"/>
                  </a:lnTo>
                  <a:lnTo>
                    <a:pt x="206" y="258"/>
                  </a:lnTo>
                  <a:lnTo>
                    <a:pt x="206" y="254"/>
                  </a:lnTo>
                  <a:lnTo>
                    <a:pt x="202" y="254"/>
                  </a:lnTo>
                  <a:lnTo>
                    <a:pt x="206" y="254"/>
                  </a:lnTo>
                  <a:lnTo>
                    <a:pt x="206" y="250"/>
                  </a:lnTo>
                  <a:lnTo>
                    <a:pt x="202" y="254"/>
                  </a:lnTo>
                  <a:lnTo>
                    <a:pt x="198" y="254"/>
                  </a:lnTo>
                  <a:lnTo>
                    <a:pt x="194" y="254"/>
                  </a:lnTo>
                  <a:lnTo>
                    <a:pt x="192" y="254"/>
                  </a:lnTo>
                  <a:lnTo>
                    <a:pt x="188" y="254"/>
                  </a:lnTo>
                  <a:lnTo>
                    <a:pt x="184" y="254"/>
                  </a:lnTo>
                  <a:lnTo>
                    <a:pt x="184" y="250"/>
                  </a:lnTo>
                  <a:lnTo>
                    <a:pt x="188" y="250"/>
                  </a:lnTo>
                  <a:lnTo>
                    <a:pt x="192" y="250"/>
                  </a:lnTo>
                  <a:lnTo>
                    <a:pt x="188" y="250"/>
                  </a:lnTo>
                  <a:lnTo>
                    <a:pt x="184" y="250"/>
                  </a:lnTo>
                  <a:lnTo>
                    <a:pt x="184" y="246"/>
                  </a:lnTo>
                  <a:lnTo>
                    <a:pt x="180" y="246"/>
                  </a:lnTo>
                  <a:lnTo>
                    <a:pt x="184" y="246"/>
                  </a:lnTo>
                  <a:lnTo>
                    <a:pt x="184" y="242"/>
                  </a:lnTo>
                  <a:lnTo>
                    <a:pt x="188" y="242"/>
                  </a:lnTo>
                  <a:lnTo>
                    <a:pt x="188" y="238"/>
                  </a:lnTo>
                  <a:lnTo>
                    <a:pt x="192" y="238"/>
                  </a:lnTo>
                  <a:lnTo>
                    <a:pt x="192" y="236"/>
                  </a:lnTo>
                  <a:lnTo>
                    <a:pt x="192" y="238"/>
                  </a:lnTo>
                  <a:lnTo>
                    <a:pt x="188" y="238"/>
                  </a:lnTo>
                  <a:lnTo>
                    <a:pt x="188" y="242"/>
                  </a:lnTo>
                  <a:lnTo>
                    <a:pt x="184" y="242"/>
                  </a:lnTo>
                  <a:lnTo>
                    <a:pt x="184" y="246"/>
                  </a:lnTo>
                  <a:lnTo>
                    <a:pt x="180" y="246"/>
                  </a:lnTo>
                  <a:lnTo>
                    <a:pt x="184" y="246"/>
                  </a:lnTo>
                  <a:lnTo>
                    <a:pt x="180" y="250"/>
                  </a:lnTo>
                  <a:lnTo>
                    <a:pt x="176" y="246"/>
                  </a:lnTo>
                  <a:lnTo>
                    <a:pt x="180" y="246"/>
                  </a:lnTo>
                  <a:lnTo>
                    <a:pt x="176" y="242"/>
                  </a:lnTo>
                  <a:lnTo>
                    <a:pt x="172" y="242"/>
                  </a:lnTo>
                  <a:lnTo>
                    <a:pt x="176" y="242"/>
                  </a:lnTo>
                  <a:lnTo>
                    <a:pt x="176" y="238"/>
                  </a:lnTo>
                  <a:lnTo>
                    <a:pt x="172" y="238"/>
                  </a:lnTo>
                  <a:lnTo>
                    <a:pt x="168" y="238"/>
                  </a:lnTo>
                  <a:lnTo>
                    <a:pt x="168" y="236"/>
                  </a:lnTo>
                  <a:lnTo>
                    <a:pt x="172" y="236"/>
                  </a:lnTo>
                  <a:lnTo>
                    <a:pt x="176" y="236"/>
                  </a:lnTo>
                  <a:lnTo>
                    <a:pt x="172" y="236"/>
                  </a:lnTo>
                  <a:lnTo>
                    <a:pt x="172" y="232"/>
                  </a:lnTo>
                  <a:lnTo>
                    <a:pt x="176" y="232"/>
                  </a:lnTo>
                  <a:lnTo>
                    <a:pt x="176" y="228"/>
                  </a:lnTo>
                  <a:lnTo>
                    <a:pt x="176" y="224"/>
                  </a:lnTo>
                  <a:lnTo>
                    <a:pt x="180" y="224"/>
                  </a:lnTo>
                  <a:lnTo>
                    <a:pt x="180" y="222"/>
                  </a:lnTo>
                  <a:lnTo>
                    <a:pt x="184" y="222"/>
                  </a:lnTo>
                  <a:lnTo>
                    <a:pt x="184" y="218"/>
                  </a:lnTo>
                  <a:lnTo>
                    <a:pt x="188" y="218"/>
                  </a:lnTo>
                  <a:lnTo>
                    <a:pt x="192" y="218"/>
                  </a:lnTo>
                  <a:lnTo>
                    <a:pt x="192" y="222"/>
                  </a:lnTo>
                  <a:lnTo>
                    <a:pt x="192" y="218"/>
                  </a:lnTo>
                  <a:lnTo>
                    <a:pt x="188" y="218"/>
                  </a:lnTo>
                  <a:lnTo>
                    <a:pt x="192" y="214"/>
                  </a:lnTo>
                  <a:lnTo>
                    <a:pt x="194" y="210"/>
                  </a:lnTo>
                  <a:lnTo>
                    <a:pt x="192" y="214"/>
                  </a:lnTo>
                  <a:lnTo>
                    <a:pt x="188" y="210"/>
                  </a:lnTo>
                  <a:lnTo>
                    <a:pt x="192" y="206"/>
                  </a:lnTo>
                  <a:lnTo>
                    <a:pt x="194" y="206"/>
                  </a:lnTo>
                  <a:lnTo>
                    <a:pt x="194" y="202"/>
                  </a:lnTo>
                  <a:lnTo>
                    <a:pt x="192" y="202"/>
                  </a:lnTo>
                  <a:lnTo>
                    <a:pt x="194" y="198"/>
                  </a:lnTo>
                  <a:lnTo>
                    <a:pt x="198" y="198"/>
                  </a:lnTo>
                  <a:lnTo>
                    <a:pt x="202" y="198"/>
                  </a:lnTo>
                  <a:lnTo>
                    <a:pt x="206" y="198"/>
                  </a:lnTo>
                  <a:lnTo>
                    <a:pt x="206" y="202"/>
                  </a:lnTo>
                  <a:lnTo>
                    <a:pt x="210" y="202"/>
                  </a:lnTo>
                  <a:lnTo>
                    <a:pt x="210" y="206"/>
                  </a:lnTo>
                  <a:lnTo>
                    <a:pt x="214" y="206"/>
                  </a:lnTo>
                  <a:lnTo>
                    <a:pt x="214" y="202"/>
                  </a:lnTo>
                  <a:lnTo>
                    <a:pt x="218" y="202"/>
                  </a:lnTo>
                  <a:lnTo>
                    <a:pt x="222" y="198"/>
                  </a:lnTo>
                  <a:lnTo>
                    <a:pt x="224" y="194"/>
                  </a:lnTo>
                  <a:lnTo>
                    <a:pt x="224" y="192"/>
                  </a:lnTo>
                  <a:lnTo>
                    <a:pt x="228" y="194"/>
                  </a:lnTo>
                  <a:lnTo>
                    <a:pt x="232" y="194"/>
                  </a:lnTo>
                  <a:lnTo>
                    <a:pt x="236" y="194"/>
                  </a:lnTo>
                  <a:lnTo>
                    <a:pt x="240" y="194"/>
                  </a:lnTo>
                  <a:lnTo>
                    <a:pt x="248" y="188"/>
                  </a:lnTo>
                  <a:lnTo>
                    <a:pt x="248" y="184"/>
                  </a:lnTo>
                  <a:lnTo>
                    <a:pt x="244" y="180"/>
                  </a:lnTo>
                  <a:lnTo>
                    <a:pt x="244" y="176"/>
                  </a:lnTo>
                  <a:lnTo>
                    <a:pt x="240" y="172"/>
                  </a:lnTo>
                  <a:lnTo>
                    <a:pt x="236" y="172"/>
                  </a:lnTo>
                  <a:lnTo>
                    <a:pt x="236" y="168"/>
                  </a:lnTo>
                  <a:lnTo>
                    <a:pt x="240" y="168"/>
                  </a:lnTo>
                  <a:lnTo>
                    <a:pt x="244" y="168"/>
                  </a:lnTo>
                  <a:lnTo>
                    <a:pt x="248" y="166"/>
                  </a:lnTo>
                  <a:lnTo>
                    <a:pt x="248" y="162"/>
                  </a:lnTo>
                  <a:lnTo>
                    <a:pt x="244" y="162"/>
                  </a:lnTo>
                  <a:lnTo>
                    <a:pt x="240" y="162"/>
                  </a:lnTo>
                  <a:lnTo>
                    <a:pt x="244" y="162"/>
                  </a:lnTo>
                  <a:lnTo>
                    <a:pt x="244" y="158"/>
                  </a:lnTo>
                  <a:lnTo>
                    <a:pt x="240" y="158"/>
                  </a:lnTo>
                  <a:lnTo>
                    <a:pt x="240" y="162"/>
                  </a:lnTo>
                  <a:lnTo>
                    <a:pt x="236" y="166"/>
                  </a:lnTo>
                  <a:lnTo>
                    <a:pt x="236" y="162"/>
                  </a:lnTo>
                  <a:lnTo>
                    <a:pt x="232" y="162"/>
                  </a:lnTo>
                  <a:lnTo>
                    <a:pt x="232" y="166"/>
                  </a:lnTo>
                  <a:lnTo>
                    <a:pt x="228" y="166"/>
                  </a:lnTo>
                  <a:lnTo>
                    <a:pt x="232" y="166"/>
                  </a:lnTo>
                  <a:lnTo>
                    <a:pt x="228" y="166"/>
                  </a:lnTo>
                  <a:lnTo>
                    <a:pt x="224" y="166"/>
                  </a:lnTo>
                  <a:lnTo>
                    <a:pt x="224" y="168"/>
                  </a:lnTo>
                  <a:lnTo>
                    <a:pt x="222" y="168"/>
                  </a:lnTo>
                  <a:lnTo>
                    <a:pt x="222" y="172"/>
                  </a:lnTo>
                  <a:lnTo>
                    <a:pt x="218" y="172"/>
                  </a:lnTo>
                  <a:lnTo>
                    <a:pt x="218" y="168"/>
                  </a:lnTo>
                  <a:lnTo>
                    <a:pt x="214" y="166"/>
                  </a:lnTo>
                  <a:lnTo>
                    <a:pt x="210" y="166"/>
                  </a:lnTo>
                  <a:lnTo>
                    <a:pt x="210" y="168"/>
                  </a:lnTo>
                  <a:lnTo>
                    <a:pt x="214" y="168"/>
                  </a:lnTo>
                  <a:lnTo>
                    <a:pt x="214" y="172"/>
                  </a:lnTo>
                  <a:lnTo>
                    <a:pt x="210" y="172"/>
                  </a:lnTo>
                  <a:lnTo>
                    <a:pt x="210" y="168"/>
                  </a:lnTo>
                  <a:lnTo>
                    <a:pt x="206" y="168"/>
                  </a:lnTo>
                  <a:lnTo>
                    <a:pt x="202" y="168"/>
                  </a:lnTo>
                  <a:lnTo>
                    <a:pt x="198" y="168"/>
                  </a:lnTo>
                  <a:lnTo>
                    <a:pt x="194" y="168"/>
                  </a:lnTo>
                  <a:lnTo>
                    <a:pt x="192" y="168"/>
                  </a:lnTo>
                  <a:lnTo>
                    <a:pt x="188" y="168"/>
                  </a:lnTo>
                  <a:lnTo>
                    <a:pt x="188" y="172"/>
                  </a:lnTo>
                  <a:lnTo>
                    <a:pt x="192" y="172"/>
                  </a:lnTo>
                  <a:lnTo>
                    <a:pt x="192" y="168"/>
                  </a:lnTo>
                  <a:lnTo>
                    <a:pt x="192" y="172"/>
                  </a:lnTo>
                  <a:lnTo>
                    <a:pt x="188" y="172"/>
                  </a:lnTo>
                  <a:lnTo>
                    <a:pt x="184" y="172"/>
                  </a:lnTo>
                  <a:lnTo>
                    <a:pt x="184" y="168"/>
                  </a:lnTo>
                  <a:lnTo>
                    <a:pt x="180" y="168"/>
                  </a:lnTo>
                  <a:lnTo>
                    <a:pt x="176" y="168"/>
                  </a:lnTo>
                  <a:lnTo>
                    <a:pt x="172" y="168"/>
                  </a:lnTo>
                  <a:lnTo>
                    <a:pt x="168" y="168"/>
                  </a:lnTo>
                  <a:lnTo>
                    <a:pt x="168" y="166"/>
                  </a:lnTo>
                  <a:lnTo>
                    <a:pt x="166" y="166"/>
                  </a:lnTo>
                  <a:lnTo>
                    <a:pt x="166" y="162"/>
                  </a:lnTo>
                  <a:lnTo>
                    <a:pt x="168" y="162"/>
                  </a:lnTo>
                  <a:lnTo>
                    <a:pt x="166" y="162"/>
                  </a:lnTo>
                  <a:lnTo>
                    <a:pt x="166" y="158"/>
                  </a:lnTo>
                  <a:lnTo>
                    <a:pt x="162" y="158"/>
                  </a:lnTo>
                  <a:lnTo>
                    <a:pt x="162" y="154"/>
                  </a:lnTo>
                  <a:lnTo>
                    <a:pt x="158" y="154"/>
                  </a:lnTo>
                  <a:lnTo>
                    <a:pt x="162" y="154"/>
                  </a:lnTo>
                  <a:lnTo>
                    <a:pt x="162" y="150"/>
                  </a:lnTo>
                  <a:lnTo>
                    <a:pt x="162" y="154"/>
                  </a:lnTo>
                  <a:lnTo>
                    <a:pt x="166" y="154"/>
                  </a:lnTo>
                  <a:lnTo>
                    <a:pt x="168" y="150"/>
                  </a:lnTo>
                  <a:lnTo>
                    <a:pt x="168" y="154"/>
                  </a:lnTo>
                  <a:lnTo>
                    <a:pt x="172" y="154"/>
                  </a:lnTo>
                  <a:lnTo>
                    <a:pt x="172" y="150"/>
                  </a:lnTo>
                  <a:lnTo>
                    <a:pt x="168" y="150"/>
                  </a:lnTo>
                  <a:lnTo>
                    <a:pt x="166" y="150"/>
                  </a:lnTo>
                  <a:lnTo>
                    <a:pt x="162" y="150"/>
                  </a:lnTo>
                  <a:lnTo>
                    <a:pt x="158" y="150"/>
                  </a:lnTo>
                  <a:lnTo>
                    <a:pt x="154" y="146"/>
                  </a:lnTo>
                  <a:lnTo>
                    <a:pt x="150" y="146"/>
                  </a:lnTo>
                  <a:lnTo>
                    <a:pt x="146" y="146"/>
                  </a:lnTo>
                  <a:lnTo>
                    <a:pt x="146" y="142"/>
                  </a:lnTo>
                  <a:lnTo>
                    <a:pt x="142" y="142"/>
                  </a:lnTo>
                  <a:lnTo>
                    <a:pt x="142" y="138"/>
                  </a:lnTo>
                  <a:lnTo>
                    <a:pt x="146" y="138"/>
                  </a:lnTo>
                  <a:lnTo>
                    <a:pt x="146" y="142"/>
                  </a:lnTo>
                  <a:lnTo>
                    <a:pt x="142" y="142"/>
                  </a:lnTo>
                  <a:lnTo>
                    <a:pt x="146" y="142"/>
                  </a:lnTo>
                  <a:lnTo>
                    <a:pt x="150" y="138"/>
                  </a:lnTo>
                  <a:lnTo>
                    <a:pt x="154" y="138"/>
                  </a:lnTo>
                  <a:lnTo>
                    <a:pt x="154" y="136"/>
                  </a:lnTo>
                  <a:lnTo>
                    <a:pt x="158" y="138"/>
                  </a:lnTo>
                  <a:lnTo>
                    <a:pt x="158" y="136"/>
                  </a:lnTo>
                  <a:lnTo>
                    <a:pt x="162" y="136"/>
                  </a:lnTo>
                  <a:lnTo>
                    <a:pt x="158" y="136"/>
                  </a:lnTo>
                  <a:lnTo>
                    <a:pt x="162" y="136"/>
                  </a:lnTo>
                  <a:lnTo>
                    <a:pt x="162" y="132"/>
                  </a:lnTo>
                  <a:lnTo>
                    <a:pt x="166" y="132"/>
                  </a:lnTo>
                  <a:lnTo>
                    <a:pt x="168" y="128"/>
                  </a:lnTo>
                  <a:lnTo>
                    <a:pt x="172" y="132"/>
                  </a:lnTo>
                  <a:lnTo>
                    <a:pt x="176" y="132"/>
                  </a:lnTo>
                  <a:lnTo>
                    <a:pt x="180" y="132"/>
                  </a:lnTo>
                  <a:lnTo>
                    <a:pt x="176" y="128"/>
                  </a:lnTo>
                  <a:lnTo>
                    <a:pt x="172" y="128"/>
                  </a:lnTo>
                  <a:lnTo>
                    <a:pt x="176" y="128"/>
                  </a:lnTo>
                  <a:lnTo>
                    <a:pt x="176" y="124"/>
                  </a:lnTo>
                  <a:lnTo>
                    <a:pt x="180" y="124"/>
                  </a:lnTo>
                  <a:lnTo>
                    <a:pt x="184" y="124"/>
                  </a:lnTo>
                  <a:lnTo>
                    <a:pt x="188" y="124"/>
                  </a:lnTo>
                  <a:lnTo>
                    <a:pt x="192" y="120"/>
                  </a:lnTo>
                  <a:lnTo>
                    <a:pt x="194" y="120"/>
                  </a:lnTo>
                  <a:lnTo>
                    <a:pt x="198" y="120"/>
                  </a:lnTo>
                  <a:lnTo>
                    <a:pt x="202" y="120"/>
                  </a:lnTo>
                  <a:lnTo>
                    <a:pt x="206" y="120"/>
                  </a:lnTo>
                  <a:lnTo>
                    <a:pt x="202" y="120"/>
                  </a:lnTo>
                  <a:lnTo>
                    <a:pt x="206" y="120"/>
                  </a:lnTo>
                  <a:lnTo>
                    <a:pt x="202" y="124"/>
                  </a:lnTo>
                  <a:lnTo>
                    <a:pt x="202" y="128"/>
                  </a:lnTo>
                  <a:lnTo>
                    <a:pt x="198" y="128"/>
                  </a:lnTo>
                  <a:lnTo>
                    <a:pt x="202" y="128"/>
                  </a:lnTo>
                  <a:lnTo>
                    <a:pt x="202" y="132"/>
                  </a:lnTo>
                  <a:lnTo>
                    <a:pt x="206" y="132"/>
                  </a:lnTo>
                  <a:lnTo>
                    <a:pt x="210" y="132"/>
                  </a:lnTo>
                  <a:lnTo>
                    <a:pt x="214" y="132"/>
                  </a:lnTo>
                  <a:lnTo>
                    <a:pt x="218" y="132"/>
                  </a:lnTo>
                  <a:lnTo>
                    <a:pt x="222" y="132"/>
                  </a:lnTo>
                  <a:lnTo>
                    <a:pt x="224" y="132"/>
                  </a:lnTo>
                  <a:lnTo>
                    <a:pt x="228" y="132"/>
                  </a:lnTo>
                  <a:lnTo>
                    <a:pt x="232" y="136"/>
                  </a:lnTo>
                  <a:lnTo>
                    <a:pt x="232" y="132"/>
                  </a:lnTo>
                  <a:lnTo>
                    <a:pt x="236" y="132"/>
                  </a:lnTo>
                  <a:lnTo>
                    <a:pt x="236" y="128"/>
                  </a:lnTo>
                  <a:lnTo>
                    <a:pt x="240" y="128"/>
                  </a:lnTo>
                  <a:lnTo>
                    <a:pt x="244" y="128"/>
                  </a:lnTo>
                  <a:lnTo>
                    <a:pt x="244" y="132"/>
                  </a:lnTo>
                  <a:lnTo>
                    <a:pt x="240" y="132"/>
                  </a:lnTo>
                  <a:lnTo>
                    <a:pt x="244" y="132"/>
                  </a:lnTo>
                  <a:lnTo>
                    <a:pt x="244" y="128"/>
                  </a:lnTo>
                  <a:lnTo>
                    <a:pt x="244" y="124"/>
                  </a:lnTo>
                  <a:lnTo>
                    <a:pt x="240" y="124"/>
                  </a:lnTo>
                  <a:lnTo>
                    <a:pt x="236" y="124"/>
                  </a:lnTo>
                  <a:lnTo>
                    <a:pt x="232" y="124"/>
                  </a:lnTo>
                  <a:lnTo>
                    <a:pt x="232" y="128"/>
                  </a:lnTo>
                  <a:lnTo>
                    <a:pt x="228" y="124"/>
                  </a:lnTo>
                  <a:lnTo>
                    <a:pt x="232" y="124"/>
                  </a:lnTo>
                  <a:lnTo>
                    <a:pt x="232" y="120"/>
                  </a:lnTo>
                  <a:lnTo>
                    <a:pt x="228" y="116"/>
                  </a:lnTo>
                  <a:lnTo>
                    <a:pt x="224" y="116"/>
                  </a:lnTo>
                  <a:lnTo>
                    <a:pt x="222" y="116"/>
                  </a:lnTo>
                  <a:lnTo>
                    <a:pt x="222" y="112"/>
                  </a:lnTo>
                  <a:lnTo>
                    <a:pt x="224" y="110"/>
                  </a:lnTo>
                  <a:lnTo>
                    <a:pt x="228" y="112"/>
                  </a:lnTo>
                  <a:lnTo>
                    <a:pt x="228" y="116"/>
                  </a:lnTo>
                  <a:lnTo>
                    <a:pt x="232" y="120"/>
                  </a:lnTo>
                  <a:lnTo>
                    <a:pt x="236" y="124"/>
                  </a:lnTo>
                  <a:lnTo>
                    <a:pt x="240" y="120"/>
                  </a:lnTo>
                  <a:lnTo>
                    <a:pt x="244" y="120"/>
                  </a:lnTo>
                  <a:lnTo>
                    <a:pt x="244" y="124"/>
                  </a:lnTo>
                  <a:lnTo>
                    <a:pt x="248" y="124"/>
                  </a:lnTo>
                  <a:lnTo>
                    <a:pt x="250" y="124"/>
                  </a:lnTo>
                  <a:lnTo>
                    <a:pt x="254" y="124"/>
                  </a:lnTo>
                  <a:lnTo>
                    <a:pt x="254" y="120"/>
                  </a:lnTo>
                  <a:lnTo>
                    <a:pt x="254" y="116"/>
                  </a:lnTo>
                  <a:lnTo>
                    <a:pt x="250" y="120"/>
                  </a:lnTo>
                  <a:lnTo>
                    <a:pt x="248" y="120"/>
                  </a:lnTo>
                  <a:lnTo>
                    <a:pt x="248" y="116"/>
                  </a:lnTo>
                  <a:lnTo>
                    <a:pt x="244" y="116"/>
                  </a:lnTo>
                  <a:lnTo>
                    <a:pt x="240" y="116"/>
                  </a:lnTo>
                  <a:lnTo>
                    <a:pt x="240" y="120"/>
                  </a:lnTo>
                  <a:lnTo>
                    <a:pt x="236" y="120"/>
                  </a:lnTo>
                  <a:lnTo>
                    <a:pt x="232" y="120"/>
                  </a:lnTo>
                  <a:lnTo>
                    <a:pt x="232" y="116"/>
                  </a:lnTo>
                  <a:lnTo>
                    <a:pt x="232" y="112"/>
                  </a:lnTo>
                  <a:lnTo>
                    <a:pt x="232" y="110"/>
                  </a:lnTo>
                  <a:lnTo>
                    <a:pt x="236" y="110"/>
                  </a:lnTo>
                  <a:lnTo>
                    <a:pt x="232" y="110"/>
                  </a:lnTo>
                  <a:lnTo>
                    <a:pt x="224" y="110"/>
                  </a:lnTo>
                  <a:lnTo>
                    <a:pt x="222" y="110"/>
                  </a:lnTo>
                  <a:lnTo>
                    <a:pt x="224" y="110"/>
                  </a:lnTo>
                  <a:lnTo>
                    <a:pt x="224" y="106"/>
                  </a:lnTo>
                  <a:lnTo>
                    <a:pt x="222" y="110"/>
                  </a:lnTo>
                  <a:lnTo>
                    <a:pt x="218" y="110"/>
                  </a:lnTo>
                  <a:lnTo>
                    <a:pt x="214" y="110"/>
                  </a:lnTo>
                  <a:lnTo>
                    <a:pt x="210" y="110"/>
                  </a:lnTo>
                  <a:lnTo>
                    <a:pt x="206" y="106"/>
                  </a:lnTo>
                  <a:lnTo>
                    <a:pt x="202" y="106"/>
                  </a:lnTo>
                  <a:lnTo>
                    <a:pt x="206" y="106"/>
                  </a:lnTo>
                  <a:lnTo>
                    <a:pt x="202" y="102"/>
                  </a:lnTo>
                  <a:lnTo>
                    <a:pt x="202" y="98"/>
                  </a:lnTo>
                  <a:lnTo>
                    <a:pt x="202" y="94"/>
                  </a:lnTo>
                  <a:lnTo>
                    <a:pt x="198" y="94"/>
                  </a:lnTo>
                  <a:lnTo>
                    <a:pt x="194" y="94"/>
                  </a:lnTo>
                  <a:lnTo>
                    <a:pt x="194" y="90"/>
                  </a:lnTo>
                  <a:lnTo>
                    <a:pt x="192" y="90"/>
                  </a:lnTo>
                  <a:lnTo>
                    <a:pt x="184" y="86"/>
                  </a:lnTo>
                  <a:lnTo>
                    <a:pt x="184" y="82"/>
                  </a:lnTo>
                  <a:lnTo>
                    <a:pt x="180" y="82"/>
                  </a:lnTo>
                  <a:lnTo>
                    <a:pt x="176" y="82"/>
                  </a:lnTo>
                  <a:lnTo>
                    <a:pt x="172" y="82"/>
                  </a:lnTo>
                  <a:lnTo>
                    <a:pt x="172" y="80"/>
                  </a:lnTo>
                  <a:lnTo>
                    <a:pt x="168" y="80"/>
                  </a:lnTo>
                  <a:lnTo>
                    <a:pt x="168" y="76"/>
                  </a:lnTo>
                  <a:lnTo>
                    <a:pt x="166" y="76"/>
                  </a:lnTo>
                  <a:lnTo>
                    <a:pt x="162" y="76"/>
                  </a:lnTo>
                  <a:lnTo>
                    <a:pt x="166" y="76"/>
                  </a:lnTo>
                  <a:lnTo>
                    <a:pt x="162" y="76"/>
                  </a:lnTo>
                  <a:lnTo>
                    <a:pt x="166" y="76"/>
                  </a:lnTo>
                  <a:lnTo>
                    <a:pt x="168" y="76"/>
                  </a:lnTo>
                  <a:lnTo>
                    <a:pt x="168" y="72"/>
                  </a:lnTo>
                  <a:lnTo>
                    <a:pt x="168" y="68"/>
                  </a:lnTo>
                  <a:lnTo>
                    <a:pt x="168" y="64"/>
                  </a:lnTo>
                  <a:lnTo>
                    <a:pt x="172" y="64"/>
                  </a:lnTo>
                  <a:lnTo>
                    <a:pt x="176" y="64"/>
                  </a:lnTo>
                  <a:lnTo>
                    <a:pt x="180" y="64"/>
                  </a:lnTo>
                  <a:lnTo>
                    <a:pt x="184" y="64"/>
                  </a:lnTo>
                  <a:lnTo>
                    <a:pt x="188" y="60"/>
                  </a:lnTo>
                  <a:lnTo>
                    <a:pt x="192" y="60"/>
                  </a:lnTo>
                  <a:lnTo>
                    <a:pt x="194" y="60"/>
                  </a:lnTo>
                  <a:lnTo>
                    <a:pt x="198" y="60"/>
                  </a:lnTo>
                  <a:lnTo>
                    <a:pt x="202" y="60"/>
                  </a:lnTo>
                  <a:lnTo>
                    <a:pt x="206" y="56"/>
                  </a:lnTo>
                  <a:lnTo>
                    <a:pt x="210" y="56"/>
                  </a:lnTo>
                  <a:lnTo>
                    <a:pt x="210" y="52"/>
                  </a:lnTo>
                  <a:lnTo>
                    <a:pt x="214" y="50"/>
                  </a:lnTo>
                  <a:lnTo>
                    <a:pt x="210" y="52"/>
                  </a:lnTo>
                  <a:lnTo>
                    <a:pt x="214" y="50"/>
                  </a:lnTo>
                  <a:lnTo>
                    <a:pt x="214" y="46"/>
                  </a:lnTo>
                  <a:lnTo>
                    <a:pt x="214" y="42"/>
                  </a:lnTo>
                  <a:lnTo>
                    <a:pt x="218" y="42"/>
                  </a:lnTo>
                  <a:lnTo>
                    <a:pt x="214" y="42"/>
                  </a:lnTo>
                  <a:lnTo>
                    <a:pt x="218" y="38"/>
                  </a:lnTo>
                  <a:lnTo>
                    <a:pt x="222" y="38"/>
                  </a:lnTo>
                  <a:lnTo>
                    <a:pt x="222" y="34"/>
                  </a:lnTo>
                  <a:lnTo>
                    <a:pt x="224" y="30"/>
                  </a:lnTo>
                  <a:lnTo>
                    <a:pt x="228" y="26"/>
                  </a:lnTo>
                  <a:lnTo>
                    <a:pt x="232" y="26"/>
                  </a:lnTo>
                  <a:lnTo>
                    <a:pt x="232" y="30"/>
                  </a:lnTo>
                  <a:lnTo>
                    <a:pt x="228" y="30"/>
                  </a:lnTo>
                  <a:lnTo>
                    <a:pt x="232" y="30"/>
                  </a:lnTo>
                  <a:lnTo>
                    <a:pt x="232" y="26"/>
                  </a:lnTo>
                  <a:lnTo>
                    <a:pt x="236" y="26"/>
                  </a:lnTo>
                  <a:lnTo>
                    <a:pt x="240" y="26"/>
                  </a:lnTo>
                  <a:lnTo>
                    <a:pt x="244" y="26"/>
                  </a:lnTo>
                  <a:lnTo>
                    <a:pt x="248" y="26"/>
                  </a:lnTo>
                  <a:lnTo>
                    <a:pt x="248" y="24"/>
                  </a:lnTo>
                  <a:lnTo>
                    <a:pt x="250" y="24"/>
                  </a:lnTo>
                  <a:lnTo>
                    <a:pt x="250" y="20"/>
                  </a:lnTo>
                  <a:lnTo>
                    <a:pt x="254" y="20"/>
                  </a:lnTo>
                  <a:lnTo>
                    <a:pt x="258" y="20"/>
                  </a:lnTo>
                  <a:lnTo>
                    <a:pt x="258" y="24"/>
                  </a:lnTo>
                  <a:lnTo>
                    <a:pt x="254" y="24"/>
                  </a:lnTo>
                  <a:lnTo>
                    <a:pt x="258" y="24"/>
                  </a:lnTo>
                  <a:lnTo>
                    <a:pt x="258" y="26"/>
                  </a:lnTo>
                  <a:lnTo>
                    <a:pt x="258" y="24"/>
                  </a:lnTo>
                  <a:lnTo>
                    <a:pt x="262" y="24"/>
                  </a:lnTo>
                  <a:lnTo>
                    <a:pt x="266" y="24"/>
                  </a:lnTo>
                  <a:lnTo>
                    <a:pt x="266" y="20"/>
                  </a:lnTo>
                  <a:lnTo>
                    <a:pt x="262" y="20"/>
                  </a:lnTo>
                  <a:lnTo>
                    <a:pt x="262" y="24"/>
                  </a:lnTo>
                  <a:lnTo>
                    <a:pt x="258" y="20"/>
                  </a:lnTo>
                  <a:lnTo>
                    <a:pt x="254" y="20"/>
                  </a:lnTo>
                  <a:lnTo>
                    <a:pt x="258" y="16"/>
                  </a:lnTo>
                  <a:lnTo>
                    <a:pt x="262" y="16"/>
                  </a:lnTo>
                  <a:lnTo>
                    <a:pt x="262" y="12"/>
                  </a:lnTo>
                  <a:lnTo>
                    <a:pt x="266" y="12"/>
                  </a:lnTo>
                  <a:lnTo>
                    <a:pt x="270" y="12"/>
                  </a:lnTo>
                  <a:lnTo>
                    <a:pt x="266" y="12"/>
                  </a:lnTo>
                  <a:lnTo>
                    <a:pt x="270" y="12"/>
                  </a:lnTo>
                  <a:lnTo>
                    <a:pt x="266" y="12"/>
                  </a:lnTo>
                  <a:lnTo>
                    <a:pt x="266" y="16"/>
                  </a:lnTo>
                  <a:lnTo>
                    <a:pt x="270" y="16"/>
                  </a:lnTo>
                  <a:lnTo>
                    <a:pt x="274" y="16"/>
                  </a:lnTo>
                  <a:lnTo>
                    <a:pt x="274" y="12"/>
                  </a:lnTo>
                  <a:lnTo>
                    <a:pt x="274" y="16"/>
                  </a:lnTo>
                  <a:lnTo>
                    <a:pt x="278" y="16"/>
                  </a:lnTo>
                  <a:lnTo>
                    <a:pt x="278" y="12"/>
                  </a:lnTo>
                  <a:lnTo>
                    <a:pt x="280" y="12"/>
                  </a:lnTo>
                  <a:lnTo>
                    <a:pt x="284" y="12"/>
                  </a:lnTo>
                  <a:lnTo>
                    <a:pt x="288" y="12"/>
                  </a:lnTo>
                  <a:lnTo>
                    <a:pt x="292" y="8"/>
                  </a:lnTo>
                  <a:lnTo>
                    <a:pt x="294" y="8"/>
                  </a:lnTo>
                  <a:lnTo>
                    <a:pt x="294" y="4"/>
                  </a:lnTo>
                  <a:lnTo>
                    <a:pt x="298" y="4"/>
                  </a:lnTo>
                  <a:lnTo>
                    <a:pt x="302" y="0"/>
                  </a:lnTo>
                  <a:lnTo>
                    <a:pt x="306" y="0"/>
                  </a:lnTo>
                  <a:lnTo>
                    <a:pt x="310" y="0"/>
                  </a:lnTo>
                  <a:lnTo>
                    <a:pt x="314" y="0"/>
                  </a:lnTo>
                  <a:lnTo>
                    <a:pt x="314" y="4"/>
                  </a:lnTo>
                  <a:lnTo>
                    <a:pt x="318" y="4"/>
                  </a:lnTo>
                  <a:lnTo>
                    <a:pt x="322" y="4"/>
                  </a:lnTo>
                  <a:lnTo>
                    <a:pt x="318" y="8"/>
                  </a:lnTo>
                  <a:lnTo>
                    <a:pt x="314" y="8"/>
                  </a:lnTo>
                  <a:lnTo>
                    <a:pt x="310" y="12"/>
                  </a:lnTo>
                  <a:lnTo>
                    <a:pt x="314" y="12"/>
                  </a:lnTo>
                  <a:lnTo>
                    <a:pt x="314" y="16"/>
                  </a:lnTo>
                  <a:lnTo>
                    <a:pt x="314" y="12"/>
                  </a:lnTo>
                  <a:lnTo>
                    <a:pt x="318" y="12"/>
                  </a:lnTo>
                  <a:lnTo>
                    <a:pt x="322" y="12"/>
                  </a:lnTo>
                  <a:lnTo>
                    <a:pt x="322" y="8"/>
                  </a:lnTo>
                  <a:lnTo>
                    <a:pt x="324" y="8"/>
                  </a:lnTo>
                  <a:lnTo>
                    <a:pt x="324" y="4"/>
                  </a:lnTo>
                  <a:lnTo>
                    <a:pt x="328" y="4"/>
                  </a:lnTo>
                  <a:lnTo>
                    <a:pt x="328" y="8"/>
                  </a:lnTo>
                  <a:lnTo>
                    <a:pt x="324" y="8"/>
                  </a:lnTo>
                  <a:lnTo>
                    <a:pt x="328" y="8"/>
                  </a:lnTo>
                  <a:lnTo>
                    <a:pt x="328" y="4"/>
                  </a:lnTo>
                  <a:lnTo>
                    <a:pt x="332" y="8"/>
                  </a:lnTo>
                  <a:lnTo>
                    <a:pt x="332" y="12"/>
                  </a:lnTo>
                  <a:lnTo>
                    <a:pt x="336" y="12"/>
                  </a:lnTo>
                  <a:lnTo>
                    <a:pt x="340" y="12"/>
                  </a:lnTo>
                  <a:lnTo>
                    <a:pt x="340" y="16"/>
                  </a:lnTo>
                  <a:lnTo>
                    <a:pt x="344" y="12"/>
                  </a:lnTo>
                  <a:lnTo>
                    <a:pt x="348" y="12"/>
                  </a:lnTo>
                  <a:lnTo>
                    <a:pt x="350" y="12"/>
                  </a:lnTo>
                  <a:lnTo>
                    <a:pt x="354" y="12"/>
                  </a:lnTo>
                  <a:lnTo>
                    <a:pt x="358" y="12"/>
                  </a:lnTo>
                  <a:lnTo>
                    <a:pt x="362" y="12"/>
                  </a:lnTo>
                  <a:lnTo>
                    <a:pt x="366" y="12"/>
                  </a:lnTo>
                  <a:lnTo>
                    <a:pt x="366" y="16"/>
                  </a:lnTo>
                  <a:lnTo>
                    <a:pt x="362" y="16"/>
                  </a:lnTo>
                  <a:lnTo>
                    <a:pt x="362" y="20"/>
                  </a:lnTo>
                  <a:lnTo>
                    <a:pt x="366" y="20"/>
                  </a:lnTo>
                  <a:lnTo>
                    <a:pt x="370" y="20"/>
                  </a:lnTo>
                  <a:lnTo>
                    <a:pt x="366" y="20"/>
                  </a:lnTo>
                  <a:lnTo>
                    <a:pt x="362" y="20"/>
                  </a:lnTo>
                  <a:lnTo>
                    <a:pt x="366" y="20"/>
                  </a:lnTo>
                  <a:lnTo>
                    <a:pt x="370" y="20"/>
                  </a:lnTo>
                  <a:lnTo>
                    <a:pt x="374" y="20"/>
                  </a:lnTo>
                  <a:lnTo>
                    <a:pt x="374" y="24"/>
                  </a:lnTo>
                  <a:lnTo>
                    <a:pt x="370" y="24"/>
                  </a:lnTo>
                  <a:lnTo>
                    <a:pt x="374" y="24"/>
                  </a:lnTo>
                  <a:lnTo>
                    <a:pt x="378" y="24"/>
                  </a:lnTo>
                  <a:lnTo>
                    <a:pt x="380" y="24"/>
                  </a:lnTo>
                  <a:lnTo>
                    <a:pt x="384" y="24"/>
                  </a:lnTo>
                  <a:lnTo>
                    <a:pt x="388" y="24"/>
                  </a:lnTo>
                  <a:lnTo>
                    <a:pt x="388" y="20"/>
                  </a:lnTo>
                  <a:lnTo>
                    <a:pt x="392" y="20"/>
                  </a:lnTo>
                  <a:lnTo>
                    <a:pt x="392" y="24"/>
                  </a:lnTo>
                  <a:lnTo>
                    <a:pt x="396" y="24"/>
                  </a:lnTo>
                  <a:lnTo>
                    <a:pt x="400" y="24"/>
                  </a:lnTo>
                  <a:lnTo>
                    <a:pt x="400" y="20"/>
                  </a:lnTo>
                  <a:lnTo>
                    <a:pt x="406" y="20"/>
                  </a:lnTo>
                  <a:lnTo>
                    <a:pt x="406" y="24"/>
                  </a:lnTo>
                  <a:lnTo>
                    <a:pt x="410" y="24"/>
                  </a:lnTo>
                  <a:lnTo>
                    <a:pt x="414" y="24"/>
                  </a:lnTo>
                  <a:lnTo>
                    <a:pt x="418" y="24"/>
                  </a:lnTo>
                  <a:lnTo>
                    <a:pt x="418" y="26"/>
                  </a:lnTo>
                  <a:lnTo>
                    <a:pt x="422" y="26"/>
                  </a:lnTo>
                  <a:lnTo>
                    <a:pt x="426" y="24"/>
                  </a:lnTo>
                  <a:lnTo>
                    <a:pt x="426" y="26"/>
                  </a:lnTo>
                  <a:lnTo>
                    <a:pt x="430" y="26"/>
                  </a:lnTo>
                  <a:lnTo>
                    <a:pt x="434" y="30"/>
                  </a:lnTo>
                  <a:lnTo>
                    <a:pt x="436" y="30"/>
                  </a:lnTo>
                  <a:lnTo>
                    <a:pt x="440" y="30"/>
                  </a:lnTo>
                  <a:lnTo>
                    <a:pt x="444" y="30"/>
                  </a:lnTo>
                  <a:lnTo>
                    <a:pt x="448" y="30"/>
                  </a:lnTo>
                  <a:lnTo>
                    <a:pt x="452" y="30"/>
                  </a:lnTo>
                  <a:lnTo>
                    <a:pt x="456" y="30"/>
                  </a:lnTo>
                  <a:lnTo>
                    <a:pt x="460" y="30"/>
                  </a:lnTo>
                  <a:lnTo>
                    <a:pt x="464" y="34"/>
                  </a:lnTo>
                  <a:lnTo>
                    <a:pt x="466" y="34"/>
                  </a:lnTo>
                  <a:lnTo>
                    <a:pt x="470" y="34"/>
                  </a:lnTo>
                  <a:lnTo>
                    <a:pt x="474" y="34"/>
                  </a:lnTo>
                  <a:lnTo>
                    <a:pt x="478" y="34"/>
                  </a:lnTo>
                  <a:lnTo>
                    <a:pt x="482" y="34"/>
                  </a:lnTo>
                  <a:lnTo>
                    <a:pt x="482" y="30"/>
                  </a:lnTo>
                  <a:lnTo>
                    <a:pt x="490" y="30"/>
                  </a:lnTo>
                  <a:lnTo>
                    <a:pt x="492" y="30"/>
                  </a:lnTo>
                  <a:lnTo>
                    <a:pt x="496" y="30"/>
                  </a:lnTo>
                  <a:lnTo>
                    <a:pt x="500" y="30"/>
                  </a:lnTo>
                  <a:lnTo>
                    <a:pt x="504" y="34"/>
                  </a:lnTo>
                  <a:lnTo>
                    <a:pt x="508" y="34"/>
                  </a:lnTo>
                  <a:lnTo>
                    <a:pt x="508" y="38"/>
                  </a:lnTo>
                  <a:lnTo>
                    <a:pt x="512" y="38"/>
                  </a:lnTo>
                  <a:lnTo>
                    <a:pt x="516" y="38"/>
                  </a:lnTo>
                  <a:lnTo>
                    <a:pt x="516" y="42"/>
                  </a:lnTo>
                  <a:lnTo>
                    <a:pt x="520" y="42"/>
                  </a:lnTo>
                  <a:lnTo>
                    <a:pt x="522" y="42"/>
                  </a:lnTo>
                  <a:lnTo>
                    <a:pt x="526" y="42"/>
                  </a:lnTo>
                  <a:lnTo>
                    <a:pt x="526" y="46"/>
                  </a:lnTo>
                  <a:lnTo>
                    <a:pt x="526" y="50"/>
                  </a:lnTo>
                  <a:lnTo>
                    <a:pt x="526" y="60"/>
                  </a:lnTo>
                  <a:lnTo>
                    <a:pt x="526" y="72"/>
                  </a:lnTo>
                  <a:lnTo>
                    <a:pt x="526" y="80"/>
                  </a:lnTo>
                  <a:lnTo>
                    <a:pt x="526" y="82"/>
                  </a:lnTo>
                  <a:lnTo>
                    <a:pt x="526" y="86"/>
                  </a:lnTo>
                  <a:lnTo>
                    <a:pt x="526" y="90"/>
                  </a:lnTo>
                  <a:lnTo>
                    <a:pt x="526" y="98"/>
                  </a:lnTo>
                  <a:lnTo>
                    <a:pt x="526" y="102"/>
                  </a:lnTo>
                  <a:lnTo>
                    <a:pt x="526" y="110"/>
                  </a:lnTo>
                  <a:lnTo>
                    <a:pt x="526" y="112"/>
                  </a:lnTo>
                  <a:lnTo>
                    <a:pt x="526" y="116"/>
                  </a:lnTo>
                  <a:lnTo>
                    <a:pt x="526" y="120"/>
                  </a:lnTo>
                  <a:lnTo>
                    <a:pt x="526" y="132"/>
                  </a:lnTo>
                  <a:lnTo>
                    <a:pt x="526" y="142"/>
                  </a:lnTo>
                  <a:lnTo>
                    <a:pt x="526" y="154"/>
                  </a:lnTo>
                  <a:lnTo>
                    <a:pt x="526" y="176"/>
                  </a:lnTo>
                  <a:lnTo>
                    <a:pt x="526" y="184"/>
                  </a:lnTo>
                  <a:lnTo>
                    <a:pt x="526" y="188"/>
                  </a:lnTo>
                  <a:lnTo>
                    <a:pt x="526" y="202"/>
                  </a:lnTo>
                  <a:lnTo>
                    <a:pt x="526" y="214"/>
                  </a:lnTo>
                  <a:lnTo>
                    <a:pt x="526" y="254"/>
                  </a:lnTo>
                  <a:lnTo>
                    <a:pt x="526" y="266"/>
                  </a:lnTo>
                  <a:lnTo>
                    <a:pt x="526" y="268"/>
                  </a:lnTo>
                  <a:lnTo>
                    <a:pt x="534" y="268"/>
                  </a:lnTo>
                  <a:lnTo>
                    <a:pt x="542" y="268"/>
                  </a:lnTo>
                  <a:lnTo>
                    <a:pt x="546" y="268"/>
                  </a:lnTo>
                  <a:lnTo>
                    <a:pt x="546" y="266"/>
                  </a:lnTo>
                  <a:lnTo>
                    <a:pt x="548" y="266"/>
                  </a:lnTo>
                  <a:lnTo>
                    <a:pt x="552" y="266"/>
                  </a:lnTo>
                  <a:lnTo>
                    <a:pt x="552" y="268"/>
                  </a:lnTo>
                  <a:lnTo>
                    <a:pt x="552" y="272"/>
                  </a:lnTo>
                  <a:lnTo>
                    <a:pt x="556" y="276"/>
                  </a:lnTo>
                  <a:lnTo>
                    <a:pt x="560" y="276"/>
                  </a:lnTo>
                  <a:lnTo>
                    <a:pt x="560" y="280"/>
                  </a:lnTo>
                  <a:lnTo>
                    <a:pt x="564" y="284"/>
                  </a:lnTo>
                  <a:lnTo>
                    <a:pt x="568" y="284"/>
                  </a:lnTo>
                  <a:lnTo>
                    <a:pt x="572" y="288"/>
                  </a:lnTo>
                  <a:lnTo>
                    <a:pt x="576" y="292"/>
                  </a:lnTo>
                  <a:lnTo>
                    <a:pt x="576" y="294"/>
                  </a:lnTo>
                  <a:lnTo>
                    <a:pt x="576" y="298"/>
                  </a:lnTo>
                  <a:lnTo>
                    <a:pt x="578" y="298"/>
                  </a:lnTo>
                  <a:lnTo>
                    <a:pt x="578" y="294"/>
                  </a:lnTo>
                  <a:lnTo>
                    <a:pt x="582" y="294"/>
                  </a:lnTo>
                  <a:lnTo>
                    <a:pt x="586" y="294"/>
                  </a:lnTo>
                  <a:lnTo>
                    <a:pt x="590" y="294"/>
                  </a:lnTo>
                  <a:lnTo>
                    <a:pt x="590" y="292"/>
                  </a:lnTo>
                  <a:lnTo>
                    <a:pt x="590" y="288"/>
                  </a:lnTo>
                  <a:lnTo>
                    <a:pt x="594" y="288"/>
                  </a:lnTo>
                  <a:lnTo>
                    <a:pt x="594" y="284"/>
                  </a:lnTo>
                  <a:lnTo>
                    <a:pt x="598" y="284"/>
                  </a:lnTo>
                  <a:lnTo>
                    <a:pt x="598" y="280"/>
                  </a:lnTo>
                  <a:lnTo>
                    <a:pt x="602" y="280"/>
                  </a:lnTo>
                  <a:lnTo>
                    <a:pt x="606" y="280"/>
                  </a:lnTo>
                  <a:lnTo>
                    <a:pt x="608" y="284"/>
                  </a:lnTo>
                  <a:lnTo>
                    <a:pt x="612" y="284"/>
                  </a:lnTo>
                  <a:lnTo>
                    <a:pt x="612" y="288"/>
                  </a:lnTo>
                  <a:lnTo>
                    <a:pt x="608" y="288"/>
                  </a:lnTo>
                  <a:lnTo>
                    <a:pt x="612" y="292"/>
                  </a:lnTo>
                  <a:lnTo>
                    <a:pt x="616" y="292"/>
                  </a:lnTo>
                  <a:lnTo>
                    <a:pt x="616" y="294"/>
                  </a:lnTo>
                  <a:lnTo>
                    <a:pt x="620" y="294"/>
                  </a:lnTo>
                  <a:lnTo>
                    <a:pt x="620" y="298"/>
                  </a:lnTo>
                  <a:lnTo>
                    <a:pt x="622" y="298"/>
                  </a:lnTo>
                  <a:lnTo>
                    <a:pt x="622" y="302"/>
                  </a:lnTo>
                  <a:lnTo>
                    <a:pt x="626" y="302"/>
                  </a:lnTo>
                  <a:lnTo>
                    <a:pt x="626" y="306"/>
                  </a:lnTo>
                  <a:lnTo>
                    <a:pt x="630" y="306"/>
                  </a:lnTo>
                  <a:lnTo>
                    <a:pt x="634" y="310"/>
                  </a:lnTo>
                  <a:lnTo>
                    <a:pt x="634" y="314"/>
                  </a:lnTo>
                  <a:lnTo>
                    <a:pt x="638" y="314"/>
                  </a:lnTo>
                  <a:lnTo>
                    <a:pt x="638" y="318"/>
                  </a:lnTo>
                  <a:lnTo>
                    <a:pt x="638" y="322"/>
                  </a:lnTo>
                  <a:lnTo>
                    <a:pt x="642" y="322"/>
                  </a:lnTo>
                  <a:lnTo>
                    <a:pt x="642" y="324"/>
                  </a:lnTo>
                  <a:lnTo>
                    <a:pt x="646" y="328"/>
                  </a:lnTo>
                  <a:lnTo>
                    <a:pt x="646" y="332"/>
                  </a:lnTo>
                  <a:lnTo>
                    <a:pt x="648" y="332"/>
                  </a:lnTo>
                  <a:lnTo>
                    <a:pt x="648" y="336"/>
                  </a:lnTo>
                  <a:lnTo>
                    <a:pt x="648" y="340"/>
                  </a:lnTo>
                  <a:lnTo>
                    <a:pt x="652" y="340"/>
                  </a:lnTo>
                  <a:lnTo>
                    <a:pt x="652" y="344"/>
                  </a:lnTo>
                  <a:lnTo>
                    <a:pt x="656" y="348"/>
                  </a:lnTo>
                  <a:lnTo>
                    <a:pt x="656" y="350"/>
                  </a:lnTo>
                  <a:lnTo>
                    <a:pt x="660" y="350"/>
                  </a:lnTo>
                  <a:lnTo>
                    <a:pt x="664" y="350"/>
                  </a:lnTo>
                  <a:lnTo>
                    <a:pt x="664" y="354"/>
                  </a:lnTo>
                  <a:lnTo>
                    <a:pt x="668" y="354"/>
                  </a:lnTo>
                  <a:lnTo>
                    <a:pt x="672" y="354"/>
                  </a:lnTo>
                  <a:lnTo>
                    <a:pt x="672" y="358"/>
                  </a:lnTo>
                  <a:lnTo>
                    <a:pt x="676" y="358"/>
                  </a:lnTo>
                  <a:lnTo>
                    <a:pt x="676" y="362"/>
                  </a:lnTo>
                  <a:lnTo>
                    <a:pt x="678" y="362"/>
                  </a:lnTo>
                  <a:lnTo>
                    <a:pt x="682" y="362"/>
                  </a:lnTo>
                  <a:lnTo>
                    <a:pt x="682" y="366"/>
                  </a:lnTo>
                  <a:lnTo>
                    <a:pt x="678" y="366"/>
                  </a:lnTo>
                  <a:lnTo>
                    <a:pt x="678" y="370"/>
                  </a:lnTo>
                  <a:lnTo>
                    <a:pt x="678" y="374"/>
                  </a:lnTo>
                  <a:lnTo>
                    <a:pt x="678" y="378"/>
                  </a:lnTo>
                  <a:lnTo>
                    <a:pt x="682" y="380"/>
                  </a:lnTo>
                  <a:lnTo>
                    <a:pt x="678" y="380"/>
                  </a:lnTo>
                  <a:lnTo>
                    <a:pt x="678" y="384"/>
                  </a:lnTo>
                  <a:lnTo>
                    <a:pt x="676" y="388"/>
                  </a:lnTo>
                  <a:lnTo>
                    <a:pt x="672" y="388"/>
                  </a:lnTo>
                  <a:lnTo>
                    <a:pt x="672" y="392"/>
                  </a:lnTo>
                  <a:lnTo>
                    <a:pt x="672" y="388"/>
                  </a:lnTo>
                  <a:lnTo>
                    <a:pt x="672" y="392"/>
                  </a:lnTo>
                  <a:lnTo>
                    <a:pt x="668" y="392"/>
                  </a:lnTo>
                  <a:lnTo>
                    <a:pt x="668" y="388"/>
                  </a:lnTo>
                  <a:lnTo>
                    <a:pt x="668" y="384"/>
                  </a:lnTo>
                  <a:lnTo>
                    <a:pt x="672" y="384"/>
                  </a:lnTo>
                  <a:lnTo>
                    <a:pt x="676" y="380"/>
                  </a:lnTo>
                  <a:lnTo>
                    <a:pt x="676" y="378"/>
                  </a:lnTo>
                  <a:lnTo>
                    <a:pt x="676" y="380"/>
                  </a:lnTo>
                  <a:lnTo>
                    <a:pt x="672" y="380"/>
                  </a:lnTo>
                  <a:lnTo>
                    <a:pt x="672" y="384"/>
                  </a:lnTo>
                  <a:lnTo>
                    <a:pt x="672" y="380"/>
                  </a:lnTo>
                  <a:lnTo>
                    <a:pt x="668" y="384"/>
                  </a:lnTo>
                  <a:lnTo>
                    <a:pt x="668" y="380"/>
                  </a:lnTo>
                  <a:lnTo>
                    <a:pt x="672" y="380"/>
                  </a:lnTo>
                  <a:lnTo>
                    <a:pt x="672" y="378"/>
                  </a:lnTo>
                  <a:lnTo>
                    <a:pt x="668" y="378"/>
                  </a:lnTo>
                  <a:lnTo>
                    <a:pt x="668" y="374"/>
                  </a:lnTo>
                  <a:lnTo>
                    <a:pt x="668" y="370"/>
                  </a:lnTo>
                  <a:lnTo>
                    <a:pt x="668" y="366"/>
                  </a:lnTo>
                  <a:lnTo>
                    <a:pt x="664" y="366"/>
                  </a:lnTo>
                  <a:lnTo>
                    <a:pt x="664" y="362"/>
                  </a:lnTo>
                  <a:lnTo>
                    <a:pt x="668" y="362"/>
                  </a:lnTo>
                  <a:lnTo>
                    <a:pt x="664" y="362"/>
                  </a:lnTo>
                  <a:lnTo>
                    <a:pt x="664" y="366"/>
                  </a:lnTo>
                  <a:lnTo>
                    <a:pt x="660" y="366"/>
                  </a:lnTo>
                  <a:lnTo>
                    <a:pt x="660" y="362"/>
                  </a:lnTo>
                  <a:lnTo>
                    <a:pt x="660" y="366"/>
                  </a:lnTo>
                  <a:lnTo>
                    <a:pt x="656" y="366"/>
                  </a:lnTo>
                  <a:lnTo>
                    <a:pt x="652" y="366"/>
                  </a:lnTo>
                  <a:lnTo>
                    <a:pt x="656" y="366"/>
                  </a:lnTo>
                  <a:lnTo>
                    <a:pt x="656" y="370"/>
                  </a:lnTo>
                  <a:lnTo>
                    <a:pt x="656" y="374"/>
                  </a:lnTo>
                  <a:lnTo>
                    <a:pt x="652" y="374"/>
                  </a:lnTo>
                  <a:lnTo>
                    <a:pt x="648" y="374"/>
                  </a:lnTo>
                  <a:lnTo>
                    <a:pt x="648" y="370"/>
                  </a:lnTo>
                  <a:lnTo>
                    <a:pt x="652" y="370"/>
                  </a:lnTo>
                  <a:lnTo>
                    <a:pt x="652" y="366"/>
                  </a:lnTo>
                  <a:lnTo>
                    <a:pt x="652" y="362"/>
                  </a:lnTo>
                  <a:lnTo>
                    <a:pt x="652" y="358"/>
                  </a:lnTo>
                  <a:lnTo>
                    <a:pt x="656" y="358"/>
                  </a:lnTo>
                  <a:lnTo>
                    <a:pt x="652" y="358"/>
                  </a:lnTo>
                  <a:lnTo>
                    <a:pt x="652" y="354"/>
                  </a:lnTo>
                  <a:lnTo>
                    <a:pt x="648" y="354"/>
                  </a:lnTo>
                  <a:lnTo>
                    <a:pt x="648" y="350"/>
                  </a:lnTo>
                  <a:lnTo>
                    <a:pt x="646" y="350"/>
                  </a:lnTo>
                  <a:lnTo>
                    <a:pt x="646" y="348"/>
                  </a:lnTo>
                  <a:lnTo>
                    <a:pt x="648" y="348"/>
                  </a:lnTo>
                  <a:lnTo>
                    <a:pt x="646" y="348"/>
                  </a:lnTo>
                  <a:lnTo>
                    <a:pt x="642" y="348"/>
                  </a:lnTo>
                  <a:lnTo>
                    <a:pt x="642" y="344"/>
                  </a:lnTo>
                  <a:lnTo>
                    <a:pt x="642" y="340"/>
                  </a:lnTo>
                  <a:lnTo>
                    <a:pt x="638" y="340"/>
                  </a:lnTo>
                  <a:lnTo>
                    <a:pt x="634" y="340"/>
                  </a:lnTo>
                  <a:lnTo>
                    <a:pt x="630" y="340"/>
                  </a:lnTo>
                  <a:lnTo>
                    <a:pt x="630" y="336"/>
                  </a:lnTo>
                  <a:lnTo>
                    <a:pt x="634" y="336"/>
                  </a:lnTo>
                  <a:lnTo>
                    <a:pt x="638" y="336"/>
                  </a:lnTo>
                  <a:lnTo>
                    <a:pt x="638" y="332"/>
                  </a:lnTo>
                  <a:lnTo>
                    <a:pt x="638" y="336"/>
                  </a:lnTo>
                  <a:lnTo>
                    <a:pt x="634" y="336"/>
                  </a:lnTo>
                  <a:lnTo>
                    <a:pt x="634" y="332"/>
                  </a:lnTo>
                  <a:lnTo>
                    <a:pt x="630" y="332"/>
                  </a:lnTo>
                  <a:lnTo>
                    <a:pt x="634" y="328"/>
                  </a:lnTo>
                  <a:lnTo>
                    <a:pt x="630" y="328"/>
                  </a:lnTo>
                  <a:lnTo>
                    <a:pt x="630" y="324"/>
                  </a:lnTo>
                  <a:lnTo>
                    <a:pt x="638" y="328"/>
                  </a:lnTo>
                  <a:lnTo>
                    <a:pt x="634" y="328"/>
                  </a:lnTo>
                  <a:lnTo>
                    <a:pt x="634" y="324"/>
                  </a:lnTo>
                  <a:lnTo>
                    <a:pt x="630" y="324"/>
                  </a:lnTo>
                  <a:lnTo>
                    <a:pt x="630" y="322"/>
                  </a:lnTo>
                  <a:lnTo>
                    <a:pt x="634" y="322"/>
                  </a:lnTo>
                  <a:lnTo>
                    <a:pt x="638" y="322"/>
                  </a:lnTo>
                  <a:lnTo>
                    <a:pt x="634" y="322"/>
                  </a:lnTo>
                  <a:lnTo>
                    <a:pt x="630" y="322"/>
                  </a:lnTo>
                  <a:lnTo>
                    <a:pt x="630" y="324"/>
                  </a:lnTo>
                  <a:lnTo>
                    <a:pt x="626" y="322"/>
                  </a:lnTo>
                  <a:lnTo>
                    <a:pt x="626" y="318"/>
                  </a:lnTo>
                  <a:lnTo>
                    <a:pt x="630" y="318"/>
                  </a:lnTo>
                  <a:lnTo>
                    <a:pt x="626" y="318"/>
                  </a:lnTo>
                  <a:lnTo>
                    <a:pt x="626" y="322"/>
                  </a:lnTo>
                  <a:lnTo>
                    <a:pt x="626" y="318"/>
                  </a:lnTo>
                  <a:lnTo>
                    <a:pt x="622" y="318"/>
                  </a:lnTo>
                  <a:lnTo>
                    <a:pt x="622" y="314"/>
                  </a:lnTo>
                  <a:lnTo>
                    <a:pt x="626" y="310"/>
                  </a:lnTo>
                  <a:lnTo>
                    <a:pt x="622" y="310"/>
                  </a:lnTo>
                  <a:lnTo>
                    <a:pt x="626" y="310"/>
                  </a:lnTo>
                  <a:lnTo>
                    <a:pt x="626" y="306"/>
                  </a:lnTo>
                  <a:lnTo>
                    <a:pt x="626" y="310"/>
                  </a:lnTo>
                  <a:lnTo>
                    <a:pt x="626" y="306"/>
                  </a:lnTo>
                  <a:lnTo>
                    <a:pt x="626" y="310"/>
                  </a:lnTo>
                  <a:lnTo>
                    <a:pt x="622" y="310"/>
                  </a:lnTo>
                  <a:lnTo>
                    <a:pt x="622" y="314"/>
                  </a:lnTo>
                  <a:lnTo>
                    <a:pt x="620" y="314"/>
                  </a:lnTo>
                  <a:lnTo>
                    <a:pt x="620" y="310"/>
                  </a:lnTo>
                  <a:lnTo>
                    <a:pt x="616" y="310"/>
                  </a:lnTo>
                  <a:lnTo>
                    <a:pt x="612" y="306"/>
                  </a:lnTo>
                  <a:lnTo>
                    <a:pt x="612" y="302"/>
                  </a:lnTo>
                  <a:lnTo>
                    <a:pt x="608" y="302"/>
                  </a:lnTo>
                  <a:lnTo>
                    <a:pt x="608" y="298"/>
                  </a:lnTo>
                  <a:lnTo>
                    <a:pt x="608" y="294"/>
                  </a:lnTo>
                  <a:lnTo>
                    <a:pt x="608" y="292"/>
                  </a:lnTo>
                  <a:lnTo>
                    <a:pt x="606" y="292"/>
                  </a:lnTo>
                  <a:lnTo>
                    <a:pt x="606" y="288"/>
                  </a:lnTo>
                  <a:lnTo>
                    <a:pt x="606" y="292"/>
                  </a:lnTo>
                  <a:lnTo>
                    <a:pt x="608" y="294"/>
                  </a:lnTo>
                  <a:lnTo>
                    <a:pt x="606" y="294"/>
                  </a:lnTo>
                  <a:lnTo>
                    <a:pt x="606" y="292"/>
                  </a:lnTo>
                  <a:lnTo>
                    <a:pt x="606" y="294"/>
                  </a:lnTo>
                  <a:lnTo>
                    <a:pt x="606" y="298"/>
                  </a:lnTo>
                  <a:lnTo>
                    <a:pt x="608" y="298"/>
                  </a:lnTo>
                  <a:lnTo>
                    <a:pt x="608" y="302"/>
                  </a:lnTo>
                  <a:lnTo>
                    <a:pt x="608" y="306"/>
                  </a:lnTo>
                  <a:lnTo>
                    <a:pt x="608" y="310"/>
                  </a:lnTo>
                  <a:lnTo>
                    <a:pt x="612" y="310"/>
                  </a:lnTo>
                  <a:lnTo>
                    <a:pt x="612" y="314"/>
                  </a:lnTo>
                  <a:lnTo>
                    <a:pt x="608" y="314"/>
                  </a:lnTo>
                  <a:lnTo>
                    <a:pt x="606" y="314"/>
                  </a:lnTo>
                  <a:lnTo>
                    <a:pt x="606" y="310"/>
                  </a:lnTo>
                  <a:lnTo>
                    <a:pt x="602" y="310"/>
                  </a:lnTo>
                  <a:lnTo>
                    <a:pt x="598" y="310"/>
                  </a:lnTo>
                  <a:lnTo>
                    <a:pt x="602" y="306"/>
                  </a:lnTo>
                  <a:lnTo>
                    <a:pt x="598" y="306"/>
                  </a:lnTo>
                  <a:lnTo>
                    <a:pt x="598" y="302"/>
                  </a:lnTo>
                  <a:lnTo>
                    <a:pt x="598" y="298"/>
                  </a:lnTo>
                  <a:lnTo>
                    <a:pt x="602" y="298"/>
                  </a:lnTo>
                  <a:lnTo>
                    <a:pt x="598" y="298"/>
                  </a:lnTo>
                  <a:lnTo>
                    <a:pt x="598" y="294"/>
                  </a:lnTo>
                  <a:lnTo>
                    <a:pt x="594" y="294"/>
                  </a:lnTo>
                  <a:lnTo>
                    <a:pt x="594" y="298"/>
                  </a:lnTo>
                  <a:lnTo>
                    <a:pt x="598" y="298"/>
                  </a:lnTo>
                  <a:lnTo>
                    <a:pt x="598" y="302"/>
                  </a:lnTo>
                  <a:lnTo>
                    <a:pt x="594" y="302"/>
                  </a:lnTo>
                  <a:lnTo>
                    <a:pt x="590" y="302"/>
                  </a:lnTo>
                  <a:lnTo>
                    <a:pt x="590" y="298"/>
                  </a:lnTo>
                  <a:lnTo>
                    <a:pt x="586" y="298"/>
                  </a:lnTo>
                  <a:lnTo>
                    <a:pt x="582" y="294"/>
                  </a:lnTo>
                  <a:lnTo>
                    <a:pt x="582" y="298"/>
                  </a:lnTo>
                  <a:lnTo>
                    <a:pt x="582" y="302"/>
                  </a:lnTo>
                  <a:lnTo>
                    <a:pt x="582" y="298"/>
                  </a:lnTo>
                  <a:lnTo>
                    <a:pt x="586" y="298"/>
                  </a:lnTo>
                  <a:lnTo>
                    <a:pt x="590" y="298"/>
                  </a:lnTo>
                  <a:lnTo>
                    <a:pt x="590" y="302"/>
                  </a:lnTo>
                  <a:lnTo>
                    <a:pt x="586" y="302"/>
                  </a:lnTo>
                  <a:lnTo>
                    <a:pt x="590" y="302"/>
                  </a:lnTo>
                  <a:lnTo>
                    <a:pt x="594" y="302"/>
                  </a:lnTo>
                  <a:lnTo>
                    <a:pt x="590" y="306"/>
                  </a:lnTo>
                  <a:lnTo>
                    <a:pt x="594" y="306"/>
                  </a:lnTo>
                  <a:lnTo>
                    <a:pt x="598" y="306"/>
                  </a:lnTo>
                  <a:lnTo>
                    <a:pt x="598" y="310"/>
                  </a:lnTo>
                  <a:lnTo>
                    <a:pt x="594" y="314"/>
                  </a:lnTo>
                  <a:lnTo>
                    <a:pt x="594" y="310"/>
                  </a:lnTo>
                  <a:lnTo>
                    <a:pt x="590" y="310"/>
                  </a:lnTo>
                  <a:lnTo>
                    <a:pt x="590" y="314"/>
                  </a:lnTo>
                  <a:lnTo>
                    <a:pt x="590" y="310"/>
                  </a:lnTo>
                  <a:lnTo>
                    <a:pt x="594" y="314"/>
                  </a:lnTo>
                  <a:lnTo>
                    <a:pt x="590" y="314"/>
                  </a:lnTo>
                  <a:lnTo>
                    <a:pt x="590" y="310"/>
                  </a:lnTo>
                  <a:lnTo>
                    <a:pt x="586" y="314"/>
                  </a:lnTo>
                  <a:lnTo>
                    <a:pt x="590" y="314"/>
                  </a:lnTo>
                  <a:lnTo>
                    <a:pt x="586" y="314"/>
                  </a:lnTo>
                  <a:lnTo>
                    <a:pt x="586" y="310"/>
                  </a:lnTo>
                  <a:lnTo>
                    <a:pt x="582" y="310"/>
                  </a:lnTo>
                  <a:lnTo>
                    <a:pt x="578" y="310"/>
                  </a:lnTo>
                  <a:lnTo>
                    <a:pt x="578" y="306"/>
                  </a:lnTo>
                  <a:lnTo>
                    <a:pt x="576" y="306"/>
                  </a:lnTo>
                  <a:lnTo>
                    <a:pt x="576" y="302"/>
                  </a:lnTo>
                  <a:lnTo>
                    <a:pt x="576" y="306"/>
                  </a:lnTo>
                  <a:lnTo>
                    <a:pt x="572" y="302"/>
                  </a:lnTo>
                  <a:lnTo>
                    <a:pt x="572" y="298"/>
                  </a:lnTo>
                  <a:lnTo>
                    <a:pt x="568" y="298"/>
                  </a:lnTo>
                  <a:lnTo>
                    <a:pt x="568" y="294"/>
                  </a:lnTo>
                  <a:lnTo>
                    <a:pt x="564" y="294"/>
                  </a:lnTo>
                  <a:lnTo>
                    <a:pt x="560" y="294"/>
                  </a:lnTo>
                  <a:lnTo>
                    <a:pt x="564" y="292"/>
                  </a:lnTo>
                  <a:lnTo>
                    <a:pt x="560" y="292"/>
                  </a:lnTo>
                  <a:lnTo>
                    <a:pt x="560" y="294"/>
                  </a:lnTo>
                  <a:lnTo>
                    <a:pt x="556" y="292"/>
                  </a:lnTo>
                  <a:lnTo>
                    <a:pt x="552" y="292"/>
                  </a:lnTo>
                  <a:lnTo>
                    <a:pt x="552" y="288"/>
                  </a:lnTo>
                  <a:lnTo>
                    <a:pt x="548" y="288"/>
                  </a:lnTo>
                  <a:lnTo>
                    <a:pt x="546" y="288"/>
                  </a:lnTo>
                  <a:lnTo>
                    <a:pt x="546" y="284"/>
                  </a:lnTo>
                  <a:lnTo>
                    <a:pt x="548" y="280"/>
                  </a:lnTo>
                  <a:lnTo>
                    <a:pt x="546" y="280"/>
                  </a:lnTo>
                  <a:lnTo>
                    <a:pt x="546" y="276"/>
                  </a:lnTo>
                  <a:lnTo>
                    <a:pt x="548" y="276"/>
                  </a:lnTo>
                  <a:lnTo>
                    <a:pt x="548" y="280"/>
                  </a:lnTo>
                  <a:lnTo>
                    <a:pt x="548" y="284"/>
                  </a:lnTo>
                  <a:lnTo>
                    <a:pt x="552" y="284"/>
                  </a:lnTo>
                  <a:lnTo>
                    <a:pt x="552" y="280"/>
                  </a:lnTo>
                  <a:lnTo>
                    <a:pt x="548" y="280"/>
                  </a:lnTo>
                  <a:lnTo>
                    <a:pt x="552" y="276"/>
                  </a:lnTo>
                  <a:lnTo>
                    <a:pt x="556" y="280"/>
                  </a:lnTo>
                  <a:lnTo>
                    <a:pt x="556" y="276"/>
                  </a:lnTo>
                  <a:lnTo>
                    <a:pt x="552" y="276"/>
                  </a:lnTo>
                  <a:lnTo>
                    <a:pt x="548" y="276"/>
                  </a:lnTo>
                  <a:lnTo>
                    <a:pt x="548" y="272"/>
                  </a:lnTo>
                  <a:lnTo>
                    <a:pt x="546" y="272"/>
                  </a:lnTo>
                  <a:lnTo>
                    <a:pt x="546" y="276"/>
                  </a:lnTo>
                  <a:lnTo>
                    <a:pt x="542" y="280"/>
                  </a:lnTo>
                  <a:lnTo>
                    <a:pt x="538" y="280"/>
                  </a:lnTo>
                  <a:lnTo>
                    <a:pt x="534" y="280"/>
                  </a:lnTo>
                  <a:lnTo>
                    <a:pt x="530" y="280"/>
                  </a:lnTo>
                  <a:lnTo>
                    <a:pt x="526" y="280"/>
                  </a:lnTo>
                  <a:lnTo>
                    <a:pt x="522" y="276"/>
                  </a:lnTo>
                  <a:lnTo>
                    <a:pt x="520" y="276"/>
                  </a:lnTo>
                  <a:lnTo>
                    <a:pt x="522" y="276"/>
                  </a:lnTo>
                  <a:lnTo>
                    <a:pt x="522" y="272"/>
                  </a:lnTo>
                  <a:lnTo>
                    <a:pt x="520" y="272"/>
                  </a:lnTo>
                  <a:lnTo>
                    <a:pt x="520" y="276"/>
                  </a:lnTo>
                  <a:lnTo>
                    <a:pt x="516" y="276"/>
                  </a:lnTo>
                  <a:lnTo>
                    <a:pt x="516" y="272"/>
                  </a:lnTo>
                  <a:lnTo>
                    <a:pt x="512" y="272"/>
                  </a:lnTo>
                  <a:lnTo>
                    <a:pt x="504" y="272"/>
                  </a:lnTo>
                  <a:lnTo>
                    <a:pt x="500" y="272"/>
                  </a:lnTo>
                  <a:lnTo>
                    <a:pt x="496" y="272"/>
                  </a:lnTo>
                  <a:lnTo>
                    <a:pt x="492" y="272"/>
                  </a:lnTo>
                  <a:lnTo>
                    <a:pt x="490" y="272"/>
                  </a:lnTo>
                  <a:lnTo>
                    <a:pt x="486" y="272"/>
                  </a:lnTo>
                  <a:lnTo>
                    <a:pt x="482" y="272"/>
                  </a:lnTo>
                  <a:lnTo>
                    <a:pt x="482" y="268"/>
                  </a:lnTo>
                  <a:lnTo>
                    <a:pt x="478" y="268"/>
                  </a:lnTo>
                  <a:lnTo>
                    <a:pt x="474" y="268"/>
                  </a:lnTo>
                  <a:lnTo>
                    <a:pt x="470" y="268"/>
                  </a:lnTo>
                  <a:lnTo>
                    <a:pt x="470" y="266"/>
                  </a:lnTo>
                  <a:lnTo>
                    <a:pt x="470" y="262"/>
                  </a:lnTo>
                  <a:lnTo>
                    <a:pt x="474" y="262"/>
                  </a:lnTo>
                  <a:lnTo>
                    <a:pt x="474" y="258"/>
                  </a:lnTo>
                  <a:lnTo>
                    <a:pt x="470" y="262"/>
                  </a:lnTo>
                  <a:lnTo>
                    <a:pt x="466" y="266"/>
                  </a:lnTo>
                  <a:lnTo>
                    <a:pt x="464" y="266"/>
                  </a:lnTo>
                  <a:lnTo>
                    <a:pt x="460" y="266"/>
                  </a:lnTo>
                  <a:lnTo>
                    <a:pt x="456" y="262"/>
                  </a:lnTo>
                  <a:lnTo>
                    <a:pt x="460" y="262"/>
                  </a:lnTo>
                  <a:lnTo>
                    <a:pt x="460" y="258"/>
                  </a:lnTo>
                  <a:lnTo>
                    <a:pt x="460" y="262"/>
                  </a:lnTo>
                  <a:lnTo>
                    <a:pt x="456" y="262"/>
                  </a:lnTo>
                  <a:lnTo>
                    <a:pt x="456" y="258"/>
                  </a:lnTo>
                  <a:lnTo>
                    <a:pt x="456" y="262"/>
                  </a:lnTo>
                  <a:lnTo>
                    <a:pt x="452" y="262"/>
                  </a:lnTo>
                  <a:lnTo>
                    <a:pt x="452" y="258"/>
                  </a:lnTo>
                  <a:lnTo>
                    <a:pt x="456" y="258"/>
                  </a:lnTo>
                  <a:lnTo>
                    <a:pt x="452" y="258"/>
                  </a:lnTo>
                  <a:lnTo>
                    <a:pt x="448" y="258"/>
                  </a:lnTo>
                  <a:lnTo>
                    <a:pt x="444" y="258"/>
                  </a:lnTo>
                  <a:lnTo>
                    <a:pt x="448" y="258"/>
                  </a:lnTo>
                  <a:lnTo>
                    <a:pt x="452" y="254"/>
                  </a:lnTo>
                  <a:lnTo>
                    <a:pt x="448" y="254"/>
                  </a:lnTo>
                  <a:lnTo>
                    <a:pt x="444" y="254"/>
                  </a:lnTo>
                  <a:lnTo>
                    <a:pt x="448" y="250"/>
                  </a:lnTo>
                  <a:lnTo>
                    <a:pt x="452" y="250"/>
                  </a:lnTo>
                  <a:lnTo>
                    <a:pt x="452" y="246"/>
                  </a:lnTo>
                  <a:lnTo>
                    <a:pt x="448" y="246"/>
                  </a:lnTo>
                  <a:lnTo>
                    <a:pt x="448" y="250"/>
                  </a:lnTo>
                  <a:lnTo>
                    <a:pt x="444" y="250"/>
                  </a:lnTo>
                  <a:lnTo>
                    <a:pt x="440" y="254"/>
                  </a:lnTo>
                  <a:lnTo>
                    <a:pt x="440" y="250"/>
                  </a:lnTo>
                  <a:lnTo>
                    <a:pt x="436" y="250"/>
                  </a:lnTo>
                  <a:lnTo>
                    <a:pt x="436" y="254"/>
                  </a:lnTo>
                  <a:lnTo>
                    <a:pt x="434" y="254"/>
                  </a:lnTo>
                  <a:lnTo>
                    <a:pt x="434" y="250"/>
                  </a:lnTo>
                  <a:lnTo>
                    <a:pt x="434" y="246"/>
                  </a:lnTo>
                  <a:lnTo>
                    <a:pt x="434" y="254"/>
                  </a:lnTo>
                  <a:lnTo>
                    <a:pt x="430" y="254"/>
                  </a:lnTo>
                  <a:lnTo>
                    <a:pt x="426" y="254"/>
                  </a:lnTo>
                  <a:lnTo>
                    <a:pt x="430" y="250"/>
                  </a:lnTo>
                  <a:lnTo>
                    <a:pt x="430" y="246"/>
                  </a:lnTo>
                  <a:lnTo>
                    <a:pt x="430" y="250"/>
                  </a:lnTo>
                  <a:lnTo>
                    <a:pt x="426" y="250"/>
                  </a:lnTo>
                  <a:lnTo>
                    <a:pt x="422" y="250"/>
                  </a:lnTo>
                  <a:lnTo>
                    <a:pt x="426" y="250"/>
                  </a:lnTo>
                  <a:lnTo>
                    <a:pt x="422" y="254"/>
                  </a:lnTo>
                  <a:lnTo>
                    <a:pt x="418" y="254"/>
                  </a:lnTo>
                  <a:lnTo>
                    <a:pt x="418" y="258"/>
                  </a:lnTo>
                  <a:lnTo>
                    <a:pt x="418" y="254"/>
                  </a:lnTo>
                  <a:lnTo>
                    <a:pt x="422" y="258"/>
                  </a:lnTo>
                  <a:lnTo>
                    <a:pt x="418" y="258"/>
                  </a:lnTo>
                  <a:lnTo>
                    <a:pt x="422" y="258"/>
                  </a:lnTo>
                  <a:lnTo>
                    <a:pt x="426" y="262"/>
                  </a:lnTo>
                  <a:lnTo>
                    <a:pt x="422" y="262"/>
                  </a:lnTo>
                  <a:lnTo>
                    <a:pt x="418" y="262"/>
                  </a:lnTo>
                  <a:lnTo>
                    <a:pt x="418" y="266"/>
                  </a:lnTo>
                  <a:lnTo>
                    <a:pt x="418" y="266"/>
                  </a:lnTo>
                  <a:lnTo>
                    <a:pt x="418" y="266"/>
                  </a:lnTo>
                  <a:close/>
                  <a:moveTo>
                    <a:pt x="434" y="266"/>
                  </a:moveTo>
                  <a:lnTo>
                    <a:pt x="430" y="266"/>
                  </a:lnTo>
                  <a:lnTo>
                    <a:pt x="434" y="266"/>
                  </a:lnTo>
                  <a:lnTo>
                    <a:pt x="430" y="268"/>
                  </a:lnTo>
                  <a:lnTo>
                    <a:pt x="430" y="266"/>
                  </a:lnTo>
                  <a:lnTo>
                    <a:pt x="434" y="262"/>
                  </a:lnTo>
                  <a:lnTo>
                    <a:pt x="434" y="266"/>
                  </a:lnTo>
                  <a:lnTo>
                    <a:pt x="434" y="266"/>
                  </a:lnTo>
                  <a:lnTo>
                    <a:pt x="434" y="266"/>
                  </a:lnTo>
                  <a:close/>
                  <a:moveTo>
                    <a:pt x="224" y="384"/>
                  </a:moveTo>
                  <a:lnTo>
                    <a:pt x="224" y="388"/>
                  </a:lnTo>
                  <a:lnTo>
                    <a:pt x="224" y="384"/>
                  </a:lnTo>
                  <a:lnTo>
                    <a:pt x="224" y="384"/>
                  </a:lnTo>
                  <a:lnTo>
                    <a:pt x="224" y="384"/>
                  </a:lnTo>
                  <a:close/>
                  <a:moveTo>
                    <a:pt x="1440" y="706"/>
                  </a:moveTo>
                  <a:lnTo>
                    <a:pt x="1440" y="708"/>
                  </a:lnTo>
                  <a:lnTo>
                    <a:pt x="1440" y="706"/>
                  </a:lnTo>
                  <a:lnTo>
                    <a:pt x="1436" y="706"/>
                  </a:lnTo>
                  <a:lnTo>
                    <a:pt x="1440" y="708"/>
                  </a:lnTo>
                  <a:lnTo>
                    <a:pt x="1440" y="712"/>
                  </a:lnTo>
                  <a:lnTo>
                    <a:pt x="1440" y="716"/>
                  </a:lnTo>
                  <a:lnTo>
                    <a:pt x="1440" y="720"/>
                  </a:lnTo>
                  <a:lnTo>
                    <a:pt x="1440" y="724"/>
                  </a:lnTo>
                  <a:lnTo>
                    <a:pt x="1436" y="724"/>
                  </a:lnTo>
                  <a:lnTo>
                    <a:pt x="1436" y="720"/>
                  </a:lnTo>
                  <a:lnTo>
                    <a:pt x="1436" y="716"/>
                  </a:lnTo>
                  <a:lnTo>
                    <a:pt x="1436" y="720"/>
                  </a:lnTo>
                  <a:lnTo>
                    <a:pt x="1436" y="724"/>
                  </a:lnTo>
                  <a:lnTo>
                    <a:pt x="1440" y="724"/>
                  </a:lnTo>
                  <a:lnTo>
                    <a:pt x="1440" y="728"/>
                  </a:lnTo>
                  <a:lnTo>
                    <a:pt x="1440" y="732"/>
                  </a:lnTo>
                  <a:lnTo>
                    <a:pt x="1440" y="728"/>
                  </a:lnTo>
                  <a:lnTo>
                    <a:pt x="1436" y="728"/>
                  </a:lnTo>
                  <a:lnTo>
                    <a:pt x="1432" y="724"/>
                  </a:lnTo>
                  <a:lnTo>
                    <a:pt x="1428" y="724"/>
                  </a:lnTo>
                  <a:lnTo>
                    <a:pt x="1428" y="720"/>
                  </a:lnTo>
                  <a:lnTo>
                    <a:pt x="1428" y="716"/>
                  </a:lnTo>
                  <a:lnTo>
                    <a:pt x="1432" y="716"/>
                  </a:lnTo>
                  <a:lnTo>
                    <a:pt x="1432" y="712"/>
                  </a:lnTo>
                  <a:lnTo>
                    <a:pt x="1432" y="716"/>
                  </a:lnTo>
                  <a:lnTo>
                    <a:pt x="1428" y="716"/>
                  </a:lnTo>
                  <a:lnTo>
                    <a:pt x="1428" y="720"/>
                  </a:lnTo>
                  <a:lnTo>
                    <a:pt x="1428" y="724"/>
                  </a:lnTo>
                  <a:lnTo>
                    <a:pt x="1432" y="724"/>
                  </a:lnTo>
                  <a:lnTo>
                    <a:pt x="1432" y="728"/>
                  </a:lnTo>
                  <a:lnTo>
                    <a:pt x="1436" y="728"/>
                  </a:lnTo>
                  <a:lnTo>
                    <a:pt x="1440" y="732"/>
                  </a:lnTo>
                  <a:lnTo>
                    <a:pt x="1442" y="732"/>
                  </a:lnTo>
                  <a:lnTo>
                    <a:pt x="1442" y="734"/>
                  </a:lnTo>
                  <a:lnTo>
                    <a:pt x="1440" y="738"/>
                  </a:lnTo>
                  <a:lnTo>
                    <a:pt x="1440" y="734"/>
                  </a:lnTo>
                  <a:lnTo>
                    <a:pt x="1436" y="734"/>
                  </a:lnTo>
                  <a:lnTo>
                    <a:pt x="1432" y="732"/>
                  </a:lnTo>
                  <a:lnTo>
                    <a:pt x="1432" y="728"/>
                  </a:lnTo>
                  <a:lnTo>
                    <a:pt x="1428" y="728"/>
                  </a:lnTo>
                  <a:lnTo>
                    <a:pt x="1432" y="728"/>
                  </a:lnTo>
                  <a:lnTo>
                    <a:pt x="1432" y="732"/>
                  </a:lnTo>
                  <a:lnTo>
                    <a:pt x="1436" y="734"/>
                  </a:lnTo>
                  <a:lnTo>
                    <a:pt x="1440" y="738"/>
                  </a:lnTo>
                  <a:lnTo>
                    <a:pt x="1442" y="738"/>
                  </a:lnTo>
                  <a:lnTo>
                    <a:pt x="1442" y="742"/>
                  </a:lnTo>
                  <a:lnTo>
                    <a:pt x="1440" y="742"/>
                  </a:lnTo>
                  <a:lnTo>
                    <a:pt x="1440" y="746"/>
                  </a:lnTo>
                  <a:lnTo>
                    <a:pt x="1440" y="742"/>
                  </a:lnTo>
                  <a:lnTo>
                    <a:pt x="1436" y="742"/>
                  </a:lnTo>
                  <a:lnTo>
                    <a:pt x="1440" y="742"/>
                  </a:lnTo>
                  <a:lnTo>
                    <a:pt x="1440" y="746"/>
                  </a:lnTo>
                  <a:lnTo>
                    <a:pt x="1442" y="746"/>
                  </a:lnTo>
                  <a:lnTo>
                    <a:pt x="1440" y="750"/>
                  </a:lnTo>
                  <a:lnTo>
                    <a:pt x="1436" y="746"/>
                  </a:lnTo>
                  <a:lnTo>
                    <a:pt x="1432" y="746"/>
                  </a:lnTo>
                  <a:lnTo>
                    <a:pt x="1432" y="742"/>
                  </a:lnTo>
                  <a:lnTo>
                    <a:pt x="1428" y="742"/>
                  </a:lnTo>
                  <a:lnTo>
                    <a:pt x="1432" y="742"/>
                  </a:lnTo>
                  <a:lnTo>
                    <a:pt x="1432" y="746"/>
                  </a:lnTo>
                  <a:lnTo>
                    <a:pt x="1436" y="746"/>
                  </a:lnTo>
                  <a:lnTo>
                    <a:pt x="1436" y="750"/>
                  </a:lnTo>
                  <a:lnTo>
                    <a:pt x="1440" y="750"/>
                  </a:lnTo>
                  <a:lnTo>
                    <a:pt x="1440" y="754"/>
                  </a:lnTo>
                  <a:lnTo>
                    <a:pt x="1440" y="750"/>
                  </a:lnTo>
                  <a:lnTo>
                    <a:pt x="1442" y="750"/>
                  </a:lnTo>
                  <a:lnTo>
                    <a:pt x="1446" y="750"/>
                  </a:lnTo>
                  <a:lnTo>
                    <a:pt x="1446" y="754"/>
                  </a:lnTo>
                  <a:lnTo>
                    <a:pt x="1446" y="758"/>
                  </a:lnTo>
                  <a:lnTo>
                    <a:pt x="1446" y="762"/>
                  </a:lnTo>
                  <a:lnTo>
                    <a:pt x="1446" y="764"/>
                  </a:lnTo>
                  <a:lnTo>
                    <a:pt x="1450" y="764"/>
                  </a:lnTo>
                  <a:lnTo>
                    <a:pt x="1450" y="768"/>
                  </a:lnTo>
                  <a:lnTo>
                    <a:pt x="1450" y="772"/>
                  </a:lnTo>
                  <a:lnTo>
                    <a:pt x="1450" y="768"/>
                  </a:lnTo>
                  <a:lnTo>
                    <a:pt x="1450" y="764"/>
                  </a:lnTo>
                  <a:lnTo>
                    <a:pt x="1446" y="764"/>
                  </a:lnTo>
                  <a:lnTo>
                    <a:pt x="1446" y="762"/>
                  </a:lnTo>
                  <a:lnTo>
                    <a:pt x="1446" y="758"/>
                  </a:lnTo>
                  <a:lnTo>
                    <a:pt x="1446" y="754"/>
                  </a:lnTo>
                  <a:lnTo>
                    <a:pt x="1446" y="758"/>
                  </a:lnTo>
                  <a:lnTo>
                    <a:pt x="1442" y="758"/>
                  </a:lnTo>
                  <a:lnTo>
                    <a:pt x="1446" y="762"/>
                  </a:lnTo>
                  <a:lnTo>
                    <a:pt x="1446" y="764"/>
                  </a:lnTo>
                  <a:lnTo>
                    <a:pt x="1446" y="768"/>
                  </a:lnTo>
                  <a:lnTo>
                    <a:pt x="1446" y="764"/>
                  </a:lnTo>
                  <a:lnTo>
                    <a:pt x="1446" y="762"/>
                  </a:lnTo>
                  <a:lnTo>
                    <a:pt x="1446" y="764"/>
                  </a:lnTo>
                  <a:lnTo>
                    <a:pt x="1442" y="764"/>
                  </a:lnTo>
                  <a:lnTo>
                    <a:pt x="1442" y="762"/>
                  </a:lnTo>
                  <a:lnTo>
                    <a:pt x="1442" y="764"/>
                  </a:lnTo>
                  <a:lnTo>
                    <a:pt x="1440" y="764"/>
                  </a:lnTo>
                  <a:lnTo>
                    <a:pt x="1440" y="768"/>
                  </a:lnTo>
                  <a:lnTo>
                    <a:pt x="1436" y="768"/>
                  </a:lnTo>
                  <a:lnTo>
                    <a:pt x="1436" y="764"/>
                  </a:lnTo>
                  <a:lnTo>
                    <a:pt x="1436" y="768"/>
                  </a:lnTo>
                  <a:lnTo>
                    <a:pt x="1440" y="768"/>
                  </a:lnTo>
                  <a:lnTo>
                    <a:pt x="1442" y="768"/>
                  </a:lnTo>
                  <a:lnTo>
                    <a:pt x="1440" y="768"/>
                  </a:lnTo>
                  <a:lnTo>
                    <a:pt x="1442" y="768"/>
                  </a:lnTo>
                  <a:lnTo>
                    <a:pt x="1446" y="768"/>
                  </a:lnTo>
                  <a:lnTo>
                    <a:pt x="1442" y="772"/>
                  </a:lnTo>
                  <a:lnTo>
                    <a:pt x="1442" y="776"/>
                  </a:lnTo>
                  <a:lnTo>
                    <a:pt x="1442" y="772"/>
                  </a:lnTo>
                  <a:lnTo>
                    <a:pt x="1442" y="776"/>
                  </a:lnTo>
                  <a:lnTo>
                    <a:pt x="1446" y="772"/>
                  </a:lnTo>
                  <a:lnTo>
                    <a:pt x="1446" y="768"/>
                  </a:lnTo>
                  <a:lnTo>
                    <a:pt x="1450" y="772"/>
                  </a:lnTo>
                  <a:lnTo>
                    <a:pt x="1450" y="776"/>
                  </a:lnTo>
                  <a:lnTo>
                    <a:pt x="1446" y="776"/>
                  </a:lnTo>
                  <a:lnTo>
                    <a:pt x="1446" y="780"/>
                  </a:lnTo>
                  <a:lnTo>
                    <a:pt x="1442" y="780"/>
                  </a:lnTo>
                  <a:lnTo>
                    <a:pt x="1440" y="780"/>
                  </a:lnTo>
                  <a:lnTo>
                    <a:pt x="1436" y="780"/>
                  </a:lnTo>
                  <a:lnTo>
                    <a:pt x="1436" y="776"/>
                  </a:lnTo>
                  <a:lnTo>
                    <a:pt x="1440" y="776"/>
                  </a:lnTo>
                  <a:lnTo>
                    <a:pt x="1436" y="776"/>
                  </a:lnTo>
                  <a:lnTo>
                    <a:pt x="1436" y="780"/>
                  </a:lnTo>
                  <a:lnTo>
                    <a:pt x="1432" y="780"/>
                  </a:lnTo>
                  <a:lnTo>
                    <a:pt x="1432" y="776"/>
                  </a:lnTo>
                  <a:lnTo>
                    <a:pt x="1432" y="780"/>
                  </a:lnTo>
                  <a:lnTo>
                    <a:pt x="1440" y="780"/>
                  </a:lnTo>
                  <a:lnTo>
                    <a:pt x="1440" y="784"/>
                  </a:lnTo>
                  <a:lnTo>
                    <a:pt x="1436" y="784"/>
                  </a:lnTo>
                  <a:lnTo>
                    <a:pt x="1436" y="788"/>
                  </a:lnTo>
                  <a:lnTo>
                    <a:pt x="1432" y="788"/>
                  </a:lnTo>
                  <a:lnTo>
                    <a:pt x="1432" y="784"/>
                  </a:lnTo>
                  <a:lnTo>
                    <a:pt x="1432" y="788"/>
                  </a:lnTo>
                  <a:lnTo>
                    <a:pt x="1436" y="788"/>
                  </a:lnTo>
                  <a:lnTo>
                    <a:pt x="1440" y="788"/>
                  </a:lnTo>
                  <a:lnTo>
                    <a:pt x="1442" y="788"/>
                  </a:lnTo>
                  <a:lnTo>
                    <a:pt x="1440" y="788"/>
                  </a:lnTo>
                  <a:lnTo>
                    <a:pt x="1440" y="790"/>
                  </a:lnTo>
                  <a:lnTo>
                    <a:pt x="1436" y="790"/>
                  </a:lnTo>
                  <a:lnTo>
                    <a:pt x="1428" y="794"/>
                  </a:lnTo>
                  <a:lnTo>
                    <a:pt x="1424" y="794"/>
                  </a:lnTo>
                  <a:lnTo>
                    <a:pt x="1428" y="794"/>
                  </a:lnTo>
                  <a:lnTo>
                    <a:pt x="1424" y="790"/>
                  </a:lnTo>
                  <a:lnTo>
                    <a:pt x="1424" y="794"/>
                  </a:lnTo>
                  <a:lnTo>
                    <a:pt x="1424" y="798"/>
                  </a:lnTo>
                  <a:lnTo>
                    <a:pt x="1420" y="798"/>
                  </a:lnTo>
                  <a:lnTo>
                    <a:pt x="1420" y="802"/>
                  </a:lnTo>
                  <a:lnTo>
                    <a:pt x="1416" y="802"/>
                  </a:lnTo>
                  <a:lnTo>
                    <a:pt x="1416" y="806"/>
                  </a:lnTo>
                  <a:lnTo>
                    <a:pt x="1416" y="802"/>
                  </a:lnTo>
                  <a:lnTo>
                    <a:pt x="1416" y="806"/>
                  </a:lnTo>
                  <a:lnTo>
                    <a:pt x="1416" y="810"/>
                  </a:lnTo>
                  <a:lnTo>
                    <a:pt x="1416" y="806"/>
                  </a:lnTo>
                  <a:lnTo>
                    <a:pt x="1414" y="806"/>
                  </a:lnTo>
                  <a:lnTo>
                    <a:pt x="1410" y="810"/>
                  </a:lnTo>
                  <a:lnTo>
                    <a:pt x="1406" y="810"/>
                  </a:lnTo>
                  <a:lnTo>
                    <a:pt x="1406" y="814"/>
                  </a:lnTo>
                  <a:lnTo>
                    <a:pt x="1402" y="814"/>
                  </a:lnTo>
                  <a:lnTo>
                    <a:pt x="1402" y="818"/>
                  </a:lnTo>
                  <a:lnTo>
                    <a:pt x="1398" y="820"/>
                  </a:lnTo>
                  <a:lnTo>
                    <a:pt x="1398" y="818"/>
                  </a:lnTo>
                  <a:lnTo>
                    <a:pt x="1398" y="820"/>
                  </a:lnTo>
                  <a:lnTo>
                    <a:pt x="1398" y="824"/>
                  </a:lnTo>
                  <a:lnTo>
                    <a:pt x="1394" y="824"/>
                  </a:lnTo>
                  <a:lnTo>
                    <a:pt x="1390" y="828"/>
                  </a:lnTo>
                  <a:lnTo>
                    <a:pt x="1390" y="832"/>
                  </a:lnTo>
                  <a:lnTo>
                    <a:pt x="1386" y="832"/>
                  </a:lnTo>
                  <a:lnTo>
                    <a:pt x="1384" y="836"/>
                  </a:lnTo>
                  <a:lnTo>
                    <a:pt x="1380" y="832"/>
                  </a:lnTo>
                  <a:lnTo>
                    <a:pt x="1380" y="836"/>
                  </a:lnTo>
                  <a:lnTo>
                    <a:pt x="1384" y="836"/>
                  </a:lnTo>
                  <a:lnTo>
                    <a:pt x="1380" y="840"/>
                  </a:lnTo>
                  <a:lnTo>
                    <a:pt x="1380" y="836"/>
                  </a:lnTo>
                  <a:lnTo>
                    <a:pt x="1376" y="836"/>
                  </a:lnTo>
                  <a:lnTo>
                    <a:pt x="1376" y="832"/>
                  </a:lnTo>
                  <a:lnTo>
                    <a:pt x="1376" y="836"/>
                  </a:lnTo>
                  <a:lnTo>
                    <a:pt x="1380" y="840"/>
                  </a:lnTo>
                  <a:lnTo>
                    <a:pt x="1376" y="840"/>
                  </a:lnTo>
                  <a:lnTo>
                    <a:pt x="1376" y="844"/>
                  </a:lnTo>
                  <a:lnTo>
                    <a:pt x="1376" y="848"/>
                  </a:lnTo>
                  <a:lnTo>
                    <a:pt x="1372" y="848"/>
                  </a:lnTo>
                  <a:lnTo>
                    <a:pt x="1372" y="850"/>
                  </a:lnTo>
                  <a:lnTo>
                    <a:pt x="1368" y="850"/>
                  </a:lnTo>
                  <a:lnTo>
                    <a:pt x="1372" y="854"/>
                  </a:lnTo>
                  <a:lnTo>
                    <a:pt x="1372" y="850"/>
                  </a:lnTo>
                  <a:lnTo>
                    <a:pt x="1372" y="854"/>
                  </a:lnTo>
                  <a:lnTo>
                    <a:pt x="1372" y="858"/>
                  </a:lnTo>
                  <a:lnTo>
                    <a:pt x="1368" y="858"/>
                  </a:lnTo>
                  <a:lnTo>
                    <a:pt x="1368" y="862"/>
                  </a:lnTo>
                  <a:lnTo>
                    <a:pt x="1368" y="858"/>
                  </a:lnTo>
                  <a:lnTo>
                    <a:pt x="1368" y="862"/>
                  </a:lnTo>
                  <a:lnTo>
                    <a:pt x="1368" y="866"/>
                  </a:lnTo>
                  <a:lnTo>
                    <a:pt x="1368" y="870"/>
                  </a:lnTo>
                  <a:lnTo>
                    <a:pt x="1368" y="874"/>
                  </a:lnTo>
                  <a:lnTo>
                    <a:pt x="1368" y="876"/>
                  </a:lnTo>
                  <a:lnTo>
                    <a:pt x="1368" y="880"/>
                  </a:lnTo>
                  <a:lnTo>
                    <a:pt x="1372" y="880"/>
                  </a:lnTo>
                  <a:lnTo>
                    <a:pt x="1372" y="884"/>
                  </a:lnTo>
                  <a:lnTo>
                    <a:pt x="1372" y="888"/>
                  </a:lnTo>
                  <a:lnTo>
                    <a:pt x="1376" y="896"/>
                  </a:lnTo>
                  <a:lnTo>
                    <a:pt x="1376" y="900"/>
                  </a:lnTo>
                  <a:lnTo>
                    <a:pt x="1380" y="904"/>
                  </a:lnTo>
                  <a:lnTo>
                    <a:pt x="1380" y="906"/>
                  </a:lnTo>
                  <a:lnTo>
                    <a:pt x="1380" y="910"/>
                  </a:lnTo>
                  <a:lnTo>
                    <a:pt x="1380" y="914"/>
                  </a:lnTo>
                  <a:lnTo>
                    <a:pt x="1384" y="918"/>
                  </a:lnTo>
                  <a:lnTo>
                    <a:pt x="1380" y="918"/>
                  </a:lnTo>
                  <a:lnTo>
                    <a:pt x="1380" y="914"/>
                  </a:lnTo>
                  <a:lnTo>
                    <a:pt x="1380" y="910"/>
                  </a:lnTo>
                  <a:lnTo>
                    <a:pt x="1380" y="906"/>
                  </a:lnTo>
                  <a:lnTo>
                    <a:pt x="1376" y="906"/>
                  </a:lnTo>
                  <a:lnTo>
                    <a:pt x="1376" y="904"/>
                  </a:lnTo>
                  <a:lnTo>
                    <a:pt x="1380" y="904"/>
                  </a:lnTo>
                  <a:lnTo>
                    <a:pt x="1376" y="904"/>
                  </a:lnTo>
                  <a:lnTo>
                    <a:pt x="1380" y="910"/>
                  </a:lnTo>
                  <a:lnTo>
                    <a:pt x="1380" y="914"/>
                  </a:lnTo>
                  <a:lnTo>
                    <a:pt x="1384" y="918"/>
                  </a:lnTo>
                  <a:lnTo>
                    <a:pt x="1384" y="922"/>
                  </a:lnTo>
                  <a:lnTo>
                    <a:pt x="1384" y="926"/>
                  </a:lnTo>
                  <a:lnTo>
                    <a:pt x="1386" y="932"/>
                  </a:lnTo>
                  <a:lnTo>
                    <a:pt x="1386" y="936"/>
                  </a:lnTo>
                  <a:lnTo>
                    <a:pt x="1386" y="940"/>
                  </a:lnTo>
                  <a:lnTo>
                    <a:pt x="1386" y="944"/>
                  </a:lnTo>
                  <a:lnTo>
                    <a:pt x="1386" y="948"/>
                  </a:lnTo>
                  <a:lnTo>
                    <a:pt x="1386" y="956"/>
                  </a:lnTo>
                  <a:lnTo>
                    <a:pt x="1386" y="960"/>
                  </a:lnTo>
                  <a:lnTo>
                    <a:pt x="1384" y="960"/>
                  </a:lnTo>
                  <a:lnTo>
                    <a:pt x="1384" y="962"/>
                  </a:lnTo>
                  <a:lnTo>
                    <a:pt x="1384" y="966"/>
                  </a:lnTo>
                  <a:lnTo>
                    <a:pt x="1380" y="966"/>
                  </a:lnTo>
                  <a:lnTo>
                    <a:pt x="1376" y="966"/>
                  </a:lnTo>
                  <a:lnTo>
                    <a:pt x="1372" y="970"/>
                  </a:lnTo>
                  <a:lnTo>
                    <a:pt x="1372" y="966"/>
                  </a:lnTo>
                  <a:lnTo>
                    <a:pt x="1376" y="966"/>
                  </a:lnTo>
                  <a:lnTo>
                    <a:pt x="1372" y="966"/>
                  </a:lnTo>
                  <a:lnTo>
                    <a:pt x="1372" y="962"/>
                  </a:lnTo>
                  <a:lnTo>
                    <a:pt x="1368" y="956"/>
                  </a:lnTo>
                  <a:lnTo>
                    <a:pt x="1364" y="956"/>
                  </a:lnTo>
                  <a:lnTo>
                    <a:pt x="1364" y="952"/>
                  </a:lnTo>
                  <a:lnTo>
                    <a:pt x="1360" y="948"/>
                  </a:lnTo>
                  <a:lnTo>
                    <a:pt x="1360" y="944"/>
                  </a:lnTo>
                  <a:lnTo>
                    <a:pt x="1364" y="940"/>
                  </a:lnTo>
                  <a:lnTo>
                    <a:pt x="1360" y="940"/>
                  </a:lnTo>
                  <a:lnTo>
                    <a:pt x="1360" y="944"/>
                  </a:lnTo>
                  <a:lnTo>
                    <a:pt x="1360" y="940"/>
                  </a:lnTo>
                  <a:lnTo>
                    <a:pt x="1360" y="936"/>
                  </a:lnTo>
                  <a:lnTo>
                    <a:pt x="1358" y="936"/>
                  </a:lnTo>
                  <a:lnTo>
                    <a:pt x="1358" y="940"/>
                  </a:lnTo>
                  <a:lnTo>
                    <a:pt x="1358" y="936"/>
                  </a:lnTo>
                  <a:lnTo>
                    <a:pt x="1354" y="936"/>
                  </a:lnTo>
                  <a:lnTo>
                    <a:pt x="1354" y="932"/>
                  </a:lnTo>
                  <a:lnTo>
                    <a:pt x="1354" y="930"/>
                  </a:lnTo>
                  <a:lnTo>
                    <a:pt x="1354" y="926"/>
                  </a:lnTo>
                  <a:lnTo>
                    <a:pt x="1350" y="926"/>
                  </a:lnTo>
                  <a:lnTo>
                    <a:pt x="1354" y="926"/>
                  </a:lnTo>
                  <a:lnTo>
                    <a:pt x="1350" y="926"/>
                  </a:lnTo>
                  <a:lnTo>
                    <a:pt x="1354" y="922"/>
                  </a:lnTo>
                  <a:lnTo>
                    <a:pt x="1354" y="918"/>
                  </a:lnTo>
                  <a:lnTo>
                    <a:pt x="1350" y="914"/>
                  </a:lnTo>
                  <a:lnTo>
                    <a:pt x="1350" y="918"/>
                  </a:lnTo>
                  <a:lnTo>
                    <a:pt x="1354" y="918"/>
                  </a:lnTo>
                  <a:lnTo>
                    <a:pt x="1350" y="922"/>
                  </a:lnTo>
                  <a:lnTo>
                    <a:pt x="1350" y="918"/>
                  </a:lnTo>
                  <a:lnTo>
                    <a:pt x="1350" y="914"/>
                  </a:lnTo>
                  <a:lnTo>
                    <a:pt x="1350" y="910"/>
                  </a:lnTo>
                  <a:lnTo>
                    <a:pt x="1350" y="906"/>
                  </a:lnTo>
                  <a:lnTo>
                    <a:pt x="1350" y="904"/>
                  </a:lnTo>
                  <a:lnTo>
                    <a:pt x="1350" y="900"/>
                  </a:lnTo>
                  <a:lnTo>
                    <a:pt x="1350" y="896"/>
                  </a:lnTo>
                  <a:lnTo>
                    <a:pt x="1346" y="896"/>
                  </a:lnTo>
                  <a:lnTo>
                    <a:pt x="1346" y="892"/>
                  </a:lnTo>
                  <a:lnTo>
                    <a:pt x="1342" y="892"/>
                  </a:lnTo>
                  <a:lnTo>
                    <a:pt x="1342" y="888"/>
                  </a:lnTo>
                  <a:lnTo>
                    <a:pt x="1338" y="888"/>
                  </a:lnTo>
                  <a:lnTo>
                    <a:pt x="1338" y="884"/>
                  </a:lnTo>
                  <a:lnTo>
                    <a:pt x="1338" y="880"/>
                  </a:lnTo>
                  <a:lnTo>
                    <a:pt x="1334" y="880"/>
                  </a:lnTo>
                  <a:lnTo>
                    <a:pt x="1330" y="880"/>
                  </a:lnTo>
                  <a:lnTo>
                    <a:pt x="1330" y="876"/>
                  </a:lnTo>
                  <a:lnTo>
                    <a:pt x="1328" y="876"/>
                  </a:lnTo>
                  <a:lnTo>
                    <a:pt x="1324" y="880"/>
                  </a:lnTo>
                  <a:lnTo>
                    <a:pt x="1328" y="880"/>
                  </a:lnTo>
                  <a:lnTo>
                    <a:pt x="1324" y="880"/>
                  </a:lnTo>
                  <a:lnTo>
                    <a:pt x="1324" y="884"/>
                  </a:lnTo>
                  <a:lnTo>
                    <a:pt x="1320" y="884"/>
                  </a:lnTo>
                  <a:lnTo>
                    <a:pt x="1316" y="884"/>
                  </a:lnTo>
                  <a:lnTo>
                    <a:pt x="1312" y="884"/>
                  </a:lnTo>
                  <a:lnTo>
                    <a:pt x="1312" y="880"/>
                  </a:lnTo>
                  <a:lnTo>
                    <a:pt x="1308" y="880"/>
                  </a:lnTo>
                  <a:lnTo>
                    <a:pt x="1308" y="876"/>
                  </a:lnTo>
                  <a:lnTo>
                    <a:pt x="1308" y="880"/>
                  </a:lnTo>
                  <a:lnTo>
                    <a:pt x="1312" y="880"/>
                  </a:lnTo>
                  <a:lnTo>
                    <a:pt x="1308" y="876"/>
                  </a:lnTo>
                  <a:lnTo>
                    <a:pt x="1308" y="874"/>
                  </a:lnTo>
                  <a:lnTo>
                    <a:pt x="1304" y="874"/>
                  </a:lnTo>
                  <a:lnTo>
                    <a:pt x="1304" y="876"/>
                  </a:lnTo>
                  <a:lnTo>
                    <a:pt x="1308" y="876"/>
                  </a:lnTo>
                  <a:lnTo>
                    <a:pt x="1304" y="876"/>
                  </a:lnTo>
                  <a:lnTo>
                    <a:pt x="1304" y="874"/>
                  </a:lnTo>
                  <a:lnTo>
                    <a:pt x="1300" y="874"/>
                  </a:lnTo>
                  <a:lnTo>
                    <a:pt x="1298" y="874"/>
                  </a:lnTo>
                  <a:lnTo>
                    <a:pt x="1300" y="874"/>
                  </a:lnTo>
                  <a:lnTo>
                    <a:pt x="1300" y="870"/>
                  </a:lnTo>
                  <a:lnTo>
                    <a:pt x="1298" y="870"/>
                  </a:lnTo>
                  <a:lnTo>
                    <a:pt x="1298" y="874"/>
                  </a:lnTo>
                  <a:lnTo>
                    <a:pt x="1294" y="874"/>
                  </a:lnTo>
                  <a:lnTo>
                    <a:pt x="1290" y="874"/>
                  </a:lnTo>
                  <a:lnTo>
                    <a:pt x="1286" y="874"/>
                  </a:lnTo>
                  <a:lnTo>
                    <a:pt x="1290" y="874"/>
                  </a:lnTo>
                  <a:lnTo>
                    <a:pt x="1290" y="870"/>
                  </a:lnTo>
                  <a:lnTo>
                    <a:pt x="1286" y="870"/>
                  </a:lnTo>
                  <a:lnTo>
                    <a:pt x="1286" y="874"/>
                  </a:lnTo>
                  <a:lnTo>
                    <a:pt x="1282" y="874"/>
                  </a:lnTo>
                  <a:lnTo>
                    <a:pt x="1286" y="874"/>
                  </a:lnTo>
                  <a:lnTo>
                    <a:pt x="1282" y="870"/>
                  </a:lnTo>
                  <a:lnTo>
                    <a:pt x="1282" y="874"/>
                  </a:lnTo>
                  <a:lnTo>
                    <a:pt x="1278" y="876"/>
                  </a:lnTo>
                  <a:lnTo>
                    <a:pt x="1274" y="876"/>
                  </a:lnTo>
                  <a:lnTo>
                    <a:pt x="1278" y="876"/>
                  </a:lnTo>
                  <a:lnTo>
                    <a:pt x="1278" y="874"/>
                  </a:lnTo>
                  <a:lnTo>
                    <a:pt x="1274" y="874"/>
                  </a:lnTo>
                  <a:lnTo>
                    <a:pt x="1274" y="870"/>
                  </a:lnTo>
                  <a:lnTo>
                    <a:pt x="1274" y="866"/>
                  </a:lnTo>
                  <a:lnTo>
                    <a:pt x="1274" y="870"/>
                  </a:lnTo>
                  <a:lnTo>
                    <a:pt x="1274" y="874"/>
                  </a:lnTo>
                  <a:lnTo>
                    <a:pt x="1272" y="874"/>
                  </a:lnTo>
                  <a:lnTo>
                    <a:pt x="1268" y="874"/>
                  </a:lnTo>
                  <a:lnTo>
                    <a:pt x="1264" y="874"/>
                  </a:lnTo>
                  <a:lnTo>
                    <a:pt x="1260" y="874"/>
                  </a:lnTo>
                  <a:lnTo>
                    <a:pt x="1258" y="874"/>
                  </a:lnTo>
                  <a:lnTo>
                    <a:pt x="1258" y="876"/>
                  </a:lnTo>
                  <a:lnTo>
                    <a:pt x="1254" y="876"/>
                  </a:lnTo>
                  <a:lnTo>
                    <a:pt x="1250" y="876"/>
                  </a:lnTo>
                  <a:lnTo>
                    <a:pt x="1250" y="874"/>
                  </a:lnTo>
                  <a:lnTo>
                    <a:pt x="1246" y="874"/>
                  </a:lnTo>
                  <a:lnTo>
                    <a:pt x="1242" y="876"/>
                  </a:lnTo>
                  <a:lnTo>
                    <a:pt x="1242" y="880"/>
                  </a:lnTo>
                  <a:lnTo>
                    <a:pt x="1246" y="880"/>
                  </a:lnTo>
                  <a:lnTo>
                    <a:pt x="1250" y="876"/>
                  </a:lnTo>
                  <a:lnTo>
                    <a:pt x="1254" y="876"/>
                  </a:lnTo>
                  <a:lnTo>
                    <a:pt x="1254" y="880"/>
                  </a:lnTo>
                  <a:lnTo>
                    <a:pt x="1250" y="880"/>
                  </a:lnTo>
                  <a:lnTo>
                    <a:pt x="1254" y="880"/>
                  </a:lnTo>
                  <a:lnTo>
                    <a:pt x="1254" y="876"/>
                  </a:lnTo>
                  <a:lnTo>
                    <a:pt x="1258" y="880"/>
                  </a:lnTo>
                  <a:lnTo>
                    <a:pt x="1258" y="884"/>
                  </a:lnTo>
                  <a:lnTo>
                    <a:pt x="1254" y="884"/>
                  </a:lnTo>
                  <a:lnTo>
                    <a:pt x="1250" y="888"/>
                  </a:lnTo>
                  <a:lnTo>
                    <a:pt x="1254" y="888"/>
                  </a:lnTo>
                  <a:lnTo>
                    <a:pt x="1254" y="892"/>
                  </a:lnTo>
                  <a:lnTo>
                    <a:pt x="1258" y="892"/>
                  </a:lnTo>
                  <a:lnTo>
                    <a:pt x="1260" y="892"/>
                  </a:lnTo>
                  <a:lnTo>
                    <a:pt x="1260" y="896"/>
                  </a:lnTo>
                  <a:lnTo>
                    <a:pt x="1260" y="900"/>
                  </a:lnTo>
                  <a:lnTo>
                    <a:pt x="1258" y="896"/>
                  </a:lnTo>
                  <a:lnTo>
                    <a:pt x="1258" y="900"/>
                  </a:lnTo>
                  <a:lnTo>
                    <a:pt x="1258" y="896"/>
                  </a:lnTo>
                  <a:lnTo>
                    <a:pt x="1254" y="896"/>
                  </a:lnTo>
                  <a:lnTo>
                    <a:pt x="1254" y="892"/>
                  </a:lnTo>
                  <a:lnTo>
                    <a:pt x="1250" y="892"/>
                  </a:lnTo>
                  <a:lnTo>
                    <a:pt x="1250" y="888"/>
                  </a:lnTo>
                  <a:lnTo>
                    <a:pt x="1246" y="888"/>
                  </a:lnTo>
                  <a:lnTo>
                    <a:pt x="1246" y="892"/>
                  </a:lnTo>
                  <a:lnTo>
                    <a:pt x="1246" y="896"/>
                  </a:lnTo>
                  <a:lnTo>
                    <a:pt x="1242" y="896"/>
                  </a:lnTo>
                  <a:lnTo>
                    <a:pt x="1242" y="892"/>
                  </a:lnTo>
                  <a:lnTo>
                    <a:pt x="1238" y="892"/>
                  </a:lnTo>
                  <a:lnTo>
                    <a:pt x="1238" y="896"/>
                  </a:lnTo>
                  <a:lnTo>
                    <a:pt x="1234" y="896"/>
                  </a:lnTo>
                  <a:lnTo>
                    <a:pt x="1230" y="896"/>
                  </a:lnTo>
                  <a:lnTo>
                    <a:pt x="1230" y="892"/>
                  </a:lnTo>
                  <a:lnTo>
                    <a:pt x="1228" y="892"/>
                  </a:lnTo>
                  <a:lnTo>
                    <a:pt x="1230" y="892"/>
                  </a:lnTo>
                  <a:lnTo>
                    <a:pt x="1230" y="896"/>
                  </a:lnTo>
                  <a:lnTo>
                    <a:pt x="1230" y="892"/>
                  </a:lnTo>
                  <a:lnTo>
                    <a:pt x="1230" y="888"/>
                  </a:lnTo>
                  <a:lnTo>
                    <a:pt x="1228" y="888"/>
                  </a:lnTo>
                  <a:lnTo>
                    <a:pt x="1224" y="884"/>
                  </a:lnTo>
                  <a:lnTo>
                    <a:pt x="1220" y="884"/>
                  </a:lnTo>
                  <a:lnTo>
                    <a:pt x="1216" y="884"/>
                  </a:lnTo>
                  <a:lnTo>
                    <a:pt x="1216" y="888"/>
                  </a:lnTo>
                  <a:lnTo>
                    <a:pt x="1212" y="888"/>
                  </a:lnTo>
                  <a:lnTo>
                    <a:pt x="1208" y="888"/>
                  </a:lnTo>
                  <a:lnTo>
                    <a:pt x="1204" y="884"/>
                  </a:lnTo>
                  <a:lnTo>
                    <a:pt x="1202" y="884"/>
                  </a:lnTo>
                  <a:lnTo>
                    <a:pt x="1198" y="884"/>
                  </a:lnTo>
                  <a:lnTo>
                    <a:pt x="1194" y="884"/>
                  </a:lnTo>
                  <a:lnTo>
                    <a:pt x="1194" y="880"/>
                  </a:lnTo>
                  <a:lnTo>
                    <a:pt x="1190" y="884"/>
                  </a:lnTo>
                  <a:lnTo>
                    <a:pt x="1194" y="884"/>
                  </a:lnTo>
                  <a:lnTo>
                    <a:pt x="1190" y="884"/>
                  </a:lnTo>
                  <a:lnTo>
                    <a:pt x="1190" y="888"/>
                  </a:lnTo>
                  <a:lnTo>
                    <a:pt x="1186" y="888"/>
                  </a:lnTo>
                  <a:lnTo>
                    <a:pt x="1182" y="888"/>
                  </a:lnTo>
                  <a:lnTo>
                    <a:pt x="1182" y="892"/>
                  </a:lnTo>
                  <a:lnTo>
                    <a:pt x="1178" y="892"/>
                  </a:lnTo>
                  <a:lnTo>
                    <a:pt x="1182" y="888"/>
                  </a:lnTo>
                  <a:lnTo>
                    <a:pt x="1178" y="888"/>
                  </a:lnTo>
                  <a:lnTo>
                    <a:pt x="1182" y="888"/>
                  </a:lnTo>
                  <a:lnTo>
                    <a:pt x="1182" y="884"/>
                  </a:lnTo>
                  <a:lnTo>
                    <a:pt x="1178" y="884"/>
                  </a:lnTo>
                  <a:lnTo>
                    <a:pt x="1174" y="884"/>
                  </a:lnTo>
                  <a:lnTo>
                    <a:pt x="1174" y="888"/>
                  </a:lnTo>
                  <a:lnTo>
                    <a:pt x="1178" y="892"/>
                  </a:lnTo>
                  <a:lnTo>
                    <a:pt x="1174" y="896"/>
                  </a:lnTo>
                  <a:lnTo>
                    <a:pt x="1172" y="900"/>
                  </a:lnTo>
                  <a:lnTo>
                    <a:pt x="1168" y="904"/>
                  </a:lnTo>
                  <a:lnTo>
                    <a:pt x="1164" y="904"/>
                  </a:lnTo>
                  <a:lnTo>
                    <a:pt x="1164" y="906"/>
                  </a:lnTo>
                  <a:lnTo>
                    <a:pt x="1164" y="904"/>
                  </a:lnTo>
                  <a:lnTo>
                    <a:pt x="1168" y="904"/>
                  </a:lnTo>
                  <a:lnTo>
                    <a:pt x="1164" y="904"/>
                  </a:lnTo>
                  <a:lnTo>
                    <a:pt x="1164" y="906"/>
                  </a:lnTo>
                  <a:lnTo>
                    <a:pt x="1160" y="906"/>
                  </a:lnTo>
                  <a:lnTo>
                    <a:pt x="1164" y="906"/>
                  </a:lnTo>
                  <a:lnTo>
                    <a:pt x="1164" y="904"/>
                  </a:lnTo>
                  <a:lnTo>
                    <a:pt x="1160" y="906"/>
                  </a:lnTo>
                  <a:lnTo>
                    <a:pt x="1160" y="904"/>
                  </a:lnTo>
                  <a:lnTo>
                    <a:pt x="1156" y="904"/>
                  </a:lnTo>
                  <a:lnTo>
                    <a:pt x="1156" y="906"/>
                  </a:lnTo>
                  <a:lnTo>
                    <a:pt x="1156" y="904"/>
                  </a:lnTo>
                  <a:lnTo>
                    <a:pt x="1152" y="904"/>
                  </a:lnTo>
                  <a:lnTo>
                    <a:pt x="1152" y="906"/>
                  </a:lnTo>
                  <a:lnTo>
                    <a:pt x="1156" y="906"/>
                  </a:lnTo>
                  <a:lnTo>
                    <a:pt x="1152" y="910"/>
                  </a:lnTo>
                  <a:lnTo>
                    <a:pt x="1152" y="906"/>
                  </a:lnTo>
                  <a:lnTo>
                    <a:pt x="1148" y="910"/>
                  </a:lnTo>
                  <a:lnTo>
                    <a:pt x="1152" y="910"/>
                  </a:lnTo>
                  <a:lnTo>
                    <a:pt x="1148" y="914"/>
                  </a:lnTo>
                  <a:lnTo>
                    <a:pt x="1144" y="914"/>
                  </a:lnTo>
                  <a:lnTo>
                    <a:pt x="1148" y="914"/>
                  </a:lnTo>
                  <a:lnTo>
                    <a:pt x="1144" y="918"/>
                  </a:lnTo>
                  <a:lnTo>
                    <a:pt x="1142" y="918"/>
                  </a:lnTo>
                  <a:lnTo>
                    <a:pt x="1142" y="922"/>
                  </a:lnTo>
                  <a:lnTo>
                    <a:pt x="1144" y="922"/>
                  </a:lnTo>
                  <a:lnTo>
                    <a:pt x="1142" y="930"/>
                  </a:lnTo>
                  <a:lnTo>
                    <a:pt x="1138" y="930"/>
                  </a:lnTo>
                  <a:lnTo>
                    <a:pt x="1138" y="926"/>
                  </a:lnTo>
                  <a:lnTo>
                    <a:pt x="1138" y="930"/>
                  </a:lnTo>
                  <a:lnTo>
                    <a:pt x="1142" y="930"/>
                  </a:lnTo>
                  <a:lnTo>
                    <a:pt x="1142" y="932"/>
                  </a:lnTo>
                  <a:lnTo>
                    <a:pt x="1142" y="936"/>
                  </a:lnTo>
                  <a:lnTo>
                    <a:pt x="1142" y="940"/>
                  </a:lnTo>
                  <a:lnTo>
                    <a:pt x="1142" y="944"/>
                  </a:lnTo>
                  <a:lnTo>
                    <a:pt x="1142" y="948"/>
                  </a:lnTo>
                  <a:lnTo>
                    <a:pt x="1144" y="948"/>
                  </a:lnTo>
                  <a:lnTo>
                    <a:pt x="1144" y="952"/>
                  </a:lnTo>
                  <a:lnTo>
                    <a:pt x="1144" y="956"/>
                  </a:lnTo>
                  <a:lnTo>
                    <a:pt x="1142" y="956"/>
                  </a:lnTo>
                  <a:lnTo>
                    <a:pt x="1142" y="952"/>
                  </a:lnTo>
                  <a:lnTo>
                    <a:pt x="1138" y="952"/>
                  </a:lnTo>
                  <a:lnTo>
                    <a:pt x="1134" y="952"/>
                  </a:lnTo>
                  <a:lnTo>
                    <a:pt x="1130" y="952"/>
                  </a:lnTo>
                  <a:lnTo>
                    <a:pt x="1130" y="948"/>
                  </a:lnTo>
                  <a:lnTo>
                    <a:pt x="1126" y="948"/>
                  </a:lnTo>
                  <a:lnTo>
                    <a:pt x="1122" y="948"/>
                  </a:lnTo>
                  <a:lnTo>
                    <a:pt x="1122" y="944"/>
                  </a:lnTo>
                  <a:lnTo>
                    <a:pt x="1118" y="944"/>
                  </a:lnTo>
                  <a:lnTo>
                    <a:pt x="1118" y="940"/>
                  </a:lnTo>
                  <a:lnTo>
                    <a:pt x="1116" y="936"/>
                  </a:lnTo>
                  <a:lnTo>
                    <a:pt x="1116" y="932"/>
                  </a:lnTo>
                  <a:lnTo>
                    <a:pt x="1116" y="930"/>
                  </a:lnTo>
                  <a:lnTo>
                    <a:pt x="1116" y="926"/>
                  </a:lnTo>
                  <a:lnTo>
                    <a:pt x="1112" y="926"/>
                  </a:lnTo>
                  <a:lnTo>
                    <a:pt x="1112" y="922"/>
                  </a:lnTo>
                  <a:lnTo>
                    <a:pt x="1108" y="922"/>
                  </a:lnTo>
                  <a:lnTo>
                    <a:pt x="1108" y="918"/>
                  </a:lnTo>
                  <a:lnTo>
                    <a:pt x="1104" y="914"/>
                  </a:lnTo>
                  <a:lnTo>
                    <a:pt x="1104" y="910"/>
                  </a:lnTo>
                  <a:lnTo>
                    <a:pt x="1100" y="910"/>
                  </a:lnTo>
                  <a:lnTo>
                    <a:pt x="1100" y="906"/>
                  </a:lnTo>
                  <a:lnTo>
                    <a:pt x="1100" y="904"/>
                  </a:lnTo>
                  <a:lnTo>
                    <a:pt x="1096" y="900"/>
                  </a:lnTo>
                  <a:lnTo>
                    <a:pt x="1096" y="896"/>
                  </a:lnTo>
                  <a:lnTo>
                    <a:pt x="1092" y="892"/>
                  </a:lnTo>
                  <a:lnTo>
                    <a:pt x="1092" y="888"/>
                  </a:lnTo>
                  <a:lnTo>
                    <a:pt x="1088" y="888"/>
                  </a:lnTo>
                  <a:lnTo>
                    <a:pt x="1086" y="888"/>
                  </a:lnTo>
                  <a:lnTo>
                    <a:pt x="1086" y="884"/>
                  </a:lnTo>
                  <a:lnTo>
                    <a:pt x="1082" y="884"/>
                  </a:lnTo>
                  <a:lnTo>
                    <a:pt x="1078" y="884"/>
                  </a:lnTo>
                  <a:lnTo>
                    <a:pt x="1074" y="884"/>
                  </a:lnTo>
                  <a:lnTo>
                    <a:pt x="1074" y="880"/>
                  </a:lnTo>
                  <a:lnTo>
                    <a:pt x="1074" y="884"/>
                  </a:lnTo>
                  <a:lnTo>
                    <a:pt x="1070" y="884"/>
                  </a:lnTo>
                  <a:lnTo>
                    <a:pt x="1066" y="884"/>
                  </a:lnTo>
                  <a:lnTo>
                    <a:pt x="1066" y="888"/>
                  </a:lnTo>
                  <a:lnTo>
                    <a:pt x="1066" y="892"/>
                  </a:lnTo>
                  <a:lnTo>
                    <a:pt x="1066" y="896"/>
                  </a:lnTo>
                  <a:lnTo>
                    <a:pt x="1062" y="896"/>
                  </a:lnTo>
                  <a:lnTo>
                    <a:pt x="1062" y="900"/>
                  </a:lnTo>
                  <a:lnTo>
                    <a:pt x="1060" y="900"/>
                  </a:lnTo>
                  <a:lnTo>
                    <a:pt x="1056" y="896"/>
                  </a:lnTo>
                  <a:lnTo>
                    <a:pt x="1052" y="896"/>
                  </a:lnTo>
                  <a:lnTo>
                    <a:pt x="1052" y="892"/>
                  </a:lnTo>
                  <a:lnTo>
                    <a:pt x="1048" y="892"/>
                  </a:lnTo>
                  <a:lnTo>
                    <a:pt x="1048" y="888"/>
                  </a:lnTo>
                  <a:lnTo>
                    <a:pt x="1044" y="888"/>
                  </a:lnTo>
                  <a:lnTo>
                    <a:pt x="1040" y="884"/>
                  </a:lnTo>
                  <a:lnTo>
                    <a:pt x="1040" y="880"/>
                  </a:lnTo>
                  <a:lnTo>
                    <a:pt x="1040" y="876"/>
                  </a:lnTo>
                  <a:lnTo>
                    <a:pt x="1036" y="874"/>
                  </a:lnTo>
                  <a:lnTo>
                    <a:pt x="1036" y="870"/>
                  </a:lnTo>
                  <a:lnTo>
                    <a:pt x="1032" y="866"/>
                  </a:lnTo>
                  <a:lnTo>
                    <a:pt x="1030" y="866"/>
                  </a:lnTo>
                  <a:lnTo>
                    <a:pt x="1030" y="862"/>
                  </a:lnTo>
                  <a:lnTo>
                    <a:pt x="1026" y="862"/>
                  </a:lnTo>
                  <a:lnTo>
                    <a:pt x="1026" y="858"/>
                  </a:lnTo>
                  <a:lnTo>
                    <a:pt x="1022" y="858"/>
                  </a:lnTo>
                  <a:lnTo>
                    <a:pt x="1022" y="854"/>
                  </a:lnTo>
                  <a:lnTo>
                    <a:pt x="1018" y="854"/>
                  </a:lnTo>
                  <a:lnTo>
                    <a:pt x="1018" y="850"/>
                  </a:lnTo>
                  <a:lnTo>
                    <a:pt x="1014" y="850"/>
                  </a:lnTo>
                  <a:lnTo>
                    <a:pt x="1014" y="848"/>
                  </a:lnTo>
                  <a:lnTo>
                    <a:pt x="1010" y="848"/>
                  </a:lnTo>
                  <a:lnTo>
                    <a:pt x="1006" y="848"/>
                  </a:lnTo>
                  <a:lnTo>
                    <a:pt x="1002" y="848"/>
                  </a:lnTo>
                  <a:lnTo>
                    <a:pt x="1000" y="848"/>
                  </a:lnTo>
                  <a:lnTo>
                    <a:pt x="996" y="848"/>
                  </a:lnTo>
                  <a:lnTo>
                    <a:pt x="988" y="848"/>
                  </a:lnTo>
                  <a:lnTo>
                    <a:pt x="988" y="850"/>
                  </a:lnTo>
                  <a:lnTo>
                    <a:pt x="988" y="854"/>
                  </a:lnTo>
                  <a:lnTo>
                    <a:pt x="980" y="854"/>
                  </a:lnTo>
                  <a:lnTo>
                    <a:pt x="976" y="854"/>
                  </a:lnTo>
                  <a:lnTo>
                    <a:pt x="970" y="854"/>
                  </a:lnTo>
                  <a:lnTo>
                    <a:pt x="966" y="854"/>
                  </a:lnTo>
                  <a:lnTo>
                    <a:pt x="962" y="854"/>
                  </a:lnTo>
                  <a:lnTo>
                    <a:pt x="958" y="854"/>
                  </a:lnTo>
                  <a:lnTo>
                    <a:pt x="950" y="854"/>
                  </a:lnTo>
                  <a:lnTo>
                    <a:pt x="944" y="854"/>
                  </a:lnTo>
                  <a:lnTo>
                    <a:pt x="936" y="850"/>
                  </a:lnTo>
                  <a:lnTo>
                    <a:pt x="932" y="848"/>
                  </a:lnTo>
                  <a:lnTo>
                    <a:pt x="930" y="848"/>
                  </a:lnTo>
                  <a:lnTo>
                    <a:pt x="926" y="844"/>
                  </a:lnTo>
                  <a:lnTo>
                    <a:pt x="922" y="844"/>
                  </a:lnTo>
                  <a:lnTo>
                    <a:pt x="918" y="844"/>
                  </a:lnTo>
                  <a:lnTo>
                    <a:pt x="914" y="840"/>
                  </a:lnTo>
                  <a:lnTo>
                    <a:pt x="910" y="840"/>
                  </a:lnTo>
                  <a:lnTo>
                    <a:pt x="906" y="840"/>
                  </a:lnTo>
                  <a:lnTo>
                    <a:pt x="904" y="836"/>
                  </a:lnTo>
                  <a:lnTo>
                    <a:pt x="900" y="836"/>
                  </a:lnTo>
                  <a:lnTo>
                    <a:pt x="896" y="832"/>
                  </a:lnTo>
                  <a:lnTo>
                    <a:pt x="900" y="832"/>
                  </a:lnTo>
                  <a:lnTo>
                    <a:pt x="900" y="828"/>
                  </a:lnTo>
                  <a:lnTo>
                    <a:pt x="896" y="828"/>
                  </a:lnTo>
                  <a:lnTo>
                    <a:pt x="892" y="832"/>
                  </a:lnTo>
                  <a:lnTo>
                    <a:pt x="888" y="832"/>
                  </a:lnTo>
                  <a:lnTo>
                    <a:pt x="884" y="832"/>
                  </a:lnTo>
                  <a:lnTo>
                    <a:pt x="880" y="832"/>
                  </a:lnTo>
                  <a:lnTo>
                    <a:pt x="876" y="832"/>
                  </a:lnTo>
                  <a:lnTo>
                    <a:pt x="874" y="832"/>
                  </a:lnTo>
                  <a:lnTo>
                    <a:pt x="870" y="832"/>
                  </a:lnTo>
                  <a:lnTo>
                    <a:pt x="866" y="832"/>
                  </a:lnTo>
                  <a:lnTo>
                    <a:pt x="862" y="832"/>
                  </a:lnTo>
                  <a:lnTo>
                    <a:pt x="866" y="832"/>
                  </a:lnTo>
                  <a:lnTo>
                    <a:pt x="862" y="832"/>
                  </a:lnTo>
                  <a:lnTo>
                    <a:pt x="862" y="828"/>
                  </a:lnTo>
                  <a:lnTo>
                    <a:pt x="862" y="832"/>
                  </a:lnTo>
                  <a:lnTo>
                    <a:pt x="862" y="828"/>
                  </a:lnTo>
                  <a:lnTo>
                    <a:pt x="862" y="824"/>
                  </a:lnTo>
                  <a:lnTo>
                    <a:pt x="862" y="820"/>
                  </a:lnTo>
                  <a:lnTo>
                    <a:pt x="858" y="820"/>
                  </a:lnTo>
                  <a:lnTo>
                    <a:pt x="858" y="818"/>
                  </a:lnTo>
                  <a:lnTo>
                    <a:pt x="854" y="818"/>
                  </a:lnTo>
                  <a:lnTo>
                    <a:pt x="854" y="814"/>
                  </a:lnTo>
                  <a:lnTo>
                    <a:pt x="850" y="814"/>
                  </a:lnTo>
                  <a:lnTo>
                    <a:pt x="850" y="810"/>
                  </a:lnTo>
                  <a:lnTo>
                    <a:pt x="846" y="810"/>
                  </a:lnTo>
                  <a:lnTo>
                    <a:pt x="846" y="806"/>
                  </a:lnTo>
                  <a:lnTo>
                    <a:pt x="844" y="806"/>
                  </a:lnTo>
                  <a:lnTo>
                    <a:pt x="840" y="806"/>
                  </a:lnTo>
                  <a:lnTo>
                    <a:pt x="836" y="806"/>
                  </a:lnTo>
                  <a:lnTo>
                    <a:pt x="836" y="802"/>
                  </a:lnTo>
                  <a:lnTo>
                    <a:pt x="832" y="802"/>
                  </a:lnTo>
                  <a:lnTo>
                    <a:pt x="832" y="798"/>
                  </a:lnTo>
                  <a:lnTo>
                    <a:pt x="828" y="798"/>
                  </a:lnTo>
                  <a:lnTo>
                    <a:pt x="824" y="798"/>
                  </a:lnTo>
                  <a:lnTo>
                    <a:pt x="820" y="798"/>
                  </a:lnTo>
                  <a:lnTo>
                    <a:pt x="818" y="798"/>
                  </a:lnTo>
                  <a:lnTo>
                    <a:pt x="818" y="794"/>
                  </a:lnTo>
                  <a:lnTo>
                    <a:pt x="814" y="794"/>
                  </a:lnTo>
                  <a:lnTo>
                    <a:pt x="814" y="790"/>
                  </a:lnTo>
                  <a:lnTo>
                    <a:pt x="814" y="788"/>
                  </a:lnTo>
                  <a:lnTo>
                    <a:pt x="814" y="784"/>
                  </a:lnTo>
                  <a:lnTo>
                    <a:pt x="810" y="784"/>
                  </a:lnTo>
                  <a:lnTo>
                    <a:pt x="810" y="780"/>
                  </a:lnTo>
                  <a:lnTo>
                    <a:pt x="810" y="776"/>
                  </a:lnTo>
                  <a:lnTo>
                    <a:pt x="806" y="776"/>
                  </a:lnTo>
                  <a:lnTo>
                    <a:pt x="806" y="772"/>
                  </a:lnTo>
                  <a:lnTo>
                    <a:pt x="802" y="772"/>
                  </a:lnTo>
                  <a:lnTo>
                    <a:pt x="802" y="768"/>
                  </a:lnTo>
                  <a:lnTo>
                    <a:pt x="798" y="764"/>
                  </a:lnTo>
                  <a:lnTo>
                    <a:pt x="798" y="762"/>
                  </a:lnTo>
                  <a:lnTo>
                    <a:pt x="794" y="762"/>
                  </a:lnTo>
                  <a:lnTo>
                    <a:pt x="794" y="758"/>
                  </a:lnTo>
                  <a:lnTo>
                    <a:pt x="798" y="758"/>
                  </a:lnTo>
                  <a:lnTo>
                    <a:pt x="798" y="754"/>
                  </a:lnTo>
                  <a:lnTo>
                    <a:pt x="798" y="750"/>
                  </a:lnTo>
                  <a:lnTo>
                    <a:pt x="794" y="750"/>
                  </a:lnTo>
                  <a:lnTo>
                    <a:pt x="790" y="750"/>
                  </a:lnTo>
                  <a:lnTo>
                    <a:pt x="790" y="746"/>
                  </a:lnTo>
                  <a:lnTo>
                    <a:pt x="790" y="742"/>
                  </a:lnTo>
                  <a:lnTo>
                    <a:pt x="788" y="738"/>
                  </a:lnTo>
                  <a:lnTo>
                    <a:pt x="788" y="734"/>
                  </a:lnTo>
                  <a:lnTo>
                    <a:pt x="790" y="734"/>
                  </a:lnTo>
                  <a:lnTo>
                    <a:pt x="790" y="738"/>
                  </a:lnTo>
                  <a:lnTo>
                    <a:pt x="794" y="742"/>
                  </a:lnTo>
                  <a:lnTo>
                    <a:pt x="794" y="738"/>
                  </a:lnTo>
                  <a:lnTo>
                    <a:pt x="794" y="734"/>
                  </a:lnTo>
                  <a:lnTo>
                    <a:pt x="790" y="734"/>
                  </a:lnTo>
                  <a:lnTo>
                    <a:pt x="790" y="732"/>
                  </a:lnTo>
                  <a:lnTo>
                    <a:pt x="790" y="728"/>
                  </a:lnTo>
                  <a:lnTo>
                    <a:pt x="790" y="732"/>
                  </a:lnTo>
                  <a:lnTo>
                    <a:pt x="794" y="732"/>
                  </a:lnTo>
                  <a:lnTo>
                    <a:pt x="794" y="728"/>
                  </a:lnTo>
                  <a:lnTo>
                    <a:pt x="798" y="732"/>
                  </a:lnTo>
                  <a:lnTo>
                    <a:pt x="798" y="728"/>
                  </a:lnTo>
                  <a:lnTo>
                    <a:pt x="802" y="728"/>
                  </a:lnTo>
                  <a:lnTo>
                    <a:pt x="802" y="732"/>
                  </a:lnTo>
                  <a:lnTo>
                    <a:pt x="802" y="728"/>
                  </a:lnTo>
                  <a:lnTo>
                    <a:pt x="798" y="728"/>
                  </a:lnTo>
                  <a:lnTo>
                    <a:pt x="798" y="732"/>
                  </a:lnTo>
                  <a:lnTo>
                    <a:pt x="798" y="728"/>
                  </a:lnTo>
                  <a:lnTo>
                    <a:pt x="794" y="728"/>
                  </a:lnTo>
                  <a:lnTo>
                    <a:pt x="790" y="728"/>
                  </a:lnTo>
                  <a:lnTo>
                    <a:pt x="788" y="728"/>
                  </a:lnTo>
                  <a:lnTo>
                    <a:pt x="788" y="732"/>
                  </a:lnTo>
                  <a:lnTo>
                    <a:pt x="788" y="734"/>
                  </a:lnTo>
                  <a:lnTo>
                    <a:pt x="788" y="732"/>
                  </a:lnTo>
                  <a:lnTo>
                    <a:pt x="784" y="732"/>
                  </a:lnTo>
                  <a:lnTo>
                    <a:pt x="784" y="728"/>
                  </a:lnTo>
                  <a:lnTo>
                    <a:pt x="780" y="728"/>
                  </a:lnTo>
                  <a:lnTo>
                    <a:pt x="784" y="728"/>
                  </a:lnTo>
                  <a:lnTo>
                    <a:pt x="780" y="724"/>
                  </a:lnTo>
                  <a:lnTo>
                    <a:pt x="780" y="720"/>
                  </a:lnTo>
                  <a:lnTo>
                    <a:pt x="776" y="720"/>
                  </a:lnTo>
                  <a:lnTo>
                    <a:pt x="776" y="716"/>
                  </a:lnTo>
                  <a:lnTo>
                    <a:pt x="772" y="716"/>
                  </a:lnTo>
                  <a:lnTo>
                    <a:pt x="772" y="712"/>
                  </a:lnTo>
                  <a:lnTo>
                    <a:pt x="772" y="708"/>
                  </a:lnTo>
                  <a:lnTo>
                    <a:pt x="768" y="706"/>
                  </a:lnTo>
                  <a:lnTo>
                    <a:pt x="768" y="702"/>
                  </a:lnTo>
                  <a:lnTo>
                    <a:pt x="768" y="698"/>
                  </a:lnTo>
                  <a:lnTo>
                    <a:pt x="768" y="694"/>
                  </a:lnTo>
                  <a:lnTo>
                    <a:pt x="764" y="690"/>
                  </a:lnTo>
                  <a:lnTo>
                    <a:pt x="762" y="686"/>
                  </a:lnTo>
                  <a:lnTo>
                    <a:pt x="762" y="682"/>
                  </a:lnTo>
                  <a:lnTo>
                    <a:pt x="762" y="678"/>
                  </a:lnTo>
                  <a:lnTo>
                    <a:pt x="764" y="678"/>
                  </a:lnTo>
                  <a:lnTo>
                    <a:pt x="764" y="676"/>
                  </a:lnTo>
                  <a:lnTo>
                    <a:pt x="764" y="672"/>
                  </a:lnTo>
                  <a:lnTo>
                    <a:pt x="764" y="668"/>
                  </a:lnTo>
                  <a:lnTo>
                    <a:pt x="764" y="664"/>
                  </a:lnTo>
                  <a:lnTo>
                    <a:pt x="764" y="660"/>
                  </a:lnTo>
                  <a:lnTo>
                    <a:pt x="764" y="656"/>
                  </a:lnTo>
                  <a:lnTo>
                    <a:pt x="764" y="652"/>
                  </a:lnTo>
                  <a:lnTo>
                    <a:pt x="762" y="652"/>
                  </a:lnTo>
                  <a:lnTo>
                    <a:pt x="762" y="648"/>
                  </a:lnTo>
                  <a:lnTo>
                    <a:pt x="762" y="646"/>
                  </a:lnTo>
                  <a:lnTo>
                    <a:pt x="762" y="642"/>
                  </a:lnTo>
                  <a:lnTo>
                    <a:pt x="762" y="638"/>
                  </a:lnTo>
                  <a:lnTo>
                    <a:pt x="758" y="638"/>
                  </a:lnTo>
                  <a:lnTo>
                    <a:pt x="758" y="634"/>
                  </a:lnTo>
                  <a:lnTo>
                    <a:pt x="762" y="634"/>
                  </a:lnTo>
                  <a:lnTo>
                    <a:pt x="762" y="632"/>
                  </a:lnTo>
                  <a:lnTo>
                    <a:pt x="762" y="628"/>
                  </a:lnTo>
                  <a:lnTo>
                    <a:pt x="764" y="628"/>
                  </a:lnTo>
                  <a:lnTo>
                    <a:pt x="764" y="624"/>
                  </a:lnTo>
                  <a:lnTo>
                    <a:pt x="762" y="628"/>
                  </a:lnTo>
                  <a:lnTo>
                    <a:pt x="762" y="624"/>
                  </a:lnTo>
                  <a:lnTo>
                    <a:pt x="764" y="624"/>
                  </a:lnTo>
                  <a:lnTo>
                    <a:pt x="764" y="620"/>
                  </a:lnTo>
                  <a:lnTo>
                    <a:pt x="764" y="616"/>
                  </a:lnTo>
                  <a:lnTo>
                    <a:pt x="764" y="612"/>
                  </a:lnTo>
                  <a:lnTo>
                    <a:pt x="764" y="606"/>
                  </a:lnTo>
                  <a:lnTo>
                    <a:pt x="764" y="602"/>
                  </a:lnTo>
                  <a:lnTo>
                    <a:pt x="764" y="598"/>
                  </a:lnTo>
                  <a:lnTo>
                    <a:pt x="764" y="594"/>
                  </a:lnTo>
                  <a:lnTo>
                    <a:pt x="768" y="590"/>
                  </a:lnTo>
                  <a:lnTo>
                    <a:pt x="768" y="586"/>
                  </a:lnTo>
                  <a:lnTo>
                    <a:pt x="768" y="582"/>
                  </a:lnTo>
                  <a:lnTo>
                    <a:pt x="768" y="578"/>
                  </a:lnTo>
                  <a:lnTo>
                    <a:pt x="768" y="576"/>
                  </a:lnTo>
                  <a:lnTo>
                    <a:pt x="768" y="572"/>
                  </a:lnTo>
                  <a:lnTo>
                    <a:pt x="772" y="572"/>
                  </a:lnTo>
                  <a:lnTo>
                    <a:pt x="772" y="568"/>
                  </a:lnTo>
                  <a:lnTo>
                    <a:pt x="776" y="572"/>
                  </a:lnTo>
                  <a:lnTo>
                    <a:pt x="780" y="572"/>
                  </a:lnTo>
                  <a:lnTo>
                    <a:pt x="776" y="572"/>
                  </a:lnTo>
                  <a:lnTo>
                    <a:pt x="776" y="568"/>
                  </a:lnTo>
                  <a:lnTo>
                    <a:pt x="772" y="568"/>
                  </a:lnTo>
                  <a:lnTo>
                    <a:pt x="768" y="568"/>
                  </a:lnTo>
                  <a:lnTo>
                    <a:pt x="764" y="568"/>
                  </a:lnTo>
                  <a:lnTo>
                    <a:pt x="764" y="564"/>
                  </a:lnTo>
                  <a:lnTo>
                    <a:pt x="764" y="560"/>
                  </a:lnTo>
                  <a:lnTo>
                    <a:pt x="764" y="564"/>
                  </a:lnTo>
                  <a:lnTo>
                    <a:pt x="768" y="568"/>
                  </a:lnTo>
                  <a:lnTo>
                    <a:pt x="768" y="564"/>
                  </a:lnTo>
                  <a:lnTo>
                    <a:pt x="768" y="560"/>
                  </a:lnTo>
                  <a:lnTo>
                    <a:pt x="764" y="560"/>
                  </a:lnTo>
                  <a:lnTo>
                    <a:pt x="764" y="556"/>
                  </a:lnTo>
                  <a:lnTo>
                    <a:pt x="768" y="556"/>
                  </a:lnTo>
                  <a:lnTo>
                    <a:pt x="768" y="552"/>
                  </a:lnTo>
                  <a:lnTo>
                    <a:pt x="764" y="552"/>
                  </a:lnTo>
                  <a:lnTo>
                    <a:pt x="764" y="556"/>
                  </a:lnTo>
                  <a:lnTo>
                    <a:pt x="764" y="552"/>
                  </a:lnTo>
                  <a:lnTo>
                    <a:pt x="764" y="550"/>
                  </a:lnTo>
                  <a:lnTo>
                    <a:pt x="762" y="546"/>
                  </a:lnTo>
                  <a:lnTo>
                    <a:pt x="762" y="542"/>
                  </a:lnTo>
                  <a:lnTo>
                    <a:pt x="762" y="538"/>
                  </a:lnTo>
                  <a:lnTo>
                    <a:pt x="758" y="534"/>
                  </a:lnTo>
                  <a:lnTo>
                    <a:pt x="758" y="530"/>
                  </a:lnTo>
                  <a:lnTo>
                    <a:pt x="758" y="526"/>
                  </a:lnTo>
                  <a:lnTo>
                    <a:pt x="762" y="526"/>
                  </a:lnTo>
                  <a:lnTo>
                    <a:pt x="764" y="526"/>
                  </a:lnTo>
                  <a:lnTo>
                    <a:pt x="764" y="530"/>
                  </a:lnTo>
                  <a:lnTo>
                    <a:pt x="768" y="530"/>
                  </a:lnTo>
                  <a:lnTo>
                    <a:pt x="772" y="530"/>
                  </a:lnTo>
                  <a:lnTo>
                    <a:pt x="776" y="530"/>
                  </a:lnTo>
                  <a:lnTo>
                    <a:pt x="780" y="530"/>
                  </a:lnTo>
                  <a:lnTo>
                    <a:pt x="784" y="530"/>
                  </a:lnTo>
                  <a:lnTo>
                    <a:pt x="784" y="534"/>
                  </a:lnTo>
                  <a:lnTo>
                    <a:pt x="788" y="534"/>
                  </a:lnTo>
                  <a:lnTo>
                    <a:pt x="784" y="538"/>
                  </a:lnTo>
                  <a:lnTo>
                    <a:pt x="784" y="542"/>
                  </a:lnTo>
                  <a:lnTo>
                    <a:pt x="780" y="542"/>
                  </a:lnTo>
                  <a:lnTo>
                    <a:pt x="780" y="546"/>
                  </a:lnTo>
                  <a:lnTo>
                    <a:pt x="784" y="546"/>
                  </a:lnTo>
                  <a:lnTo>
                    <a:pt x="780" y="546"/>
                  </a:lnTo>
                  <a:lnTo>
                    <a:pt x="780" y="542"/>
                  </a:lnTo>
                  <a:lnTo>
                    <a:pt x="784" y="542"/>
                  </a:lnTo>
                  <a:lnTo>
                    <a:pt x="784" y="538"/>
                  </a:lnTo>
                  <a:lnTo>
                    <a:pt x="788" y="534"/>
                  </a:lnTo>
                  <a:lnTo>
                    <a:pt x="788" y="538"/>
                  </a:lnTo>
                  <a:lnTo>
                    <a:pt x="788" y="542"/>
                  </a:lnTo>
                  <a:lnTo>
                    <a:pt x="784" y="542"/>
                  </a:lnTo>
                  <a:lnTo>
                    <a:pt x="788" y="542"/>
                  </a:lnTo>
                  <a:lnTo>
                    <a:pt x="788" y="546"/>
                  </a:lnTo>
                  <a:lnTo>
                    <a:pt x="788" y="550"/>
                  </a:lnTo>
                  <a:lnTo>
                    <a:pt x="784" y="550"/>
                  </a:lnTo>
                  <a:lnTo>
                    <a:pt x="788" y="546"/>
                  </a:lnTo>
                  <a:lnTo>
                    <a:pt x="784" y="546"/>
                  </a:lnTo>
                  <a:lnTo>
                    <a:pt x="784" y="550"/>
                  </a:lnTo>
                  <a:lnTo>
                    <a:pt x="784" y="546"/>
                  </a:lnTo>
                  <a:lnTo>
                    <a:pt x="784" y="550"/>
                  </a:lnTo>
                  <a:lnTo>
                    <a:pt x="780" y="550"/>
                  </a:lnTo>
                  <a:lnTo>
                    <a:pt x="780" y="552"/>
                  </a:lnTo>
                  <a:lnTo>
                    <a:pt x="784" y="552"/>
                  </a:lnTo>
                  <a:lnTo>
                    <a:pt x="784" y="550"/>
                  </a:lnTo>
                  <a:lnTo>
                    <a:pt x="784" y="552"/>
                  </a:lnTo>
                  <a:lnTo>
                    <a:pt x="788" y="550"/>
                  </a:lnTo>
                  <a:lnTo>
                    <a:pt x="790" y="546"/>
                  </a:lnTo>
                  <a:lnTo>
                    <a:pt x="790" y="542"/>
                  </a:lnTo>
                  <a:lnTo>
                    <a:pt x="788" y="542"/>
                  </a:lnTo>
                  <a:lnTo>
                    <a:pt x="790" y="538"/>
                  </a:lnTo>
                  <a:lnTo>
                    <a:pt x="790" y="534"/>
                  </a:lnTo>
                  <a:lnTo>
                    <a:pt x="790" y="530"/>
                  </a:lnTo>
                  <a:lnTo>
                    <a:pt x="788" y="530"/>
                  </a:lnTo>
                  <a:lnTo>
                    <a:pt x="788" y="526"/>
                  </a:lnTo>
                  <a:lnTo>
                    <a:pt x="790" y="526"/>
                  </a:lnTo>
                  <a:lnTo>
                    <a:pt x="788" y="522"/>
                  </a:lnTo>
                  <a:lnTo>
                    <a:pt x="788" y="526"/>
                  </a:lnTo>
                  <a:lnTo>
                    <a:pt x="784" y="522"/>
                  </a:lnTo>
                  <a:lnTo>
                    <a:pt x="788" y="522"/>
                  </a:lnTo>
                  <a:lnTo>
                    <a:pt x="788" y="520"/>
                  </a:lnTo>
                  <a:lnTo>
                    <a:pt x="784" y="516"/>
                  </a:lnTo>
                  <a:lnTo>
                    <a:pt x="784" y="512"/>
                  </a:lnTo>
                  <a:lnTo>
                    <a:pt x="788" y="512"/>
                  </a:lnTo>
                  <a:lnTo>
                    <a:pt x="790" y="512"/>
                  </a:lnTo>
                  <a:lnTo>
                    <a:pt x="794" y="512"/>
                  </a:lnTo>
                  <a:lnTo>
                    <a:pt x="810" y="512"/>
                  </a:lnTo>
                  <a:lnTo>
                    <a:pt x="818" y="512"/>
                  </a:lnTo>
                  <a:lnTo>
                    <a:pt x="820" y="512"/>
                  </a:lnTo>
                  <a:lnTo>
                    <a:pt x="824" y="512"/>
                  </a:lnTo>
                  <a:lnTo>
                    <a:pt x="832" y="512"/>
                  </a:lnTo>
                  <a:lnTo>
                    <a:pt x="836" y="512"/>
                  </a:lnTo>
                  <a:lnTo>
                    <a:pt x="840" y="512"/>
                  </a:lnTo>
                  <a:lnTo>
                    <a:pt x="846" y="512"/>
                  </a:lnTo>
                  <a:lnTo>
                    <a:pt x="850" y="512"/>
                  </a:lnTo>
                  <a:lnTo>
                    <a:pt x="854" y="512"/>
                  </a:lnTo>
                  <a:lnTo>
                    <a:pt x="858" y="512"/>
                  </a:lnTo>
                  <a:lnTo>
                    <a:pt x="862" y="512"/>
                  </a:lnTo>
                  <a:lnTo>
                    <a:pt x="866" y="512"/>
                  </a:lnTo>
                  <a:lnTo>
                    <a:pt x="880" y="512"/>
                  </a:lnTo>
                  <a:lnTo>
                    <a:pt x="884" y="512"/>
                  </a:lnTo>
                  <a:lnTo>
                    <a:pt x="888" y="512"/>
                  </a:lnTo>
                  <a:lnTo>
                    <a:pt x="892" y="512"/>
                  </a:lnTo>
                  <a:lnTo>
                    <a:pt x="896" y="512"/>
                  </a:lnTo>
                  <a:lnTo>
                    <a:pt x="900" y="512"/>
                  </a:lnTo>
                  <a:lnTo>
                    <a:pt x="904" y="512"/>
                  </a:lnTo>
                  <a:lnTo>
                    <a:pt x="906" y="512"/>
                  </a:lnTo>
                  <a:lnTo>
                    <a:pt x="914" y="512"/>
                  </a:lnTo>
                  <a:lnTo>
                    <a:pt x="918" y="512"/>
                  </a:lnTo>
                  <a:lnTo>
                    <a:pt x="922" y="512"/>
                  </a:lnTo>
                  <a:lnTo>
                    <a:pt x="930" y="512"/>
                  </a:lnTo>
                  <a:lnTo>
                    <a:pt x="932" y="512"/>
                  </a:lnTo>
                  <a:lnTo>
                    <a:pt x="936" y="512"/>
                  </a:lnTo>
                  <a:lnTo>
                    <a:pt x="940" y="512"/>
                  </a:lnTo>
                  <a:lnTo>
                    <a:pt x="944" y="512"/>
                  </a:lnTo>
                  <a:lnTo>
                    <a:pt x="954" y="512"/>
                  </a:lnTo>
                  <a:lnTo>
                    <a:pt x="958" y="512"/>
                  </a:lnTo>
                  <a:lnTo>
                    <a:pt x="962" y="512"/>
                  </a:lnTo>
                  <a:lnTo>
                    <a:pt x="966" y="512"/>
                  </a:lnTo>
                  <a:lnTo>
                    <a:pt x="970" y="512"/>
                  </a:lnTo>
                  <a:lnTo>
                    <a:pt x="974" y="512"/>
                  </a:lnTo>
                  <a:lnTo>
                    <a:pt x="980" y="512"/>
                  </a:lnTo>
                  <a:lnTo>
                    <a:pt x="984" y="512"/>
                  </a:lnTo>
                  <a:lnTo>
                    <a:pt x="988" y="512"/>
                  </a:lnTo>
                  <a:lnTo>
                    <a:pt x="992" y="512"/>
                  </a:lnTo>
                  <a:lnTo>
                    <a:pt x="996" y="512"/>
                  </a:lnTo>
                  <a:lnTo>
                    <a:pt x="1000" y="512"/>
                  </a:lnTo>
                  <a:lnTo>
                    <a:pt x="1002" y="512"/>
                  </a:lnTo>
                  <a:lnTo>
                    <a:pt x="1010" y="512"/>
                  </a:lnTo>
                  <a:lnTo>
                    <a:pt x="1014" y="512"/>
                  </a:lnTo>
                  <a:lnTo>
                    <a:pt x="1018" y="512"/>
                  </a:lnTo>
                  <a:lnTo>
                    <a:pt x="1022" y="512"/>
                  </a:lnTo>
                  <a:lnTo>
                    <a:pt x="1026" y="512"/>
                  </a:lnTo>
                  <a:lnTo>
                    <a:pt x="1032" y="512"/>
                  </a:lnTo>
                  <a:lnTo>
                    <a:pt x="1036" y="512"/>
                  </a:lnTo>
                  <a:lnTo>
                    <a:pt x="1044" y="512"/>
                  </a:lnTo>
                  <a:lnTo>
                    <a:pt x="1048" y="512"/>
                  </a:lnTo>
                  <a:lnTo>
                    <a:pt x="1052" y="512"/>
                  </a:lnTo>
                  <a:lnTo>
                    <a:pt x="1056" y="512"/>
                  </a:lnTo>
                  <a:lnTo>
                    <a:pt x="1060" y="512"/>
                  </a:lnTo>
                  <a:lnTo>
                    <a:pt x="1062" y="512"/>
                  </a:lnTo>
                  <a:lnTo>
                    <a:pt x="1066" y="512"/>
                  </a:lnTo>
                  <a:lnTo>
                    <a:pt x="1070" y="512"/>
                  </a:lnTo>
                  <a:lnTo>
                    <a:pt x="1074" y="512"/>
                  </a:lnTo>
                  <a:lnTo>
                    <a:pt x="1086" y="512"/>
                  </a:lnTo>
                  <a:lnTo>
                    <a:pt x="1088" y="512"/>
                  </a:lnTo>
                  <a:lnTo>
                    <a:pt x="1100" y="512"/>
                  </a:lnTo>
                  <a:lnTo>
                    <a:pt x="1108" y="512"/>
                  </a:lnTo>
                  <a:lnTo>
                    <a:pt x="1116" y="512"/>
                  </a:lnTo>
                  <a:lnTo>
                    <a:pt x="1122" y="512"/>
                  </a:lnTo>
                  <a:lnTo>
                    <a:pt x="1126" y="512"/>
                  </a:lnTo>
                  <a:lnTo>
                    <a:pt x="1130" y="512"/>
                  </a:lnTo>
                  <a:lnTo>
                    <a:pt x="1134" y="512"/>
                  </a:lnTo>
                  <a:lnTo>
                    <a:pt x="1138" y="512"/>
                  </a:lnTo>
                  <a:lnTo>
                    <a:pt x="1142" y="512"/>
                  </a:lnTo>
                  <a:lnTo>
                    <a:pt x="1144" y="512"/>
                  </a:lnTo>
                  <a:lnTo>
                    <a:pt x="1172" y="512"/>
                  </a:lnTo>
                  <a:lnTo>
                    <a:pt x="1174" y="512"/>
                  </a:lnTo>
                  <a:lnTo>
                    <a:pt x="1174" y="508"/>
                  </a:lnTo>
                  <a:lnTo>
                    <a:pt x="1174" y="504"/>
                  </a:lnTo>
                  <a:lnTo>
                    <a:pt x="1178" y="504"/>
                  </a:lnTo>
                  <a:lnTo>
                    <a:pt x="1178" y="508"/>
                  </a:lnTo>
                  <a:lnTo>
                    <a:pt x="1178" y="512"/>
                  </a:lnTo>
                  <a:lnTo>
                    <a:pt x="1182" y="512"/>
                  </a:lnTo>
                  <a:lnTo>
                    <a:pt x="1182" y="516"/>
                  </a:lnTo>
                  <a:lnTo>
                    <a:pt x="1182" y="520"/>
                  </a:lnTo>
                  <a:lnTo>
                    <a:pt x="1186" y="520"/>
                  </a:lnTo>
                  <a:lnTo>
                    <a:pt x="1190" y="520"/>
                  </a:lnTo>
                  <a:lnTo>
                    <a:pt x="1194" y="520"/>
                  </a:lnTo>
                  <a:lnTo>
                    <a:pt x="1194" y="522"/>
                  </a:lnTo>
                  <a:lnTo>
                    <a:pt x="1198" y="522"/>
                  </a:lnTo>
                  <a:lnTo>
                    <a:pt x="1202" y="520"/>
                  </a:lnTo>
                  <a:lnTo>
                    <a:pt x="1204" y="520"/>
                  </a:lnTo>
                  <a:lnTo>
                    <a:pt x="1208" y="522"/>
                  </a:lnTo>
                  <a:lnTo>
                    <a:pt x="1212" y="522"/>
                  </a:lnTo>
                  <a:lnTo>
                    <a:pt x="1212" y="526"/>
                  </a:lnTo>
                  <a:lnTo>
                    <a:pt x="1216" y="530"/>
                  </a:lnTo>
                  <a:lnTo>
                    <a:pt x="1216" y="526"/>
                  </a:lnTo>
                  <a:lnTo>
                    <a:pt x="1220" y="526"/>
                  </a:lnTo>
                  <a:lnTo>
                    <a:pt x="1220" y="530"/>
                  </a:lnTo>
                  <a:lnTo>
                    <a:pt x="1224" y="530"/>
                  </a:lnTo>
                  <a:lnTo>
                    <a:pt x="1228" y="530"/>
                  </a:lnTo>
                  <a:lnTo>
                    <a:pt x="1228" y="534"/>
                  </a:lnTo>
                  <a:lnTo>
                    <a:pt x="1228" y="530"/>
                  </a:lnTo>
                  <a:lnTo>
                    <a:pt x="1230" y="530"/>
                  </a:lnTo>
                  <a:lnTo>
                    <a:pt x="1234" y="530"/>
                  </a:lnTo>
                  <a:lnTo>
                    <a:pt x="1234" y="526"/>
                  </a:lnTo>
                  <a:lnTo>
                    <a:pt x="1234" y="530"/>
                  </a:lnTo>
                  <a:lnTo>
                    <a:pt x="1238" y="530"/>
                  </a:lnTo>
                  <a:lnTo>
                    <a:pt x="1242" y="530"/>
                  </a:lnTo>
                  <a:lnTo>
                    <a:pt x="1246" y="530"/>
                  </a:lnTo>
                  <a:lnTo>
                    <a:pt x="1246" y="534"/>
                  </a:lnTo>
                  <a:lnTo>
                    <a:pt x="1250" y="534"/>
                  </a:lnTo>
                  <a:lnTo>
                    <a:pt x="1254" y="534"/>
                  </a:lnTo>
                  <a:lnTo>
                    <a:pt x="1258" y="534"/>
                  </a:lnTo>
                  <a:lnTo>
                    <a:pt x="1260" y="530"/>
                  </a:lnTo>
                  <a:lnTo>
                    <a:pt x="1264" y="526"/>
                  </a:lnTo>
                  <a:lnTo>
                    <a:pt x="1268" y="526"/>
                  </a:lnTo>
                  <a:lnTo>
                    <a:pt x="1272" y="526"/>
                  </a:lnTo>
                  <a:lnTo>
                    <a:pt x="1282" y="534"/>
                  </a:lnTo>
                  <a:lnTo>
                    <a:pt x="1286" y="534"/>
                  </a:lnTo>
                  <a:lnTo>
                    <a:pt x="1286" y="538"/>
                  </a:lnTo>
                  <a:lnTo>
                    <a:pt x="1290" y="538"/>
                  </a:lnTo>
                  <a:lnTo>
                    <a:pt x="1294" y="542"/>
                  </a:lnTo>
                  <a:lnTo>
                    <a:pt x="1298" y="542"/>
                  </a:lnTo>
                  <a:lnTo>
                    <a:pt x="1300" y="546"/>
                  </a:lnTo>
                  <a:lnTo>
                    <a:pt x="1304" y="546"/>
                  </a:lnTo>
                  <a:lnTo>
                    <a:pt x="1304" y="550"/>
                  </a:lnTo>
                  <a:lnTo>
                    <a:pt x="1308" y="550"/>
                  </a:lnTo>
                  <a:lnTo>
                    <a:pt x="1312" y="550"/>
                  </a:lnTo>
                  <a:lnTo>
                    <a:pt x="1312" y="552"/>
                  </a:lnTo>
                  <a:lnTo>
                    <a:pt x="1320" y="556"/>
                  </a:lnTo>
                  <a:lnTo>
                    <a:pt x="1320" y="560"/>
                  </a:lnTo>
                  <a:lnTo>
                    <a:pt x="1324" y="564"/>
                  </a:lnTo>
                  <a:lnTo>
                    <a:pt x="1328" y="564"/>
                  </a:lnTo>
                  <a:lnTo>
                    <a:pt x="1330" y="564"/>
                  </a:lnTo>
                  <a:lnTo>
                    <a:pt x="1330" y="568"/>
                  </a:lnTo>
                  <a:lnTo>
                    <a:pt x="1330" y="572"/>
                  </a:lnTo>
                  <a:lnTo>
                    <a:pt x="1334" y="572"/>
                  </a:lnTo>
                  <a:lnTo>
                    <a:pt x="1338" y="572"/>
                  </a:lnTo>
                  <a:lnTo>
                    <a:pt x="1338" y="576"/>
                  </a:lnTo>
                  <a:lnTo>
                    <a:pt x="1338" y="578"/>
                  </a:lnTo>
                  <a:lnTo>
                    <a:pt x="1342" y="578"/>
                  </a:lnTo>
                  <a:lnTo>
                    <a:pt x="1346" y="582"/>
                  </a:lnTo>
                  <a:lnTo>
                    <a:pt x="1350" y="586"/>
                  </a:lnTo>
                  <a:lnTo>
                    <a:pt x="1354" y="586"/>
                  </a:lnTo>
                  <a:lnTo>
                    <a:pt x="1354" y="598"/>
                  </a:lnTo>
                  <a:lnTo>
                    <a:pt x="1358" y="606"/>
                  </a:lnTo>
                  <a:lnTo>
                    <a:pt x="1358" y="616"/>
                  </a:lnTo>
                  <a:lnTo>
                    <a:pt x="1358" y="624"/>
                  </a:lnTo>
                  <a:lnTo>
                    <a:pt x="1358" y="628"/>
                  </a:lnTo>
                  <a:lnTo>
                    <a:pt x="1358" y="632"/>
                  </a:lnTo>
                  <a:lnTo>
                    <a:pt x="1354" y="632"/>
                  </a:lnTo>
                  <a:lnTo>
                    <a:pt x="1354" y="634"/>
                  </a:lnTo>
                  <a:lnTo>
                    <a:pt x="1354" y="638"/>
                  </a:lnTo>
                  <a:lnTo>
                    <a:pt x="1354" y="642"/>
                  </a:lnTo>
                  <a:lnTo>
                    <a:pt x="1350" y="642"/>
                  </a:lnTo>
                  <a:lnTo>
                    <a:pt x="1350" y="646"/>
                  </a:lnTo>
                  <a:lnTo>
                    <a:pt x="1346" y="646"/>
                  </a:lnTo>
                  <a:lnTo>
                    <a:pt x="1346" y="648"/>
                  </a:lnTo>
                  <a:lnTo>
                    <a:pt x="1342" y="652"/>
                  </a:lnTo>
                  <a:lnTo>
                    <a:pt x="1346" y="652"/>
                  </a:lnTo>
                  <a:lnTo>
                    <a:pt x="1346" y="656"/>
                  </a:lnTo>
                  <a:lnTo>
                    <a:pt x="1350" y="660"/>
                  </a:lnTo>
                  <a:lnTo>
                    <a:pt x="1354" y="660"/>
                  </a:lnTo>
                  <a:lnTo>
                    <a:pt x="1358" y="656"/>
                  </a:lnTo>
                  <a:lnTo>
                    <a:pt x="1360" y="652"/>
                  </a:lnTo>
                  <a:lnTo>
                    <a:pt x="1364" y="652"/>
                  </a:lnTo>
                  <a:lnTo>
                    <a:pt x="1368" y="648"/>
                  </a:lnTo>
                  <a:lnTo>
                    <a:pt x="1372" y="648"/>
                  </a:lnTo>
                  <a:lnTo>
                    <a:pt x="1376" y="648"/>
                  </a:lnTo>
                  <a:lnTo>
                    <a:pt x="1380" y="646"/>
                  </a:lnTo>
                  <a:lnTo>
                    <a:pt x="1386" y="646"/>
                  </a:lnTo>
                  <a:lnTo>
                    <a:pt x="1390" y="642"/>
                  </a:lnTo>
                  <a:lnTo>
                    <a:pt x="1394" y="642"/>
                  </a:lnTo>
                  <a:lnTo>
                    <a:pt x="1398" y="638"/>
                  </a:lnTo>
                  <a:lnTo>
                    <a:pt x="1402" y="638"/>
                  </a:lnTo>
                  <a:lnTo>
                    <a:pt x="1402" y="634"/>
                  </a:lnTo>
                  <a:lnTo>
                    <a:pt x="1406" y="634"/>
                  </a:lnTo>
                  <a:lnTo>
                    <a:pt x="1402" y="634"/>
                  </a:lnTo>
                  <a:lnTo>
                    <a:pt x="1402" y="632"/>
                  </a:lnTo>
                  <a:lnTo>
                    <a:pt x="1402" y="628"/>
                  </a:lnTo>
                  <a:lnTo>
                    <a:pt x="1402" y="624"/>
                  </a:lnTo>
                  <a:lnTo>
                    <a:pt x="1406" y="620"/>
                  </a:lnTo>
                  <a:lnTo>
                    <a:pt x="1414" y="620"/>
                  </a:lnTo>
                  <a:lnTo>
                    <a:pt x="1416" y="620"/>
                  </a:lnTo>
                  <a:lnTo>
                    <a:pt x="1420" y="620"/>
                  </a:lnTo>
                  <a:lnTo>
                    <a:pt x="1424" y="620"/>
                  </a:lnTo>
                  <a:lnTo>
                    <a:pt x="1428" y="620"/>
                  </a:lnTo>
                  <a:lnTo>
                    <a:pt x="1432" y="620"/>
                  </a:lnTo>
                  <a:lnTo>
                    <a:pt x="1436" y="620"/>
                  </a:lnTo>
                  <a:lnTo>
                    <a:pt x="1436" y="616"/>
                  </a:lnTo>
                  <a:lnTo>
                    <a:pt x="1440" y="616"/>
                  </a:lnTo>
                  <a:lnTo>
                    <a:pt x="1440" y="612"/>
                  </a:lnTo>
                  <a:lnTo>
                    <a:pt x="1442" y="608"/>
                  </a:lnTo>
                  <a:lnTo>
                    <a:pt x="1446" y="608"/>
                  </a:lnTo>
                  <a:lnTo>
                    <a:pt x="1446" y="606"/>
                  </a:lnTo>
                  <a:lnTo>
                    <a:pt x="1450" y="606"/>
                  </a:lnTo>
                  <a:lnTo>
                    <a:pt x="1450" y="602"/>
                  </a:lnTo>
                  <a:lnTo>
                    <a:pt x="1454" y="598"/>
                  </a:lnTo>
                  <a:lnTo>
                    <a:pt x="1458" y="598"/>
                  </a:lnTo>
                  <a:lnTo>
                    <a:pt x="1458" y="594"/>
                  </a:lnTo>
                  <a:lnTo>
                    <a:pt x="1462" y="594"/>
                  </a:lnTo>
                  <a:lnTo>
                    <a:pt x="1466" y="594"/>
                  </a:lnTo>
                  <a:lnTo>
                    <a:pt x="1470" y="594"/>
                  </a:lnTo>
                  <a:lnTo>
                    <a:pt x="1476" y="594"/>
                  </a:lnTo>
                  <a:lnTo>
                    <a:pt x="1480" y="594"/>
                  </a:lnTo>
                  <a:lnTo>
                    <a:pt x="1484" y="594"/>
                  </a:lnTo>
                  <a:lnTo>
                    <a:pt x="1488" y="594"/>
                  </a:lnTo>
                  <a:lnTo>
                    <a:pt x="1492" y="594"/>
                  </a:lnTo>
                  <a:lnTo>
                    <a:pt x="1496" y="594"/>
                  </a:lnTo>
                  <a:lnTo>
                    <a:pt x="1498" y="594"/>
                  </a:lnTo>
                  <a:lnTo>
                    <a:pt x="1502" y="594"/>
                  </a:lnTo>
                  <a:lnTo>
                    <a:pt x="1506" y="594"/>
                  </a:lnTo>
                  <a:lnTo>
                    <a:pt x="1510" y="594"/>
                  </a:lnTo>
                  <a:lnTo>
                    <a:pt x="1510" y="590"/>
                  </a:lnTo>
                  <a:lnTo>
                    <a:pt x="1510" y="586"/>
                  </a:lnTo>
                  <a:lnTo>
                    <a:pt x="1514" y="586"/>
                  </a:lnTo>
                  <a:lnTo>
                    <a:pt x="1514" y="590"/>
                  </a:lnTo>
                  <a:lnTo>
                    <a:pt x="1514" y="586"/>
                  </a:lnTo>
                  <a:lnTo>
                    <a:pt x="1518" y="590"/>
                  </a:lnTo>
                  <a:lnTo>
                    <a:pt x="1522" y="586"/>
                  </a:lnTo>
                  <a:lnTo>
                    <a:pt x="1522" y="582"/>
                  </a:lnTo>
                  <a:lnTo>
                    <a:pt x="1522" y="578"/>
                  </a:lnTo>
                  <a:lnTo>
                    <a:pt x="1526" y="578"/>
                  </a:lnTo>
                  <a:lnTo>
                    <a:pt x="1526" y="576"/>
                  </a:lnTo>
                  <a:lnTo>
                    <a:pt x="1526" y="572"/>
                  </a:lnTo>
                  <a:lnTo>
                    <a:pt x="1526" y="568"/>
                  </a:lnTo>
                  <a:lnTo>
                    <a:pt x="1528" y="568"/>
                  </a:lnTo>
                  <a:lnTo>
                    <a:pt x="1528" y="564"/>
                  </a:lnTo>
                  <a:lnTo>
                    <a:pt x="1528" y="560"/>
                  </a:lnTo>
                  <a:lnTo>
                    <a:pt x="1532" y="556"/>
                  </a:lnTo>
                  <a:lnTo>
                    <a:pt x="1532" y="552"/>
                  </a:lnTo>
                  <a:lnTo>
                    <a:pt x="1536" y="552"/>
                  </a:lnTo>
                  <a:lnTo>
                    <a:pt x="1540" y="550"/>
                  </a:lnTo>
                  <a:lnTo>
                    <a:pt x="1540" y="546"/>
                  </a:lnTo>
                  <a:lnTo>
                    <a:pt x="1544" y="546"/>
                  </a:lnTo>
                  <a:lnTo>
                    <a:pt x="1544" y="550"/>
                  </a:lnTo>
                  <a:lnTo>
                    <a:pt x="1548" y="550"/>
                  </a:lnTo>
                  <a:lnTo>
                    <a:pt x="1552" y="550"/>
                  </a:lnTo>
                  <a:lnTo>
                    <a:pt x="1556" y="546"/>
                  </a:lnTo>
                  <a:lnTo>
                    <a:pt x="1558" y="550"/>
                  </a:lnTo>
                  <a:lnTo>
                    <a:pt x="1558" y="552"/>
                  </a:lnTo>
                  <a:lnTo>
                    <a:pt x="1562" y="552"/>
                  </a:lnTo>
                  <a:lnTo>
                    <a:pt x="1562" y="556"/>
                  </a:lnTo>
                  <a:lnTo>
                    <a:pt x="1562" y="568"/>
                  </a:lnTo>
                  <a:lnTo>
                    <a:pt x="1562" y="576"/>
                  </a:lnTo>
                  <a:lnTo>
                    <a:pt x="1562" y="578"/>
                  </a:lnTo>
                  <a:lnTo>
                    <a:pt x="1562" y="582"/>
                  </a:lnTo>
                  <a:lnTo>
                    <a:pt x="1566" y="582"/>
                  </a:lnTo>
                  <a:lnTo>
                    <a:pt x="1566" y="586"/>
                  </a:lnTo>
                  <a:lnTo>
                    <a:pt x="1566" y="590"/>
                  </a:lnTo>
                  <a:lnTo>
                    <a:pt x="1570" y="590"/>
                  </a:lnTo>
                  <a:lnTo>
                    <a:pt x="1570" y="594"/>
                  </a:lnTo>
                  <a:lnTo>
                    <a:pt x="1574" y="594"/>
                  </a:lnTo>
                  <a:lnTo>
                    <a:pt x="1570" y="594"/>
                  </a:lnTo>
                  <a:lnTo>
                    <a:pt x="1570" y="598"/>
                  </a:lnTo>
                  <a:lnTo>
                    <a:pt x="1574" y="598"/>
                  </a:lnTo>
                  <a:lnTo>
                    <a:pt x="1570" y="602"/>
                  </a:lnTo>
                  <a:lnTo>
                    <a:pt x="1566" y="602"/>
                  </a:lnTo>
                  <a:lnTo>
                    <a:pt x="1562" y="606"/>
                  </a:lnTo>
                  <a:lnTo>
                    <a:pt x="1562" y="602"/>
                  </a:lnTo>
                  <a:lnTo>
                    <a:pt x="1558" y="606"/>
                  </a:lnTo>
                  <a:lnTo>
                    <a:pt x="1558" y="608"/>
                  </a:lnTo>
                  <a:lnTo>
                    <a:pt x="1558" y="606"/>
                  </a:lnTo>
                  <a:lnTo>
                    <a:pt x="1556" y="606"/>
                  </a:lnTo>
                  <a:lnTo>
                    <a:pt x="1552" y="606"/>
                  </a:lnTo>
                  <a:lnTo>
                    <a:pt x="1552" y="608"/>
                  </a:lnTo>
                  <a:lnTo>
                    <a:pt x="1548" y="608"/>
                  </a:lnTo>
                  <a:lnTo>
                    <a:pt x="1548" y="606"/>
                  </a:lnTo>
                  <a:lnTo>
                    <a:pt x="1548" y="602"/>
                  </a:lnTo>
                  <a:lnTo>
                    <a:pt x="1548" y="606"/>
                  </a:lnTo>
                  <a:lnTo>
                    <a:pt x="1544" y="606"/>
                  </a:lnTo>
                  <a:lnTo>
                    <a:pt x="1544" y="608"/>
                  </a:lnTo>
                  <a:lnTo>
                    <a:pt x="1544" y="612"/>
                  </a:lnTo>
                  <a:lnTo>
                    <a:pt x="1540" y="616"/>
                  </a:lnTo>
                  <a:lnTo>
                    <a:pt x="1540" y="612"/>
                  </a:lnTo>
                  <a:lnTo>
                    <a:pt x="1536" y="616"/>
                  </a:lnTo>
                  <a:lnTo>
                    <a:pt x="1536" y="612"/>
                  </a:lnTo>
                  <a:lnTo>
                    <a:pt x="1536" y="616"/>
                  </a:lnTo>
                  <a:lnTo>
                    <a:pt x="1536" y="612"/>
                  </a:lnTo>
                  <a:lnTo>
                    <a:pt x="1536" y="616"/>
                  </a:lnTo>
                  <a:lnTo>
                    <a:pt x="1532" y="616"/>
                  </a:lnTo>
                  <a:lnTo>
                    <a:pt x="1536" y="616"/>
                  </a:lnTo>
                  <a:lnTo>
                    <a:pt x="1532" y="620"/>
                  </a:lnTo>
                  <a:lnTo>
                    <a:pt x="1532" y="616"/>
                  </a:lnTo>
                  <a:lnTo>
                    <a:pt x="1532" y="612"/>
                  </a:lnTo>
                  <a:lnTo>
                    <a:pt x="1532" y="616"/>
                  </a:lnTo>
                  <a:lnTo>
                    <a:pt x="1532" y="620"/>
                  </a:lnTo>
                  <a:lnTo>
                    <a:pt x="1532" y="616"/>
                  </a:lnTo>
                  <a:lnTo>
                    <a:pt x="1528" y="616"/>
                  </a:lnTo>
                  <a:lnTo>
                    <a:pt x="1528" y="620"/>
                  </a:lnTo>
                  <a:lnTo>
                    <a:pt x="1526" y="620"/>
                  </a:lnTo>
                  <a:lnTo>
                    <a:pt x="1528" y="620"/>
                  </a:lnTo>
                  <a:lnTo>
                    <a:pt x="1528" y="624"/>
                  </a:lnTo>
                  <a:lnTo>
                    <a:pt x="1526" y="624"/>
                  </a:lnTo>
                  <a:lnTo>
                    <a:pt x="1526" y="628"/>
                  </a:lnTo>
                  <a:lnTo>
                    <a:pt x="1522" y="628"/>
                  </a:lnTo>
                  <a:lnTo>
                    <a:pt x="1522" y="632"/>
                  </a:lnTo>
                  <a:lnTo>
                    <a:pt x="1522" y="634"/>
                  </a:lnTo>
                  <a:lnTo>
                    <a:pt x="1518" y="634"/>
                  </a:lnTo>
                  <a:lnTo>
                    <a:pt x="1518" y="638"/>
                  </a:lnTo>
                  <a:lnTo>
                    <a:pt x="1522" y="642"/>
                  </a:lnTo>
                  <a:lnTo>
                    <a:pt x="1522" y="638"/>
                  </a:lnTo>
                  <a:lnTo>
                    <a:pt x="1522" y="642"/>
                  </a:lnTo>
                  <a:lnTo>
                    <a:pt x="1518" y="642"/>
                  </a:lnTo>
                  <a:lnTo>
                    <a:pt x="1514" y="646"/>
                  </a:lnTo>
                  <a:lnTo>
                    <a:pt x="1518" y="648"/>
                  </a:lnTo>
                  <a:lnTo>
                    <a:pt x="1522" y="648"/>
                  </a:lnTo>
                  <a:lnTo>
                    <a:pt x="1522" y="652"/>
                  </a:lnTo>
                  <a:lnTo>
                    <a:pt x="1522" y="656"/>
                  </a:lnTo>
                  <a:lnTo>
                    <a:pt x="1526" y="656"/>
                  </a:lnTo>
                  <a:lnTo>
                    <a:pt x="1526" y="660"/>
                  </a:lnTo>
                  <a:lnTo>
                    <a:pt x="1528" y="656"/>
                  </a:lnTo>
                  <a:lnTo>
                    <a:pt x="1528" y="652"/>
                  </a:lnTo>
                  <a:lnTo>
                    <a:pt x="1526" y="652"/>
                  </a:lnTo>
                  <a:lnTo>
                    <a:pt x="1528" y="652"/>
                  </a:lnTo>
                  <a:lnTo>
                    <a:pt x="1532" y="652"/>
                  </a:lnTo>
                  <a:lnTo>
                    <a:pt x="1532" y="656"/>
                  </a:lnTo>
                  <a:lnTo>
                    <a:pt x="1532" y="660"/>
                  </a:lnTo>
                  <a:lnTo>
                    <a:pt x="1528" y="660"/>
                  </a:lnTo>
                  <a:lnTo>
                    <a:pt x="1526" y="660"/>
                  </a:lnTo>
                  <a:lnTo>
                    <a:pt x="1522" y="660"/>
                  </a:lnTo>
                  <a:lnTo>
                    <a:pt x="1522" y="656"/>
                  </a:lnTo>
                  <a:lnTo>
                    <a:pt x="1518" y="660"/>
                  </a:lnTo>
                  <a:lnTo>
                    <a:pt x="1514" y="664"/>
                  </a:lnTo>
                  <a:lnTo>
                    <a:pt x="1514" y="660"/>
                  </a:lnTo>
                  <a:lnTo>
                    <a:pt x="1514" y="656"/>
                  </a:lnTo>
                  <a:lnTo>
                    <a:pt x="1514" y="660"/>
                  </a:lnTo>
                  <a:lnTo>
                    <a:pt x="1510" y="660"/>
                  </a:lnTo>
                  <a:lnTo>
                    <a:pt x="1510" y="656"/>
                  </a:lnTo>
                  <a:lnTo>
                    <a:pt x="1510" y="660"/>
                  </a:lnTo>
                  <a:lnTo>
                    <a:pt x="1510" y="664"/>
                  </a:lnTo>
                  <a:lnTo>
                    <a:pt x="1506" y="664"/>
                  </a:lnTo>
                  <a:lnTo>
                    <a:pt x="1506" y="668"/>
                  </a:lnTo>
                  <a:lnTo>
                    <a:pt x="1502" y="668"/>
                  </a:lnTo>
                  <a:lnTo>
                    <a:pt x="1502" y="664"/>
                  </a:lnTo>
                  <a:lnTo>
                    <a:pt x="1498" y="668"/>
                  </a:lnTo>
                  <a:lnTo>
                    <a:pt x="1496" y="668"/>
                  </a:lnTo>
                  <a:lnTo>
                    <a:pt x="1492" y="668"/>
                  </a:lnTo>
                  <a:lnTo>
                    <a:pt x="1488" y="668"/>
                  </a:lnTo>
                  <a:lnTo>
                    <a:pt x="1484" y="668"/>
                  </a:lnTo>
                  <a:lnTo>
                    <a:pt x="1484" y="672"/>
                  </a:lnTo>
                  <a:lnTo>
                    <a:pt x="1480" y="672"/>
                  </a:lnTo>
                  <a:lnTo>
                    <a:pt x="1476" y="672"/>
                  </a:lnTo>
                  <a:lnTo>
                    <a:pt x="1476" y="676"/>
                  </a:lnTo>
                  <a:lnTo>
                    <a:pt x="1472" y="676"/>
                  </a:lnTo>
                  <a:lnTo>
                    <a:pt x="1476" y="676"/>
                  </a:lnTo>
                  <a:lnTo>
                    <a:pt x="1476" y="672"/>
                  </a:lnTo>
                  <a:lnTo>
                    <a:pt x="1476" y="668"/>
                  </a:lnTo>
                  <a:lnTo>
                    <a:pt x="1472" y="668"/>
                  </a:lnTo>
                  <a:lnTo>
                    <a:pt x="1476" y="668"/>
                  </a:lnTo>
                  <a:lnTo>
                    <a:pt x="1476" y="672"/>
                  </a:lnTo>
                  <a:lnTo>
                    <a:pt x="1472" y="676"/>
                  </a:lnTo>
                  <a:lnTo>
                    <a:pt x="1472" y="678"/>
                  </a:lnTo>
                  <a:lnTo>
                    <a:pt x="1470" y="678"/>
                  </a:lnTo>
                  <a:lnTo>
                    <a:pt x="1470" y="682"/>
                  </a:lnTo>
                  <a:lnTo>
                    <a:pt x="1472" y="682"/>
                  </a:lnTo>
                  <a:lnTo>
                    <a:pt x="1472" y="686"/>
                  </a:lnTo>
                  <a:lnTo>
                    <a:pt x="1472" y="690"/>
                  </a:lnTo>
                  <a:lnTo>
                    <a:pt x="1472" y="698"/>
                  </a:lnTo>
                  <a:lnTo>
                    <a:pt x="1472" y="694"/>
                  </a:lnTo>
                  <a:lnTo>
                    <a:pt x="1472" y="690"/>
                  </a:lnTo>
                  <a:lnTo>
                    <a:pt x="1472" y="694"/>
                  </a:lnTo>
                  <a:lnTo>
                    <a:pt x="1472" y="698"/>
                  </a:lnTo>
                  <a:lnTo>
                    <a:pt x="1470" y="698"/>
                  </a:lnTo>
                  <a:lnTo>
                    <a:pt x="1470" y="702"/>
                  </a:lnTo>
                  <a:lnTo>
                    <a:pt x="1466" y="702"/>
                  </a:lnTo>
                  <a:lnTo>
                    <a:pt x="1466" y="706"/>
                  </a:lnTo>
                  <a:lnTo>
                    <a:pt x="1470" y="706"/>
                  </a:lnTo>
                  <a:lnTo>
                    <a:pt x="1466" y="706"/>
                  </a:lnTo>
                  <a:lnTo>
                    <a:pt x="1466" y="708"/>
                  </a:lnTo>
                  <a:lnTo>
                    <a:pt x="1462" y="708"/>
                  </a:lnTo>
                  <a:lnTo>
                    <a:pt x="1462" y="712"/>
                  </a:lnTo>
                  <a:lnTo>
                    <a:pt x="1462" y="708"/>
                  </a:lnTo>
                  <a:lnTo>
                    <a:pt x="1458" y="708"/>
                  </a:lnTo>
                  <a:lnTo>
                    <a:pt x="1458" y="706"/>
                  </a:lnTo>
                  <a:lnTo>
                    <a:pt x="1454" y="706"/>
                  </a:lnTo>
                  <a:lnTo>
                    <a:pt x="1450" y="702"/>
                  </a:lnTo>
                  <a:lnTo>
                    <a:pt x="1450" y="698"/>
                  </a:lnTo>
                  <a:lnTo>
                    <a:pt x="1454" y="698"/>
                  </a:lnTo>
                  <a:lnTo>
                    <a:pt x="1454" y="694"/>
                  </a:lnTo>
                  <a:lnTo>
                    <a:pt x="1458" y="694"/>
                  </a:lnTo>
                  <a:lnTo>
                    <a:pt x="1458" y="690"/>
                  </a:lnTo>
                  <a:lnTo>
                    <a:pt x="1458" y="694"/>
                  </a:lnTo>
                  <a:lnTo>
                    <a:pt x="1454" y="694"/>
                  </a:lnTo>
                  <a:lnTo>
                    <a:pt x="1454" y="698"/>
                  </a:lnTo>
                  <a:lnTo>
                    <a:pt x="1450" y="698"/>
                  </a:lnTo>
                  <a:lnTo>
                    <a:pt x="1450" y="702"/>
                  </a:lnTo>
                  <a:lnTo>
                    <a:pt x="1454" y="706"/>
                  </a:lnTo>
                  <a:lnTo>
                    <a:pt x="1454" y="708"/>
                  </a:lnTo>
                  <a:lnTo>
                    <a:pt x="1454" y="712"/>
                  </a:lnTo>
                  <a:lnTo>
                    <a:pt x="1458" y="716"/>
                  </a:lnTo>
                  <a:lnTo>
                    <a:pt x="1458" y="720"/>
                  </a:lnTo>
                  <a:lnTo>
                    <a:pt x="1458" y="724"/>
                  </a:lnTo>
                  <a:lnTo>
                    <a:pt x="1458" y="720"/>
                  </a:lnTo>
                  <a:lnTo>
                    <a:pt x="1458" y="724"/>
                  </a:lnTo>
                  <a:lnTo>
                    <a:pt x="1458" y="728"/>
                  </a:lnTo>
                  <a:lnTo>
                    <a:pt x="1454" y="728"/>
                  </a:lnTo>
                  <a:lnTo>
                    <a:pt x="1454" y="732"/>
                  </a:lnTo>
                  <a:lnTo>
                    <a:pt x="1454" y="734"/>
                  </a:lnTo>
                  <a:lnTo>
                    <a:pt x="1450" y="734"/>
                  </a:lnTo>
                  <a:lnTo>
                    <a:pt x="1450" y="738"/>
                  </a:lnTo>
                  <a:lnTo>
                    <a:pt x="1446" y="742"/>
                  </a:lnTo>
                  <a:lnTo>
                    <a:pt x="1446" y="746"/>
                  </a:lnTo>
                  <a:lnTo>
                    <a:pt x="1446" y="742"/>
                  </a:lnTo>
                  <a:lnTo>
                    <a:pt x="1446" y="738"/>
                  </a:lnTo>
                  <a:lnTo>
                    <a:pt x="1446" y="734"/>
                  </a:lnTo>
                  <a:lnTo>
                    <a:pt x="1450" y="734"/>
                  </a:lnTo>
                  <a:lnTo>
                    <a:pt x="1450" y="732"/>
                  </a:lnTo>
                  <a:lnTo>
                    <a:pt x="1446" y="732"/>
                  </a:lnTo>
                  <a:lnTo>
                    <a:pt x="1446" y="728"/>
                  </a:lnTo>
                  <a:lnTo>
                    <a:pt x="1446" y="724"/>
                  </a:lnTo>
                  <a:lnTo>
                    <a:pt x="1446" y="728"/>
                  </a:lnTo>
                  <a:lnTo>
                    <a:pt x="1442" y="728"/>
                  </a:lnTo>
                  <a:lnTo>
                    <a:pt x="1442" y="724"/>
                  </a:lnTo>
                  <a:lnTo>
                    <a:pt x="1440" y="720"/>
                  </a:lnTo>
                  <a:lnTo>
                    <a:pt x="1442" y="720"/>
                  </a:lnTo>
                  <a:lnTo>
                    <a:pt x="1446" y="720"/>
                  </a:lnTo>
                  <a:lnTo>
                    <a:pt x="1446" y="716"/>
                  </a:lnTo>
                  <a:lnTo>
                    <a:pt x="1446" y="720"/>
                  </a:lnTo>
                  <a:lnTo>
                    <a:pt x="1442" y="720"/>
                  </a:lnTo>
                  <a:lnTo>
                    <a:pt x="1442" y="716"/>
                  </a:lnTo>
                  <a:lnTo>
                    <a:pt x="1440" y="716"/>
                  </a:lnTo>
                  <a:lnTo>
                    <a:pt x="1442" y="712"/>
                  </a:lnTo>
                  <a:lnTo>
                    <a:pt x="1442" y="716"/>
                  </a:lnTo>
                  <a:lnTo>
                    <a:pt x="1442" y="712"/>
                  </a:lnTo>
                  <a:lnTo>
                    <a:pt x="1440" y="712"/>
                  </a:lnTo>
                  <a:lnTo>
                    <a:pt x="1440" y="708"/>
                  </a:lnTo>
                  <a:lnTo>
                    <a:pt x="1442" y="712"/>
                  </a:lnTo>
                  <a:lnTo>
                    <a:pt x="1442" y="708"/>
                  </a:lnTo>
                  <a:lnTo>
                    <a:pt x="1442" y="706"/>
                  </a:lnTo>
                  <a:lnTo>
                    <a:pt x="1446" y="706"/>
                  </a:lnTo>
                  <a:lnTo>
                    <a:pt x="1446" y="702"/>
                  </a:lnTo>
                  <a:lnTo>
                    <a:pt x="1446" y="698"/>
                  </a:lnTo>
                  <a:lnTo>
                    <a:pt x="1442" y="702"/>
                  </a:lnTo>
                  <a:lnTo>
                    <a:pt x="1442" y="706"/>
                  </a:lnTo>
                  <a:lnTo>
                    <a:pt x="1442" y="702"/>
                  </a:lnTo>
                  <a:lnTo>
                    <a:pt x="1440" y="706"/>
                  </a:lnTo>
                  <a:lnTo>
                    <a:pt x="1440" y="706"/>
                  </a:lnTo>
                  <a:lnTo>
                    <a:pt x="1440" y="706"/>
                  </a:lnTo>
                  <a:close/>
                  <a:moveTo>
                    <a:pt x="780" y="520"/>
                  </a:moveTo>
                  <a:lnTo>
                    <a:pt x="780" y="522"/>
                  </a:lnTo>
                  <a:lnTo>
                    <a:pt x="780" y="520"/>
                  </a:lnTo>
                  <a:lnTo>
                    <a:pt x="780" y="520"/>
                  </a:lnTo>
                  <a:lnTo>
                    <a:pt x="780" y="520"/>
                  </a:lnTo>
                  <a:close/>
                  <a:moveTo>
                    <a:pt x="824" y="806"/>
                  </a:moveTo>
                  <a:lnTo>
                    <a:pt x="828" y="806"/>
                  </a:lnTo>
                  <a:lnTo>
                    <a:pt x="824" y="806"/>
                  </a:lnTo>
                  <a:lnTo>
                    <a:pt x="824" y="806"/>
                  </a:lnTo>
                  <a:lnTo>
                    <a:pt x="824" y="806"/>
                  </a:lnTo>
                  <a:close/>
                  <a:moveTo>
                    <a:pt x="192" y="120"/>
                  </a:moveTo>
                  <a:lnTo>
                    <a:pt x="188" y="120"/>
                  </a:lnTo>
                  <a:lnTo>
                    <a:pt x="180" y="124"/>
                  </a:lnTo>
                  <a:lnTo>
                    <a:pt x="184" y="120"/>
                  </a:lnTo>
                  <a:lnTo>
                    <a:pt x="188" y="120"/>
                  </a:lnTo>
                  <a:lnTo>
                    <a:pt x="192" y="120"/>
                  </a:lnTo>
                  <a:lnTo>
                    <a:pt x="192" y="120"/>
                  </a:lnTo>
                  <a:lnTo>
                    <a:pt x="192" y="120"/>
                  </a:lnTo>
                  <a:close/>
                  <a:moveTo>
                    <a:pt x="168" y="128"/>
                  </a:moveTo>
                  <a:lnTo>
                    <a:pt x="166" y="132"/>
                  </a:lnTo>
                  <a:lnTo>
                    <a:pt x="166" y="128"/>
                  </a:lnTo>
                  <a:lnTo>
                    <a:pt x="168" y="128"/>
                  </a:lnTo>
                  <a:lnTo>
                    <a:pt x="168" y="128"/>
                  </a:lnTo>
                  <a:lnTo>
                    <a:pt x="168" y="128"/>
                  </a:lnTo>
                  <a:close/>
                  <a:moveTo>
                    <a:pt x="224" y="192"/>
                  </a:moveTo>
                  <a:lnTo>
                    <a:pt x="222" y="192"/>
                  </a:lnTo>
                  <a:lnTo>
                    <a:pt x="224" y="192"/>
                  </a:lnTo>
                  <a:lnTo>
                    <a:pt x="224" y="192"/>
                  </a:lnTo>
                  <a:lnTo>
                    <a:pt x="224" y="192"/>
                  </a:lnTo>
                  <a:close/>
                  <a:moveTo>
                    <a:pt x="426" y="258"/>
                  </a:moveTo>
                  <a:lnTo>
                    <a:pt x="426" y="262"/>
                  </a:lnTo>
                  <a:lnTo>
                    <a:pt x="426" y="258"/>
                  </a:lnTo>
                  <a:lnTo>
                    <a:pt x="422" y="258"/>
                  </a:lnTo>
                  <a:lnTo>
                    <a:pt x="426" y="258"/>
                  </a:lnTo>
                  <a:lnTo>
                    <a:pt x="426" y="258"/>
                  </a:lnTo>
                  <a:lnTo>
                    <a:pt x="426" y="258"/>
                  </a:lnTo>
                  <a:close/>
                  <a:moveTo>
                    <a:pt x="82" y="268"/>
                  </a:moveTo>
                  <a:lnTo>
                    <a:pt x="82" y="266"/>
                  </a:lnTo>
                  <a:lnTo>
                    <a:pt x="80" y="266"/>
                  </a:lnTo>
                  <a:lnTo>
                    <a:pt x="76" y="266"/>
                  </a:lnTo>
                  <a:lnTo>
                    <a:pt x="72" y="262"/>
                  </a:lnTo>
                  <a:lnTo>
                    <a:pt x="76" y="262"/>
                  </a:lnTo>
                  <a:lnTo>
                    <a:pt x="76" y="266"/>
                  </a:lnTo>
                  <a:lnTo>
                    <a:pt x="80" y="266"/>
                  </a:lnTo>
                  <a:lnTo>
                    <a:pt x="82" y="266"/>
                  </a:lnTo>
                  <a:lnTo>
                    <a:pt x="82" y="268"/>
                  </a:lnTo>
                  <a:lnTo>
                    <a:pt x="82" y="268"/>
                  </a:lnTo>
                  <a:lnTo>
                    <a:pt x="82" y="268"/>
                  </a:lnTo>
                  <a:close/>
                  <a:moveTo>
                    <a:pt x="466" y="266"/>
                  </a:moveTo>
                  <a:lnTo>
                    <a:pt x="466" y="268"/>
                  </a:lnTo>
                  <a:lnTo>
                    <a:pt x="466" y="266"/>
                  </a:lnTo>
                  <a:lnTo>
                    <a:pt x="466" y="266"/>
                  </a:lnTo>
                  <a:lnTo>
                    <a:pt x="466" y="266"/>
                  </a:lnTo>
                  <a:close/>
                  <a:moveTo>
                    <a:pt x="426" y="266"/>
                  </a:moveTo>
                  <a:lnTo>
                    <a:pt x="426" y="268"/>
                  </a:lnTo>
                  <a:lnTo>
                    <a:pt x="426" y="266"/>
                  </a:lnTo>
                  <a:lnTo>
                    <a:pt x="426" y="266"/>
                  </a:lnTo>
                  <a:lnTo>
                    <a:pt x="426" y="266"/>
                  </a:lnTo>
                  <a:close/>
                  <a:moveTo>
                    <a:pt x="426" y="268"/>
                  </a:moveTo>
                  <a:lnTo>
                    <a:pt x="426" y="272"/>
                  </a:lnTo>
                  <a:lnTo>
                    <a:pt x="422" y="272"/>
                  </a:lnTo>
                  <a:lnTo>
                    <a:pt x="426" y="272"/>
                  </a:lnTo>
                  <a:lnTo>
                    <a:pt x="426" y="268"/>
                  </a:lnTo>
                  <a:lnTo>
                    <a:pt x="426" y="268"/>
                  </a:lnTo>
                  <a:lnTo>
                    <a:pt x="426" y="268"/>
                  </a:lnTo>
                  <a:close/>
                  <a:moveTo>
                    <a:pt x="482" y="276"/>
                  </a:moveTo>
                  <a:lnTo>
                    <a:pt x="478" y="276"/>
                  </a:lnTo>
                  <a:lnTo>
                    <a:pt x="474" y="276"/>
                  </a:lnTo>
                  <a:lnTo>
                    <a:pt x="474" y="280"/>
                  </a:lnTo>
                  <a:lnTo>
                    <a:pt x="474" y="276"/>
                  </a:lnTo>
                  <a:lnTo>
                    <a:pt x="478" y="276"/>
                  </a:lnTo>
                  <a:lnTo>
                    <a:pt x="478" y="272"/>
                  </a:lnTo>
                  <a:lnTo>
                    <a:pt x="482" y="272"/>
                  </a:lnTo>
                  <a:lnTo>
                    <a:pt x="482" y="276"/>
                  </a:lnTo>
                  <a:lnTo>
                    <a:pt x="482" y="276"/>
                  </a:lnTo>
                  <a:lnTo>
                    <a:pt x="482" y="276"/>
                  </a:lnTo>
                  <a:close/>
                  <a:moveTo>
                    <a:pt x="244" y="306"/>
                  </a:moveTo>
                  <a:lnTo>
                    <a:pt x="244" y="302"/>
                  </a:lnTo>
                  <a:lnTo>
                    <a:pt x="248" y="302"/>
                  </a:lnTo>
                  <a:lnTo>
                    <a:pt x="244" y="306"/>
                  </a:lnTo>
                  <a:lnTo>
                    <a:pt x="244" y="306"/>
                  </a:lnTo>
                  <a:lnTo>
                    <a:pt x="244" y="306"/>
                  </a:lnTo>
                  <a:close/>
                  <a:moveTo>
                    <a:pt x="620" y="314"/>
                  </a:moveTo>
                  <a:lnTo>
                    <a:pt x="616" y="314"/>
                  </a:lnTo>
                  <a:lnTo>
                    <a:pt x="616" y="310"/>
                  </a:lnTo>
                  <a:lnTo>
                    <a:pt x="620" y="314"/>
                  </a:lnTo>
                  <a:lnTo>
                    <a:pt x="620" y="314"/>
                  </a:lnTo>
                  <a:lnTo>
                    <a:pt x="620" y="314"/>
                  </a:lnTo>
                  <a:close/>
                  <a:moveTo>
                    <a:pt x="112" y="340"/>
                  </a:moveTo>
                  <a:lnTo>
                    <a:pt x="110" y="340"/>
                  </a:lnTo>
                  <a:lnTo>
                    <a:pt x="110" y="336"/>
                  </a:lnTo>
                  <a:lnTo>
                    <a:pt x="112" y="336"/>
                  </a:lnTo>
                  <a:lnTo>
                    <a:pt x="112" y="340"/>
                  </a:lnTo>
                  <a:lnTo>
                    <a:pt x="112" y="340"/>
                  </a:lnTo>
                  <a:lnTo>
                    <a:pt x="112" y="340"/>
                  </a:lnTo>
                  <a:close/>
                  <a:moveTo>
                    <a:pt x="120" y="350"/>
                  </a:moveTo>
                  <a:lnTo>
                    <a:pt x="124" y="350"/>
                  </a:lnTo>
                  <a:lnTo>
                    <a:pt x="120" y="350"/>
                  </a:lnTo>
                  <a:lnTo>
                    <a:pt x="120" y="350"/>
                  </a:lnTo>
                  <a:lnTo>
                    <a:pt x="120" y="350"/>
                  </a:lnTo>
                  <a:close/>
                  <a:moveTo>
                    <a:pt x="340" y="350"/>
                  </a:moveTo>
                  <a:lnTo>
                    <a:pt x="336" y="350"/>
                  </a:lnTo>
                  <a:lnTo>
                    <a:pt x="340" y="350"/>
                  </a:lnTo>
                  <a:lnTo>
                    <a:pt x="340" y="350"/>
                  </a:lnTo>
                  <a:lnTo>
                    <a:pt x="340" y="350"/>
                  </a:lnTo>
                  <a:close/>
                  <a:moveTo>
                    <a:pt x="344" y="350"/>
                  </a:moveTo>
                  <a:lnTo>
                    <a:pt x="340" y="350"/>
                  </a:lnTo>
                  <a:lnTo>
                    <a:pt x="344" y="350"/>
                  </a:lnTo>
                  <a:lnTo>
                    <a:pt x="344" y="350"/>
                  </a:lnTo>
                  <a:lnTo>
                    <a:pt x="344" y="350"/>
                  </a:lnTo>
                  <a:close/>
                  <a:moveTo>
                    <a:pt x="322" y="366"/>
                  </a:moveTo>
                  <a:lnTo>
                    <a:pt x="322" y="370"/>
                  </a:lnTo>
                  <a:lnTo>
                    <a:pt x="318" y="370"/>
                  </a:lnTo>
                  <a:lnTo>
                    <a:pt x="318" y="366"/>
                  </a:lnTo>
                  <a:lnTo>
                    <a:pt x="322" y="366"/>
                  </a:lnTo>
                  <a:lnTo>
                    <a:pt x="322" y="366"/>
                  </a:lnTo>
                  <a:lnTo>
                    <a:pt x="322" y="366"/>
                  </a:lnTo>
                  <a:close/>
                  <a:moveTo>
                    <a:pt x="634" y="366"/>
                  </a:moveTo>
                  <a:lnTo>
                    <a:pt x="634" y="370"/>
                  </a:lnTo>
                  <a:lnTo>
                    <a:pt x="634" y="366"/>
                  </a:lnTo>
                  <a:lnTo>
                    <a:pt x="634" y="366"/>
                  </a:lnTo>
                  <a:lnTo>
                    <a:pt x="634" y="366"/>
                  </a:lnTo>
                  <a:close/>
                  <a:moveTo>
                    <a:pt x="1472" y="678"/>
                  </a:moveTo>
                  <a:lnTo>
                    <a:pt x="1472" y="682"/>
                  </a:lnTo>
                  <a:lnTo>
                    <a:pt x="1470" y="682"/>
                  </a:lnTo>
                  <a:lnTo>
                    <a:pt x="1470" y="678"/>
                  </a:lnTo>
                  <a:lnTo>
                    <a:pt x="1472" y="678"/>
                  </a:lnTo>
                  <a:lnTo>
                    <a:pt x="1472" y="678"/>
                  </a:lnTo>
                  <a:lnTo>
                    <a:pt x="1472" y="678"/>
                  </a:lnTo>
                  <a:close/>
                  <a:moveTo>
                    <a:pt x="1450" y="784"/>
                  </a:moveTo>
                  <a:lnTo>
                    <a:pt x="1450" y="780"/>
                  </a:lnTo>
                  <a:lnTo>
                    <a:pt x="1454" y="780"/>
                  </a:lnTo>
                  <a:lnTo>
                    <a:pt x="1454" y="776"/>
                  </a:lnTo>
                  <a:lnTo>
                    <a:pt x="1450" y="772"/>
                  </a:lnTo>
                  <a:lnTo>
                    <a:pt x="1454" y="772"/>
                  </a:lnTo>
                  <a:lnTo>
                    <a:pt x="1454" y="776"/>
                  </a:lnTo>
                  <a:lnTo>
                    <a:pt x="1454" y="780"/>
                  </a:lnTo>
                  <a:lnTo>
                    <a:pt x="1450" y="784"/>
                  </a:lnTo>
                  <a:lnTo>
                    <a:pt x="1450" y="784"/>
                  </a:lnTo>
                  <a:lnTo>
                    <a:pt x="1450" y="784"/>
                  </a:lnTo>
                  <a:close/>
                  <a:moveTo>
                    <a:pt x="1380" y="910"/>
                  </a:moveTo>
                  <a:lnTo>
                    <a:pt x="1380" y="906"/>
                  </a:lnTo>
                  <a:lnTo>
                    <a:pt x="1380" y="910"/>
                  </a:lnTo>
                  <a:lnTo>
                    <a:pt x="1380" y="910"/>
                  </a:lnTo>
                  <a:lnTo>
                    <a:pt x="1380" y="910"/>
                  </a:lnTo>
                  <a:close/>
                  <a:moveTo>
                    <a:pt x="1384" y="918"/>
                  </a:moveTo>
                  <a:lnTo>
                    <a:pt x="1384" y="922"/>
                  </a:lnTo>
                  <a:lnTo>
                    <a:pt x="1384" y="926"/>
                  </a:lnTo>
                  <a:lnTo>
                    <a:pt x="1386" y="930"/>
                  </a:lnTo>
                  <a:lnTo>
                    <a:pt x="1386" y="932"/>
                  </a:lnTo>
                  <a:lnTo>
                    <a:pt x="1386" y="930"/>
                  </a:lnTo>
                  <a:lnTo>
                    <a:pt x="1384" y="926"/>
                  </a:lnTo>
                  <a:lnTo>
                    <a:pt x="1384" y="922"/>
                  </a:lnTo>
                  <a:lnTo>
                    <a:pt x="1384" y="918"/>
                  </a:lnTo>
                  <a:lnTo>
                    <a:pt x="1384" y="918"/>
                  </a:lnTo>
                  <a:lnTo>
                    <a:pt x="1384" y="918"/>
                  </a:lnTo>
                  <a:close/>
                  <a:moveTo>
                    <a:pt x="1144" y="926"/>
                  </a:moveTo>
                  <a:lnTo>
                    <a:pt x="1144" y="930"/>
                  </a:lnTo>
                  <a:lnTo>
                    <a:pt x="1142" y="930"/>
                  </a:lnTo>
                  <a:lnTo>
                    <a:pt x="1144" y="926"/>
                  </a:lnTo>
                  <a:lnTo>
                    <a:pt x="1144" y="922"/>
                  </a:lnTo>
                  <a:lnTo>
                    <a:pt x="1148" y="918"/>
                  </a:lnTo>
                  <a:lnTo>
                    <a:pt x="1148" y="922"/>
                  </a:lnTo>
                  <a:lnTo>
                    <a:pt x="1144" y="922"/>
                  </a:lnTo>
                  <a:lnTo>
                    <a:pt x="1144" y="926"/>
                  </a:lnTo>
                  <a:lnTo>
                    <a:pt x="1144" y="926"/>
                  </a:lnTo>
                  <a:lnTo>
                    <a:pt x="1144" y="926"/>
                  </a:lnTo>
                  <a:close/>
                  <a:moveTo>
                    <a:pt x="1144" y="940"/>
                  </a:moveTo>
                  <a:lnTo>
                    <a:pt x="1144" y="936"/>
                  </a:lnTo>
                  <a:lnTo>
                    <a:pt x="1142" y="936"/>
                  </a:lnTo>
                  <a:lnTo>
                    <a:pt x="1142" y="932"/>
                  </a:lnTo>
                  <a:lnTo>
                    <a:pt x="1142" y="930"/>
                  </a:lnTo>
                  <a:lnTo>
                    <a:pt x="1142" y="932"/>
                  </a:lnTo>
                  <a:lnTo>
                    <a:pt x="1144" y="936"/>
                  </a:lnTo>
                  <a:lnTo>
                    <a:pt x="1144" y="940"/>
                  </a:lnTo>
                  <a:lnTo>
                    <a:pt x="1144" y="944"/>
                  </a:lnTo>
                  <a:lnTo>
                    <a:pt x="1144" y="948"/>
                  </a:lnTo>
                  <a:lnTo>
                    <a:pt x="1144" y="952"/>
                  </a:lnTo>
                  <a:lnTo>
                    <a:pt x="1144" y="948"/>
                  </a:lnTo>
                  <a:lnTo>
                    <a:pt x="1144" y="944"/>
                  </a:lnTo>
                  <a:lnTo>
                    <a:pt x="1144" y="940"/>
                  </a:lnTo>
                  <a:lnTo>
                    <a:pt x="1144" y="940"/>
                  </a:lnTo>
                  <a:lnTo>
                    <a:pt x="1144" y="940"/>
                  </a:lnTo>
                  <a:close/>
                  <a:moveTo>
                    <a:pt x="132" y="202"/>
                  </a:moveTo>
                  <a:lnTo>
                    <a:pt x="128" y="202"/>
                  </a:lnTo>
                  <a:lnTo>
                    <a:pt x="124" y="202"/>
                  </a:lnTo>
                  <a:lnTo>
                    <a:pt x="120" y="206"/>
                  </a:lnTo>
                  <a:lnTo>
                    <a:pt x="120" y="202"/>
                  </a:lnTo>
                  <a:lnTo>
                    <a:pt x="116" y="202"/>
                  </a:lnTo>
                  <a:lnTo>
                    <a:pt x="112" y="202"/>
                  </a:lnTo>
                  <a:lnTo>
                    <a:pt x="112" y="198"/>
                  </a:lnTo>
                  <a:lnTo>
                    <a:pt x="110" y="194"/>
                  </a:lnTo>
                  <a:lnTo>
                    <a:pt x="106" y="194"/>
                  </a:lnTo>
                  <a:lnTo>
                    <a:pt x="102" y="194"/>
                  </a:lnTo>
                  <a:lnTo>
                    <a:pt x="106" y="194"/>
                  </a:lnTo>
                  <a:lnTo>
                    <a:pt x="110" y="194"/>
                  </a:lnTo>
                  <a:lnTo>
                    <a:pt x="110" y="198"/>
                  </a:lnTo>
                  <a:lnTo>
                    <a:pt x="112" y="198"/>
                  </a:lnTo>
                  <a:lnTo>
                    <a:pt x="110" y="198"/>
                  </a:lnTo>
                  <a:lnTo>
                    <a:pt x="106" y="194"/>
                  </a:lnTo>
                  <a:lnTo>
                    <a:pt x="102" y="194"/>
                  </a:lnTo>
                  <a:lnTo>
                    <a:pt x="98" y="194"/>
                  </a:lnTo>
                  <a:lnTo>
                    <a:pt x="98" y="198"/>
                  </a:lnTo>
                  <a:lnTo>
                    <a:pt x="94" y="198"/>
                  </a:lnTo>
                  <a:lnTo>
                    <a:pt x="90" y="198"/>
                  </a:lnTo>
                  <a:lnTo>
                    <a:pt x="90" y="194"/>
                  </a:lnTo>
                  <a:lnTo>
                    <a:pt x="90" y="192"/>
                  </a:lnTo>
                  <a:lnTo>
                    <a:pt x="90" y="188"/>
                  </a:lnTo>
                  <a:lnTo>
                    <a:pt x="94" y="188"/>
                  </a:lnTo>
                  <a:lnTo>
                    <a:pt x="94" y="192"/>
                  </a:lnTo>
                  <a:lnTo>
                    <a:pt x="98" y="192"/>
                  </a:lnTo>
                  <a:lnTo>
                    <a:pt x="102" y="192"/>
                  </a:lnTo>
                  <a:lnTo>
                    <a:pt x="106" y="192"/>
                  </a:lnTo>
                  <a:lnTo>
                    <a:pt x="110" y="188"/>
                  </a:lnTo>
                  <a:lnTo>
                    <a:pt x="112" y="188"/>
                  </a:lnTo>
                  <a:lnTo>
                    <a:pt x="112" y="192"/>
                  </a:lnTo>
                  <a:lnTo>
                    <a:pt x="116" y="192"/>
                  </a:lnTo>
                  <a:lnTo>
                    <a:pt x="116" y="194"/>
                  </a:lnTo>
                  <a:lnTo>
                    <a:pt x="120" y="194"/>
                  </a:lnTo>
                  <a:lnTo>
                    <a:pt x="124" y="194"/>
                  </a:lnTo>
                  <a:lnTo>
                    <a:pt x="124" y="198"/>
                  </a:lnTo>
                  <a:lnTo>
                    <a:pt x="128" y="198"/>
                  </a:lnTo>
                  <a:lnTo>
                    <a:pt x="132" y="198"/>
                  </a:lnTo>
                  <a:lnTo>
                    <a:pt x="136" y="198"/>
                  </a:lnTo>
                  <a:lnTo>
                    <a:pt x="132" y="202"/>
                  </a:lnTo>
                  <a:lnTo>
                    <a:pt x="132" y="202"/>
                  </a:lnTo>
                  <a:lnTo>
                    <a:pt x="132" y="202"/>
                  </a:lnTo>
                  <a:close/>
                  <a:moveTo>
                    <a:pt x="426" y="254"/>
                  </a:moveTo>
                  <a:lnTo>
                    <a:pt x="430" y="254"/>
                  </a:lnTo>
                  <a:lnTo>
                    <a:pt x="426" y="258"/>
                  </a:lnTo>
                  <a:lnTo>
                    <a:pt x="426" y="254"/>
                  </a:lnTo>
                  <a:lnTo>
                    <a:pt x="426" y="254"/>
                  </a:lnTo>
                  <a:lnTo>
                    <a:pt x="426" y="254"/>
                  </a:lnTo>
                  <a:close/>
                  <a:moveTo>
                    <a:pt x="460" y="262"/>
                  </a:moveTo>
                  <a:lnTo>
                    <a:pt x="456" y="262"/>
                  </a:lnTo>
                  <a:lnTo>
                    <a:pt x="452" y="266"/>
                  </a:lnTo>
                  <a:lnTo>
                    <a:pt x="452" y="262"/>
                  </a:lnTo>
                  <a:lnTo>
                    <a:pt x="456" y="262"/>
                  </a:lnTo>
                  <a:lnTo>
                    <a:pt x="460" y="262"/>
                  </a:lnTo>
                  <a:lnTo>
                    <a:pt x="460" y="262"/>
                  </a:lnTo>
                  <a:lnTo>
                    <a:pt x="460" y="262"/>
                  </a:lnTo>
                  <a:close/>
                  <a:moveTo>
                    <a:pt x="456" y="266"/>
                  </a:moveTo>
                  <a:lnTo>
                    <a:pt x="452" y="266"/>
                  </a:lnTo>
                  <a:lnTo>
                    <a:pt x="448" y="266"/>
                  </a:lnTo>
                  <a:lnTo>
                    <a:pt x="448" y="268"/>
                  </a:lnTo>
                  <a:lnTo>
                    <a:pt x="444" y="268"/>
                  </a:lnTo>
                  <a:lnTo>
                    <a:pt x="448" y="268"/>
                  </a:lnTo>
                  <a:lnTo>
                    <a:pt x="448" y="266"/>
                  </a:lnTo>
                  <a:lnTo>
                    <a:pt x="444" y="266"/>
                  </a:lnTo>
                  <a:lnTo>
                    <a:pt x="448" y="266"/>
                  </a:lnTo>
                  <a:lnTo>
                    <a:pt x="448" y="262"/>
                  </a:lnTo>
                  <a:lnTo>
                    <a:pt x="448" y="266"/>
                  </a:lnTo>
                  <a:lnTo>
                    <a:pt x="452" y="266"/>
                  </a:lnTo>
                  <a:lnTo>
                    <a:pt x="456" y="266"/>
                  </a:lnTo>
                  <a:lnTo>
                    <a:pt x="456" y="266"/>
                  </a:lnTo>
                  <a:lnTo>
                    <a:pt x="456" y="266"/>
                  </a:lnTo>
                  <a:close/>
                  <a:moveTo>
                    <a:pt x="172" y="266"/>
                  </a:moveTo>
                  <a:lnTo>
                    <a:pt x="176" y="266"/>
                  </a:lnTo>
                  <a:lnTo>
                    <a:pt x="176" y="268"/>
                  </a:lnTo>
                  <a:lnTo>
                    <a:pt x="176" y="272"/>
                  </a:lnTo>
                  <a:lnTo>
                    <a:pt x="180" y="276"/>
                  </a:lnTo>
                  <a:lnTo>
                    <a:pt x="176" y="276"/>
                  </a:lnTo>
                  <a:lnTo>
                    <a:pt x="172" y="276"/>
                  </a:lnTo>
                  <a:lnTo>
                    <a:pt x="168" y="276"/>
                  </a:lnTo>
                  <a:lnTo>
                    <a:pt x="168" y="280"/>
                  </a:lnTo>
                  <a:lnTo>
                    <a:pt x="172" y="280"/>
                  </a:lnTo>
                  <a:lnTo>
                    <a:pt x="168" y="280"/>
                  </a:lnTo>
                  <a:lnTo>
                    <a:pt x="166" y="276"/>
                  </a:lnTo>
                  <a:lnTo>
                    <a:pt x="158" y="276"/>
                  </a:lnTo>
                  <a:lnTo>
                    <a:pt x="158" y="272"/>
                  </a:lnTo>
                  <a:lnTo>
                    <a:pt x="154" y="272"/>
                  </a:lnTo>
                  <a:lnTo>
                    <a:pt x="154" y="268"/>
                  </a:lnTo>
                  <a:lnTo>
                    <a:pt x="158" y="268"/>
                  </a:lnTo>
                  <a:lnTo>
                    <a:pt x="162" y="268"/>
                  </a:lnTo>
                  <a:lnTo>
                    <a:pt x="162" y="266"/>
                  </a:lnTo>
                  <a:lnTo>
                    <a:pt x="166" y="266"/>
                  </a:lnTo>
                  <a:lnTo>
                    <a:pt x="168" y="266"/>
                  </a:lnTo>
                  <a:lnTo>
                    <a:pt x="172" y="266"/>
                  </a:lnTo>
                  <a:lnTo>
                    <a:pt x="172" y="266"/>
                  </a:lnTo>
                  <a:lnTo>
                    <a:pt x="172" y="266"/>
                  </a:lnTo>
                  <a:close/>
                  <a:moveTo>
                    <a:pt x="440" y="268"/>
                  </a:moveTo>
                  <a:lnTo>
                    <a:pt x="436" y="268"/>
                  </a:lnTo>
                  <a:lnTo>
                    <a:pt x="436" y="272"/>
                  </a:lnTo>
                  <a:lnTo>
                    <a:pt x="434" y="276"/>
                  </a:lnTo>
                  <a:lnTo>
                    <a:pt x="430" y="280"/>
                  </a:lnTo>
                  <a:lnTo>
                    <a:pt x="430" y="276"/>
                  </a:lnTo>
                  <a:lnTo>
                    <a:pt x="434" y="272"/>
                  </a:lnTo>
                  <a:lnTo>
                    <a:pt x="436" y="272"/>
                  </a:lnTo>
                  <a:lnTo>
                    <a:pt x="436" y="268"/>
                  </a:lnTo>
                  <a:lnTo>
                    <a:pt x="436" y="266"/>
                  </a:lnTo>
                  <a:lnTo>
                    <a:pt x="440" y="266"/>
                  </a:lnTo>
                  <a:lnTo>
                    <a:pt x="440" y="268"/>
                  </a:lnTo>
                  <a:lnTo>
                    <a:pt x="440" y="268"/>
                  </a:lnTo>
                  <a:lnTo>
                    <a:pt x="440" y="268"/>
                  </a:lnTo>
                  <a:close/>
                  <a:moveTo>
                    <a:pt x="430" y="272"/>
                  </a:moveTo>
                  <a:lnTo>
                    <a:pt x="426" y="272"/>
                  </a:lnTo>
                  <a:lnTo>
                    <a:pt x="430" y="268"/>
                  </a:lnTo>
                  <a:lnTo>
                    <a:pt x="430" y="272"/>
                  </a:lnTo>
                  <a:lnTo>
                    <a:pt x="430" y="272"/>
                  </a:lnTo>
                  <a:lnTo>
                    <a:pt x="430" y="272"/>
                  </a:lnTo>
                  <a:close/>
                  <a:moveTo>
                    <a:pt x="430" y="272"/>
                  </a:moveTo>
                  <a:lnTo>
                    <a:pt x="430" y="276"/>
                  </a:lnTo>
                  <a:lnTo>
                    <a:pt x="426" y="276"/>
                  </a:lnTo>
                  <a:lnTo>
                    <a:pt x="426" y="272"/>
                  </a:lnTo>
                  <a:lnTo>
                    <a:pt x="430" y="272"/>
                  </a:lnTo>
                  <a:lnTo>
                    <a:pt x="430" y="272"/>
                  </a:lnTo>
                  <a:lnTo>
                    <a:pt x="430" y="272"/>
                  </a:lnTo>
                  <a:close/>
                  <a:moveTo>
                    <a:pt x="350" y="288"/>
                  </a:moveTo>
                  <a:lnTo>
                    <a:pt x="350" y="292"/>
                  </a:lnTo>
                  <a:lnTo>
                    <a:pt x="348" y="292"/>
                  </a:lnTo>
                  <a:lnTo>
                    <a:pt x="348" y="288"/>
                  </a:lnTo>
                  <a:lnTo>
                    <a:pt x="350" y="288"/>
                  </a:lnTo>
                  <a:lnTo>
                    <a:pt x="350" y="288"/>
                  </a:lnTo>
                  <a:lnTo>
                    <a:pt x="350" y="288"/>
                  </a:lnTo>
                  <a:close/>
                  <a:moveTo>
                    <a:pt x="388" y="288"/>
                  </a:moveTo>
                  <a:lnTo>
                    <a:pt x="388" y="292"/>
                  </a:lnTo>
                  <a:lnTo>
                    <a:pt x="388" y="288"/>
                  </a:lnTo>
                  <a:lnTo>
                    <a:pt x="388" y="288"/>
                  </a:lnTo>
                  <a:lnTo>
                    <a:pt x="388" y="288"/>
                  </a:lnTo>
                  <a:close/>
                  <a:moveTo>
                    <a:pt x="366" y="306"/>
                  </a:moveTo>
                  <a:lnTo>
                    <a:pt x="362" y="310"/>
                  </a:lnTo>
                  <a:lnTo>
                    <a:pt x="362" y="306"/>
                  </a:lnTo>
                  <a:lnTo>
                    <a:pt x="366" y="306"/>
                  </a:lnTo>
                  <a:lnTo>
                    <a:pt x="366" y="306"/>
                  </a:lnTo>
                  <a:lnTo>
                    <a:pt x="366" y="306"/>
                  </a:lnTo>
                  <a:close/>
                  <a:moveTo>
                    <a:pt x="362" y="318"/>
                  </a:moveTo>
                  <a:lnTo>
                    <a:pt x="358" y="322"/>
                  </a:lnTo>
                  <a:lnTo>
                    <a:pt x="358" y="318"/>
                  </a:lnTo>
                  <a:lnTo>
                    <a:pt x="354" y="318"/>
                  </a:lnTo>
                  <a:lnTo>
                    <a:pt x="354" y="314"/>
                  </a:lnTo>
                  <a:lnTo>
                    <a:pt x="358" y="318"/>
                  </a:lnTo>
                  <a:lnTo>
                    <a:pt x="358" y="314"/>
                  </a:lnTo>
                  <a:lnTo>
                    <a:pt x="354" y="314"/>
                  </a:lnTo>
                  <a:lnTo>
                    <a:pt x="358" y="314"/>
                  </a:lnTo>
                  <a:lnTo>
                    <a:pt x="358" y="310"/>
                  </a:lnTo>
                  <a:lnTo>
                    <a:pt x="362" y="310"/>
                  </a:lnTo>
                  <a:lnTo>
                    <a:pt x="366" y="310"/>
                  </a:lnTo>
                  <a:lnTo>
                    <a:pt x="370" y="310"/>
                  </a:lnTo>
                  <a:lnTo>
                    <a:pt x="370" y="314"/>
                  </a:lnTo>
                  <a:lnTo>
                    <a:pt x="370" y="318"/>
                  </a:lnTo>
                  <a:lnTo>
                    <a:pt x="366" y="314"/>
                  </a:lnTo>
                  <a:lnTo>
                    <a:pt x="366" y="318"/>
                  </a:lnTo>
                  <a:lnTo>
                    <a:pt x="362" y="318"/>
                  </a:lnTo>
                  <a:lnTo>
                    <a:pt x="362" y="318"/>
                  </a:lnTo>
                  <a:lnTo>
                    <a:pt x="362" y="318"/>
                  </a:lnTo>
                  <a:close/>
                  <a:moveTo>
                    <a:pt x="626" y="332"/>
                  </a:moveTo>
                  <a:lnTo>
                    <a:pt x="622" y="332"/>
                  </a:lnTo>
                  <a:lnTo>
                    <a:pt x="626" y="332"/>
                  </a:lnTo>
                  <a:lnTo>
                    <a:pt x="626" y="336"/>
                  </a:lnTo>
                  <a:lnTo>
                    <a:pt x="622" y="336"/>
                  </a:lnTo>
                  <a:lnTo>
                    <a:pt x="622" y="332"/>
                  </a:lnTo>
                  <a:lnTo>
                    <a:pt x="622" y="336"/>
                  </a:lnTo>
                  <a:lnTo>
                    <a:pt x="620" y="340"/>
                  </a:lnTo>
                  <a:lnTo>
                    <a:pt x="616" y="340"/>
                  </a:lnTo>
                  <a:lnTo>
                    <a:pt x="616" y="336"/>
                  </a:lnTo>
                  <a:lnTo>
                    <a:pt x="620" y="332"/>
                  </a:lnTo>
                  <a:lnTo>
                    <a:pt x="620" y="336"/>
                  </a:lnTo>
                  <a:lnTo>
                    <a:pt x="620" y="332"/>
                  </a:lnTo>
                  <a:lnTo>
                    <a:pt x="616" y="332"/>
                  </a:lnTo>
                  <a:lnTo>
                    <a:pt x="620" y="332"/>
                  </a:lnTo>
                  <a:lnTo>
                    <a:pt x="620" y="328"/>
                  </a:lnTo>
                  <a:lnTo>
                    <a:pt x="616" y="328"/>
                  </a:lnTo>
                  <a:lnTo>
                    <a:pt x="616" y="324"/>
                  </a:lnTo>
                  <a:lnTo>
                    <a:pt x="616" y="318"/>
                  </a:lnTo>
                  <a:lnTo>
                    <a:pt x="612" y="314"/>
                  </a:lnTo>
                  <a:lnTo>
                    <a:pt x="612" y="310"/>
                  </a:lnTo>
                  <a:lnTo>
                    <a:pt x="612" y="314"/>
                  </a:lnTo>
                  <a:lnTo>
                    <a:pt x="616" y="314"/>
                  </a:lnTo>
                  <a:lnTo>
                    <a:pt x="616" y="318"/>
                  </a:lnTo>
                  <a:lnTo>
                    <a:pt x="616" y="314"/>
                  </a:lnTo>
                  <a:lnTo>
                    <a:pt x="620" y="314"/>
                  </a:lnTo>
                  <a:lnTo>
                    <a:pt x="620" y="318"/>
                  </a:lnTo>
                  <a:lnTo>
                    <a:pt x="622" y="318"/>
                  </a:lnTo>
                  <a:lnTo>
                    <a:pt x="622" y="322"/>
                  </a:lnTo>
                  <a:lnTo>
                    <a:pt x="626" y="324"/>
                  </a:lnTo>
                  <a:lnTo>
                    <a:pt x="626" y="328"/>
                  </a:lnTo>
                  <a:lnTo>
                    <a:pt x="626" y="324"/>
                  </a:lnTo>
                  <a:lnTo>
                    <a:pt x="622" y="324"/>
                  </a:lnTo>
                  <a:lnTo>
                    <a:pt x="622" y="322"/>
                  </a:lnTo>
                  <a:lnTo>
                    <a:pt x="622" y="318"/>
                  </a:lnTo>
                  <a:lnTo>
                    <a:pt x="620" y="318"/>
                  </a:lnTo>
                  <a:lnTo>
                    <a:pt x="620" y="322"/>
                  </a:lnTo>
                  <a:lnTo>
                    <a:pt x="622" y="322"/>
                  </a:lnTo>
                  <a:lnTo>
                    <a:pt x="622" y="324"/>
                  </a:lnTo>
                  <a:lnTo>
                    <a:pt x="622" y="328"/>
                  </a:lnTo>
                  <a:lnTo>
                    <a:pt x="626" y="328"/>
                  </a:lnTo>
                  <a:lnTo>
                    <a:pt x="626" y="332"/>
                  </a:lnTo>
                  <a:lnTo>
                    <a:pt x="626" y="332"/>
                  </a:lnTo>
                  <a:lnTo>
                    <a:pt x="626" y="332"/>
                  </a:lnTo>
                  <a:close/>
                  <a:moveTo>
                    <a:pt x="594" y="324"/>
                  </a:moveTo>
                  <a:lnTo>
                    <a:pt x="590" y="324"/>
                  </a:lnTo>
                  <a:lnTo>
                    <a:pt x="594" y="322"/>
                  </a:lnTo>
                  <a:lnTo>
                    <a:pt x="598" y="322"/>
                  </a:lnTo>
                  <a:lnTo>
                    <a:pt x="594" y="322"/>
                  </a:lnTo>
                  <a:lnTo>
                    <a:pt x="590" y="318"/>
                  </a:lnTo>
                  <a:lnTo>
                    <a:pt x="594" y="314"/>
                  </a:lnTo>
                  <a:lnTo>
                    <a:pt x="594" y="318"/>
                  </a:lnTo>
                  <a:lnTo>
                    <a:pt x="594" y="314"/>
                  </a:lnTo>
                  <a:lnTo>
                    <a:pt x="598" y="314"/>
                  </a:lnTo>
                  <a:lnTo>
                    <a:pt x="602" y="314"/>
                  </a:lnTo>
                  <a:lnTo>
                    <a:pt x="606" y="314"/>
                  </a:lnTo>
                  <a:lnTo>
                    <a:pt x="606" y="318"/>
                  </a:lnTo>
                  <a:lnTo>
                    <a:pt x="602" y="318"/>
                  </a:lnTo>
                  <a:lnTo>
                    <a:pt x="602" y="322"/>
                  </a:lnTo>
                  <a:lnTo>
                    <a:pt x="606" y="322"/>
                  </a:lnTo>
                  <a:lnTo>
                    <a:pt x="606" y="318"/>
                  </a:lnTo>
                  <a:lnTo>
                    <a:pt x="608" y="318"/>
                  </a:lnTo>
                  <a:lnTo>
                    <a:pt x="612" y="318"/>
                  </a:lnTo>
                  <a:lnTo>
                    <a:pt x="612" y="322"/>
                  </a:lnTo>
                  <a:lnTo>
                    <a:pt x="608" y="322"/>
                  </a:lnTo>
                  <a:lnTo>
                    <a:pt x="612" y="322"/>
                  </a:lnTo>
                  <a:lnTo>
                    <a:pt x="612" y="324"/>
                  </a:lnTo>
                  <a:lnTo>
                    <a:pt x="608" y="324"/>
                  </a:lnTo>
                  <a:lnTo>
                    <a:pt x="606" y="324"/>
                  </a:lnTo>
                  <a:lnTo>
                    <a:pt x="606" y="322"/>
                  </a:lnTo>
                  <a:lnTo>
                    <a:pt x="602" y="322"/>
                  </a:lnTo>
                  <a:lnTo>
                    <a:pt x="598" y="322"/>
                  </a:lnTo>
                  <a:lnTo>
                    <a:pt x="602" y="322"/>
                  </a:lnTo>
                  <a:lnTo>
                    <a:pt x="606" y="322"/>
                  </a:lnTo>
                  <a:lnTo>
                    <a:pt x="606" y="324"/>
                  </a:lnTo>
                  <a:lnTo>
                    <a:pt x="608" y="324"/>
                  </a:lnTo>
                  <a:lnTo>
                    <a:pt x="612" y="324"/>
                  </a:lnTo>
                  <a:lnTo>
                    <a:pt x="612" y="328"/>
                  </a:lnTo>
                  <a:lnTo>
                    <a:pt x="612" y="332"/>
                  </a:lnTo>
                  <a:lnTo>
                    <a:pt x="608" y="332"/>
                  </a:lnTo>
                  <a:lnTo>
                    <a:pt x="608" y="328"/>
                  </a:lnTo>
                  <a:lnTo>
                    <a:pt x="606" y="328"/>
                  </a:lnTo>
                  <a:lnTo>
                    <a:pt x="606" y="324"/>
                  </a:lnTo>
                  <a:lnTo>
                    <a:pt x="602" y="324"/>
                  </a:lnTo>
                  <a:lnTo>
                    <a:pt x="602" y="328"/>
                  </a:lnTo>
                  <a:lnTo>
                    <a:pt x="606" y="328"/>
                  </a:lnTo>
                  <a:lnTo>
                    <a:pt x="606" y="332"/>
                  </a:lnTo>
                  <a:lnTo>
                    <a:pt x="602" y="332"/>
                  </a:lnTo>
                  <a:lnTo>
                    <a:pt x="598" y="332"/>
                  </a:lnTo>
                  <a:lnTo>
                    <a:pt x="598" y="328"/>
                  </a:lnTo>
                  <a:lnTo>
                    <a:pt x="598" y="332"/>
                  </a:lnTo>
                  <a:lnTo>
                    <a:pt x="602" y="332"/>
                  </a:lnTo>
                  <a:lnTo>
                    <a:pt x="598" y="328"/>
                  </a:lnTo>
                  <a:lnTo>
                    <a:pt x="594" y="324"/>
                  </a:lnTo>
                  <a:lnTo>
                    <a:pt x="594" y="324"/>
                  </a:lnTo>
                  <a:lnTo>
                    <a:pt x="594" y="324"/>
                  </a:lnTo>
                  <a:close/>
                  <a:moveTo>
                    <a:pt x="350" y="318"/>
                  </a:moveTo>
                  <a:lnTo>
                    <a:pt x="354" y="318"/>
                  </a:lnTo>
                  <a:lnTo>
                    <a:pt x="358" y="318"/>
                  </a:lnTo>
                  <a:lnTo>
                    <a:pt x="358" y="322"/>
                  </a:lnTo>
                  <a:lnTo>
                    <a:pt x="354" y="322"/>
                  </a:lnTo>
                  <a:lnTo>
                    <a:pt x="354" y="318"/>
                  </a:lnTo>
                  <a:lnTo>
                    <a:pt x="350" y="318"/>
                  </a:lnTo>
                  <a:lnTo>
                    <a:pt x="350" y="318"/>
                  </a:lnTo>
                  <a:lnTo>
                    <a:pt x="350" y="318"/>
                  </a:lnTo>
                  <a:close/>
                  <a:moveTo>
                    <a:pt x="590" y="318"/>
                  </a:moveTo>
                  <a:lnTo>
                    <a:pt x="594" y="318"/>
                  </a:lnTo>
                  <a:lnTo>
                    <a:pt x="594" y="322"/>
                  </a:lnTo>
                  <a:lnTo>
                    <a:pt x="590" y="322"/>
                  </a:lnTo>
                  <a:lnTo>
                    <a:pt x="590" y="318"/>
                  </a:lnTo>
                  <a:lnTo>
                    <a:pt x="590" y="318"/>
                  </a:lnTo>
                  <a:lnTo>
                    <a:pt x="590" y="318"/>
                  </a:lnTo>
                  <a:close/>
                  <a:moveTo>
                    <a:pt x="348" y="328"/>
                  </a:moveTo>
                  <a:lnTo>
                    <a:pt x="348" y="324"/>
                  </a:lnTo>
                  <a:lnTo>
                    <a:pt x="344" y="324"/>
                  </a:lnTo>
                  <a:lnTo>
                    <a:pt x="348" y="322"/>
                  </a:lnTo>
                  <a:lnTo>
                    <a:pt x="348" y="324"/>
                  </a:lnTo>
                  <a:lnTo>
                    <a:pt x="348" y="328"/>
                  </a:lnTo>
                  <a:lnTo>
                    <a:pt x="350" y="324"/>
                  </a:lnTo>
                  <a:lnTo>
                    <a:pt x="350" y="322"/>
                  </a:lnTo>
                  <a:lnTo>
                    <a:pt x="354" y="324"/>
                  </a:lnTo>
                  <a:lnTo>
                    <a:pt x="354" y="322"/>
                  </a:lnTo>
                  <a:lnTo>
                    <a:pt x="354" y="324"/>
                  </a:lnTo>
                  <a:lnTo>
                    <a:pt x="354" y="322"/>
                  </a:lnTo>
                  <a:lnTo>
                    <a:pt x="350" y="322"/>
                  </a:lnTo>
                  <a:lnTo>
                    <a:pt x="354" y="322"/>
                  </a:lnTo>
                  <a:lnTo>
                    <a:pt x="358" y="322"/>
                  </a:lnTo>
                  <a:lnTo>
                    <a:pt x="358" y="324"/>
                  </a:lnTo>
                  <a:lnTo>
                    <a:pt x="358" y="322"/>
                  </a:lnTo>
                  <a:lnTo>
                    <a:pt x="362" y="322"/>
                  </a:lnTo>
                  <a:lnTo>
                    <a:pt x="366" y="322"/>
                  </a:lnTo>
                  <a:lnTo>
                    <a:pt x="366" y="324"/>
                  </a:lnTo>
                  <a:lnTo>
                    <a:pt x="362" y="324"/>
                  </a:lnTo>
                  <a:lnTo>
                    <a:pt x="366" y="328"/>
                  </a:lnTo>
                  <a:lnTo>
                    <a:pt x="370" y="328"/>
                  </a:lnTo>
                  <a:lnTo>
                    <a:pt x="366" y="328"/>
                  </a:lnTo>
                  <a:lnTo>
                    <a:pt x="366" y="332"/>
                  </a:lnTo>
                  <a:lnTo>
                    <a:pt x="362" y="332"/>
                  </a:lnTo>
                  <a:lnTo>
                    <a:pt x="358" y="328"/>
                  </a:lnTo>
                  <a:lnTo>
                    <a:pt x="354" y="332"/>
                  </a:lnTo>
                  <a:lnTo>
                    <a:pt x="358" y="332"/>
                  </a:lnTo>
                  <a:lnTo>
                    <a:pt x="362" y="332"/>
                  </a:lnTo>
                  <a:lnTo>
                    <a:pt x="362" y="336"/>
                  </a:lnTo>
                  <a:lnTo>
                    <a:pt x="358" y="336"/>
                  </a:lnTo>
                  <a:lnTo>
                    <a:pt x="354" y="332"/>
                  </a:lnTo>
                  <a:lnTo>
                    <a:pt x="354" y="336"/>
                  </a:lnTo>
                  <a:lnTo>
                    <a:pt x="358" y="336"/>
                  </a:lnTo>
                  <a:lnTo>
                    <a:pt x="354" y="336"/>
                  </a:lnTo>
                  <a:lnTo>
                    <a:pt x="350" y="336"/>
                  </a:lnTo>
                  <a:lnTo>
                    <a:pt x="350" y="340"/>
                  </a:lnTo>
                  <a:lnTo>
                    <a:pt x="348" y="340"/>
                  </a:lnTo>
                  <a:lnTo>
                    <a:pt x="348" y="344"/>
                  </a:lnTo>
                  <a:lnTo>
                    <a:pt x="344" y="344"/>
                  </a:lnTo>
                  <a:lnTo>
                    <a:pt x="344" y="348"/>
                  </a:lnTo>
                  <a:lnTo>
                    <a:pt x="340" y="348"/>
                  </a:lnTo>
                  <a:lnTo>
                    <a:pt x="340" y="344"/>
                  </a:lnTo>
                  <a:lnTo>
                    <a:pt x="344" y="344"/>
                  </a:lnTo>
                  <a:lnTo>
                    <a:pt x="344" y="340"/>
                  </a:lnTo>
                  <a:lnTo>
                    <a:pt x="344" y="344"/>
                  </a:lnTo>
                  <a:lnTo>
                    <a:pt x="344" y="340"/>
                  </a:lnTo>
                  <a:lnTo>
                    <a:pt x="348" y="340"/>
                  </a:lnTo>
                  <a:lnTo>
                    <a:pt x="344" y="340"/>
                  </a:lnTo>
                  <a:lnTo>
                    <a:pt x="340" y="340"/>
                  </a:lnTo>
                  <a:lnTo>
                    <a:pt x="340" y="344"/>
                  </a:lnTo>
                  <a:lnTo>
                    <a:pt x="340" y="340"/>
                  </a:lnTo>
                  <a:lnTo>
                    <a:pt x="344" y="340"/>
                  </a:lnTo>
                  <a:lnTo>
                    <a:pt x="340" y="340"/>
                  </a:lnTo>
                  <a:lnTo>
                    <a:pt x="336" y="340"/>
                  </a:lnTo>
                  <a:lnTo>
                    <a:pt x="340" y="340"/>
                  </a:lnTo>
                  <a:lnTo>
                    <a:pt x="340" y="344"/>
                  </a:lnTo>
                  <a:lnTo>
                    <a:pt x="336" y="344"/>
                  </a:lnTo>
                  <a:lnTo>
                    <a:pt x="336" y="340"/>
                  </a:lnTo>
                  <a:lnTo>
                    <a:pt x="336" y="336"/>
                  </a:lnTo>
                  <a:lnTo>
                    <a:pt x="332" y="336"/>
                  </a:lnTo>
                  <a:lnTo>
                    <a:pt x="332" y="332"/>
                  </a:lnTo>
                  <a:lnTo>
                    <a:pt x="332" y="328"/>
                  </a:lnTo>
                  <a:lnTo>
                    <a:pt x="336" y="328"/>
                  </a:lnTo>
                  <a:lnTo>
                    <a:pt x="340" y="328"/>
                  </a:lnTo>
                  <a:lnTo>
                    <a:pt x="344" y="328"/>
                  </a:lnTo>
                  <a:lnTo>
                    <a:pt x="344" y="332"/>
                  </a:lnTo>
                  <a:lnTo>
                    <a:pt x="344" y="336"/>
                  </a:lnTo>
                  <a:lnTo>
                    <a:pt x="348" y="336"/>
                  </a:lnTo>
                  <a:lnTo>
                    <a:pt x="344" y="332"/>
                  </a:lnTo>
                  <a:lnTo>
                    <a:pt x="344" y="328"/>
                  </a:lnTo>
                  <a:lnTo>
                    <a:pt x="348" y="328"/>
                  </a:lnTo>
                  <a:lnTo>
                    <a:pt x="348" y="328"/>
                  </a:lnTo>
                  <a:lnTo>
                    <a:pt x="348" y="328"/>
                  </a:lnTo>
                  <a:close/>
                  <a:moveTo>
                    <a:pt x="350" y="322"/>
                  </a:moveTo>
                  <a:lnTo>
                    <a:pt x="354" y="322"/>
                  </a:lnTo>
                  <a:lnTo>
                    <a:pt x="354" y="324"/>
                  </a:lnTo>
                  <a:lnTo>
                    <a:pt x="350" y="324"/>
                  </a:lnTo>
                  <a:lnTo>
                    <a:pt x="350" y="322"/>
                  </a:lnTo>
                  <a:lnTo>
                    <a:pt x="348" y="322"/>
                  </a:lnTo>
                  <a:lnTo>
                    <a:pt x="350" y="322"/>
                  </a:lnTo>
                  <a:lnTo>
                    <a:pt x="350" y="322"/>
                  </a:lnTo>
                  <a:lnTo>
                    <a:pt x="350" y="322"/>
                  </a:lnTo>
                  <a:close/>
                  <a:moveTo>
                    <a:pt x="616" y="350"/>
                  </a:moveTo>
                  <a:lnTo>
                    <a:pt x="616" y="354"/>
                  </a:lnTo>
                  <a:lnTo>
                    <a:pt x="616" y="358"/>
                  </a:lnTo>
                  <a:lnTo>
                    <a:pt x="612" y="354"/>
                  </a:lnTo>
                  <a:lnTo>
                    <a:pt x="612" y="350"/>
                  </a:lnTo>
                  <a:lnTo>
                    <a:pt x="612" y="348"/>
                  </a:lnTo>
                  <a:lnTo>
                    <a:pt x="608" y="350"/>
                  </a:lnTo>
                  <a:lnTo>
                    <a:pt x="608" y="348"/>
                  </a:lnTo>
                  <a:lnTo>
                    <a:pt x="606" y="344"/>
                  </a:lnTo>
                  <a:lnTo>
                    <a:pt x="606" y="340"/>
                  </a:lnTo>
                  <a:lnTo>
                    <a:pt x="606" y="336"/>
                  </a:lnTo>
                  <a:lnTo>
                    <a:pt x="602" y="336"/>
                  </a:lnTo>
                  <a:lnTo>
                    <a:pt x="602" y="332"/>
                  </a:lnTo>
                  <a:lnTo>
                    <a:pt x="606" y="332"/>
                  </a:lnTo>
                  <a:lnTo>
                    <a:pt x="606" y="328"/>
                  </a:lnTo>
                  <a:lnTo>
                    <a:pt x="608" y="332"/>
                  </a:lnTo>
                  <a:lnTo>
                    <a:pt x="612" y="332"/>
                  </a:lnTo>
                  <a:lnTo>
                    <a:pt x="612" y="336"/>
                  </a:lnTo>
                  <a:lnTo>
                    <a:pt x="616" y="340"/>
                  </a:lnTo>
                  <a:lnTo>
                    <a:pt x="616" y="344"/>
                  </a:lnTo>
                  <a:lnTo>
                    <a:pt x="616" y="348"/>
                  </a:lnTo>
                  <a:lnTo>
                    <a:pt x="616" y="350"/>
                  </a:lnTo>
                  <a:lnTo>
                    <a:pt x="616" y="350"/>
                  </a:lnTo>
                  <a:lnTo>
                    <a:pt x="616" y="350"/>
                  </a:lnTo>
                  <a:close/>
                  <a:moveTo>
                    <a:pt x="612" y="332"/>
                  </a:moveTo>
                  <a:lnTo>
                    <a:pt x="616" y="332"/>
                  </a:lnTo>
                  <a:lnTo>
                    <a:pt x="612" y="336"/>
                  </a:lnTo>
                  <a:lnTo>
                    <a:pt x="612" y="332"/>
                  </a:lnTo>
                  <a:lnTo>
                    <a:pt x="612" y="332"/>
                  </a:lnTo>
                  <a:lnTo>
                    <a:pt x="612" y="332"/>
                  </a:lnTo>
                  <a:close/>
                  <a:moveTo>
                    <a:pt x="602" y="336"/>
                  </a:moveTo>
                  <a:lnTo>
                    <a:pt x="606" y="336"/>
                  </a:lnTo>
                  <a:lnTo>
                    <a:pt x="606" y="340"/>
                  </a:lnTo>
                  <a:lnTo>
                    <a:pt x="602" y="340"/>
                  </a:lnTo>
                  <a:lnTo>
                    <a:pt x="602" y="344"/>
                  </a:lnTo>
                  <a:lnTo>
                    <a:pt x="602" y="340"/>
                  </a:lnTo>
                  <a:lnTo>
                    <a:pt x="602" y="336"/>
                  </a:lnTo>
                  <a:lnTo>
                    <a:pt x="598" y="336"/>
                  </a:lnTo>
                  <a:lnTo>
                    <a:pt x="602" y="336"/>
                  </a:lnTo>
                  <a:lnTo>
                    <a:pt x="602" y="336"/>
                  </a:lnTo>
                  <a:lnTo>
                    <a:pt x="602" y="336"/>
                  </a:lnTo>
                  <a:close/>
                  <a:moveTo>
                    <a:pt x="358" y="340"/>
                  </a:moveTo>
                  <a:lnTo>
                    <a:pt x="354" y="340"/>
                  </a:lnTo>
                  <a:lnTo>
                    <a:pt x="350" y="340"/>
                  </a:lnTo>
                  <a:lnTo>
                    <a:pt x="350" y="344"/>
                  </a:lnTo>
                  <a:lnTo>
                    <a:pt x="350" y="340"/>
                  </a:lnTo>
                  <a:lnTo>
                    <a:pt x="350" y="336"/>
                  </a:lnTo>
                  <a:lnTo>
                    <a:pt x="354" y="336"/>
                  </a:lnTo>
                  <a:lnTo>
                    <a:pt x="358" y="336"/>
                  </a:lnTo>
                  <a:lnTo>
                    <a:pt x="358" y="340"/>
                  </a:lnTo>
                  <a:lnTo>
                    <a:pt x="358" y="340"/>
                  </a:lnTo>
                  <a:lnTo>
                    <a:pt x="358" y="340"/>
                  </a:lnTo>
                  <a:close/>
                  <a:moveTo>
                    <a:pt x="638" y="344"/>
                  </a:moveTo>
                  <a:lnTo>
                    <a:pt x="642" y="344"/>
                  </a:lnTo>
                  <a:lnTo>
                    <a:pt x="638" y="348"/>
                  </a:lnTo>
                  <a:lnTo>
                    <a:pt x="642" y="350"/>
                  </a:lnTo>
                  <a:lnTo>
                    <a:pt x="638" y="350"/>
                  </a:lnTo>
                  <a:lnTo>
                    <a:pt x="638" y="348"/>
                  </a:lnTo>
                  <a:lnTo>
                    <a:pt x="634" y="348"/>
                  </a:lnTo>
                  <a:lnTo>
                    <a:pt x="634" y="344"/>
                  </a:lnTo>
                  <a:lnTo>
                    <a:pt x="634" y="348"/>
                  </a:lnTo>
                  <a:lnTo>
                    <a:pt x="638" y="350"/>
                  </a:lnTo>
                  <a:lnTo>
                    <a:pt x="638" y="354"/>
                  </a:lnTo>
                  <a:lnTo>
                    <a:pt x="634" y="354"/>
                  </a:lnTo>
                  <a:lnTo>
                    <a:pt x="630" y="354"/>
                  </a:lnTo>
                  <a:lnTo>
                    <a:pt x="630" y="350"/>
                  </a:lnTo>
                  <a:lnTo>
                    <a:pt x="630" y="348"/>
                  </a:lnTo>
                  <a:lnTo>
                    <a:pt x="626" y="348"/>
                  </a:lnTo>
                  <a:lnTo>
                    <a:pt x="626" y="344"/>
                  </a:lnTo>
                  <a:lnTo>
                    <a:pt x="622" y="340"/>
                  </a:lnTo>
                  <a:lnTo>
                    <a:pt x="626" y="340"/>
                  </a:lnTo>
                  <a:lnTo>
                    <a:pt x="630" y="340"/>
                  </a:lnTo>
                  <a:lnTo>
                    <a:pt x="634" y="340"/>
                  </a:lnTo>
                  <a:lnTo>
                    <a:pt x="634" y="344"/>
                  </a:lnTo>
                  <a:lnTo>
                    <a:pt x="638" y="340"/>
                  </a:lnTo>
                  <a:lnTo>
                    <a:pt x="638" y="344"/>
                  </a:lnTo>
                  <a:lnTo>
                    <a:pt x="638" y="344"/>
                  </a:lnTo>
                  <a:lnTo>
                    <a:pt x="638" y="344"/>
                  </a:lnTo>
                  <a:close/>
                  <a:moveTo>
                    <a:pt x="626" y="358"/>
                  </a:moveTo>
                  <a:lnTo>
                    <a:pt x="626" y="354"/>
                  </a:lnTo>
                  <a:lnTo>
                    <a:pt x="626" y="358"/>
                  </a:lnTo>
                  <a:lnTo>
                    <a:pt x="626" y="362"/>
                  </a:lnTo>
                  <a:lnTo>
                    <a:pt x="622" y="362"/>
                  </a:lnTo>
                  <a:lnTo>
                    <a:pt x="622" y="358"/>
                  </a:lnTo>
                  <a:lnTo>
                    <a:pt x="622" y="362"/>
                  </a:lnTo>
                  <a:lnTo>
                    <a:pt x="620" y="358"/>
                  </a:lnTo>
                  <a:lnTo>
                    <a:pt x="622" y="358"/>
                  </a:lnTo>
                  <a:lnTo>
                    <a:pt x="620" y="354"/>
                  </a:lnTo>
                  <a:lnTo>
                    <a:pt x="622" y="354"/>
                  </a:lnTo>
                  <a:lnTo>
                    <a:pt x="622" y="350"/>
                  </a:lnTo>
                  <a:lnTo>
                    <a:pt x="620" y="350"/>
                  </a:lnTo>
                  <a:lnTo>
                    <a:pt x="620" y="348"/>
                  </a:lnTo>
                  <a:lnTo>
                    <a:pt x="620" y="344"/>
                  </a:lnTo>
                  <a:lnTo>
                    <a:pt x="622" y="344"/>
                  </a:lnTo>
                  <a:lnTo>
                    <a:pt x="620" y="344"/>
                  </a:lnTo>
                  <a:lnTo>
                    <a:pt x="622" y="344"/>
                  </a:lnTo>
                  <a:lnTo>
                    <a:pt x="626" y="344"/>
                  </a:lnTo>
                  <a:lnTo>
                    <a:pt x="626" y="348"/>
                  </a:lnTo>
                  <a:lnTo>
                    <a:pt x="626" y="350"/>
                  </a:lnTo>
                  <a:lnTo>
                    <a:pt x="622" y="350"/>
                  </a:lnTo>
                  <a:lnTo>
                    <a:pt x="626" y="350"/>
                  </a:lnTo>
                  <a:lnTo>
                    <a:pt x="626" y="348"/>
                  </a:lnTo>
                  <a:lnTo>
                    <a:pt x="630" y="348"/>
                  </a:lnTo>
                  <a:lnTo>
                    <a:pt x="630" y="350"/>
                  </a:lnTo>
                  <a:lnTo>
                    <a:pt x="626" y="350"/>
                  </a:lnTo>
                  <a:lnTo>
                    <a:pt x="626" y="354"/>
                  </a:lnTo>
                  <a:lnTo>
                    <a:pt x="626" y="358"/>
                  </a:lnTo>
                  <a:lnTo>
                    <a:pt x="626" y="358"/>
                  </a:lnTo>
                  <a:lnTo>
                    <a:pt x="626" y="358"/>
                  </a:lnTo>
                  <a:close/>
                  <a:moveTo>
                    <a:pt x="642" y="348"/>
                  </a:moveTo>
                  <a:lnTo>
                    <a:pt x="646" y="348"/>
                  </a:lnTo>
                  <a:lnTo>
                    <a:pt x="646" y="350"/>
                  </a:lnTo>
                  <a:lnTo>
                    <a:pt x="642" y="350"/>
                  </a:lnTo>
                  <a:lnTo>
                    <a:pt x="638" y="350"/>
                  </a:lnTo>
                  <a:lnTo>
                    <a:pt x="642" y="350"/>
                  </a:lnTo>
                  <a:lnTo>
                    <a:pt x="642" y="348"/>
                  </a:lnTo>
                  <a:lnTo>
                    <a:pt x="642" y="348"/>
                  </a:lnTo>
                  <a:lnTo>
                    <a:pt x="642" y="348"/>
                  </a:lnTo>
                  <a:close/>
                  <a:moveTo>
                    <a:pt x="336" y="350"/>
                  </a:moveTo>
                  <a:lnTo>
                    <a:pt x="332" y="354"/>
                  </a:lnTo>
                  <a:lnTo>
                    <a:pt x="332" y="350"/>
                  </a:lnTo>
                  <a:lnTo>
                    <a:pt x="336" y="350"/>
                  </a:lnTo>
                  <a:lnTo>
                    <a:pt x="336" y="350"/>
                  </a:lnTo>
                  <a:lnTo>
                    <a:pt x="336" y="350"/>
                  </a:lnTo>
                  <a:close/>
                  <a:moveTo>
                    <a:pt x="294" y="350"/>
                  </a:moveTo>
                  <a:lnTo>
                    <a:pt x="298" y="350"/>
                  </a:lnTo>
                  <a:lnTo>
                    <a:pt x="294" y="350"/>
                  </a:lnTo>
                  <a:lnTo>
                    <a:pt x="294" y="350"/>
                  </a:lnTo>
                  <a:lnTo>
                    <a:pt x="294" y="350"/>
                  </a:lnTo>
                  <a:close/>
                  <a:moveTo>
                    <a:pt x="652" y="362"/>
                  </a:moveTo>
                  <a:lnTo>
                    <a:pt x="652" y="358"/>
                  </a:lnTo>
                  <a:lnTo>
                    <a:pt x="648" y="358"/>
                  </a:lnTo>
                  <a:lnTo>
                    <a:pt x="648" y="354"/>
                  </a:lnTo>
                  <a:lnTo>
                    <a:pt x="652" y="354"/>
                  </a:lnTo>
                  <a:lnTo>
                    <a:pt x="652" y="358"/>
                  </a:lnTo>
                  <a:lnTo>
                    <a:pt x="652" y="362"/>
                  </a:lnTo>
                  <a:lnTo>
                    <a:pt x="652" y="362"/>
                  </a:lnTo>
                  <a:lnTo>
                    <a:pt x="652" y="362"/>
                  </a:lnTo>
                  <a:close/>
                  <a:moveTo>
                    <a:pt x="642" y="358"/>
                  </a:moveTo>
                  <a:lnTo>
                    <a:pt x="638" y="354"/>
                  </a:lnTo>
                  <a:lnTo>
                    <a:pt x="642" y="354"/>
                  </a:lnTo>
                  <a:lnTo>
                    <a:pt x="646" y="354"/>
                  </a:lnTo>
                  <a:lnTo>
                    <a:pt x="646" y="358"/>
                  </a:lnTo>
                  <a:lnTo>
                    <a:pt x="642" y="358"/>
                  </a:lnTo>
                  <a:lnTo>
                    <a:pt x="642" y="358"/>
                  </a:lnTo>
                  <a:lnTo>
                    <a:pt x="642" y="358"/>
                  </a:lnTo>
                  <a:close/>
                  <a:moveTo>
                    <a:pt x="648" y="366"/>
                  </a:moveTo>
                  <a:lnTo>
                    <a:pt x="646" y="366"/>
                  </a:lnTo>
                  <a:lnTo>
                    <a:pt x="648" y="362"/>
                  </a:lnTo>
                  <a:lnTo>
                    <a:pt x="646" y="362"/>
                  </a:lnTo>
                  <a:lnTo>
                    <a:pt x="642" y="362"/>
                  </a:lnTo>
                  <a:lnTo>
                    <a:pt x="642" y="358"/>
                  </a:lnTo>
                  <a:lnTo>
                    <a:pt x="646" y="358"/>
                  </a:lnTo>
                  <a:lnTo>
                    <a:pt x="646" y="354"/>
                  </a:lnTo>
                  <a:lnTo>
                    <a:pt x="648" y="354"/>
                  </a:lnTo>
                  <a:lnTo>
                    <a:pt x="648" y="358"/>
                  </a:lnTo>
                  <a:lnTo>
                    <a:pt x="652" y="362"/>
                  </a:lnTo>
                  <a:lnTo>
                    <a:pt x="652" y="366"/>
                  </a:lnTo>
                  <a:lnTo>
                    <a:pt x="648" y="366"/>
                  </a:lnTo>
                  <a:lnTo>
                    <a:pt x="648" y="366"/>
                  </a:lnTo>
                  <a:lnTo>
                    <a:pt x="648" y="366"/>
                  </a:lnTo>
                  <a:close/>
                  <a:moveTo>
                    <a:pt x="648" y="378"/>
                  </a:moveTo>
                  <a:lnTo>
                    <a:pt x="648" y="374"/>
                  </a:lnTo>
                  <a:lnTo>
                    <a:pt x="646" y="374"/>
                  </a:lnTo>
                  <a:lnTo>
                    <a:pt x="648" y="378"/>
                  </a:lnTo>
                  <a:lnTo>
                    <a:pt x="652" y="380"/>
                  </a:lnTo>
                  <a:lnTo>
                    <a:pt x="648" y="380"/>
                  </a:lnTo>
                  <a:lnTo>
                    <a:pt x="652" y="380"/>
                  </a:lnTo>
                  <a:lnTo>
                    <a:pt x="652" y="384"/>
                  </a:lnTo>
                  <a:lnTo>
                    <a:pt x="648" y="384"/>
                  </a:lnTo>
                  <a:lnTo>
                    <a:pt x="652" y="384"/>
                  </a:lnTo>
                  <a:lnTo>
                    <a:pt x="652" y="388"/>
                  </a:lnTo>
                  <a:lnTo>
                    <a:pt x="652" y="392"/>
                  </a:lnTo>
                  <a:lnTo>
                    <a:pt x="648" y="392"/>
                  </a:lnTo>
                  <a:lnTo>
                    <a:pt x="648" y="388"/>
                  </a:lnTo>
                  <a:lnTo>
                    <a:pt x="646" y="384"/>
                  </a:lnTo>
                  <a:lnTo>
                    <a:pt x="646" y="388"/>
                  </a:lnTo>
                  <a:lnTo>
                    <a:pt x="646" y="384"/>
                  </a:lnTo>
                  <a:lnTo>
                    <a:pt x="646" y="380"/>
                  </a:lnTo>
                  <a:lnTo>
                    <a:pt x="642" y="380"/>
                  </a:lnTo>
                  <a:lnTo>
                    <a:pt x="638" y="380"/>
                  </a:lnTo>
                  <a:lnTo>
                    <a:pt x="642" y="380"/>
                  </a:lnTo>
                  <a:lnTo>
                    <a:pt x="638" y="380"/>
                  </a:lnTo>
                  <a:lnTo>
                    <a:pt x="634" y="380"/>
                  </a:lnTo>
                  <a:lnTo>
                    <a:pt x="634" y="378"/>
                  </a:lnTo>
                  <a:lnTo>
                    <a:pt x="638" y="378"/>
                  </a:lnTo>
                  <a:lnTo>
                    <a:pt x="642" y="378"/>
                  </a:lnTo>
                  <a:lnTo>
                    <a:pt x="638" y="378"/>
                  </a:lnTo>
                  <a:lnTo>
                    <a:pt x="638" y="374"/>
                  </a:lnTo>
                  <a:lnTo>
                    <a:pt x="642" y="374"/>
                  </a:lnTo>
                  <a:lnTo>
                    <a:pt x="638" y="374"/>
                  </a:lnTo>
                  <a:lnTo>
                    <a:pt x="634" y="374"/>
                  </a:lnTo>
                  <a:lnTo>
                    <a:pt x="634" y="370"/>
                  </a:lnTo>
                  <a:lnTo>
                    <a:pt x="638" y="366"/>
                  </a:lnTo>
                  <a:lnTo>
                    <a:pt x="634" y="366"/>
                  </a:lnTo>
                  <a:lnTo>
                    <a:pt x="634" y="358"/>
                  </a:lnTo>
                  <a:lnTo>
                    <a:pt x="630" y="358"/>
                  </a:lnTo>
                  <a:lnTo>
                    <a:pt x="630" y="354"/>
                  </a:lnTo>
                  <a:lnTo>
                    <a:pt x="634" y="354"/>
                  </a:lnTo>
                  <a:lnTo>
                    <a:pt x="638" y="354"/>
                  </a:lnTo>
                  <a:lnTo>
                    <a:pt x="638" y="358"/>
                  </a:lnTo>
                  <a:lnTo>
                    <a:pt x="638" y="362"/>
                  </a:lnTo>
                  <a:lnTo>
                    <a:pt x="642" y="362"/>
                  </a:lnTo>
                  <a:lnTo>
                    <a:pt x="646" y="366"/>
                  </a:lnTo>
                  <a:lnTo>
                    <a:pt x="646" y="370"/>
                  </a:lnTo>
                  <a:lnTo>
                    <a:pt x="648" y="370"/>
                  </a:lnTo>
                  <a:lnTo>
                    <a:pt x="648" y="374"/>
                  </a:lnTo>
                  <a:lnTo>
                    <a:pt x="652" y="374"/>
                  </a:lnTo>
                  <a:lnTo>
                    <a:pt x="652" y="378"/>
                  </a:lnTo>
                  <a:lnTo>
                    <a:pt x="648" y="378"/>
                  </a:lnTo>
                  <a:lnTo>
                    <a:pt x="648" y="378"/>
                  </a:lnTo>
                  <a:lnTo>
                    <a:pt x="648" y="378"/>
                  </a:lnTo>
                  <a:close/>
                  <a:moveTo>
                    <a:pt x="634" y="362"/>
                  </a:moveTo>
                  <a:lnTo>
                    <a:pt x="630" y="366"/>
                  </a:lnTo>
                  <a:lnTo>
                    <a:pt x="626" y="366"/>
                  </a:lnTo>
                  <a:lnTo>
                    <a:pt x="630" y="362"/>
                  </a:lnTo>
                  <a:lnTo>
                    <a:pt x="634" y="358"/>
                  </a:lnTo>
                  <a:lnTo>
                    <a:pt x="634" y="362"/>
                  </a:lnTo>
                  <a:lnTo>
                    <a:pt x="634" y="362"/>
                  </a:lnTo>
                  <a:lnTo>
                    <a:pt x="634" y="362"/>
                  </a:lnTo>
                  <a:close/>
                  <a:moveTo>
                    <a:pt x="660" y="380"/>
                  </a:moveTo>
                  <a:lnTo>
                    <a:pt x="660" y="378"/>
                  </a:lnTo>
                  <a:lnTo>
                    <a:pt x="664" y="378"/>
                  </a:lnTo>
                  <a:lnTo>
                    <a:pt x="664" y="374"/>
                  </a:lnTo>
                  <a:lnTo>
                    <a:pt x="664" y="370"/>
                  </a:lnTo>
                  <a:lnTo>
                    <a:pt x="660" y="374"/>
                  </a:lnTo>
                  <a:lnTo>
                    <a:pt x="664" y="374"/>
                  </a:lnTo>
                  <a:lnTo>
                    <a:pt x="664" y="378"/>
                  </a:lnTo>
                  <a:lnTo>
                    <a:pt x="660" y="378"/>
                  </a:lnTo>
                  <a:lnTo>
                    <a:pt x="660" y="374"/>
                  </a:lnTo>
                  <a:lnTo>
                    <a:pt x="660" y="378"/>
                  </a:lnTo>
                  <a:lnTo>
                    <a:pt x="660" y="380"/>
                  </a:lnTo>
                  <a:lnTo>
                    <a:pt x="656" y="378"/>
                  </a:lnTo>
                  <a:lnTo>
                    <a:pt x="656" y="374"/>
                  </a:lnTo>
                  <a:lnTo>
                    <a:pt x="656" y="370"/>
                  </a:lnTo>
                  <a:lnTo>
                    <a:pt x="660" y="370"/>
                  </a:lnTo>
                  <a:lnTo>
                    <a:pt x="656" y="370"/>
                  </a:lnTo>
                  <a:lnTo>
                    <a:pt x="656" y="366"/>
                  </a:lnTo>
                  <a:lnTo>
                    <a:pt x="660" y="366"/>
                  </a:lnTo>
                  <a:lnTo>
                    <a:pt x="664" y="366"/>
                  </a:lnTo>
                  <a:lnTo>
                    <a:pt x="668" y="366"/>
                  </a:lnTo>
                  <a:lnTo>
                    <a:pt x="668" y="370"/>
                  </a:lnTo>
                  <a:lnTo>
                    <a:pt x="668" y="374"/>
                  </a:lnTo>
                  <a:lnTo>
                    <a:pt x="668" y="378"/>
                  </a:lnTo>
                  <a:lnTo>
                    <a:pt x="668" y="380"/>
                  </a:lnTo>
                  <a:lnTo>
                    <a:pt x="664" y="380"/>
                  </a:lnTo>
                  <a:lnTo>
                    <a:pt x="664" y="378"/>
                  </a:lnTo>
                  <a:lnTo>
                    <a:pt x="664" y="380"/>
                  </a:lnTo>
                  <a:lnTo>
                    <a:pt x="660" y="380"/>
                  </a:lnTo>
                  <a:lnTo>
                    <a:pt x="660" y="380"/>
                  </a:lnTo>
                  <a:lnTo>
                    <a:pt x="660" y="380"/>
                  </a:lnTo>
                  <a:close/>
                  <a:moveTo>
                    <a:pt x="622" y="366"/>
                  </a:moveTo>
                  <a:lnTo>
                    <a:pt x="620" y="366"/>
                  </a:lnTo>
                  <a:lnTo>
                    <a:pt x="622" y="366"/>
                  </a:lnTo>
                  <a:lnTo>
                    <a:pt x="622" y="366"/>
                  </a:lnTo>
                  <a:lnTo>
                    <a:pt x="622" y="366"/>
                  </a:lnTo>
                  <a:close/>
                  <a:moveTo>
                    <a:pt x="274" y="366"/>
                  </a:moveTo>
                  <a:lnTo>
                    <a:pt x="278" y="366"/>
                  </a:lnTo>
                  <a:lnTo>
                    <a:pt x="274" y="370"/>
                  </a:lnTo>
                  <a:lnTo>
                    <a:pt x="274" y="366"/>
                  </a:lnTo>
                  <a:lnTo>
                    <a:pt x="274" y="366"/>
                  </a:lnTo>
                  <a:lnTo>
                    <a:pt x="274" y="366"/>
                  </a:lnTo>
                  <a:close/>
                  <a:moveTo>
                    <a:pt x="634" y="370"/>
                  </a:moveTo>
                  <a:lnTo>
                    <a:pt x="630" y="370"/>
                  </a:lnTo>
                  <a:lnTo>
                    <a:pt x="630" y="366"/>
                  </a:lnTo>
                  <a:lnTo>
                    <a:pt x="634" y="370"/>
                  </a:lnTo>
                  <a:lnTo>
                    <a:pt x="634" y="370"/>
                  </a:lnTo>
                  <a:lnTo>
                    <a:pt x="634" y="370"/>
                  </a:lnTo>
                  <a:close/>
                  <a:moveTo>
                    <a:pt x="634" y="374"/>
                  </a:moveTo>
                  <a:lnTo>
                    <a:pt x="634" y="378"/>
                  </a:lnTo>
                  <a:lnTo>
                    <a:pt x="634" y="374"/>
                  </a:lnTo>
                  <a:lnTo>
                    <a:pt x="634" y="374"/>
                  </a:lnTo>
                  <a:lnTo>
                    <a:pt x="634" y="374"/>
                  </a:lnTo>
                  <a:close/>
                  <a:moveTo>
                    <a:pt x="630" y="378"/>
                  </a:moveTo>
                  <a:lnTo>
                    <a:pt x="626" y="378"/>
                  </a:lnTo>
                  <a:lnTo>
                    <a:pt x="626" y="374"/>
                  </a:lnTo>
                  <a:lnTo>
                    <a:pt x="630" y="374"/>
                  </a:lnTo>
                  <a:lnTo>
                    <a:pt x="630" y="378"/>
                  </a:lnTo>
                  <a:lnTo>
                    <a:pt x="630" y="378"/>
                  </a:lnTo>
                  <a:lnTo>
                    <a:pt x="630" y="378"/>
                  </a:lnTo>
                  <a:close/>
                  <a:moveTo>
                    <a:pt x="630" y="374"/>
                  </a:moveTo>
                  <a:lnTo>
                    <a:pt x="634" y="374"/>
                  </a:lnTo>
                  <a:lnTo>
                    <a:pt x="634" y="378"/>
                  </a:lnTo>
                  <a:lnTo>
                    <a:pt x="630" y="378"/>
                  </a:lnTo>
                  <a:lnTo>
                    <a:pt x="630" y="374"/>
                  </a:lnTo>
                  <a:lnTo>
                    <a:pt x="630" y="374"/>
                  </a:lnTo>
                  <a:lnTo>
                    <a:pt x="630" y="374"/>
                  </a:lnTo>
                  <a:close/>
                  <a:moveTo>
                    <a:pt x="634" y="378"/>
                  </a:moveTo>
                  <a:lnTo>
                    <a:pt x="630" y="378"/>
                  </a:lnTo>
                  <a:lnTo>
                    <a:pt x="630" y="380"/>
                  </a:lnTo>
                  <a:lnTo>
                    <a:pt x="630" y="378"/>
                  </a:lnTo>
                  <a:lnTo>
                    <a:pt x="634" y="378"/>
                  </a:lnTo>
                  <a:lnTo>
                    <a:pt x="634" y="378"/>
                  </a:lnTo>
                  <a:lnTo>
                    <a:pt x="634" y="378"/>
                  </a:lnTo>
                  <a:close/>
                  <a:moveTo>
                    <a:pt x="656" y="378"/>
                  </a:moveTo>
                  <a:lnTo>
                    <a:pt x="660" y="380"/>
                  </a:lnTo>
                  <a:lnTo>
                    <a:pt x="656" y="380"/>
                  </a:lnTo>
                  <a:lnTo>
                    <a:pt x="656" y="378"/>
                  </a:lnTo>
                  <a:lnTo>
                    <a:pt x="656" y="378"/>
                  </a:lnTo>
                  <a:lnTo>
                    <a:pt x="656" y="378"/>
                  </a:lnTo>
                  <a:close/>
                  <a:moveTo>
                    <a:pt x="248" y="378"/>
                  </a:moveTo>
                  <a:lnTo>
                    <a:pt x="250" y="378"/>
                  </a:lnTo>
                  <a:lnTo>
                    <a:pt x="250" y="380"/>
                  </a:lnTo>
                  <a:lnTo>
                    <a:pt x="248" y="380"/>
                  </a:lnTo>
                  <a:lnTo>
                    <a:pt x="248" y="384"/>
                  </a:lnTo>
                  <a:lnTo>
                    <a:pt x="248" y="380"/>
                  </a:lnTo>
                  <a:lnTo>
                    <a:pt x="248" y="378"/>
                  </a:lnTo>
                  <a:lnTo>
                    <a:pt x="248" y="378"/>
                  </a:lnTo>
                  <a:lnTo>
                    <a:pt x="248" y="378"/>
                  </a:lnTo>
                  <a:close/>
                  <a:moveTo>
                    <a:pt x="254" y="378"/>
                  </a:moveTo>
                  <a:lnTo>
                    <a:pt x="254" y="380"/>
                  </a:lnTo>
                  <a:lnTo>
                    <a:pt x="250" y="380"/>
                  </a:lnTo>
                  <a:lnTo>
                    <a:pt x="250" y="378"/>
                  </a:lnTo>
                  <a:lnTo>
                    <a:pt x="254" y="378"/>
                  </a:lnTo>
                  <a:lnTo>
                    <a:pt x="254" y="378"/>
                  </a:lnTo>
                  <a:lnTo>
                    <a:pt x="254" y="378"/>
                  </a:lnTo>
                  <a:close/>
                  <a:moveTo>
                    <a:pt x="634" y="378"/>
                  </a:moveTo>
                  <a:lnTo>
                    <a:pt x="634" y="380"/>
                  </a:lnTo>
                  <a:lnTo>
                    <a:pt x="634" y="378"/>
                  </a:lnTo>
                  <a:lnTo>
                    <a:pt x="634" y="378"/>
                  </a:lnTo>
                  <a:lnTo>
                    <a:pt x="634" y="378"/>
                  </a:lnTo>
                  <a:close/>
                  <a:moveTo>
                    <a:pt x="258" y="380"/>
                  </a:moveTo>
                  <a:lnTo>
                    <a:pt x="258" y="384"/>
                  </a:lnTo>
                  <a:lnTo>
                    <a:pt x="254" y="384"/>
                  </a:lnTo>
                  <a:lnTo>
                    <a:pt x="254" y="388"/>
                  </a:lnTo>
                  <a:lnTo>
                    <a:pt x="254" y="384"/>
                  </a:lnTo>
                  <a:lnTo>
                    <a:pt x="254" y="380"/>
                  </a:lnTo>
                  <a:lnTo>
                    <a:pt x="258" y="380"/>
                  </a:lnTo>
                  <a:lnTo>
                    <a:pt x="258" y="384"/>
                  </a:lnTo>
                  <a:lnTo>
                    <a:pt x="258" y="380"/>
                  </a:lnTo>
                  <a:lnTo>
                    <a:pt x="258" y="380"/>
                  </a:lnTo>
                  <a:lnTo>
                    <a:pt x="258" y="380"/>
                  </a:lnTo>
                  <a:close/>
                  <a:moveTo>
                    <a:pt x="660" y="380"/>
                  </a:moveTo>
                  <a:lnTo>
                    <a:pt x="664" y="384"/>
                  </a:lnTo>
                  <a:lnTo>
                    <a:pt x="660" y="384"/>
                  </a:lnTo>
                  <a:lnTo>
                    <a:pt x="660" y="380"/>
                  </a:lnTo>
                  <a:lnTo>
                    <a:pt x="660" y="380"/>
                  </a:lnTo>
                  <a:lnTo>
                    <a:pt x="660" y="380"/>
                  </a:lnTo>
                  <a:close/>
                  <a:moveTo>
                    <a:pt x="638" y="380"/>
                  </a:moveTo>
                  <a:lnTo>
                    <a:pt x="638" y="384"/>
                  </a:lnTo>
                  <a:lnTo>
                    <a:pt x="642" y="388"/>
                  </a:lnTo>
                  <a:lnTo>
                    <a:pt x="642" y="392"/>
                  </a:lnTo>
                  <a:lnTo>
                    <a:pt x="646" y="392"/>
                  </a:lnTo>
                  <a:lnTo>
                    <a:pt x="642" y="392"/>
                  </a:lnTo>
                  <a:lnTo>
                    <a:pt x="642" y="388"/>
                  </a:lnTo>
                  <a:lnTo>
                    <a:pt x="638" y="388"/>
                  </a:lnTo>
                  <a:lnTo>
                    <a:pt x="638" y="384"/>
                  </a:lnTo>
                  <a:lnTo>
                    <a:pt x="634" y="384"/>
                  </a:lnTo>
                  <a:lnTo>
                    <a:pt x="638" y="380"/>
                  </a:lnTo>
                  <a:lnTo>
                    <a:pt x="638" y="380"/>
                  </a:lnTo>
                  <a:lnTo>
                    <a:pt x="638" y="380"/>
                  </a:lnTo>
                  <a:close/>
                  <a:moveTo>
                    <a:pt x="266" y="380"/>
                  </a:moveTo>
                  <a:lnTo>
                    <a:pt x="266" y="384"/>
                  </a:lnTo>
                  <a:lnTo>
                    <a:pt x="262" y="384"/>
                  </a:lnTo>
                  <a:lnTo>
                    <a:pt x="266" y="380"/>
                  </a:lnTo>
                  <a:lnTo>
                    <a:pt x="266" y="380"/>
                  </a:lnTo>
                  <a:lnTo>
                    <a:pt x="266" y="380"/>
                  </a:lnTo>
                  <a:close/>
                  <a:moveTo>
                    <a:pt x="642" y="380"/>
                  </a:moveTo>
                  <a:lnTo>
                    <a:pt x="642" y="384"/>
                  </a:lnTo>
                  <a:lnTo>
                    <a:pt x="646" y="384"/>
                  </a:lnTo>
                  <a:lnTo>
                    <a:pt x="642" y="384"/>
                  </a:lnTo>
                  <a:lnTo>
                    <a:pt x="642" y="380"/>
                  </a:lnTo>
                  <a:lnTo>
                    <a:pt x="642" y="380"/>
                  </a:lnTo>
                  <a:lnTo>
                    <a:pt x="642" y="380"/>
                  </a:lnTo>
                  <a:close/>
                  <a:moveTo>
                    <a:pt x="232" y="380"/>
                  </a:moveTo>
                  <a:lnTo>
                    <a:pt x="236" y="380"/>
                  </a:lnTo>
                  <a:lnTo>
                    <a:pt x="236" y="384"/>
                  </a:lnTo>
                  <a:lnTo>
                    <a:pt x="232" y="384"/>
                  </a:lnTo>
                  <a:lnTo>
                    <a:pt x="232" y="380"/>
                  </a:lnTo>
                  <a:lnTo>
                    <a:pt x="232" y="380"/>
                  </a:lnTo>
                  <a:lnTo>
                    <a:pt x="232" y="380"/>
                  </a:lnTo>
                  <a:close/>
                  <a:moveTo>
                    <a:pt x="266" y="384"/>
                  </a:moveTo>
                  <a:lnTo>
                    <a:pt x="266" y="388"/>
                  </a:lnTo>
                  <a:lnTo>
                    <a:pt x="266" y="384"/>
                  </a:lnTo>
                  <a:lnTo>
                    <a:pt x="266" y="384"/>
                  </a:lnTo>
                  <a:lnTo>
                    <a:pt x="266" y="384"/>
                  </a:lnTo>
                  <a:close/>
                  <a:moveTo>
                    <a:pt x="198" y="396"/>
                  </a:moveTo>
                  <a:lnTo>
                    <a:pt x="194" y="396"/>
                  </a:lnTo>
                  <a:lnTo>
                    <a:pt x="194" y="400"/>
                  </a:lnTo>
                  <a:lnTo>
                    <a:pt x="192" y="400"/>
                  </a:lnTo>
                  <a:lnTo>
                    <a:pt x="188" y="400"/>
                  </a:lnTo>
                  <a:lnTo>
                    <a:pt x="188" y="396"/>
                  </a:lnTo>
                  <a:lnTo>
                    <a:pt x="188" y="392"/>
                  </a:lnTo>
                  <a:lnTo>
                    <a:pt x="192" y="392"/>
                  </a:lnTo>
                  <a:lnTo>
                    <a:pt x="194" y="388"/>
                  </a:lnTo>
                  <a:lnTo>
                    <a:pt x="198" y="388"/>
                  </a:lnTo>
                  <a:lnTo>
                    <a:pt x="202" y="384"/>
                  </a:lnTo>
                  <a:lnTo>
                    <a:pt x="206" y="384"/>
                  </a:lnTo>
                  <a:lnTo>
                    <a:pt x="210" y="388"/>
                  </a:lnTo>
                  <a:lnTo>
                    <a:pt x="210" y="392"/>
                  </a:lnTo>
                  <a:lnTo>
                    <a:pt x="214" y="392"/>
                  </a:lnTo>
                  <a:lnTo>
                    <a:pt x="210" y="392"/>
                  </a:lnTo>
                  <a:lnTo>
                    <a:pt x="206" y="392"/>
                  </a:lnTo>
                  <a:lnTo>
                    <a:pt x="206" y="396"/>
                  </a:lnTo>
                  <a:lnTo>
                    <a:pt x="206" y="392"/>
                  </a:lnTo>
                  <a:lnTo>
                    <a:pt x="202" y="392"/>
                  </a:lnTo>
                  <a:lnTo>
                    <a:pt x="198" y="392"/>
                  </a:lnTo>
                  <a:lnTo>
                    <a:pt x="198" y="396"/>
                  </a:lnTo>
                  <a:lnTo>
                    <a:pt x="198" y="396"/>
                  </a:lnTo>
                  <a:lnTo>
                    <a:pt x="198" y="396"/>
                  </a:lnTo>
                  <a:close/>
                  <a:moveTo>
                    <a:pt x="664" y="384"/>
                  </a:moveTo>
                  <a:lnTo>
                    <a:pt x="664" y="388"/>
                  </a:lnTo>
                  <a:lnTo>
                    <a:pt x="660" y="388"/>
                  </a:lnTo>
                  <a:lnTo>
                    <a:pt x="664" y="384"/>
                  </a:lnTo>
                  <a:lnTo>
                    <a:pt x="664" y="384"/>
                  </a:lnTo>
                  <a:lnTo>
                    <a:pt x="664" y="384"/>
                  </a:lnTo>
                  <a:close/>
                  <a:moveTo>
                    <a:pt x="646" y="388"/>
                  </a:moveTo>
                  <a:lnTo>
                    <a:pt x="646" y="392"/>
                  </a:lnTo>
                  <a:lnTo>
                    <a:pt x="642" y="388"/>
                  </a:lnTo>
                  <a:lnTo>
                    <a:pt x="646" y="388"/>
                  </a:lnTo>
                  <a:lnTo>
                    <a:pt x="646" y="388"/>
                  </a:lnTo>
                  <a:lnTo>
                    <a:pt x="646" y="388"/>
                  </a:lnTo>
                  <a:close/>
                  <a:moveTo>
                    <a:pt x="218" y="396"/>
                  </a:moveTo>
                  <a:lnTo>
                    <a:pt x="222" y="396"/>
                  </a:lnTo>
                  <a:lnTo>
                    <a:pt x="222" y="400"/>
                  </a:lnTo>
                  <a:lnTo>
                    <a:pt x="218" y="400"/>
                  </a:lnTo>
                  <a:lnTo>
                    <a:pt x="218" y="396"/>
                  </a:lnTo>
                  <a:lnTo>
                    <a:pt x="218" y="396"/>
                  </a:lnTo>
                  <a:lnTo>
                    <a:pt x="218" y="396"/>
                  </a:lnTo>
                  <a:close/>
                  <a:moveTo>
                    <a:pt x="180" y="404"/>
                  </a:moveTo>
                  <a:lnTo>
                    <a:pt x="176" y="404"/>
                  </a:lnTo>
                  <a:lnTo>
                    <a:pt x="176" y="400"/>
                  </a:lnTo>
                  <a:lnTo>
                    <a:pt x="180" y="400"/>
                  </a:lnTo>
                  <a:lnTo>
                    <a:pt x="180" y="404"/>
                  </a:lnTo>
                  <a:lnTo>
                    <a:pt x="180" y="404"/>
                  </a:lnTo>
                  <a:lnTo>
                    <a:pt x="180" y="404"/>
                  </a:lnTo>
                  <a:close/>
                  <a:moveTo>
                    <a:pt x="172" y="408"/>
                  </a:moveTo>
                  <a:lnTo>
                    <a:pt x="172" y="404"/>
                  </a:lnTo>
                  <a:lnTo>
                    <a:pt x="176" y="404"/>
                  </a:lnTo>
                  <a:lnTo>
                    <a:pt x="176" y="408"/>
                  </a:lnTo>
                  <a:lnTo>
                    <a:pt x="172" y="408"/>
                  </a:lnTo>
                  <a:lnTo>
                    <a:pt x="172" y="408"/>
                  </a:lnTo>
                  <a:lnTo>
                    <a:pt x="172" y="408"/>
                  </a:lnTo>
                  <a:close/>
                  <a:moveTo>
                    <a:pt x="188" y="404"/>
                  </a:moveTo>
                  <a:lnTo>
                    <a:pt x="188" y="408"/>
                  </a:lnTo>
                  <a:lnTo>
                    <a:pt x="184" y="408"/>
                  </a:lnTo>
                  <a:lnTo>
                    <a:pt x="184" y="404"/>
                  </a:lnTo>
                  <a:lnTo>
                    <a:pt x="188" y="404"/>
                  </a:lnTo>
                  <a:lnTo>
                    <a:pt x="188" y="404"/>
                  </a:lnTo>
                  <a:lnTo>
                    <a:pt x="188" y="404"/>
                  </a:lnTo>
                  <a:close/>
                  <a:moveTo>
                    <a:pt x="158" y="414"/>
                  </a:moveTo>
                  <a:lnTo>
                    <a:pt x="162" y="414"/>
                  </a:lnTo>
                  <a:lnTo>
                    <a:pt x="158" y="410"/>
                  </a:lnTo>
                  <a:lnTo>
                    <a:pt x="158" y="408"/>
                  </a:lnTo>
                  <a:lnTo>
                    <a:pt x="162" y="408"/>
                  </a:lnTo>
                  <a:lnTo>
                    <a:pt x="166" y="408"/>
                  </a:lnTo>
                  <a:lnTo>
                    <a:pt x="166" y="410"/>
                  </a:lnTo>
                  <a:lnTo>
                    <a:pt x="166" y="408"/>
                  </a:lnTo>
                  <a:lnTo>
                    <a:pt x="168" y="408"/>
                  </a:lnTo>
                  <a:lnTo>
                    <a:pt x="168" y="410"/>
                  </a:lnTo>
                  <a:lnTo>
                    <a:pt x="166" y="410"/>
                  </a:lnTo>
                  <a:lnTo>
                    <a:pt x="166" y="414"/>
                  </a:lnTo>
                  <a:lnTo>
                    <a:pt x="166" y="410"/>
                  </a:lnTo>
                  <a:lnTo>
                    <a:pt x="168" y="410"/>
                  </a:lnTo>
                  <a:lnTo>
                    <a:pt x="168" y="414"/>
                  </a:lnTo>
                  <a:lnTo>
                    <a:pt x="166" y="414"/>
                  </a:lnTo>
                  <a:lnTo>
                    <a:pt x="166" y="418"/>
                  </a:lnTo>
                  <a:lnTo>
                    <a:pt x="162" y="418"/>
                  </a:lnTo>
                  <a:lnTo>
                    <a:pt x="158" y="418"/>
                  </a:lnTo>
                  <a:lnTo>
                    <a:pt x="154" y="422"/>
                  </a:lnTo>
                  <a:lnTo>
                    <a:pt x="150" y="422"/>
                  </a:lnTo>
                  <a:lnTo>
                    <a:pt x="146" y="422"/>
                  </a:lnTo>
                  <a:lnTo>
                    <a:pt x="150" y="422"/>
                  </a:lnTo>
                  <a:lnTo>
                    <a:pt x="150" y="418"/>
                  </a:lnTo>
                  <a:lnTo>
                    <a:pt x="154" y="418"/>
                  </a:lnTo>
                  <a:lnTo>
                    <a:pt x="158" y="418"/>
                  </a:lnTo>
                  <a:lnTo>
                    <a:pt x="158" y="414"/>
                  </a:lnTo>
                  <a:lnTo>
                    <a:pt x="158" y="414"/>
                  </a:lnTo>
                  <a:lnTo>
                    <a:pt x="158" y="414"/>
                  </a:lnTo>
                  <a:close/>
                  <a:moveTo>
                    <a:pt x="168" y="414"/>
                  </a:moveTo>
                  <a:lnTo>
                    <a:pt x="168" y="410"/>
                  </a:lnTo>
                  <a:lnTo>
                    <a:pt x="172" y="410"/>
                  </a:lnTo>
                  <a:lnTo>
                    <a:pt x="168" y="414"/>
                  </a:lnTo>
                  <a:lnTo>
                    <a:pt x="168" y="414"/>
                  </a:lnTo>
                  <a:lnTo>
                    <a:pt x="168" y="414"/>
                  </a:lnTo>
                  <a:close/>
                  <a:moveTo>
                    <a:pt x="146" y="418"/>
                  </a:moveTo>
                  <a:lnTo>
                    <a:pt x="146" y="422"/>
                  </a:lnTo>
                  <a:lnTo>
                    <a:pt x="142" y="422"/>
                  </a:lnTo>
                  <a:lnTo>
                    <a:pt x="138" y="422"/>
                  </a:lnTo>
                  <a:lnTo>
                    <a:pt x="138" y="426"/>
                  </a:lnTo>
                  <a:lnTo>
                    <a:pt x="138" y="430"/>
                  </a:lnTo>
                  <a:lnTo>
                    <a:pt x="136" y="430"/>
                  </a:lnTo>
                  <a:lnTo>
                    <a:pt x="132" y="430"/>
                  </a:lnTo>
                  <a:lnTo>
                    <a:pt x="132" y="434"/>
                  </a:lnTo>
                  <a:lnTo>
                    <a:pt x="128" y="434"/>
                  </a:lnTo>
                  <a:lnTo>
                    <a:pt x="132" y="430"/>
                  </a:lnTo>
                  <a:lnTo>
                    <a:pt x="136" y="426"/>
                  </a:lnTo>
                  <a:lnTo>
                    <a:pt x="132" y="426"/>
                  </a:lnTo>
                  <a:lnTo>
                    <a:pt x="136" y="426"/>
                  </a:lnTo>
                  <a:lnTo>
                    <a:pt x="136" y="422"/>
                  </a:lnTo>
                  <a:lnTo>
                    <a:pt x="138" y="422"/>
                  </a:lnTo>
                  <a:lnTo>
                    <a:pt x="138" y="418"/>
                  </a:lnTo>
                  <a:lnTo>
                    <a:pt x="142" y="418"/>
                  </a:lnTo>
                  <a:lnTo>
                    <a:pt x="146" y="418"/>
                  </a:lnTo>
                  <a:lnTo>
                    <a:pt x="146" y="418"/>
                  </a:lnTo>
                  <a:lnTo>
                    <a:pt x="146" y="418"/>
                  </a:lnTo>
                  <a:close/>
                  <a:moveTo>
                    <a:pt x="4964" y="434"/>
                  </a:moveTo>
                  <a:lnTo>
                    <a:pt x="4964" y="430"/>
                  </a:lnTo>
                  <a:lnTo>
                    <a:pt x="4960" y="434"/>
                  </a:lnTo>
                  <a:lnTo>
                    <a:pt x="4960" y="430"/>
                  </a:lnTo>
                  <a:lnTo>
                    <a:pt x="4964" y="430"/>
                  </a:lnTo>
                  <a:lnTo>
                    <a:pt x="4968" y="430"/>
                  </a:lnTo>
                  <a:lnTo>
                    <a:pt x="4972" y="430"/>
                  </a:lnTo>
                  <a:lnTo>
                    <a:pt x="4972" y="434"/>
                  </a:lnTo>
                  <a:lnTo>
                    <a:pt x="4968" y="434"/>
                  </a:lnTo>
                  <a:lnTo>
                    <a:pt x="4964" y="434"/>
                  </a:lnTo>
                  <a:lnTo>
                    <a:pt x="4964" y="434"/>
                  </a:lnTo>
                  <a:lnTo>
                    <a:pt x="4964" y="434"/>
                  </a:lnTo>
                  <a:close/>
                  <a:moveTo>
                    <a:pt x="116" y="434"/>
                  </a:moveTo>
                  <a:lnTo>
                    <a:pt x="120" y="430"/>
                  </a:lnTo>
                  <a:lnTo>
                    <a:pt x="120" y="434"/>
                  </a:lnTo>
                  <a:lnTo>
                    <a:pt x="116" y="434"/>
                  </a:lnTo>
                  <a:lnTo>
                    <a:pt x="116" y="434"/>
                  </a:lnTo>
                  <a:lnTo>
                    <a:pt x="116" y="434"/>
                  </a:lnTo>
                  <a:close/>
                  <a:moveTo>
                    <a:pt x="106" y="436"/>
                  </a:moveTo>
                  <a:lnTo>
                    <a:pt x="110" y="436"/>
                  </a:lnTo>
                  <a:lnTo>
                    <a:pt x="106" y="436"/>
                  </a:lnTo>
                  <a:lnTo>
                    <a:pt x="106" y="436"/>
                  </a:lnTo>
                  <a:lnTo>
                    <a:pt x="106" y="436"/>
                  </a:lnTo>
                  <a:close/>
                  <a:moveTo>
                    <a:pt x="4974" y="440"/>
                  </a:moveTo>
                  <a:lnTo>
                    <a:pt x="4972" y="440"/>
                  </a:lnTo>
                  <a:lnTo>
                    <a:pt x="4974" y="440"/>
                  </a:lnTo>
                  <a:lnTo>
                    <a:pt x="4974" y="440"/>
                  </a:lnTo>
                  <a:lnTo>
                    <a:pt x="4974" y="440"/>
                  </a:lnTo>
                  <a:close/>
                  <a:moveTo>
                    <a:pt x="46" y="448"/>
                  </a:moveTo>
                  <a:lnTo>
                    <a:pt x="50" y="448"/>
                  </a:lnTo>
                  <a:lnTo>
                    <a:pt x="52" y="448"/>
                  </a:lnTo>
                  <a:lnTo>
                    <a:pt x="52" y="444"/>
                  </a:lnTo>
                  <a:lnTo>
                    <a:pt x="56" y="444"/>
                  </a:lnTo>
                  <a:lnTo>
                    <a:pt x="52" y="444"/>
                  </a:lnTo>
                  <a:lnTo>
                    <a:pt x="52" y="440"/>
                  </a:lnTo>
                  <a:lnTo>
                    <a:pt x="56" y="440"/>
                  </a:lnTo>
                  <a:lnTo>
                    <a:pt x="60" y="440"/>
                  </a:lnTo>
                  <a:lnTo>
                    <a:pt x="60" y="444"/>
                  </a:lnTo>
                  <a:lnTo>
                    <a:pt x="56" y="448"/>
                  </a:lnTo>
                  <a:lnTo>
                    <a:pt x="52" y="448"/>
                  </a:lnTo>
                  <a:lnTo>
                    <a:pt x="50" y="448"/>
                  </a:lnTo>
                  <a:lnTo>
                    <a:pt x="46" y="448"/>
                  </a:lnTo>
                  <a:lnTo>
                    <a:pt x="42" y="448"/>
                  </a:lnTo>
                  <a:lnTo>
                    <a:pt x="46" y="448"/>
                  </a:lnTo>
                  <a:lnTo>
                    <a:pt x="46" y="448"/>
                  </a:lnTo>
                  <a:lnTo>
                    <a:pt x="46" y="448"/>
                  </a:lnTo>
                  <a:close/>
                  <a:moveTo>
                    <a:pt x="80" y="444"/>
                  </a:moveTo>
                  <a:lnTo>
                    <a:pt x="80" y="440"/>
                  </a:lnTo>
                  <a:lnTo>
                    <a:pt x="82" y="440"/>
                  </a:lnTo>
                  <a:lnTo>
                    <a:pt x="82" y="444"/>
                  </a:lnTo>
                  <a:lnTo>
                    <a:pt x="80" y="444"/>
                  </a:lnTo>
                  <a:lnTo>
                    <a:pt x="80" y="444"/>
                  </a:lnTo>
                  <a:lnTo>
                    <a:pt x="80" y="444"/>
                  </a:lnTo>
                  <a:close/>
                  <a:moveTo>
                    <a:pt x="68" y="448"/>
                  </a:moveTo>
                  <a:lnTo>
                    <a:pt x="64" y="448"/>
                  </a:lnTo>
                  <a:lnTo>
                    <a:pt x="60" y="448"/>
                  </a:lnTo>
                  <a:lnTo>
                    <a:pt x="56" y="448"/>
                  </a:lnTo>
                  <a:lnTo>
                    <a:pt x="60" y="448"/>
                  </a:lnTo>
                  <a:lnTo>
                    <a:pt x="64" y="448"/>
                  </a:lnTo>
                  <a:lnTo>
                    <a:pt x="68" y="448"/>
                  </a:lnTo>
                  <a:lnTo>
                    <a:pt x="72" y="448"/>
                  </a:lnTo>
                  <a:lnTo>
                    <a:pt x="76" y="448"/>
                  </a:lnTo>
                  <a:lnTo>
                    <a:pt x="72" y="448"/>
                  </a:lnTo>
                  <a:lnTo>
                    <a:pt x="68" y="448"/>
                  </a:lnTo>
                  <a:lnTo>
                    <a:pt x="68" y="448"/>
                  </a:lnTo>
                  <a:lnTo>
                    <a:pt x="68" y="448"/>
                  </a:lnTo>
                  <a:close/>
                  <a:moveTo>
                    <a:pt x="5028" y="452"/>
                  </a:moveTo>
                  <a:lnTo>
                    <a:pt x="5030" y="448"/>
                  </a:lnTo>
                  <a:lnTo>
                    <a:pt x="5030" y="452"/>
                  </a:lnTo>
                  <a:lnTo>
                    <a:pt x="5028" y="452"/>
                  </a:lnTo>
                  <a:lnTo>
                    <a:pt x="5028" y="452"/>
                  </a:lnTo>
                  <a:lnTo>
                    <a:pt x="5028" y="452"/>
                  </a:lnTo>
                  <a:close/>
                  <a:moveTo>
                    <a:pt x="30" y="452"/>
                  </a:moveTo>
                  <a:lnTo>
                    <a:pt x="26" y="452"/>
                  </a:lnTo>
                  <a:lnTo>
                    <a:pt x="26" y="448"/>
                  </a:lnTo>
                  <a:lnTo>
                    <a:pt x="30" y="448"/>
                  </a:lnTo>
                  <a:lnTo>
                    <a:pt x="30" y="452"/>
                  </a:lnTo>
                  <a:lnTo>
                    <a:pt x="30" y="452"/>
                  </a:lnTo>
                  <a:lnTo>
                    <a:pt x="30" y="452"/>
                  </a:lnTo>
                  <a:close/>
                  <a:moveTo>
                    <a:pt x="5060" y="452"/>
                  </a:moveTo>
                  <a:lnTo>
                    <a:pt x="5058" y="452"/>
                  </a:lnTo>
                  <a:lnTo>
                    <a:pt x="5060" y="448"/>
                  </a:lnTo>
                  <a:lnTo>
                    <a:pt x="5060" y="452"/>
                  </a:lnTo>
                  <a:lnTo>
                    <a:pt x="5060" y="452"/>
                  </a:lnTo>
                  <a:lnTo>
                    <a:pt x="5060" y="452"/>
                  </a:lnTo>
                  <a:close/>
                  <a:moveTo>
                    <a:pt x="5042" y="452"/>
                  </a:moveTo>
                  <a:lnTo>
                    <a:pt x="5046" y="452"/>
                  </a:lnTo>
                  <a:lnTo>
                    <a:pt x="5042" y="452"/>
                  </a:lnTo>
                  <a:lnTo>
                    <a:pt x="5042" y="452"/>
                  </a:lnTo>
                  <a:lnTo>
                    <a:pt x="5042" y="452"/>
                  </a:lnTo>
                  <a:close/>
                  <a:moveTo>
                    <a:pt x="20" y="460"/>
                  </a:moveTo>
                  <a:lnTo>
                    <a:pt x="16" y="460"/>
                  </a:lnTo>
                  <a:lnTo>
                    <a:pt x="16" y="456"/>
                  </a:lnTo>
                  <a:lnTo>
                    <a:pt x="20" y="456"/>
                  </a:lnTo>
                  <a:lnTo>
                    <a:pt x="20" y="452"/>
                  </a:lnTo>
                  <a:lnTo>
                    <a:pt x="24" y="452"/>
                  </a:lnTo>
                  <a:lnTo>
                    <a:pt x="26" y="456"/>
                  </a:lnTo>
                  <a:lnTo>
                    <a:pt x="24" y="456"/>
                  </a:lnTo>
                  <a:lnTo>
                    <a:pt x="20" y="456"/>
                  </a:lnTo>
                  <a:lnTo>
                    <a:pt x="20" y="460"/>
                  </a:lnTo>
                  <a:lnTo>
                    <a:pt x="20" y="460"/>
                  </a:lnTo>
                  <a:lnTo>
                    <a:pt x="20" y="460"/>
                  </a:lnTo>
                  <a:close/>
                  <a:moveTo>
                    <a:pt x="8" y="456"/>
                  </a:moveTo>
                  <a:lnTo>
                    <a:pt x="12" y="456"/>
                  </a:lnTo>
                  <a:lnTo>
                    <a:pt x="16" y="456"/>
                  </a:lnTo>
                  <a:lnTo>
                    <a:pt x="16" y="452"/>
                  </a:lnTo>
                  <a:lnTo>
                    <a:pt x="16" y="456"/>
                  </a:lnTo>
                  <a:lnTo>
                    <a:pt x="12" y="456"/>
                  </a:lnTo>
                  <a:lnTo>
                    <a:pt x="8" y="456"/>
                  </a:lnTo>
                  <a:lnTo>
                    <a:pt x="8" y="456"/>
                  </a:lnTo>
                  <a:lnTo>
                    <a:pt x="8" y="456"/>
                  </a:lnTo>
                  <a:close/>
                  <a:moveTo>
                    <a:pt x="4" y="460"/>
                  </a:moveTo>
                  <a:lnTo>
                    <a:pt x="0" y="456"/>
                  </a:lnTo>
                  <a:lnTo>
                    <a:pt x="4" y="456"/>
                  </a:lnTo>
                  <a:lnTo>
                    <a:pt x="0" y="456"/>
                  </a:lnTo>
                  <a:lnTo>
                    <a:pt x="0" y="452"/>
                  </a:lnTo>
                  <a:lnTo>
                    <a:pt x="4" y="452"/>
                  </a:lnTo>
                  <a:lnTo>
                    <a:pt x="4" y="456"/>
                  </a:lnTo>
                  <a:lnTo>
                    <a:pt x="4" y="460"/>
                  </a:lnTo>
                  <a:lnTo>
                    <a:pt x="4" y="460"/>
                  </a:lnTo>
                  <a:lnTo>
                    <a:pt x="4" y="460"/>
                  </a:lnTo>
                  <a:close/>
                  <a:moveTo>
                    <a:pt x="30" y="456"/>
                  </a:moveTo>
                  <a:lnTo>
                    <a:pt x="26" y="456"/>
                  </a:lnTo>
                  <a:lnTo>
                    <a:pt x="26" y="452"/>
                  </a:lnTo>
                  <a:lnTo>
                    <a:pt x="30" y="452"/>
                  </a:lnTo>
                  <a:lnTo>
                    <a:pt x="30" y="456"/>
                  </a:lnTo>
                  <a:lnTo>
                    <a:pt x="30" y="452"/>
                  </a:lnTo>
                  <a:lnTo>
                    <a:pt x="30" y="456"/>
                  </a:lnTo>
                  <a:lnTo>
                    <a:pt x="30" y="456"/>
                  </a:lnTo>
                  <a:lnTo>
                    <a:pt x="30" y="456"/>
                  </a:lnTo>
                  <a:close/>
                  <a:moveTo>
                    <a:pt x="26" y="456"/>
                  </a:moveTo>
                  <a:lnTo>
                    <a:pt x="26" y="452"/>
                  </a:lnTo>
                  <a:lnTo>
                    <a:pt x="26" y="456"/>
                  </a:lnTo>
                  <a:lnTo>
                    <a:pt x="26" y="456"/>
                  </a:lnTo>
                  <a:lnTo>
                    <a:pt x="26" y="456"/>
                  </a:lnTo>
                  <a:close/>
                  <a:moveTo>
                    <a:pt x="5054" y="464"/>
                  </a:moveTo>
                  <a:lnTo>
                    <a:pt x="5050" y="460"/>
                  </a:lnTo>
                  <a:lnTo>
                    <a:pt x="5046" y="460"/>
                  </a:lnTo>
                  <a:lnTo>
                    <a:pt x="5046" y="456"/>
                  </a:lnTo>
                  <a:lnTo>
                    <a:pt x="5046" y="460"/>
                  </a:lnTo>
                  <a:lnTo>
                    <a:pt x="5050" y="460"/>
                  </a:lnTo>
                  <a:lnTo>
                    <a:pt x="5054" y="460"/>
                  </a:lnTo>
                  <a:lnTo>
                    <a:pt x="5054" y="464"/>
                  </a:lnTo>
                  <a:lnTo>
                    <a:pt x="5058" y="464"/>
                  </a:lnTo>
                  <a:lnTo>
                    <a:pt x="5054" y="464"/>
                  </a:lnTo>
                  <a:lnTo>
                    <a:pt x="5054" y="464"/>
                  </a:lnTo>
                  <a:lnTo>
                    <a:pt x="5054" y="464"/>
                  </a:lnTo>
                  <a:close/>
                  <a:moveTo>
                    <a:pt x="784" y="520"/>
                  </a:moveTo>
                  <a:lnTo>
                    <a:pt x="784" y="522"/>
                  </a:lnTo>
                  <a:lnTo>
                    <a:pt x="780" y="520"/>
                  </a:lnTo>
                  <a:lnTo>
                    <a:pt x="784" y="520"/>
                  </a:lnTo>
                  <a:lnTo>
                    <a:pt x="784" y="520"/>
                  </a:lnTo>
                  <a:lnTo>
                    <a:pt x="784" y="520"/>
                  </a:lnTo>
                  <a:close/>
                  <a:moveTo>
                    <a:pt x="784" y="522"/>
                  </a:moveTo>
                  <a:lnTo>
                    <a:pt x="784" y="526"/>
                  </a:lnTo>
                  <a:lnTo>
                    <a:pt x="784" y="522"/>
                  </a:lnTo>
                  <a:lnTo>
                    <a:pt x="780" y="522"/>
                  </a:lnTo>
                  <a:lnTo>
                    <a:pt x="784" y="522"/>
                  </a:lnTo>
                  <a:lnTo>
                    <a:pt x="784" y="522"/>
                  </a:lnTo>
                  <a:lnTo>
                    <a:pt x="784" y="522"/>
                  </a:lnTo>
                  <a:close/>
                  <a:moveTo>
                    <a:pt x="788" y="526"/>
                  </a:moveTo>
                  <a:lnTo>
                    <a:pt x="788" y="530"/>
                  </a:lnTo>
                  <a:lnTo>
                    <a:pt x="790" y="534"/>
                  </a:lnTo>
                  <a:lnTo>
                    <a:pt x="788" y="534"/>
                  </a:lnTo>
                  <a:lnTo>
                    <a:pt x="788" y="530"/>
                  </a:lnTo>
                  <a:lnTo>
                    <a:pt x="784" y="530"/>
                  </a:lnTo>
                  <a:lnTo>
                    <a:pt x="784" y="526"/>
                  </a:lnTo>
                  <a:lnTo>
                    <a:pt x="788" y="526"/>
                  </a:lnTo>
                  <a:lnTo>
                    <a:pt x="788" y="526"/>
                  </a:lnTo>
                  <a:lnTo>
                    <a:pt x="788" y="526"/>
                  </a:lnTo>
                  <a:close/>
                  <a:moveTo>
                    <a:pt x="790" y="546"/>
                  </a:moveTo>
                  <a:lnTo>
                    <a:pt x="788" y="546"/>
                  </a:lnTo>
                  <a:lnTo>
                    <a:pt x="788" y="542"/>
                  </a:lnTo>
                  <a:lnTo>
                    <a:pt x="788" y="546"/>
                  </a:lnTo>
                  <a:lnTo>
                    <a:pt x="790" y="546"/>
                  </a:lnTo>
                  <a:lnTo>
                    <a:pt x="790" y="546"/>
                  </a:lnTo>
                  <a:lnTo>
                    <a:pt x="790" y="546"/>
                  </a:lnTo>
                  <a:close/>
                  <a:moveTo>
                    <a:pt x="1556" y="606"/>
                  </a:moveTo>
                  <a:lnTo>
                    <a:pt x="1556" y="608"/>
                  </a:lnTo>
                  <a:lnTo>
                    <a:pt x="1552" y="608"/>
                  </a:lnTo>
                  <a:lnTo>
                    <a:pt x="1552" y="606"/>
                  </a:lnTo>
                  <a:lnTo>
                    <a:pt x="1556" y="606"/>
                  </a:lnTo>
                  <a:lnTo>
                    <a:pt x="1556" y="606"/>
                  </a:lnTo>
                  <a:lnTo>
                    <a:pt x="1556" y="606"/>
                  </a:lnTo>
                  <a:close/>
                  <a:moveTo>
                    <a:pt x="1552" y="608"/>
                  </a:moveTo>
                  <a:lnTo>
                    <a:pt x="1548" y="612"/>
                  </a:lnTo>
                  <a:lnTo>
                    <a:pt x="1548" y="608"/>
                  </a:lnTo>
                  <a:lnTo>
                    <a:pt x="1552" y="608"/>
                  </a:lnTo>
                  <a:lnTo>
                    <a:pt x="1552" y="608"/>
                  </a:lnTo>
                  <a:lnTo>
                    <a:pt x="1552" y="608"/>
                  </a:lnTo>
                  <a:close/>
                  <a:moveTo>
                    <a:pt x="1514" y="660"/>
                  </a:moveTo>
                  <a:lnTo>
                    <a:pt x="1514" y="664"/>
                  </a:lnTo>
                  <a:lnTo>
                    <a:pt x="1510" y="664"/>
                  </a:lnTo>
                  <a:lnTo>
                    <a:pt x="1510" y="660"/>
                  </a:lnTo>
                  <a:lnTo>
                    <a:pt x="1514" y="660"/>
                  </a:lnTo>
                  <a:lnTo>
                    <a:pt x="1514" y="660"/>
                  </a:lnTo>
                  <a:lnTo>
                    <a:pt x="1514" y="660"/>
                  </a:lnTo>
                  <a:close/>
                  <a:moveTo>
                    <a:pt x="1522" y="664"/>
                  </a:moveTo>
                  <a:lnTo>
                    <a:pt x="1522" y="668"/>
                  </a:lnTo>
                  <a:lnTo>
                    <a:pt x="1518" y="668"/>
                  </a:lnTo>
                  <a:lnTo>
                    <a:pt x="1518" y="664"/>
                  </a:lnTo>
                  <a:lnTo>
                    <a:pt x="1522" y="664"/>
                  </a:lnTo>
                  <a:lnTo>
                    <a:pt x="1522" y="664"/>
                  </a:lnTo>
                  <a:lnTo>
                    <a:pt x="1522" y="664"/>
                  </a:lnTo>
                  <a:close/>
                  <a:moveTo>
                    <a:pt x="1528" y="664"/>
                  </a:moveTo>
                  <a:lnTo>
                    <a:pt x="1528" y="668"/>
                  </a:lnTo>
                  <a:lnTo>
                    <a:pt x="1532" y="668"/>
                  </a:lnTo>
                  <a:lnTo>
                    <a:pt x="1528" y="668"/>
                  </a:lnTo>
                  <a:lnTo>
                    <a:pt x="1526" y="668"/>
                  </a:lnTo>
                  <a:lnTo>
                    <a:pt x="1528" y="668"/>
                  </a:lnTo>
                  <a:lnTo>
                    <a:pt x="1528" y="664"/>
                  </a:lnTo>
                  <a:lnTo>
                    <a:pt x="1528" y="664"/>
                  </a:lnTo>
                  <a:lnTo>
                    <a:pt x="1528" y="664"/>
                  </a:lnTo>
                  <a:close/>
                  <a:moveTo>
                    <a:pt x="1488" y="678"/>
                  </a:moveTo>
                  <a:lnTo>
                    <a:pt x="1488" y="676"/>
                  </a:lnTo>
                  <a:lnTo>
                    <a:pt x="1488" y="678"/>
                  </a:lnTo>
                  <a:lnTo>
                    <a:pt x="1484" y="678"/>
                  </a:lnTo>
                  <a:lnTo>
                    <a:pt x="1480" y="678"/>
                  </a:lnTo>
                  <a:lnTo>
                    <a:pt x="1476" y="678"/>
                  </a:lnTo>
                  <a:lnTo>
                    <a:pt x="1472" y="678"/>
                  </a:lnTo>
                  <a:lnTo>
                    <a:pt x="1472" y="676"/>
                  </a:lnTo>
                  <a:lnTo>
                    <a:pt x="1476" y="676"/>
                  </a:lnTo>
                  <a:lnTo>
                    <a:pt x="1480" y="676"/>
                  </a:lnTo>
                  <a:lnTo>
                    <a:pt x="1484" y="676"/>
                  </a:lnTo>
                  <a:lnTo>
                    <a:pt x="1488" y="672"/>
                  </a:lnTo>
                  <a:lnTo>
                    <a:pt x="1492" y="672"/>
                  </a:lnTo>
                  <a:lnTo>
                    <a:pt x="1496" y="672"/>
                  </a:lnTo>
                  <a:lnTo>
                    <a:pt x="1498" y="668"/>
                  </a:lnTo>
                  <a:lnTo>
                    <a:pt x="1498" y="672"/>
                  </a:lnTo>
                  <a:lnTo>
                    <a:pt x="1496" y="672"/>
                  </a:lnTo>
                  <a:lnTo>
                    <a:pt x="1492" y="676"/>
                  </a:lnTo>
                  <a:lnTo>
                    <a:pt x="1496" y="676"/>
                  </a:lnTo>
                  <a:lnTo>
                    <a:pt x="1496" y="672"/>
                  </a:lnTo>
                  <a:lnTo>
                    <a:pt x="1498" y="672"/>
                  </a:lnTo>
                  <a:lnTo>
                    <a:pt x="1502" y="672"/>
                  </a:lnTo>
                  <a:lnTo>
                    <a:pt x="1498" y="672"/>
                  </a:lnTo>
                  <a:lnTo>
                    <a:pt x="1496" y="676"/>
                  </a:lnTo>
                  <a:lnTo>
                    <a:pt x="1492" y="676"/>
                  </a:lnTo>
                  <a:lnTo>
                    <a:pt x="1488" y="678"/>
                  </a:lnTo>
                  <a:lnTo>
                    <a:pt x="1488" y="678"/>
                  </a:lnTo>
                  <a:lnTo>
                    <a:pt x="1488" y="678"/>
                  </a:lnTo>
                  <a:close/>
                  <a:moveTo>
                    <a:pt x="824" y="806"/>
                  </a:moveTo>
                  <a:lnTo>
                    <a:pt x="820" y="806"/>
                  </a:lnTo>
                  <a:lnTo>
                    <a:pt x="824" y="806"/>
                  </a:lnTo>
                  <a:lnTo>
                    <a:pt x="824" y="806"/>
                  </a:lnTo>
                  <a:lnTo>
                    <a:pt x="824" y="806"/>
                  </a:lnTo>
                  <a:close/>
                  <a:moveTo>
                    <a:pt x="844" y="818"/>
                  </a:moveTo>
                  <a:lnTo>
                    <a:pt x="846" y="818"/>
                  </a:lnTo>
                  <a:lnTo>
                    <a:pt x="844" y="818"/>
                  </a:lnTo>
                  <a:lnTo>
                    <a:pt x="844" y="818"/>
                  </a:lnTo>
                  <a:lnTo>
                    <a:pt x="844" y="818"/>
                  </a:lnTo>
                  <a:close/>
                  <a:moveTo>
                    <a:pt x="844" y="824"/>
                  </a:moveTo>
                  <a:lnTo>
                    <a:pt x="846" y="828"/>
                  </a:lnTo>
                  <a:lnTo>
                    <a:pt x="844" y="828"/>
                  </a:lnTo>
                  <a:lnTo>
                    <a:pt x="844" y="824"/>
                  </a:lnTo>
                  <a:lnTo>
                    <a:pt x="844" y="824"/>
                  </a:lnTo>
                  <a:lnTo>
                    <a:pt x="844" y="824"/>
                  </a:lnTo>
                  <a:close/>
                  <a:moveTo>
                    <a:pt x="1298" y="874"/>
                  </a:moveTo>
                  <a:lnTo>
                    <a:pt x="1294" y="874"/>
                  </a:lnTo>
                  <a:lnTo>
                    <a:pt x="1290" y="874"/>
                  </a:lnTo>
                  <a:lnTo>
                    <a:pt x="1286" y="874"/>
                  </a:lnTo>
                  <a:lnTo>
                    <a:pt x="1290" y="874"/>
                  </a:lnTo>
                  <a:lnTo>
                    <a:pt x="1294" y="874"/>
                  </a:lnTo>
                  <a:lnTo>
                    <a:pt x="1298" y="874"/>
                  </a:lnTo>
                  <a:lnTo>
                    <a:pt x="1298" y="874"/>
                  </a:lnTo>
                  <a:lnTo>
                    <a:pt x="1298" y="874"/>
                  </a:lnTo>
                  <a:close/>
                  <a:moveTo>
                    <a:pt x="1224" y="888"/>
                  </a:moveTo>
                  <a:lnTo>
                    <a:pt x="1220" y="888"/>
                  </a:lnTo>
                  <a:lnTo>
                    <a:pt x="1224" y="888"/>
                  </a:lnTo>
                  <a:lnTo>
                    <a:pt x="1224" y="888"/>
                  </a:lnTo>
                  <a:lnTo>
                    <a:pt x="1224" y="888"/>
                  </a:lnTo>
                  <a:close/>
                  <a:moveTo>
                    <a:pt x="1178" y="892"/>
                  </a:moveTo>
                  <a:lnTo>
                    <a:pt x="1178" y="896"/>
                  </a:lnTo>
                  <a:lnTo>
                    <a:pt x="1174" y="896"/>
                  </a:lnTo>
                  <a:lnTo>
                    <a:pt x="1178" y="896"/>
                  </a:lnTo>
                  <a:lnTo>
                    <a:pt x="1178" y="892"/>
                  </a:lnTo>
                  <a:lnTo>
                    <a:pt x="1178" y="892"/>
                  </a:lnTo>
                  <a:lnTo>
                    <a:pt x="1178" y="892"/>
                  </a:lnTo>
                  <a:close/>
                  <a:moveTo>
                    <a:pt x="1152" y="914"/>
                  </a:moveTo>
                  <a:lnTo>
                    <a:pt x="1152" y="910"/>
                  </a:lnTo>
                  <a:lnTo>
                    <a:pt x="1156" y="910"/>
                  </a:lnTo>
                  <a:lnTo>
                    <a:pt x="1152" y="914"/>
                  </a:lnTo>
                  <a:lnTo>
                    <a:pt x="1152" y="914"/>
                  </a:lnTo>
                  <a:lnTo>
                    <a:pt x="1152" y="914"/>
                  </a:lnTo>
                  <a:close/>
                  <a:moveTo>
                    <a:pt x="1152" y="914"/>
                  </a:moveTo>
                  <a:lnTo>
                    <a:pt x="1148" y="914"/>
                  </a:lnTo>
                  <a:lnTo>
                    <a:pt x="1148" y="918"/>
                  </a:lnTo>
                  <a:lnTo>
                    <a:pt x="1148" y="914"/>
                  </a:lnTo>
                  <a:lnTo>
                    <a:pt x="1152" y="914"/>
                  </a:lnTo>
                  <a:lnTo>
                    <a:pt x="1152" y="914"/>
                  </a:lnTo>
                  <a:lnTo>
                    <a:pt x="1152" y="914"/>
                  </a:lnTo>
                  <a:close/>
                  <a:moveTo>
                    <a:pt x="1384" y="966"/>
                  </a:moveTo>
                  <a:lnTo>
                    <a:pt x="1384" y="962"/>
                  </a:lnTo>
                  <a:lnTo>
                    <a:pt x="1384" y="966"/>
                  </a:lnTo>
                  <a:lnTo>
                    <a:pt x="1380" y="970"/>
                  </a:lnTo>
                  <a:lnTo>
                    <a:pt x="1384" y="970"/>
                  </a:lnTo>
                  <a:lnTo>
                    <a:pt x="1384" y="966"/>
                  </a:lnTo>
                  <a:lnTo>
                    <a:pt x="1384" y="966"/>
                  </a:lnTo>
                  <a:lnTo>
                    <a:pt x="1384" y="966"/>
                  </a:lnTo>
                  <a:close/>
                  <a:moveTo>
                    <a:pt x="266" y="1026"/>
                  </a:moveTo>
                  <a:lnTo>
                    <a:pt x="262" y="1026"/>
                  </a:lnTo>
                  <a:lnTo>
                    <a:pt x="262" y="1022"/>
                  </a:lnTo>
                  <a:lnTo>
                    <a:pt x="262" y="1018"/>
                  </a:lnTo>
                  <a:lnTo>
                    <a:pt x="266" y="1018"/>
                  </a:lnTo>
                  <a:lnTo>
                    <a:pt x="266" y="1022"/>
                  </a:lnTo>
                  <a:lnTo>
                    <a:pt x="270" y="1022"/>
                  </a:lnTo>
                  <a:lnTo>
                    <a:pt x="266" y="1026"/>
                  </a:lnTo>
                  <a:lnTo>
                    <a:pt x="266" y="1026"/>
                  </a:lnTo>
                  <a:lnTo>
                    <a:pt x="266" y="1026"/>
                  </a:lnTo>
                  <a:close/>
                  <a:moveTo>
                    <a:pt x="254" y="1026"/>
                  </a:moveTo>
                  <a:lnTo>
                    <a:pt x="254" y="1022"/>
                  </a:lnTo>
                  <a:lnTo>
                    <a:pt x="258" y="1022"/>
                  </a:lnTo>
                  <a:lnTo>
                    <a:pt x="258" y="1026"/>
                  </a:lnTo>
                  <a:lnTo>
                    <a:pt x="254" y="1026"/>
                  </a:lnTo>
                  <a:lnTo>
                    <a:pt x="254" y="1026"/>
                  </a:lnTo>
                  <a:lnTo>
                    <a:pt x="254" y="1026"/>
                  </a:lnTo>
                  <a:close/>
                  <a:moveTo>
                    <a:pt x="288" y="1038"/>
                  </a:moveTo>
                  <a:lnTo>
                    <a:pt x="284" y="1038"/>
                  </a:lnTo>
                  <a:lnTo>
                    <a:pt x="284" y="1034"/>
                  </a:lnTo>
                  <a:lnTo>
                    <a:pt x="280" y="1030"/>
                  </a:lnTo>
                  <a:lnTo>
                    <a:pt x="284" y="1030"/>
                  </a:lnTo>
                  <a:lnTo>
                    <a:pt x="288" y="1030"/>
                  </a:lnTo>
                  <a:lnTo>
                    <a:pt x="288" y="1034"/>
                  </a:lnTo>
                  <a:lnTo>
                    <a:pt x="292" y="1038"/>
                  </a:lnTo>
                  <a:lnTo>
                    <a:pt x="288" y="1038"/>
                  </a:lnTo>
                  <a:lnTo>
                    <a:pt x="288" y="1038"/>
                  </a:lnTo>
                  <a:lnTo>
                    <a:pt x="288" y="1038"/>
                  </a:lnTo>
                  <a:close/>
                  <a:moveTo>
                    <a:pt x="302" y="1042"/>
                  </a:moveTo>
                  <a:lnTo>
                    <a:pt x="298" y="1042"/>
                  </a:lnTo>
                  <a:lnTo>
                    <a:pt x="294" y="1042"/>
                  </a:lnTo>
                  <a:lnTo>
                    <a:pt x="294" y="1038"/>
                  </a:lnTo>
                  <a:lnTo>
                    <a:pt x="298" y="1038"/>
                  </a:lnTo>
                  <a:lnTo>
                    <a:pt x="302" y="1038"/>
                  </a:lnTo>
                  <a:lnTo>
                    <a:pt x="302" y="1042"/>
                  </a:lnTo>
                  <a:lnTo>
                    <a:pt x="302" y="1042"/>
                  </a:lnTo>
                  <a:lnTo>
                    <a:pt x="302" y="1042"/>
                  </a:lnTo>
                  <a:close/>
                  <a:moveTo>
                    <a:pt x="310" y="1048"/>
                  </a:moveTo>
                  <a:lnTo>
                    <a:pt x="306" y="1048"/>
                  </a:lnTo>
                  <a:lnTo>
                    <a:pt x="306" y="1046"/>
                  </a:lnTo>
                  <a:lnTo>
                    <a:pt x="302" y="1046"/>
                  </a:lnTo>
                  <a:lnTo>
                    <a:pt x="302" y="1042"/>
                  </a:lnTo>
                  <a:lnTo>
                    <a:pt x="306" y="1042"/>
                  </a:lnTo>
                  <a:lnTo>
                    <a:pt x="306" y="1046"/>
                  </a:lnTo>
                  <a:lnTo>
                    <a:pt x="310" y="1046"/>
                  </a:lnTo>
                  <a:lnTo>
                    <a:pt x="310" y="1042"/>
                  </a:lnTo>
                  <a:lnTo>
                    <a:pt x="310" y="1046"/>
                  </a:lnTo>
                  <a:lnTo>
                    <a:pt x="314" y="1046"/>
                  </a:lnTo>
                  <a:lnTo>
                    <a:pt x="314" y="1048"/>
                  </a:lnTo>
                  <a:lnTo>
                    <a:pt x="310" y="1048"/>
                  </a:lnTo>
                  <a:lnTo>
                    <a:pt x="310" y="1048"/>
                  </a:lnTo>
                  <a:lnTo>
                    <a:pt x="310" y="1048"/>
                  </a:lnTo>
                  <a:close/>
                  <a:moveTo>
                    <a:pt x="302" y="1046"/>
                  </a:moveTo>
                  <a:lnTo>
                    <a:pt x="298" y="1046"/>
                  </a:lnTo>
                  <a:lnTo>
                    <a:pt x="302" y="1046"/>
                  </a:lnTo>
                  <a:lnTo>
                    <a:pt x="302" y="1046"/>
                  </a:lnTo>
                  <a:lnTo>
                    <a:pt x="302" y="1046"/>
                  </a:lnTo>
                  <a:close/>
                  <a:moveTo>
                    <a:pt x="318" y="1056"/>
                  </a:moveTo>
                  <a:lnTo>
                    <a:pt x="322" y="1056"/>
                  </a:lnTo>
                  <a:lnTo>
                    <a:pt x="324" y="1060"/>
                  </a:lnTo>
                  <a:lnTo>
                    <a:pt x="324" y="1062"/>
                  </a:lnTo>
                  <a:lnTo>
                    <a:pt x="328" y="1062"/>
                  </a:lnTo>
                  <a:lnTo>
                    <a:pt x="328" y="1066"/>
                  </a:lnTo>
                  <a:lnTo>
                    <a:pt x="332" y="1066"/>
                  </a:lnTo>
                  <a:lnTo>
                    <a:pt x="328" y="1070"/>
                  </a:lnTo>
                  <a:lnTo>
                    <a:pt x="324" y="1070"/>
                  </a:lnTo>
                  <a:lnTo>
                    <a:pt x="322" y="1074"/>
                  </a:lnTo>
                  <a:lnTo>
                    <a:pt x="322" y="1078"/>
                  </a:lnTo>
                  <a:lnTo>
                    <a:pt x="318" y="1078"/>
                  </a:lnTo>
                  <a:lnTo>
                    <a:pt x="314" y="1074"/>
                  </a:lnTo>
                  <a:lnTo>
                    <a:pt x="314" y="1070"/>
                  </a:lnTo>
                  <a:lnTo>
                    <a:pt x="314" y="1066"/>
                  </a:lnTo>
                  <a:lnTo>
                    <a:pt x="314" y="1062"/>
                  </a:lnTo>
                  <a:lnTo>
                    <a:pt x="318" y="1060"/>
                  </a:lnTo>
                  <a:lnTo>
                    <a:pt x="314" y="1056"/>
                  </a:lnTo>
                  <a:lnTo>
                    <a:pt x="318" y="1056"/>
                  </a:lnTo>
                  <a:lnTo>
                    <a:pt x="318" y="1056"/>
                  </a:lnTo>
                  <a:lnTo>
                    <a:pt x="318" y="1056"/>
                  </a:lnTo>
                  <a:close/>
                </a:path>
              </a:pathLst>
            </a:custGeom>
            <a:solidFill>
              <a:srgbClr val="88BB26"/>
            </a:solid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18" name="Freeform 197">
              <a:extLst>
                <a:ext uri="{FF2B5EF4-FFF2-40B4-BE49-F238E27FC236}">
                  <a16:creationId xmlns:a16="http://schemas.microsoft.com/office/drawing/2014/main" id="{B46BD50B-D8EE-61E6-4090-FAE57AF2C16D}"/>
                </a:ext>
              </a:extLst>
            </p:cNvPr>
            <p:cNvSpPr>
              <a:spLocks/>
            </p:cNvSpPr>
            <p:nvPr/>
          </p:nvSpPr>
          <p:spPr bwMode="auto">
            <a:xfrm>
              <a:off x="2790825" y="2505143"/>
              <a:ext cx="53975" cy="41275"/>
            </a:xfrm>
            <a:custGeom>
              <a:avLst/>
              <a:gdLst>
                <a:gd name="T0" fmla="*/ 0 w 34"/>
                <a:gd name="T1" fmla="*/ 6 h 26"/>
                <a:gd name="T2" fmla="*/ 4 w 34"/>
                <a:gd name="T3" fmla="*/ 2 h 26"/>
                <a:gd name="T4" fmla="*/ 4 w 34"/>
                <a:gd name="T5" fmla="*/ 0 h 26"/>
                <a:gd name="T6" fmla="*/ 4 w 34"/>
                <a:gd name="T7" fmla="*/ 0 h 26"/>
                <a:gd name="T8" fmla="*/ 4 w 34"/>
                <a:gd name="T9" fmla="*/ 0 h 26"/>
                <a:gd name="T10" fmla="*/ 8 w 34"/>
                <a:gd name="T11" fmla="*/ 0 h 26"/>
                <a:gd name="T12" fmla="*/ 8 w 34"/>
                <a:gd name="T13" fmla="*/ 0 h 26"/>
                <a:gd name="T14" fmla="*/ 8 w 34"/>
                <a:gd name="T15" fmla="*/ 0 h 26"/>
                <a:gd name="T16" fmla="*/ 8 w 34"/>
                <a:gd name="T17" fmla="*/ 0 h 26"/>
                <a:gd name="T18" fmla="*/ 12 w 34"/>
                <a:gd name="T19" fmla="*/ 2 h 26"/>
                <a:gd name="T20" fmla="*/ 12 w 34"/>
                <a:gd name="T21" fmla="*/ 2 h 26"/>
                <a:gd name="T22" fmla="*/ 20 w 34"/>
                <a:gd name="T23" fmla="*/ 6 h 26"/>
                <a:gd name="T24" fmla="*/ 26 w 34"/>
                <a:gd name="T25" fmla="*/ 10 h 26"/>
                <a:gd name="T26" fmla="*/ 26 w 34"/>
                <a:gd name="T27" fmla="*/ 10 h 26"/>
                <a:gd name="T28" fmla="*/ 26 w 34"/>
                <a:gd name="T29" fmla="*/ 10 h 26"/>
                <a:gd name="T30" fmla="*/ 26 w 34"/>
                <a:gd name="T31" fmla="*/ 10 h 26"/>
                <a:gd name="T32" fmla="*/ 30 w 34"/>
                <a:gd name="T33" fmla="*/ 10 h 26"/>
                <a:gd name="T34" fmla="*/ 30 w 34"/>
                <a:gd name="T35" fmla="*/ 10 h 26"/>
                <a:gd name="T36" fmla="*/ 30 w 34"/>
                <a:gd name="T37" fmla="*/ 10 h 26"/>
                <a:gd name="T38" fmla="*/ 26 w 34"/>
                <a:gd name="T39" fmla="*/ 10 h 26"/>
                <a:gd name="T40" fmla="*/ 24 w 34"/>
                <a:gd name="T41" fmla="*/ 14 h 26"/>
                <a:gd name="T42" fmla="*/ 26 w 34"/>
                <a:gd name="T43" fmla="*/ 14 h 26"/>
                <a:gd name="T44" fmla="*/ 30 w 34"/>
                <a:gd name="T45" fmla="*/ 14 h 26"/>
                <a:gd name="T46" fmla="*/ 30 w 34"/>
                <a:gd name="T47" fmla="*/ 14 h 26"/>
                <a:gd name="T48" fmla="*/ 34 w 34"/>
                <a:gd name="T49" fmla="*/ 14 h 26"/>
                <a:gd name="T50" fmla="*/ 34 w 34"/>
                <a:gd name="T51" fmla="*/ 14 h 26"/>
                <a:gd name="T52" fmla="*/ 30 w 34"/>
                <a:gd name="T53" fmla="*/ 14 h 26"/>
                <a:gd name="T54" fmla="*/ 26 w 34"/>
                <a:gd name="T55" fmla="*/ 18 h 26"/>
                <a:gd name="T56" fmla="*/ 26 w 34"/>
                <a:gd name="T57" fmla="*/ 18 h 26"/>
                <a:gd name="T58" fmla="*/ 26 w 34"/>
                <a:gd name="T59" fmla="*/ 18 h 26"/>
                <a:gd name="T60" fmla="*/ 24 w 34"/>
                <a:gd name="T61" fmla="*/ 18 h 26"/>
                <a:gd name="T62" fmla="*/ 24 w 34"/>
                <a:gd name="T63" fmla="*/ 18 h 26"/>
                <a:gd name="T64" fmla="*/ 20 w 34"/>
                <a:gd name="T65" fmla="*/ 18 h 26"/>
                <a:gd name="T66" fmla="*/ 16 w 34"/>
                <a:gd name="T67" fmla="*/ 18 h 26"/>
                <a:gd name="T68" fmla="*/ 16 w 34"/>
                <a:gd name="T69" fmla="*/ 18 h 26"/>
                <a:gd name="T70" fmla="*/ 16 w 34"/>
                <a:gd name="T71" fmla="*/ 18 h 26"/>
                <a:gd name="T72" fmla="*/ 12 w 34"/>
                <a:gd name="T73" fmla="*/ 14 h 26"/>
                <a:gd name="T74" fmla="*/ 12 w 34"/>
                <a:gd name="T75" fmla="*/ 18 h 26"/>
                <a:gd name="T76" fmla="*/ 8 w 34"/>
                <a:gd name="T77" fmla="*/ 22 h 26"/>
                <a:gd name="T78" fmla="*/ 4 w 34"/>
                <a:gd name="T79" fmla="*/ 26 h 26"/>
                <a:gd name="T80" fmla="*/ 0 w 34"/>
                <a:gd name="T81" fmla="*/ 26 h 26"/>
                <a:gd name="T82" fmla="*/ 4 w 34"/>
                <a:gd name="T83" fmla="*/ 22 h 26"/>
                <a:gd name="T84" fmla="*/ 4 w 34"/>
                <a:gd name="T85" fmla="*/ 22 h 26"/>
                <a:gd name="T86" fmla="*/ 4 w 34"/>
                <a:gd name="T87" fmla="*/ 22 h 26"/>
                <a:gd name="T88" fmla="*/ 4 w 34"/>
                <a:gd name="T89" fmla="*/ 22 h 26"/>
                <a:gd name="T90" fmla="*/ 0 w 34"/>
                <a:gd name="T91" fmla="*/ 22 h 26"/>
                <a:gd name="T92" fmla="*/ 4 w 34"/>
                <a:gd name="T93" fmla="*/ 22 h 26"/>
                <a:gd name="T94" fmla="*/ 4 w 34"/>
                <a:gd name="T95" fmla="*/ 18 h 26"/>
                <a:gd name="T96" fmla="*/ 4 w 34"/>
                <a:gd name="T97" fmla="*/ 14 h 26"/>
                <a:gd name="T98" fmla="*/ 0 w 34"/>
                <a:gd name="T99" fmla="*/ 10 h 26"/>
                <a:gd name="T100" fmla="*/ 0 w 34"/>
                <a:gd name="T101"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26">
                  <a:moveTo>
                    <a:pt x="0" y="10"/>
                  </a:moveTo>
                  <a:lnTo>
                    <a:pt x="0" y="10"/>
                  </a:lnTo>
                  <a:lnTo>
                    <a:pt x="0" y="6"/>
                  </a:lnTo>
                  <a:lnTo>
                    <a:pt x="0" y="6"/>
                  </a:lnTo>
                  <a:lnTo>
                    <a:pt x="0" y="6"/>
                  </a:lnTo>
                  <a:lnTo>
                    <a:pt x="0" y="6"/>
                  </a:lnTo>
                  <a:lnTo>
                    <a:pt x="0" y="6"/>
                  </a:lnTo>
                  <a:lnTo>
                    <a:pt x="4" y="2"/>
                  </a:lnTo>
                  <a:lnTo>
                    <a:pt x="4" y="2"/>
                  </a:lnTo>
                  <a:lnTo>
                    <a:pt x="4" y="0"/>
                  </a:lnTo>
                  <a:lnTo>
                    <a:pt x="4" y="0"/>
                  </a:lnTo>
                  <a:lnTo>
                    <a:pt x="4" y="0"/>
                  </a:lnTo>
                  <a:lnTo>
                    <a:pt x="4" y="0"/>
                  </a:lnTo>
                  <a:lnTo>
                    <a:pt x="4" y="0"/>
                  </a:lnTo>
                  <a:lnTo>
                    <a:pt x="4" y="0"/>
                  </a:lnTo>
                  <a:lnTo>
                    <a:pt x="4" y="0"/>
                  </a:lnTo>
                  <a:lnTo>
                    <a:pt x="4" y="0"/>
                  </a:lnTo>
                  <a:lnTo>
                    <a:pt x="4" y="0"/>
                  </a:lnTo>
                  <a:lnTo>
                    <a:pt x="4" y="0"/>
                  </a:lnTo>
                  <a:lnTo>
                    <a:pt x="4" y="0"/>
                  </a:lnTo>
                  <a:lnTo>
                    <a:pt x="8" y="0"/>
                  </a:lnTo>
                  <a:lnTo>
                    <a:pt x="8" y="0"/>
                  </a:lnTo>
                  <a:lnTo>
                    <a:pt x="8" y="0"/>
                  </a:lnTo>
                  <a:lnTo>
                    <a:pt x="8" y="0"/>
                  </a:lnTo>
                  <a:lnTo>
                    <a:pt x="12" y="0"/>
                  </a:lnTo>
                  <a:lnTo>
                    <a:pt x="12" y="0"/>
                  </a:lnTo>
                  <a:lnTo>
                    <a:pt x="12" y="0"/>
                  </a:lnTo>
                  <a:lnTo>
                    <a:pt x="8" y="0"/>
                  </a:lnTo>
                  <a:lnTo>
                    <a:pt x="8" y="0"/>
                  </a:lnTo>
                  <a:lnTo>
                    <a:pt x="8" y="0"/>
                  </a:lnTo>
                  <a:lnTo>
                    <a:pt x="8" y="0"/>
                  </a:lnTo>
                  <a:lnTo>
                    <a:pt x="8" y="0"/>
                  </a:lnTo>
                  <a:lnTo>
                    <a:pt x="8" y="0"/>
                  </a:lnTo>
                  <a:lnTo>
                    <a:pt x="8" y="0"/>
                  </a:lnTo>
                  <a:lnTo>
                    <a:pt x="8" y="0"/>
                  </a:lnTo>
                  <a:lnTo>
                    <a:pt x="8" y="0"/>
                  </a:lnTo>
                  <a:lnTo>
                    <a:pt x="12" y="2"/>
                  </a:lnTo>
                  <a:lnTo>
                    <a:pt x="12" y="2"/>
                  </a:lnTo>
                  <a:lnTo>
                    <a:pt x="12" y="2"/>
                  </a:lnTo>
                  <a:lnTo>
                    <a:pt x="12" y="2"/>
                  </a:lnTo>
                  <a:lnTo>
                    <a:pt x="12" y="2"/>
                  </a:lnTo>
                  <a:lnTo>
                    <a:pt x="12" y="2"/>
                  </a:lnTo>
                  <a:lnTo>
                    <a:pt x="12" y="2"/>
                  </a:lnTo>
                  <a:lnTo>
                    <a:pt x="12" y="2"/>
                  </a:lnTo>
                  <a:lnTo>
                    <a:pt x="12" y="6"/>
                  </a:lnTo>
                  <a:lnTo>
                    <a:pt x="12" y="6"/>
                  </a:lnTo>
                  <a:lnTo>
                    <a:pt x="16" y="6"/>
                  </a:lnTo>
                  <a:lnTo>
                    <a:pt x="20" y="6"/>
                  </a:lnTo>
                  <a:lnTo>
                    <a:pt x="20" y="6"/>
                  </a:lnTo>
                  <a:lnTo>
                    <a:pt x="20" y="6"/>
                  </a:lnTo>
                  <a:lnTo>
                    <a:pt x="24" y="6"/>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30" y="10"/>
                  </a:lnTo>
                  <a:lnTo>
                    <a:pt x="30" y="10"/>
                  </a:lnTo>
                  <a:lnTo>
                    <a:pt x="30" y="10"/>
                  </a:lnTo>
                  <a:lnTo>
                    <a:pt x="30" y="10"/>
                  </a:lnTo>
                  <a:lnTo>
                    <a:pt x="30" y="10"/>
                  </a:lnTo>
                  <a:lnTo>
                    <a:pt x="30" y="10"/>
                  </a:lnTo>
                  <a:lnTo>
                    <a:pt x="30" y="10"/>
                  </a:lnTo>
                  <a:lnTo>
                    <a:pt x="30" y="10"/>
                  </a:lnTo>
                  <a:lnTo>
                    <a:pt x="30" y="10"/>
                  </a:lnTo>
                  <a:lnTo>
                    <a:pt x="30" y="10"/>
                  </a:lnTo>
                  <a:lnTo>
                    <a:pt x="30" y="10"/>
                  </a:lnTo>
                  <a:lnTo>
                    <a:pt x="30" y="10"/>
                  </a:lnTo>
                  <a:lnTo>
                    <a:pt x="30" y="10"/>
                  </a:lnTo>
                  <a:lnTo>
                    <a:pt x="26" y="10"/>
                  </a:lnTo>
                  <a:lnTo>
                    <a:pt x="26" y="10"/>
                  </a:lnTo>
                  <a:lnTo>
                    <a:pt x="26" y="10"/>
                  </a:lnTo>
                  <a:lnTo>
                    <a:pt x="26" y="10"/>
                  </a:lnTo>
                  <a:lnTo>
                    <a:pt x="26" y="14"/>
                  </a:lnTo>
                  <a:lnTo>
                    <a:pt x="24" y="14"/>
                  </a:lnTo>
                  <a:lnTo>
                    <a:pt x="24" y="14"/>
                  </a:lnTo>
                  <a:lnTo>
                    <a:pt x="26" y="14"/>
                  </a:lnTo>
                  <a:lnTo>
                    <a:pt x="26" y="14"/>
                  </a:lnTo>
                  <a:lnTo>
                    <a:pt x="26" y="14"/>
                  </a:lnTo>
                  <a:lnTo>
                    <a:pt x="26" y="14"/>
                  </a:lnTo>
                  <a:lnTo>
                    <a:pt x="30" y="14"/>
                  </a:lnTo>
                  <a:lnTo>
                    <a:pt x="30" y="14"/>
                  </a:lnTo>
                  <a:lnTo>
                    <a:pt x="30" y="14"/>
                  </a:lnTo>
                  <a:lnTo>
                    <a:pt x="30" y="14"/>
                  </a:lnTo>
                  <a:lnTo>
                    <a:pt x="30" y="14"/>
                  </a:lnTo>
                  <a:lnTo>
                    <a:pt x="30" y="14"/>
                  </a:lnTo>
                  <a:lnTo>
                    <a:pt x="30" y="14"/>
                  </a:lnTo>
                  <a:lnTo>
                    <a:pt x="30" y="14"/>
                  </a:lnTo>
                  <a:lnTo>
                    <a:pt x="30" y="14"/>
                  </a:lnTo>
                  <a:lnTo>
                    <a:pt x="30" y="14"/>
                  </a:lnTo>
                  <a:lnTo>
                    <a:pt x="34" y="14"/>
                  </a:lnTo>
                  <a:lnTo>
                    <a:pt x="34" y="14"/>
                  </a:lnTo>
                  <a:lnTo>
                    <a:pt x="34" y="14"/>
                  </a:lnTo>
                  <a:lnTo>
                    <a:pt x="34" y="14"/>
                  </a:lnTo>
                  <a:lnTo>
                    <a:pt x="34" y="14"/>
                  </a:lnTo>
                  <a:lnTo>
                    <a:pt x="34" y="14"/>
                  </a:lnTo>
                  <a:lnTo>
                    <a:pt x="34" y="14"/>
                  </a:lnTo>
                  <a:lnTo>
                    <a:pt x="30" y="14"/>
                  </a:lnTo>
                  <a:lnTo>
                    <a:pt x="30" y="14"/>
                  </a:lnTo>
                  <a:lnTo>
                    <a:pt x="30" y="14"/>
                  </a:lnTo>
                  <a:lnTo>
                    <a:pt x="30" y="14"/>
                  </a:lnTo>
                  <a:lnTo>
                    <a:pt x="26" y="18"/>
                  </a:lnTo>
                  <a:lnTo>
                    <a:pt x="26" y="18"/>
                  </a:lnTo>
                  <a:lnTo>
                    <a:pt x="26" y="18"/>
                  </a:lnTo>
                  <a:lnTo>
                    <a:pt x="26" y="18"/>
                  </a:lnTo>
                  <a:lnTo>
                    <a:pt x="26" y="18"/>
                  </a:lnTo>
                  <a:lnTo>
                    <a:pt x="26" y="18"/>
                  </a:lnTo>
                  <a:lnTo>
                    <a:pt x="26" y="18"/>
                  </a:lnTo>
                  <a:lnTo>
                    <a:pt x="26" y="18"/>
                  </a:lnTo>
                  <a:lnTo>
                    <a:pt x="26" y="18"/>
                  </a:lnTo>
                  <a:lnTo>
                    <a:pt x="26" y="18"/>
                  </a:lnTo>
                  <a:lnTo>
                    <a:pt x="26" y="18"/>
                  </a:lnTo>
                  <a:lnTo>
                    <a:pt x="26" y="18"/>
                  </a:lnTo>
                  <a:lnTo>
                    <a:pt x="24" y="18"/>
                  </a:lnTo>
                  <a:lnTo>
                    <a:pt x="24" y="18"/>
                  </a:lnTo>
                  <a:lnTo>
                    <a:pt x="24" y="18"/>
                  </a:lnTo>
                  <a:lnTo>
                    <a:pt x="24" y="18"/>
                  </a:lnTo>
                  <a:lnTo>
                    <a:pt x="24" y="18"/>
                  </a:lnTo>
                  <a:lnTo>
                    <a:pt x="24" y="18"/>
                  </a:lnTo>
                  <a:lnTo>
                    <a:pt x="24" y="18"/>
                  </a:lnTo>
                  <a:lnTo>
                    <a:pt x="20" y="18"/>
                  </a:lnTo>
                  <a:lnTo>
                    <a:pt x="20" y="18"/>
                  </a:lnTo>
                  <a:lnTo>
                    <a:pt x="20" y="18"/>
                  </a:lnTo>
                  <a:lnTo>
                    <a:pt x="20" y="18"/>
                  </a:lnTo>
                  <a:lnTo>
                    <a:pt x="16" y="18"/>
                  </a:lnTo>
                  <a:lnTo>
                    <a:pt x="16" y="18"/>
                  </a:lnTo>
                  <a:lnTo>
                    <a:pt x="16" y="18"/>
                  </a:lnTo>
                  <a:lnTo>
                    <a:pt x="16" y="22"/>
                  </a:lnTo>
                  <a:lnTo>
                    <a:pt x="16" y="22"/>
                  </a:lnTo>
                  <a:lnTo>
                    <a:pt x="16" y="18"/>
                  </a:lnTo>
                  <a:lnTo>
                    <a:pt x="16" y="18"/>
                  </a:lnTo>
                  <a:lnTo>
                    <a:pt x="16" y="18"/>
                  </a:lnTo>
                  <a:lnTo>
                    <a:pt x="16" y="18"/>
                  </a:lnTo>
                  <a:lnTo>
                    <a:pt x="16" y="18"/>
                  </a:lnTo>
                  <a:lnTo>
                    <a:pt x="16" y="18"/>
                  </a:lnTo>
                  <a:lnTo>
                    <a:pt x="12" y="14"/>
                  </a:lnTo>
                  <a:lnTo>
                    <a:pt x="12" y="14"/>
                  </a:lnTo>
                  <a:lnTo>
                    <a:pt x="12" y="14"/>
                  </a:lnTo>
                  <a:lnTo>
                    <a:pt x="12" y="14"/>
                  </a:lnTo>
                  <a:lnTo>
                    <a:pt x="12" y="18"/>
                  </a:lnTo>
                  <a:lnTo>
                    <a:pt x="12" y="18"/>
                  </a:lnTo>
                  <a:lnTo>
                    <a:pt x="12" y="18"/>
                  </a:lnTo>
                  <a:lnTo>
                    <a:pt x="12" y="18"/>
                  </a:lnTo>
                  <a:lnTo>
                    <a:pt x="12" y="18"/>
                  </a:lnTo>
                  <a:lnTo>
                    <a:pt x="12" y="18"/>
                  </a:lnTo>
                  <a:lnTo>
                    <a:pt x="12" y="18"/>
                  </a:lnTo>
                  <a:lnTo>
                    <a:pt x="8" y="22"/>
                  </a:lnTo>
                  <a:lnTo>
                    <a:pt x="8" y="22"/>
                  </a:lnTo>
                  <a:lnTo>
                    <a:pt x="4" y="26"/>
                  </a:lnTo>
                  <a:lnTo>
                    <a:pt x="4" y="26"/>
                  </a:lnTo>
                  <a:lnTo>
                    <a:pt x="4" y="26"/>
                  </a:lnTo>
                  <a:lnTo>
                    <a:pt x="4" y="26"/>
                  </a:lnTo>
                  <a:lnTo>
                    <a:pt x="4" y="26"/>
                  </a:lnTo>
                  <a:lnTo>
                    <a:pt x="0" y="26"/>
                  </a:lnTo>
                  <a:lnTo>
                    <a:pt x="0" y="26"/>
                  </a:lnTo>
                  <a:lnTo>
                    <a:pt x="0" y="26"/>
                  </a:lnTo>
                  <a:lnTo>
                    <a:pt x="0" y="26"/>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0" y="22"/>
                  </a:lnTo>
                  <a:lnTo>
                    <a:pt x="0" y="22"/>
                  </a:lnTo>
                  <a:lnTo>
                    <a:pt x="4" y="22"/>
                  </a:lnTo>
                  <a:lnTo>
                    <a:pt x="4" y="22"/>
                  </a:lnTo>
                  <a:lnTo>
                    <a:pt x="4" y="22"/>
                  </a:lnTo>
                  <a:lnTo>
                    <a:pt x="4" y="22"/>
                  </a:lnTo>
                  <a:lnTo>
                    <a:pt x="4" y="22"/>
                  </a:lnTo>
                  <a:lnTo>
                    <a:pt x="4" y="18"/>
                  </a:lnTo>
                  <a:lnTo>
                    <a:pt x="4" y="18"/>
                  </a:lnTo>
                  <a:lnTo>
                    <a:pt x="4" y="14"/>
                  </a:lnTo>
                  <a:lnTo>
                    <a:pt x="4" y="14"/>
                  </a:lnTo>
                  <a:lnTo>
                    <a:pt x="4" y="14"/>
                  </a:lnTo>
                  <a:lnTo>
                    <a:pt x="4" y="14"/>
                  </a:lnTo>
                  <a:lnTo>
                    <a:pt x="4" y="14"/>
                  </a:lnTo>
                  <a:lnTo>
                    <a:pt x="0" y="10"/>
                  </a:lnTo>
                  <a:lnTo>
                    <a:pt x="0" y="10"/>
                  </a:lnTo>
                  <a:lnTo>
                    <a:pt x="0" y="10"/>
                  </a:lnTo>
                  <a:lnTo>
                    <a:pt x="0" y="10"/>
                  </a:lnTo>
                  <a:lnTo>
                    <a:pt x="0" y="10"/>
                  </a:lnTo>
                  <a:lnTo>
                    <a:pt x="0" y="10"/>
                  </a:lnTo>
                  <a:lnTo>
                    <a:pt x="0" y="10"/>
                  </a:lnTo>
                  <a:lnTo>
                    <a:pt x="0" y="10"/>
                  </a:lnTo>
                  <a:lnTo>
                    <a:pt x="0" y="10"/>
                  </a:lnTo>
                  <a:lnTo>
                    <a:pt x="0" y="1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19" name="Freeform 198">
              <a:extLst>
                <a:ext uri="{FF2B5EF4-FFF2-40B4-BE49-F238E27FC236}">
                  <a16:creationId xmlns:a16="http://schemas.microsoft.com/office/drawing/2014/main" id="{3B4BAFE2-7C27-F6F5-D1A6-519FB2EA1A52}"/>
                </a:ext>
              </a:extLst>
            </p:cNvPr>
            <p:cNvSpPr>
              <a:spLocks/>
            </p:cNvSpPr>
            <p:nvPr/>
          </p:nvSpPr>
          <p:spPr bwMode="auto">
            <a:xfrm>
              <a:off x="2466975" y="4229168"/>
              <a:ext cx="22225" cy="31750"/>
            </a:xfrm>
            <a:custGeom>
              <a:avLst/>
              <a:gdLst>
                <a:gd name="T0" fmla="*/ 14 w 14"/>
                <a:gd name="T1" fmla="*/ 16 h 20"/>
                <a:gd name="T2" fmla="*/ 14 w 14"/>
                <a:gd name="T3" fmla="*/ 20 h 20"/>
                <a:gd name="T4" fmla="*/ 14 w 14"/>
                <a:gd name="T5" fmla="*/ 20 h 20"/>
                <a:gd name="T6" fmla="*/ 14 w 14"/>
                <a:gd name="T7" fmla="*/ 20 h 20"/>
                <a:gd name="T8" fmla="*/ 14 w 14"/>
                <a:gd name="T9" fmla="*/ 20 h 20"/>
                <a:gd name="T10" fmla="*/ 14 w 14"/>
                <a:gd name="T11" fmla="*/ 20 h 20"/>
                <a:gd name="T12" fmla="*/ 10 w 14"/>
                <a:gd name="T13" fmla="*/ 20 h 20"/>
                <a:gd name="T14" fmla="*/ 6 w 14"/>
                <a:gd name="T15" fmla="*/ 16 h 20"/>
                <a:gd name="T16" fmla="*/ 2 w 14"/>
                <a:gd name="T17" fmla="*/ 16 h 20"/>
                <a:gd name="T18" fmla="*/ 2 w 14"/>
                <a:gd name="T19" fmla="*/ 12 h 20"/>
                <a:gd name="T20" fmla="*/ 2 w 14"/>
                <a:gd name="T21" fmla="*/ 12 h 20"/>
                <a:gd name="T22" fmla="*/ 0 w 14"/>
                <a:gd name="T23" fmla="*/ 12 h 20"/>
                <a:gd name="T24" fmla="*/ 0 w 14"/>
                <a:gd name="T25" fmla="*/ 12 h 20"/>
                <a:gd name="T26" fmla="*/ 0 w 14"/>
                <a:gd name="T27" fmla="*/ 12 h 20"/>
                <a:gd name="T28" fmla="*/ 0 w 14"/>
                <a:gd name="T29" fmla="*/ 8 h 20"/>
                <a:gd name="T30" fmla="*/ 0 w 14"/>
                <a:gd name="T31" fmla="*/ 8 h 20"/>
                <a:gd name="T32" fmla="*/ 0 w 14"/>
                <a:gd name="T33" fmla="*/ 4 h 20"/>
                <a:gd name="T34" fmla="*/ 0 w 14"/>
                <a:gd name="T35" fmla="*/ 4 h 20"/>
                <a:gd name="T36" fmla="*/ 0 w 14"/>
                <a:gd name="T37" fmla="*/ 4 h 20"/>
                <a:gd name="T38" fmla="*/ 0 w 14"/>
                <a:gd name="T39" fmla="*/ 4 h 20"/>
                <a:gd name="T40" fmla="*/ 0 w 14"/>
                <a:gd name="T41" fmla="*/ 4 h 20"/>
                <a:gd name="T42" fmla="*/ 0 w 14"/>
                <a:gd name="T43" fmla="*/ 0 h 20"/>
                <a:gd name="T44" fmla="*/ 0 w 14"/>
                <a:gd name="T45" fmla="*/ 0 h 20"/>
                <a:gd name="T46" fmla="*/ 0 w 14"/>
                <a:gd name="T47" fmla="*/ 0 h 20"/>
                <a:gd name="T48" fmla="*/ 0 w 14"/>
                <a:gd name="T49" fmla="*/ 0 h 20"/>
                <a:gd name="T50" fmla="*/ 0 w 14"/>
                <a:gd name="T51" fmla="*/ 0 h 20"/>
                <a:gd name="T52" fmla="*/ 2 w 14"/>
                <a:gd name="T53" fmla="*/ 0 h 20"/>
                <a:gd name="T54" fmla="*/ 2 w 14"/>
                <a:gd name="T55" fmla="*/ 0 h 20"/>
                <a:gd name="T56" fmla="*/ 2 w 14"/>
                <a:gd name="T57" fmla="*/ 0 h 20"/>
                <a:gd name="T58" fmla="*/ 6 w 14"/>
                <a:gd name="T59" fmla="*/ 4 h 20"/>
                <a:gd name="T60" fmla="*/ 6 w 14"/>
                <a:gd name="T61" fmla="*/ 4 h 20"/>
                <a:gd name="T62" fmla="*/ 6 w 14"/>
                <a:gd name="T63" fmla="*/ 4 h 20"/>
                <a:gd name="T64" fmla="*/ 10 w 14"/>
                <a:gd name="T65" fmla="*/ 8 h 20"/>
                <a:gd name="T66" fmla="*/ 10 w 14"/>
                <a:gd name="T67" fmla="*/ 8 h 20"/>
                <a:gd name="T68" fmla="*/ 10 w 14"/>
                <a:gd name="T69" fmla="*/ 8 h 20"/>
                <a:gd name="T70" fmla="*/ 14 w 14"/>
                <a:gd name="T71" fmla="*/ 12 h 20"/>
                <a:gd name="T72" fmla="*/ 14 w 14"/>
                <a:gd name="T73" fmla="*/ 16 h 20"/>
                <a:gd name="T74" fmla="*/ 14 w 14"/>
                <a:gd name="T75" fmla="*/ 16 h 20"/>
                <a:gd name="T76" fmla="*/ 14 w 14"/>
                <a:gd name="T77" fmla="*/ 16 h 20"/>
                <a:gd name="T78" fmla="*/ 14 w 14"/>
                <a:gd name="T79" fmla="*/ 16 h 20"/>
                <a:gd name="T80" fmla="*/ 14 w 14"/>
                <a:gd name="T8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20">
                  <a:moveTo>
                    <a:pt x="14" y="16"/>
                  </a:moveTo>
                  <a:lnTo>
                    <a:pt x="14" y="16"/>
                  </a:lnTo>
                  <a:lnTo>
                    <a:pt x="14" y="20"/>
                  </a:lnTo>
                  <a:lnTo>
                    <a:pt x="14" y="20"/>
                  </a:lnTo>
                  <a:lnTo>
                    <a:pt x="14" y="20"/>
                  </a:lnTo>
                  <a:lnTo>
                    <a:pt x="14" y="20"/>
                  </a:lnTo>
                  <a:lnTo>
                    <a:pt x="14" y="20"/>
                  </a:lnTo>
                  <a:lnTo>
                    <a:pt x="14" y="20"/>
                  </a:lnTo>
                  <a:lnTo>
                    <a:pt x="14" y="20"/>
                  </a:lnTo>
                  <a:lnTo>
                    <a:pt x="14" y="20"/>
                  </a:lnTo>
                  <a:lnTo>
                    <a:pt x="14" y="20"/>
                  </a:lnTo>
                  <a:lnTo>
                    <a:pt x="14" y="20"/>
                  </a:lnTo>
                  <a:lnTo>
                    <a:pt x="14" y="20"/>
                  </a:lnTo>
                  <a:lnTo>
                    <a:pt x="10" y="20"/>
                  </a:lnTo>
                  <a:lnTo>
                    <a:pt x="10" y="16"/>
                  </a:lnTo>
                  <a:lnTo>
                    <a:pt x="6" y="16"/>
                  </a:lnTo>
                  <a:lnTo>
                    <a:pt x="6" y="16"/>
                  </a:lnTo>
                  <a:lnTo>
                    <a:pt x="2" y="16"/>
                  </a:lnTo>
                  <a:lnTo>
                    <a:pt x="2" y="16"/>
                  </a:lnTo>
                  <a:lnTo>
                    <a:pt x="2" y="12"/>
                  </a:lnTo>
                  <a:lnTo>
                    <a:pt x="2" y="12"/>
                  </a:lnTo>
                  <a:lnTo>
                    <a:pt x="2" y="12"/>
                  </a:lnTo>
                  <a:lnTo>
                    <a:pt x="0" y="12"/>
                  </a:lnTo>
                  <a:lnTo>
                    <a:pt x="0" y="12"/>
                  </a:lnTo>
                  <a:lnTo>
                    <a:pt x="0" y="12"/>
                  </a:lnTo>
                  <a:lnTo>
                    <a:pt x="0" y="12"/>
                  </a:lnTo>
                  <a:lnTo>
                    <a:pt x="0" y="12"/>
                  </a:lnTo>
                  <a:lnTo>
                    <a:pt x="0" y="12"/>
                  </a:lnTo>
                  <a:lnTo>
                    <a:pt x="0" y="8"/>
                  </a:lnTo>
                  <a:lnTo>
                    <a:pt x="0" y="8"/>
                  </a:lnTo>
                  <a:lnTo>
                    <a:pt x="0" y="8"/>
                  </a:lnTo>
                  <a:lnTo>
                    <a:pt x="0" y="8"/>
                  </a:lnTo>
                  <a:lnTo>
                    <a:pt x="0" y="8"/>
                  </a:lnTo>
                  <a:lnTo>
                    <a:pt x="0" y="4"/>
                  </a:lnTo>
                  <a:lnTo>
                    <a:pt x="0" y="4"/>
                  </a:lnTo>
                  <a:lnTo>
                    <a:pt x="0" y="4"/>
                  </a:lnTo>
                  <a:lnTo>
                    <a:pt x="0" y="4"/>
                  </a:lnTo>
                  <a:lnTo>
                    <a:pt x="0" y="4"/>
                  </a:lnTo>
                  <a:lnTo>
                    <a:pt x="0" y="4"/>
                  </a:lnTo>
                  <a:lnTo>
                    <a:pt x="0" y="4"/>
                  </a:lnTo>
                  <a:lnTo>
                    <a:pt x="0" y="4"/>
                  </a:lnTo>
                  <a:lnTo>
                    <a:pt x="0" y="4"/>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2" y="0"/>
                  </a:lnTo>
                  <a:lnTo>
                    <a:pt x="6" y="4"/>
                  </a:lnTo>
                  <a:lnTo>
                    <a:pt x="6" y="4"/>
                  </a:lnTo>
                  <a:lnTo>
                    <a:pt x="6" y="4"/>
                  </a:lnTo>
                  <a:lnTo>
                    <a:pt x="6" y="4"/>
                  </a:lnTo>
                  <a:lnTo>
                    <a:pt x="6" y="4"/>
                  </a:lnTo>
                  <a:lnTo>
                    <a:pt x="10" y="8"/>
                  </a:lnTo>
                  <a:lnTo>
                    <a:pt x="10" y="8"/>
                  </a:lnTo>
                  <a:lnTo>
                    <a:pt x="10" y="8"/>
                  </a:lnTo>
                  <a:lnTo>
                    <a:pt x="10" y="8"/>
                  </a:lnTo>
                  <a:lnTo>
                    <a:pt x="10" y="8"/>
                  </a:lnTo>
                  <a:lnTo>
                    <a:pt x="10" y="8"/>
                  </a:lnTo>
                  <a:lnTo>
                    <a:pt x="10" y="12"/>
                  </a:lnTo>
                  <a:lnTo>
                    <a:pt x="14" y="12"/>
                  </a:lnTo>
                  <a:lnTo>
                    <a:pt x="14" y="12"/>
                  </a:lnTo>
                  <a:lnTo>
                    <a:pt x="14" y="16"/>
                  </a:lnTo>
                  <a:lnTo>
                    <a:pt x="14" y="16"/>
                  </a:lnTo>
                  <a:lnTo>
                    <a:pt x="14" y="16"/>
                  </a:lnTo>
                  <a:lnTo>
                    <a:pt x="14" y="16"/>
                  </a:lnTo>
                  <a:lnTo>
                    <a:pt x="14" y="16"/>
                  </a:lnTo>
                  <a:lnTo>
                    <a:pt x="14" y="16"/>
                  </a:lnTo>
                  <a:lnTo>
                    <a:pt x="14" y="16"/>
                  </a:lnTo>
                  <a:lnTo>
                    <a:pt x="14" y="16"/>
                  </a:lnTo>
                  <a:lnTo>
                    <a:pt x="14" y="16"/>
                  </a:lnTo>
                  <a:lnTo>
                    <a:pt x="14" y="1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20" name="Freeform 199">
              <a:extLst>
                <a:ext uri="{FF2B5EF4-FFF2-40B4-BE49-F238E27FC236}">
                  <a16:creationId xmlns:a16="http://schemas.microsoft.com/office/drawing/2014/main" id="{BD344DED-E7F0-960D-6537-84B51C37B0A8}"/>
                </a:ext>
              </a:extLst>
            </p:cNvPr>
            <p:cNvSpPr>
              <a:spLocks/>
            </p:cNvSpPr>
            <p:nvPr/>
          </p:nvSpPr>
          <p:spPr bwMode="auto">
            <a:xfrm>
              <a:off x="2530475" y="3343343"/>
              <a:ext cx="12700" cy="9525"/>
            </a:xfrm>
            <a:custGeom>
              <a:avLst/>
              <a:gdLst>
                <a:gd name="T0" fmla="*/ 4 w 8"/>
                <a:gd name="T1" fmla="*/ 4 h 6"/>
                <a:gd name="T2" fmla="*/ 4 w 8"/>
                <a:gd name="T3" fmla="*/ 4 h 6"/>
                <a:gd name="T4" fmla="*/ 8 w 8"/>
                <a:gd name="T5" fmla="*/ 4 h 6"/>
                <a:gd name="T6" fmla="*/ 8 w 8"/>
                <a:gd name="T7" fmla="*/ 4 h 6"/>
                <a:gd name="T8" fmla="*/ 8 w 8"/>
                <a:gd name="T9" fmla="*/ 4 h 6"/>
                <a:gd name="T10" fmla="*/ 8 w 8"/>
                <a:gd name="T11" fmla="*/ 4 h 6"/>
                <a:gd name="T12" fmla="*/ 8 w 8"/>
                <a:gd name="T13" fmla="*/ 4 h 6"/>
                <a:gd name="T14" fmla="*/ 8 w 8"/>
                <a:gd name="T15" fmla="*/ 4 h 6"/>
                <a:gd name="T16" fmla="*/ 8 w 8"/>
                <a:gd name="T17" fmla="*/ 6 h 6"/>
                <a:gd name="T18" fmla="*/ 8 w 8"/>
                <a:gd name="T19" fmla="*/ 6 h 6"/>
                <a:gd name="T20" fmla="*/ 8 w 8"/>
                <a:gd name="T21" fmla="*/ 6 h 6"/>
                <a:gd name="T22" fmla="*/ 8 w 8"/>
                <a:gd name="T23" fmla="*/ 6 h 6"/>
                <a:gd name="T24" fmla="*/ 8 w 8"/>
                <a:gd name="T25" fmla="*/ 6 h 6"/>
                <a:gd name="T26" fmla="*/ 8 w 8"/>
                <a:gd name="T27" fmla="*/ 6 h 6"/>
                <a:gd name="T28" fmla="*/ 4 w 8"/>
                <a:gd name="T29" fmla="*/ 6 h 6"/>
                <a:gd name="T30" fmla="*/ 4 w 8"/>
                <a:gd name="T31" fmla="*/ 6 h 6"/>
                <a:gd name="T32" fmla="*/ 4 w 8"/>
                <a:gd name="T33" fmla="*/ 6 h 6"/>
                <a:gd name="T34" fmla="*/ 4 w 8"/>
                <a:gd name="T35" fmla="*/ 6 h 6"/>
                <a:gd name="T36" fmla="*/ 0 w 8"/>
                <a:gd name="T37" fmla="*/ 6 h 6"/>
                <a:gd name="T38" fmla="*/ 0 w 8"/>
                <a:gd name="T39" fmla="*/ 6 h 6"/>
                <a:gd name="T40" fmla="*/ 0 w 8"/>
                <a:gd name="T41" fmla="*/ 6 h 6"/>
                <a:gd name="T42" fmla="*/ 0 w 8"/>
                <a:gd name="T43" fmla="*/ 6 h 6"/>
                <a:gd name="T44" fmla="*/ 0 w 8"/>
                <a:gd name="T45" fmla="*/ 6 h 6"/>
                <a:gd name="T46" fmla="*/ 0 w 8"/>
                <a:gd name="T47" fmla="*/ 6 h 6"/>
                <a:gd name="T48" fmla="*/ 0 w 8"/>
                <a:gd name="T49" fmla="*/ 6 h 6"/>
                <a:gd name="T50" fmla="*/ 0 w 8"/>
                <a:gd name="T51" fmla="*/ 6 h 6"/>
                <a:gd name="T52" fmla="*/ 0 w 8"/>
                <a:gd name="T53" fmla="*/ 6 h 6"/>
                <a:gd name="T54" fmla="*/ 0 w 8"/>
                <a:gd name="T55" fmla="*/ 6 h 6"/>
                <a:gd name="T56" fmla="*/ 0 w 8"/>
                <a:gd name="T57" fmla="*/ 6 h 6"/>
                <a:gd name="T58" fmla="*/ 0 w 8"/>
                <a:gd name="T59" fmla="*/ 6 h 6"/>
                <a:gd name="T60" fmla="*/ 4 w 8"/>
                <a:gd name="T61" fmla="*/ 6 h 6"/>
                <a:gd name="T62" fmla="*/ 4 w 8"/>
                <a:gd name="T63" fmla="*/ 6 h 6"/>
                <a:gd name="T64" fmla="*/ 4 w 8"/>
                <a:gd name="T65" fmla="*/ 6 h 6"/>
                <a:gd name="T66" fmla="*/ 0 w 8"/>
                <a:gd name="T67" fmla="*/ 4 h 6"/>
                <a:gd name="T68" fmla="*/ 0 w 8"/>
                <a:gd name="T69" fmla="*/ 4 h 6"/>
                <a:gd name="T70" fmla="*/ 0 w 8"/>
                <a:gd name="T71" fmla="*/ 4 h 6"/>
                <a:gd name="T72" fmla="*/ 4 w 8"/>
                <a:gd name="T73" fmla="*/ 4 h 6"/>
                <a:gd name="T74" fmla="*/ 4 w 8"/>
                <a:gd name="T75" fmla="*/ 4 h 6"/>
                <a:gd name="T76" fmla="*/ 4 w 8"/>
                <a:gd name="T77" fmla="*/ 4 h 6"/>
                <a:gd name="T78" fmla="*/ 4 w 8"/>
                <a:gd name="T79" fmla="*/ 0 h 6"/>
                <a:gd name="T80" fmla="*/ 4 w 8"/>
                <a:gd name="T81" fmla="*/ 0 h 6"/>
                <a:gd name="T82" fmla="*/ 4 w 8"/>
                <a:gd name="T83" fmla="*/ 0 h 6"/>
                <a:gd name="T84" fmla="*/ 4 w 8"/>
                <a:gd name="T85" fmla="*/ 0 h 6"/>
                <a:gd name="T86" fmla="*/ 4 w 8"/>
                <a:gd name="T87" fmla="*/ 0 h 6"/>
                <a:gd name="T88" fmla="*/ 4 w 8"/>
                <a:gd name="T89" fmla="*/ 4 h 6"/>
                <a:gd name="T90" fmla="*/ 4 w 8"/>
                <a:gd name="T91" fmla="*/ 4 h 6"/>
                <a:gd name="T92" fmla="*/ 4 w 8"/>
                <a:gd name="T93" fmla="*/ 4 h 6"/>
                <a:gd name="T94" fmla="*/ 4 w 8"/>
                <a:gd name="T95" fmla="*/ 4 h 6"/>
                <a:gd name="T96" fmla="*/ 4 w 8"/>
                <a:gd name="T97" fmla="*/ 4 h 6"/>
                <a:gd name="T98" fmla="*/ 4 w 8"/>
                <a:gd name="T99" fmla="*/ 4 h 6"/>
                <a:gd name="T100" fmla="*/ 4 w 8"/>
                <a:gd name="T10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 h="6">
                  <a:moveTo>
                    <a:pt x="4" y="4"/>
                  </a:moveTo>
                  <a:lnTo>
                    <a:pt x="4" y="4"/>
                  </a:lnTo>
                  <a:lnTo>
                    <a:pt x="8" y="4"/>
                  </a:lnTo>
                  <a:lnTo>
                    <a:pt x="8" y="4"/>
                  </a:lnTo>
                  <a:lnTo>
                    <a:pt x="8" y="4"/>
                  </a:lnTo>
                  <a:lnTo>
                    <a:pt x="8" y="4"/>
                  </a:lnTo>
                  <a:lnTo>
                    <a:pt x="8" y="4"/>
                  </a:lnTo>
                  <a:lnTo>
                    <a:pt x="8" y="4"/>
                  </a:lnTo>
                  <a:lnTo>
                    <a:pt x="8" y="6"/>
                  </a:lnTo>
                  <a:lnTo>
                    <a:pt x="8" y="6"/>
                  </a:lnTo>
                  <a:lnTo>
                    <a:pt x="8" y="6"/>
                  </a:lnTo>
                  <a:lnTo>
                    <a:pt x="8" y="6"/>
                  </a:lnTo>
                  <a:lnTo>
                    <a:pt x="8" y="6"/>
                  </a:lnTo>
                  <a:lnTo>
                    <a:pt x="8" y="6"/>
                  </a:lnTo>
                  <a:lnTo>
                    <a:pt x="4" y="6"/>
                  </a:lnTo>
                  <a:lnTo>
                    <a:pt x="4" y="6"/>
                  </a:lnTo>
                  <a:lnTo>
                    <a:pt x="4" y="6"/>
                  </a:lnTo>
                  <a:lnTo>
                    <a:pt x="4"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4" y="6"/>
                  </a:lnTo>
                  <a:lnTo>
                    <a:pt x="4" y="6"/>
                  </a:lnTo>
                  <a:lnTo>
                    <a:pt x="4" y="6"/>
                  </a:lnTo>
                  <a:lnTo>
                    <a:pt x="0" y="4"/>
                  </a:lnTo>
                  <a:lnTo>
                    <a:pt x="0" y="4"/>
                  </a:lnTo>
                  <a:lnTo>
                    <a:pt x="0" y="4"/>
                  </a:lnTo>
                  <a:lnTo>
                    <a:pt x="4" y="4"/>
                  </a:lnTo>
                  <a:lnTo>
                    <a:pt x="4" y="4"/>
                  </a:lnTo>
                  <a:lnTo>
                    <a:pt x="4" y="4"/>
                  </a:lnTo>
                  <a:lnTo>
                    <a:pt x="4" y="0"/>
                  </a:lnTo>
                  <a:lnTo>
                    <a:pt x="4" y="0"/>
                  </a:lnTo>
                  <a:lnTo>
                    <a:pt x="4" y="0"/>
                  </a:lnTo>
                  <a:lnTo>
                    <a:pt x="4" y="0"/>
                  </a:lnTo>
                  <a:lnTo>
                    <a:pt x="4" y="0"/>
                  </a:lnTo>
                  <a:lnTo>
                    <a:pt x="4" y="4"/>
                  </a:lnTo>
                  <a:lnTo>
                    <a:pt x="4" y="4"/>
                  </a:lnTo>
                  <a:lnTo>
                    <a:pt x="4" y="4"/>
                  </a:lnTo>
                  <a:lnTo>
                    <a:pt x="4" y="4"/>
                  </a:lnTo>
                  <a:lnTo>
                    <a:pt x="4" y="4"/>
                  </a:lnTo>
                  <a:lnTo>
                    <a:pt x="4" y="4"/>
                  </a:lnTo>
                  <a:lnTo>
                    <a:pt x="4" y="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21" name="Freeform 200">
              <a:extLst>
                <a:ext uri="{FF2B5EF4-FFF2-40B4-BE49-F238E27FC236}">
                  <a16:creationId xmlns:a16="http://schemas.microsoft.com/office/drawing/2014/main" id="{CCC61BF5-219D-AD9A-1B08-9A05FC4964B6}"/>
                </a:ext>
              </a:extLst>
            </p:cNvPr>
            <p:cNvSpPr>
              <a:spLocks/>
            </p:cNvSpPr>
            <p:nvPr/>
          </p:nvSpPr>
          <p:spPr bwMode="auto">
            <a:xfrm>
              <a:off x="8270875" y="5524568"/>
              <a:ext cx="136525" cy="222250"/>
            </a:xfrm>
            <a:custGeom>
              <a:avLst/>
              <a:gdLst>
                <a:gd name="T0" fmla="*/ 52 w 86"/>
                <a:gd name="T1" fmla="*/ 124 h 140"/>
                <a:gd name="T2" fmla="*/ 44 w 86"/>
                <a:gd name="T3" fmla="*/ 136 h 140"/>
                <a:gd name="T4" fmla="*/ 38 w 86"/>
                <a:gd name="T5" fmla="*/ 136 h 140"/>
                <a:gd name="T6" fmla="*/ 30 w 86"/>
                <a:gd name="T7" fmla="*/ 136 h 140"/>
                <a:gd name="T8" fmla="*/ 34 w 86"/>
                <a:gd name="T9" fmla="*/ 124 h 140"/>
                <a:gd name="T10" fmla="*/ 38 w 86"/>
                <a:gd name="T11" fmla="*/ 112 h 140"/>
                <a:gd name="T12" fmla="*/ 30 w 86"/>
                <a:gd name="T13" fmla="*/ 106 h 140"/>
                <a:gd name="T14" fmla="*/ 22 w 86"/>
                <a:gd name="T15" fmla="*/ 98 h 140"/>
                <a:gd name="T16" fmla="*/ 18 w 86"/>
                <a:gd name="T17" fmla="*/ 90 h 140"/>
                <a:gd name="T18" fmla="*/ 30 w 86"/>
                <a:gd name="T19" fmla="*/ 86 h 140"/>
                <a:gd name="T20" fmla="*/ 30 w 86"/>
                <a:gd name="T21" fmla="*/ 72 h 140"/>
                <a:gd name="T22" fmla="*/ 30 w 86"/>
                <a:gd name="T23" fmla="*/ 64 h 140"/>
                <a:gd name="T24" fmla="*/ 30 w 86"/>
                <a:gd name="T25" fmla="*/ 56 h 140"/>
                <a:gd name="T26" fmla="*/ 26 w 86"/>
                <a:gd name="T27" fmla="*/ 54 h 140"/>
                <a:gd name="T28" fmla="*/ 34 w 86"/>
                <a:gd name="T29" fmla="*/ 54 h 140"/>
                <a:gd name="T30" fmla="*/ 26 w 86"/>
                <a:gd name="T31" fmla="*/ 46 h 140"/>
                <a:gd name="T32" fmla="*/ 26 w 86"/>
                <a:gd name="T33" fmla="*/ 42 h 140"/>
                <a:gd name="T34" fmla="*/ 26 w 86"/>
                <a:gd name="T35" fmla="*/ 34 h 140"/>
                <a:gd name="T36" fmla="*/ 22 w 86"/>
                <a:gd name="T37" fmla="*/ 34 h 140"/>
                <a:gd name="T38" fmla="*/ 18 w 86"/>
                <a:gd name="T39" fmla="*/ 30 h 140"/>
                <a:gd name="T40" fmla="*/ 18 w 86"/>
                <a:gd name="T41" fmla="*/ 38 h 140"/>
                <a:gd name="T42" fmla="*/ 14 w 86"/>
                <a:gd name="T43" fmla="*/ 26 h 140"/>
                <a:gd name="T44" fmla="*/ 14 w 86"/>
                <a:gd name="T45" fmla="*/ 16 h 140"/>
                <a:gd name="T46" fmla="*/ 12 w 86"/>
                <a:gd name="T47" fmla="*/ 20 h 140"/>
                <a:gd name="T48" fmla="*/ 4 w 86"/>
                <a:gd name="T49" fmla="*/ 8 h 140"/>
                <a:gd name="T50" fmla="*/ 8 w 86"/>
                <a:gd name="T51" fmla="*/ 0 h 140"/>
                <a:gd name="T52" fmla="*/ 4 w 86"/>
                <a:gd name="T53" fmla="*/ 4 h 140"/>
                <a:gd name="T54" fmla="*/ 8 w 86"/>
                <a:gd name="T55" fmla="*/ 12 h 140"/>
                <a:gd name="T56" fmla="*/ 14 w 86"/>
                <a:gd name="T57" fmla="*/ 12 h 140"/>
                <a:gd name="T58" fmla="*/ 22 w 86"/>
                <a:gd name="T59" fmla="*/ 16 h 140"/>
                <a:gd name="T60" fmla="*/ 26 w 86"/>
                <a:gd name="T61" fmla="*/ 20 h 140"/>
                <a:gd name="T62" fmla="*/ 26 w 86"/>
                <a:gd name="T63" fmla="*/ 26 h 140"/>
                <a:gd name="T64" fmla="*/ 30 w 86"/>
                <a:gd name="T65" fmla="*/ 30 h 140"/>
                <a:gd name="T66" fmla="*/ 30 w 86"/>
                <a:gd name="T67" fmla="*/ 46 h 140"/>
                <a:gd name="T68" fmla="*/ 34 w 86"/>
                <a:gd name="T69" fmla="*/ 50 h 140"/>
                <a:gd name="T70" fmla="*/ 40 w 86"/>
                <a:gd name="T71" fmla="*/ 50 h 140"/>
                <a:gd name="T72" fmla="*/ 38 w 86"/>
                <a:gd name="T73" fmla="*/ 38 h 140"/>
                <a:gd name="T74" fmla="*/ 44 w 86"/>
                <a:gd name="T75" fmla="*/ 50 h 140"/>
                <a:gd name="T76" fmla="*/ 48 w 86"/>
                <a:gd name="T77" fmla="*/ 54 h 140"/>
                <a:gd name="T78" fmla="*/ 48 w 86"/>
                <a:gd name="T79" fmla="*/ 60 h 140"/>
                <a:gd name="T80" fmla="*/ 52 w 86"/>
                <a:gd name="T81" fmla="*/ 64 h 140"/>
                <a:gd name="T82" fmla="*/ 64 w 86"/>
                <a:gd name="T83" fmla="*/ 68 h 140"/>
                <a:gd name="T84" fmla="*/ 74 w 86"/>
                <a:gd name="T85" fmla="*/ 64 h 140"/>
                <a:gd name="T86" fmla="*/ 86 w 86"/>
                <a:gd name="T87" fmla="*/ 64 h 140"/>
                <a:gd name="T88" fmla="*/ 82 w 86"/>
                <a:gd name="T89" fmla="*/ 76 h 140"/>
                <a:gd name="T90" fmla="*/ 74 w 86"/>
                <a:gd name="T91" fmla="*/ 86 h 140"/>
                <a:gd name="T92" fmla="*/ 70 w 86"/>
                <a:gd name="T93" fmla="*/ 90 h 140"/>
                <a:gd name="T94" fmla="*/ 60 w 86"/>
                <a:gd name="T95" fmla="*/ 98 h 140"/>
                <a:gd name="T96" fmla="*/ 60 w 86"/>
                <a:gd name="T97" fmla="*/ 1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 h="140">
                  <a:moveTo>
                    <a:pt x="56" y="116"/>
                  </a:moveTo>
                  <a:lnTo>
                    <a:pt x="56" y="120"/>
                  </a:lnTo>
                  <a:lnTo>
                    <a:pt x="52" y="120"/>
                  </a:lnTo>
                  <a:lnTo>
                    <a:pt x="52" y="124"/>
                  </a:lnTo>
                  <a:lnTo>
                    <a:pt x="52" y="128"/>
                  </a:lnTo>
                  <a:lnTo>
                    <a:pt x="48" y="128"/>
                  </a:lnTo>
                  <a:lnTo>
                    <a:pt x="48" y="132"/>
                  </a:lnTo>
                  <a:lnTo>
                    <a:pt x="44" y="136"/>
                  </a:lnTo>
                  <a:lnTo>
                    <a:pt x="40" y="136"/>
                  </a:lnTo>
                  <a:lnTo>
                    <a:pt x="40" y="140"/>
                  </a:lnTo>
                  <a:lnTo>
                    <a:pt x="38" y="140"/>
                  </a:lnTo>
                  <a:lnTo>
                    <a:pt x="38" y="136"/>
                  </a:lnTo>
                  <a:lnTo>
                    <a:pt x="34" y="136"/>
                  </a:lnTo>
                  <a:lnTo>
                    <a:pt x="34" y="132"/>
                  </a:lnTo>
                  <a:lnTo>
                    <a:pt x="30" y="132"/>
                  </a:lnTo>
                  <a:lnTo>
                    <a:pt x="30" y="136"/>
                  </a:lnTo>
                  <a:lnTo>
                    <a:pt x="30" y="132"/>
                  </a:lnTo>
                  <a:lnTo>
                    <a:pt x="30" y="128"/>
                  </a:lnTo>
                  <a:lnTo>
                    <a:pt x="34" y="128"/>
                  </a:lnTo>
                  <a:lnTo>
                    <a:pt x="34" y="124"/>
                  </a:lnTo>
                  <a:lnTo>
                    <a:pt x="34" y="120"/>
                  </a:lnTo>
                  <a:lnTo>
                    <a:pt x="38" y="120"/>
                  </a:lnTo>
                  <a:lnTo>
                    <a:pt x="38" y="116"/>
                  </a:lnTo>
                  <a:lnTo>
                    <a:pt x="38" y="112"/>
                  </a:lnTo>
                  <a:lnTo>
                    <a:pt x="38" y="110"/>
                  </a:lnTo>
                  <a:lnTo>
                    <a:pt x="34" y="110"/>
                  </a:lnTo>
                  <a:lnTo>
                    <a:pt x="34" y="106"/>
                  </a:lnTo>
                  <a:lnTo>
                    <a:pt x="30" y="106"/>
                  </a:lnTo>
                  <a:lnTo>
                    <a:pt x="26" y="106"/>
                  </a:lnTo>
                  <a:lnTo>
                    <a:pt x="26" y="102"/>
                  </a:lnTo>
                  <a:lnTo>
                    <a:pt x="22" y="102"/>
                  </a:lnTo>
                  <a:lnTo>
                    <a:pt x="22" y="98"/>
                  </a:lnTo>
                  <a:lnTo>
                    <a:pt x="18" y="98"/>
                  </a:lnTo>
                  <a:lnTo>
                    <a:pt x="14" y="94"/>
                  </a:lnTo>
                  <a:lnTo>
                    <a:pt x="14" y="90"/>
                  </a:lnTo>
                  <a:lnTo>
                    <a:pt x="18" y="90"/>
                  </a:lnTo>
                  <a:lnTo>
                    <a:pt x="22" y="90"/>
                  </a:lnTo>
                  <a:lnTo>
                    <a:pt x="22" y="86"/>
                  </a:lnTo>
                  <a:lnTo>
                    <a:pt x="26" y="86"/>
                  </a:lnTo>
                  <a:lnTo>
                    <a:pt x="30" y="86"/>
                  </a:lnTo>
                  <a:lnTo>
                    <a:pt x="30" y="82"/>
                  </a:lnTo>
                  <a:lnTo>
                    <a:pt x="30" y="80"/>
                  </a:lnTo>
                  <a:lnTo>
                    <a:pt x="30" y="76"/>
                  </a:lnTo>
                  <a:lnTo>
                    <a:pt x="30" y="72"/>
                  </a:lnTo>
                  <a:lnTo>
                    <a:pt x="34" y="72"/>
                  </a:lnTo>
                  <a:lnTo>
                    <a:pt x="34" y="68"/>
                  </a:lnTo>
                  <a:lnTo>
                    <a:pt x="30" y="68"/>
                  </a:lnTo>
                  <a:lnTo>
                    <a:pt x="30" y="64"/>
                  </a:lnTo>
                  <a:lnTo>
                    <a:pt x="34" y="64"/>
                  </a:lnTo>
                  <a:lnTo>
                    <a:pt x="30" y="64"/>
                  </a:lnTo>
                  <a:lnTo>
                    <a:pt x="30" y="60"/>
                  </a:lnTo>
                  <a:lnTo>
                    <a:pt x="30" y="56"/>
                  </a:lnTo>
                  <a:lnTo>
                    <a:pt x="34" y="56"/>
                  </a:lnTo>
                  <a:lnTo>
                    <a:pt x="30" y="56"/>
                  </a:lnTo>
                  <a:lnTo>
                    <a:pt x="30" y="54"/>
                  </a:lnTo>
                  <a:lnTo>
                    <a:pt x="26" y="54"/>
                  </a:lnTo>
                  <a:lnTo>
                    <a:pt x="26" y="50"/>
                  </a:lnTo>
                  <a:lnTo>
                    <a:pt x="30" y="50"/>
                  </a:lnTo>
                  <a:lnTo>
                    <a:pt x="30" y="54"/>
                  </a:lnTo>
                  <a:lnTo>
                    <a:pt x="34" y="54"/>
                  </a:lnTo>
                  <a:lnTo>
                    <a:pt x="34" y="50"/>
                  </a:lnTo>
                  <a:lnTo>
                    <a:pt x="30" y="50"/>
                  </a:lnTo>
                  <a:lnTo>
                    <a:pt x="26" y="50"/>
                  </a:lnTo>
                  <a:lnTo>
                    <a:pt x="26" y="46"/>
                  </a:lnTo>
                  <a:lnTo>
                    <a:pt x="22" y="42"/>
                  </a:lnTo>
                  <a:lnTo>
                    <a:pt x="22" y="38"/>
                  </a:lnTo>
                  <a:lnTo>
                    <a:pt x="22" y="42"/>
                  </a:lnTo>
                  <a:lnTo>
                    <a:pt x="26" y="42"/>
                  </a:lnTo>
                  <a:lnTo>
                    <a:pt x="26" y="38"/>
                  </a:lnTo>
                  <a:lnTo>
                    <a:pt x="22" y="38"/>
                  </a:lnTo>
                  <a:lnTo>
                    <a:pt x="26" y="38"/>
                  </a:lnTo>
                  <a:lnTo>
                    <a:pt x="26" y="34"/>
                  </a:lnTo>
                  <a:lnTo>
                    <a:pt x="26" y="38"/>
                  </a:lnTo>
                  <a:lnTo>
                    <a:pt x="22" y="38"/>
                  </a:lnTo>
                  <a:lnTo>
                    <a:pt x="26" y="34"/>
                  </a:lnTo>
                  <a:lnTo>
                    <a:pt x="22" y="34"/>
                  </a:lnTo>
                  <a:lnTo>
                    <a:pt x="18" y="34"/>
                  </a:lnTo>
                  <a:lnTo>
                    <a:pt x="18" y="30"/>
                  </a:lnTo>
                  <a:lnTo>
                    <a:pt x="18" y="26"/>
                  </a:lnTo>
                  <a:lnTo>
                    <a:pt x="18" y="30"/>
                  </a:lnTo>
                  <a:lnTo>
                    <a:pt x="18" y="34"/>
                  </a:lnTo>
                  <a:lnTo>
                    <a:pt x="22" y="34"/>
                  </a:lnTo>
                  <a:lnTo>
                    <a:pt x="22" y="38"/>
                  </a:lnTo>
                  <a:lnTo>
                    <a:pt x="18" y="38"/>
                  </a:lnTo>
                  <a:lnTo>
                    <a:pt x="18" y="34"/>
                  </a:lnTo>
                  <a:lnTo>
                    <a:pt x="18" y="30"/>
                  </a:lnTo>
                  <a:lnTo>
                    <a:pt x="14" y="30"/>
                  </a:lnTo>
                  <a:lnTo>
                    <a:pt x="14" y="26"/>
                  </a:lnTo>
                  <a:lnTo>
                    <a:pt x="12" y="24"/>
                  </a:lnTo>
                  <a:lnTo>
                    <a:pt x="12" y="20"/>
                  </a:lnTo>
                  <a:lnTo>
                    <a:pt x="14" y="20"/>
                  </a:lnTo>
                  <a:lnTo>
                    <a:pt x="14" y="16"/>
                  </a:lnTo>
                  <a:lnTo>
                    <a:pt x="14" y="20"/>
                  </a:lnTo>
                  <a:lnTo>
                    <a:pt x="12" y="20"/>
                  </a:lnTo>
                  <a:lnTo>
                    <a:pt x="12" y="24"/>
                  </a:lnTo>
                  <a:lnTo>
                    <a:pt x="12" y="20"/>
                  </a:lnTo>
                  <a:lnTo>
                    <a:pt x="8" y="20"/>
                  </a:lnTo>
                  <a:lnTo>
                    <a:pt x="8" y="16"/>
                  </a:lnTo>
                  <a:lnTo>
                    <a:pt x="8" y="12"/>
                  </a:lnTo>
                  <a:lnTo>
                    <a:pt x="4" y="8"/>
                  </a:lnTo>
                  <a:lnTo>
                    <a:pt x="4" y="4"/>
                  </a:lnTo>
                  <a:lnTo>
                    <a:pt x="0" y="0"/>
                  </a:lnTo>
                  <a:lnTo>
                    <a:pt x="4" y="0"/>
                  </a:lnTo>
                  <a:lnTo>
                    <a:pt x="8" y="0"/>
                  </a:lnTo>
                  <a:lnTo>
                    <a:pt x="8" y="4"/>
                  </a:lnTo>
                  <a:lnTo>
                    <a:pt x="8" y="0"/>
                  </a:lnTo>
                  <a:lnTo>
                    <a:pt x="4" y="0"/>
                  </a:lnTo>
                  <a:lnTo>
                    <a:pt x="4" y="4"/>
                  </a:lnTo>
                  <a:lnTo>
                    <a:pt x="8" y="4"/>
                  </a:lnTo>
                  <a:lnTo>
                    <a:pt x="8" y="8"/>
                  </a:lnTo>
                  <a:lnTo>
                    <a:pt x="12" y="12"/>
                  </a:lnTo>
                  <a:lnTo>
                    <a:pt x="8" y="12"/>
                  </a:lnTo>
                  <a:lnTo>
                    <a:pt x="12" y="12"/>
                  </a:lnTo>
                  <a:lnTo>
                    <a:pt x="12" y="8"/>
                  </a:lnTo>
                  <a:lnTo>
                    <a:pt x="12" y="12"/>
                  </a:lnTo>
                  <a:lnTo>
                    <a:pt x="14" y="12"/>
                  </a:lnTo>
                  <a:lnTo>
                    <a:pt x="18" y="12"/>
                  </a:lnTo>
                  <a:lnTo>
                    <a:pt x="22" y="16"/>
                  </a:lnTo>
                  <a:lnTo>
                    <a:pt x="18" y="16"/>
                  </a:lnTo>
                  <a:lnTo>
                    <a:pt x="22" y="16"/>
                  </a:lnTo>
                  <a:lnTo>
                    <a:pt x="22" y="20"/>
                  </a:lnTo>
                  <a:lnTo>
                    <a:pt x="22" y="16"/>
                  </a:lnTo>
                  <a:lnTo>
                    <a:pt x="26" y="16"/>
                  </a:lnTo>
                  <a:lnTo>
                    <a:pt x="26" y="20"/>
                  </a:lnTo>
                  <a:lnTo>
                    <a:pt x="26" y="24"/>
                  </a:lnTo>
                  <a:lnTo>
                    <a:pt x="30" y="24"/>
                  </a:lnTo>
                  <a:lnTo>
                    <a:pt x="26" y="24"/>
                  </a:lnTo>
                  <a:lnTo>
                    <a:pt x="26" y="26"/>
                  </a:lnTo>
                  <a:lnTo>
                    <a:pt x="30" y="26"/>
                  </a:lnTo>
                  <a:lnTo>
                    <a:pt x="26" y="26"/>
                  </a:lnTo>
                  <a:lnTo>
                    <a:pt x="26" y="30"/>
                  </a:lnTo>
                  <a:lnTo>
                    <a:pt x="30" y="30"/>
                  </a:lnTo>
                  <a:lnTo>
                    <a:pt x="30" y="34"/>
                  </a:lnTo>
                  <a:lnTo>
                    <a:pt x="30" y="38"/>
                  </a:lnTo>
                  <a:lnTo>
                    <a:pt x="30" y="42"/>
                  </a:lnTo>
                  <a:lnTo>
                    <a:pt x="30" y="46"/>
                  </a:lnTo>
                  <a:lnTo>
                    <a:pt x="34" y="46"/>
                  </a:lnTo>
                  <a:lnTo>
                    <a:pt x="34" y="50"/>
                  </a:lnTo>
                  <a:lnTo>
                    <a:pt x="34" y="46"/>
                  </a:lnTo>
                  <a:lnTo>
                    <a:pt x="34" y="50"/>
                  </a:lnTo>
                  <a:lnTo>
                    <a:pt x="38" y="50"/>
                  </a:lnTo>
                  <a:lnTo>
                    <a:pt x="38" y="54"/>
                  </a:lnTo>
                  <a:lnTo>
                    <a:pt x="40" y="54"/>
                  </a:lnTo>
                  <a:lnTo>
                    <a:pt x="40" y="50"/>
                  </a:lnTo>
                  <a:lnTo>
                    <a:pt x="40" y="46"/>
                  </a:lnTo>
                  <a:lnTo>
                    <a:pt x="40" y="42"/>
                  </a:lnTo>
                  <a:lnTo>
                    <a:pt x="38" y="42"/>
                  </a:lnTo>
                  <a:lnTo>
                    <a:pt x="38" y="38"/>
                  </a:lnTo>
                  <a:lnTo>
                    <a:pt x="40" y="42"/>
                  </a:lnTo>
                  <a:lnTo>
                    <a:pt x="40" y="46"/>
                  </a:lnTo>
                  <a:lnTo>
                    <a:pt x="44" y="46"/>
                  </a:lnTo>
                  <a:lnTo>
                    <a:pt x="44" y="50"/>
                  </a:lnTo>
                  <a:lnTo>
                    <a:pt x="44" y="46"/>
                  </a:lnTo>
                  <a:lnTo>
                    <a:pt x="44" y="50"/>
                  </a:lnTo>
                  <a:lnTo>
                    <a:pt x="48" y="50"/>
                  </a:lnTo>
                  <a:lnTo>
                    <a:pt x="48" y="54"/>
                  </a:lnTo>
                  <a:lnTo>
                    <a:pt x="44" y="54"/>
                  </a:lnTo>
                  <a:lnTo>
                    <a:pt x="48" y="54"/>
                  </a:lnTo>
                  <a:lnTo>
                    <a:pt x="48" y="56"/>
                  </a:lnTo>
                  <a:lnTo>
                    <a:pt x="48" y="60"/>
                  </a:lnTo>
                  <a:lnTo>
                    <a:pt x="52" y="60"/>
                  </a:lnTo>
                  <a:lnTo>
                    <a:pt x="48" y="60"/>
                  </a:lnTo>
                  <a:lnTo>
                    <a:pt x="48" y="64"/>
                  </a:lnTo>
                  <a:lnTo>
                    <a:pt x="52" y="64"/>
                  </a:lnTo>
                  <a:lnTo>
                    <a:pt x="56" y="64"/>
                  </a:lnTo>
                  <a:lnTo>
                    <a:pt x="56" y="68"/>
                  </a:lnTo>
                  <a:lnTo>
                    <a:pt x="60" y="68"/>
                  </a:lnTo>
                  <a:lnTo>
                    <a:pt x="64" y="68"/>
                  </a:lnTo>
                  <a:lnTo>
                    <a:pt x="66" y="68"/>
                  </a:lnTo>
                  <a:lnTo>
                    <a:pt x="70" y="68"/>
                  </a:lnTo>
                  <a:lnTo>
                    <a:pt x="70" y="64"/>
                  </a:lnTo>
                  <a:lnTo>
                    <a:pt x="74" y="64"/>
                  </a:lnTo>
                  <a:lnTo>
                    <a:pt x="74" y="60"/>
                  </a:lnTo>
                  <a:lnTo>
                    <a:pt x="78" y="60"/>
                  </a:lnTo>
                  <a:lnTo>
                    <a:pt x="82" y="60"/>
                  </a:lnTo>
                  <a:lnTo>
                    <a:pt x="86" y="64"/>
                  </a:lnTo>
                  <a:lnTo>
                    <a:pt x="82" y="64"/>
                  </a:lnTo>
                  <a:lnTo>
                    <a:pt x="82" y="68"/>
                  </a:lnTo>
                  <a:lnTo>
                    <a:pt x="82" y="72"/>
                  </a:lnTo>
                  <a:lnTo>
                    <a:pt x="82" y="76"/>
                  </a:lnTo>
                  <a:lnTo>
                    <a:pt x="82" y="80"/>
                  </a:lnTo>
                  <a:lnTo>
                    <a:pt x="78" y="82"/>
                  </a:lnTo>
                  <a:lnTo>
                    <a:pt x="74" y="82"/>
                  </a:lnTo>
                  <a:lnTo>
                    <a:pt x="74" y="86"/>
                  </a:lnTo>
                  <a:lnTo>
                    <a:pt x="74" y="90"/>
                  </a:lnTo>
                  <a:lnTo>
                    <a:pt x="74" y="94"/>
                  </a:lnTo>
                  <a:lnTo>
                    <a:pt x="74" y="90"/>
                  </a:lnTo>
                  <a:lnTo>
                    <a:pt x="70" y="90"/>
                  </a:lnTo>
                  <a:lnTo>
                    <a:pt x="66" y="90"/>
                  </a:lnTo>
                  <a:lnTo>
                    <a:pt x="64" y="90"/>
                  </a:lnTo>
                  <a:lnTo>
                    <a:pt x="60" y="94"/>
                  </a:lnTo>
                  <a:lnTo>
                    <a:pt x="60" y="98"/>
                  </a:lnTo>
                  <a:lnTo>
                    <a:pt x="60" y="102"/>
                  </a:lnTo>
                  <a:lnTo>
                    <a:pt x="64" y="102"/>
                  </a:lnTo>
                  <a:lnTo>
                    <a:pt x="60" y="110"/>
                  </a:lnTo>
                  <a:lnTo>
                    <a:pt x="60" y="112"/>
                  </a:lnTo>
                  <a:lnTo>
                    <a:pt x="56" y="11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22" name="Freeform 201">
              <a:extLst>
                <a:ext uri="{FF2B5EF4-FFF2-40B4-BE49-F238E27FC236}">
                  <a16:creationId xmlns:a16="http://schemas.microsoft.com/office/drawing/2014/main" id="{235248B4-E865-BB70-1C76-3F5A641E947F}"/>
                </a:ext>
              </a:extLst>
            </p:cNvPr>
            <p:cNvSpPr>
              <a:spLocks/>
            </p:cNvSpPr>
            <p:nvPr/>
          </p:nvSpPr>
          <p:spPr bwMode="auto">
            <a:xfrm>
              <a:off x="8270875" y="5524568"/>
              <a:ext cx="136525" cy="222250"/>
            </a:xfrm>
            <a:custGeom>
              <a:avLst/>
              <a:gdLst>
                <a:gd name="T0" fmla="*/ 52 w 86"/>
                <a:gd name="T1" fmla="*/ 124 h 140"/>
                <a:gd name="T2" fmla="*/ 44 w 86"/>
                <a:gd name="T3" fmla="*/ 136 h 140"/>
                <a:gd name="T4" fmla="*/ 38 w 86"/>
                <a:gd name="T5" fmla="*/ 136 h 140"/>
                <a:gd name="T6" fmla="*/ 30 w 86"/>
                <a:gd name="T7" fmla="*/ 136 h 140"/>
                <a:gd name="T8" fmla="*/ 34 w 86"/>
                <a:gd name="T9" fmla="*/ 124 h 140"/>
                <a:gd name="T10" fmla="*/ 38 w 86"/>
                <a:gd name="T11" fmla="*/ 112 h 140"/>
                <a:gd name="T12" fmla="*/ 30 w 86"/>
                <a:gd name="T13" fmla="*/ 106 h 140"/>
                <a:gd name="T14" fmla="*/ 22 w 86"/>
                <a:gd name="T15" fmla="*/ 98 h 140"/>
                <a:gd name="T16" fmla="*/ 18 w 86"/>
                <a:gd name="T17" fmla="*/ 90 h 140"/>
                <a:gd name="T18" fmla="*/ 30 w 86"/>
                <a:gd name="T19" fmla="*/ 86 h 140"/>
                <a:gd name="T20" fmla="*/ 30 w 86"/>
                <a:gd name="T21" fmla="*/ 72 h 140"/>
                <a:gd name="T22" fmla="*/ 30 w 86"/>
                <a:gd name="T23" fmla="*/ 64 h 140"/>
                <a:gd name="T24" fmla="*/ 30 w 86"/>
                <a:gd name="T25" fmla="*/ 56 h 140"/>
                <a:gd name="T26" fmla="*/ 26 w 86"/>
                <a:gd name="T27" fmla="*/ 54 h 140"/>
                <a:gd name="T28" fmla="*/ 34 w 86"/>
                <a:gd name="T29" fmla="*/ 54 h 140"/>
                <a:gd name="T30" fmla="*/ 26 w 86"/>
                <a:gd name="T31" fmla="*/ 46 h 140"/>
                <a:gd name="T32" fmla="*/ 26 w 86"/>
                <a:gd name="T33" fmla="*/ 42 h 140"/>
                <a:gd name="T34" fmla="*/ 26 w 86"/>
                <a:gd name="T35" fmla="*/ 34 h 140"/>
                <a:gd name="T36" fmla="*/ 22 w 86"/>
                <a:gd name="T37" fmla="*/ 34 h 140"/>
                <a:gd name="T38" fmla="*/ 18 w 86"/>
                <a:gd name="T39" fmla="*/ 30 h 140"/>
                <a:gd name="T40" fmla="*/ 18 w 86"/>
                <a:gd name="T41" fmla="*/ 38 h 140"/>
                <a:gd name="T42" fmla="*/ 14 w 86"/>
                <a:gd name="T43" fmla="*/ 26 h 140"/>
                <a:gd name="T44" fmla="*/ 14 w 86"/>
                <a:gd name="T45" fmla="*/ 16 h 140"/>
                <a:gd name="T46" fmla="*/ 12 w 86"/>
                <a:gd name="T47" fmla="*/ 20 h 140"/>
                <a:gd name="T48" fmla="*/ 4 w 86"/>
                <a:gd name="T49" fmla="*/ 8 h 140"/>
                <a:gd name="T50" fmla="*/ 8 w 86"/>
                <a:gd name="T51" fmla="*/ 0 h 140"/>
                <a:gd name="T52" fmla="*/ 4 w 86"/>
                <a:gd name="T53" fmla="*/ 4 h 140"/>
                <a:gd name="T54" fmla="*/ 8 w 86"/>
                <a:gd name="T55" fmla="*/ 12 h 140"/>
                <a:gd name="T56" fmla="*/ 14 w 86"/>
                <a:gd name="T57" fmla="*/ 12 h 140"/>
                <a:gd name="T58" fmla="*/ 22 w 86"/>
                <a:gd name="T59" fmla="*/ 16 h 140"/>
                <a:gd name="T60" fmla="*/ 26 w 86"/>
                <a:gd name="T61" fmla="*/ 20 h 140"/>
                <a:gd name="T62" fmla="*/ 26 w 86"/>
                <a:gd name="T63" fmla="*/ 26 h 140"/>
                <a:gd name="T64" fmla="*/ 30 w 86"/>
                <a:gd name="T65" fmla="*/ 30 h 140"/>
                <a:gd name="T66" fmla="*/ 30 w 86"/>
                <a:gd name="T67" fmla="*/ 46 h 140"/>
                <a:gd name="T68" fmla="*/ 34 w 86"/>
                <a:gd name="T69" fmla="*/ 50 h 140"/>
                <a:gd name="T70" fmla="*/ 40 w 86"/>
                <a:gd name="T71" fmla="*/ 50 h 140"/>
                <a:gd name="T72" fmla="*/ 38 w 86"/>
                <a:gd name="T73" fmla="*/ 38 h 140"/>
                <a:gd name="T74" fmla="*/ 44 w 86"/>
                <a:gd name="T75" fmla="*/ 50 h 140"/>
                <a:gd name="T76" fmla="*/ 48 w 86"/>
                <a:gd name="T77" fmla="*/ 54 h 140"/>
                <a:gd name="T78" fmla="*/ 48 w 86"/>
                <a:gd name="T79" fmla="*/ 60 h 140"/>
                <a:gd name="T80" fmla="*/ 52 w 86"/>
                <a:gd name="T81" fmla="*/ 64 h 140"/>
                <a:gd name="T82" fmla="*/ 64 w 86"/>
                <a:gd name="T83" fmla="*/ 68 h 140"/>
                <a:gd name="T84" fmla="*/ 74 w 86"/>
                <a:gd name="T85" fmla="*/ 64 h 140"/>
                <a:gd name="T86" fmla="*/ 86 w 86"/>
                <a:gd name="T87" fmla="*/ 64 h 140"/>
                <a:gd name="T88" fmla="*/ 82 w 86"/>
                <a:gd name="T89" fmla="*/ 76 h 140"/>
                <a:gd name="T90" fmla="*/ 74 w 86"/>
                <a:gd name="T91" fmla="*/ 86 h 140"/>
                <a:gd name="T92" fmla="*/ 70 w 86"/>
                <a:gd name="T93" fmla="*/ 90 h 140"/>
                <a:gd name="T94" fmla="*/ 60 w 86"/>
                <a:gd name="T95" fmla="*/ 98 h 140"/>
                <a:gd name="T96" fmla="*/ 60 w 86"/>
                <a:gd name="T97" fmla="*/ 1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 h="140">
                  <a:moveTo>
                    <a:pt x="56" y="116"/>
                  </a:moveTo>
                  <a:lnTo>
                    <a:pt x="56" y="120"/>
                  </a:lnTo>
                  <a:lnTo>
                    <a:pt x="52" y="120"/>
                  </a:lnTo>
                  <a:lnTo>
                    <a:pt x="52" y="124"/>
                  </a:lnTo>
                  <a:lnTo>
                    <a:pt x="52" y="128"/>
                  </a:lnTo>
                  <a:lnTo>
                    <a:pt x="48" y="128"/>
                  </a:lnTo>
                  <a:lnTo>
                    <a:pt x="48" y="132"/>
                  </a:lnTo>
                  <a:lnTo>
                    <a:pt x="44" y="136"/>
                  </a:lnTo>
                  <a:lnTo>
                    <a:pt x="40" y="136"/>
                  </a:lnTo>
                  <a:lnTo>
                    <a:pt x="40" y="140"/>
                  </a:lnTo>
                  <a:lnTo>
                    <a:pt x="38" y="140"/>
                  </a:lnTo>
                  <a:lnTo>
                    <a:pt x="38" y="136"/>
                  </a:lnTo>
                  <a:lnTo>
                    <a:pt x="34" y="136"/>
                  </a:lnTo>
                  <a:lnTo>
                    <a:pt x="34" y="132"/>
                  </a:lnTo>
                  <a:lnTo>
                    <a:pt x="30" y="132"/>
                  </a:lnTo>
                  <a:lnTo>
                    <a:pt x="30" y="136"/>
                  </a:lnTo>
                  <a:lnTo>
                    <a:pt x="30" y="132"/>
                  </a:lnTo>
                  <a:lnTo>
                    <a:pt x="30" y="128"/>
                  </a:lnTo>
                  <a:lnTo>
                    <a:pt x="34" y="128"/>
                  </a:lnTo>
                  <a:lnTo>
                    <a:pt x="34" y="124"/>
                  </a:lnTo>
                  <a:lnTo>
                    <a:pt x="34" y="120"/>
                  </a:lnTo>
                  <a:lnTo>
                    <a:pt x="38" y="120"/>
                  </a:lnTo>
                  <a:lnTo>
                    <a:pt x="38" y="116"/>
                  </a:lnTo>
                  <a:lnTo>
                    <a:pt x="38" y="112"/>
                  </a:lnTo>
                  <a:lnTo>
                    <a:pt x="38" y="110"/>
                  </a:lnTo>
                  <a:lnTo>
                    <a:pt x="34" y="110"/>
                  </a:lnTo>
                  <a:lnTo>
                    <a:pt x="34" y="106"/>
                  </a:lnTo>
                  <a:lnTo>
                    <a:pt x="30" y="106"/>
                  </a:lnTo>
                  <a:lnTo>
                    <a:pt x="26" y="106"/>
                  </a:lnTo>
                  <a:lnTo>
                    <a:pt x="26" y="102"/>
                  </a:lnTo>
                  <a:lnTo>
                    <a:pt x="22" y="102"/>
                  </a:lnTo>
                  <a:lnTo>
                    <a:pt x="22" y="98"/>
                  </a:lnTo>
                  <a:lnTo>
                    <a:pt x="18" y="98"/>
                  </a:lnTo>
                  <a:lnTo>
                    <a:pt x="14" y="94"/>
                  </a:lnTo>
                  <a:lnTo>
                    <a:pt x="14" y="90"/>
                  </a:lnTo>
                  <a:lnTo>
                    <a:pt x="18" y="90"/>
                  </a:lnTo>
                  <a:lnTo>
                    <a:pt x="22" y="90"/>
                  </a:lnTo>
                  <a:lnTo>
                    <a:pt x="22" y="86"/>
                  </a:lnTo>
                  <a:lnTo>
                    <a:pt x="26" y="86"/>
                  </a:lnTo>
                  <a:lnTo>
                    <a:pt x="30" y="86"/>
                  </a:lnTo>
                  <a:lnTo>
                    <a:pt x="30" y="82"/>
                  </a:lnTo>
                  <a:lnTo>
                    <a:pt x="30" y="80"/>
                  </a:lnTo>
                  <a:lnTo>
                    <a:pt x="30" y="76"/>
                  </a:lnTo>
                  <a:lnTo>
                    <a:pt x="30" y="72"/>
                  </a:lnTo>
                  <a:lnTo>
                    <a:pt x="34" y="72"/>
                  </a:lnTo>
                  <a:lnTo>
                    <a:pt x="34" y="68"/>
                  </a:lnTo>
                  <a:lnTo>
                    <a:pt x="30" y="68"/>
                  </a:lnTo>
                  <a:lnTo>
                    <a:pt x="30" y="64"/>
                  </a:lnTo>
                  <a:lnTo>
                    <a:pt x="34" y="64"/>
                  </a:lnTo>
                  <a:lnTo>
                    <a:pt x="30" y="64"/>
                  </a:lnTo>
                  <a:lnTo>
                    <a:pt x="30" y="60"/>
                  </a:lnTo>
                  <a:lnTo>
                    <a:pt x="30" y="56"/>
                  </a:lnTo>
                  <a:lnTo>
                    <a:pt x="34" y="56"/>
                  </a:lnTo>
                  <a:lnTo>
                    <a:pt x="30" y="56"/>
                  </a:lnTo>
                  <a:lnTo>
                    <a:pt x="30" y="54"/>
                  </a:lnTo>
                  <a:lnTo>
                    <a:pt x="26" y="54"/>
                  </a:lnTo>
                  <a:lnTo>
                    <a:pt x="26" y="50"/>
                  </a:lnTo>
                  <a:lnTo>
                    <a:pt x="30" y="50"/>
                  </a:lnTo>
                  <a:lnTo>
                    <a:pt x="30" y="54"/>
                  </a:lnTo>
                  <a:lnTo>
                    <a:pt x="34" y="54"/>
                  </a:lnTo>
                  <a:lnTo>
                    <a:pt x="34" y="50"/>
                  </a:lnTo>
                  <a:lnTo>
                    <a:pt x="30" y="50"/>
                  </a:lnTo>
                  <a:lnTo>
                    <a:pt x="26" y="50"/>
                  </a:lnTo>
                  <a:lnTo>
                    <a:pt x="26" y="46"/>
                  </a:lnTo>
                  <a:lnTo>
                    <a:pt x="22" y="42"/>
                  </a:lnTo>
                  <a:lnTo>
                    <a:pt x="22" y="38"/>
                  </a:lnTo>
                  <a:lnTo>
                    <a:pt x="22" y="42"/>
                  </a:lnTo>
                  <a:lnTo>
                    <a:pt x="26" y="42"/>
                  </a:lnTo>
                  <a:lnTo>
                    <a:pt x="26" y="38"/>
                  </a:lnTo>
                  <a:lnTo>
                    <a:pt x="22" y="38"/>
                  </a:lnTo>
                  <a:lnTo>
                    <a:pt x="26" y="38"/>
                  </a:lnTo>
                  <a:lnTo>
                    <a:pt x="26" y="34"/>
                  </a:lnTo>
                  <a:lnTo>
                    <a:pt x="26" y="38"/>
                  </a:lnTo>
                  <a:lnTo>
                    <a:pt x="22" y="38"/>
                  </a:lnTo>
                  <a:lnTo>
                    <a:pt x="26" y="34"/>
                  </a:lnTo>
                  <a:lnTo>
                    <a:pt x="22" y="34"/>
                  </a:lnTo>
                  <a:lnTo>
                    <a:pt x="18" y="34"/>
                  </a:lnTo>
                  <a:lnTo>
                    <a:pt x="18" y="30"/>
                  </a:lnTo>
                  <a:lnTo>
                    <a:pt x="18" y="26"/>
                  </a:lnTo>
                  <a:lnTo>
                    <a:pt x="18" y="30"/>
                  </a:lnTo>
                  <a:lnTo>
                    <a:pt x="18" y="34"/>
                  </a:lnTo>
                  <a:lnTo>
                    <a:pt x="22" y="34"/>
                  </a:lnTo>
                  <a:lnTo>
                    <a:pt x="22" y="38"/>
                  </a:lnTo>
                  <a:lnTo>
                    <a:pt x="18" y="38"/>
                  </a:lnTo>
                  <a:lnTo>
                    <a:pt x="18" y="34"/>
                  </a:lnTo>
                  <a:lnTo>
                    <a:pt x="18" y="30"/>
                  </a:lnTo>
                  <a:lnTo>
                    <a:pt x="14" y="30"/>
                  </a:lnTo>
                  <a:lnTo>
                    <a:pt x="14" y="26"/>
                  </a:lnTo>
                  <a:lnTo>
                    <a:pt x="12" y="24"/>
                  </a:lnTo>
                  <a:lnTo>
                    <a:pt x="12" y="20"/>
                  </a:lnTo>
                  <a:lnTo>
                    <a:pt x="14" y="20"/>
                  </a:lnTo>
                  <a:lnTo>
                    <a:pt x="14" y="16"/>
                  </a:lnTo>
                  <a:lnTo>
                    <a:pt x="14" y="20"/>
                  </a:lnTo>
                  <a:lnTo>
                    <a:pt x="12" y="20"/>
                  </a:lnTo>
                  <a:lnTo>
                    <a:pt x="12" y="24"/>
                  </a:lnTo>
                  <a:lnTo>
                    <a:pt x="12" y="20"/>
                  </a:lnTo>
                  <a:lnTo>
                    <a:pt x="8" y="20"/>
                  </a:lnTo>
                  <a:lnTo>
                    <a:pt x="8" y="16"/>
                  </a:lnTo>
                  <a:lnTo>
                    <a:pt x="8" y="12"/>
                  </a:lnTo>
                  <a:lnTo>
                    <a:pt x="4" y="8"/>
                  </a:lnTo>
                  <a:lnTo>
                    <a:pt x="4" y="4"/>
                  </a:lnTo>
                  <a:lnTo>
                    <a:pt x="0" y="0"/>
                  </a:lnTo>
                  <a:lnTo>
                    <a:pt x="4" y="0"/>
                  </a:lnTo>
                  <a:lnTo>
                    <a:pt x="8" y="0"/>
                  </a:lnTo>
                  <a:lnTo>
                    <a:pt x="8" y="4"/>
                  </a:lnTo>
                  <a:lnTo>
                    <a:pt x="8" y="0"/>
                  </a:lnTo>
                  <a:lnTo>
                    <a:pt x="4" y="0"/>
                  </a:lnTo>
                  <a:lnTo>
                    <a:pt x="4" y="4"/>
                  </a:lnTo>
                  <a:lnTo>
                    <a:pt x="8" y="4"/>
                  </a:lnTo>
                  <a:lnTo>
                    <a:pt x="8" y="8"/>
                  </a:lnTo>
                  <a:lnTo>
                    <a:pt x="12" y="12"/>
                  </a:lnTo>
                  <a:lnTo>
                    <a:pt x="8" y="12"/>
                  </a:lnTo>
                  <a:lnTo>
                    <a:pt x="12" y="12"/>
                  </a:lnTo>
                  <a:lnTo>
                    <a:pt x="12" y="8"/>
                  </a:lnTo>
                  <a:lnTo>
                    <a:pt x="12" y="12"/>
                  </a:lnTo>
                  <a:lnTo>
                    <a:pt x="14" y="12"/>
                  </a:lnTo>
                  <a:lnTo>
                    <a:pt x="18" y="12"/>
                  </a:lnTo>
                  <a:lnTo>
                    <a:pt x="22" y="16"/>
                  </a:lnTo>
                  <a:lnTo>
                    <a:pt x="18" y="16"/>
                  </a:lnTo>
                  <a:lnTo>
                    <a:pt x="22" y="16"/>
                  </a:lnTo>
                  <a:lnTo>
                    <a:pt x="22" y="20"/>
                  </a:lnTo>
                  <a:lnTo>
                    <a:pt x="22" y="16"/>
                  </a:lnTo>
                  <a:lnTo>
                    <a:pt x="26" y="16"/>
                  </a:lnTo>
                  <a:lnTo>
                    <a:pt x="26" y="20"/>
                  </a:lnTo>
                  <a:lnTo>
                    <a:pt x="26" y="24"/>
                  </a:lnTo>
                  <a:lnTo>
                    <a:pt x="30" y="24"/>
                  </a:lnTo>
                  <a:lnTo>
                    <a:pt x="26" y="24"/>
                  </a:lnTo>
                  <a:lnTo>
                    <a:pt x="26" y="26"/>
                  </a:lnTo>
                  <a:lnTo>
                    <a:pt x="30" y="26"/>
                  </a:lnTo>
                  <a:lnTo>
                    <a:pt x="26" y="26"/>
                  </a:lnTo>
                  <a:lnTo>
                    <a:pt x="26" y="30"/>
                  </a:lnTo>
                  <a:lnTo>
                    <a:pt x="30" y="30"/>
                  </a:lnTo>
                  <a:lnTo>
                    <a:pt x="30" y="34"/>
                  </a:lnTo>
                  <a:lnTo>
                    <a:pt x="30" y="38"/>
                  </a:lnTo>
                  <a:lnTo>
                    <a:pt x="30" y="42"/>
                  </a:lnTo>
                  <a:lnTo>
                    <a:pt x="30" y="46"/>
                  </a:lnTo>
                  <a:lnTo>
                    <a:pt x="34" y="46"/>
                  </a:lnTo>
                  <a:lnTo>
                    <a:pt x="34" y="50"/>
                  </a:lnTo>
                  <a:lnTo>
                    <a:pt x="34" y="46"/>
                  </a:lnTo>
                  <a:lnTo>
                    <a:pt x="34" y="50"/>
                  </a:lnTo>
                  <a:lnTo>
                    <a:pt x="38" y="50"/>
                  </a:lnTo>
                  <a:lnTo>
                    <a:pt x="38" y="54"/>
                  </a:lnTo>
                  <a:lnTo>
                    <a:pt x="40" y="54"/>
                  </a:lnTo>
                  <a:lnTo>
                    <a:pt x="40" y="50"/>
                  </a:lnTo>
                  <a:lnTo>
                    <a:pt x="40" y="46"/>
                  </a:lnTo>
                  <a:lnTo>
                    <a:pt x="40" y="42"/>
                  </a:lnTo>
                  <a:lnTo>
                    <a:pt x="38" y="42"/>
                  </a:lnTo>
                  <a:lnTo>
                    <a:pt x="38" y="38"/>
                  </a:lnTo>
                  <a:lnTo>
                    <a:pt x="40" y="42"/>
                  </a:lnTo>
                  <a:lnTo>
                    <a:pt x="40" y="46"/>
                  </a:lnTo>
                  <a:lnTo>
                    <a:pt x="44" y="46"/>
                  </a:lnTo>
                  <a:lnTo>
                    <a:pt x="44" y="50"/>
                  </a:lnTo>
                  <a:lnTo>
                    <a:pt x="44" y="46"/>
                  </a:lnTo>
                  <a:lnTo>
                    <a:pt x="44" y="50"/>
                  </a:lnTo>
                  <a:lnTo>
                    <a:pt x="48" y="50"/>
                  </a:lnTo>
                  <a:lnTo>
                    <a:pt x="48" y="54"/>
                  </a:lnTo>
                  <a:lnTo>
                    <a:pt x="44" y="54"/>
                  </a:lnTo>
                  <a:lnTo>
                    <a:pt x="48" y="54"/>
                  </a:lnTo>
                  <a:lnTo>
                    <a:pt x="48" y="56"/>
                  </a:lnTo>
                  <a:lnTo>
                    <a:pt x="48" y="60"/>
                  </a:lnTo>
                  <a:lnTo>
                    <a:pt x="52" y="60"/>
                  </a:lnTo>
                  <a:lnTo>
                    <a:pt x="48" y="60"/>
                  </a:lnTo>
                  <a:lnTo>
                    <a:pt x="48" y="64"/>
                  </a:lnTo>
                  <a:lnTo>
                    <a:pt x="52" y="64"/>
                  </a:lnTo>
                  <a:lnTo>
                    <a:pt x="56" y="64"/>
                  </a:lnTo>
                  <a:lnTo>
                    <a:pt x="56" y="68"/>
                  </a:lnTo>
                  <a:lnTo>
                    <a:pt x="60" y="68"/>
                  </a:lnTo>
                  <a:lnTo>
                    <a:pt x="64" y="68"/>
                  </a:lnTo>
                  <a:lnTo>
                    <a:pt x="66" y="68"/>
                  </a:lnTo>
                  <a:lnTo>
                    <a:pt x="70" y="68"/>
                  </a:lnTo>
                  <a:lnTo>
                    <a:pt x="70" y="64"/>
                  </a:lnTo>
                  <a:lnTo>
                    <a:pt x="74" y="64"/>
                  </a:lnTo>
                  <a:lnTo>
                    <a:pt x="74" y="60"/>
                  </a:lnTo>
                  <a:lnTo>
                    <a:pt x="78" y="60"/>
                  </a:lnTo>
                  <a:lnTo>
                    <a:pt x="82" y="60"/>
                  </a:lnTo>
                  <a:lnTo>
                    <a:pt x="86" y="64"/>
                  </a:lnTo>
                  <a:lnTo>
                    <a:pt x="82" y="64"/>
                  </a:lnTo>
                  <a:lnTo>
                    <a:pt x="82" y="68"/>
                  </a:lnTo>
                  <a:lnTo>
                    <a:pt x="82" y="72"/>
                  </a:lnTo>
                  <a:lnTo>
                    <a:pt x="82" y="76"/>
                  </a:lnTo>
                  <a:lnTo>
                    <a:pt x="82" y="80"/>
                  </a:lnTo>
                  <a:lnTo>
                    <a:pt x="78" y="82"/>
                  </a:lnTo>
                  <a:lnTo>
                    <a:pt x="74" y="82"/>
                  </a:lnTo>
                  <a:lnTo>
                    <a:pt x="74" y="86"/>
                  </a:lnTo>
                  <a:lnTo>
                    <a:pt x="74" y="90"/>
                  </a:lnTo>
                  <a:lnTo>
                    <a:pt x="74" y="94"/>
                  </a:lnTo>
                  <a:lnTo>
                    <a:pt x="74" y="90"/>
                  </a:lnTo>
                  <a:lnTo>
                    <a:pt x="70" y="90"/>
                  </a:lnTo>
                  <a:lnTo>
                    <a:pt x="66" y="90"/>
                  </a:lnTo>
                  <a:lnTo>
                    <a:pt x="64" y="90"/>
                  </a:lnTo>
                  <a:lnTo>
                    <a:pt x="60" y="94"/>
                  </a:lnTo>
                  <a:lnTo>
                    <a:pt x="60" y="98"/>
                  </a:lnTo>
                  <a:lnTo>
                    <a:pt x="60" y="102"/>
                  </a:lnTo>
                  <a:lnTo>
                    <a:pt x="64" y="102"/>
                  </a:lnTo>
                  <a:lnTo>
                    <a:pt x="60" y="110"/>
                  </a:lnTo>
                  <a:lnTo>
                    <a:pt x="60" y="112"/>
                  </a:lnTo>
                  <a:lnTo>
                    <a:pt x="56" y="116"/>
                  </a:lnTo>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23" name="Freeform 202">
              <a:extLst>
                <a:ext uri="{FF2B5EF4-FFF2-40B4-BE49-F238E27FC236}">
                  <a16:creationId xmlns:a16="http://schemas.microsoft.com/office/drawing/2014/main" id="{26A109FF-31BD-CEFB-39CD-E8D19954CD89}"/>
                </a:ext>
              </a:extLst>
            </p:cNvPr>
            <p:cNvSpPr>
              <a:spLocks/>
            </p:cNvSpPr>
            <p:nvPr/>
          </p:nvSpPr>
          <p:spPr bwMode="auto">
            <a:xfrm>
              <a:off x="8134350" y="5708718"/>
              <a:ext cx="177800" cy="193675"/>
            </a:xfrm>
            <a:custGeom>
              <a:avLst/>
              <a:gdLst>
                <a:gd name="T0" fmla="*/ 12 w 112"/>
                <a:gd name="T1" fmla="*/ 96 h 122"/>
                <a:gd name="T2" fmla="*/ 12 w 112"/>
                <a:gd name="T3" fmla="*/ 90 h 122"/>
                <a:gd name="T4" fmla="*/ 16 w 112"/>
                <a:gd name="T5" fmla="*/ 90 h 122"/>
                <a:gd name="T6" fmla="*/ 16 w 112"/>
                <a:gd name="T7" fmla="*/ 82 h 122"/>
                <a:gd name="T8" fmla="*/ 22 w 112"/>
                <a:gd name="T9" fmla="*/ 74 h 122"/>
                <a:gd name="T10" fmla="*/ 34 w 112"/>
                <a:gd name="T11" fmla="*/ 70 h 122"/>
                <a:gd name="T12" fmla="*/ 36 w 112"/>
                <a:gd name="T13" fmla="*/ 64 h 122"/>
                <a:gd name="T14" fmla="*/ 44 w 112"/>
                <a:gd name="T15" fmla="*/ 60 h 122"/>
                <a:gd name="T16" fmla="*/ 52 w 112"/>
                <a:gd name="T17" fmla="*/ 52 h 122"/>
                <a:gd name="T18" fmla="*/ 60 w 112"/>
                <a:gd name="T19" fmla="*/ 50 h 122"/>
                <a:gd name="T20" fmla="*/ 66 w 112"/>
                <a:gd name="T21" fmla="*/ 38 h 122"/>
                <a:gd name="T22" fmla="*/ 70 w 112"/>
                <a:gd name="T23" fmla="*/ 28 h 122"/>
                <a:gd name="T24" fmla="*/ 78 w 112"/>
                <a:gd name="T25" fmla="*/ 24 h 122"/>
                <a:gd name="T26" fmla="*/ 78 w 112"/>
                <a:gd name="T27" fmla="*/ 8 h 122"/>
                <a:gd name="T28" fmla="*/ 86 w 112"/>
                <a:gd name="T29" fmla="*/ 4 h 122"/>
                <a:gd name="T30" fmla="*/ 86 w 112"/>
                <a:gd name="T31" fmla="*/ 4 h 122"/>
                <a:gd name="T32" fmla="*/ 94 w 112"/>
                <a:gd name="T33" fmla="*/ 12 h 122"/>
                <a:gd name="T34" fmla="*/ 100 w 112"/>
                <a:gd name="T35" fmla="*/ 12 h 122"/>
                <a:gd name="T36" fmla="*/ 104 w 112"/>
                <a:gd name="T37" fmla="*/ 12 h 122"/>
                <a:gd name="T38" fmla="*/ 104 w 112"/>
                <a:gd name="T39" fmla="*/ 16 h 122"/>
                <a:gd name="T40" fmla="*/ 108 w 112"/>
                <a:gd name="T41" fmla="*/ 16 h 122"/>
                <a:gd name="T42" fmla="*/ 108 w 112"/>
                <a:gd name="T43" fmla="*/ 12 h 122"/>
                <a:gd name="T44" fmla="*/ 104 w 112"/>
                <a:gd name="T45" fmla="*/ 16 h 122"/>
                <a:gd name="T46" fmla="*/ 108 w 112"/>
                <a:gd name="T47" fmla="*/ 16 h 122"/>
                <a:gd name="T48" fmla="*/ 108 w 112"/>
                <a:gd name="T49" fmla="*/ 20 h 122"/>
                <a:gd name="T50" fmla="*/ 108 w 112"/>
                <a:gd name="T51" fmla="*/ 24 h 122"/>
                <a:gd name="T52" fmla="*/ 104 w 112"/>
                <a:gd name="T53" fmla="*/ 30 h 122"/>
                <a:gd name="T54" fmla="*/ 100 w 112"/>
                <a:gd name="T55" fmla="*/ 40 h 122"/>
                <a:gd name="T56" fmla="*/ 96 w 112"/>
                <a:gd name="T57" fmla="*/ 50 h 122"/>
                <a:gd name="T58" fmla="*/ 90 w 112"/>
                <a:gd name="T59" fmla="*/ 56 h 122"/>
                <a:gd name="T60" fmla="*/ 94 w 112"/>
                <a:gd name="T61" fmla="*/ 64 h 122"/>
                <a:gd name="T62" fmla="*/ 90 w 112"/>
                <a:gd name="T63" fmla="*/ 64 h 122"/>
                <a:gd name="T64" fmla="*/ 86 w 112"/>
                <a:gd name="T65" fmla="*/ 64 h 122"/>
                <a:gd name="T66" fmla="*/ 78 w 112"/>
                <a:gd name="T67" fmla="*/ 68 h 122"/>
                <a:gd name="T68" fmla="*/ 70 w 112"/>
                <a:gd name="T69" fmla="*/ 70 h 122"/>
                <a:gd name="T70" fmla="*/ 66 w 112"/>
                <a:gd name="T71" fmla="*/ 78 h 122"/>
                <a:gd name="T72" fmla="*/ 66 w 112"/>
                <a:gd name="T73" fmla="*/ 90 h 122"/>
                <a:gd name="T74" fmla="*/ 60 w 112"/>
                <a:gd name="T75" fmla="*/ 96 h 122"/>
                <a:gd name="T76" fmla="*/ 56 w 112"/>
                <a:gd name="T77" fmla="*/ 104 h 122"/>
                <a:gd name="T78" fmla="*/ 60 w 112"/>
                <a:gd name="T79" fmla="*/ 104 h 122"/>
                <a:gd name="T80" fmla="*/ 52 w 112"/>
                <a:gd name="T81" fmla="*/ 108 h 122"/>
                <a:gd name="T82" fmla="*/ 48 w 112"/>
                <a:gd name="T83" fmla="*/ 120 h 122"/>
                <a:gd name="T84" fmla="*/ 36 w 112"/>
                <a:gd name="T85" fmla="*/ 122 h 122"/>
                <a:gd name="T86" fmla="*/ 30 w 112"/>
                <a:gd name="T87" fmla="*/ 120 h 122"/>
                <a:gd name="T88" fmla="*/ 26 w 112"/>
                <a:gd name="T89" fmla="*/ 120 h 122"/>
                <a:gd name="T90" fmla="*/ 26 w 112"/>
                <a:gd name="T91" fmla="*/ 120 h 122"/>
                <a:gd name="T92" fmla="*/ 22 w 112"/>
                <a:gd name="T93" fmla="*/ 116 h 122"/>
                <a:gd name="T94" fmla="*/ 12 w 112"/>
                <a:gd name="T95" fmla="*/ 112 h 122"/>
                <a:gd name="T96" fmla="*/ 4 w 112"/>
                <a:gd name="T97" fmla="*/ 116 h 122"/>
                <a:gd name="T98" fmla="*/ 4 w 112"/>
                <a:gd name="T99" fmla="*/ 112 h 122"/>
                <a:gd name="T100" fmla="*/ 4 w 112"/>
                <a:gd name="T101" fmla="*/ 108 h 122"/>
                <a:gd name="T102" fmla="*/ 0 w 112"/>
                <a:gd name="T103" fmla="*/ 108 h 122"/>
                <a:gd name="T104" fmla="*/ 8 w 112"/>
                <a:gd name="T105" fmla="*/ 104 h 122"/>
                <a:gd name="T106" fmla="*/ 8 w 112"/>
                <a:gd name="T107" fmla="*/ 100 h 122"/>
                <a:gd name="T108" fmla="*/ 4 w 112"/>
                <a:gd name="T109"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 h="122">
                  <a:moveTo>
                    <a:pt x="12" y="96"/>
                  </a:moveTo>
                  <a:lnTo>
                    <a:pt x="8" y="96"/>
                  </a:lnTo>
                  <a:lnTo>
                    <a:pt x="12" y="96"/>
                  </a:lnTo>
                  <a:lnTo>
                    <a:pt x="8" y="94"/>
                  </a:lnTo>
                  <a:lnTo>
                    <a:pt x="8" y="90"/>
                  </a:lnTo>
                  <a:lnTo>
                    <a:pt x="12" y="90"/>
                  </a:lnTo>
                  <a:lnTo>
                    <a:pt x="12" y="86"/>
                  </a:lnTo>
                  <a:lnTo>
                    <a:pt x="12" y="90"/>
                  </a:lnTo>
                  <a:lnTo>
                    <a:pt x="16" y="90"/>
                  </a:lnTo>
                  <a:lnTo>
                    <a:pt x="16" y="86"/>
                  </a:lnTo>
                  <a:lnTo>
                    <a:pt x="12" y="86"/>
                  </a:lnTo>
                  <a:lnTo>
                    <a:pt x="16" y="82"/>
                  </a:lnTo>
                  <a:lnTo>
                    <a:pt x="20" y="82"/>
                  </a:lnTo>
                  <a:lnTo>
                    <a:pt x="20" y="78"/>
                  </a:lnTo>
                  <a:lnTo>
                    <a:pt x="22" y="74"/>
                  </a:lnTo>
                  <a:lnTo>
                    <a:pt x="26" y="70"/>
                  </a:lnTo>
                  <a:lnTo>
                    <a:pt x="30" y="70"/>
                  </a:lnTo>
                  <a:lnTo>
                    <a:pt x="34" y="70"/>
                  </a:lnTo>
                  <a:lnTo>
                    <a:pt x="34" y="68"/>
                  </a:lnTo>
                  <a:lnTo>
                    <a:pt x="36" y="68"/>
                  </a:lnTo>
                  <a:lnTo>
                    <a:pt x="36" y="64"/>
                  </a:lnTo>
                  <a:lnTo>
                    <a:pt x="40" y="64"/>
                  </a:lnTo>
                  <a:lnTo>
                    <a:pt x="44" y="64"/>
                  </a:lnTo>
                  <a:lnTo>
                    <a:pt x="44" y="60"/>
                  </a:lnTo>
                  <a:lnTo>
                    <a:pt x="48" y="56"/>
                  </a:lnTo>
                  <a:lnTo>
                    <a:pt x="52" y="56"/>
                  </a:lnTo>
                  <a:lnTo>
                    <a:pt x="52" y="52"/>
                  </a:lnTo>
                  <a:lnTo>
                    <a:pt x="56" y="52"/>
                  </a:lnTo>
                  <a:lnTo>
                    <a:pt x="56" y="50"/>
                  </a:lnTo>
                  <a:lnTo>
                    <a:pt x="60" y="50"/>
                  </a:lnTo>
                  <a:lnTo>
                    <a:pt x="64" y="40"/>
                  </a:lnTo>
                  <a:lnTo>
                    <a:pt x="66" y="40"/>
                  </a:lnTo>
                  <a:lnTo>
                    <a:pt x="66" y="38"/>
                  </a:lnTo>
                  <a:lnTo>
                    <a:pt x="66" y="34"/>
                  </a:lnTo>
                  <a:lnTo>
                    <a:pt x="66" y="30"/>
                  </a:lnTo>
                  <a:lnTo>
                    <a:pt x="70" y="28"/>
                  </a:lnTo>
                  <a:lnTo>
                    <a:pt x="74" y="28"/>
                  </a:lnTo>
                  <a:lnTo>
                    <a:pt x="74" y="24"/>
                  </a:lnTo>
                  <a:lnTo>
                    <a:pt x="78" y="24"/>
                  </a:lnTo>
                  <a:lnTo>
                    <a:pt x="78" y="20"/>
                  </a:lnTo>
                  <a:lnTo>
                    <a:pt x="78" y="16"/>
                  </a:lnTo>
                  <a:lnTo>
                    <a:pt x="78" y="8"/>
                  </a:lnTo>
                  <a:lnTo>
                    <a:pt x="82" y="8"/>
                  </a:lnTo>
                  <a:lnTo>
                    <a:pt x="82" y="4"/>
                  </a:lnTo>
                  <a:lnTo>
                    <a:pt x="86" y="4"/>
                  </a:lnTo>
                  <a:lnTo>
                    <a:pt x="86" y="0"/>
                  </a:lnTo>
                  <a:lnTo>
                    <a:pt x="90" y="0"/>
                  </a:lnTo>
                  <a:lnTo>
                    <a:pt x="86" y="4"/>
                  </a:lnTo>
                  <a:lnTo>
                    <a:pt x="90" y="8"/>
                  </a:lnTo>
                  <a:lnTo>
                    <a:pt x="94" y="8"/>
                  </a:lnTo>
                  <a:lnTo>
                    <a:pt x="94" y="12"/>
                  </a:lnTo>
                  <a:lnTo>
                    <a:pt x="94" y="16"/>
                  </a:lnTo>
                  <a:lnTo>
                    <a:pt x="96" y="16"/>
                  </a:lnTo>
                  <a:lnTo>
                    <a:pt x="100" y="12"/>
                  </a:lnTo>
                  <a:lnTo>
                    <a:pt x="104" y="12"/>
                  </a:lnTo>
                  <a:lnTo>
                    <a:pt x="104" y="8"/>
                  </a:lnTo>
                  <a:lnTo>
                    <a:pt x="104" y="12"/>
                  </a:lnTo>
                  <a:lnTo>
                    <a:pt x="100" y="12"/>
                  </a:lnTo>
                  <a:lnTo>
                    <a:pt x="104" y="12"/>
                  </a:lnTo>
                  <a:lnTo>
                    <a:pt x="104" y="16"/>
                  </a:lnTo>
                  <a:lnTo>
                    <a:pt x="100" y="16"/>
                  </a:lnTo>
                  <a:lnTo>
                    <a:pt x="104" y="16"/>
                  </a:lnTo>
                  <a:lnTo>
                    <a:pt x="108" y="16"/>
                  </a:lnTo>
                  <a:lnTo>
                    <a:pt x="104" y="16"/>
                  </a:lnTo>
                  <a:lnTo>
                    <a:pt x="104" y="12"/>
                  </a:lnTo>
                  <a:lnTo>
                    <a:pt x="108" y="12"/>
                  </a:lnTo>
                  <a:lnTo>
                    <a:pt x="112" y="12"/>
                  </a:lnTo>
                  <a:lnTo>
                    <a:pt x="108" y="16"/>
                  </a:lnTo>
                  <a:lnTo>
                    <a:pt x="104" y="16"/>
                  </a:lnTo>
                  <a:lnTo>
                    <a:pt x="108" y="16"/>
                  </a:lnTo>
                  <a:lnTo>
                    <a:pt x="112" y="16"/>
                  </a:lnTo>
                  <a:lnTo>
                    <a:pt x="108" y="16"/>
                  </a:lnTo>
                  <a:lnTo>
                    <a:pt x="108" y="20"/>
                  </a:lnTo>
                  <a:lnTo>
                    <a:pt x="104" y="20"/>
                  </a:lnTo>
                  <a:lnTo>
                    <a:pt x="108" y="20"/>
                  </a:lnTo>
                  <a:lnTo>
                    <a:pt x="108" y="24"/>
                  </a:lnTo>
                  <a:lnTo>
                    <a:pt x="108" y="20"/>
                  </a:lnTo>
                  <a:lnTo>
                    <a:pt x="108" y="24"/>
                  </a:lnTo>
                  <a:lnTo>
                    <a:pt x="108" y="28"/>
                  </a:lnTo>
                  <a:lnTo>
                    <a:pt x="108" y="30"/>
                  </a:lnTo>
                  <a:lnTo>
                    <a:pt x="104" y="30"/>
                  </a:lnTo>
                  <a:lnTo>
                    <a:pt x="104" y="34"/>
                  </a:lnTo>
                  <a:lnTo>
                    <a:pt x="104" y="38"/>
                  </a:lnTo>
                  <a:lnTo>
                    <a:pt x="100" y="40"/>
                  </a:lnTo>
                  <a:lnTo>
                    <a:pt x="96" y="40"/>
                  </a:lnTo>
                  <a:lnTo>
                    <a:pt x="96" y="46"/>
                  </a:lnTo>
                  <a:lnTo>
                    <a:pt x="96" y="50"/>
                  </a:lnTo>
                  <a:lnTo>
                    <a:pt x="94" y="52"/>
                  </a:lnTo>
                  <a:lnTo>
                    <a:pt x="90" y="52"/>
                  </a:lnTo>
                  <a:lnTo>
                    <a:pt x="90" y="56"/>
                  </a:lnTo>
                  <a:lnTo>
                    <a:pt x="86" y="56"/>
                  </a:lnTo>
                  <a:lnTo>
                    <a:pt x="90" y="64"/>
                  </a:lnTo>
                  <a:lnTo>
                    <a:pt x="94" y="64"/>
                  </a:lnTo>
                  <a:lnTo>
                    <a:pt x="94" y="68"/>
                  </a:lnTo>
                  <a:lnTo>
                    <a:pt x="90" y="68"/>
                  </a:lnTo>
                  <a:lnTo>
                    <a:pt x="90" y="64"/>
                  </a:lnTo>
                  <a:lnTo>
                    <a:pt x="90" y="68"/>
                  </a:lnTo>
                  <a:lnTo>
                    <a:pt x="86" y="68"/>
                  </a:lnTo>
                  <a:lnTo>
                    <a:pt x="86" y="64"/>
                  </a:lnTo>
                  <a:lnTo>
                    <a:pt x="82" y="64"/>
                  </a:lnTo>
                  <a:lnTo>
                    <a:pt x="82" y="68"/>
                  </a:lnTo>
                  <a:lnTo>
                    <a:pt x="78" y="68"/>
                  </a:lnTo>
                  <a:lnTo>
                    <a:pt x="78" y="70"/>
                  </a:lnTo>
                  <a:lnTo>
                    <a:pt x="74" y="70"/>
                  </a:lnTo>
                  <a:lnTo>
                    <a:pt x="70" y="70"/>
                  </a:lnTo>
                  <a:lnTo>
                    <a:pt x="70" y="74"/>
                  </a:lnTo>
                  <a:lnTo>
                    <a:pt x="66" y="74"/>
                  </a:lnTo>
                  <a:lnTo>
                    <a:pt x="66" y="78"/>
                  </a:lnTo>
                  <a:lnTo>
                    <a:pt x="66" y="82"/>
                  </a:lnTo>
                  <a:lnTo>
                    <a:pt x="66" y="86"/>
                  </a:lnTo>
                  <a:lnTo>
                    <a:pt x="66" y="90"/>
                  </a:lnTo>
                  <a:lnTo>
                    <a:pt x="64" y="90"/>
                  </a:lnTo>
                  <a:lnTo>
                    <a:pt x="64" y="94"/>
                  </a:lnTo>
                  <a:lnTo>
                    <a:pt x="60" y="96"/>
                  </a:lnTo>
                  <a:lnTo>
                    <a:pt x="60" y="100"/>
                  </a:lnTo>
                  <a:lnTo>
                    <a:pt x="60" y="104"/>
                  </a:lnTo>
                  <a:lnTo>
                    <a:pt x="56" y="104"/>
                  </a:lnTo>
                  <a:lnTo>
                    <a:pt x="56" y="108"/>
                  </a:lnTo>
                  <a:lnTo>
                    <a:pt x="60" y="108"/>
                  </a:lnTo>
                  <a:lnTo>
                    <a:pt x="60" y="104"/>
                  </a:lnTo>
                  <a:lnTo>
                    <a:pt x="60" y="108"/>
                  </a:lnTo>
                  <a:lnTo>
                    <a:pt x="56" y="108"/>
                  </a:lnTo>
                  <a:lnTo>
                    <a:pt x="52" y="108"/>
                  </a:lnTo>
                  <a:lnTo>
                    <a:pt x="52" y="112"/>
                  </a:lnTo>
                  <a:lnTo>
                    <a:pt x="48" y="116"/>
                  </a:lnTo>
                  <a:lnTo>
                    <a:pt x="48" y="120"/>
                  </a:lnTo>
                  <a:lnTo>
                    <a:pt x="44" y="120"/>
                  </a:lnTo>
                  <a:lnTo>
                    <a:pt x="40" y="122"/>
                  </a:lnTo>
                  <a:lnTo>
                    <a:pt x="36" y="122"/>
                  </a:lnTo>
                  <a:lnTo>
                    <a:pt x="34" y="122"/>
                  </a:lnTo>
                  <a:lnTo>
                    <a:pt x="34" y="120"/>
                  </a:lnTo>
                  <a:lnTo>
                    <a:pt x="30" y="120"/>
                  </a:lnTo>
                  <a:lnTo>
                    <a:pt x="30" y="122"/>
                  </a:lnTo>
                  <a:lnTo>
                    <a:pt x="26" y="122"/>
                  </a:lnTo>
                  <a:lnTo>
                    <a:pt x="26" y="120"/>
                  </a:lnTo>
                  <a:lnTo>
                    <a:pt x="30" y="122"/>
                  </a:lnTo>
                  <a:lnTo>
                    <a:pt x="30" y="120"/>
                  </a:lnTo>
                  <a:lnTo>
                    <a:pt x="26" y="120"/>
                  </a:lnTo>
                  <a:lnTo>
                    <a:pt x="26" y="122"/>
                  </a:lnTo>
                  <a:lnTo>
                    <a:pt x="26" y="120"/>
                  </a:lnTo>
                  <a:lnTo>
                    <a:pt x="22" y="116"/>
                  </a:lnTo>
                  <a:lnTo>
                    <a:pt x="20" y="116"/>
                  </a:lnTo>
                  <a:lnTo>
                    <a:pt x="16" y="112"/>
                  </a:lnTo>
                  <a:lnTo>
                    <a:pt x="12" y="112"/>
                  </a:lnTo>
                  <a:lnTo>
                    <a:pt x="12" y="116"/>
                  </a:lnTo>
                  <a:lnTo>
                    <a:pt x="8" y="116"/>
                  </a:lnTo>
                  <a:lnTo>
                    <a:pt x="4" y="116"/>
                  </a:lnTo>
                  <a:lnTo>
                    <a:pt x="4" y="112"/>
                  </a:lnTo>
                  <a:lnTo>
                    <a:pt x="0" y="112"/>
                  </a:lnTo>
                  <a:lnTo>
                    <a:pt x="4" y="112"/>
                  </a:lnTo>
                  <a:lnTo>
                    <a:pt x="4" y="108"/>
                  </a:lnTo>
                  <a:lnTo>
                    <a:pt x="8" y="108"/>
                  </a:lnTo>
                  <a:lnTo>
                    <a:pt x="4" y="108"/>
                  </a:lnTo>
                  <a:lnTo>
                    <a:pt x="4" y="112"/>
                  </a:lnTo>
                  <a:lnTo>
                    <a:pt x="0" y="112"/>
                  </a:lnTo>
                  <a:lnTo>
                    <a:pt x="0" y="108"/>
                  </a:lnTo>
                  <a:lnTo>
                    <a:pt x="0" y="104"/>
                  </a:lnTo>
                  <a:lnTo>
                    <a:pt x="4" y="104"/>
                  </a:lnTo>
                  <a:lnTo>
                    <a:pt x="8" y="104"/>
                  </a:lnTo>
                  <a:lnTo>
                    <a:pt x="4" y="104"/>
                  </a:lnTo>
                  <a:lnTo>
                    <a:pt x="4" y="100"/>
                  </a:lnTo>
                  <a:lnTo>
                    <a:pt x="8" y="100"/>
                  </a:lnTo>
                  <a:lnTo>
                    <a:pt x="4" y="100"/>
                  </a:lnTo>
                  <a:lnTo>
                    <a:pt x="4" y="96"/>
                  </a:lnTo>
                  <a:lnTo>
                    <a:pt x="4" y="94"/>
                  </a:lnTo>
                  <a:lnTo>
                    <a:pt x="8" y="96"/>
                  </a:lnTo>
                  <a:lnTo>
                    <a:pt x="12" y="9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24" name="Freeform 203">
              <a:extLst>
                <a:ext uri="{FF2B5EF4-FFF2-40B4-BE49-F238E27FC236}">
                  <a16:creationId xmlns:a16="http://schemas.microsoft.com/office/drawing/2014/main" id="{0BA3BC0D-2430-CE68-5E59-394BCC119DDF}"/>
                </a:ext>
              </a:extLst>
            </p:cNvPr>
            <p:cNvSpPr>
              <a:spLocks/>
            </p:cNvSpPr>
            <p:nvPr/>
          </p:nvSpPr>
          <p:spPr bwMode="auto">
            <a:xfrm>
              <a:off x="8134350" y="5708718"/>
              <a:ext cx="177800" cy="193675"/>
            </a:xfrm>
            <a:custGeom>
              <a:avLst/>
              <a:gdLst>
                <a:gd name="T0" fmla="*/ 12 w 112"/>
                <a:gd name="T1" fmla="*/ 96 h 122"/>
                <a:gd name="T2" fmla="*/ 12 w 112"/>
                <a:gd name="T3" fmla="*/ 90 h 122"/>
                <a:gd name="T4" fmla="*/ 16 w 112"/>
                <a:gd name="T5" fmla="*/ 90 h 122"/>
                <a:gd name="T6" fmla="*/ 16 w 112"/>
                <a:gd name="T7" fmla="*/ 82 h 122"/>
                <a:gd name="T8" fmla="*/ 22 w 112"/>
                <a:gd name="T9" fmla="*/ 74 h 122"/>
                <a:gd name="T10" fmla="*/ 34 w 112"/>
                <a:gd name="T11" fmla="*/ 70 h 122"/>
                <a:gd name="T12" fmla="*/ 36 w 112"/>
                <a:gd name="T13" fmla="*/ 64 h 122"/>
                <a:gd name="T14" fmla="*/ 44 w 112"/>
                <a:gd name="T15" fmla="*/ 60 h 122"/>
                <a:gd name="T16" fmla="*/ 52 w 112"/>
                <a:gd name="T17" fmla="*/ 52 h 122"/>
                <a:gd name="T18" fmla="*/ 60 w 112"/>
                <a:gd name="T19" fmla="*/ 50 h 122"/>
                <a:gd name="T20" fmla="*/ 66 w 112"/>
                <a:gd name="T21" fmla="*/ 38 h 122"/>
                <a:gd name="T22" fmla="*/ 70 w 112"/>
                <a:gd name="T23" fmla="*/ 28 h 122"/>
                <a:gd name="T24" fmla="*/ 78 w 112"/>
                <a:gd name="T25" fmla="*/ 24 h 122"/>
                <a:gd name="T26" fmla="*/ 78 w 112"/>
                <a:gd name="T27" fmla="*/ 8 h 122"/>
                <a:gd name="T28" fmla="*/ 86 w 112"/>
                <a:gd name="T29" fmla="*/ 4 h 122"/>
                <a:gd name="T30" fmla="*/ 86 w 112"/>
                <a:gd name="T31" fmla="*/ 4 h 122"/>
                <a:gd name="T32" fmla="*/ 94 w 112"/>
                <a:gd name="T33" fmla="*/ 12 h 122"/>
                <a:gd name="T34" fmla="*/ 100 w 112"/>
                <a:gd name="T35" fmla="*/ 12 h 122"/>
                <a:gd name="T36" fmla="*/ 104 w 112"/>
                <a:gd name="T37" fmla="*/ 12 h 122"/>
                <a:gd name="T38" fmla="*/ 104 w 112"/>
                <a:gd name="T39" fmla="*/ 16 h 122"/>
                <a:gd name="T40" fmla="*/ 108 w 112"/>
                <a:gd name="T41" fmla="*/ 16 h 122"/>
                <a:gd name="T42" fmla="*/ 108 w 112"/>
                <a:gd name="T43" fmla="*/ 12 h 122"/>
                <a:gd name="T44" fmla="*/ 104 w 112"/>
                <a:gd name="T45" fmla="*/ 16 h 122"/>
                <a:gd name="T46" fmla="*/ 108 w 112"/>
                <a:gd name="T47" fmla="*/ 16 h 122"/>
                <a:gd name="T48" fmla="*/ 108 w 112"/>
                <a:gd name="T49" fmla="*/ 20 h 122"/>
                <a:gd name="T50" fmla="*/ 108 w 112"/>
                <a:gd name="T51" fmla="*/ 24 h 122"/>
                <a:gd name="T52" fmla="*/ 104 w 112"/>
                <a:gd name="T53" fmla="*/ 30 h 122"/>
                <a:gd name="T54" fmla="*/ 100 w 112"/>
                <a:gd name="T55" fmla="*/ 40 h 122"/>
                <a:gd name="T56" fmla="*/ 96 w 112"/>
                <a:gd name="T57" fmla="*/ 50 h 122"/>
                <a:gd name="T58" fmla="*/ 90 w 112"/>
                <a:gd name="T59" fmla="*/ 56 h 122"/>
                <a:gd name="T60" fmla="*/ 94 w 112"/>
                <a:gd name="T61" fmla="*/ 64 h 122"/>
                <a:gd name="T62" fmla="*/ 90 w 112"/>
                <a:gd name="T63" fmla="*/ 64 h 122"/>
                <a:gd name="T64" fmla="*/ 86 w 112"/>
                <a:gd name="T65" fmla="*/ 64 h 122"/>
                <a:gd name="T66" fmla="*/ 78 w 112"/>
                <a:gd name="T67" fmla="*/ 68 h 122"/>
                <a:gd name="T68" fmla="*/ 70 w 112"/>
                <a:gd name="T69" fmla="*/ 70 h 122"/>
                <a:gd name="T70" fmla="*/ 66 w 112"/>
                <a:gd name="T71" fmla="*/ 78 h 122"/>
                <a:gd name="T72" fmla="*/ 66 w 112"/>
                <a:gd name="T73" fmla="*/ 90 h 122"/>
                <a:gd name="T74" fmla="*/ 60 w 112"/>
                <a:gd name="T75" fmla="*/ 96 h 122"/>
                <a:gd name="T76" fmla="*/ 56 w 112"/>
                <a:gd name="T77" fmla="*/ 104 h 122"/>
                <a:gd name="T78" fmla="*/ 60 w 112"/>
                <a:gd name="T79" fmla="*/ 104 h 122"/>
                <a:gd name="T80" fmla="*/ 52 w 112"/>
                <a:gd name="T81" fmla="*/ 108 h 122"/>
                <a:gd name="T82" fmla="*/ 48 w 112"/>
                <a:gd name="T83" fmla="*/ 120 h 122"/>
                <a:gd name="T84" fmla="*/ 36 w 112"/>
                <a:gd name="T85" fmla="*/ 122 h 122"/>
                <a:gd name="T86" fmla="*/ 30 w 112"/>
                <a:gd name="T87" fmla="*/ 120 h 122"/>
                <a:gd name="T88" fmla="*/ 26 w 112"/>
                <a:gd name="T89" fmla="*/ 120 h 122"/>
                <a:gd name="T90" fmla="*/ 26 w 112"/>
                <a:gd name="T91" fmla="*/ 120 h 122"/>
                <a:gd name="T92" fmla="*/ 22 w 112"/>
                <a:gd name="T93" fmla="*/ 116 h 122"/>
                <a:gd name="T94" fmla="*/ 12 w 112"/>
                <a:gd name="T95" fmla="*/ 112 h 122"/>
                <a:gd name="T96" fmla="*/ 4 w 112"/>
                <a:gd name="T97" fmla="*/ 116 h 122"/>
                <a:gd name="T98" fmla="*/ 4 w 112"/>
                <a:gd name="T99" fmla="*/ 112 h 122"/>
                <a:gd name="T100" fmla="*/ 4 w 112"/>
                <a:gd name="T101" fmla="*/ 108 h 122"/>
                <a:gd name="T102" fmla="*/ 0 w 112"/>
                <a:gd name="T103" fmla="*/ 108 h 122"/>
                <a:gd name="T104" fmla="*/ 8 w 112"/>
                <a:gd name="T105" fmla="*/ 104 h 122"/>
                <a:gd name="T106" fmla="*/ 8 w 112"/>
                <a:gd name="T107" fmla="*/ 100 h 122"/>
                <a:gd name="T108" fmla="*/ 4 w 112"/>
                <a:gd name="T109"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 h="122">
                  <a:moveTo>
                    <a:pt x="12" y="96"/>
                  </a:moveTo>
                  <a:lnTo>
                    <a:pt x="8" y="96"/>
                  </a:lnTo>
                  <a:lnTo>
                    <a:pt x="12" y="96"/>
                  </a:lnTo>
                  <a:lnTo>
                    <a:pt x="8" y="94"/>
                  </a:lnTo>
                  <a:lnTo>
                    <a:pt x="8" y="90"/>
                  </a:lnTo>
                  <a:lnTo>
                    <a:pt x="12" y="90"/>
                  </a:lnTo>
                  <a:lnTo>
                    <a:pt x="12" y="86"/>
                  </a:lnTo>
                  <a:lnTo>
                    <a:pt x="12" y="90"/>
                  </a:lnTo>
                  <a:lnTo>
                    <a:pt x="16" y="90"/>
                  </a:lnTo>
                  <a:lnTo>
                    <a:pt x="16" y="86"/>
                  </a:lnTo>
                  <a:lnTo>
                    <a:pt x="12" y="86"/>
                  </a:lnTo>
                  <a:lnTo>
                    <a:pt x="16" y="82"/>
                  </a:lnTo>
                  <a:lnTo>
                    <a:pt x="20" y="82"/>
                  </a:lnTo>
                  <a:lnTo>
                    <a:pt x="20" y="78"/>
                  </a:lnTo>
                  <a:lnTo>
                    <a:pt x="22" y="74"/>
                  </a:lnTo>
                  <a:lnTo>
                    <a:pt x="26" y="70"/>
                  </a:lnTo>
                  <a:lnTo>
                    <a:pt x="30" y="70"/>
                  </a:lnTo>
                  <a:lnTo>
                    <a:pt x="34" y="70"/>
                  </a:lnTo>
                  <a:lnTo>
                    <a:pt x="34" y="68"/>
                  </a:lnTo>
                  <a:lnTo>
                    <a:pt x="36" y="68"/>
                  </a:lnTo>
                  <a:lnTo>
                    <a:pt x="36" y="64"/>
                  </a:lnTo>
                  <a:lnTo>
                    <a:pt x="40" y="64"/>
                  </a:lnTo>
                  <a:lnTo>
                    <a:pt x="44" y="64"/>
                  </a:lnTo>
                  <a:lnTo>
                    <a:pt x="44" y="60"/>
                  </a:lnTo>
                  <a:lnTo>
                    <a:pt x="48" y="56"/>
                  </a:lnTo>
                  <a:lnTo>
                    <a:pt x="52" y="56"/>
                  </a:lnTo>
                  <a:lnTo>
                    <a:pt x="52" y="52"/>
                  </a:lnTo>
                  <a:lnTo>
                    <a:pt x="56" y="52"/>
                  </a:lnTo>
                  <a:lnTo>
                    <a:pt x="56" y="50"/>
                  </a:lnTo>
                  <a:lnTo>
                    <a:pt x="60" y="50"/>
                  </a:lnTo>
                  <a:lnTo>
                    <a:pt x="64" y="40"/>
                  </a:lnTo>
                  <a:lnTo>
                    <a:pt x="66" y="40"/>
                  </a:lnTo>
                  <a:lnTo>
                    <a:pt x="66" y="38"/>
                  </a:lnTo>
                  <a:lnTo>
                    <a:pt x="66" y="34"/>
                  </a:lnTo>
                  <a:lnTo>
                    <a:pt x="66" y="30"/>
                  </a:lnTo>
                  <a:lnTo>
                    <a:pt x="70" y="28"/>
                  </a:lnTo>
                  <a:lnTo>
                    <a:pt x="74" y="28"/>
                  </a:lnTo>
                  <a:lnTo>
                    <a:pt x="74" y="24"/>
                  </a:lnTo>
                  <a:lnTo>
                    <a:pt x="78" y="24"/>
                  </a:lnTo>
                  <a:lnTo>
                    <a:pt x="78" y="20"/>
                  </a:lnTo>
                  <a:lnTo>
                    <a:pt x="78" y="16"/>
                  </a:lnTo>
                  <a:lnTo>
                    <a:pt x="78" y="8"/>
                  </a:lnTo>
                  <a:lnTo>
                    <a:pt x="82" y="8"/>
                  </a:lnTo>
                  <a:lnTo>
                    <a:pt x="82" y="4"/>
                  </a:lnTo>
                  <a:lnTo>
                    <a:pt x="86" y="4"/>
                  </a:lnTo>
                  <a:lnTo>
                    <a:pt x="86" y="0"/>
                  </a:lnTo>
                  <a:lnTo>
                    <a:pt x="90" y="0"/>
                  </a:lnTo>
                  <a:lnTo>
                    <a:pt x="86" y="4"/>
                  </a:lnTo>
                  <a:lnTo>
                    <a:pt x="90" y="8"/>
                  </a:lnTo>
                  <a:lnTo>
                    <a:pt x="94" y="8"/>
                  </a:lnTo>
                  <a:lnTo>
                    <a:pt x="94" y="12"/>
                  </a:lnTo>
                  <a:lnTo>
                    <a:pt x="94" y="16"/>
                  </a:lnTo>
                  <a:lnTo>
                    <a:pt x="96" y="16"/>
                  </a:lnTo>
                  <a:lnTo>
                    <a:pt x="100" y="12"/>
                  </a:lnTo>
                  <a:lnTo>
                    <a:pt x="104" y="12"/>
                  </a:lnTo>
                  <a:lnTo>
                    <a:pt x="104" y="8"/>
                  </a:lnTo>
                  <a:lnTo>
                    <a:pt x="104" y="12"/>
                  </a:lnTo>
                  <a:lnTo>
                    <a:pt x="100" y="12"/>
                  </a:lnTo>
                  <a:lnTo>
                    <a:pt x="104" y="12"/>
                  </a:lnTo>
                  <a:lnTo>
                    <a:pt x="104" y="16"/>
                  </a:lnTo>
                  <a:lnTo>
                    <a:pt x="100" y="16"/>
                  </a:lnTo>
                  <a:lnTo>
                    <a:pt x="104" y="16"/>
                  </a:lnTo>
                  <a:lnTo>
                    <a:pt x="108" y="16"/>
                  </a:lnTo>
                  <a:lnTo>
                    <a:pt x="104" y="16"/>
                  </a:lnTo>
                  <a:lnTo>
                    <a:pt x="104" y="12"/>
                  </a:lnTo>
                  <a:lnTo>
                    <a:pt x="108" y="12"/>
                  </a:lnTo>
                  <a:lnTo>
                    <a:pt x="112" y="12"/>
                  </a:lnTo>
                  <a:lnTo>
                    <a:pt x="108" y="16"/>
                  </a:lnTo>
                  <a:lnTo>
                    <a:pt x="104" y="16"/>
                  </a:lnTo>
                  <a:lnTo>
                    <a:pt x="108" y="16"/>
                  </a:lnTo>
                  <a:lnTo>
                    <a:pt x="112" y="16"/>
                  </a:lnTo>
                  <a:lnTo>
                    <a:pt x="108" y="16"/>
                  </a:lnTo>
                  <a:lnTo>
                    <a:pt x="108" y="20"/>
                  </a:lnTo>
                  <a:lnTo>
                    <a:pt x="104" y="20"/>
                  </a:lnTo>
                  <a:lnTo>
                    <a:pt x="108" y="20"/>
                  </a:lnTo>
                  <a:lnTo>
                    <a:pt x="108" y="24"/>
                  </a:lnTo>
                  <a:lnTo>
                    <a:pt x="108" y="20"/>
                  </a:lnTo>
                  <a:lnTo>
                    <a:pt x="108" y="24"/>
                  </a:lnTo>
                  <a:lnTo>
                    <a:pt x="108" y="28"/>
                  </a:lnTo>
                  <a:lnTo>
                    <a:pt x="108" y="30"/>
                  </a:lnTo>
                  <a:lnTo>
                    <a:pt x="104" y="30"/>
                  </a:lnTo>
                  <a:lnTo>
                    <a:pt x="104" y="34"/>
                  </a:lnTo>
                  <a:lnTo>
                    <a:pt x="104" y="38"/>
                  </a:lnTo>
                  <a:lnTo>
                    <a:pt x="100" y="40"/>
                  </a:lnTo>
                  <a:lnTo>
                    <a:pt x="96" y="40"/>
                  </a:lnTo>
                  <a:lnTo>
                    <a:pt x="96" y="46"/>
                  </a:lnTo>
                  <a:lnTo>
                    <a:pt x="96" y="50"/>
                  </a:lnTo>
                  <a:lnTo>
                    <a:pt x="94" y="52"/>
                  </a:lnTo>
                  <a:lnTo>
                    <a:pt x="90" y="52"/>
                  </a:lnTo>
                  <a:lnTo>
                    <a:pt x="90" y="56"/>
                  </a:lnTo>
                  <a:lnTo>
                    <a:pt x="86" y="56"/>
                  </a:lnTo>
                  <a:lnTo>
                    <a:pt x="90" y="64"/>
                  </a:lnTo>
                  <a:lnTo>
                    <a:pt x="94" y="64"/>
                  </a:lnTo>
                  <a:lnTo>
                    <a:pt x="94" y="68"/>
                  </a:lnTo>
                  <a:lnTo>
                    <a:pt x="90" y="68"/>
                  </a:lnTo>
                  <a:lnTo>
                    <a:pt x="90" y="64"/>
                  </a:lnTo>
                  <a:lnTo>
                    <a:pt x="90" y="68"/>
                  </a:lnTo>
                  <a:lnTo>
                    <a:pt x="86" y="68"/>
                  </a:lnTo>
                  <a:lnTo>
                    <a:pt x="86" y="64"/>
                  </a:lnTo>
                  <a:lnTo>
                    <a:pt x="82" y="64"/>
                  </a:lnTo>
                  <a:lnTo>
                    <a:pt x="82" y="68"/>
                  </a:lnTo>
                  <a:lnTo>
                    <a:pt x="78" y="68"/>
                  </a:lnTo>
                  <a:lnTo>
                    <a:pt x="78" y="70"/>
                  </a:lnTo>
                  <a:lnTo>
                    <a:pt x="74" y="70"/>
                  </a:lnTo>
                  <a:lnTo>
                    <a:pt x="70" y="70"/>
                  </a:lnTo>
                  <a:lnTo>
                    <a:pt x="70" y="74"/>
                  </a:lnTo>
                  <a:lnTo>
                    <a:pt x="66" y="74"/>
                  </a:lnTo>
                  <a:lnTo>
                    <a:pt x="66" y="78"/>
                  </a:lnTo>
                  <a:lnTo>
                    <a:pt x="66" y="82"/>
                  </a:lnTo>
                  <a:lnTo>
                    <a:pt x="66" y="86"/>
                  </a:lnTo>
                  <a:lnTo>
                    <a:pt x="66" y="90"/>
                  </a:lnTo>
                  <a:lnTo>
                    <a:pt x="64" y="90"/>
                  </a:lnTo>
                  <a:lnTo>
                    <a:pt x="64" y="94"/>
                  </a:lnTo>
                  <a:lnTo>
                    <a:pt x="60" y="96"/>
                  </a:lnTo>
                  <a:lnTo>
                    <a:pt x="60" y="100"/>
                  </a:lnTo>
                  <a:lnTo>
                    <a:pt x="60" y="104"/>
                  </a:lnTo>
                  <a:lnTo>
                    <a:pt x="56" y="104"/>
                  </a:lnTo>
                  <a:lnTo>
                    <a:pt x="56" y="108"/>
                  </a:lnTo>
                  <a:lnTo>
                    <a:pt x="60" y="108"/>
                  </a:lnTo>
                  <a:lnTo>
                    <a:pt x="60" y="104"/>
                  </a:lnTo>
                  <a:lnTo>
                    <a:pt x="60" y="108"/>
                  </a:lnTo>
                  <a:lnTo>
                    <a:pt x="56" y="108"/>
                  </a:lnTo>
                  <a:lnTo>
                    <a:pt x="52" y="108"/>
                  </a:lnTo>
                  <a:lnTo>
                    <a:pt x="52" y="112"/>
                  </a:lnTo>
                  <a:lnTo>
                    <a:pt x="48" y="116"/>
                  </a:lnTo>
                  <a:lnTo>
                    <a:pt x="48" y="120"/>
                  </a:lnTo>
                  <a:lnTo>
                    <a:pt x="44" y="120"/>
                  </a:lnTo>
                  <a:lnTo>
                    <a:pt x="40" y="122"/>
                  </a:lnTo>
                  <a:lnTo>
                    <a:pt x="36" y="122"/>
                  </a:lnTo>
                  <a:lnTo>
                    <a:pt x="34" y="122"/>
                  </a:lnTo>
                  <a:lnTo>
                    <a:pt x="34" y="120"/>
                  </a:lnTo>
                  <a:lnTo>
                    <a:pt x="30" y="120"/>
                  </a:lnTo>
                  <a:lnTo>
                    <a:pt x="30" y="122"/>
                  </a:lnTo>
                  <a:lnTo>
                    <a:pt x="26" y="122"/>
                  </a:lnTo>
                  <a:lnTo>
                    <a:pt x="26" y="120"/>
                  </a:lnTo>
                  <a:lnTo>
                    <a:pt x="30" y="122"/>
                  </a:lnTo>
                  <a:lnTo>
                    <a:pt x="30" y="120"/>
                  </a:lnTo>
                  <a:lnTo>
                    <a:pt x="26" y="120"/>
                  </a:lnTo>
                  <a:lnTo>
                    <a:pt x="26" y="122"/>
                  </a:lnTo>
                  <a:lnTo>
                    <a:pt x="26" y="120"/>
                  </a:lnTo>
                  <a:lnTo>
                    <a:pt x="22" y="116"/>
                  </a:lnTo>
                  <a:lnTo>
                    <a:pt x="20" y="116"/>
                  </a:lnTo>
                  <a:lnTo>
                    <a:pt x="16" y="112"/>
                  </a:lnTo>
                  <a:lnTo>
                    <a:pt x="12" y="112"/>
                  </a:lnTo>
                  <a:lnTo>
                    <a:pt x="12" y="116"/>
                  </a:lnTo>
                  <a:lnTo>
                    <a:pt x="8" y="116"/>
                  </a:lnTo>
                  <a:lnTo>
                    <a:pt x="4" y="116"/>
                  </a:lnTo>
                  <a:lnTo>
                    <a:pt x="4" y="112"/>
                  </a:lnTo>
                  <a:lnTo>
                    <a:pt x="0" y="112"/>
                  </a:lnTo>
                  <a:lnTo>
                    <a:pt x="4" y="112"/>
                  </a:lnTo>
                  <a:lnTo>
                    <a:pt x="4" y="108"/>
                  </a:lnTo>
                  <a:lnTo>
                    <a:pt x="8" y="108"/>
                  </a:lnTo>
                  <a:lnTo>
                    <a:pt x="4" y="108"/>
                  </a:lnTo>
                  <a:lnTo>
                    <a:pt x="4" y="112"/>
                  </a:lnTo>
                  <a:lnTo>
                    <a:pt x="0" y="112"/>
                  </a:lnTo>
                  <a:lnTo>
                    <a:pt x="0" y="108"/>
                  </a:lnTo>
                  <a:lnTo>
                    <a:pt x="0" y="104"/>
                  </a:lnTo>
                  <a:lnTo>
                    <a:pt x="4" y="104"/>
                  </a:lnTo>
                  <a:lnTo>
                    <a:pt x="8" y="104"/>
                  </a:lnTo>
                  <a:lnTo>
                    <a:pt x="4" y="104"/>
                  </a:lnTo>
                  <a:lnTo>
                    <a:pt x="4" y="100"/>
                  </a:lnTo>
                  <a:lnTo>
                    <a:pt x="8" y="100"/>
                  </a:lnTo>
                  <a:lnTo>
                    <a:pt x="4" y="100"/>
                  </a:lnTo>
                  <a:lnTo>
                    <a:pt x="4" y="96"/>
                  </a:lnTo>
                  <a:lnTo>
                    <a:pt x="4" y="94"/>
                  </a:lnTo>
                  <a:lnTo>
                    <a:pt x="8" y="96"/>
                  </a:lnTo>
                  <a:lnTo>
                    <a:pt x="12" y="96"/>
                  </a:lnTo>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25" name="Freeform 204">
              <a:extLst>
                <a:ext uri="{FF2B5EF4-FFF2-40B4-BE49-F238E27FC236}">
                  <a16:creationId xmlns:a16="http://schemas.microsoft.com/office/drawing/2014/main" id="{0F59FC79-ED65-C67B-FD65-AFCD83729550}"/>
                </a:ext>
              </a:extLst>
            </p:cNvPr>
            <p:cNvSpPr>
              <a:spLocks noEditPoints="1"/>
            </p:cNvSpPr>
            <p:nvPr/>
          </p:nvSpPr>
          <p:spPr bwMode="auto">
            <a:xfrm>
              <a:off x="7908925" y="4749868"/>
              <a:ext cx="215900" cy="117475"/>
            </a:xfrm>
            <a:custGeom>
              <a:avLst/>
              <a:gdLst>
                <a:gd name="T0" fmla="*/ 6 w 136"/>
                <a:gd name="T1" fmla="*/ 8 h 74"/>
                <a:gd name="T2" fmla="*/ 8 w 136"/>
                <a:gd name="T3" fmla="*/ 4 h 74"/>
                <a:gd name="T4" fmla="*/ 14 w 136"/>
                <a:gd name="T5" fmla="*/ 10 h 74"/>
                <a:gd name="T6" fmla="*/ 14 w 136"/>
                <a:gd name="T7" fmla="*/ 12 h 74"/>
                <a:gd name="T8" fmla="*/ 48 w 136"/>
                <a:gd name="T9" fmla="*/ 26 h 74"/>
                <a:gd name="T10" fmla="*/ 30 w 136"/>
                <a:gd name="T11" fmla="*/ 12 h 74"/>
                <a:gd name="T12" fmla="*/ 48 w 136"/>
                <a:gd name="T13" fmla="*/ 26 h 74"/>
                <a:gd name="T14" fmla="*/ 48 w 136"/>
                <a:gd name="T15" fmla="*/ 26 h 74"/>
                <a:gd name="T16" fmla="*/ 0 w 136"/>
                <a:gd name="T17" fmla="*/ 14 h 74"/>
                <a:gd name="T18" fmla="*/ 2 w 136"/>
                <a:gd name="T19" fmla="*/ 18 h 74"/>
                <a:gd name="T20" fmla="*/ 2 w 136"/>
                <a:gd name="T21" fmla="*/ 18 h 74"/>
                <a:gd name="T22" fmla="*/ 6 w 136"/>
                <a:gd name="T23" fmla="*/ 20 h 74"/>
                <a:gd name="T24" fmla="*/ 10 w 136"/>
                <a:gd name="T25" fmla="*/ 16 h 74"/>
                <a:gd name="T26" fmla="*/ 10 w 136"/>
                <a:gd name="T27" fmla="*/ 22 h 74"/>
                <a:gd name="T28" fmla="*/ 18 w 136"/>
                <a:gd name="T29" fmla="*/ 28 h 74"/>
                <a:gd name="T30" fmla="*/ 12 w 136"/>
                <a:gd name="T31" fmla="*/ 22 h 74"/>
                <a:gd name="T32" fmla="*/ 18 w 136"/>
                <a:gd name="T33" fmla="*/ 22 h 74"/>
                <a:gd name="T34" fmla="*/ 18 w 136"/>
                <a:gd name="T35" fmla="*/ 28 h 74"/>
                <a:gd name="T36" fmla="*/ 18 w 136"/>
                <a:gd name="T37" fmla="*/ 28 h 74"/>
                <a:gd name="T38" fmla="*/ 12 w 136"/>
                <a:gd name="T39" fmla="*/ 28 h 74"/>
                <a:gd name="T40" fmla="*/ 12 w 136"/>
                <a:gd name="T41" fmla="*/ 28 h 74"/>
                <a:gd name="T42" fmla="*/ 12 w 136"/>
                <a:gd name="T43" fmla="*/ 28 h 74"/>
                <a:gd name="T44" fmla="*/ 20 w 136"/>
                <a:gd name="T45" fmla="*/ 28 h 74"/>
                <a:gd name="T46" fmla="*/ 22 w 136"/>
                <a:gd name="T47" fmla="*/ 28 h 74"/>
                <a:gd name="T48" fmla="*/ 22 w 136"/>
                <a:gd name="T49" fmla="*/ 28 h 74"/>
                <a:gd name="T50" fmla="*/ 132 w 136"/>
                <a:gd name="T51" fmla="*/ 56 h 74"/>
                <a:gd name="T52" fmla="*/ 134 w 136"/>
                <a:gd name="T53" fmla="*/ 60 h 74"/>
                <a:gd name="T54" fmla="*/ 134 w 136"/>
                <a:gd name="T55" fmla="*/ 60 h 74"/>
                <a:gd name="T56" fmla="*/ 48 w 136"/>
                <a:gd name="T57" fmla="*/ 68 h 74"/>
                <a:gd name="T58" fmla="*/ 58 w 136"/>
                <a:gd name="T59" fmla="*/ 74 h 74"/>
                <a:gd name="T60" fmla="*/ 58 w 136"/>
                <a:gd name="T61" fmla="*/ 74 h 74"/>
                <a:gd name="T62" fmla="*/ 70 w 136"/>
                <a:gd name="T63" fmla="*/ 42 h 74"/>
                <a:gd name="T64" fmla="*/ 58 w 136"/>
                <a:gd name="T65" fmla="*/ 22 h 74"/>
                <a:gd name="T66" fmla="*/ 64 w 136"/>
                <a:gd name="T67" fmla="*/ 28 h 74"/>
                <a:gd name="T68" fmla="*/ 68 w 136"/>
                <a:gd name="T69" fmla="*/ 34 h 74"/>
                <a:gd name="T70" fmla="*/ 68 w 136"/>
                <a:gd name="T71" fmla="*/ 34 h 74"/>
                <a:gd name="T72" fmla="*/ 60 w 136"/>
                <a:gd name="T73" fmla="*/ 46 h 74"/>
                <a:gd name="T74" fmla="*/ 44 w 136"/>
                <a:gd name="T75" fmla="*/ 38 h 74"/>
                <a:gd name="T76" fmla="*/ 62 w 136"/>
                <a:gd name="T77" fmla="*/ 46 h 74"/>
                <a:gd name="T78" fmla="*/ 62 w 136"/>
                <a:gd name="T79" fmla="*/ 46 h 74"/>
                <a:gd name="T80" fmla="*/ 84 w 136"/>
                <a:gd name="T81" fmla="*/ 60 h 74"/>
                <a:gd name="T82" fmla="*/ 68 w 136"/>
                <a:gd name="T83" fmla="*/ 50 h 74"/>
                <a:gd name="T84" fmla="*/ 84 w 136"/>
                <a:gd name="T85" fmla="*/ 56 h 74"/>
                <a:gd name="T86" fmla="*/ 84 w 136"/>
                <a:gd name="T8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74">
                  <a:moveTo>
                    <a:pt x="14" y="12"/>
                  </a:moveTo>
                  <a:lnTo>
                    <a:pt x="6" y="8"/>
                  </a:lnTo>
                  <a:lnTo>
                    <a:pt x="0" y="0"/>
                  </a:lnTo>
                  <a:lnTo>
                    <a:pt x="8" y="4"/>
                  </a:lnTo>
                  <a:lnTo>
                    <a:pt x="10" y="6"/>
                  </a:lnTo>
                  <a:lnTo>
                    <a:pt x="14" y="10"/>
                  </a:lnTo>
                  <a:lnTo>
                    <a:pt x="14" y="12"/>
                  </a:lnTo>
                  <a:lnTo>
                    <a:pt x="14" y="12"/>
                  </a:lnTo>
                  <a:lnTo>
                    <a:pt x="14" y="12"/>
                  </a:lnTo>
                  <a:close/>
                  <a:moveTo>
                    <a:pt x="48" y="26"/>
                  </a:moveTo>
                  <a:lnTo>
                    <a:pt x="34" y="18"/>
                  </a:lnTo>
                  <a:lnTo>
                    <a:pt x="30" y="12"/>
                  </a:lnTo>
                  <a:lnTo>
                    <a:pt x="48" y="22"/>
                  </a:lnTo>
                  <a:lnTo>
                    <a:pt x="48" y="26"/>
                  </a:lnTo>
                  <a:lnTo>
                    <a:pt x="48" y="26"/>
                  </a:lnTo>
                  <a:lnTo>
                    <a:pt x="48" y="26"/>
                  </a:lnTo>
                  <a:close/>
                  <a:moveTo>
                    <a:pt x="2" y="18"/>
                  </a:moveTo>
                  <a:lnTo>
                    <a:pt x="0" y="14"/>
                  </a:lnTo>
                  <a:lnTo>
                    <a:pt x="6" y="16"/>
                  </a:lnTo>
                  <a:lnTo>
                    <a:pt x="2" y="18"/>
                  </a:lnTo>
                  <a:lnTo>
                    <a:pt x="2" y="18"/>
                  </a:lnTo>
                  <a:lnTo>
                    <a:pt x="2" y="18"/>
                  </a:lnTo>
                  <a:close/>
                  <a:moveTo>
                    <a:pt x="10" y="22"/>
                  </a:moveTo>
                  <a:lnTo>
                    <a:pt x="6" y="20"/>
                  </a:lnTo>
                  <a:lnTo>
                    <a:pt x="8" y="16"/>
                  </a:lnTo>
                  <a:lnTo>
                    <a:pt x="10" y="16"/>
                  </a:lnTo>
                  <a:lnTo>
                    <a:pt x="10" y="22"/>
                  </a:lnTo>
                  <a:lnTo>
                    <a:pt x="10" y="22"/>
                  </a:lnTo>
                  <a:lnTo>
                    <a:pt x="10" y="22"/>
                  </a:lnTo>
                  <a:close/>
                  <a:moveTo>
                    <a:pt x="18" y="28"/>
                  </a:moveTo>
                  <a:lnTo>
                    <a:pt x="14" y="22"/>
                  </a:lnTo>
                  <a:lnTo>
                    <a:pt x="12" y="22"/>
                  </a:lnTo>
                  <a:lnTo>
                    <a:pt x="12" y="18"/>
                  </a:lnTo>
                  <a:lnTo>
                    <a:pt x="18" y="22"/>
                  </a:lnTo>
                  <a:lnTo>
                    <a:pt x="20" y="26"/>
                  </a:lnTo>
                  <a:lnTo>
                    <a:pt x="18" y="28"/>
                  </a:lnTo>
                  <a:lnTo>
                    <a:pt x="18" y="28"/>
                  </a:lnTo>
                  <a:lnTo>
                    <a:pt x="18" y="28"/>
                  </a:lnTo>
                  <a:close/>
                  <a:moveTo>
                    <a:pt x="12" y="28"/>
                  </a:moveTo>
                  <a:lnTo>
                    <a:pt x="12" y="28"/>
                  </a:lnTo>
                  <a:lnTo>
                    <a:pt x="12" y="24"/>
                  </a:lnTo>
                  <a:lnTo>
                    <a:pt x="12" y="28"/>
                  </a:lnTo>
                  <a:lnTo>
                    <a:pt x="12" y="28"/>
                  </a:lnTo>
                  <a:lnTo>
                    <a:pt x="12" y="28"/>
                  </a:lnTo>
                  <a:close/>
                  <a:moveTo>
                    <a:pt x="22" y="28"/>
                  </a:moveTo>
                  <a:lnTo>
                    <a:pt x="20" y="28"/>
                  </a:lnTo>
                  <a:lnTo>
                    <a:pt x="24" y="26"/>
                  </a:lnTo>
                  <a:lnTo>
                    <a:pt x="22" y="28"/>
                  </a:lnTo>
                  <a:lnTo>
                    <a:pt x="22" y="28"/>
                  </a:lnTo>
                  <a:lnTo>
                    <a:pt x="22" y="28"/>
                  </a:lnTo>
                  <a:close/>
                  <a:moveTo>
                    <a:pt x="134" y="60"/>
                  </a:moveTo>
                  <a:lnTo>
                    <a:pt x="132" y="56"/>
                  </a:lnTo>
                  <a:lnTo>
                    <a:pt x="136" y="56"/>
                  </a:lnTo>
                  <a:lnTo>
                    <a:pt x="134" y="60"/>
                  </a:lnTo>
                  <a:lnTo>
                    <a:pt x="134" y="60"/>
                  </a:lnTo>
                  <a:lnTo>
                    <a:pt x="134" y="60"/>
                  </a:lnTo>
                  <a:close/>
                  <a:moveTo>
                    <a:pt x="58" y="74"/>
                  </a:moveTo>
                  <a:lnTo>
                    <a:pt x="48" y="68"/>
                  </a:lnTo>
                  <a:lnTo>
                    <a:pt x="56" y="72"/>
                  </a:lnTo>
                  <a:lnTo>
                    <a:pt x="58" y="74"/>
                  </a:lnTo>
                  <a:lnTo>
                    <a:pt x="58" y="74"/>
                  </a:lnTo>
                  <a:lnTo>
                    <a:pt x="58" y="74"/>
                  </a:lnTo>
                  <a:close/>
                  <a:moveTo>
                    <a:pt x="68" y="34"/>
                  </a:moveTo>
                  <a:lnTo>
                    <a:pt x="70" y="42"/>
                  </a:lnTo>
                  <a:lnTo>
                    <a:pt x="62" y="34"/>
                  </a:lnTo>
                  <a:lnTo>
                    <a:pt x="58" y="22"/>
                  </a:lnTo>
                  <a:lnTo>
                    <a:pt x="62" y="24"/>
                  </a:lnTo>
                  <a:lnTo>
                    <a:pt x="64" y="28"/>
                  </a:lnTo>
                  <a:lnTo>
                    <a:pt x="64" y="30"/>
                  </a:lnTo>
                  <a:lnTo>
                    <a:pt x="68" y="34"/>
                  </a:lnTo>
                  <a:lnTo>
                    <a:pt x="68" y="34"/>
                  </a:lnTo>
                  <a:lnTo>
                    <a:pt x="68" y="34"/>
                  </a:lnTo>
                  <a:close/>
                  <a:moveTo>
                    <a:pt x="62" y="46"/>
                  </a:moveTo>
                  <a:lnTo>
                    <a:pt x="60" y="46"/>
                  </a:lnTo>
                  <a:lnTo>
                    <a:pt x="48" y="44"/>
                  </a:lnTo>
                  <a:lnTo>
                    <a:pt x="44" y="38"/>
                  </a:lnTo>
                  <a:lnTo>
                    <a:pt x="56" y="40"/>
                  </a:lnTo>
                  <a:lnTo>
                    <a:pt x="62" y="46"/>
                  </a:lnTo>
                  <a:lnTo>
                    <a:pt x="62" y="46"/>
                  </a:lnTo>
                  <a:lnTo>
                    <a:pt x="62" y="46"/>
                  </a:lnTo>
                  <a:close/>
                  <a:moveTo>
                    <a:pt x="84" y="56"/>
                  </a:moveTo>
                  <a:lnTo>
                    <a:pt x="84" y="60"/>
                  </a:lnTo>
                  <a:lnTo>
                    <a:pt x="76" y="56"/>
                  </a:lnTo>
                  <a:lnTo>
                    <a:pt x="68" y="50"/>
                  </a:lnTo>
                  <a:lnTo>
                    <a:pt x="80" y="54"/>
                  </a:lnTo>
                  <a:lnTo>
                    <a:pt x="84" y="56"/>
                  </a:lnTo>
                  <a:lnTo>
                    <a:pt x="84" y="56"/>
                  </a:lnTo>
                  <a:lnTo>
                    <a:pt x="84" y="5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26" name="Freeform 205">
              <a:extLst>
                <a:ext uri="{FF2B5EF4-FFF2-40B4-BE49-F238E27FC236}">
                  <a16:creationId xmlns:a16="http://schemas.microsoft.com/office/drawing/2014/main" id="{9A41FE79-47FE-86DB-36ED-6BBD95255029}"/>
                </a:ext>
              </a:extLst>
            </p:cNvPr>
            <p:cNvSpPr>
              <a:spLocks noEditPoints="1"/>
            </p:cNvSpPr>
            <p:nvPr/>
          </p:nvSpPr>
          <p:spPr bwMode="auto">
            <a:xfrm>
              <a:off x="8378825" y="4965768"/>
              <a:ext cx="60325" cy="69850"/>
            </a:xfrm>
            <a:custGeom>
              <a:avLst/>
              <a:gdLst>
                <a:gd name="T0" fmla="*/ 38 w 38"/>
                <a:gd name="T1" fmla="*/ 0 h 44"/>
                <a:gd name="T2" fmla="*/ 30 w 38"/>
                <a:gd name="T3" fmla="*/ 8 h 44"/>
                <a:gd name="T4" fmla="*/ 36 w 38"/>
                <a:gd name="T5" fmla="*/ 4 h 44"/>
                <a:gd name="T6" fmla="*/ 36 w 38"/>
                <a:gd name="T7" fmla="*/ 8 h 44"/>
                <a:gd name="T8" fmla="*/ 28 w 38"/>
                <a:gd name="T9" fmla="*/ 8 h 44"/>
                <a:gd name="T10" fmla="*/ 28 w 38"/>
                <a:gd name="T11" fmla="*/ 8 h 44"/>
                <a:gd name="T12" fmla="*/ 20 w 38"/>
                <a:gd name="T13" fmla="*/ 14 h 44"/>
                <a:gd name="T14" fmla="*/ 16 w 38"/>
                <a:gd name="T15" fmla="*/ 8 h 44"/>
                <a:gd name="T16" fmla="*/ 22 w 38"/>
                <a:gd name="T17" fmla="*/ 4 h 44"/>
                <a:gd name="T18" fmla="*/ 38 w 38"/>
                <a:gd name="T19" fmla="*/ 0 h 44"/>
                <a:gd name="T20" fmla="*/ 38 w 38"/>
                <a:gd name="T21" fmla="*/ 0 h 44"/>
                <a:gd name="T22" fmla="*/ 38 w 38"/>
                <a:gd name="T23" fmla="*/ 0 h 44"/>
                <a:gd name="T24" fmla="*/ 38 w 38"/>
                <a:gd name="T25" fmla="*/ 0 h 44"/>
                <a:gd name="T26" fmla="*/ 2 w 38"/>
                <a:gd name="T27" fmla="*/ 30 h 44"/>
                <a:gd name="T28" fmla="*/ 0 w 38"/>
                <a:gd name="T29" fmla="*/ 26 h 44"/>
                <a:gd name="T30" fmla="*/ 4 w 38"/>
                <a:gd name="T31" fmla="*/ 20 h 44"/>
                <a:gd name="T32" fmla="*/ 12 w 38"/>
                <a:gd name="T33" fmla="*/ 16 h 44"/>
                <a:gd name="T34" fmla="*/ 16 w 38"/>
                <a:gd name="T35" fmla="*/ 22 h 44"/>
                <a:gd name="T36" fmla="*/ 18 w 38"/>
                <a:gd name="T37" fmla="*/ 28 h 44"/>
                <a:gd name="T38" fmla="*/ 16 w 38"/>
                <a:gd name="T39" fmla="*/ 28 h 44"/>
                <a:gd name="T40" fmla="*/ 10 w 38"/>
                <a:gd name="T41" fmla="*/ 32 h 44"/>
                <a:gd name="T42" fmla="*/ 2 w 38"/>
                <a:gd name="T43" fmla="*/ 30 h 44"/>
                <a:gd name="T44" fmla="*/ 2 w 38"/>
                <a:gd name="T45" fmla="*/ 30 h 44"/>
                <a:gd name="T46" fmla="*/ 2 w 38"/>
                <a:gd name="T47" fmla="*/ 30 h 44"/>
                <a:gd name="T48" fmla="*/ 10 w 38"/>
                <a:gd name="T49" fmla="*/ 44 h 44"/>
                <a:gd name="T50" fmla="*/ 10 w 38"/>
                <a:gd name="T51" fmla="*/ 44 h 44"/>
                <a:gd name="T52" fmla="*/ 10 w 38"/>
                <a:gd name="T53" fmla="*/ 42 h 44"/>
                <a:gd name="T54" fmla="*/ 16 w 38"/>
                <a:gd name="T55" fmla="*/ 42 h 44"/>
                <a:gd name="T56" fmla="*/ 10 w 38"/>
                <a:gd name="T57" fmla="*/ 44 h 44"/>
                <a:gd name="T58" fmla="*/ 10 w 38"/>
                <a:gd name="T59" fmla="*/ 44 h 44"/>
                <a:gd name="T60" fmla="*/ 10 w 38"/>
                <a:gd name="T6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44">
                  <a:moveTo>
                    <a:pt x="38" y="0"/>
                  </a:moveTo>
                  <a:lnTo>
                    <a:pt x="30" y="8"/>
                  </a:lnTo>
                  <a:lnTo>
                    <a:pt x="36" y="4"/>
                  </a:lnTo>
                  <a:lnTo>
                    <a:pt x="36" y="8"/>
                  </a:lnTo>
                  <a:lnTo>
                    <a:pt x="28" y="8"/>
                  </a:lnTo>
                  <a:lnTo>
                    <a:pt x="28" y="8"/>
                  </a:lnTo>
                  <a:lnTo>
                    <a:pt x="20" y="14"/>
                  </a:lnTo>
                  <a:lnTo>
                    <a:pt x="16" y="8"/>
                  </a:lnTo>
                  <a:lnTo>
                    <a:pt x="22" y="4"/>
                  </a:lnTo>
                  <a:lnTo>
                    <a:pt x="38" y="0"/>
                  </a:lnTo>
                  <a:lnTo>
                    <a:pt x="38" y="0"/>
                  </a:lnTo>
                  <a:lnTo>
                    <a:pt x="38" y="0"/>
                  </a:lnTo>
                  <a:lnTo>
                    <a:pt x="38" y="0"/>
                  </a:lnTo>
                  <a:close/>
                  <a:moveTo>
                    <a:pt x="2" y="30"/>
                  </a:moveTo>
                  <a:lnTo>
                    <a:pt x="0" y="26"/>
                  </a:lnTo>
                  <a:lnTo>
                    <a:pt x="4" y="20"/>
                  </a:lnTo>
                  <a:lnTo>
                    <a:pt x="12" y="16"/>
                  </a:lnTo>
                  <a:lnTo>
                    <a:pt x="16" y="22"/>
                  </a:lnTo>
                  <a:lnTo>
                    <a:pt x="18" y="28"/>
                  </a:lnTo>
                  <a:lnTo>
                    <a:pt x="16" y="28"/>
                  </a:lnTo>
                  <a:lnTo>
                    <a:pt x="10" y="32"/>
                  </a:lnTo>
                  <a:lnTo>
                    <a:pt x="2" y="30"/>
                  </a:lnTo>
                  <a:lnTo>
                    <a:pt x="2" y="30"/>
                  </a:lnTo>
                  <a:lnTo>
                    <a:pt x="2" y="30"/>
                  </a:lnTo>
                  <a:close/>
                  <a:moveTo>
                    <a:pt x="10" y="44"/>
                  </a:moveTo>
                  <a:lnTo>
                    <a:pt x="10" y="44"/>
                  </a:lnTo>
                  <a:lnTo>
                    <a:pt x="10" y="42"/>
                  </a:lnTo>
                  <a:lnTo>
                    <a:pt x="16" y="42"/>
                  </a:lnTo>
                  <a:lnTo>
                    <a:pt x="10" y="44"/>
                  </a:lnTo>
                  <a:lnTo>
                    <a:pt x="10" y="44"/>
                  </a:lnTo>
                  <a:lnTo>
                    <a:pt x="10" y="4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27" name="Freeform 206">
              <a:extLst>
                <a:ext uri="{FF2B5EF4-FFF2-40B4-BE49-F238E27FC236}">
                  <a16:creationId xmlns:a16="http://schemas.microsoft.com/office/drawing/2014/main" id="{5D662622-5CFA-789D-CDC5-4993BAED4847}"/>
                </a:ext>
              </a:extLst>
            </p:cNvPr>
            <p:cNvSpPr>
              <a:spLocks noEditPoints="1"/>
            </p:cNvSpPr>
            <p:nvPr/>
          </p:nvSpPr>
          <p:spPr bwMode="auto">
            <a:xfrm>
              <a:off x="8134350" y="4930843"/>
              <a:ext cx="66675" cy="117475"/>
            </a:xfrm>
            <a:custGeom>
              <a:avLst/>
              <a:gdLst>
                <a:gd name="T0" fmla="*/ 8 w 42"/>
                <a:gd name="T1" fmla="*/ 6 h 74"/>
                <a:gd name="T2" fmla="*/ 12 w 42"/>
                <a:gd name="T3" fmla="*/ 12 h 74"/>
                <a:gd name="T4" fmla="*/ 4 w 42"/>
                <a:gd name="T5" fmla="*/ 14 h 74"/>
                <a:gd name="T6" fmla="*/ 0 w 42"/>
                <a:gd name="T7" fmla="*/ 0 h 74"/>
                <a:gd name="T8" fmla="*/ 6 w 42"/>
                <a:gd name="T9" fmla="*/ 6 h 74"/>
                <a:gd name="T10" fmla="*/ 6 w 42"/>
                <a:gd name="T11" fmla="*/ 4 h 74"/>
                <a:gd name="T12" fmla="*/ 8 w 42"/>
                <a:gd name="T13" fmla="*/ 6 h 74"/>
                <a:gd name="T14" fmla="*/ 8 w 42"/>
                <a:gd name="T15" fmla="*/ 6 h 74"/>
                <a:gd name="T16" fmla="*/ 8 w 42"/>
                <a:gd name="T17" fmla="*/ 6 h 74"/>
                <a:gd name="T18" fmla="*/ 28 w 42"/>
                <a:gd name="T19" fmla="*/ 48 h 74"/>
                <a:gd name="T20" fmla="*/ 24 w 42"/>
                <a:gd name="T21" fmla="*/ 44 h 74"/>
                <a:gd name="T22" fmla="*/ 26 w 42"/>
                <a:gd name="T23" fmla="*/ 42 h 74"/>
                <a:gd name="T24" fmla="*/ 30 w 42"/>
                <a:gd name="T25" fmla="*/ 44 h 74"/>
                <a:gd name="T26" fmla="*/ 28 w 42"/>
                <a:gd name="T27" fmla="*/ 48 h 74"/>
                <a:gd name="T28" fmla="*/ 28 w 42"/>
                <a:gd name="T29" fmla="*/ 48 h 74"/>
                <a:gd name="T30" fmla="*/ 28 w 42"/>
                <a:gd name="T31" fmla="*/ 48 h 74"/>
                <a:gd name="T32" fmla="*/ 40 w 42"/>
                <a:gd name="T33" fmla="*/ 64 h 74"/>
                <a:gd name="T34" fmla="*/ 36 w 42"/>
                <a:gd name="T35" fmla="*/ 62 h 74"/>
                <a:gd name="T36" fmla="*/ 36 w 42"/>
                <a:gd name="T37" fmla="*/ 60 h 74"/>
                <a:gd name="T38" fmla="*/ 40 w 42"/>
                <a:gd name="T39" fmla="*/ 62 h 74"/>
                <a:gd name="T40" fmla="*/ 40 w 42"/>
                <a:gd name="T41" fmla="*/ 64 h 74"/>
                <a:gd name="T42" fmla="*/ 40 w 42"/>
                <a:gd name="T43" fmla="*/ 64 h 74"/>
                <a:gd name="T44" fmla="*/ 40 w 42"/>
                <a:gd name="T45" fmla="*/ 64 h 74"/>
                <a:gd name="T46" fmla="*/ 42 w 42"/>
                <a:gd name="T47" fmla="*/ 74 h 74"/>
                <a:gd name="T48" fmla="*/ 40 w 42"/>
                <a:gd name="T49" fmla="*/ 72 h 74"/>
                <a:gd name="T50" fmla="*/ 40 w 42"/>
                <a:gd name="T51" fmla="*/ 70 h 74"/>
                <a:gd name="T52" fmla="*/ 42 w 42"/>
                <a:gd name="T53" fmla="*/ 72 h 74"/>
                <a:gd name="T54" fmla="*/ 42 w 42"/>
                <a:gd name="T55" fmla="*/ 74 h 74"/>
                <a:gd name="T56" fmla="*/ 42 w 42"/>
                <a:gd name="T57" fmla="*/ 74 h 74"/>
                <a:gd name="T58" fmla="*/ 42 w 42"/>
                <a:gd name="T59" fmla="*/ 74 h 74"/>
                <a:gd name="T60" fmla="*/ 18 w 42"/>
                <a:gd name="T61" fmla="*/ 12 h 74"/>
                <a:gd name="T62" fmla="*/ 18 w 42"/>
                <a:gd name="T63" fmla="*/ 12 h 74"/>
                <a:gd name="T64" fmla="*/ 22 w 42"/>
                <a:gd name="T65" fmla="*/ 10 h 74"/>
                <a:gd name="T66" fmla="*/ 18 w 42"/>
                <a:gd name="T67" fmla="*/ 12 h 74"/>
                <a:gd name="T68" fmla="*/ 18 w 42"/>
                <a:gd name="T69" fmla="*/ 12 h 74"/>
                <a:gd name="T70" fmla="*/ 18 w 42"/>
                <a:gd name="T71" fmla="*/ 12 h 74"/>
                <a:gd name="T72" fmla="*/ 14 w 42"/>
                <a:gd name="T73" fmla="*/ 28 h 74"/>
                <a:gd name="T74" fmla="*/ 12 w 42"/>
                <a:gd name="T75" fmla="*/ 22 h 74"/>
                <a:gd name="T76" fmla="*/ 10 w 42"/>
                <a:gd name="T77" fmla="*/ 20 h 74"/>
                <a:gd name="T78" fmla="*/ 12 w 42"/>
                <a:gd name="T79" fmla="*/ 18 h 74"/>
                <a:gd name="T80" fmla="*/ 18 w 42"/>
                <a:gd name="T81" fmla="*/ 26 h 74"/>
                <a:gd name="T82" fmla="*/ 14 w 42"/>
                <a:gd name="T83" fmla="*/ 28 h 74"/>
                <a:gd name="T84" fmla="*/ 14 w 42"/>
                <a:gd name="T85" fmla="*/ 28 h 74"/>
                <a:gd name="T86" fmla="*/ 14 w 42"/>
                <a:gd name="T87" fmla="*/ 28 h 74"/>
                <a:gd name="T88" fmla="*/ 24 w 42"/>
                <a:gd name="T89" fmla="*/ 24 h 74"/>
                <a:gd name="T90" fmla="*/ 20 w 42"/>
                <a:gd name="T91" fmla="*/ 24 h 74"/>
                <a:gd name="T92" fmla="*/ 24 w 42"/>
                <a:gd name="T93" fmla="*/ 20 h 74"/>
                <a:gd name="T94" fmla="*/ 26 w 42"/>
                <a:gd name="T95" fmla="*/ 24 h 74"/>
                <a:gd name="T96" fmla="*/ 24 w 42"/>
                <a:gd name="T97" fmla="*/ 24 h 74"/>
                <a:gd name="T98" fmla="*/ 24 w 42"/>
                <a:gd name="T99" fmla="*/ 24 h 74"/>
                <a:gd name="T100" fmla="*/ 24 w 42"/>
                <a:gd name="T101" fmla="*/ 24 h 74"/>
                <a:gd name="T102" fmla="*/ 28 w 42"/>
                <a:gd name="T103" fmla="*/ 32 h 74"/>
                <a:gd name="T104" fmla="*/ 24 w 42"/>
                <a:gd name="T105" fmla="*/ 30 h 74"/>
                <a:gd name="T106" fmla="*/ 24 w 42"/>
                <a:gd name="T107" fmla="*/ 28 h 74"/>
                <a:gd name="T108" fmla="*/ 28 w 42"/>
                <a:gd name="T109" fmla="*/ 32 h 74"/>
                <a:gd name="T110" fmla="*/ 28 w 42"/>
                <a:gd name="T111" fmla="*/ 32 h 74"/>
                <a:gd name="T112" fmla="*/ 28 w 42"/>
                <a:gd name="T113" fmla="*/ 3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 h="74">
                  <a:moveTo>
                    <a:pt x="8" y="6"/>
                  </a:moveTo>
                  <a:lnTo>
                    <a:pt x="12" y="12"/>
                  </a:lnTo>
                  <a:lnTo>
                    <a:pt x="4" y="14"/>
                  </a:lnTo>
                  <a:lnTo>
                    <a:pt x="0" y="0"/>
                  </a:lnTo>
                  <a:lnTo>
                    <a:pt x="6" y="6"/>
                  </a:lnTo>
                  <a:lnTo>
                    <a:pt x="6" y="4"/>
                  </a:lnTo>
                  <a:lnTo>
                    <a:pt x="8" y="6"/>
                  </a:lnTo>
                  <a:lnTo>
                    <a:pt x="8" y="6"/>
                  </a:lnTo>
                  <a:lnTo>
                    <a:pt x="8" y="6"/>
                  </a:lnTo>
                  <a:close/>
                  <a:moveTo>
                    <a:pt x="28" y="48"/>
                  </a:moveTo>
                  <a:lnTo>
                    <a:pt x="24" y="44"/>
                  </a:lnTo>
                  <a:lnTo>
                    <a:pt x="26" y="42"/>
                  </a:lnTo>
                  <a:lnTo>
                    <a:pt x="30" y="44"/>
                  </a:lnTo>
                  <a:lnTo>
                    <a:pt x="28" y="48"/>
                  </a:lnTo>
                  <a:lnTo>
                    <a:pt x="28" y="48"/>
                  </a:lnTo>
                  <a:lnTo>
                    <a:pt x="28" y="48"/>
                  </a:lnTo>
                  <a:close/>
                  <a:moveTo>
                    <a:pt x="40" y="64"/>
                  </a:moveTo>
                  <a:lnTo>
                    <a:pt x="36" y="62"/>
                  </a:lnTo>
                  <a:lnTo>
                    <a:pt x="36" y="60"/>
                  </a:lnTo>
                  <a:lnTo>
                    <a:pt x="40" y="62"/>
                  </a:lnTo>
                  <a:lnTo>
                    <a:pt x="40" y="64"/>
                  </a:lnTo>
                  <a:lnTo>
                    <a:pt x="40" y="64"/>
                  </a:lnTo>
                  <a:lnTo>
                    <a:pt x="40" y="64"/>
                  </a:lnTo>
                  <a:close/>
                  <a:moveTo>
                    <a:pt x="42" y="74"/>
                  </a:moveTo>
                  <a:lnTo>
                    <a:pt x="40" y="72"/>
                  </a:lnTo>
                  <a:lnTo>
                    <a:pt x="40" y="70"/>
                  </a:lnTo>
                  <a:lnTo>
                    <a:pt x="42" y="72"/>
                  </a:lnTo>
                  <a:lnTo>
                    <a:pt x="42" y="74"/>
                  </a:lnTo>
                  <a:lnTo>
                    <a:pt x="42" y="74"/>
                  </a:lnTo>
                  <a:lnTo>
                    <a:pt x="42" y="74"/>
                  </a:lnTo>
                  <a:close/>
                  <a:moveTo>
                    <a:pt x="18" y="12"/>
                  </a:moveTo>
                  <a:lnTo>
                    <a:pt x="18" y="12"/>
                  </a:lnTo>
                  <a:lnTo>
                    <a:pt x="22" y="10"/>
                  </a:lnTo>
                  <a:lnTo>
                    <a:pt x="18" y="12"/>
                  </a:lnTo>
                  <a:lnTo>
                    <a:pt x="18" y="12"/>
                  </a:lnTo>
                  <a:lnTo>
                    <a:pt x="18" y="12"/>
                  </a:lnTo>
                  <a:close/>
                  <a:moveTo>
                    <a:pt x="14" y="28"/>
                  </a:moveTo>
                  <a:lnTo>
                    <a:pt x="12" y="22"/>
                  </a:lnTo>
                  <a:lnTo>
                    <a:pt x="10" y="20"/>
                  </a:lnTo>
                  <a:lnTo>
                    <a:pt x="12" y="18"/>
                  </a:lnTo>
                  <a:lnTo>
                    <a:pt x="18" y="26"/>
                  </a:lnTo>
                  <a:lnTo>
                    <a:pt x="14" y="28"/>
                  </a:lnTo>
                  <a:lnTo>
                    <a:pt x="14" y="28"/>
                  </a:lnTo>
                  <a:lnTo>
                    <a:pt x="14" y="28"/>
                  </a:lnTo>
                  <a:close/>
                  <a:moveTo>
                    <a:pt x="24" y="24"/>
                  </a:moveTo>
                  <a:lnTo>
                    <a:pt x="20" y="24"/>
                  </a:lnTo>
                  <a:lnTo>
                    <a:pt x="24" y="20"/>
                  </a:lnTo>
                  <a:lnTo>
                    <a:pt x="26" y="24"/>
                  </a:lnTo>
                  <a:lnTo>
                    <a:pt x="24" y="24"/>
                  </a:lnTo>
                  <a:lnTo>
                    <a:pt x="24" y="24"/>
                  </a:lnTo>
                  <a:lnTo>
                    <a:pt x="24" y="24"/>
                  </a:lnTo>
                  <a:close/>
                  <a:moveTo>
                    <a:pt x="28" y="32"/>
                  </a:moveTo>
                  <a:lnTo>
                    <a:pt x="24" y="30"/>
                  </a:lnTo>
                  <a:lnTo>
                    <a:pt x="24" y="28"/>
                  </a:lnTo>
                  <a:lnTo>
                    <a:pt x="28" y="32"/>
                  </a:lnTo>
                  <a:lnTo>
                    <a:pt x="28" y="32"/>
                  </a:lnTo>
                  <a:lnTo>
                    <a:pt x="28" y="3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28" name="Freeform 207">
              <a:extLst>
                <a:ext uri="{FF2B5EF4-FFF2-40B4-BE49-F238E27FC236}">
                  <a16:creationId xmlns:a16="http://schemas.microsoft.com/office/drawing/2014/main" id="{04AAAD72-09BA-107A-66B7-91F65F3F3E96}"/>
                </a:ext>
              </a:extLst>
            </p:cNvPr>
            <p:cNvSpPr>
              <a:spLocks noEditPoints="1"/>
            </p:cNvSpPr>
            <p:nvPr/>
          </p:nvSpPr>
          <p:spPr bwMode="auto">
            <a:xfrm>
              <a:off x="8077200" y="5057843"/>
              <a:ext cx="95250" cy="53975"/>
            </a:xfrm>
            <a:custGeom>
              <a:avLst/>
              <a:gdLst>
                <a:gd name="T0" fmla="*/ 22 w 60"/>
                <a:gd name="T1" fmla="*/ 14 h 34"/>
                <a:gd name="T2" fmla="*/ 42 w 60"/>
                <a:gd name="T3" fmla="*/ 30 h 34"/>
                <a:gd name="T4" fmla="*/ 42 w 60"/>
                <a:gd name="T5" fmla="*/ 34 h 34"/>
                <a:gd name="T6" fmla="*/ 36 w 60"/>
                <a:gd name="T7" fmla="*/ 34 h 34"/>
                <a:gd name="T8" fmla="*/ 30 w 60"/>
                <a:gd name="T9" fmla="*/ 28 h 34"/>
                <a:gd name="T10" fmla="*/ 18 w 60"/>
                <a:gd name="T11" fmla="*/ 22 h 34"/>
                <a:gd name="T12" fmla="*/ 6 w 60"/>
                <a:gd name="T13" fmla="*/ 10 h 34"/>
                <a:gd name="T14" fmla="*/ 0 w 60"/>
                <a:gd name="T15" fmla="*/ 0 h 34"/>
                <a:gd name="T16" fmla="*/ 18 w 60"/>
                <a:gd name="T17" fmla="*/ 10 h 34"/>
                <a:gd name="T18" fmla="*/ 22 w 60"/>
                <a:gd name="T19" fmla="*/ 14 h 34"/>
                <a:gd name="T20" fmla="*/ 22 w 60"/>
                <a:gd name="T21" fmla="*/ 14 h 34"/>
                <a:gd name="T22" fmla="*/ 22 w 60"/>
                <a:gd name="T23" fmla="*/ 14 h 34"/>
                <a:gd name="T24" fmla="*/ 48 w 60"/>
                <a:gd name="T25" fmla="*/ 16 h 34"/>
                <a:gd name="T26" fmla="*/ 44 w 60"/>
                <a:gd name="T27" fmla="*/ 12 h 34"/>
                <a:gd name="T28" fmla="*/ 46 w 60"/>
                <a:gd name="T29" fmla="*/ 12 h 34"/>
                <a:gd name="T30" fmla="*/ 44 w 60"/>
                <a:gd name="T31" fmla="*/ 8 h 34"/>
                <a:gd name="T32" fmla="*/ 48 w 60"/>
                <a:gd name="T33" fmla="*/ 8 h 34"/>
                <a:gd name="T34" fmla="*/ 48 w 60"/>
                <a:gd name="T35" fmla="*/ 12 h 34"/>
                <a:gd name="T36" fmla="*/ 50 w 60"/>
                <a:gd name="T37" fmla="*/ 14 h 34"/>
                <a:gd name="T38" fmla="*/ 48 w 60"/>
                <a:gd name="T39" fmla="*/ 16 h 34"/>
                <a:gd name="T40" fmla="*/ 48 w 60"/>
                <a:gd name="T41" fmla="*/ 16 h 34"/>
                <a:gd name="T42" fmla="*/ 48 w 60"/>
                <a:gd name="T43" fmla="*/ 16 h 34"/>
                <a:gd name="T44" fmla="*/ 58 w 60"/>
                <a:gd name="T45" fmla="*/ 24 h 34"/>
                <a:gd name="T46" fmla="*/ 54 w 60"/>
                <a:gd name="T47" fmla="*/ 18 h 34"/>
                <a:gd name="T48" fmla="*/ 60 w 60"/>
                <a:gd name="T49" fmla="*/ 20 h 34"/>
                <a:gd name="T50" fmla="*/ 60 w 60"/>
                <a:gd name="T51" fmla="*/ 24 h 34"/>
                <a:gd name="T52" fmla="*/ 58 w 60"/>
                <a:gd name="T53" fmla="*/ 24 h 34"/>
                <a:gd name="T54" fmla="*/ 58 w 60"/>
                <a:gd name="T55" fmla="*/ 24 h 34"/>
                <a:gd name="T56" fmla="*/ 58 w 60"/>
                <a:gd name="T57"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34">
                  <a:moveTo>
                    <a:pt x="22" y="14"/>
                  </a:moveTo>
                  <a:lnTo>
                    <a:pt x="42" y="30"/>
                  </a:lnTo>
                  <a:lnTo>
                    <a:pt x="42" y="34"/>
                  </a:lnTo>
                  <a:lnTo>
                    <a:pt x="36" y="34"/>
                  </a:lnTo>
                  <a:lnTo>
                    <a:pt x="30" y="28"/>
                  </a:lnTo>
                  <a:lnTo>
                    <a:pt x="18" y="22"/>
                  </a:lnTo>
                  <a:lnTo>
                    <a:pt x="6" y="10"/>
                  </a:lnTo>
                  <a:lnTo>
                    <a:pt x="0" y="0"/>
                  </a:lnTo>
                  <a:lnTo>
                    <a:pt x="18" y="10"/>
                  </a:lnTo>
                  <a:lnTo>
                    <a:pt x="22" y="14"/>
                  </a:lnTo>
                  <a:lnTo>
                    <a:pt x="22" y="14"/>
                  </a:lnTo>
                  <a:lnTo>
                    <a:pt x="22" y="14"/>
                  </a:lnTo>
                  <a:close/>
                  <a:moveTo>
                    <a:pt x="48" y="16"/>
                  </a:moveTo>
                  <a:lnTo>
                    <a:pt x="44" y="12"/>
                  </a:lnTo>
                  <a:lnTo>
                    <a:pt x="46" y="12"/>
                  </a:lnTo>
                  <a:lnTo>
                    <a:pt x="44" y="8"/>
                  </a:lnTo>
                  <a:lnTo>
                    <a:pt x="48" y="8"/>
                  </a:lnTo>
                  <a:lnTo>
                    <a:pt x="48" y="12"/>
                  </a:lnTo>
                  <a:lnTo>
                    <a:pt x="50" y="14"/>
                  </a:lnTo>
                  <a:lnTo>
                    <a:pt x="48" y="16"/>
                  </a:lnTo>
                  <a:lnTo>
                    <a:pt x="48" y="16"/>
                  </a:lnTo>
                  <a:lnTo>
                    <a:pt x="48" y="16"/>
                  </a:lnTo>
                  <a:close/>
                  <a:moveTo>
                    <a:pt x="58" y="24"/>
                  </a:moveTo>
                  <a:lnTo>
                    <a:pt x="54" y="18"/>
                  </a:lnTo>
                  <a:lnTo>
                    <a:pt x="60" y="20"/>
                  </a:lnTo>
                  <a:lnTo>
                    <a:pt x="60" y="24"/>
                  </a:lnTo>
                  <a:lnTo>
                    <a:pt x="58" y="24"/>
                  </a:lnTo>
                  <a:lnTo>
                    <a:pt x="58" y="24"/>
                  </a:lnTo>
                  <a:lnTo>
                    <a:pt x="58" y="2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29" name="Freeform 208">
              <a:extLst>
                <a:ext uri="{FF2B5EF4-FFF2-40B4-BE49-F238E27FC236}">
                  <a16:creationId xmlns:a16="http://schemas.microsoft.com/office/drawing/2014/main" id="{4CC97655-C754-26D6-4724-3ACC14DB8659}"/>
                </a:ext>
              </a:extLst>
            </p:cNvPr>
            <p:cNvSpPr>
              <a:spLocks/>
            </p:cNvSpPr>
            <p:nvPr/>
          </p:nvSpPr>
          <p:spPr bwMode="auto">
            <a:xfrm>
              <a:off x="444500" y="3794193"/>
              <a:ext cx="3175" cy="3175"/>
            </a:xfrm>
            <a:custGeom>
              <a:avLst/>
              <a:gdLst>
                <a:gd name="T0" fmla="*/ 0 w 2"/>
                <a:gd name="T1" fmla="*/ 0 h 2"/>
                <a:gd name="T2" fmla="*/ 2 w 2"/>
                <a:gd name="T3" fmla="*/ 0 h 2"/>
                <a:gd name="T4" fmla="*/ 2 w 2"/>
                <a:gd name="T5" fmla="*/ 2 h 2"/>
                <a:gd name="T6" fmla="*/ 0 w 2"/>
                <a:gd name="T7" fmla="*/ 2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2" y="0"/>
                  </a:lnTo>
                  <a:lnTo>
                    <a:pt x="2" y="2"/>
                  </a:lnTo>
                  <a:lnTo>
                    <a:pt x="0" y="2"/>
                  </a:lnTo>
                  <a:lnTo>
                    <a:pt x="0" y="0"/>
                  </a:lnTo>
                  <a:lnTo>
                    <a:pt x="0" y="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30" name="Freeform 209">
              <a:extLst>
                <a:ext uri="{FF2B5EF4-FFF2-40B4-BE49-F238E27FC236}">
                  <a16:creationId xmlns:a16="http://schemas.microsoft.com/office/drawing/2014/main" id="{9D5FDDF2-A653-933B-C147-93130954A47F}"/>
                </a:ext>
              </a:extLst>
            </p:cNvPr>
            <p:cNvSpPr>
              <a:spLocks/>
            </p:cNvSpPr>
            <p:nvPr/>
          </p:nvSpPr>
          <p:spPr bwMode="auto">
            <a:xfrm>
              <a:off x="6797675" y="4841943"/>
              <a:ext cx="3175" cy="3175"/>
            </a:xfrm>
            <a:custGeom>
              <a:avLst/>
              <a:gdLst>
                <a:gd name="T0" fmla="*/ 2 w 2"/>
                <a:gd name="T1" fmla="*/ 0 h 2"/>
                <a:gd name="T2" fmla="*/ 2 w 2"/>
                <a:gd name="T3" fmla="*/ 2 h 2"/>
                <a:gd name="T4" fmla="*/ 2 w 2"/>
                <a:gd name="T5" fmla="*/ 2 h 2"/>
                <a:gd name="T6" fmla="*/ 0 w 2"/>
                <a:gd name="T7" fmla="*/ 2 h 2"/>
                <a:gd name="T8" fmla="*/ 2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2"/>
                  </a:lnTo>
                  <a:lnTo>
                    <a:pt x="2" y="2"/>
                  </a:lnTo>
                  <a:lnTo>
                    <a:pt x="0" y="2"/>
                  </a:lnTo>
                  <a:lnTo>
                    <a:pt x="2" y="0"/>
                  </a:lnTo>
                  <a:lnTo>
                    <a:pt x="2" y="0"/>
                  </a:lnTo>
                  <a:lnTo>
                    <a:pt x="2" y="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31" name="Freeform 210">
              <a:extLst>
                <a:ext uri="{FF2B5EF4-FFF2-40B4-BE49-F238E27FC236}">
                  <a16:creationId xmlns:a16="http://schemas.microsoft.com/office/drawing/2014/main" id="{A81B0EDF-4C8C-ABD7-A0BF-F61126B98240}"/>
                </a:ext>
              </a:extLst>
            </p:cNvPr>
            <p:cNvSpPr>
              <a:spLocks/>
            </p:cNvSpPr>
            <p:nvPr/>
          </p:nvSpPr>
          <p:spPr bwMode="auto">
            <a:xfrm>
              <a:off x="7693025" y="4149793"/>
              <a:ext cx="6350" cy="12700"/>
            </a:xfrm>
            <a:custGeom>
              <a:avLst/>
              <a:gdLst>
                <a:gd name="T0" fmla="*/ 0 w 4"/>
                <a:gd name="T1" fmla="*/ 8 h 8"/>
                <a:gd name="T2" fmla="*/ 0 w 4"/>
                <a:gd name="T3" fmla="*/ 6 h 8"/>
                <a:gd name="T4" fmla="*/ 4 w 4"/>
                <a:gd name="T5" fmla="*/ 0 h 8"/>
                <a:gd name="T6" fmla="*/ 0 w 4"/>
                <a:gd name="T7" fmla="*/ 8 h 8"/>
                <a:gd name="T8" fmla="*/ 0 w 4"/>
                <a:gd name="T9" fmla="*/ 8 h 8"/>
                <a:gd name="T10" fmla="*/ 0 w 4"/>
                <a:gd name="T11" fmla="*/ 8 h 8"/>
              </a:gdLst>
              <a:ahLst/>
              <a:cxnLst>
                <a:cxn ang="0">
                  <a:pos x="T0" y="T1"/>
                </a:cxn>
                <a:cxn ang="0">
                  <a:pos x="T2" y="T3"/>
                </a:cxn>
                <a:cxn ang="0">
                  <a:pos x="T4" y="T5"/>
                </a:cxn>
                <a:cxn ang="0">
                  <a:pos x="T6" y="T7"/>
                </a:cxn>
                <a:cxn ang="0">
                  <a:pos x="T8" y="T9"/>
                </a:cxn>
                <a:cxn ang="0">
                  <a:pos x="T10" y="T11"/>
                </a:cxn>
              </a:cxnLst>
              <a:rect l="0" t="0" r="r" b="b"/>
              <a:pathLst>
                <a:path w="4" h="8">
                  <a:moveTo>
                    <a:pt x="0" y="8"/>
                  </a:moveTo>
                  <a:lnTo>
                    <a:pt x="0" y="6"/>
                  </a:lnTo>
                  <a:lnTo>
                    <a:pt x="4" y="0"/>
                  </a:lnTo>
                  <a:lnTo>
                    <a:pt x="0" y="8"/>
                  </a:lnTo>
                  <a:lnTo>
                    <a:pt x="0" y="8"/>
                  </a:lnTo>
                  <a:lnTo>
                    <a:pt x="0" y="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32" name="Freeform 211">
              <a:extLst>
                <a:ext uri="{FF2B5EF4-FFF2-40B4-BE49-F238E27FC236}">
                  <a16:creationId xmlns:a16="http://schemas.microsoft.com/office/drawing/2014/main" id="{43DB3824-0120-B369-6A58-66984184E4F2}"/>
                </a:ext>
              </a:extLst>
            </p:cNvPr>
            <p:cNvSpPr>
              <a:spLocks/>
            </p:cNvSpPr>
            <p:nvPr/>
          </p:nvSpPr>
          <p:spPr bwMode="auto">
            <a:xfrm>
              <a:off x="7715250" y="4114868"/>
              <a:ext cx="3175" cy="6350"/>
            </a:xfrm>
            <a:custGeom>
              <a:avLst/>
              <a:gdLst>
                <a:gd name="T0" fmla="*/ 2 w 2"/>
                <a:gd name="T1" fmla="*/ 0 h 4"/>
                <a:gd name="T2" fmla="*/ 2 w 2"/>
                <a:gd name="T3" fmla="*/ 4 h 4"/>
                <a:gd name="T4" fmla="*/ 0 w 2"/>
                <a:gd name="T5" fmla="*/ 2 h 4"/>
                <a:gd name="T6" fmla="*/ 2 w 2"/>
                <a:gd name="T7" fmla="*/ 0 h 4"/>
                <a:gd name="T8" fmla="*/ 2 w 2"/>
                <a:gd name="T9" fmla="*/ 0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lnTo>
                    <a:pt x="2" y="4"/>
                  </a:lnTo>
                  <a:lnTo>
                    <a:pt x="0" y="2"/>
                  </a:lnTo>
                  <a:lnTo>
                    <a:pt x="2" y="0"/>
                  </a:lnTo>
                  <a:lnTo>
                    <a:pt x="2" y="0"/>
                  </a:lnTo>
                  <a:lnTo>
                    <a:pt x="2" y="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33" name="Freeform 212">
              <a:extLst>
                <a:ext uri="{FF2B5EF4-FFF2-40B4-BE49-F238E27FC236}">
                  <a16:creationId xmlns:a16="http://schemas.microsoft.com/office/drawing/2014/main" id="{0EAAE7B3-2573-3367-58D0-133C131958FE}"/>
                </a:ext>
              </a:extLst>
            </p:cNvPr>
            <p:cNvSpPr>
              <a:spLocks/>
            </p:cNvSpPr>
            <p:nvPr/>
          </p:nvSpPr>
          <p:spPr bwMode="auto">
            <a:xfrm>
              <a:off x="7448550" y="4343468"/>
              <a:ext cx="3175" cy="3175"/>
            </a:xfrm>
            <a:custGeom>
              <a:avLst/>
              <a:gdLst>
                <a:gd name="T0" fmla="*/ 2 w 2"/>
                <a:gd name="T1" fmla="*/ 0 h 2"/>
                <a:gd name="T2" fmla="*/ 0 w 2"/>
                <a:gd name="T3" fmla="*/ 2 h 2"/>
                <a:gd name="T4" fmla="*/ 0 w 2"/>
                <a:gd name="T5" fmla="*/ 2 h 2"/>
                <a:gd name="T6" fmla="*/ 0 w 2"/>
                <a:gd name="T7" fmla="*/ 0 h 2"/>
                <a:gd name="T8" fmla="*/ 2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0" y="2"/>
                  </a:lnTo>
                  <a:lnTo>
                    <a:pt x="0" y="2"/>
                  </a:lnTo>
                  <a:lnTo>
                    <a:pt x="0" y="0"/>
                  </a:lnTo>
                  <a:lnTo>
                    <a:pt x="2" y="0"/>
                  </a:lnTo>
                  <a:lnTo>
                    <a:pt x="2" y="0"/>
                  </a:lnTo>
                  <a:lnTo>
                    <a:pt x="2" y="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34" name="Freeform 214">
              <a:extLst>
                <a:ext uri="{FF2B5EF4-FFF2-40B4-BE49-F238E27FC236}">
                  <a16:creationId xmlns:a16="http://schemas.microsoft.com/office/drawing/2014/main" id="{B5F865D8-E3DE-1903-2D78-5E869014032C}"/>
                </a:ext>
              </a:extLst>
            </p:cNvPr>
            <p:cNvSpPr>
              <a:spLocks/>
            </p:cNvSpPr>
            <p:nvPr/>
          </p:nvSpPr>
          <p:spPr bwMode="auto">
            <a:xfrm>
              <a:off x="7953375" y="4324418"/>
              <a:ext cx="3175" cy="3175"/>
            </a:xfrm>
            <a:custGeom>
              <a:avLst/>
              <a:gdLst>
                <a:gd name="T0" fmla="*/ 0 w 2"/>
                <a:gd name="T1" fmla="*/ 2 h 2"/>
                <a:gd name="T2" fmla="*/ 0 w 2"/>
                <a:gd name="T3" fmla="*/ 0 h 2"/>
                <a:gd name="T4" fmla="*/ 2 w 2"/>
                <a:gd name="T5" fmla="*/ 0 h 2"/>
                <a:gd name="T6" fmla="*/ 0 w 2"/>
                <a:gd name="T7" fmla="*/ 2 h 2"/>
                <a:gd name="T8" fmla="*/ 0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0"/>
                  </a:lnTo>
                  <a:lnTo>
                    <a:pt x="2" y="0"/>
                  </a:lnTo>
                  <a:lnTo>
                    <a:pt x="0" y="2"/>
                  </a:lnTo>
                  <a:lnTo>
                    <a:pt x="0" y="2"/>
                  </a:lnTo>
                  <a:lnTo>
                    <a:pt x="0" y="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35" name="Freeform 215">
              <a:extLst>
                <a:ext uri="{FF2B5EF4-FFF2-40B4-BE49-F238E27FC236}">
                  <a16:creationId xmlns:a16="http://schemas.microsoft.com/office/drawing/2014/main" id="{2754F9DD-B344-775B-BF34-9C7CE3091A0F}"/>
                </a:ext>
              </a:extLst>
            </p:cNvPr>
            <p:cNvSpPr>
              <a:spLocks noEditPoints="1"/>
            </p:cNvSpPr>
            <p:nvPr/>
          </p:nvSpPr>
          <p:spPr bwMode="auto">
            <a:xfrm>
              <a:off x="3006725" y="6064318"/>
              <a:ext cx="76200" cy="38100"/>
            </a:xfrm>
            <a:custGeom>
              <a:avLst/>
              <a:gdLst>
                <a:gd name="T0" fmla="*/ 30 w 48"/>
                <a:gd name="T1" fmla="*/ 12 h 24"/>
                <a:gd name="T2" fmla="*/ 26 w 48"/>
                <a:gd name="T3" fmla="*/ 6 h 24"/>
                <a:gd name="T4" fmla="*/ 30 w 48"/>
                <a:gd name="T5" fmla="*/ 0 h 24"/>
                <a:gd name="T6" fmla="*/ 38 w 48"/>
                <a:gd name="T7" fmla="*/ 0 h 24"/>
                <a:gd name="T8" fmla="*/ 38 w 48"/>
                <a:gd name="T9" fmla="*/ 2 h 24"/>
                <a:gd name="T10" fmla="*/ 36 w 48"/>
                <a:gd name="T11" fmla="*/ 2 h 24"/>
                <a:gd name="T12" fmla="*/ 40 w 48"/>
                <a:gd name="T13" fmla="*/ 8 h 24"/>
                <a:gd name="T14" fmla="*/ 40 w 48"/>
                <a:gd name="T15" fmla="*/ 2 h 24"/>
                <a:gd name="T16" fmla="*/ 44 w 48"/>
                <a:gd name="T17" fmla="*/ 2 h 24"/>
                <a:gd name="T18" fmla="*/ 46 w 48"/>
                <a:gd name="T19" fmla="*/ 6 h 24"/>
                <a:gd name="T20" fmla="*/ 42 w 48"/>
                <a:gd name="T21" fmla="*/ 6 h 24"/>
                <a:gd name="T22" fmla="*/ 48 w 48"/>
                <a:gd name="T23" fmla="*/ 8 h 24"/>
                <a:gd name="T24" fmla="*/ 38 w 48"/>
                <a:gd name="T25" fmla="*/ 14 h 24"/>
                <a:gd name="T26" fmla="*/ 30 w 48"/>
                <a:gd name="T27" fmla="*/ 12 h 24"/>
                <a:gd name="T28" fmla="*/ 34 w 48"/>
                <a:gd name="T29" fmla="*/ 18 h 24"/>
                <a:gd name="T30" fmla="*/ 26 w 48"/>
                <a:gd name="T31" fmla="*/ 16 h 24"/>
                <a:gd name="T32" fmla="*/ 28 w 48"/>
                <a:gd name="T33" fmla="*/ 20 h 24"/>
                <a:gd name="T34" fmla="*/ 24 w 48"/>
                <a:gd name="T35" fmla="*/ 20 h 24"/>
                <a:gd name="T36" fmla="*/ 24 w 48"/>
                <a:gd name="T37" fmla="*/ 24 h 24"/>
                <a:gd name="T38" fmla="*/ 20 w 48"/>
                <a:gd name="T39" fmla="*/ 18 h 24"/>
                <a:gd name="T40" fmla="*/ 26 w 48"/>
                <a:gd name="T41" fmla="*/ 8 h 24"/>
                <a:gd name="T42" fmla="*/ 30 w 48"/>
                <a:gd name="T43" fmla="*/ 12 h 24"/>
                <a:gd name="T44" fmla="*/ 30 w 48"/>
                <a:gd name="T45" fmla="*/ 12 h 24"/>
                <a:gd name="T46" fmla="*/ 30 w 48"/>
                <a:gd name="T47" fmla="*/ 12 h 24"/>
                <a:gd name="T48" fmla="*/ 10 w 48"/>
                <a:gd name="T49" fmla="*/ 12 h 24"/>
                <a:gd name="T50" fmla="*/ 14 w 48"/>
                <a:gd name="T51" fmla="*/ 8 h 24"/>
                <a:gd name="T52" fmla="*/ 6 w 48"/>
                <a:gd name="T53" fmla="*/ 8 h 24"/>
                <a:gd name="T54" fmla="*/ 14 w 48"/>
                <a:gd name="T55" fmla="*/ 8 h 24"/>
                <a:gd name="T56" fmla="*/ 6 w 48"/>
                <a:gd name="T57" fmla="*/ 2 h 24"/>
                <a:gd name="T58" fmla="*/ 14 w 48"/>
                <a:gd name="T59" fmla="*/ 4 h 24"/>
                <a:gd name="T60" fmla="*/ 14 w 48"/>
                <a:gd name="T61" fmla="*/ 2 h 24"/>
                <a:gd name="T62" fmla="*/ 26 w 48"/>
                <a:gd name="T63" fmla="*/ 2 h 24"/>
                <a:gd name="T64" fmla="*/ 10 w 48"/>
                <a:gd name="T65" fmla="*/ 20 h 24"/>
                <a:gd name="T66" fmla="*/ 6 w 48"/>
                <a:gd name="T67" fmla="*/ 22 h 24"/>
                <a:gd name="T68" fmla="*/ 2 w 48"/>
                <a:gd name="T69" fmla="*/ 18 h 24"/>
                <a:gd name="T70" fmla="*/ 8 w 48"/>
                <a:gd name="T71" fmla="*/ 14 h 24"/>
                <a:gd name="T72" fmla="*/ 8 w 48"/>
                <a:gd name="T73" fmla="*/ 10 h 24"/>
                <a:gd name="T74" fmla="*/ 10 w 48"/>
                <a:gd name="T75" fmla="*/ 12 h 24"/>
                <a:gd name="T76" fmla="*/ 10 w 48"/>
                <a:gd name="T77" fmla="*/ 12 h 24"/>
                <a:gd name="T78" fmla="*/ 10 w 48"/>
                <a:gd name="T79" fmla="*/ 12 h 24"/>
                <a:gd name="T80" fmla="*/ 2 w 48"/>
                <a:gd name="T81" fmla="*/ 14 h 24"/>
                <a:gd name="T82" fmla="*/ 0 w 48"/>
                <a:gd name="T83" fmla="*/ 12 h 24"/>
                <a:gd name="T84" fmla="*/ 4 w 48"/>
                <a:gd name="T85" fmla="*/ 12 h 24"/>
                <a:gd name="T86" fmla="*/ 2 w 48"/>
                <a:gd name="T87" fmla="*/ 14 h 24"/>
                <a:gd name="T88" fmla="*/ 2 w 48"/>
                <a:gd name="T89" fmla="*/ 14 h 24"/>
                <a:gd name="T90" fmla="*/ 2 w 48"/>
                <a:gd name="T9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 h="24">
                  <a:moveTo>
                    <a:pt x="30" y="12"/>
                  </a:moveTo>
                  <a:lnTo>
                    <a:pt x="26" y="6"/>
                  </a:lnTo>
                  <a:lnTo>
                    <a:pt x="30" y="0"/>
                  </a:lnTo>
                  <a:lnTo>
                    <a:pt x="38" y="0"/>
                  </a:lnTo>
                  <a:lnTo>
                    <a:pt x="38" y="2"/>
                  </a:lnTo>
                  <a:lnTo>
                    <a:pt x="36" y="2"/>
                  </a:lnTo>
                  <a:lnTo>
                    <a:pt x="40" y="8"/>
                  </a:lnTo>
                  <a:lnTo>
                    <a:pt x="40" y="2"/>
                  </a:lnTo>
                  <a:lnTo>
                    <a:pt x="44" y="2"/>
                  </a:lnTo>
                  <a:lnTo>
                    <a:pt x="46" y="6"/>
                  </a:lnTo>
                  <a:lnTo>
                    <a:pt x="42" y="6"/>
                  </a:lnTo>
                  <a:lnTo>
                    <a:pt x="48" y="8"/>
                  </a:lnTo>
                  <a:lnTo>
                    <a:pt x="38" y="14"/>
                  </a:lnTo>
                  <a:lnTo>
                    <a:pt x="30" y="12"/>
                  </a:lnTo>
                  <a:lnTo>
                    <a:pt x="34" y="18"/>
                  </a:lnTo>
                  <a:lnTo>
                    <a:pt x="26" y="16"/>
                  </a:lnTo>
                  <a:lnTo>
                    <a:pt x="28" y="20"/>
                  </a:lnTo>
                  <a:lnTo>
                    <a:pt x="24" y="20"/>
                  </a:lnTo>
                  <a:lnTo>
                    <a:pt x="24" y="24"/>
                  </a:lnTo>
                  <a:lnTo>
                    <a:pt x="20" y="18"/>
                  </a:lnTo>
                  <a:lnTo>
                    <a:pt x="26" y="8"/>
                  </a:lnTo>
                  <a:lnTo>
                    <a:pt x="30" y="12"/>
                  </a:lnTo>
                  <a:lnTo>
                    <a:pt x="30" y="12"/>
                  </a:lnTo>
                  <a:lnTo>
                    <a:pt x="30" y="12"/>
                  </a:lnTo>
                  <a:close/>
                  <a:moveTo>
                    <a:pt x="10" y="12"/>
                  </a:moveTo>
                  <a:lnTo>
                    <a:pt x="14" y="8"/>
                  </a:lnTo>
                  <a:lnTo>
                    <a:pt x="6" y="8"/>
                  </a:lnTo>
                  <a:lnTo>
                    <a:pt x="14" y="8"/>
                  </a:lnTo>
                  <a:lnTo>
                    <a:pt x="6" y="2"/>
                  </a:lnTo>
                  <a:lnTo>
                    <a:pt x="14" y="4"/>
                  </a:lnTo>
                  <a:lnTo>
                    <a:pt x="14" y="2"/>
                  </a:lnTo>
                  <a:lnTo>
                    <a:pt x="26" y="2"/>
                  </a:lnTo>
                  <a:lnTo>
                    <a:pt x="10" y="20"/>
                  </a:lnTo>
                  <a:lnTo>
                    <a:pt x="6" y="22"/>
                  </a:lnTo>
                  <a:lnTo>
                    <a:pt x="2" y="18"/>
                  </a:lnTo>
                  <a:lnTo>
                    <a:pt x="8" y="14"/>
                  </a:lnTo>
                  <a:lnTo>
                    <a:pt x="8" y="10"/>
                  </a:lnTo>
                  <a:lnTo>
                    <a:pt x="10" y="12"/>
                  </a:lnTo>
                  <a:lnTo>
                    <a:pt x="10" y="12"/>
                  </a:lnTo>
                  <a:lnTo>
                    <a:pt x="10" y="12"/>
                  </a:lnTo>
                  <a:close/>
                  <a:moveTo>
                    <a:pt x="2" y="14"/>
                  </a:moveTo>
                  <a:lnTo>
                    <a:pt x="0" y="12"/>
                  </a:lnTo>
                  <a:lnTo>
                    <a:pt x="4" y="12"/>
                  </a:lnTo>
                  <a:lnTo>
                    <a:pt x="2" y="14"/>
                  </a:lnTo>
                  <a:lnTo>
                    <a:pt x="2" y="14"/>
                  </a:lnTo>
                  <a:lnTo>
                    <a:pt x="2" y="1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36" name="Freeform 216">
              <a:extLst>
                <a:ext uri="{FF2B5EF4-FFF2-40B4-BE49-F238E27FC236}">
                  <a16:creationId xmlns:a16="http://schemas.microsoft.com/office/drawing/2014/main" id="{F0C8E611-7DF4-2A76-5F04-7E4C183E68FA}"/>
                </a:ext>
              </a:extLst>
            </p:cNvPr>
            <p:cNvSpPr>
              <a:spLocks/>
            </p:cNvSpPr>
            <p:nvPr/>
          </p:nvSpPr>
          <p:spPr bwMode="auto">
            <a:xfrm>
              <a:off x="2955925" y="3641793"/>
              <a:ext cx="3175" cy="6350"/>
            </a:xfrm>
            <a:custGeom>
              <a:avLst/>
              <a:gdLst>
                <a:gd name="T0" fmla="*/ 2 w 2"/>
                <a:gd name="T1" fmla="*/ 0 h 4"/>
                <a:gd name="T2" fmla="*/ 2 w 2"/>
                <a:gd name="T3" fmla="*/ 2 h 4"/>
                <a:gd name="T4" fmla="*/ 0 w 2"/>
                <a:gd name="T5" fmla="*/ 4 h 4"/>
                <a:gd name="T6" fmla="*/ 2 w 2"/>
                <a:gd name="T7" fmla="*/ 0 h 4"/>
                <a:gd name="T8" fmla="*/ 2 w 2"/>
                <a:gd name="T9" fmla="*/ 0 h 4"/>
                <a:gd name="T10" fmla="*/ 2 w 2"/>
                <a:gd name="T11" fmla="*/ 0 h 4"/>
                <a:gd name="T12" fmla="*/ 2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0"/>
                  </a:moveTo>
                  <a:lnTo>
                    <a:pt x="2" y="2"/>
                  </a:lnTo>
                  <a:lnTo>
                    <a:pt x="0" y="4"/>
                  </a:lnTo>
                  <a:lnTo>
                    <a:pt x="2" y="0"/>
                  </a:lnTo>
                  <a:lnTo>
                    <a:pt x="2" y="0"/>
                  </a:lnTo>
                  <a:lnTo>
                    <a:pt x="2" y="0"/>
                  </a:lnTo>
                  <a:lnTo>
                    <a:pt x="2" y="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37" name="Freeform 217">
              <a:extLst>
                <a:ext uri="{FF2B5EF4-FFF2-40B4-BE49-F238E27FC236}">
                  <a16:creationId xmlns:a16="http://schemas.microsoft.com/office/drawing/2014/main" id="{F2E81638-9A1B-F051-8053-6BC5F7EFF3F6}"/>
                </a:ext>
              </a:extLst>
            </p:cNvPr>
            <p:cNvSpPr>
              <a:spLocks/>
            </p:cNvSpPr>
            <p:nvPr/>
          </p:nvSpPr>
          <p:spPr bwMode="auto">
            <a:xfrm>
              <a:off x="4683125" y="4165668"/>
              <a:ext cx="53975" cy="53975"/>
            </a:xfrm>
            <a:custGeom>
              <a:avLst/>
              <a:gdLst>
                <a:gd name="T0" fmla="*/ 4 w 34"/>
                <a:gd name="T1" fmla="*/ 8 h 34"/>
                <a:gd name="T2" fmla="*/ 4 w 34"/>
                <a:gd name="T3" fmla="*/ 8 h 34"/>
                <a:gd name="T4" fmla="*/ 0 w 34"/>
                <a:gd name="T5" fmla="*/ 8 h 34"/>
                <a:gd name="T6" fmla="*/ 4 w 34"/>
                <a:gd name="T7" fmla="*/ 4 h 34"/>
                <a:gd name="T8" fmla="*/ 8 w 34"/>
                <a:gd name="T9" fmla="*/ 0 h 34"/>
                <a:gd name="T10" fmla="*/ 12 w 34"/>
                <a:gd name="T11" fmla="*/ 0 h 34"/>
                <a:gd name="T12" fmla="*/ 12 w 34"/>
                <a:gd name="T13" fmla="*/ 4 h 34"/>
                <a:gd name="T14" fmla="*/ 16 w 34"/>
                <a:gd name="T15" fmla="*/ 4 h 34"/>
                <a:gd name="T16" fmla="*/ 18 w 34"/>
                <a:gd name="T17" fmla="*/ 8 h 34"/>
                <a:gd name="T18" fmla="*/ 18 w 34"/>
                <a:gd name="T19" fmla="*/ 8 h 34"/>
                <a:gd name="T20" fmla="*/ 18 w 34"/>
                <a:gd name="T21" fmla="*/ 8 h 34"/>
                <a:gd name="T22" fmla="*/ 18 w 34"/>
                <a:gd name="T23" fmla="*/ 12 h 34"/>
                <a:gd name="T24" fmla="*/ 18 w 34"/>
                <a:gd name="T25" fmla="*/ 16 h 34"/>
                <a:gd name="T26" fmla="*/ 18 w 34"/>
                <a:gd name="T27" fmla="*/ 16 h 34"/>
                <a:gd name="T28" fmla="*/ 22 w 34"/>
                <a:gd name="T29" fmla="*/ 16 h 34"/>
                <a:gd name="T30" fmla="*/ 22 w 34"/>
                <a:gd name="T31" fmla="*/ 16 h 34"/>
                <a:gd name="T32" fmla="*/ 26 w 34"/>
                <a:gd name="T33" fmla="*/ 16 h 34"/>
                <a:gd name="T34" fmla="*/ 30 w 34"/>
                <a:gd name="T35" fmla="*/ 20 h 34"/>
                <a:gd name="T36" fmla="*/ 34 w 34"/>
                <a:gd name="T37" fmla="*/ 20 h 34"/>
                <a:gd name="T38" fmla="*/ 34 w 34"/>
                <a:gd name="T39" fmla="*/ 20 h 34"/>
                <a:gd name="T40" fmla="*/ 34 w 34"/>
                <a:gd name="T41" fmla="*/ 20 h 34"/>
                <a:gd name="T42" fmla="*/ 34 w 34"/>
                <a:gd name="T43" fmla="*/ 22 h 34"/>
                <a:gd name="T44" fmla="*/ 34 w 34"/>
                <a:gd name="T45" fmla="*/ 22 h 34"/>
                <a:gd name="T46" fmla="*/ 34 w 34"/>
                <a:gd name="T47" fmla="*/ 22 h 34"/>
                <a:gd name="T48" fmla="*/ 34 w 34"/>
                <a:gd name="T49" fmla="*/ 22 h 34"/>
                <a:gd name="T50" fmla="*/ 30 w 34"/>
                <a:gd name="T51" fmla="*/ 26 h 34"/>
                <a:gd name="T52" fmla="*/ 30 w 34"/>
                <a:gd name="T53" fmla="*/ 26 h 34"/>
                <a:gd name="T54" fmla="*/ 26 w 34"/>
                <a:gd name="T55" fmla="*/ 26 h 34"/>
                <a:gd name="T56" fmla="*/ 22 w 34"/>
                <a:gd name="T57" fmla="*/ 26 h 34"/>
                <a:gd name="T58" fmla="*/ 22 w 34"/>
                <a:gd name="T59" fmla="*/ 26 h 34"/>
                <a:gd name="T60" fmla="*/ 22 w 34"/>
                <a:gd name="T61" fmla="*/ 26 h 34"/>
                <a:gd name="T62" fmla="*/ 22 w 34"/>
                <a:gd name="T63" fmla="*/ 26 h 34"/>
                <a:gd name="T64" fmla="*/ 22 w 34"/>
                <a:gd name="T65" fmla="*/ 30 h 34"/>
                <a:gd name="T66" fmla="*/ 22 w 34"/>
                <a:gd name="T67" fmla="*/ 30 h 34"/>
                <a:gd name="T68" fmla="*/ 18 w 34"/>
                <a:gd name="T69" fmla="*/ 30 h 34"/>
                <a:gd name="T70" fmla="*/ 18 w 34"/>
                <a:gd name="T71" fmla="*/ 30 h 34"/>
                <a:gd name="T72" fmla="*/ 18 w 34"/>
                <a:gd name="T73" fmla="*/ 30 h 34"/>
                <a:gd name="T74" fmla="*/ 18 w 34"/>
                <a:gd name="T75" fmla="*/ 34 h 34"/>
                <a:gd name="T76" fmla="*/ 18 w 34"/>
                <a:gd name="T77" fmla="*/ 34 h 34"/>
                <a:gd name="T78" fmla="*/ 18 w 34"/>
                <a:gd name="T79" fmla="*/ 34 h 34"/>
                <a:gd name="T80" fmla="*/ 18 w 34"/>
                <a:gd name="T81" fmla="*/ 34 h 34"/>
                <a:gd name="T82" fmla="*/ 18 w 34"/>
                <a:gd name="T83" fmla="*/ 34 h 34"/>
                <a:gd name="T84" fmla="*/ 16 w 34"/>
                <a:gd name="T85" fmla="*/ 34 h 34"/>
                <a:gd name="T86" fmla="*/ 16 w 34"/>
                <a:gd name="T87" fmla="*/ 34 h 34"/>
                <a:gd name="T88" fmla="*/ 16 w 34"/>
                <a:gd name="T89" fmla="*/ 30 h 34"/>
                <a:gd name="T90" fmla="*/ 12 w 34"/>
                <a:gd name="T91" fmla="*/ 22 h 34"/>
                <a:gd name="T92" fmla="*/ 8 w 34"/>
                <a:gd name="T93" fmla="*/ 20 h 34"/>
                <a:gd name="T94" fmla="*/ 8 w 34"/>
                <a:gd name="T95" fmla="*/ 20 h 34"/>
                <a:gd name="T96" fmla="*/ 8 w 34"/>
                <a:gd name="T97" fmla="*/ 20 h 34"/>
                <a:gd name="T98" fmla="*/ 8 w 34"/>
                <a:gd name="T9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4">
                  <a:moveTo>
                    <a:pt x="8" y="12"/>
                  </a:moveTo>
                  <a:lnTo>
                    <a:pt x="8" y="12"/>
                  </a:lnTo>
                  <a:lnTo>
                    <a:pt x="4" y="12"/>
                  </a:lnTo>
                  <a:lnTo>
                    <a:pt x="4" y="8"/>
                  </a:lnTo>
                  <a:lnTo>
                    <a:pt x="4" y="8"/>
                  </a:lnTo>
                  <a:lnTo>
                    <a:pt x="4" y="8"/>
                  </a:lnTo>
                  <a:lnTo>
                    <a:pt x="4" y="8"/>
                  </a:lnTo>
                  <a:lnTo>
                    <a:pt x="4" y="8"/>
                  </a:lnTo>
                  <a:lnTo>
                    <a:pt x="4" y="8"/>
                  </a:lnTo>
                  <a:lnTo>
                    <a:pt x="4" y="8"/>
                  </a:lnTo>
                  <a:lnTo>
                    <a:pt x="4" y="8"/>
                  </a:lnTo>
                  <a:lnTo>
                    <a:pt x="0" y="8"/>
                  </a:lnTo>
                  <a:lnTo>
                    <a:pt x="0" y="4"/>
                  </a:lnTo>
                  <a:lnTo>
                    <a:pt x="0" y="4"/>
                  </a:lnTo>
                  <a:lnTo>
                    <a:pt x="4" y="4"/>
                  </a:lnTo>
                  <a:lnTo>
                    <a:pt x="4" y="4"/>
                  </a:lnTo>
                  <a:lnTo>
                    <a:pt x="4" y="4"/>
                  </a:lnTo>
                  <a:lnTo>
                    <a:pt x="4" y="4"/>
                  </a:lnTo>
                  <a:lnTo>
                    <a:pt x="8" y="4"/>
                  </a:lnTo>
                  <a:lnTo>
                    <a:pt x="8" y="0"/>
                  </a:lnTo>
                  <a:lnTo>
                    <a:pt x="8" y="0"/>
                  </a:lnTo>
                  <a:lnTo>
                    <a:pt x="8" y="0"/>
                  </a:lnTo>
                  <a:lnTo>
                    <a:pt x="12" y="0"/>
                  </a:lnTo>
                  <a:lnTo>
                    <a:pt x="12" y="0"/>
                  </a:lnTo>
                  <a:lnTo>
                    <a:pt x="12" y="0"/>
                  </a:lnTo>
                  <a:lnTo>
                    <a:pt x="12" y="0"/>
                  </a:lnTo>
                  <a:lnTo>
                    <a:pt x="12" y="0"/>
                  </a:lnTo>
                  <a:lnTo>
                    <a:pt x="12" y="4"/>
                  </a:lnTo>
                  <a:lnTo>
                    <a:pt x="16" y="4"/>
                  </a:lnTo>
                  <a:lnTo>
                    <a:pt x="16" y="4"/>
                  </a:lnTo>
                  <a:lnTo>
                    <a:pt x="16" y="4"/>
                  </a:lnTo>
                  <a:lnTo>
                    <a:pt x="16" y="4"/>
                  </a:lnTo>
                  <a:lnTo>
                    <a:pt x="16" y="4"/>
                  </a:lnTo>
                  <a:lnTo>
                    <a:pt x="16" y="4"/>
                  </a:lnTo>
                  <a:lnTo>
                    <a:pt x="16" y="4"/>
                  </a:lnTo>
                  <a:lnTo>
                    <a:pt x="18" y="8"/>
                  </a:lnTo>
                  <a:lnTo>
                    <a:pt x="18" y="8"/>
                  </a:lnTo>
                  <a:lnTo>
                    <a:pt x="18" y="8"/>
                  </a:lnTo>
                  <a:lnTo>
                    <a:pt x="18" y="8"/>
                  </a:lnTo>
                  <a:lnTo>
                    <a:pt x="18" y="8"/>
                  </a:lnTo>
                  <a:lnTo>
                    <a:pt x="18" y="8"/>
                  </a:lnTo>
                  <a:lnTo>
                    <a:pt x="18" y="8"/>
                  </a:lnTo>
                  <a:lnTo>
                    <a:pt x="18" y="8"/>
                  </a:lnTo>
                  <a:lnTo>
                    <a:pt x="18" y="8"/>
                  </a:lnTo>
                  <a:lnTo>
                    <a:pt x="18" y="8"/>
                  </a:lnTo>
                  <a:lnTo>
                    <a:pt x="18" y="12"/>
                  </a:lnTo>
                  <a:lnTo>
                    <a:pt x="18" y="12"/>
                  </a:lnTo>
                  <a:lnTo>
                    <a:pt x="18" y="12"/>
                  </a:lnTo>
                  <a:lnTo>
                    <a:pt x="18" y="12"/>
                  </a:lnTo>
                  <a:lnTo>
                    <a:pt x="18" y="16"/>
                  </a:lnTo>
                  <a:lnTo>
                    <a:pt x="18" y="16"/>
                  </a:lnTo>
                  <a:lnTo>
                    <a:pt x="18" y="16"/>
                  </a:lnTo>
                  <a:lnTo>
                    <a:pt x="18" y="16"/>
                  </a:lnTo>
                  <a:lnTo>
                    <a:pt x="18" y="16"/>
                  </a:lnTo>
                  <a:lnTo>
                    <a:pt x="18" y="16"/>
                  </a:lnTo>
                  <a:lnTo>
                    <a:pt x="18" y="16"/>
                  </a:lnTo>
                  <a:lnTo>
                    <a:pt x="22" y="16"/>
                  </a:lnTo>
                  <a:lnTo>
                    <a:pt x="22" y="16"/>
                  </a:lnTo>
                  <a:lnTo>
                    <a:pt x="22" y="16"/>
                  </a:lnTo>
                  <a:lnTo>
                    <a:pt x="22" y="16"/>
                  </a:lnTo>
                  <a:lnTo>
                    <a:pt x="22" y="16"/>
                  </a:lnTo>
                  <a:lnTo>
                    <a:pt x="22" y="16"/>
                  </a:lnTo>
                  <a:lnTo>
                    <a:pt x="22" y="16"/>
                  </a:lnTo>
                  <a:lnTo>
                    <a:pt x="22" y="16"/>
                  </a:lnTo>
                  <a:lnTo>
                    <a:pt x="26" y="16"/>
                  </a:lnTo>
                  <a:lnTo>
                    <a:pt x="26" y="16"/>
                  </a:lnTo>
                  <a:lnTo>
                    <a:pt x="26" y="16"/>
                  </a:lnTo>
                  <a:lnTo>
                    <a:pt x="26" y="16"/>
                  </a:lnTo>
                  <a:lnTo>
                    <a:pt x="26" y="16"/>
                  </a:lnTo>
                  <a:lnTo>
                    <a:pt x="30" y="16"/>
                  </a:lnTo>
                  <a:lnTo>
                    <a:pt x="30" y="16"/>
                  </a:lnTo>
                  <a:lnTo>
                    <a:pt x="30" y="20"/>
                  </a:lnTo>
                  <a:lnTo>
                    <a:pt x="30" y="20"/>
                  </a:lnTo>
                  <a:lnTo>
                    <a:pt x="30" y="20"/>
                  </a:lnTo>
                  <a:lnTo>
                    <a:pt x="30" y="20"/>
                  </a:lnTo>
                  <a:lnTo>
                    <a:pt x="34" y="20"/>
                  </a:lnTo>
                  <a:lnTo>
                    <a:pt x="34" y="20"/>
                  </a:lnTo>
                  <a:lnTo>
                    <a:pt x="34" y="20"/>
                  </a:lnTo>
                  <a:lnTo>
                    <a:pt x="34" y="20"/>
                  </a:lnTo>
                  <a:lnTo>
                    <a:pt x="34" y="20"/>
                  </a:lnTo>
                  <a:lnTo>
                    <a:pt x="34" y="20"/>
                  </a:lnTo>
                  <a:lnTo>
                    <a:pt x="34" y="20"/>
                  </a:lnTo>
                  <a:lnTo>
                    <a:pt x="34" y="20"/>
                  </a:lnTo>
                  <a:lnTo>
                    <a:pt x="34" y="20"/>
                  </a:lnTo>
                  <a:lnTo>
                    <a:pt x="34" y="20"/>
                  </a:lnTo>
                  <a:lnTo>
                    <a:pt x="34" y="20"/>
                  </a:lnTo>
                  <a:lnTo>
                    <a:pt x="34" y="22"/>
                  </a:lnTo>
                  <a:lnTo>
                    <a:pt x="34" y="22"/>
                  </a:lnTo>
                  <a:lnTo>
                    <a:pt x="34" y="22"/>
                  </a:lnTo>
                  <a:lnTo>
                    <a:pt x="34" y="22"/>
                  </a:lnTo>
                  <a:lnTo>
                    <a:pt x="34" y="22"/>
                  </a:lnTo>
                  <a:lnTo>
                    <a:pt x="34" y="22"/>
                  </a:lnTo>
                  <a:lnTo>
                    <a:pt x="34" y="22"/>
                  </a:lnTo>
                  <a:lnTo>
                    <a:pt x="34" y="22"/>
                  </a:lnTo>
                  <a:lnTo>
                    <a:pt x="34" y="22"/>
                  </a:lnTo>
                  <a:lnTo>
                    <a:pt x="34" y="22"/>
                  </a:lnTo>
                  <a:lnTo>
                    <a:pt x="34" y="22"/>
                  </a:lnTo>
                  <a:lnTo>
                    <a:pt x="34" y="22"/>
                  </a:lnTo>
                  <a:lnTo>
                    <a:pt x="34" y="22"/>
                  </a:lnTo>
                  <a:lnTo>
                    <a:pt x="34" y="22"/>
                  </a:lnTo>
                  <a:lnTo>
                    <a:pt x="34" y="26"/>
                  </a:lnTo>
                  <a:lnTo>
                    <a:pt x="30" y="26"/>
                  </a:lnTo>
                  <a:lnTo>
                    <a:pt x="30" y="26"/>
                  </a:lnTo>
                  <a:lnTo>
                    <a:pt x="30" y="26"/>
                  </a:lnTo>
                  <a:lnTo>
                    <a:pt x="30" y="26"/>
                  </a:lnTo>
                  <a:lnTo>
                    <a:pt x="30" y="26"/>
                  </a:lnTo>
                  <a:lnTo>
                    <a:pt x="30" y="26"/>
                  </a:lnTo>
                  <a:lnTo>
                    <a:pt x="30" y="26"/>
                  </a:lnTo>
                  <a:lnTo>
                    <a:pt x="30" y="26"/>
                  </a:lnTo>
                  <a:lnTo>
                    <a:pt x="26" y="26"/>
                  </a:lnTo>
                  <a:lnTo>
                    <a:pt x="26" y="26"/>
                  </a:lnTo>
                  <a:lnTo>
                    <a:pt x="26" y="26"/>
                  </a:lnTo>
                  <a:lnTo>
                    <a:pt x="26" y="26"/>
                  </a:lnTo>
                  <a:lnTo>
                    <a:pt x="26"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30"/>
                  </a:lnTo>
                  <a:lnTo>
                    <a:pt x="22" y="30"/>
                  </a:lnTo>
                  <a:lnTo>
                    <a:pt x="22" y="30"/>
                  </a:lnTo>
                  <a:lnTo>
                    <a:pt x="22" y="30"/>
                  </a:lnTo>
                  <a:lnTo>
                    <a:pt x="22" y="30"/>
                  </a:lnTo>
                  <a:lnTo>
                    <a:pt x="22" y="30"/>
                  </a:lnTo>
                  <a:lnTo>
                    <a:pt x="22" y="30"/>
                  </a:lnTo>
                  <a:lnTo>
                    <a:pt x="22" y="30"/>
                  </a:lnTo>
                  <a:lnTo>
                    <a:pt x="22" y="30"/>
                  </a:lnTo>
                  <a:lnTo>
                    <a:pt x="22" y="30"/>
                  </a:lnTo>
                  <a:lnTo>
                    <a:pt x="18" y="30"/>
                  </a:lnTo>
                  <a:lnTo>
                    <a:pt x="18" y="30"/>
                  </a:lnTo>
                  <a:lnTo>
                    <a:pt x="18" y="30"/>
                  </a:lnTo>
                  <a:lnTo>
                    <a:pt x="18" y="30"/>
                  </a:lnTo>
                  <a:lnTo>
                    <a:pt x="18" y="30"/>
                  </a:lnTo>
                  <a:lnTo>
                    <a:pt x="18" y="30"/>
                  </a:lnTo>
                  <a:lnTo>
                    <a:pt x="18" y="30"/>
                  </a:lnTo>
                  <a:lnTo>
                    <a:pt x="18" y="30"/>
                  </a:lnTo>
                  <a:lnTo>
                    <a:pt x="18" y="30"/>
                  </a:lnTo>
                  <a:lnTo>
                    <a:pt x="18" y="30"/>
                  </a:lnTo>
                  <a:lnTo>
                    <a:pt x="18" y="30"/>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6" y="34"/>
                  </a:lnTo>
                  <a:lnTo>
                    <a:pt x="16" y="34"/>
                  </a:lnTo>
                  <a:lnTo>
                    <a:pt x="16" y="34"/>
                  </a:lnTo>
                  <a:lnTo>
                    <a:pt x="16" y="34"/>
                  </a:lnTo>
                  <a:lnTo>
                    <a:pt x="16" y="34"/>
                  </a:lnTo>
                  <a:lnTo>
                    <a:pt x="16" y="34"/>
                  </a:lnTo>
                  <a:lnTo>
                    <a:pt x="16" y="30"/>
                  </a:lnTo>
                  <a:lnTo>
                    <a:pt x="16" y="30"/>
                  </a:lnTo>
                  <a:lnTo>
                    <a:pt x="16" y="30"/>
                  </a:lnTo>
                  <a:lnTo>
                    <a:pt x="16" y="30"/>
                  </a:lnTo>
                  <a:lnTo>
                    <a:pt x="16" y="26"/>
                  </a:lnTo>
                  <a:lnTo>
                    <a:pt x="12" y="26"/>
                  </a:lnTo>
                  <a:lnTo>
                    <a:pt x="12" y="22"/>
                  </a:lnTo>
                  <a:lnTo>
                    <a:pt x="12" y="22"/>
                  </a:lnTo>
                  <a:lnTo>
                    <a:pt x="12" y="22"/>
                  </a:lnTo>
                  <a:lnTo>
                    <a:pt x="12" y="22"/>
                  </a:lnTo>
                  <a:lnTo>
                    <a:pt x="8" y="22"/>
                  </a:lnTo>
                  <a:lnTo>
                    <a:pt x="8" y="20"/>
                  </a:lnTo>
                  <a:lnTo>
                    <a:pt x="8" y="20"/>
                  </a:lnTo>
                  <a:lnTo>
                    <a:pt x="8" y="20"/>
                  </a:lnTo>
                  <a:lnTo>
                    <a:pt x="8" y="20"/>
                  </a:lnTo>
                  <a:lnTo>
                    <a:pt x="8" y="20"/>
                  </a:lnTo>
                  <a:lnTo>
                    <a:pt x="8" y="20"/>
                  </a:lnTo>
                  <a:lnTo>
                    <a:pt x="8" y="20"/>
                  </a:lnTo>
                  <a:lnTo>
                    <a:pt x="8" y="20"/>
                  </a:lnTo>
                  <a:lnTo>
                    <a:pt x="8" y="20"/>
                  </a:lnTo>
                  <a:lnTo>
                    <a:pt x="8" y="16"/>
                  </a:lnTo>
                  <a:lnTo>
                    <a:pt x="8" y="12"/>
                  </a:lnTo>
                  <a:lnTo>
                    <a:pt x="8" y="12"/>
                  </a:lnTo>
                  <a:lnTo>
                    <a:pt x="8" y="12"/>
                  </a:lnTo>
                  <a:lnTo>
                    <a:pt x="8" y="1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38" name="Freeform 218">
              <a:extLst>
                <a:ext uri="{FF2B5EF4-FFF2-40B4-BE49-F238E27FC236}">
                  <a16:creationId xmlns:a16="http://schemas.microsoft.com/office/drawing/2014/main" id="{18D66723-DB11-ECDA-53E6-E14500A97363}"/>
                </a:ext>
              </a:extLst>
            </p:cNvPr>
            <p:cNvSpPr>
              <a:spLocks/>
            </p:cNvSpPr>
            <p:nvPr/>
          </p:nvSpPr>
          <p:spPr bwMode="auto">
            <a:xfrm>
              <a:off x="5105400" y="4553018"/>
              <a:ext cx="69850" cy="88900"/>
            </a:xfrm>
            <a:custGeom>
              <a:avLst/>
              <a:gdLst>
                <a:gd name="T0" fmla="*/ 24 w 44"/>
                <a:gd name="T1" fmla="*/ 0 h 56"/>
                <a:gd name="T2" fmla="*/ 28 w 44"/>
                <a:gd name="T3" fmla="*/ 0 h 56"/>
                <a:gd name="T4" fmla="*/ 32 w 44"/>
                <a:gd name="T5" fmla="*/ 4 h 56"/>
                <a:gd name="T6" fmla="*/ 32 w 44"/>
                <a:gd name="T7" fmla="*/ 4 h 56"/>
                <a:gd name="T8" fmla="*/ 36 w 44"/>
                <a:gd name="T9" fmla="*/ 6 h 56"/>
                <a:gd name="T10" fmla="*/ 36 w 44"/>
                <a:gd name="T11" fmla="*/ 6 h 56"/>
                <a:gd name="T12" fmla="*/ 40 w 44"/>
                <a:gd name="T13" fmla="*/ 10 h 56"/>
                <a:gd name="T14" fmla="*/ 36 w 44"/>
                <a:gd name="T15" fmla="*/ 6 h 56"/>
                <a:gd name="T16" fmla="*/ 44 w 44"/>
                <a:gd name="T17" fmla="*/ 6 h 56"/>
                <a:gd name="T18" fmla="*/ 40 w 44"/>
                <a:gd name="T19" fmla="*/ 10 h 56"/>
                <a:gd name="T20" fmla="*/ 36 w 44"/>
                <a:gd name="T21" fmla="*/ 14 h 56"/>
                <a:gd name="T22" fmla="*/ 32 w 44"/>
                <a:gd name="T23" fmla="*/ 14 h 56"/>
                <a:gd name="T24" fmla="*/ 36 w 44"/>
                <a:gd name="T25" fmla="*/ 22 h 56"/>
                <a:gd name="T26" fmla="*/ 32 w 44"/>
                <a:gd name="T27" fmla="*/ 26 h 56"/>
                <a:gd name="T28" fmla="*/ 32 w 44"/>
                <a:gd name="T29" fmla="*/ 30 h 56"/>
                <a:gd name="T30" fmla="*/ 28 w 44"/>
                <a:gd name="T31" fmla="*/ 30 h 56"/>
                <a:gd name="T32" fmla="*/ 28 w 44"/>
                <a:gd name="T33" fmla="*/ 36 h 56"/>
                <a:gd name="T34" fmla="*/ 22 w 44"/>
                <a:gd name="T35" fmla="*/ 36 h 56"/>
                <a:gd name="T36" fmla="*/ 24 w 44"/>
                <a:gd name="T37" fmla="*/ 40 h 56"/>
                <a:gd name="T38" fmla="*/ 24 w 44"/>
                <a:gd name="T39" fmla="*/ 40 h 56"/>
                <a:gd name="T40" fmla="*/ 28 w 44"/>
                <a:gd name="T41" fmla="*/ 40 h 56"/>
                <a:gd name="T42" fmla="*/ 24 w 44"/>
                <a:gd name="T43" fmla="*/ 44 h 56"/>
                <a:gd name="T44" fmla="*/ 22 w 44"/>
                <a:gd name="T45" fmla="*/ 48 h 56"/>
                <a:gd name="T46" fmla="*/ 18 w 44"/>
                <a:gd name="T47" fmla="*/ 44 h 56"/>
                <a:gd name="T48" fmla="*/ 18 w 44"/>
                <a:gd name="T49" fmla="*/ 52 h 56"/>
                <a:gd name="T50" fmla="*/ 14 w 44"/>
                <a:gd name="T51" fmla="*/ 56 h 56"/>
                <a:gd name="T52" fmla="*/ 18 w 44"/>
                <a:gd name="T53" fmla="*/ 52 h 56"/>
                <a:gd name="T54" fmla="*/ 14 w 44"/>
                <a:gd name="T55" fmla="*/ 48 h 56"/>
                <a:gd name="T56" fmla="*/ 14 w 44"/>
                <a:gd name="T57" fmla="*/ 48 h 56"/>
                <a:gd name="T58" fmla="*/ 10 w 44"/>
                <a:gd name="T59" fmla="*/ 44 h 56"/>
                <a:gd name="T60" fmla="*/ 6 w 44"/>
                <a:gd name="T61" fmla="*/ 48 h 56"/>
                <a:gd name="T62" fmla="*/ 2 w 44"/>
                <a:gd name="T63" fmla="*/ 52 h 56"/>
                <a:gd name="T64" fmla="*/ 2 w 44"/>
                <a:gd name="T65" fmla="*/ 48 h 56"/>
                <a:gd name="T66" fmla="*/ 0 w 44"/>
                <a:gd name="T67" fmla="*/ 44 h 56"/>
                <a:gd name="T68" fmla="*/ 0 w 44"/>
                <a:gd name="T69" fmla="*/ 36 h 56"/>
                <a:gd name="T70" fmla="*/ 0 w 44"/>
                <a:gd name="T71" fmla="*/ 30 h 56"/>
                <a:gd name="T72" fmla="*/ 2 w 44"/>
                <a:gd name="T73" fmla="*/ 26 h 56"/>
                <a:gd name="T74" fmla="*/ 0 w 44"/>
                <a:gd name="T75" fmla="*/ 18 h 56"/>
                <a:gd name="T76" fmla="*/ 2 w 44"/>
                <a:gd name="T77" fmla="*/ 10 h 56"/>
                <a:gd name="T78" fmla="*/ 6 w 44"/>
                <a:gd name="T79" fmla="*/ 6 h 56"/>
                <a:gd name="T80" fmla="*/ 10 w 44"/>
                <a:gd name="T81" fmla="*/ 4 h 56"/>
                <a:gd name="T82" fmla="*/ 14 w 44"/>
                <a:gd name="T83" fmla="*/ 0 h 56"/>
                <a:gd name="T84" fmla="*/ 18 w 44"/>
                <a:gd name="T85" fmla="*/ 4 h 56"/>
                <a:gd name="T86" fmla="*/ 22 w 44"/>
                <a:gd name="T87" fmla="*/ 0 h 56"/>
                <a:gd name="T88" fmla="*/ 22 w 44"/>
                <a:gd name="T8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 h="56">
                  <a:moveTo>
                    <a:pt x="22" y="0"/>
                  </a:moveTo>
                  <a:lnTo>
                    <a:pt x="24" y="0"/>
                  </a:lnTo>
                  <a:lnTo>
                    <a:pt x="24" y="4"/>
                  </a:lnTo>
                  <a:lnTo>
                    <a:pt x="28" y="0"/>
                  </a:lnTo>
                  <a:lnTo>
                    <a:pt x="28" y="4"/>
                  </a:lnTo>
                  <a:lnTo>
                    <a:pt x="32" y="4"/>
                  </a:lnTo>
                  <a:lnTo>
                    <a:pt x="32" y="0"/>
                  </a:lnTo>
                  <a:lnTo>
                    <a:pt x="32" y="4"/>
                  </a:lnTo>
                  <a:lnTo>
                    <a:pt x="32" y="6"/>
                  </a:lnTo>
                  <a:lnTo>
                    <a:pt x="36" y="6"/>
                  </a:lnTo>
                  <a:lnTo>
                    <a:pt x="32" y="6"/>
                  </a:lnTo>
                  <a:lnTo>
                    <a:pt x="36" y="6"/>
                  </a:lnTo>
                  <a:lnTo>
                    <a:pt x="36" y="10"/>
                  </a:lnTo>
                  <a:lnTo>
                    <a:pt x="40" y="10"/>
                  </a:lnTo>
                  <a:lnTo>
                    <a:pt x="36" y="10"/>
                  </a:lnTo>
                  <a:lnTo>
                    <a:pt x="36" y="6"/>
                  </a:lnTo>
                  <a:lnTo>
                    <a:pt x="40" y="6"/>
                  </a:lnTo>
                  <a:lnTo>
                    <a:pt x="44" y="6"/>
                  </a:lnTo>
                  <a:lnTo>
                    <a:pt x="44" y="10"/>
                  </a:lnTo>
                  <a:lnTo>
                    <a:pt x="40" y="10"/>
                  </a:lnTo>
                  <a:lnTo>
                    <a:pt x="40" y="14"/>
                  </a:lnTo>
                  <a:lnTo>
                    <a:pt x="36" y="14"/>
                  </a:lnTo>
                  <a:lnTo>
                    <a:pt x="36" y="10"/>
                  </a:lnTo>
                  <a:lnTo>
                    <a:pt x="32" y="14"/>
                  </a:lnTo>
                  <a:lnTo>
                    <a:pt x="32" y="18"/>
                  </a:lnTo>
                  <a:lnTo>
                    <a:pt x="36" y="22"/>
                  </a:lnTo>
                  <a:lnTo>
                    <a:pt x="32" y="22"/>
                  </a:lnTo>
                  <a:lnTo>
                    <a:pt x="32" y="26"/>
                  </a:lnTo>
                  <a:lnTo>
                    <a:pt x="28" y="30"/>
                  </a:lnTo>
                  <a:lnTo>
                    <a:pt x="32" y="30"/>
                  </a:lnTo>
                  <a:lnTo>
                    <a:pt x="32" y="32"/>
                  </a:lnTo>
                  <a:lnTo>
                    <a:pt x="28" y="30"/>
                  </a:lnTo>
                  <a:lnTo>
                    <a:pt x="28" y="32"/>
                  </a:lnTo>
                  <a:lnTo>
                    <a:pt x="28" y="36"/>
                  </a:lnTo>
                  <a:lnTo>
                    <a:pt x="24" y="36"/>
                  </a:lnTo>
                  <a:lnTo>
                    <a:pt x="22" y="36"/>
                  </a:lnTo>
                  <a:lnTo>
                    <a:pt x="24" y="36"/>
                  </a:lnTo>
                  <a:lnTo>
                    <a:pt x="24" y="40"/>
                  </a:lnTo>
                  <a:lnTo>
                    <a:pt x="22" y="40"/>
                  </a:lnTo>
                  <a:lnTo>
                    <a:pt x="24" y="40"/>
                  </a:lnTo>
                  <a:lnTo>
                    <a:pt x="28" y="44"/>
                  </a:lnTo>
                  <a:lnTo>
                    <a:pt x="28" y="40"/>
                  </a:lnTo>
                  <a:lnTo>
                    <a:pt x="28" y="44"/>
                  </a:lnTo>
                  <a:lnTo>
                    <a:pt x="24" y="44"/>
                  </a:lnTo>
                  <a:lnTo>
                    <a:pt x="24" y="48"/>
                  </a:lnTo>
                  <a:lnTo>
                    <a:pt x="22" y="48"/>
                  </a:lnTo>
                  <a:lnTo>
                    <a:pt x="22" y="44"/>
                  </a:lnTo>
                  <a:lnTo>
                    <a:pt x="18" y="44"/>
                  </a:lnTo>
                  <a:lnTo>
                    <a:pt x="18" y="48"/>
                  </a:lnTo>
                  <a:lnTo>
                    <a:pt x="18" y="52"/>
                  </a:lnTo>
                  <a:lnTo>
                    <a:pt x="18" y="56"/>
                  </a:lnTo>
                  <a:lnTo>
                    <a:pt x="14" y="56"/>
                  </a:lnTo>
                  <a:lnTo>
                    <a:pt x="18" y="56"/>
                  </a:lnTo>
                  <a:lnTo>
                    <a:pt x="18" y="52"/>
                  </a:lnTo>
                  <a:lnTo>
                    <a:pt x="18" y="48"/>
                  </a:lnTo>
                  <a:lnTo>
                    <a:pt x="14" y="48"/>
                  </a:lnTo>
                  <a:lnTo>
                    <a:pt x="14" y="44"/>
                  </a:lnTo>
                  <a:lnTo>
                    <a:pt x="14" y="48"/>
                  </a:lnTo>
                  <a:lnTo>
                    <a:pt x="10" y="48"/>
                  </a:lnTo>
                  <a:lnTo>
                    <a:pt x="10" y="44"/>
                  </a:lnTo>
                  <a:lnTo>
                    <a:pt x="6" y="44"/>
                  </a:lnTo>
                  <a:lnTo>
                    <a:pt x="6" y="48"/>
                  </a:lnTo>
                  <a:lnTo>
                    <a:pt x="2" y="48"/>
                  </a:lnTo>
                  <a:lnTo>
                    <a:pt x="2" y="52"/>
                  </a:lnTo>
                  <a:lnTo>
                    <a:pt x="0" y="48"/>
                  </a:lnTo>
                  <a:lnTo>
                    <a:pt x="2" y="48"/>
                  </a:lnTo>
                  <a:lnTo>
                    <a:pt x="2" y="44"/>
                  </a:lnTo>
                  <a:lnTo>
                    <a:pt x="0" y="44"/>
                  </a:lnTo>
                  <a:lnTo>
                    <a:pt x="0" y="40"/>
                  </a:lnTo>
                  <a:lnTo>
                    <a:pt x="0" y="36"/>
                  </a:lnTo>
                  <a:lnTo>
                    <a:pt x="0" y="32"/>
                  </a:lnTo>
                  <a:lnTo>
                    <a:pt x="0" y="30"/>
                  </a:lnTo>
                  <a:lnTo>
                    <a:pt x="2" y="30"/>
                  </a:lnTo>
                  <a:lnTo>
                    <a:pt x="2" y="26"/>
                  </a:lnTo>
                  <a:lnTo>
                    <a:pt x="2" y="22"/>
                  </a:lnTo>
                  <a:lnTo>
                    <a:pt x="0" y="18"/>
                  </a:lnTo>
                  <a:lnTo>
                    <a:pt x="2" y="14"/>
                  </a:lnTo>
                  <a:lnTo>
                    <a:pt x="2" y="10"/>
                  </a:lnTo>
                  <a:lnTo>
                    <a:pt x="2" y="6"/>
                  </a:lnTo>
                  <a:lnTo>
                    <a:pt x="6" y="6"/>
                  </a:lnTo>
                  <a:lnTo>
                    <a:pt x="10" y="6"/>
                  </a:lnTo>
                  <a:lnTo>
                    <a:pt x="10" y="4"/>
                  </a:lnTo>
                  <a:lnTo>
                    <a:pt x="14" y="4"/>
                  </a:lnTo>
                  <a:lnTo>
                    <a:pt x="14" y="0"/>
                  </a:lnTo>
                  <a:lnTo>
                    <a:pt x="14" y="4"/>
                  </a:lnTo>
                  <a:lnTo>
                    <a:pt x="18" y="4"/>
                  </a:lnTo>
                  <a:lnTo>
                    <a:pt x="22" y="4"/>
                  </a:lnTo>
                  <a:lnTo>
                    <a:pt x="22" y="0"/>
                  </a:lnTo>
                  <a:lnTo>
                    <a:pt x="22" y="0"/>
                  </a:lnTo>
                  <a:lnTo>
                    <a:pt x="22" y="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39" name="Freeform 219">
              <a:extLst>
                <a:ext uri="{FF2B5EF4-FFF2-40B4-BE49-F238E27FC236}">
                  <a16:creationId xmlns:a16="http://schemas.microsoft.com/office/drawing/2014/main" id="{7EA41EBA-1E14-63ED-9D14-0B39184D5187}"/>
                </a:ext>
              </a:extLst>
            </p:cNvPr>
            <p:cNvSpPr>
              <a:spLocks/>
            </p:cNvSpPr>
            <p:nvPr/>
          </p:nvSpPr>
          <p:spPr bwMode="auto">
            <a:xfrm>
              <a:off x="5060950" y="2698818"/>
              <a:ext cx="73025" cy="69850"/>
            </a:xfrm>
            <a:custGeom>
              <a:avLst/>
              <a:gdLst>
                <a:gd name="T0" fmla="*/ 18 w 46"/>
                <a:gd name="T1" fmla="*/ 40 h 44"/>
                <a:gd name="T2" fmla="*/ 18 w 46"/>
                <a:gd name="T3" fmla="*/ 40 h 44"/>
                <a:gd name="T4" fmla="*/ 18 w 46"/>
                <a:gd name="T5" fmla="*/ 36 h 44"/>
                <a:gd name="T6" fmla="*/ 16 w 46"/>
                <a:gd name="T7" fmla="*/ 32 h 44"/>
                <a:gd name="T8" fmla="*/ 16 w 46"/>
                <a:gd name="T9" fmla="*/ 32 h 44"/>
                <a:gd name="T10" fmla="*/ 12 w 46"/>
                <a:gd name="T11" fmla="*/ 30 h 44"/>
                <a:gd name="T12" fmla="*/ 12 w 46"/>
                <a:gd name="T13" fmla="*/ 26 h 44"/>
                <a:gd name="T14" fmla="*/ 12 w 46"/>
                <a:gd name="T15" fmla="*/ 26 h 44"/>
                <a:gd name="T16" fmla="*/ 8 w 46"/>
                <a:gd name="T17" fmla="*/ 18 h 44"/>
                <a:gd name="T18" fmla="*/ 4 w 46"/>
                <a:gd name="T19" fmla="*/ 14 h 44"/>
                <a:gd name="T20" fmla="*/ 0 w 46"/>
                <a:gd name="T21" fmla="*/ 14 h 44"/>
                <a:gd name="T22" fmla="*/ 4 w 46"/>
                <a:gd name="T23" fmla="*/ 14 h 44"/>
                <a:gd name="T24" fmla="*/ 4 w 46"/>
                <a:gd name="T25" fmla="*/ 14 h 44"/>
                <a:gd name="T26" fmla="*/ 0 w 46"/>
                <a:gd name="T27" fmla="*/ 14 h 44"/>
                <a:gd name="T28" fmla="*/ 4 w 46"/>
                <a:gd name="T29" fmla="*/ 10 h 44"/>
                <a:gd name="T30" fmla="*/ 8 w 46"/>
                <a:gd name="T31" fmla="*/ 10 h 44"/>
                <a:gd name="T32" fmla="*/ 8 w 46"/>
                <a:gd name="T33" fmla="*/ 10 h 44"/>
                <a:gd name="T34" fmla="*/ 8 w 46"/>
                <a:gd name="T35" fmla="*/ 6 h 44"/>
                <a:gd name="T36" fmla="*/ 12 w 46"/>
                <a:gd name="T37" fmla="*/ 6 h 44"/>
                <a:gd name="T38" fmla="*/ 16 w 46"/>
                <a:gd name="T39" fmla="*/ 2 h 44"/>
                <a:gd name="T40" fmla="*/ 16 w 46"/>
                <a:gd name="T41" fmla="*/ 2 h 44"/>
                <a:gd name="T42" fmla="*/ 18 w 46"/>
                <a:gd name="T43" fmla="*/ 2 h 44"/>
                <a:gd name="T44" fmla="*/ 18 w 46"/>
                <a:gd name="T45" fmla="*/ 2 h 44"/>
                <a:gd name="T46" fmla="*/ 18 w 46"/>
                <a:gd name="T47" fmla="*/ 2 h 44"/>
                <a:gd name="T48" fmla="*/ 18 w 46"/>
                <a:gd name="T49" fmla="*/ 6 h 44"/>
                <a:gd name="T50" fmla="*/ 18 w 46"/>
                <a:gd name="T51" fmla="*/ 2 h 44"/>
                <a:gd name="T52" fmla="*/ 22 w 46"/>
                <a:gd name="T53" fmla="*/ 2 h 44"/>
                <a:gd name="T54" fmla="*/ 26 w 46"/>
                <a:gd name="T55" fmla="*/ 6 h 44"/>
                <a:gd name="T56" fmla="*/ 26 w 46"/>
                <a:gd name="T57" fmla="*/ 10 h 44"/>
                <a:gd name="T58" fmla="*/ 26 w 46"/>
                <a:gd name="T59" fmla="*/ 10 h 44"/>
                <a:gd name="T60" fmla="*/ 30 w 46"/>
                <a:gd name="T61" fmla="*/ 14 h 44"/>
                <a:gd name="T62" fmla="*/ 38 w 46"/>
                <a:gd name="T63" fmla="*/ 14 h 44"/>
                <a:gd name="T64" fmla="*/ 42 w 46"/>
                <a:gd name="T65" fmla="*/ 18 h 44"/>
                <a:gd name="T66" fmla="*/ 42 w 46"/>
                <a:gd name="T67" fmla="*/ 18 h 44"/>
                <a:gd name="T68" fmla="*/ 42 w 46"/>
                <a:gd name="T69" fmla="*/ 22 h 44"/>
                <a:gd name="T70" fmla="*/ 46 w 46"/>
                <a:gd name="T71" fmla="*/ 22 h 44"/>
                <a:gd name="T72" fmla="*/ 42 w 46"/>
                <a:gd name="T73" fmla="*/ 26 h 44"/>
                <a:gd name="T74" fmla="*/ 46 w 46"/>
                <a:gd name="T75" fmla="*/ 26 h 44"/>
                <a:gd name="T76" fmla="*/ 46 w 46"/>
                <a:gd name="T77" fmla="*/ 30 h 44"/>
                <a:gd name="T78" fmla="*/ 46 w 46"/>
                <a:gd name="T79" fmla="*/ 30 h 44"/>
                <a:gd name="T80" fmla="*/ 42 w 46"/>
                <a:gd name="T81" fmla="*/ 30 h 44"/>
                <a:gd name="T82" fmla="*/ 42 w 46"/>
                <a:gd name="T83" fmla="*/ 30 h 44"/>
                <a:gd name="T84" fmla="*/ 42 w 46"/>
                <a:gd name="T85" fmla="*/ 32 h 44"/>
                <a:gd name="T86" fmla="*/ 42 w 46"/>
                <a:gd name="T87" fmla="*/ 32 h 44"/>
                <a:gd name="T88" fmla="*/ 42 w 46"/>
                <a:gd name="T89" fmla="*/ 36 h 44"/>
                <a:gd name="T90" fmla="*/ 38 w 46"/>
                <a:gd name="T91" fmla="*/ 40 h 44"/>
                <a:gd name="T92" fmla="*/ 34 w 46"/>
                <a:gd name="T93" fmla="*/ 36 h 44"/>
                <a:gd name="T94" fmla="*/ 34 w 46"/>
                <a:gd name="T95" fmla="*/ 36 h 44"/>
                <a:gd name="T96" fmla="*/ 26 w 46"/>
                <a:gd name="T97" fmla="*/ 36 h 44"/>
                <a:gd name="T98" fmla="*/ 26 w 46"/>
                <a:gd name="T99" fmla="*/ 40 h 44"/>
                <a:gd name="T100" fmla="*/ 26 w 46"/>
                <a:gd name="T101" fmla="*/ 40 h 44"/>
                <a:gd name="T102" fmla="*/ 26 w 46"/>
                <a:gd name="T103" fmla="*/ 44 h 44"/>
                <a:gd name="T104" fmla="*/ 22 w 46"/>
                <a:gd name="T105" fmla="*/ 44 h 44"/>
                <a:gd name="T106" fmla="*/ 18 w 46"/>
                <a:gd name="T107" fmla="*/ 44 h 44"/>
                <a:gd name="T108" fmla="*/ 18 w 46"/>
                <a:gd name="T10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44">
                  <a:moveTo>
                    <a:pt x="18" y="44"/>
                  </a:moveTo>
                  <a:lnTo>
                    <a:pt x="18" y="44"/>
                  </a:lnTo>
                  <a:lnTo>
                    <a:pt x="18" y="44"/>
                  </a:lnTo>
                  <a:lnTo>
                    <a:pt x="18" y="40"/>
                  </a:lnTo>
                  <a:lnTo>
                    <a:pt x="18" y="40"/>
                  </a:lnTo>
                  <a:lnTo>
                    <a:pt x="18" y="40"/>
                  </a:lnTo>
                  <a:lnTo>
                    <a:pt x="18" y="40"/>
                  </a:lnTo>
                  <a:lnTo>
                    <a:pt x="18" y="40"/>
                  </a:lnTo>
                  <a:lnTo>
                    <a:pt x="18" y="36"/>
                  </a:lnTo>
                  <a:lnTo>
                    <a:pt x="18" y="36"/>
                  </a:lnTo>
                  <a:lnTo>
                    <a:pt x="18" y="36"/>
                  </a:lnTo>
                  <a:lnTo>
                    <a:pt x="18" y="36"/>
                  </a:lnTo>
                  <a:lnTo>
                    <a:pt x="18" y="36"/>
                  </a:lnTo>
                  <a:lnTo>
                    <a:pt x="18" y="36"/>
                  </a:lnTo>
                  <a:lnTo>
                    <a:pt x="18" y="36"/>
                  </a:lnTo>
                  <a:lnTo>
                    <a:pt x="16" y="32"/>
                  </a:lnTo>
                  <a:lnTo>
                    <a:pt x="16" y="32"/>
                  </a:lnTo>
                  <a:lnTo>
                    <a:pt x="16" y="32"/>
                  </a:lnTo>
                  <a:lnTo>
                    <a:pt x="16" y="32"/>
                  </a:lnTo>
                  <a:lnTo>
                    <a:pt x="16" y="32"/>
                  </a:lnTo>
                  <a:lnTo>
                    <a:pt x="16" y="30"/>
                  </a:lnTo>
                  <a:lnTo>
                    <a:pt x="12" y="30"/>
                  </a:lnTo>
                  <a:lnTo>
                    <a:pt x="12" y="30"/>
                  </a:lnTo>
                  <a:lnTo>
                    <a:pt x="12" y="30"/>
                  </a:lnTo>
                  <a:lnTo>
                    <a:pt x="12" y="30"/>
                  </a:lnTo>
                  <a:lnTo>
                    <a:pt x="12" y="30"/>
                  </a:lnTo>
                  <a:lnTo>
                    <a:pt x="12" y="26"/>
                  </a:lnTo>
                  <a:lnTo>
                    <a:pt x="12" y="26"/>
                  </a:lnTo>
                  <a:lnTo>
                    <a:pt x="12" y="26"/>
                  </a:lnTo>
                  <a:lnTo>
                    <a:pt x="12" y="26"/>
                  </a:lnTo>
                  <a:lnTo>
                    <a:pt x="12" y="26"/>
                  </a:lnTo>
                  <a:lnTo>
                    <a:pt x="12" y="26"/>
                  </a:lnTo>
                  <a:lnTo>
                    <a:pt x="12" y="22"/>
                  </a:lnTo>
                  <a:lnTo>
                    <a:pt x="12" y="22"/>
                  </a:lnTo>
                  <a:lnTo>
                    <a:pt x="8" y="22"/>
                  </a:lnTo>
                  <a:lnTo>
                    <a:pt x="8" y="18"/>
                  </a:lnTo>
                  <a:lnTo>
                    <a:pt x="4" y="18"/>
                  </a:lnTo>
                  <a:lnTo>
                    <a:pt x="4" y="18"/>
                  </a:lnTo>
                  <a:lnTo>
                    <a:pt x="4" y="14"/>
                  </a:lnTo>
                  <a:lnTo>
                    <a:pt x="4" y="14"/>
                  </a:lnTo>
                  <a:lnTo>
                    <a:pt x="0" y="14"/>
                  </a:lnTo>
                  <a:lnTo>
                    <a:pt x="0" y="14"/>
                  </a:lnTo>
                  <a:lnTo>
                    <a:pt x="0" y="14"/>
                  </a:lnTo>
                  <a:lnTo>
                    <a:pt x="0" y="14"/>
                  </a:lnTo>
                  <a:lnTo>
                    <a:pt x="0" y="14"/>
                  </a:lnTo>
                  <a:lnTo>
                    <a:pt x="4" y="14"/>
                  </a:lnTo>
                  <a:lnTo>
                    <a:pt x="4" y="14"/>
                  </a:lnTo>
                  <a:lnTo>
                    <a:pt x="4" y="14"/>
                  </a:lnTo>
                  <a:lnTo>
                    <a:pt x="4" y="14"/>
                  </a:lnTo>
                  <a:lnTo>
                    <a:pt x="4" y="14"/>
                  </a:lnTo>
                  <a:lnTo>
                    <a:pt x="4" y="14"/>
                  </a:lnTo>
                  <a:lnTo>
                    <a:pt x="4" y="14"/>
                  </a:lnTo>
                  <a:lnTo>
                    <a:pt x="4" y="14"/>
                  </a:lnTo>
                  <a:lnTo>
                    <a:pt x="4" y="14"/>
                  </a:lnTo>
                  <a:lnTo>
                    <a:pt x="0" y="14"/>
                  </a:lnTo>
                  <a:lnTo>
                    <a:pt x="0" y="14"/>
                  </a:lnTo>
                  <a:lnTo>
                    <a:pt x="0" y="14"/>
                  </a:lnTo>
                  <a:lnTo>
                    <a:pt x="0" y="10"/>
                  </a:lnTo>
                  <a:lnTo>
                    <a:pt x="0" y="10"/>
                  </a:lnTo>
                  <a:lnTo>
                    <a:pt x="4" y="10"/>
                  </a:lnTo>
                  <a:lnTo>
                    <a:pt x="4" y="14"/>
                  </a:lnTo>
                  <a:lnTo>
                    <a:pt x="4" y="14"/>
                  </a:lnTo>
                  <a:lnTo>
                    <a:pt x="8" y="10"/>
                  </a:lnTo>
                  <a:lnTo>
                    <a:pt x="8" y="10"/>
                  </a:lnTo>
                  <a:lnTo>
                    <a:pt x="8" y="10"/>
                  </a:lnTo>
                  <a:lnTo>
                    <a:pt x="8" y="10"/>
                  </a:lnTo>
                  <a:lnTo>
                    <a:pt x="8" y="10"/>
                  </a:lnTo>
                  <a:lnTo>
                    <a:pt x="8" y="10"/>
                  </a:lnTo>
                  <a:lnTo>
                    <a:pt x="8" y="10"/>
                  </a:lnTo>
                  <a:lnTo>
                    <a:pt x="8" y="6"/>
                  </a:lnTo>
                  <a:lnTo>
                    <a:pt x="8" y="6"/>
                  </a:lnTo>
                  <a:lnTo>
                    <a:pt x="8" y="6"/>
                  </a:lnTo>
                  <a:lnTo>
                    <a:pt x="8" y="6"/>
                  </a:lnTo>
                  <a:lnTo>
                    <a:pt x="8" y="6"/>
                  </a:lnTo>
                  <a:lnTo>
                    <a:pt x="12" y="6"/>
                  </a:lnTo>
                  <a:lnTo>
                    <a:pt x="12" y="6"/>
                  </a:lnTo>
                  <a:lnTo>
                    <a:pt x="12" y="6"/>
                  </a:lnTo>
                  <a:lnTo>
                    <a:pt x="12" y="6"/>
                  </a:lnTo>
                  <a:lnTo>
                    <a:pt x="12" y="6"/>
                  </a:lnTo>
                  <a:lnTo>
                    <a:pt x="16" y="2"/>
                  </a:lnTo>
                  <a:lnTo>
                    <a:pt x="16" y="2"/>
                  </a:lnTo>
                  <a:lnTo>
                    <a:pt x="16" y="0"/>
                  </a:lnTo>
                  <a:lnTo>
                    <a:pt x="16" y="0"/>
                  </a:lnTo>
                  <a:lnTo>
                    <a:pt x="16" y="2"/>
                  </a:lnTo>
                  <a:lnTo>
                    <a:pt x="16" y="2"/>
                  </a:lnTo>
                  <a:lnTo>
                    <a:pt x="16" y="2"/>
                  </a:lnTo>
                  <a:lnTo>
                    <a:pt x="16" y="2"/>
                  </a:lnTo>
                  <a:lnTo>
                    <a:pt x="18" y="2"/>
                  </a:lnTo>
                  <a:lnTo>
                    <a:pt x="18" y="2"/>
                  </a:lnTo>
                  <a:lnTo>
                    <a:pt x="18" y="2"/>
                  </a:lnTo>
                  <a:lnTo>
                    <a:pt x="18" y="2"/>
                  </a:lnTo>
                  <a:lnTo>
                    <a:pt x="18" y="2"/>
                  </a:lnTo>
                  <a:lnTo>
                    <a:pt x="18" y="2"/>
                  </a:lnTo>
                  <a:lnTo>
                    <a:pt x="18" y="2"/>
                  </a:lnTo>
                  <a:lnTo>
                    <a:pt x="18" y="2"/>
                  </a:lnTo>
                  <a:lnTo>
                    <a:pt x="18" y="2"/>
                  </a:lnTo>
                  <a:lnTo>
                    <a:pt x="18" y="2"/>
                  </a:lnTo>
                  <a:lnTo>
                    <a:pt x="18" y="6"/>
                  </a:lnTo>
                  <a:lnTo>
                    <a:pt x="18" y="6"/>
                  </a:lnTo>
                  <a:lnTo>
                    <a:pt x="18" y="6"/>
                  </a:lnTo>
                  <a:lnTo>
                    <a:pt x="18" y="2"/>
                  </a:lnTo>
                  <a:lnTo>
                    <a:pt x="18" y="2"/>
                  </a:lnTo>
                  <a:lnTo>
                    <a:pt x="18" y="2"/>
                  </a:lnTo>
                  <a:lnTo>
                    <a:pt x="18" y="2"/>
                  </a:lnTo>
                  <a:lnTo>
                    <a:pt x="22" y="2"/>
                  </a:lnTo>
                  <a:lnTo>
                    <a:pt x="22" y="2"/>
                  </a:lnTo>
                  <a:lnTo>
                    <a:pt x="22" y="2"/>
                  </a:lnTo>
                  <a:lnTo>
                    <a:pt x="22" y="2"/>
                  </a:lnTo>
                  <a:lnTo>
                    <a:pt x="22" y="6"/>
                  </a:lnTo>
                  <a:lnTo>
                    <a:pt x="26" y="6"/>
                  </a:lnTo>
                  <a:lnTo>
                    <a:pt x="26" y="6"/>
                  </a:lnTo>
                  <a:lnTo>
                    <a:pt x="26" y="6"/>
                  </a:lnTo>
                  <a:lnTo>
                    <a:pt x="26" y="6"/>
                  </a:lnTo>
                  <a:lnTo>
                    <a:pt x="26" y="6"/>
                  </a:lnTo>
                  <a:lnTo>
                    <a:pt x="26" y="10"/>
                  </a:lnTo>
                  <a:lnTo>
                    <a:pt x="26" y="10"/>
                  </a:lnTo>
                  <a:lnTo>
                    <a:pt x="26" y="10"/>
                  </a:lnTo>
                  <a:lnTo>
                    <a:pt x="26" y="10"/>
                  </a:lnTo>
                  <a:lnTo>
                    <a:pt x="26" y="10"/>
                  </a:lnTo>
                  <a:lnTo>
                    <a:pt x="26" y="10"/>
                  </a:lnTo>
                  <a:lnTo>
                    <a:pt x="26" y="10"/>
                  </a:lnTo>
                  <a:lnTo>
                    <a:pt x="30" y="10"/>
                  </a:lnTo>
                  <a:lnTo>
                    <a:pt x="30" y="10"/>
                  </a:lnTo>
                  <a:lnTo>
                    <a:pt x="30" y="14"/>
                  </a:lnTo>
                  <a:lnTo>
                    <a:pt x="34" y="14"/>
                  </a:lnTo>
                  <a:lnTo>
                    <a:pt x="34" y="14"/>
                  </a:lnTo>
                  <a:lnTo>
                    <a:pt x="38" y="14"/>
                  </a:lnTo>
                  <a:lnTo>
                    <a:pt x="38" y="14"/>
                  </a:lnTo>
                  <a:lnTo>
                    <a:pt x="38" y="14"/>
                  </a:lnTo>
                  <a:lnTo>
                    <a:pt x="38" y="18"/>
                  </a:lnTo>
                  <a:lnTo>
                    <a:pt x="42" y="18"/>
                  </a:lnTo>
                  <a:lnTo>
                    <a:pt x="42" y="18"/>
                  </a:lnTo>
                  <a:lnTo>
                    <a:pt x="42" y="18"/>
                  </a:lnTo>
                  <a:lnTo>
                    <a:pt x="42" y="18"/>
                  </a:lnTo>
                  <a:lnTo>
                    <a:pt x="42" y="18"/>
                  </a:lnTo>
                  <a:lnTo>
                    <a:pt x="42" y="18"/>
                  </a:lnTo>
                  <a:lnTo>
                    <a:pt x="42" y="18"/>
                  </a:lnTo>
                  <a:lnTo>
                    <a:pt x="42" y="18"/>
                  </a:lnTo>
                  <a:lnTo>
                    <a:pt x="42" y="22"/>
                  </a:lnTo>
                  <a:lnTo>
                    <a:pt x="42" y="22"/>
                  </a:lnTo>
                  <a:lnTo>
                    <a:pt x="42" y="22"/>
                  </a:lnTo>
                  <a:lnTo>
                    <a:pt x="46" y="22"/>
                  </a:lnTo>
                  <a:lnTo>
                    <a:pt x="46" y="22"/>
                  </a:lnTo>
                  <a:lnTo>
                    <a:pt x="46" y="22"/>
                  </a:lnTo>
                  <a:lnTo>
                    <a:pt x="46" y="22"/>
                  </a:lnTo>
                  <a:lnTo>
                    <a:pt x="46" y="26"/>
                  </a:lnTo>
                  <a:lnTo>
                    <a:pt x="42" y="26"/>
                  </a:lnTo>
                  <a:lnTo>
                    <a:pt x="42" y="26"/>
                  </a:lnTo>
                  <a:lnTo>
                    <a:pt x="46" y="26"/>
                  </a:lnTo>
                  <a:lnTo>
                    <a:pt x="46" y="26"/>
                  </a:lnTo>
                  <a:lnTo>
                    <a:pt x="46" y="26"/>
                  </a:lnTo>
                  <a:lnTo>
                    <a:pt x="46" y="26"/>
                  </a:lnTo>
                  <a:lnTo>
                    <a:pt x="46" y="26"/>
                  </a:lnTo>
                  <a:lnTo>
                    <a:pt x="46" y="26"/>
                  </a:lnTo>
                  <a:lnTo>
                    <a:pt x="46" y="26"/>
                  </a:lnTo>
                  <a:lnTo>
                    <a:pt x="46" y="30"/>
                  </a:lnTo>
                  <a:lnTo>
                    <a:pt x="46" y="30"/>
                  </a:lnTo>
                  <a:lnTo>
                    <a:pt x="46" y="30"/>
                  </a:lnTo>
                  <a:lnTo>
                    <a:pt x="46" y="30"/>
                  </a:lnTo>
                  <a:lnTo>
                    <a:pt x="46" y="30"/>
                  </a:lnTo>
                  <a:lnTo>
                    <a:pt x="42" y="32"/>
                  </a:lnTo>
                  <a:lnTo>
                    <a:pt x="42" y="30"/>
                  </a:lnTo>
                  <a:lnTo>
                    <a:pt x="42" y="30"/>
                  </a:lnTo>
                  <a:lnTo>
                    <a:pt x="42" y="30"/>
                  </a:lnTo>
                  <a:lnTo>
                    <a:pt x="42" y="30"/>
                  </a:lnTo>
                  <a:lnTo>
                    <a:pt x="42" y="30"/>
                  </a:lnTo>
                  <a:lnTo>
                    <a:pt x="42" y="30"/>
                  </a:lnTo>
                  <a:lnTo>
                    <a:pt x="42" y="30"/>
                  </a:lnTo>
                  <a:lnTo>
                    <a:pt x="42" y="30"/>
                  </a:lnTo>
                  <a:lnTo>
                    <a:pt x="42" y="30"/>
                  </a:lnTo>
                  <a:lnTo>
                    <a:pt x="42" y="32"/>
                  </a:lnTo>
                  <a:lnTo>
                    <a:pt x="42" y="32"/>
                  </a:lnTo>
                  <a:lnTo>
                    <a:pt x="42" y="32"/>
                  </a:lnTo>
                  <a:lnTo>
                    <a:pt x="42" y="32"/>
                  </a:lnTo>
                  <a:lnTo>
                    <a:pt x="42" y="32"/>
                  </a:lnTo>
                  <a:lnTo>
                    <a:pt x="42" y="32"/>
                  </a:lnTo>
                  <a:lnTo>
                    <a:pt x="42" y="36"/>
                  </a:lnTo>
                  <a:lnTo>
                    <a:pt x="42" y="36"/>
                  </a:lnTo>
                  <a:lnTo>
                    <a:pt x="42" y="36"/>
                  </a:lnTo>
                  <a:lnTo>
                    <a:pt x="42" y="36"/>
                  </a:lnTo>
                  <a:lnTo>
                    <a:pt x="38" y="36"/>
                  </a:lnTo>
                  <a:lnTo>
                    <a:pt x="38" y="36"/>
                  </a:lnTo>
                  <a:lnTo>
                    <a:pt x="38" y="40"/>
                  </a:lnTo>
                  <a:lnTo>
                    <a:pt x="38" y="40"/>
                  </a:lnTo>
                  <a:lnTo>
                    <a:pt x="38" y="40"/>
                  </a:lnTo>
                  <a:lnTo>
                    <a:pt x="34" y="40"/>
                  </a:lnTo>
                  <a:lnTo>
                    <a:pt x="34" y="40"/>
                  </a:lnTo>
                  <a:lnTo>
                    <a:pt x="34" y="36"/>
                  </a:lnTo>
                  <a:lnTo>
                    <a:pt x="34" y="36"/>
                  </a:lnTo>
                  <a:lnTo>
                    <a:pt x="34" y="36"/>
                  </a:lnTo>
                  <a:lnTo>
                    <a:pt x="34" y="36"/>
                  </a:lnTo>
                  <a:lnTo>
                    <a:pt x="34" y="36"/>
                  </a:lnTo>
                  <a:lnTo>
                    <a:pt x="30" y="36"/>
                  </a:lnTo>
                  <a:lnTo>
                    <a:pt x="30" y="36"/>
                  </a:lnTo>
                  <a:lnTo>
                    <a:pt x="30" y="36"/>
                  </a:lnTo>
                  <a:lnTo>
                    <a:pt x="26" y="36"/>
                  </a:lnTo>
                  <a:lnTo>
                    <a:pt x="26" y="36"/>
                  </a:lnTo>
                  <a:lnTo>
                    <a:pt x="26" y="36"/>
                  </a:lnTo>
                  <a:lnTo>
                    <a:pt x="26" y="40"/>
                  </a:lnTo>
                  <a:lnTo>
                    <a:pt x="26" y="40"/>
                  </a:lnTo>
                  <a:lnTo>
                    <a:pt x="26" y="40"/>
                  </a:lnTo>
                  <a:lnTo>
                    <a:pt x="26" y="40"/>
                  </a:lnTo>
                  <a:lnTo>
                    <a:pt x="26" y="40"/>
                  </a:lnTo>
                  <a:lnTo>
                    <a:pt x="26" y="40"/>
                  </a:lnTo>
                  <a:lnTo>
                    <a:pt x="26" y="44"/>
                  </a:lnTo>
                  <a:lnTo>
                    <a:pt x="26" y="44"/>
                  </a:lnTo>
                  <a:lnTo>
                    <a:pt x="26" y="44"/>
                  </a:lnTo>
                  <a:lnTo>
                    <a:pt x="26" y="44"/>
                  </a:lnTo>
                  <a:lnTo>
                    <a:pt x="26" y="44"/>
                  </a:lnTo>
                  <a:lnTo>
                    <a:pt x="22" y="44"/>
                  </a:lnTo>
                  <a:lnTo>
                    <a:pt x="22" y="44"/>
                  </a:lnTo>
                  <a:lnTo>
                    <a:pt x="22" y="44"/>
                  </a:lnTo>
                  <a:lnTo>
                    <a:pt x="22" y="44"/>
                  </a:lnTo>
                  <a:lnTo>
                    <a:pt x="18" y="44"/>
                  </a:lnTo>
                  <a:lnTo>
                    <a:pt x="18" y="44"/>
                  </a:lnTo>
                  <a:lnTo>
                    <a:pt x="18" y="44"/>
                  </a:lnTo>
                  <a:lnTo>
                    <a:pt x="18" y="44"/>
                  </a:lnTo>
                  <a:lnTo>
                    <a:pt x="18" y="44"/>
                  </a:lnTo>
                  <a:lnTo>
                    <a:pt x="18" y="44"/>
                  </a:lnTo>
                  <a:lnTo>
                    <a:pt x="18" y="44"/>
                  </a:lnTo>
                  <a:lnTo>
                    <a:pt x="18" y="4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40" name="Freeform 220">
              <a:extLst>
                <a:ext uri="{FF2B5EF4-FFF2-40B4-BE49-F238E27FC236}">
                  <a16:creationId xmlns:a16="http://schemas.microsoft.com/office/drawing/2014/main" id="{2CED7C1B-3C78-750B-B05F-987BB919398C}"/>
                </a:ext>
              </a:extLst>
            </p:cNvPr>
            <p:cNvSpPr>
              <a:spLocks/>
            </p:cNvSpPr>
            <p:nvPr/>
          </p:nvSpPr>
          <p:spPr bwMode="auto">
            <a:xfrm>
              <a:off x="5441950" y="3206818"/>
              <a:ext cx="180975" cy="327025"/>
            </a:xfrm>
            <a:custGeom>
              <a:avLst/>
              <a:gdLst>
                <a:gd name="T0" fmla="*/ 36 w 114"/>
                <a:gd name="T1" fmla="*/ 146 h 206"/>
                <a:gd name="T2" fmla="*/ 48 w 114"/>
                <a:gd name="T3" fmla="*/ 134 h 206"/>
                <a:gd name="T4" fmla="*/ 44 w 114"/>
                <a:gd name="T5" fmla="*/ 130 h 206"/>
                <a:gd name="T6" fmla="*/ 36 w 114"/>
                <a:gd name="T7" fmla="*/ 120 h 206"/>
                <a:gd name="T8" fmla="*/ 30 w 114"/>
                <a:gd name="T9" fmla="*/ 108 h 206"/>
                <a:gd name="T10" fmla="*/ 22 w 114"/>
                <a:gd name="T11" fmla="*/ 94 h 206"/>
                <a:gd name="T12" fmla="*/ 14 w 114"/>
                <a:gd name="T13" fmla="*/ 82 h 206"/>
                <a:gd name="T14" fmla="*/ 10 w 114"/>
                <a:gd name="T15" fmla="*/ 76 h 206"/>
                <a:gd name="T16" fmla="*/ 10 w 114"/>
                <a:gd name="T17" fmla="*/ 64 h 206"/>
                <a:gd name="T18" fmla="*/ 10 w 114"/>
                <a:gd name="T19" fmla="*/ 68 h 206"/>
                <a:gd name="T20" fmla="*/ 2 w 114"/>
                <a:gd name="T21" fmla="*/ 52 h 206"/>
                <a:gd name="T22" fmla="*/ 6 w 114"/>
                <a:gd name="T23" fmla="*/ 46 h 206"/>
                <a:gd name="T24" fmla="*/ 10 w 114"/>
                <a:gd name="T25" fmla="*/ 30 h 206"/>
                <a:gd name="T26" fmla="*/ 14 w 114"/>
                <a:gd name="T27" fmla="*/ 26 h 206"/>
                <a:gd name="T28" fmla="*/ 30 w 114"/>
                <a:gd name="T29" fmla="*/ 24 h 206"/>
                <a:gd name="T30" fmla="*/ 36 w 114"/>
                <a:gd name="T31" fmla="*/ 16 h 206"/>
                <a:gd name="T32" fmla="*/ 44 w 114"/>
                <a:gd name="T33" fmla="*/ 12 h 206"/>
                <a:gd name="T34" fmla="*/ 60 w 114"/>
                <a:gd name="T35" fmla="*/ 4 h 206"/>
                <a:gd name="T36" fmla="*/ 70 w 114"/>
                <a:gd name="T37" fmla="*/ 4 h 206"/>
                <a:gd name="T38" fmla="*/ 84 w 114"/>
                <a:gd name="T39" fmla="*/ 4 h 206"/>
                <a:gd name="T40" fmla="*/ 92 w 114"/>
                <a:gd name="T41" fmla="*/ 16 h 206"/>
                <a:gd name="T42" fmla="*/ 88 w 114"/>
                <a:gd name="T43" fmla="*/ 34 h 206"/>
                <a:gd name="T44" fmla="*/ 76 w 114"/>
                <a:gd name="T45" fmla="*/ 34 h 206"/>
                <a:gd name="T46" fmla="*/ 62 w 114"/>
                <a:gd name="T47" fmla="*/ 38 h 206"/>
                <a:gd name="T48" fmla="*/ 62 w 114"/>
                <a:gd name="T49" fmla="*/ 50 h 206"/>
                <a:gd name="T50" fmla="*/ 62 w 114"/>
                <a:gd name="T51" fmla="*/ 52 h 206"/>
                <a:gd name="T52" fmla="*/ 52 w 114"/>
                <a:gd name="T53" fmla="*/ 56 h 206"/>
                <a:gd name="T54" fmla="*/ 62 w 114"/>
                <a:gd name="T55" fmla="*/ 68 h 206"/>
                <a:gd name="T56" fmla="*/ 74 w 114"/>
                <a:gd name="T57" fmla="*/ 82 h 206"/>
                <a:gd name="T58" fmla="*/ 84 w 114"/>
                <a:gd name="T59" fmla="*/ 86 h 206"/>
                <a:gd name="T60" fmla="*/ 80 w 114"/>
                <a:gd name="T61" fmla="*/ 100 h 206"/>
                <a:gd name="T62" fmla="*/ 80 w 114"/>
                <a:gd name="T63" fmla="*/ 112 h 206"/>
                <a:gd name="T64" fmla="*/ 84 w 114"/>
                <a:gd name="T65" fmla="*/ 112 h 206"/>
                <a:gd name="T66" fmla="*/ 88 w 114"/>
                <a:gd name="T67" fmla="*/ 100 h 206"/>
                <a:gd name="T68" fmla="*/ 104 w 114"/>
                <a:gd name="T69" fmla="*/ 104 h 206"/>
                <a:gd name="T70" fmla="*/ 110 w 114"/>
                <a:gd name="T71" fmla="*/ 116 h 206"/>
                <a:gd name="T72" fmla="*/ 106 w 114"/>
                <a:gd name="T73" fmla="*/ 126 h 206"/>
                <a:gd name="T74" fmla="*/ 100 w 114"/>
                <a:gd name="T75" fmla="*/ 122 h 206"/>
                <a:gd name="T76" fmla="*/ 88 w 114"/>
                <a:gd name="T77" fmla="*/ 122 h 206"/>
                <a:gd name="T78" fmla="*/ 88 w 114"/>
                <a:gd name="T79" fmla="*/ 126 h 206"/>
                <a:gd name="T80" fmla="*/ 84 w 114"/>
                <a:gd name="T81" fmla="*/ 142 h 206"/>
                <a:gd name="T82" fmla="*/ 88 w 114"/>
                <a:gd name="T83" fmla="*/ 142 h 206"/>
                <a:gd name="T84" fmla="*/ 100 w 114"/>
                <a:gd name="T85" fmla="*/ 146 h 206"/>
                <a:gd name="T86" fmla="*/ 92 w 114"/>
                <a:gd name="T87" fmla="*/ 150 h 206"/>
                <a:gd name="T88" fmla="*/ 100 w 114"/>
                <a:gd name="T89" fmla="*/ 156 h 206"/>
                <a:gd name="T90" fmla="*/ 100 w 114"/>
                <a:gd name="T91" fmla="*/ 172 h 206"/>
                <a:gd name="T92" fmla="*/ 104 w 114"/>
                <a:gd name="T93" fmla="*/ 190 h 206"/>
                <a:gd name="T94" fmla="*/ 96 w 114"/>
                <a:gd name="T95" fmla="*/ 202 h 206"/>
                <a:gd name="T96" fmla="*/ 100 w 114"/>
                <a:gd name="T97" fmla="*/ 198 h 206"/>
                <a:gd name="T98" fmla="*/ 80 w 114"/>
                <a:gd name="T99" fmla="*/ 202 h 206"/>
                <a:gd name="T100" fmla="*/ 66 w 114"/>
                <a:gd name="T101" fmla="*/ 202 h 206"/>
                <a:gd name="T102" fmla="*/ 52 w 114"/>
                <a:gd name="T103" fmla="*/ 190 h 206"/>
                <a:gd name="T104" fmla="*/ 32 w 114"/>
                <a:gd name="T105" fmla="*/ 186 h 206"/>
                <a:gd name="T106" fmla="*/ 30 w 114"/>
                <a:gd name="T107" fmla="*/ 164 h 206"/>
                <a:gd name="T108" fmla="*/ 32 w 114"/>
                <a:gd name="T109" fmla="*/ 16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 h="206">
                  <a:moveTo>
                    <a:pt x="36" y="156"/>
                  </a:moveTo>
                  <a:lnTo>
                    <a:pt x="36" y="152"/>
                  </a:lnTo>
                  <a:lnTo>
                    <a:pt x="40" y="152"/>
                  </a:lnTo>
                  <a:lnTo>
                    <a:pt x="36" y="150"/>
                  </a:lnTo>
                  <a:lnTo>
                    <a:pt x="36" y="146"/>
                  </a:lnTo>
                  <a:lnTo>
                    <a:pt x="40" y="142"/>
                  </a:lnTo>
                  <a:lnTo>
                    <a:pt x="40" y="138"/>
                  </a:lnTo>
                  <a:lnTo>
                    <a:pt x="40" y="134"/>
                  </a:lnTo>
                  <a:lnTo>
                    <a:pt x="44" y="134"/>
                  </a:lnTo>
                  <a:lnTo>
                    <a:pt x="48" y="134"/>
                  </a:lnTo>
                  <a:lnTo>
                    <a:pt x="52" y="134"/>
                  </a:lnTo>
                  <a:lnTo>
                    <a:pt x="52" y="130"/>
                  </a:lnTo>
                  <a:lnTo>
                    <a:pt x="48" y="126"/>
                  </a:lnTo>
                  <a:lnTo>
                    <a:pt x="44" y="126"/>
                  </a:lnTo>
                  <a:lnTo>
                    <a:pt x="44" y="130"/>
                  </a:lnTo>
                  <a:lnTo>
                    <a:pt x="44" y="126"/>
                  </a:lnTo>
                  <a:lnTo>
                    <a:pt x="40" y="126"/>
                  </a:lnTo>
                  <a:lnTo>
                    <a:pt x="40" y="122"/>
                  </a:lnTo>
                  <a:lnTo>
                    <a:pt x="36" y="122"/>
                  </a:lnTo>
                  <a:lnTo>
                    <a:pt x="36" y="120"/>
                  </a:lnTo>
                  <a:lnTo>
                    <a:pt x="36" y="116"/>
                  </a:lnTo>
                  <a:lnTo>
                    <a:pt x="32" y="116"/>
                  </a:lnTo>
                  <a:lnTo>
                    <a:pt x="32" y="112"/>
                  </a:lnTo>
                  <a:lnTo>
                    <a:pt x="32" y="108"/>
                  </a:lnTo>
                  <a:lnTo>
                    <a:pt x="30" y="108"/>
                  </a:lnTo>
                  <a:lnTo>
                    <a:pt x="30" y="104"/>
                  </a:lnTo>
                  <a:lnTo>
                    <a:pt x="26" y="104"/>
                  </a:lnTo>
                  <a:lnTo>
                    <a:pt x="26" y="100"/>
                  </a:lnTo>
                  <a:lnTo>
                    <a:pt x="22" y="100"/>
                  </a:lnTo>
                  <a:lnTo>
                    <a:pt x="22" y="94"/>
                  </a:lnTo>
                  <a:lnTo>
                    <a:pt x="18" y="94"/>
                  </a:lnTo>
                  <a:lnTo>
                    <a:pt x="18" y="90"/>
                  </a:lnTo>
                  <a:lnTo>
                    <a:pt x="14" y="90"/>
                  </a:lnTo>
                  <a:lnTo>
                    <a:pt x="14" y="86"/>
                  </a:lnTo>
                  <a:lnTo>
                    <a:pt x="14" y="82"/>
                  </a:lnTo>
                  <a:lnTo>
                    <a:pt x="10" y="82"/>
                  </a:lnTo>
                  <a:lnTo>
                    <a:pt x="10" y="80"/>
                  </a:lnTo>
                  <a:lnTo>
                    <a:pt x="10" y="76"/>
                  </a:lnTo>
                  <a:lnTo>
                    <a:pt x="14" y="76"/>
                  </a:lnTo>
                  <a:lnTo>
                    <a:pt x="10" y="76"/>
                  </a:lnTo>
                  <a:lnTo>
                    <a:pt x="10" y="72"/>
                  </a:lnTo>
                  <a:lnTo>
                    <a:pt x="10" y="68"/>
                  </a:lnTo>
                  <a:lnTo>
                    <a:pt x="14" y="68"/>
                  </a:lnTo>
                  <a:lnTo>
                    <a:pt x="14" y="64"/>
                  </a:lnTo>
                  <a:lnTo>
                    <a:pt x="10" y="64"/>
                  </a:lnTo>
                  <a:lnTo>
                    <a:pt x="10" y="68"/>
                  </a:lnTo>
                  <a:lnTo>
                    <a:pt x="10" y="72"/>
                  </a:lnTo>
                  <a:lnTo>
                    <a:pt x="10" y="68"/>
                  </a:lnTo>
                  <a:lnTo>
                    <a:pt x="10" y="72"/>
                  </a:lnTo>
                  <a:lnTo>
                    <a:pt x="10" y="68"/>
                  </a:lnTo>
                  <a:lnTo>
                    <a:pt x="10" y="64"/>
                  </a:lnTo>
                  <a:lnTo>
                    <a:pt x="10" y="60"/>
                  </a:lnTo>
                  <a:lnTo>
                    <a:pt x="6" y="60"/>
                  </a:lnTo>
                  <a:lnTo>
                    <a:pt x="6" y="56"/>
                  </a:lnTo>
                  <a:lnTo>
                    <a:pt x="2" y="52"/>
                  </a:lnTo>
                  <a:lnTo>
                    <a:pt x="0" y="52"/>
                  </a:lnTo>
                  <a:lnTo>
                    <a:pt x="0" y="50"/>
                  </a:lnTo>
                  <a:lnTo>
                    <a:pt x="2" y="50"/>
                  </a:lnTo>
                  <a:lnTo>
                    <a:pt x="2" y="46"/>
                  </a:lnTo>
                  <a:lnTo>
                    <a:pt x="6" y="46"/>
                  </a:lnTo>
                  <a:lnTo>
                    <a:pt x="6" y="42"/>
                  </a:lnTo>
                  <a:lnTo>
                    <a:pt x="10" y="38"/>
                  </a:lnTo>
                  <a:lnTo>
                    <a:pt x="10" y="34"/>
                  </a:lnTo>
                  <a:lnTo>
                    <a:pt x="14" y="30"/>
                  </a:lnTo>
                  <a:lnTo>
                    <a:pt x="10" y="30"/>
                  </a:lnTo>
                  <a:lnTo>
                    <a:pt x="10" y="26"/>
                  </a:lnTo>
                  <a:lnTo>
                    <a:pt x="14" y="30"/>
                  </a:lnTo>
                  <a:lnTo>
                    <a:pt x="14" y="26"/>
                  </a:lnTo>
                  <a:lnTo>
                    <a:pt x="10" y="26"/>
                  </a:lnTo>
                  <a:lnTo>
                    <a:pt x="14" y="26"/>
                  </a:lnTo>
                  <a:lnTo>
                    <a:pt x="18" y="30"/>
                  </a:lnTo>
                  <a:lnTo>
                    <a:pt x="18" y="26"/>
                  </a:lnTo>
                  <a:lnTo>
                    <a:pt x="22" y="26"/>
                  </a:lnTo>
                  <a:lnTo>
                    <a:pt x="26" y="24"/>
                  </a:lnTo>
                  <a:lnTo>
                    <a:pt x="30" y="24"/>
                  </a:lnTo>
                  <a:lnTo>
                    <a:pt x="30" y="26"/>
                  </a:lnTo>
                  <a:lnTo>
                    <a:pt x="30" y="24"/>
                  </a:lnTo>
                  <a:lnTo>
                    <a:pt x="30" y="20"/>
                  </a:lnTo>
                  <a:lnTo>
                    <a:pt x="32" y="20"/>
                  </a:lnTo>
                  <a:lnTo>
                    <a:pt x="36" y="16"/>
                  </a:lnTo>
                  <a:lnTo>
                    <a:pt x="36" y="12"/>
                  </a:lnTo>
                  <a:lnTo>
                    <a:pt x="36" y="16"/>
                  </a:lnTo>
                  <a:lnTo>
                    <a:pt x="36" y="12"/>
                  </a:lnTo>
                  <a:lnTo>
                    <a:pt x="40" y="12"/>
                  </a:lnTo>
                  <a:lnTo>
                    <a:pt x="44" y="12"/>
                  </a:lnTo>
                  <a:lnTo>
                    <a:pt x="48" y="8"/>
                  </a:lnTo>
                  <a:lnTo>
                    <a:pt x="52" y="8"/>
                  </a:lnTo>
                  <a:lnTo>
                    <a:pt x="52" y="4"/>
                  </a:lnTo>
                  <a:lnTo>
                    <a:pt x="56" y="4"/>
                  </a:lnTo>
                  <a:lnTo>
                    <a:pt x="60" y="4"/>
                  </a:lnTo>
                  <a:lnTo>
                    <a:pt x="60" y="0"/>
                  </a:lnTo>
                  <a:lnTo>
                    <a:pt x="62" y="0"/>
                  </a:lnTo>
                  <a:lnTo>
                    <a:pt x="66" y="0"/>
                  </a:lnTo>
                  <a:lnTo>
                    <a:pt x="70" y="0"/>
                  </a:lnTo>
                  <a:lnTo>
                    <a:pt x="70" y="4"/>
                  </a:lnTo>
                  <a:lnTo>
                    <a:pt x="74" y="4"/>
                  </a:lnTo>
                  <a:lnTo>
                    <a:pt x="76" y="4"/>
                  </a:lnTo>
                  <a:lnTo>
                    <a:pt x="80" y="4"/>
                  </a:lnTo>
                  <a:lnTo>
                    <a:pt x="80" y="0"/>
                  </a:lnTo>
                  <a:lnTo>
                    <a:pt x="84" y="4"/>
                  </a:lnTo>
                  <a:lnTo>
                    <a:pt x="88" y="4"/>
                  </a:lnTo>
                  <a:lnTo>
                    <a:pt x="92" y="4"/>
                  </a:lnTo>
                  <a:lnTo>
                    <a:pt x="92" y="8"/>
                  </a:lnTo>
                  <a:lnTo>
                    <a:pt x="88" y="12"/>
                  </a:lnTo>
                  <a:lnTo>
                    <a:pt x="92" y="16"/>
                  </a:lnTo>
                  <a:lnTo>
                    <a:pt x="92" y="20"/>
                  </a:lnTo>
                  <a:lnTo>
                    <a:pt x="88" y="24"/>
                  </a:lnTo>
                  <a:lnTo>
                    <a:pt x="88" y="26"/>
                  </a:lnTo>
                  <a:lnTo>
                    <a:pt x="84" y="30"/>
                  </a:lnTo>
                  <a:lnTo>
                    <a:pt x="88" y="34"/>
                  </a:lnTo>
                  <a:lnTo>
                    <a:pt x="92" y="34"/>
                  </a:lnTo>
                  <a:lnTo>
                    <a:pt x="88" y="34"/>
                  </a:lnTo>
                  <a:lnTo>
                    <a:pt x="84" y="34"/>
                  </a:lnTo>
                  <a:lnTo>
                    <a:pt x="80" y="34"/>
                  </a:lnTo>
                  <a:lnTo>
                    <a:pt x="76" y="34"/>
                  </a:lnTo>
                  <a:lnTo>
                    <a:pt x="74" y="34"/>
                  </a:lnTo>
                  <a:lnTo>
                    <a:pt x="70" y="34"/>
                  </a:lnTo>
                  <a:lnTo>
                    <a:pt x="66" y="34"/>
                  </a:lnTo>
                  <a:lnTo>
                    <a:pt x="66" y="38"/>
                  </a:lnTo>
                  <a:lnTo>
                    <a:pt x="62" y="38"/>
                  </a:lnTo>
                  <a:lnTo>
                    <a:pt x="62" y="42"/>
                  </a:lnTo>
                  <a:lnTo>
                    <a:pt x="60" y="42"/>
                  </a:lnTo>
                  <a:lnTo>
                    <a:pt x="60" y="46"/>
                  </a:lnTo>
                  <a:lnTo>
                    <a:pt x="62" y="46"/>
                  </a:lnTo>
                  <a:lnTo>
                    <a:pt x="62" y="50"/>
                  </a:lnTo>
                  <a:lnTo>
                    <a:pt x="66" y="50"/>
                  </a:lnTo>
                  <a:lnTo>
                    <a:pt x="70" y="50"/>
                  </a:lnTo>
                  <a:lnTo>
                    <a:pt x="70" y="52"/>
                  </a:lnTo>
                  <a:lnTo>
                    <a:pt x="66" y="52"/>
                  </a:lnTo>
                  <a:lnTo>
                    <a:pt x="62" y="52"/>
                  </a:lnTo>
                  <a:lnTo>
                    <a:pt x="60" y="50"/>
                  </a:lnTo>
                  <a:lnTo>
                    <a:pt x="56" y="50"/>
                  </a:lnTo>
                  <a:lnTo>
                    <a:pt x="52" y="50"/>
                  </a:lnTo>
                  <a:lnTo>
                    <a:pt x="52" y="52"/>
                  </a:lnTo>
                  <a:lnTo>
                    <a:pt x="52" y="56"/>
                  </a:lnTo>
                  <a:lnTo>
                    <a:pt x="56" y="56"/>
                  </a:lnTo>
                  <a:lnTo>
                    <a:pt x="60" y="56"/>
                  </a:lnTo>
                  <a:lnTo>
                    <a:pt x="60" y="60"/>
                  </a:lnTo>
                  <a:lnTo>
                    <a:pt x="62" y="64"/>
                  </a:lnTo>
                  <a:lnTo>
                    <a:pt x="62" y="68"/>
                  </a:lnTo>
                  <a:lnTo>
                    <a:pt x="66" y="72"/>
                  </a:lnTo>
                  <a:lnTo>
                    <a:pt x="66" y="76"/>
                  </a:lnTo>
                  <a:lnTo>
                    <a:pt x="66" y="80"/>
                  </a:lnTo>
                  <a:lnTo>
                    <a:pt x="70" y="80"/>
                  </a:lnTo>
                  <a:lnTo>
                    <a:pt x="74" y="82"/>
                  </a:lnTo>
                  <a:lnTo>
                    <a:pt x="74" y="86"/>
                  </a:lnTo>
                  <a:lnTo>
                    <a:pt x="74" y="82"/>
                  </a:lnTo>
                  <a:lnTo>
                    <a:pt x="76" y="82"/>
                  </a:lnTo>
                  <a:lnTo>
                    <a:pt x="80" y="86"/>
                  </a:lnTo>
                  <a:lnTo>
                    <a:pt x="84" y="86"/>
                  </a:lnTo>
                  <a:lnTo>
                    <a:pt x="84" y="90"/>
                  </a:lnTo>
                  <a:lnTo>
                    <a:pt x="84" y="94"/>
                  </a:lnTo>
                  <a:lnTo>
                    <a:pt x="80" y="94"/>
                  </a:lnTo>
                  <a:lnTo>
                    <a:pt x="80" y="96"/>
                  </a:lnTo>
                  <a:lnTo>
                    <a:pt x="80" y="100"/>
                  </a:lnTo>
                  <a:lnTo>
                    <a:pt x="80" y="104"/>
                  </a:lnTo>
                  <a:lnTo>
                    <a:pt x="80" y="108"/>
                  </a:lnTo>
                  <a:lnTo>
                    <a:pt x="84" y="108"/>
                  </a:lnTo>
                  <a:lnTo>
                    <a:pt x="80" y="108"/>
                  </a:lnTo>
                  <a:lnTo>
                    <a:pt x="80" y="112"/>
                  </a:lnTo>
                  <a:lnTo>
                    <a:pt x="84" y="112"/>
                  </a:lnTo>
                  <a:lnTo>
                    <a:pt x="84" y="116"/>
                  </a:lnTo>
                  <a:lnTo>
                    <a:pt x="88" y="120"/>
                  </a:lnTo>
                  <a:lnTo>
                    <a:pt x="88" y="116"/>
                  </a:lnTo>
                  <a:lnTo>
                    <a:pt x="84" y="112"/>
                  </a:lnTo>
                  <a:lnTo>
                    <a:pt x="88" y="112"/>
                  </a:lnTo>
                  <a:lnTo>
                    <a:pt x="88" y="108"/>
                  </a:lnTo>
                  <a:lnTo>
                    <a:pt x="84" y="108"/>
                  </a:lnTo>
                  <a:lnTo>
                    <a:pt x="88" y="104"/>
                  </a:lnTo>
                  <a:lnTo>
                    <a:pt x="88" y="100"/>
                  </a:lnTo>
                  <a:lnTo>
                    <a:pt x="92" y="100"/>
                  </a:lnTo>
                  <a:lnTo>
                    <a:pt x="96" y="96"/>
                  </a:lnTo>
                  <a:lnTo>
                    <a:pt x="100" y="96"/>
                  </a:lnTo>
                  <a:lnTo>
                    <a:pt x="104" y="100"/>
                  </a:lnTo>
                  <a:lnTo>
                    <a:pt x="104" y="104"/>
                  </a:lnTo>
                  <a:lnTo>
                    <a:pt x="104" y="108"/>
                  </a:lnTo>
                  <a:lnTo>
                    <a:pt x="104" y="112"/>
                  </a:lnTo>
                  <a:lnTo>
                    <a:pt x="106" y="112"/>
                  </a:lnTo>
                  <a:lnTo>
                    <a:pt x="106" y="116"/>
                  </a:lnTo>
                  <a:lnTo>
                    <a:pt x="110" y="116"/>
                  </a:lnTo>
                  <a:lnTo>
                    <a:pt x="114" y="120"/>
                  </a:lnTo>
                  <a:lnTo>
                    <a:pt x="114" y="122"/>
                  </a:lnTo>
                  <a:lnTo>
                    <a:pt x="110" y="122"/>
                  </a:lnTo>
                  <a:lnTo>
                    <a:pt x="106" y="122"/>
                  </a:lnTo>
                  <a:lnTo>
                    <a:pt x="106" y="126"/>
                  </a:lnTo>
                  <a:lnTo>
                    <a:pt x="110" y="126"/>
                  </a:lnTo>
                  <a:lnTo>
                    <a:pt x="106" y="126"/>
                  </a:lnTo>
                  <a:lnTo>
                    <a:pt x="104" y="126"/>
                  </a:lnTo>
                  <a:lnTo>
                    <a:pt x="100" y="126"/>
                  </a:lnTo>
                  <a:lnTo>
                    <a:pt x="100" y="122"/>
                  </a:lnTo>
                  <a:lnTo>
                    <a:pt x="96" y="122"/>
                  </a:lnTo>
                  <a:lnTo>
                    <a:pt x="96" y="126"/>
                  </a:lnTo>
                  <a:lnTo>
                    <a:pt x="96" y="122"/>
                  </a:lnTo>
                  <a:lnTo>
                    <a:pt x="92" y="122"/>
                  </a:lnTo>
                  <a:lnTo>
                    <a:pt x="88" y="122"/>
                  </a:lnTo>
                  <a:lnTo>
                    <a:pt x="88" y="120"/>
                  </a:lnTo>
                  <a:lnTo>
                    <a:pt x="88" y="122"/>
                  </a:lnTo>
                  <a:lnTo>
                    <a:pt x="88" y="126"/>
                  </a:lnTo>
                  <a:lnTo>
                    <a:pt x="84" y="126"/>
                  </a:lnTo>
                  <a:lnTo>
                    <a:pt x="88" y="126"/>
                  </a:lnTo>
                  <a:lnTo>
                    <a:pt x="84" y="126"/>
                  </a:lnTo>
                  <a:lnTo>
                    <a:pt x="84" y="130"/>
                  </a:lnTo>
                  <a:lnTo>
                    <a:pt x="84" y="134"/>
                  </a:lnTo>
                  <a:lnTo>
                    <a:pt x="84" y="138"/>
                  </a:lnTo>
                  <a:lnTo>
                    <a:pt x="84" y="142"/>
                  </a:lnTo>
                  <a:lnTo>
                    <a:pt x="88" y="142"/>
                  </a:lnTo>
                  <a:lnTo>
                    <a:pt x="88" y="146"/>
                  </a:lnTo>
                  <a:lnTo>
                    <a:pt x="88" y="142"/>
                  </a:lnTo>
                  <a:lnTo>
                    <a:pt x="88" y="138"/>
                  </a:lnTo>
                  <a:lnTo>
                    <a:pt x="88" y="142"/>
                  </a:lnTo>
                  <a:lnTo>
                    <a:pt x="92" y="142"/>
                  </a:lnTo>
                  <a:lnTo>
                    <a:pt x="96" y="138"/>
                  </a:lnTo>
                  <a:lnTo>
                    <a:pt x="96" y="142"/>
                  </a:lnTo>
                  <a:lnTo>
                    <a:pt x="96" y="146"/>
                  </a:lnTo>
                  <a:lnTo>
                    <a:pt x="100" y="146"/>
                  </a:lnTo>
                  <a:lnTo>
                    <a:pt x="100" y="150"/>
                  </a:lnTo>
                  <a:lnTo>
                    <a:pt x="96" y="150"/>
                  </a:lnTo>
                  <a:lnTo>
                    <a:pt x="92" y="150"/>
                  </a:lnTo>
                  <a:lnTo>
                    <a:pt x="92" y="146"/>
                  </a:lnTo>
                  <a:lnTo>
                    <a:pt x="92" y="150"/>
                  </a:lnTo>
                  <a:lnTo>
                    <a:pt x="92" y="152"/>
                  </a:lnTo>
                  <a:lnTo>
                    <a:pt x="92" y="156"/>
                  </a:lnTo>
                  <a:lnTo>
                    <a:pt x="92" y="152"/>
                  </a:lnTo>
                  <a:lnTo>
                    <a:pt x="96" y="152"/>
                  </a:lnTo>
                  <a:lnTo>
                    <a:pt x="100" y="156"/>
                  </a:lnTo>
                  <a:lnTo>
                    <a:pt x="104" y="160"/>
                  </a:lnTo>
                  <a:lnTo>
                    <a:pt x="104" y="164"/>
                  </a:lnTo>
                  <a:lnTo>
                    <a:pt x="100" y="164"/>
                  </a:lnTo>
                  <a:lnTo>
                    <a:pt x="100" y="168"/>
                  </a:lnTo>
                  <a:lnTo>
                    <a:pt x="100" y="172"/>
                  </a:lnTo>
                  <a:lnTo>
                    <a:pt x="100" y="176"/>
                  </a:lnTo>
                  <a:lnTo>
                    <a:pt x="100" y="178"/>
                  </a:lnTo>
                  <a:lnTo>
                    <a:pt x="100" y="182"/>
                  </a:lnTo>
                  <a:lnTo>
                    <a:pt x="100" y="186"/>
                  </a:lnTo>
                  <a:lnTo>
                    <a:pt x="104" y="190"/>
                  </a:lnTo>
                  <a:lnTo>
                    <a:pt x="104" y="194"/>
                  </a:lnTo>
                  <a:lnTo>
                    <a:pt x="104" y="198"/>
                  </a:lnTo>
                  <a:lnTo>
                    <a:pt x="104" y="202"/>
                  </a:lnTo>
                  <a:lnTo>
                    <a:pt x="100" y="202"/>
                  </a:lnTo>
                  <a:lnTo>
                    <a:pt x="96" y="202"/>
                  </a:lnTo>
                  <a:lnTo>
                    <a:pt x="100" y="198"/>
                  </a:lnTo>
                  <a:lnTo>
                    <a:pt x="100" y="202"/>
                  </a:lnTo>
                  <a:lnTo>
                    <a:pt x="100" y="198"/>
                  </a:lnTo>
                  <a:lnTo>
                    <a:pt x="104" y="198"/>
                  </a:lnTo>
                  <a:lnTo>
                    <a:pt x="100" y="198"/>
                  </a:lnTo>
                  <a:lnTo>
                    <a:pt x="96" y="198"/>
                  </a:lnTo>
                  <a:lnTo>
                    <a:pt x="92" y="202"/>
                  </a:lnTo>
                  <a:lnTo>
                    <a:pt x="88" y="202"/>
                  </a:lnTo>
                  <a:lnTo>
                    <a:pt x="84" y="202"/>
                  </a:lnTo>
                  <a:lnTo>
                    <a:pt x="80" y="202"/>
                  </a:lnTo>
                  <a:lnTo>
                    <a:pt x="76" y="206"/>
                  </a:lnTo>
                  <a:lnTo>
                    <a:pt x="74" y="206"/>
                  </a:lnTo>
                  <a:lnTo>
                    <a:pt x="70" y="206"/>
                  </a:lnTo>
                  <a:lnTo>
                    <a:pt x="66" y="206"/>
                  </a:lnTo>
                  <a:lnTo>
                    <a:pt x="66" y="202"/>
                  </a:lnTo>
                  <a:lnTo>
                    <a:pt x="62" y="202"/>
                  </a:lnTo>
                  <a:lnTo>
                    <a:pt x="60" y="202"/>
                  </a:lnTo>
                  <a:lnTo>
                    <a:pt x="56" y="198"/>
                  </a:lnTo>
                  <a:lnTo>
                    <a:pt x="52" y="194"/>
                  </a:lnTo>
                  <a:lnTo>
                    <a:pt x="52" y="190"/>
                  </a:lnTo>
                  <a:lnTo>
                    <a:pt x="48" y="190"/>
                  </a:lnTo>
                  <a:lnTo>
                    <a:pt x="44" y="190"/>
                  </a:lnTo>
                  <a:lnTo>
                    <a:pt x="40" y="186"/>
                  </a:lnTo>
                  <a:lnTo>
                    <a:pt x="36" y="186"/>
                  </a:lnTo>
                  <a:lnTo>
                    <a:pt x="32" y="186"/>
                  </a:lnTo>
                  <a:lnTo>
                    <a:pt x="32" y="182"/>
                  </a:lnTo>
                  <a:lnTo>
                    <a:pt x="32" y="178"/>
                  </a:lnTo>
                  <a:lnTo>
                    <a:pt x="30" y="172"/>
                  </a:lnTo>
                  <a:lnTo>
                    <a:pt x="30" y="168"/>
                  </a:lnTo>
                  <a:lnTo>
                    <a:pt x="30" y="164"/>
                  </a:lnTo>
                  <a:lnTo>
                    <a:pt x="32" y="160"/>
                  </a:lnTo>
                  <a:lnTo>
                    <a:pt x="32" y="156"/>
                  </a:lnTo>
                  <a:lnTo>
                    <a:pt x="36" y="156"/>
                  </a:lnTo>
                  <a:lnTo>
                    <a:pt x="32" y="156"/>
                  </a:lnTo>
                  <a:lnTo>
                    <a:pt x="32" y="160"/>
                  </a:lnTo>
                  <a:lnTo>
                    <a:pt x="36" y="160"/>
                  </a:lnTo>
                  <a:lnTo>
                    <a:pt x="36" y="156"/>
                  </a:lnTo>
                  <a:lnTo>
                    <a:pt x="36" y="156"/>
                  </a:lnTo>
                  <a:lnTo>
                    <a:pt x="36" y="15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41" name="Freeform 221">
              <a:extLst>
                <a:ext uri="{FF2B5EF4-FFF2-40B4-BE49-F238E27FC236}">
                  <a16:creationId xmlns:a16="http://schemas.microsoft.com/office/drawing/2014/main" id="{9D24D6D6-0D5C-6FAD-4917-77CE439E567E}"/>
                </a:ext>
              </a:extLst>
            </p:cNvPr>
            <p:cNvSpPr>
              <a:spLocks/>
            </p:cNvSpPr>
            <p:nvPr/>
          </p:nvSpPr>
          <p:spPr bwMode="auto">
            <a:xfrm>
              <a:off x="5702300" y="3213168"/>
              <a:ext cx="82550" cy="114300"/>
            </a:xfrm>
            <a:custGeom>
              <a:avLst/>
              <a:gdLst>
                <a:gd name="T0" fmla="*/ 40 w 52"/>
                <a:gd name="T1" fmla="*/ 20 h 72"/>
                <a:gd name="T2" fmla="*/ 36 w 52"/>
                <a:gd name="T3" fmla="*/ 22 h 72"/>
                <a:gd name="T4" fmla="*/ 40 w 52"/>
                <a:gd name="T5" fmla="*/ 26 h 72"/>
                <a:gd name="T6" fmla="*/ 44 w 52"/>
                <a:gd name="T7" fmla="*/ 22 h 72"/>
                <a:gd name="T8" fmla="*/ 40 w 52"/>
                <a:gd name="T9" fmla="*/ 26 h 72"/>
                <a:gd name="T10" fmla="*/ 44 w 52"/>
                <a:gd name="T11" fmla="*/ 34 h 72"/>
                <a:gd name="T12" fmla="*/ 52 w 52"/>
                <a:gd name="T13" fmla="*/ 34 h 72"/>
                <a:gd name="T14" fmla="*/ 48 w 52"/>
                <a:gd name="T15" fmla="*/ 38 h 72"/>
                <a:gd name="T16" fmla="*/ 48 w 52"/>
                <a:gd name="T17" fmla="*/ 42 h 72"/>
                <a:gd name="T18" fmla="*/ 44 w 52"/>
                <a:gd name="T19" fmla="*/ 46 h 72"/>
                <a:gd name="T20" fmla="*/ 40 w 52"/>
                <a:gd name="T21" fmla="*/ 50 h 72"/>
                <a:gd name="T22" fmla="*/ 40 w 52"/>
                <a:gd name="T23" fmla="*/ 50 h 72"/>
                <a:gd name="T24" fmla="*/ 40 w 52"/>
                <a:gd name="T25" fmla="*/ 56 h 72"/>
                <a:gd name="T26" fmla="*/ 36 w 52"/>
                <a:gd name="T27" fmla="*/ 52 h 72"/>
                <a:gd name="T28" fmla="*/ 32 w 52"/>
                <a:gd name="T29" fmla="*/ 56 h 72"/>
                <a:gd name="T30" fmla="*/ 36 w 52"/>
                <a:gd name="T31" fmla="*/ 60 h 72"/>
                <a:gd name="T32" fmla="*/ 40 w 52"/>
                <a:gd name="T33" fmla="*/ 64 h 72"/>
                <a:gd name="T34" fmla="*/ 32 w 52"/>
                <a:gd name="T35" fmla="*/ 68 h 72"/>
                <a:gd name="T36" fmla="*/ 28 w 52"/>
                <a:gd name="T37" fmla="*/ 64 h 72"/>
                <a:gd name="T38" fmla="*/ 26 w 52"/>
                <a:gd name="T39" fmla="*/ 68 h 72"/>
                <a:gd name="T40" fmla="*/ 22 w 52"/>
                <a:gd name="T41" fmla="*/ 72 h 72"/>
                <a:gd name="T42" fmla="*/ 18 w 52"/>
                <a:gd name="T43" fmla="*/ 68 h 72"/>
                <a:gd name="T44" fmla="*/ 18 w 52"/>
                <a:gd name="T45" fmla="*/ 64 h 72"/>
                <a:gd name="T46" fmla="*/ 14 w 52"/>
                <a:gd name="T47" fmla="*/ 60 h 72"/>
                <a:gd name="T48" fmla="*/ 10 w 52"/>
                <a:gd name="T49" fmla="*/ 64 h 72"/>
                <a:gd name="T50" fmla="*/ 6 w 52"/>
                <a:gd name="T51" fmla="*/ 60 h 72"/>
                <a:gd name="T52" fmla="*/ 6 w 52"/>
                <a:gd name="T53" fmla="*/ 60 h 72"/>
                <a:gd name="T54" fmla="*/ 10 w 52"/>
                <a:gd name="T55" fmla="*/ 64 h 72"/>
                <a:gd name="T56" fmla="*/ 4 w 52"/>
                <a:gd name="T57" fmla="*/ 64 h 72"/>
                <a:gd name="T58" fmla="*/ 0 w 52"/>
                <a:gd name="T59" fmla="*/ 60 h 72"/>
                <a:gd name="T60" fmla="*/ 0 w 52"/>
                <a:gd name="T61" fmla="*/ 52 h 72"/>
                <a:gd name="T62" fmla="*/ 0 w 52"/>
                <a:gd name="T63" fmla="*/ 46 h 72"/>
                <a:gd name="T64" fmla="*/ 0 w 52"/>
                <a:gd name="T65" fmla="*/ 38 h 72"/>
                <a:gd name="T66" fmla="*/ 4 w 52"/>
                <a:gd name="T67" fmla="*/ 30 h 72"/>
                <a:gd name="T68" fmla="*/ 4 w 52"/>
                <a:gd name="T69" fmla="*/ 22 h 72"/>
                <a:gd name="T70" fmla="*/ 6 w 52"/>
                <a:gd name="T71" fmla="*/ 20 h 72"/>
                <a:gd name="T72" fmla="*/ 14 w 52"/>
                <a:gd name="T73" fmla="*/ 20 h 72"/>
                <a:gd name="T74" fmla="*/ 14 w 52"/>
                <a:gd name="T75" fmla="*/ 20 h 72"/>
                <a:gd name="T76" fmla="*/ 14 w 52"/>
                <a:gd name="T77" fmla="*/ 20 h 72"/>
                <a:gd name="T78" fmla="*/ 18 w 52"/>
                <a:gd name="T79" fmla="*/ 22 h 72"/>
                <a:gd name="T80" fmla="*/ 18 w 52"/>
                <a:gd name="T81" fmla="*/ 16 h 72"/>
                <a:gd name="T82" fmla="*/ 22 w 52"/>
                <a:gd name="T83" fmla="*/ 12 h 72"/>
                <a:gd name="T84" fmla="*/ 26 w 52"/>
                <a:gd name="T85" fmla="*/ 16 h 72"/>
                <a:gd name="T86" fmla="*/ 22 w 52"/>
                <a:gd name="T87" fmla="*/ 12 h 72"/>
                <a:gd name="T88" fmla="*/ 22 w 52"/>
                <a:gd name="T89" fmla="*/ 4 h 72"/>
                <a:gd name="T90" fmla="*/ 28 w 52"/>
                <a:gd name="T91" fmla="*/ 4 h 72"/>
                <a:gd name="T92" fmla="*/ 32 w 52"/>
                <a:gd name="T93" fmla="*/ 4 h 72"/>
                <a:gd name="T94" fmla="*/ 32 w 52"/>
                <a:gd name="T95" fmla="*/ 0 h 72"/>
                <a:gd name="T96" fmla="*/ 36 w 52"/>
                <a:gd name="T97" fmla="*/ 4 h 72"/>
                <a:gd name="T98" fmla="*/ 40 w 52"/>
                <a:gd name="T99" fmla="*/ 8 h 72"/>
                <a:gd name="T100" fmla="*/ 44 w 52"/>
                <a:gd name="T101" fmla="*/ 4 h 72"/>
                <a:gd name="T102" fmla="*/ 48 w 52"/>
                <a:gd name="T103" fmla="*/ 0 h 72"/>
                <a:gd name="T104" fmla="*/ 48 w 52"/>
                <a:gd name="T105" fmla="*/ 8 h 72"/>
                <a:gd name="T106" fmla="*/ 40 w 52"/>
                <a:gd name="T107" fmla="*/ 12 h 72"/>
                <a:gd name="T108" fmla="*/ 36 w 52"/>
                <a:gd name="T109" fmla="*/ 16 h 72"/>
                <a:gd name="T110" fmla="*/ 36 w 52"/>
                <a:gd name="T111" fmla="*/ 1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 h="72">
                  <a:moveTo>
                    <a:pt x="36" y="16"/>
                  </a:moveTo>
                  <a:lnTo>
                    <a:pt x="40" y="20"/>
                  </a:lnTo>
                  <a:lnTo>
                    <a:pt x="40" y="22"/>
                  </a:lnTo>
                  <a:lnTo>
                    <a:pt x="36" y="22"/>
                  </a:lnTo>
                  <a:lnTo>
                    <a:pt x="36" y="26"/>
                  </a:lnTo>
                  <a:lnTo>
                    <a:pt x="40" y="26"/>
                  </a:lnTo>
                  <a:lnTo>
                    <a:pt x="40" y="22"/>
                  </a:lnTo>
                  <a:lnTo>
                    <a:pt x="44" y="22"/>
                  </a:lnTo>
                  <a:lnTo>
                    <a:pt x="44" y="26"/>
                  </a:lnTo>
                  <a:lnTo>
                    <a:pt x="40" y="26"/>
                  </a:lnTo>
                  <a:lnTo>
                    <a:pt x="44" y="30"/>
                  </a:lnTo>
                  <a:lnTo>
                    <a:pt x="44" y="34"/>
                  </a:lnTo>
                  <a:lnTo>
                    <a:pt x="48" y="34"/>
                  </a:lnTo>
                  <a:lnTo>
                    <a:pt x="52" y="34"/>
                  </a:lnTo>
                  <a:lnTo>
                    <a:pt x="48" y="34"/>
                  </a:lnTo>
                  <a:lnTo>
                    <a:pt x="48" y="38"/>
                  </a:lnTo>
                  <a:lnTo>
                    <a:pt x="52" y="38"/>
                  </a:lnTo>
                  <a:lnTo>
                    <a:pt x="48" y="42"/>
                  </a:lnTo>
                  <a:lnTo>
                    <a:pt x="44" y="42"/>
                  </a:lnTo>
                  <a:lnTo>
                    <a:pt x="44" y="46"/>
                  </a:lnTo>
                  <a:lnTo>
                    <a:pt x="40" y="46"/>
                  </a:lnTo>
                  <a:lnTo>
                    <a:pt x="40" y="50"/>
                  </a:lnTo>
                  <a:lnTo>
                    <a:pt x="40" y="52"/>
                  </a:lnTo>
                  <a:lnTo>
                    <a:pt x="40" y="50"/>
                  </a:lnTo>
                  <a:lnTo>
                    <a:pt x="40" y="52"/>
                  </a:lnTo>
                  <a:lnTo>
                    <a:pt x="40" y="56"/>
                  </a:lnTo>
                  <a:lnTo>
                    <a:pt x="40" y="52"/>
                  </a:lnTo>
                  <a:lnTo>
                    <a:pt x="36" y="52"/>
                  </a:lnTo>
                  <a:lnTo>
                    <a:pt x="36" y="56"/>
                  </a:lnTo>
                  <a:lnTo>
                    <a:pt x="32" y="56"/>
                  </a:lnTo>
                  <a:lnTo>
                    <a:pt x="32" y="60"/>
                  </a:lnTo>
                  <a:lnTo>
                    <a:pt x="36" y="60"/>
                  </a:lnTo>
                  <a:lnTo>
                    <a:pt x="40" y="60"/>
                  </a:lnTo>
                  <a:lnTo>
                    <a:pt x="40" y="64"/>
                  </a:lnTo>
                  <a:lnTo>
                    <a:pt x="36" y="64"/>
                  </a:lnTo>
                  <a:lnTo>
                    <a:pt x="32" y="68"/>
                  </a:lnTo>
                  <a:lnTo>
                    <a:pt x="32" y="64"/>
                  </a:lnTo>
                  <a:lnTo>
                    <a:pt x="28" y="64"/>
                  </a:lnTo>
                  <a:lnTo>
                    <a:pt x="28" y="68"/>
                  </a:lnTo>
                  <a:lnTo>
                    <a:pt x="26" y="68"/>
                  </a:lnTo>
                  <a:lnTo>
                    <a:pt x="22" y="68"/>
                  </a:lnTo>
                  <a:lnTo>
                    <a:pt x="22" y="72"/>
                  </a:lnTo>
                  <a:lnTo>
                    <a:pt x="22" y="68"/>
                  </a:lnTo>
                  <a:lnTo>
                    <a:pt x="18" y="68"/>
                  </a:lnTo>
                  <a:lnTo>
                    <a:pt x="22" y="64"/>
                  </a:lnTo>
                  <a:lnTo>
                    <a:pt x="18" y="64"/>
                  </a:lnTo>
                  <a:lnTo>
                    <a:pt x="14" y="64"/>
                  </a:lnTo>
                  <a:lnTo>
                    <a:pt x="14" y="60"/>
                  </a:lnTo>
                  <a:lnTo>
                    <a:pt x="14" y="64"/>
                  </a:lnTo>
                  <a:lnTo>
                    <a:pt x="10" y="64"/>
                  </a:lnTo>
                  <a:lnTo>
                    <a:pt x="10" y="60"/>
                  </a:lnTo>
                  <a:lnTo>
                    <a:pt x="6" y="60"/>
                  </a:lnTo>
                  <a:lnTo>
                    <a:pt x="10" y="60"/>
                  </a:lnTo>
                  <a:lnTo>
                    <a:pt x="6" y="60"/>
                  </a:lnTo>
                  <a:lnTo>
                    <a:pt x="10" y="60"/>
                  </a:lnTo>
                  <a:lnTo>
                    <a:pt x="10" y="64"/>
                  </a:lnTo>
                  <a:lnTo>
                    <a:pt x="6" y="64"/>
                  </a:lnTo>
                  <a:lnTo>
                    <a:pt x="4" y="64"/>
                  </a:lnTo>
                  <a:lnTo>
                    <a:pt x="0" y="64"/>
                  </a:lnTo>
                  <a:lnTo>
                    <a:pt x="0" y="60"/>
                  </a:lnTo>
                  <a:lnTo>
                    <a:pt x="4" y="56"/>
                  </a:lnTo>
                  <a:lnTo>
                    <a:pt x="0" y="52"/>
                  </a:lnTo>
                  <a:lnTo>
                    <a:pt x="0" y="50"/>
                  </a:lnTo>
                  <a:lnTo>
                    <a:pt x="0" y="46"/>
                  </a:lnTo>
                  <a:lnTo>
                    <a:pt x="0" y="42"/>
                  </a:lnTo>
                  <a:lnTo>
                    <a:pt x="0" y="38"/>
                  </a:lnTo>
                  <a:lnTo>
                    <a:pt x="0" y="34"/>
                  </a:lnTo>
                  <a:lnTo>
                    <a:pt x="4" y="30"/>
                  </a:lnTo>
                  <a:lnTo>
                    <a:pt x="4" y="26"/>
                  </a:lnTo>
                  <a:lnTo>
                    <a:pt x="4" y="22"/>
                  </a:lnTo>
                  <a:lnTo>
                    <a:pt x="6" y="22"/>
                  </a:lnTo>
                  <a:lnTo>
                    <a:pt x="6" y="20"/>
                  </a:lnTo>
                  <a:lnTo>
                    <a:pt x="10" y="20"/>
                  </a:lnTo>
                  <a:lnTo>
                    <a:pt x="14" y="20"/>
                  </a:lnTo>
                  <a:lnTo>
                    <a:pt x="14" y="16"/>
                  </a:lnTo>
                  <a:lnTo>
                    <a:pt x="14" y="20"/>
                  </a:lnTo>
                  <a:lnTo>
                    <a:pt x="18" y="20"/>
                  </a:lnTo>
                  <a:lnTo>
                    <a:pt x="14" y="20"/>
                  </a:lnTo>
                  <a:lnTo>
                    <a:pt x="14" y="22"/>
                  </a:lnTo>
                  <a:lnTo>
                    <a:pt x="18" y="22"/>
                  </a:lnTo>
                  <a:lnTo>
                    <a:pt x="18" y="20"/>
                  </a:lnTo>
                  <a:lnTo>
                    <a:pt x="18" y="16"/>
                  </a:lnTo>
                  <a:lnTo>
                    <a:pt x="18" y="12"/>
                  </a:lnTo>
                  <a:lnTo>
                    <a:pt x="22" y="12"/>
                  </a:lnTo>
                  <a:lnTo>
                    <a:pt x="22" y="16"/>
                  </a:lnTo>
                  <a:lnTo>
                    <a:pt x="26" y="16"/>
                  </a:lnTo>
                  <a:lnTo>
                    <a:pt x="26" y="12"/>
                  </a:lnTo>
                  <a:lnTo>
                    <a:pt x="22" y="12"/>
                  </a:lnTo>
                  <a:lnTo>
                    <a:pt x="22" y="8"/>
                  </a:lnTo>
                  <a:lnTo>
                    <a:pt x="22" y="4"/>
                  </a:lnTo>
                  <a:lnTo>
                    <a:pt x="26" y="4"/>
                  </a:lnTo>
                  <a:lnTo>
                    <a:pt x="28" y="4"/>
                  </a:lnTo>
                  <a:lnTo>
                    <a:pt x="32" y="8"/>
                  </a:lnTo>
                  <a:lnTo>
                    <a:pt x="32" y="4"/>
                  </a:lnTo>
                  <a:lnTo>
                    <a:pt x="28" y="4"/>
                  </a:lnTo>
                  <a:lnTo>
                    <a:pt x="32" y="0"/>
                  </a:lnTo>
                  <a:lnTo>
                    <a:pt x="36" y="0"/>
                  </a:lnTo>
                  <a:lnTo>
                    <a:pt x="36" y="4"/>
                  </a:lnTo>
                  <a:lnTo>
                    <a:pt x="36" y="8"/>
                  </a:lnTo>
                  <a:lnTo>
                    <a:pt x="40" y="8"/>
                  </a:lnTo>
                  <a:lnTo>
                    <a:pt x="40" y="4"/>
                  </a:lnTo>
                  <a:lnTo>
                    <a:pt x="44" y="4"/>
                  </a:lnTo>
                  <a:lnTo>
                    <a:pt x="44" y="0"/>
                  </a:lnTo>
                  <a:lnTo>
                    <a:pt x="48" y="0"/>
                  </a:lnTo>
                  <a:lnTo>
                    <a:pt x="48" y="4"/>
                  </a:lnTo>
                  <a:lnTo>
                    <a:pt x="48" y="8"/>
                  </a:lnTo>
                  <a:lnTo>
                    <a:pt x="44" y="12"/>
                  </a:lnTo>
                  <a:lnTo>
                    <a:pt x="40" y="12"/>
                  </a:lnTo>
                  <a:lnTo>
                    <a:pt x="40" y="16"/>
                  </a:lnTo>
                  <a:lnTo>
                    <a:pt x="36" y="16"/>
                  </a:lnTo>
                  <a:lnTo>
                    <a:pt x="36" y="16"/>
                  </a:lnTo>
                  <a:lnTo>
                    <a:pt x="36" y="16"/>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42" name="Freeform 222">
              <a:extLst>
                <a:ext uri="{FF2B5EF4-FFF2-40B4-BE49-F238E27FC236}">
                  <a16:creationId xmlns:a16="http://schemas.microsoft.com/office/drawing/2014/main" id="{EF8EDECA-9121-9A8C-C379-B36DD2E8CC79}"/>
                </a:ext>
              </a:extLst>
            </p:cNvPr>
            <p:cNvSpPr>
              <a:spLocks noEditPoints="1"/>
            </p:cNvSpPr>
            <p:nvPr/>
          </p:nvSpPr>
          <p:spPr bwMode="auto">
            <a:xfrm>
              <a:off x="2324100" y="3143318"/>
              <a:ext cx="177800" cy="82550"/>
            </a:xfrm>
            <a:custGeom>
              <a:avLst/>
              <a:gdLst>
                <a:gd name="T0" fmla="*/ 100 w 112"/>
                <a:gd name="T1" fmla="*/ 52 h 52"/>
                <a:gd name="T2" fmla="*/ 96 w 112"/>
                <a:gd name="T3" fmla="*/ 48 h 52"/>
                <a:gd name="T4" fmla="*/ 86 w 112"/>
                <a:gd name="T5" fmla="*/ 48 h 52"/>
                <a:gd name="T6" fmla="*/ 74 w 112"/>
                <a:gd name="T7" fmla="*/ 52 h 52"/>
                <a:gd name="T8" fmla="*/ 66 w 112"/>
                <a:gd name="T9" fmla="*/ 48 h 52"/>
                <a:gd name="T10" fmla="*/ 58 w 112"/>
                <a:gd name="T11" fmla="*/ 44 h 52"/>
                <a:gd name="T12" fmla="*/ 56 w 112"/>
                <a:gd name="T13" fmla="*/ 40 h 52"/>
                <a:gd name="T14" fmla="*/ 52 w 112"/>
                <a:gd name="T15" fmla="*/ 48 h 52"/>
                <a:gd name="T16" fmla="*/ 52 w 112"/>
                <a:gd name="T17" fmla="*/ 38 h 52"/>
                <a:gd name="T18" fmla="*/ 44 w 112"/>
                <a:gd name="T19" fmla="*/ 40 h 52"/>
                <a:gd name="T20" fmla="*/ 34 w 112"/>
                <a:gd name="T21" fmla="*/ 44 h 52"/>
                <a:gd name="T22" fmla="*/ 26 w 112"/>
                <a:gd name="T23" fmla="*/ 52 h 52"/>
                <a:gd name="T24" fmla="*/ 18 w 112"/>
                <a:gd name="T25" fmla="*/ 44 h 52"/>
                <a:gd name="T26" fmla="*/ 18 w 112"/>
                <a:gd name="T27" fmla="*/ 40 h 52"/>
                <a:gd name="T28" fmla="*/ 12 w 112"/>
                <a:gd name="T29" fmla="*/ 44 h 52"/>
                <a:gd name="T30" fmla="*/ 4 w 112"/>
                <a:gd name="T31" fmla="*/ 48 h 52"/>
                <a:gd name="T32" fmla="*/ 4 w 112"/>
                <a:gd name="T33" fmla="*/ 44 h 52"/>
                <a:gd name="T34" fmla="*/ 12 w 112"/>
                <a:gd name="T35" fmla="*/ 38 h 52"/>
                <a:gd name="T36" fmla="*/ 18 w 112"/>
                <a:gd name="T37" fmla="*/ 30 h 52"/>
                <a:gd name="T38" fmla="*/ 30 w 112"/>
                <a:gd name="T39" fmla="*/ 26 h 52"/>
                <a:gd name="T40" fmla="*/ 42 w 112"/>
                <a:gd name="T41" fmla="*/ 18 h 52"/>
                <a:gd name="T42" fmla="*/ 44 w 112"/>
                <a:gd name="T43" fmla="*/ 10 h 52"/>
                <a:gd name="T44" fmla="*/ 44 w 112"/>
                <a:gd name="T45" fmla="*/ 14 h 52"/>
                <a:gd name="T46" fmla="*/ 52 w 112"/>
                <a:gd name="T47" fmla="*/ 10 h 52"/>
                <a:gd name="T48" fmla="*/ 56 w 112"/>
                <a:gd name="T49" fmla="*/ 4 h 52"/>
                <a:gd name="T50" fmla="*/ 52 w 112"/>
                <a:gd name="T51" fmla="*/ 10 h 52"/>
                <a:gd name="T52" fmla="*/ 56 w 112"/>
                <a:gd name="T53" fmla="*/ 6 h 52"/>
                <a:gd name="T54" fmla="*/ 56 w 112"/>
                <a:gd name="T55" fmla="*/ 4 h 52"/>
                <a:gd name="T56" fmla="*/ 58 w 112"/>
                <a:gd name="T57" fmla="*/ 4 h 52"/>
                <a:gd name="T58" fmla="*/ 70 w 112"/>
                <a:gd name="T59" fmla="*/ 6 h 52"/>
                <a:gd name="T60" fmla="*/ 78 w 112"/>
                <a:gd name="T61" fmla="*/ 6 h 52"/>
                <a:gd name="T62" fmla="*/ 86 w 112"/>
                <a:gd name="T63" fmla="*/ 10 h 52"/>
                <a:gd name="T64" fmla="*/ 88 w 112"/>
                <a:gd name="T65" fmla="*/ 18 h 52"/>
                <a:gd name="T66" fmla="*/ 96 w 112"/>
                <a:gd name="T67" fmla="*/ 22 h 52"/>
                <a:gd name="T68" fmla="*/ 104 w 112"/>
                <a:gd name="T69" fmla="*/ 26 h 52"/>
                <a:gd name="T70" fmla="*/ 104 w 112"/>
                <a:gd name="T71" fmla="*/ 34 h 52"/>
                <a:gd name="T72" fmla="*/ 104 w 112"/>
                <a:gd name="T73" fmla="*/ 38 h 52"/>
                <a:gd name="T74" fmla="*/ 112 w 112"/>
                <a:gd name="T75" fmla="*/ 44 h 52"/>
                <a:gd name="T76" fmla="*/ 112 w 112"/>
                <a:gd name="T77" fmla="*/ 48 h 52"/>
                <a:gd name="T78" fmla="*/ 108 w 112"/>
                <a:gd name="T79" fmla="*/ 52 h 52"/>
                <a:gd name="T80" fmla="*/ 48 w 112"/>
                <a:gd name="T81" fmla="*/ 18 h 52"/>
                <a:gd name="T82" fmla="*/ 42 w 112"/>
                <a:gd name="T83" fmla="*/ 26 h 52"/>
                <a:gd name="T84" fmla="*/ 48 w 112"/>
                <a:gd name="T85" fmla="*/ 22 h 52"/>
                <a:gd name="T86" fmla="*/ 52 w 112"/>
                <a:gd name="T87" fmla="*/ 18 h 52"/>
                <a:gd name="T88" fmla="*/ 52 w 112"/>
                <a:gd name="T89" fmla="*/ 40 h 52"/>
                <a:gd name="T90" fmla="*/ 52 w 112"/>
                <a:gd name="T91" fmla="*/ 40 h 52"/>
                <a:gd name="T92" fmla="*/ 58 w 112"/>
                <a:gd name="T93" fmla="*/ 38 h 52"/>
                <a:gd name="T94" fmla="*/ 58 w 112"/>
                <a:gd name="T95" fmla="*/ 34 h 52"/>
                <a:gd name="T96" fmla="*/ 52 w 112"/>
                <a:gd name="T97"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52">
                  <a:moveTo>
                    <a:pt x="108" y="52"/>
                  </a:moveTo>
                  <a:lnTo>
                    <a:pt x="104" y="52"/>
                  </a:lnTo>
                  <a:lnTo>
                    <a:pt x="100" y="52"/>
                  </a:lnTo>
                  <a:lnTo>
                    <a:pt x="100" y="48"/>
                  </a:lnTo>
                  <a:lnTo>
                    <a:pt x="100" y="44"/>
                  </a:lnTo>
                  <a:lnTo>
                    <a:pt x="96" y="48"/>
                  </a:lnTo>
                  <a:lnTo>
                    <a:pt x="92" y="48"/>
                  </a:lnTo>
                  <a:lnTo>
                    <a:pt x="88" y="48"/>
                  </a:lnTo>
                  <a:lnTo>
                    <a:pt x="86" y="48"/>
                  </a:lnTo>
                  <a:lnTo>
                    <a:pt x="82" y="52"/>
                  </a:lnTo>
                  <a:lnTo>
                    <a:pt x="78" y="52"/>
                  </a:lnTo>
                  <a:lnTo>
                    <a:pt x="74" y="52"/>
                  </a:lnTo>
                  <a:lnTo>
                    <a:pt x="70" y="52"/>
                  </a:lnTo>
                  <a:lnTo>
                    <a:pt x="66" y="52"/>
                  </a:lnTo>
                  <a:lnTo>
                    <a:pt x="66" y="48"/>
                  </a:lnTo>
                  <a:lnTo>
                    <a:pt x="66" y="44"/>
                  </a:lnTo>
                  <a:lnTo>
                    <a:pt x="62" y="44"/>
                  </a:lnTo>
                  <a:lnTo>
                    <a:pt x="58" y="44"/>
                  </a:lnTo>
                  <a:lnTo>
                    <a:pt x="56" y="44"/>
                  </a:lnTo>
                  <a:lnTo>
                    <a:pt x="58" y="40"/>
                  </a:lnTo>
                  <a:lnTo>
                    <a:pt x="56" y="40"/>
                  </a:lnTo>
                  <a:lnTo>
                    <a:pt x="56" y="44"/>
                  </a:lnTo>
                  <a:lnTo>
                    <a:pt x="52" y="44"/>
                  </a:lnTo>
                  <a:lnTo>
                    <a:pt x="52" y="48"/>
                  </a:lnTo>
                  <a:lnTo>
                    <a:pt x="52" y="44"/>
                  </a:lnTo>
                  <a:lnTo>
                    <a:pt x="52" y="40"/>
                  </a:lnTo>
                  <a:lnTo>
                    <a:pt x="52" y="38"/>
                  </a:lnTo>
                  <a:lnTo>
                    <a:pt x="48" y="38"/>
                  </a:lnTo>
                  <a:lnTo>
                    <a:pt x="48" y="40"/>
                  </a:lnTo>
                  <a:lnTo>
                    <a:pt x="44" y="40"/>
                  </a:lnTo>
                  <a:lnTo>
                    <a:pt x="42" y="44"/>
                  </a:lnTo>
                  <a:lnTo>
                    <a:pt x="38" y="44"/>
                  </a:lnTo>
                  <a:lnTo>
                    <a:pt x="34" y="44"/>
                  </a:lnTo>
                  <a:lnTo>
                    <a:pt x="34" y="48"/>
                  </a:lnTo>
                  <a:lnTo>
                    <a:pt x="30" y="48"/>
                  </a:lnTo>
                  <a:lnTo>
                    <a:pt x="26" y="52"/>
                  </a:lnTo>
                  <a:lnTo>
                    <a:pt x="22" y="48"/>
                  </a:lnTo>
                  <a:lnTo>
                    <a:pt x="18" y="48"/>
                  </a:lnTo>
                  <a:lnTo>
                    <a:pt x="18" y="44"/>
                  </a:lnTo>
                  <a:lnTo>
                    <a:pt x="22" y="44"/>
                  </a:lnTo>
                  <a:lnTo>
                    <a:pt x="18" y="44"/>
                  </a:lnTo>
                  <a:lnTo>
                    <a:pt x="18" y="40"/>
                  </a:lnTo>
                  <a:lnTo>
                    <a:pt x="18" y="44"/>
                  </a:lnTo>
                  <a:lnTo>
                    <a:pt x="14" y="44"/>
                  </a:lnTo>
                  <a:lnTo>
                    <a:pt x="12" y="44"/>
                  </a:lnTo>
                  <a:lnTo>
                    <a:pt x="12" y="48"/>
                  </a:lnTo>
                  <a:lnTo>
                    <a:pt x="8" y="48"/>
                  </a:lnTo>
                  <a:lnTo>
                    <a:pt x="4" y="48"/>
                  </a:lnTo>
                  <a:lnTo>
                    <a:pt x="0" y="48"/>
                  </a:lnTo>
                  <a:lnTo>
                    <a:pt x="0" y="44"/>
                  </a:lnTo>
                  <a:lnTo>
                    <a:pt x="4" y="44"/>
                  </a:lnTo>
                  <a:lnTo>
                    <a:pt x="8" y="44"/>
                  </a:lnTo>
                  <a:lnTo>
                    <a:pt x="8" y="40"/>
                  </a:lnTo>
                  <a:lnTo>
                    <a:pt x="12" y="38"/>
                  </a:lnTo>
                  <a:lnTo>
                    <a:pt x="14" y="38"/>
                  </a:lnTo>
                  <a:lnTo>
                    <a:pt x="14" y="34"/>
                  </a:lnTo>
                  <a:lnTo>
                    <a:pt x="18" y="30"/>
                  </a:lnTo>
                  <a:lnTo>
                    <a:pt x="22" y="30"/>
                  </a:lnTo>
                  <a:lnTo>
                    <a:pt x="26" y="26"/>
                  </a:lnTo>
                  <a:lnTo>
                    <a:pt x="30" y="26"/>
                  </a:lnTo>
                  <a:lnTo>
                    <a:pt x="34" y="22"/>
                  </a:lnTo>
                  <a:lnTo>
                    <a:pt x="38" y="22"/>
                  </a:lnTo>
                  <a:lnTo>
                    <a:pt x="42" y="18"/>
                  </a:lnTo>
                  <a:lnTo>
                    <a:pt x="42" y="14"/>
                  </a:lnTo>
                  <a:lnTo>
                    <a:pt x="42" y="10"/>
                  </a:lnTo>
                  <a:lnTo>
                    <a:pt x="44" y="10"/>
                  </a:lnTo>
                  <a:lnTo>
                    <a:pt x="48" y="10"/>
                  </a:lnTo>
                  <a:lnTo>
                    <a:pt x="48" y="14"/>
                  </a:lnTo>
                  <a:lnTo>
                    <a:pt x="44" y="14"/>
                  </a:lnTo>
                  <a:lnTo>
                    <a:pt x="48" y="14"/>
                  </a:lnTo>
                  <a:lnTo>
                    <a:pt x="48" y="10"/>
                  </a:lnTo>
                  <a:lnTo>
                    <a:pt x="52" y="10"/>
                  </a:lnTo>
                  <a:lnTo>
                    <a:pt x="52" y="6"/>
                  </a:lnTo>
                  <a:lnTo>
                    <a:pt x="52" y="4"/>
                  </a:lnTo>
                  <a:lnTo>
                    <a:pt x="56" y="4"/>
                  </a:lnTo>
                  <a:lnTo>
                    <a:pt x="56" y="6"/>
                  </a:lnTo>
                  <a:lnTo>
                    <a:pt x="52" y="6"/>
                  </a:lnTo>
                  <a:lnTo>
                    <a:pt x="52" y="10"/>
                  </a:lnTo>
                  <a:lnTo>
                    <a:pt x="56" y="6"/>
                  </a:lnTo>
                  <a:lnTo>
                    <a:pt x="56" y="10"/>
                  </a:lnTo>
                  <a:lnTo>
                    <a:pt x="56" y="6"/>
                  </a:lnTo>
                  <a:lnTo>
                    <a:pt x="58" y="6"/>
                  </a:lnTo>
                  <a:lnTo>
                    <a:pt x="58" y="4"/>
                  </a:lnTo>
                  <a:lnTo>
                    <a:pt x="56" y="4"/>
                  </a:lnTo>
                  <a:lnTo>
                    <a:pt x="56" y="0"/>
                  </a:lnTo>
                  <a:lnTo>
                    <a:pt x="58" y="0"/>
                  </a:lnTo>
                  <a:lnTo>
                    <a:pt x="58" y="4"/>
                  </a:lnTo>
                  <a:lnTo>
                    <a:pt x="62" y="4"/>
                  </a:lnTo>
                  <a:lnTo>
                    <a:pt x="66" y="4"/>
                  </a:lnTo>
                  <a:lnTo>
                    <a:pt x="70" y="6"/>
                  </a:lnTo>
                  <a:lnTo>
                    <a:pt x="74" y="4"/>
                  </a:lnTo>
                  <a:lnTo>
                    <a:pt x="74" y="6"/>
                  </a:lnTo>
                  <a:lnTo>
                    <a:pt x="78" y="6"/>
                  </a:lnTo>
                  <a:lnTo>
                    <a:pt x="78" y="4"/>
                  </a:lnTo>
                  <a:lnTo>
                    <a:pt x="82" y="6"/>
                  </a:lnTo>
                  <a:lnTo>
                    <a:pt x="86" y="10"/>
                  </a:lnTo>
                  <a:lnTo>
                    <a:pt x="86" y="14"/>
                  </a:lnTo>
                  <a:lnTo>
                    <a:pt x="86" y="18"/>
                  </a:lnTo>
                  <a:lnTo>
                    <a:pt x="88" y="18"/>
                  </a:lnTo>
                  <a:lnTo>
                    <a:pt x="88" y="22"/>
                  </a:lnTo>
                  <a:lnTo>
                    <a:pt x="92" y="22"/>
                  </a:lnTo>
                  <a:lnTo>
                    <a:pt x="96" y="22"/>
                  </a:lnTo>
                  <a:lnTo>
                    <a:pt x="100" y="22"/>
                  </a:lnTo>
                  <a:lnTo>
                    <a:pt x="104" y="22"/>
                  </a:lnTo>
                  <a:lnTo>
                    <a:pt x="104" y="26"/>
                  </a:lnTo>
                  <a:lnTo>
                    <a:pt x="100" y="30"/>
                  </a:lnTo>
                  <a:lnTo>
                    <a:pt x="104" y="30"/>
                  </a:lnTo>
                  <a:lnTo>
                    <a:pt x="104" y="34"/>
                  </a:lnTo>
                  <a:lnTo>
                    <a:pt x="108" y="34"/>
                  </a:lnTo>
                  <a:lnTo>
                    <a:pt x="108" y="38"/>
                  </a:lnTo>
                  <a:lnTo>
                    <a:pt x="104" y="38"/>
                  </a:lnTo>
                  <a:lnTo>
                    <a:pt x="104" y="40"/>
                  </a:lnTo>
                  <a:lnTo>
                    <a:pt x="108" y="44"/>
                  </a:lnTo>
                  <a:lnTo>
                    <a:pt x="112" y="44"/>
                  </a:lnTo>
                  <a:lnTo>
                    <a:pt x="108" y="44"/>
                  </a:lnTo>
                  <a:lnTo>
                    <a:pt x="108" y="48"/>
                  </a:lnTo>
                  <a:lnTo>
                    <a:pt x="112" y="48"/>
                  </a:lnTo>
                  <a:lnTo>
                    <a:pt x="108" y="48"/>
                  </a:lnTo>
                  <a:lnTo>
                    <a:pt x="108" y="52"/>
                  </a:lnTo>
                  <a:lnTo>
                    <a:pt x="108" y="52"/>
                  </a:lnTo>
                  <a:lnTo>
                    <a:pt x="108" y="52"/>
                  </a:lnTo>
                  <a:close/>
                  <a:moveTo>
                    <a:pt x="52" y="18"/>
                  </a:moveTo>
                  <a:lnTo>
                    <a:pt x="48" y="18"/>
                  </a:lnTo>
                  <a:lnTo>
                    <a:pt x="44" y="22"/>
                  </a:lnTo>
                  <a:lnTo>
                    <a:pt x="42" y="22"/>
                  </a:lnTo>
                  <a:lnTo>
                    <a:pt x="42" y="26"/>
                  </a:lnTo>
                  <a:lnTo>
                    <a:pt x="44" y="26"/>
                  </a:lnTo>
                  <a:lnTo>
                    <a:pt x="44" y="22"/>
                  </a:lnTo>
                  <a:lnTo>
                    <a:pt x="48" y="22"/>
                  </a:lnTo>
                  <a:lnTo>
                    <a:pt x="52" y="22"/>
                  </a:lnTo>
                  <a:lnTo>
                    <a:pt x="52" y="18"/>
                  </a:lnTo>
                  <a:lnTo>
                    <a:pt x="52" y="18"/>
                  </a:lnTo>
                  <a:lnTo>
                    <a:pt x="52" y="18"/>
                  </a:lnTo>
                  <a:close/>
                  <a:moveTo>
                    <a:pt x="52" y="38"/>
                  </a:moveTo>
                  <a:lnTo>
                    <a:pt x="52" y="40"/>
                  </a:lnTo>
                  <a:lnTo>
                    <a:pt x="52" y="38"/>
                  </a:lnTo>
                  <a:lnTo>
                    <a:pt x="56" y="38"/>
                  </a:lnTo>
                  <a:lnTo>
                    <a:pt x="52" y="40"/>
                  </a:lnTo>
                  <a:lnTo>
                    <a:pt x="56" y="40"/>
                  </a:lnTo>
                  <a:lnTo>
                    <a:pt x="56" y="38"/>
                  </a:lnTo>
                  <a:lnTo>
                    <a:pt x="58" y="38"/>
                  </a:lnTo>
                  <a:lnTo>
                    <a:pt x="58" y="34"/>
                  </a:lnTo>
                  <a:lnTo>
                    <a:pt x="62" y="34"/>
                  </a:lnTo>
                  <a:lnTo>
                    <a:pt x="58" y="34"/>
                  </a:lnTo>
                  <a:lnTo>
                    <a:pt x="56" y="34"/>
                  </a:lnTo>
                  <a:lnTo>
                    <a:pt x="52" y="34"/>
                  </a:lnTo>
                  <a:lnTo>
                    <a:pt x="52" y="38"/>
                  </a:lnTo>
                  <a:lnTo>
                    <a:pt x="52" y="38"/>
                  </a:lnTo>
                  <a:lnTo>
                    <a:pt x="52" y="38"/>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43" name="Freeform 223">
              <a:extLst>
                <a:ext uri="{FF2B5EF4-FFF2-40B4-BE49-F238E27FC236}">
                  <a16:creationId xmlns:a16="http://schemas.microsoft.com/office/drawing/2014/main" id="{14FD2E1C-DB56-153B-DD21-FF0AFB21714A}"/>
                </a:ext>
              </a:extLst>
            </p:cNvPr>
            <p:cNvSpPr>
              <a:spLocks noEditPoints="1"/>
            </p:cNvSpPr>
            <p:nvPr/>
          </p:nvSpPr>
          <p:spPr bwMode="auto">
            <a:xfrm>
              <a:off x="2416175" y="3235393"/>
              <a:ext cx="73025" cy="142875"/>
            </a:xfrm>
            <a:custGeom>
              <a:avLst/>
              <a:gdLst>
                <a:gd name="T0" fmla="*/ 46 w 46"/>
                <a:gd name="T1" fmla="*/ 8 h 90"/>
                <a:gd name="T2" fmla="*/ 46 w 46"/>
                <a:gd name="T3" fmla="*/ 8 h 90"/>
                <a:gd name="T4" fmla="*/ 42 w 46"/>
                <a:gd name="T5" fmla="*/ 12 h 90"/>
                <a:gd name="T6" fmla="*/ 42 w 46"/>
                <a:gd name="T7" fmla="*/ 16 h 90"/>
                <a:gd name="T8" fmla="*/ 46 w 46"/>
                <a:gd name="T9" fmla="*/ 16 h 90"/>
                <a:gd name="T10" fmla="*/ 42 w 46"/>
                <a:gd name="T11" fmla="*/ 16 h 90"/>
                <a:gd name="T12" fmla="*/ 38 w 46"/>
                <a:gd name="T13" fmla="*/ 20 h 90"/>
                <a:gd name="T14" fmla="*/ 34 w 46"/>
                <a:gd name="T15" fmla="*/ 28 h 90"/>
                <a:gd name="T16" fmla="*/ 34 w 46"/>
                <a:gd name="T17" fmla="*/ 28 h 90"/>
                <a:gd name="T18" fmla="*/ 38 w 46"/>
                <a:gd name="T19" fmla="*/ 24 h 90"/>
                <a:gd name="T20" fmla="*/ 34 w 46"/>
                <a:gd name="T21" fmla="*/ 28 h 90"/>
                <a:gd name="T22" fmla="*/ 34 w 46"/>
                <a:gd name="T23" fmla="*/ 24 h 90"/>
                <a:gd name="T24" fmla="*/ 34 w 46"/>
                <a:gd name="T25" fmla="*/ 20 h 90"/>
                <a:gd name="T26" fmla="*/ 34 w 46"/>
                <a:gd name="T27" fmla="*/ 24 h 90"/>
                <a:gd name="T28" fmla="*/ 30 w 46"/>
                <a:gd name="T29" fmla="*/ 24 h 90"/>
                <a:gd name="T30" fmla="*/ 26 w 46"/>
                <a:gd name="T31" fmla="*/ 28 h 90"/>
                <a:gd name="T32" fmla="*/ 26 w 46"/>
                <a:gd name="T33" fmla="*/ 30 h 90"/>
                <a:gd name="T34" fmla="*/ 24 w 46"/>
                <a:gd name="T35" fmla="*/ 42 h 90"/>
                <a:gd name="T36" fmla="*/ 24 w 46"/>
                <a:gd name="T37" fmla="*/ 50 h 90"/>
                <a:gd name="T38" fmla="*/ 24 w 46"/>
                <a:gd name="T39" fmla="*/ 50 h 90"/>
                <a:gd name="T40" fmla="*/ 26 w 46"/>
                <a:gd name="T41" fmla="*/ 64 h 90"/>
                <a:gd name="T42" fmla="*/ 26 w 46"/>
                <a:gd name="T43" fmla="*/ 76 h 90"/>
                <a:gd name="T44" fmla="*/ 20 w 46"/>
                <a:gd name="T45" fmla="*/ 82 h 90"/>
                <a:gd name="T46" fmla="*/ 12 w 46"/>
                <a:gd name="T47" fmla="*/ 90 h 90"/>
                <a:gd name="T48" fmla="*/ 8 w 46"/>
                <a:gd name="T49" fmla="*/ 90 h 90"/>
                <a:gd name="T50" fmla="*/ 4 w 46"/>
                <a:gd name="T51" fmla="*/ 82 h 90"/>
                <a:gd name="T52" fmla="*/ 4 w 46"/>
                <a:gd name="T53" fmla="*/ 76 h 90"/>
                <a:gd name="T54" fmla="*/ 4 w 46"/>
                <a:gd name="T55" fmla="*/ 68 h 90"/>
                <a:gd name="T56" fmla="*/ 4 w 46"/>
                <a:gd name="T57" fmla="*/ 62 h 90"/>
                <a:gd name="T58" fmla="*/ 4 w 46"/>
                <a:gd name="T59" fmla="*/ 58 h 90"/>
                <a:gd name="T60" fmla="*/ 4 w 46"/>
                <a:gd name="T61" fmla="*/ 54 h 90"/>
                <a:gd name="T62" fmla="*/ 4 w 46"/>
                <a:gd name="T63" fmla="*/ 46 h 90"/>
                <a:gd name="T64" fmla="*/ 8 w 46"/>
                <a:gd name="T65" fmla="*/ 42 h 90"/>
                <a:gd name="T66" fmla="*/ 8 w 46"/>
                <a:gd name="T67" fmla="*/ 38 h 90"/>
                <a:gd name="T68" fmla="*/ 8 w 46"/>
                <a:gd name="T69" fmla="*/ 34 h 90"/>
                <a:gd name="T70" fmla="*/ 8 w 46"/>
                <a:gd name="T71" fmla="*/ 30 h 90"/>
                <a:gd name="T72" fmla="*/ 4 w 46"/>
                <a:gd name="T73" fmla="*/ 28 h 90"/>
                <a:gd name="T74" fmla="*/ 0 w 46"/>
                <a:gd name="T75" fmla="*/ 34 h 90"/>
                <a:gd name="T76" fmla="*/ 4 w 46"/>
                <a:gd name="T77" fmla="*/ 24 h 90"/>
                <a:gd name="T78" fmla="*/ 4 w 46"/>
                <a:gd name="T79" fmla="*/ 24 h 90"/>
                <a:gd name="T80" fmla="*/ 12 w 46"/>
                <a:gd name="T81" fmla="*/ 16 h 90"/>
                <a:gd name="T82" fmla="*/ 16 w 46"/>
                <a:gd name="T83" fmla="*/ 4 h 90"/>
                <a:gd name="T84" fmla="*/ 16 w 46"/>
                <a:gd name="T85" fmla="*/ 8 h 90"/>
                <a:gd name="T86" fmla="*/ 24 w 46"/>
                <a:gd name="T87" fmla="*/ 4 h 90"/>
                <a:gd name="T88" fmla="*/ 20 w 46"/>
                <a:gd name="T89" fmla="*/ 8 h 90"/>
                <a:gd name="T90" fmla="*/ 20 w 46"/>
                <a:gd name="T91" fmla="*/ 12 h 90"/>
                <a:gd name="T92" fmla="*/ 20 w 46"/>
                <a:gd name="T93" fmla="*/ 8 h 90"/>
                <a:gd name="T94" fmla="*/ 24 w 46"/>
                <a:gd name="T95" fmla="*/ 4 h 90"/>
                <a:gd name="T96" fmla="*/ 34 w 46"/>
                <a:gd name="T97" fmla="*/ 4 h 90"/>
                <a:gd name="T98" fmla="*/ 34 w 46"/>
                <a:gd name="T99" fmla="*/ 0 h 90"/>
                <a:gd name="T100" fmla="*/ 42 w 46"/>
                <a:gd name="T101" fmla="*/ 4 h 90"/>
                <a:gd name="T102" fmla="*/ 46 w 46"/>
                <a:gd name="T103" fmla="*/ 8 h 90"/>
                <a:gd name="T104" fmla="*/ 12 w 46"/>
                <a:gd name="T105" fmla="*/ 20 h 90"/>
                <a:gd name="T106" fmla="*/ 8 w 46"/>
                <a:gd name="T107" fmla="*/ 24 h 90"/>
                <a:gd name="T108" fmla="*/ 12 w 46"/>
                <a:gd name="T109" fmla="*/ 28 h 90"/>
                <a:gd name="T110" fmla="*/ 12 w 46"/>
                <a:gd name="T111" fmla="*/ 24 h 90"/>
                <a:gd name="T112" fmla="*/ 16 w 46"/>
                <a:gd name="T113" fmla="*/ 2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 h="90">
                  <a:moveTo>
                    <a:pt x="46" y="8"/>
                  </a:moveTo>
                  <a:lnTo>
                    <a:pt x="46" y="8"/>
                  </a:lnTo>
                  <a:lnTo>
                    <a:pt x="46" y="8"/>
                  </a:lnTo>
                  <a:lnTo>
                    <a:pt x="46" y="8"/>
                  </a:lnTo>
                  <a:lnTo>
                    <a:pt x="46" y="8"/>
                  </a:lnTo>
                  <a:lnTo>
                    <a:pt x="46" y="8"/>
                  </a:lnTo>
                  <a:lnTo>
                    <a:pt x="46" y="8"/>
                  </a:lnTo>
                  <a:lnTo>
                    <a:pt x="46" y="8"/>
                  </a:lnTo>
                  <a:lnTo>
                    <a:pt x="42" y="8"/>
                  </a:lnTo>
                  <a:lnTo>
                    <a:pt x="42" y="8"/>
                  </a:lnTo>
                  <a:lnTo>
                    <a:pt x="46" y="8"/>
                  </a:lnTo>
                  <a:lnTo>
                    <a:pt x="46" y="8"/>
                  </a:lnTo>
                  <a:lnTo>
                    <a:pt x="46" y="8"/>
                  </a:lnTo>
                  <a:lnTo>
                    <a:pt x="46" y="8"/>
                  </a:lnTo>
                  <a:lnTo>
                    <a:pt x="46" y="8"/>
                  </a:lnTo>
                  <a:lnTo>
                    <a:pt x="46" y="8"/>
                  </a:lnTo>
                  <a:lnTo>
                    <a:pt x="46" y="8"/>
                  </a:lnTo>
                  <a:lnTo>
                    <a:pt x="42" y="8"/>
                  </a:lnTo>
                  <a:lnTo>
                    <a:pt x="42" y="8"/>
                  </a:lnTo>
                  <a:lnTo>
                    <a:pt x="42" y="12"/>
                  </a:lnTo>
                  <a:lnTo>
                    <a:pt x="42" y="12"/>
                  </a:lnTo>
                  <a:lnTo>
                    <a:pt x="42" y="12"/>
                  </a:lnTo>
                  <a:lnTo>
                    <a:pt x="42" y="12"/>
                  </a:lnTo>
                  <a:lnTo>
                    <a:pt x="42" y="12"/>
                  </a:lnTo>
                  <a:lnTo>
                    <a:pt x="42" y="12"/>
                  </a:lnTo>
                  <a:lnTo>
                    <a:pt x="42" y="12"/>
                  </a:lnTo>
                  <a:lnTo>
                    <a:pt x="42" y="12"/>
                  </a:lnTo>
                  <a:lnTo>
                    <a:pt x="42" y="12"/>
                  </a:lnTo>
                  <a:lnTo>
                    <a:pt x="42" y="16"/>
                  </a:lnTo>
                  <a:lnTo>
                    <a:pt x="42" y="16"/>
                  </a:lnTo>
                  <a:lnTo>
                    <a:pt x="42" y="16"/>
                  </a:lnTo>
                  <a:lnTo>
                    <a:pt x="42" y="16"/>
                  </a:lnTo>
                  <a:lnTo>
                    <a:pt x="42" y="16"/>
                  </a:lnTo>
                  <a:lnTo>
                    <a:pt x="46" y="16"/>
                  </a:lnTo>
                  <a:lnTo>
                    <a:pt x="46" y="16"/>
                  </a:lnTo>
                  <a:lnTo>
                    <a:pt x="46" y="16"/>
                  </a:lnTo>
                  <a:lnTo>
                    <a:pt x="46" y="16"/>
                  </a:lnTo>
                  <a:lnTo>
                    <a:pt x="46" y="16"/>
                  </a:lnTo>
                  <a:lnTo>
                    <a:pt x="46" y="16"/>
                  </a:lnTo>
                  <a:lnTo>
                    <a:pt x="46" y="16"/>
                  </a:lnTo>
                  <a:lnTo>
                    <a:pt x="42" y="16"/>
                  </a:lnTo>
                  <a:lnTo>
                    <a:pt x="42" y="16"/>
                  </a:lnTo>
                  <a:lnTo>
                    <a:pt x="42" y="16"/>
                  </a:lnTo>
                  <a:lnTo>
                    <a:pt x="42" y="16"/>
                  </a:lnTo>
                  <a:lnTo>
                    <a:pt x="42" y="16"/>
                  </a:lnTo>
                  <a:lnTo>
                    <a:pt x="42" y="16"/>
                  </a:lnTo>
                  <a:lnTo>
                    <a:pt x="42" y="16"/>
                  </a:lnTo>
                  <a:lnTo>
                    <a:pt x="42" y="16"/>
                  </a:lnTo>
                  <a:lnTo>
                    <a:pt x="38" y="16"/>
                  </a:lnTo>
                  <a:lnTo>
                    <a:pt x="38" y="16"/>
                  </a:lnTo>
                  <a:lnTo>
                    <a:pt x="38" y="20"/>
                  </a:lnTo>
                  <a:lnTo>
                    <a:pt x="38" y="20"/>
                  </a:lnTo>
                  <a:lnTo>
                    <a:pt x="38" y="20"/>
                  </a:lnTo>
                  <a:lnTo>
                    <a:pt x="38" y="20"/>
                  </a:lnTo>
                  <a:lnTo>
                    <a:pt x="38" y="20"/>
                  </a:lnTo>
                  <a:lnTo>
                    <a:pt x="38" y="20"/>
                  </a:lnTo>
                  <a:lnTo>
                    <a:pt x="38" y="20"/>
                  </a:lnTo>
                  <a:lnTo>
                    <a:pt x="38" y="24"/>
                  </a:lnTo>
                  <a:lnTo>
                    <a:pt x="38" y="24"/>
                  </a:lnTo>
                  <a:lnTo>
                    <a:pt x="38" y="24"/>
                  </a:lnTo>
                  <a:lnTo>
                    <a:pt x="38" y="24"/>
                  </a:lnTo>
                  <a:lnTo>
                    <a:pt x="38" y="24"/>
                  </a:lnTo>
                  <a:lnTo>
                    <a:pt x="38" y="24"/>
                  </a:lnTo>
                  <a:lnTo>
                    <a:pt x="34" y="28"/>
                  </a:lnTo>
                  <a:lnTo>
                    <a:pt x="34" y="28"/>
                  </a:lnTo>
                  <a:lnTo>
                    <a:pt x="34" y="28"/>
                  </a:lnTo>
                  <a:lnTo>
                    <a:pt x="34" y="28"/>
                  </a:lnTo>
                  <a:lnTo>
                    <a:pt x="34" y="28"/>
                  </a:lnTo>
                  <a:lnTo>
                    <a:pt x="34" y="28"/>
                  </a:lnTo>
                  <a:lnTo>
                    <a:pt x="34" y="28"/>
                  </a:lnTo>
                  <a:lnTo>
                    <a:pt x="34" y="28"/>
                  </a:lnTo>
                  <a:lnTo>
                    <a:pt x="34" y="28"/>
                  </a:lnTo>
                  <a:lnTo>
                    <a:pt x="34" y="28"/>
                  </a:lnTo>
                  <a:lnTo>
                    <a:pt x="38" y="28"/>
                  </a:lnTo>
                  <a:lnTo>
                    <a:pt x="38" y="24"/>
                  </a:lnTo>
                  <a:lnTo>
                    <a:pt x="38" y="24"/>
                  </a:lnTo>
                  <a:lnTo>
                    <a:pt x="38" y="24"/>
                  </a:lnTo>
                  <a:lnTo>
                    <a:pt x="38" y="24"/>
                  </a:lnTo>
                  <a:lnTo>
                    <a:pt x="38" y="24"/>
                  </a:lnTo>
                  <a:lnTo>
                    <a:pt x="38" y="24"/>
                  </a:lnTo>
                  <a:lnTo>
                    <a:pt x="34" y="24"/>
                  </a:lnTo>
                  <a:lnTo>
                    <a:pt x="34" y="24"/>
                  </a:lnTo>
                  <a:lnTo>
                    <a:pt x="34" y="28"/>
                  </a:lnTo>
                  <a:lnTo>
                    <a:pt x="34" y="28"/>
                  </a:lnTo>
                  <a:lnTo>
                    <a:pt x="34" y="28"/>
                  </a:lnTo>
                  <a:lnTo>
                    <a:pt x="34" y="28"/>
                  </a:lnTo>
                  <a:lnTo>
                    <a:pt x="34" y="28"/>
                  </a:lnTo>
                  <a:lnTo>
                    <a:pt x="34" y="28"/>
                  </a:lnTo>
                  <a:lnTo>
                    <a:pt x="34" y="28"/>
                  </a:lnTo>
                  <a:lnTo>
                    <a:pt x="34" y="28"/>
                  </a:lnTo>
                  <a:lnTo>
                    <a:pt x="34" y="28"/>
                  </a:lnTo>
                  <a:lnTo>
                    <a:pt x="34" y="28"/>
                  </a:lnTo>
                  <a:lnTo>
                    <a:pt x="34" y="28"/>
                  </a:lnTo>
                  <a:lnTo>
                    <a:pt x="34" y="28"/>
                  </a:lnTo>
                  <a:lnTo>
                    <a:pt x="34" y="24"/>
                  </a:lnTo>
                  <a:lnTo>
                    <a:pt x="34" y="24"/>
                  </a:lnTo>
                  <a:lnTo>
                    <a:pt x="34" y="24"/>
                  </a:lnTo>
                  <a:lnTo>
                    <a:pt x="34" y="24"/>
                  </a:lnTo>
                  <a:lnTo>
                    <a:pt x="34" y="24"/>
                  </a:lnTo>
                  <a:lnTo>
                    <a:pt x="34" y="20"/>
                  </a:lnTo>
                  <a:lnTo>
                    <a:pt x="34" y="20"/>
                  </a:lnTo>
                  <a:lnTo>
                    <a:pt x="34" y="20"/>
                  </a:lnTo>
                  <a:lnTo>
                    <a:pt x="34" y="20"/>
                  </a:lnTo>
                  <a:lnTo>
                    <a:pt x="34" y="20"/>
                  </a:lnTo>
                  <a:lnTo>
                    <a:pt x="34" y="20"/>
                  </a:lnTo>
                  <a:lnTo>
                    <a:pt x="34" y="20"/>
                  </a:lnTo>
                  <a:lnTo>
                    <a:pt x="34" y="20"/>
                  </a:lnTo>
                  <a:lnTo>
                    <a:pt x="34" y="20"/>
                  </a:lnTo>
                  <a:lnTo>
                    <a:pt x="34" y="20"/>
                  </a:lnTo>
                  <a:lnTo>
                    <a:pt x="34" y="24"/>
                  </a:lnTo>
                  <a:lnTo>
                    <a:pt x="34" y="24"/>
                  </a:lnTo>
                  <a:lnTo>
                    <a:pt x="34" y="24"/>
                  </a:lnTo>
                  <a:lnTo>
                    <a:pt x="30" y="24"/>
                  </a:lnTo>
                  <a:lnTo>
                    <a:pt x="30" y="24"/>
                  </a:lnTo>
                  <a:lnTo>
                    <a:pt x="30" y="24"/>
                  </a:lnTo>
                  <a:lnTo>
                    <a:pt x="30" y="24"/>
                  </a:lnTo>
                  <a:lnTo>
                    <a:pt x="30" y="24"/>
                  </a:lnTo>
                  <a:lnTo>
                    <a:pt x="30" y="24"/>
                  </a:lnTo>
                  <a:lnTo>
                    <a:pt x="30" y="24"/>
                  </a:lnTo>
                  <a:lnTo>
                    <a:pt x="30" y="24"/>
                  </a:lnTo>
                  <a:lnTo>
                    <a:pt x="30" y="24"/>
                  </a:lnTo>
                  <a:lnTo>
                    <a:pt x="26" y="24"/>
                  </a:lnTo>
                  <a:lnTo>
                    <a:pt x="26" y="28"/>
                  </a:lnTo>
                  <a:lnTo>
                    <a:pt x="26" y="28"/>
                  </a:lnTo>
                  <a:lnTo>
                    <a:pt x="26" y="28"/>
                  </a:lnTo>
                  <a:lnTo>
                    <a:pt x="26" y="28"/>
                  </a:lnTo>
                  <a:lnTo>
                    <a:pt x="26" y="28"/>
                  </a:lnTo>
                  <a:lnTo>
                    <a:pt x="26" y="28"/>
                  </a:lnTo>
                  <a:lnTo>
                    <a:pt x="26" y="28"/>
                  </a:lnTo>
                  <a:lnTo>
                    <a:pt x="26" y="28"/>
                  </a:lnTo>
                  <a:lnTo>
                    <a:pt x="26" y="28"/>
                  </a:lnTo>
                  <a:lnTo>
                    <a:pt x="26" y="30"/>
                  </a:lnTo>
                  <a:lnTo>
                    <a:pt x="26" y="30"/>
                  </a:lnTo>
                  <a:lnTo>
                    <a:pt x="26" y="30"/>
                  </a:lnTo>
                  <a:lnTo>
                    <a:pt x="26" y="30"/>
                  </a:lnTo>
                  <a:lnTo>
                    <a:pt x="26" y="30"/>
                  </a:lnTo>
                  <a:lnTo>
                    <a:pt x="26" y="30"/>
                  </a:lnTo>
                  <a:lnTo>
                    <a:pt x="26" y="34"/>
                  </a:lnTo>
                  <a:lnTo>
                    <a:pt x="26" y="34"/>
                  </a:lnTo>
                  <a:lnTo>
                    <a:pt x="26" y="34"/>
                  </a:lnTo>
                  <a:lnTo>
                    <a:pt x="26" y="38"/>
                  </a:lnTo>
                  <a:lnTo>
                    <a:pt x="24" y="38"/>
                  </a:lnTo>
                  <a:lnTo>
                    <a:pt x="24" y="42"/>
                  </a:lnTo>
                  <a:lnTo>
                    <a:pt x="24" y="42"/>
                  </a:lnTo>
                  <a:lnTo>
                    <a:pt x="24" y="42"/>
                  </a:lnTo>
                  <a:lnTo>
                    <a:pt x="24" y="42"/>
                  </a:lnTo>
                  <a:lnTo>
                    <a:pt x="24" y="42"/>
                  </a:lnTo>
                  <a:lnTo>
                    <a:pt x="24" y="42"/>
                  </a:lnTo>
                  <a:lnTo>
                    <a:pt x="24" y="42"/>
                  </a:lnTo>
                  <a:lnTo>
                    <a:pt x="24" y="46"/>
                  </a:lnTo>
                  <a:lnTo>
                    <a:pt x="24" y="46"/>
                  </a:lnTo>
                  <a:lnTo>
                    <a:pt x="24" y="50"/>
                  </a:lnTo>
                  <a:lnTo>
                    <a:pt x="24" y="50"/>
                  </a:lnTo>
                  <a:lnTo>
                    <a:pt x="24" y="50"/>
                  </a:lnTo>
                  <a:lnTo>
                    <a:pt x="24" y="50"/>
                  </a:lnTo>
                  <a:lnTo>
                    <a:pt x="24" y="50"/>
                  </a:lnTo>
                  <a:lnTo>
                    <a:pt x="24" y="50"/>
                  </a:lnTo>
                  <a:lnTo>
                    <a:pt x="24" y="50"/>
                  </a:lnTo>
                  <a:lnTo>
                    <a:pt x="24" y="50"/>
                  </a:lnTo>
                  <a:lnTo>
                    <a:pt x="24" y="50"/>
                  </a:lnTo>
                  <a:lnTo>
                    <a:pt x="24" y="50"/>
                  </a:lnTo>
                  <a:lnTo>
                    <a:pt x="24" y="54"/>
                  </a:lnTo>
                  <a:lnTo>
                    <a:pt x="24" y="58"/>
                  </a:lnTo>
                  <a:lnTo>
                    <a:pt x="24" y="58"/>
                  </a:lnTo>
                  <a:lnTo>
                    <a:pt x="24" y="58"/>
                  </a:lnTo>
                  <a:lnTo>
                    <a:pt x="24" y="62"/>
                  </a:lnTo>
                  <a:lnTo>
                    <a:pt x="26" y="64"/>
                  </a:lnTo>
                  <a:lnTo>
                    <a:pt x="26" y="64"/>
                  </a:lnTo>
                  <a:lnTo>
                    <a:pt x="26" y="68"/>
                  </a:lnTo>
                  <a:lnTo>
                    <a:pt x="26" y="68"/>
                  </a:lnTo>
                  <a:lnTo>
                    <a:pt x="26" y="68"/>
                  </a:lnTo>
                  <a:lnTo>
                    <a:pt x="26" y="72"/>
                  </a:lnTo>
                  <a:lnTo>
                    <a:pt x="26" y="72"/>
                  </a:lnTo>
                  <a:lnTo>
                    <a:pt x="26" y="72"/>
                  </a:lnTo>
                  <a:lnTo>
                    <a:pt x="26" y="76"/>
                  </a:lnTo>
                  <a:lnTo>
                    <a:pt x="26" y="76"/>
                  </a:lnTo>
                  <a:lnTo>
                    <a:pt x="24" y="76"/>
                  </a:lnTo>
                  <a:lnTo>
                    <a:pt x="24" y="76"/>
                  </a:lnTo>
                  <a:lnTo>
                    <a:pt x="24" y="78"/>
                  </a:lnTo>
                  <a:lnTo>
                    <a:pt x="24" y="78"/>
                  </a:lnTo>
                  <a:lnTo>
                    <a:pt x="24" y="82"/>
                  </a:lnTo>
                  <a:lnTo>
                    <a:pt x="24" y="82"/>
                  </a:lnTo>
                  <a:lnTo>
                    <a:pt x="20" y="82"/>
                  </a:lnTo>
                  <a:lnTo>
                    <a:pt x="20" y="82"/>
                  </a:lnTo>
                  <a:lnTo>
                    <a:pt x="20" y="82"/>
                  </a:lnTo>
                  <a:lnTo>
                    <a:pt x="20" y="86"/>
                  </a:lnTo>
                  <a:lnTo>
                    <a:pt x="20" y="86"/>
                  </a:lnTo>
                  <a:lnTo>
                    <a:pt x="20" y="86"/>
                  </a:lnTo>
                  <a:lnTo>
                    <a:pt x="20" y="86"/>
                  </a:lnTo>
                  <a:lnTo>
                    <a:pt x="16" y="90"/>
                  </a:lnTo>
                  <a:lnTo>
                    <a:pt x="16" y="90"/>
                  </a:lnTo>
                  <a:lnTo>
                    <a:pt x="12" y="90"/>
                  </a:lnTo>
                  <a:lnTo>
                    <a:pt x="12" y="90"/>
                  </a:lnTo>
                  <a:lnTo>
                    <a:pt x="12" y="90"/>
                  </a:lnTo>
                  <a:lnTo>
                    <a:pt x="12" y="90"/>
                  </a:lnTo>
                  <a:lnTo>
                    <a:pt x="12" y="90"/>
                  </a:lnTo>
                  <a:lnTo>
                    <a:pt x="8" y="90"/>
                  </a:lnTo>
                  <a:lnTo>
                    <a:pt x="8" y="90"/>
                  </a:lnTo>
                  <a:lnTo>
                    <a:pt x="8" y="90"/>
                  </a:lnTo>
                  <a:lnTo>
                    <a:pt x="8" y="90"/>
                  </a:lnTo>
                  <a:lnTo>
                    <a:pt x="8" y="86"/>
                  </a:lnTo>
                  <a:lnTo>
                    <a:pt x="8" y="86"/>
                  </a:lnTo>
                  <a:lnTo>
                    <a:pt x="8" y="86"/>
                  </a:lnTo>
                  <a:lnTo>
                    <a:pt x="4" y="82"/>
                  </a:lnTo>
                  <a:lnTo>
                    <a:pt x="4" y="82"/>
                  </a:lnTo>
                  <a:lnTo>
                    <a:pt x="4" y="82"/>
                  </a:lnTo>
                  <a:lnTo>
                    <a:pt x="4" y="82"/>
                  </a:lnTo>
                  <a:lnTo>
                    <a:pt x="4" y="82"/>
                  </a:lnTo>
                  <a:lnTo>
                    <a:pt x="4" y="82"/>
                  </a:lnTo>
                  <a:lnTo>
                    <a:pt x="4" y="78"/>
                  </a:lnTo>
                  <a:lnTo>
                    <a:pt x="4" y="78"/>
                  </a:lnTo>
                  <a:lnTo>
                    <a:pt x="4" y="78"/>
                  </a:lnTo>
                  <a:lnTo>
                    <a:pt x="4" y="76"/>
                  </a:lnTo>
                  <a:lnTo>
                    <a:pt x="4" y="76"/>
                  </a:lnTo>
                  <a:lnTo>
                    <a:pt x="4" y="76"/>
                  </a:lnTo>
                  <a:lnTo>
                    <a:pt x="4" y="76"/>
                  </a:lnTo>
                  <a:lnTo>
                    <a:pt x="4" y="76"/>
                  </a:lnTo>
                  <a:lnTo>
                    <a:pt x="4" y="76"/>
                  </a:lnTo>
                  <a:lnTo>
                    <a:pt x="4" y="72"/>
                  </a:lnTo>
                  <a:lnTo>
                    <a:pt x="4" y="72"/>
                  </a:lnTo>
                  <a:lnTo>
                    <a:pt x="4" y="72"/>
                  </a:lnTo>
                  <a:lnTo>
                    <a:pt x="4" y="72"/>
                  </a:lnTo>
                  <a:lnTo>
                    <a:pt x="4" y="72"/>
                  </a:lnTo>
                  <a:lnTo>
                    <a:pt x="4" y="68"/>
                  </a:lnTo>
                  <a:lnTo>
                    <a:pt x="4" y="68"/>
                  </a:lnTo>
                  <a:lnTo>
                    <a:pt x="4" y="68"/>
                  </a:lnTo>
                  <a:lnTo>
                    <a:pt x="4" y="68"/>
                  </a:lnTo>
                  <a:lnTo>
                    <a:pt x="4" y="68"/>
                  </a:lnTo>
                  <a:lnTo>
                    <a:pt x="4" y="68"/>
                  </a:lnTo>
                  <a:lnTo>
                    <a:pt x="4" y="64"/>
                  </a:lnTo>
                  <a:lnTo>
                    <a:pt x="4" y="62"/>
                  </a:lnTo>
                  <a:lnTo>
                    <a:pt x="4" y="62"/>
                  </a:lnTo>
                  <a:lnTo>
                    <a:pt x="4" y="62"/>
                  </a:lnTo>
                  <a:lnTo>
                    <a:pt x="0" y="62"/>
                  </a:lnTo>
                  <a:lnTo>
                    <a:pt x="0" y="62"/>
                  </a:lnTo>
                  <a:lnTo>
                    <a:pt x="0" y="62"/>
                  </a:lnTo>
                  <a:lnTo>
                    <a:pt x="0" y="58"/>
                  </a:lnTo>
                  <a:lnTo>
                    <a:pt x="0" y="58"/>
                  </a:lnTo>
                  <a:lnTo>
                    <a:pt x="4" y="58"/>
                  </a:lnTo>
                  <a:lnTo>
                    <a:pt x="4" y="58"/>
                  </a:lnTo>
                  <a:lnTo>
                    <a:pt x="4" y="58"/>
                  </a:lnTo>
                  <a:lnTo>
                    <a:pt x="4" y="58"/>
                  </a:lnTo>
                  <a:lnTo>
                    <a:pt x="4" y="54"/>
                  </a:lnTo>
                  <a:lnTo>
                    <a:pt x="4" y="54"/>
                  </a:lnTo>
                  <a:lnTo>
                    <a:pt x="4" y="54"/>
                  </a:lnTo>
                  <a:lnTo>
                    <a:pt x="4" y="54"/>
                  </a:lnTo>
                  <a:lnTo>
                    <a:pt x="4" y="54"/>
                  </a:lnTo>
                  <a:lnTo>
                    <a:pt x="4" y="54"/>
                  </a:lnTo>
                  <a:lnTo>
                    <a:pt x="4" y="54"/>
                  </a:lnTo>
                  <a:lnTo>
                    <a:pt x="4" y="54"/>
                  </a:lnTo>
                  <a:lnTo>
                    <a:pt x="4" y="50"/>
                  </a:lnTo>
                  <a:lnTo>
                    <a:pt x="4" y="50"/>
                  </a:lnTo>
                  <a:lnTo>
                    <a:pt x="4" y="50"/>
                  </a:lnTo>
                  <a:lnTo>
                    <a:pt x="4" y="50"/>
                  </a:lnTo>
                  <a:lnTo>
                    <a:pt x="4" y="46"/>
                  </a:lnTo>
                  <a:lnTo>
                    <a:pt x="4" y="46"/>
                  </a:lnTo>
                  <a:lnTo>
                    <a:pt x="4" y="46"/>
                  </a:lnTo>
                  <a:lnTo>
                    <a:pt x="4" y="46"/>
                  </a:lnTo>
                  <a:lnTo>
                    <a:pt x="4" y="42"/>
                  </a:lnTo>
                  <a:lnTo>
                    <a:pt x="4" y="42"/>
                  </a:lnTo>
                  <a:lnTo>
                    <a:pt x="4" y="42"/>
                  </a:lnTo>
                  <a:lnTo>
                    <a:pt x="4" y="42"/>
                  </a:lnTo>
                  <a:lnTo>
                    <a:pt x="8" y="42"/>
                  </a:lnTo>
                  <a:lnTo>
                    <a:pt x="8" y="42"/>
                  </a:lnTo>
                  <a:lnTo>
                    <a:pt x="8" y="42"/>
                  </a:lnTo>
                  <a:lnTo>
                    <a:pt x="8" y="42"/>
                  </a:lnTo>
                  <a:lnTo>
                    <a:pt x="8" y="38"/>
                  </a:lnTo>
                  <a:lnTo>
                    <a:pt x="8" y="38"/>
                  </a:lnTo>
                  <a:lnTo>
                    <a:pt x="8" y="38"/>
                  </a:lnTo>
                  <a:lnTo>
                    <a:pt x="8" y="38"/>
                  </a:lnTo>
                  <a:lnTo>
                    <a:pt x="8" y="38"/>
                  </a:lnTo>
                  <a:lnTo>
                    <a:pt x="8" y="38"/>
                  </a:lnTo>
                  <a:lnTo>
                    <a:pt x="8" y="38"/>
                  </a:lnTo>
                  <a:lnTo>
                    <a:pt x="8" y="38"/>
                  </a:lnTo>
                  <a:lnTo>
                    <a:pt x="8" y="38"/>
                  </a:lnTo>
                  <a:lnTo>
                    <a:pt x="8" y="38"/>
                  </a:lnTo>
                  <a:lnTo>
                    <a:pt x="8" y="38"/>
                  </a:lnTo>
                  <a:lnTo>
                    <a:pt x="8" y="34"/>
                  </a:lnTo>
                  <a:lnTo>
                    <a:pt x="8" y="34"/>
                  </a:lnTo>
                  <a:lnTo>
                    <a:pt x="8" y="34"/>
                  </a:lnTo>
                  <a:lnTo>
                    <a:pt x="8" y="34"/>
                  </a:lnTo>
                  <a:lnTo>
                    <a:pt x="8" y="34"/>
                  </a:lnTo>
                  <a:lnTo>
                    <a:pt x="8" y="30"/>
                  </a:lnTo>
                  <a:lnTo>
                    <a:pt x="8" y="30"/>
                  </a:lnTo>
                  <a:lnTo>
                    <a:pt x="8" y="30"/>
                  </a:lnTo>
                  <a:lnTo>
                    <a:pt x="8" y="30"/>
                  </a:lnTo>
                  <a:lnTo>
                    <a:pt x="8" y="30"/>
                  </a:lnTo>
                  <a:lnTo>
                    <a:pt x="8" y="30"/>
                  </a:lnTo>
                  <a:lnTo>
                    <a:pt x="12" y="28"/>
                  </a:lnTo>
                  <a:lnTo>
                    <a:pt x="12" y="28"/>
                  </a:lnTo>
                  <a:lnTo>
                    <a:pt x="12" y="28"/>
                  </a:lnTo>
                  <a:lnTo>
                    <a:pt x="8" y="28"/>
                  </a:lnTo>
                  <a:lnTo>
                    <a:pt x="8" y="28"/>
                  </a:lnTo>
                  <a:lnTo>
                    <a:pt x="8" y="28"/>
                  </a:lnTo>
                  <a:lnTo>
                    <a:pt x="4" y="28"/>
                  </a:lnTo>
                  <a:lnTo>
                    <a:pt x="4" y="28"/>
                  </a:lnTo>
                  <a:lnTo>
                    <a:pt x="4" y="28"/>
                  </a:lnTo>
                  <a:lnTo>
                    <a:pt x="4" y="28"/>
                  </a:lnTo>
                  <a:lnTo>
                    <a:pt x="4" y="30"/>
                  </a:lnTo>
                  <a:lnTo>
                    <a:pt x="4" y="30"/>
                  </a:lnTo>
                  <a:lnTo>
                    <a:pt x="4" y="30"/>
                  </a:lnTo>
                  <a:lnTo>
                    <a:pt x="0" y="34"/>
                  </a:lnTo>
                  <a:lnTo>
                    <a:pt x="0" y="34"/>
                  </a:lnTo>
                  <a:lnTo>
                    <a:pt x="0" y="34"/>
                  </a:lnTo>
                  <a:lnTo>
                    <a:pt x="0" y="34"/>
                  </a:lnTo>
                  <a:lnTo>
                    <a:pt x="0" y="34"/>
                  </a:lnTo>
                  <a:lnTo>
                    <a:pt x="0" y="30"/>
                  </a:lnTo>
                  <a:lnTo>
                    <a:pt x="0" y="30"/>
                  </a:lnTo>
                  <a:lnTo>
                    <a:pt x="0" y="30"/>
                  </a:lnTo>
                  <a:lnTo>
                    <a:pt x="0" y="28"/>
                  </a:lnTo>
                  <a:lnTo>
                    <a:pt x="4" y="28"/>
                  </a:lnTo>
                  <a:lnTo>
                    <a:pt x="4" y="24"/>
                  </a:lnTo>
                  <a:lnTo>
                    <a:pt x="4" y="24"/>
                  </a:lnTo>
                  <a:lnTo>
                    <a:pt x="4" y="24"/>
                  </a:lnTo>
                  <a:lnTo>
                    <a:pt x="4" y="24"/>
                  </a:lnTo>
                  <a:lnTo>
                    <a:pt x="4" y="24"/>
                  </a:lnTo>
                  <a:lnTo>
                    <a:pt x="4" y="24"/>
                  </a:lnTo>
                  <a:lnTo>
                    <a:pt x="4" y="24"/>
                  </a:lnTo>
                  <a:lnTo>
                    <a:pt x="4" y="24"/>
                  </a:lnTo>
                  <a:lnTo>
                    <a:pt x="4" y="24"/>
                  </a:lnTo>
                  <a:lnTo>
                    <a:pt x="8" y="20"/>
                  </a:lnTo>
                  <a:lnTo>
                    <a:pt x="8" y="20"/>
                  </a:lnTo>
                  <a:lnTo>
                    <a:pt x="8" y="20"/>
                  </a:lnTo>
                  <a:lnTo>
                    <a:pt x="8" y="20"/>
                  </a:lnTo>
                  <a:lnTo>
                    <a:pt x="8" y="20"/>
                  </a:lnTo>
                  <a:lnTo>
                    <a:pt x="8" y="20"/>
                  </a:lnTo>
                  <a:lnTo>
                    <a:pt x="8" y="16"/>
                  </a:lnTo>
                  <a:lnTo>
                    <a:pt x="12" y="16"/>
                  </a:lnTo>
                  <a:lnTo>
                    <a:pt x="12" y="16"/>
                  </a:lnTo>
                  <a:lnTo>
                    <a:pt x="12" y="8"/>
                  </a:lnTo>
                  <a:lnTo>
                    <a:pt x="16" y="4"/>
                  </a:lnTo>
                  <a:lnTo>
                    <a:pt x="16" y="4"/>
                  </a:lnTo>
                  <a:lnTo>
                    <a:pt x="16" y="4"/>
                  </a:lnTo>
                  <a:lnTo>
                    <a:pt x="16" y="4"/>
                  </a:lnTo>
                  <a:lnTo>
                    <a:pt x="16" y="4"/>
                  </a:lnTo>
                  <a:lnTo>
                    <a:pt x="16" y="4"/>
                  </a:lnTo>
                  <a:lnTo>
                    <a:pt x="16" y="4"/>
                  </a:lnTo>
                  <a:lnTo>
                    <a:pt x="16" y="4"/>
                  </a:lnTo>
                  <a:lnTo>
                    <a:pt x="16" y="4"/>
                  </a:lnTo>
                  <a:lnTo>
                    <a:pt x="16" y="8"/>
                  </a:lnTo>
                  <a:lnTo>
                    <a:pt x="16" y="8"/>
                  </a:lnTo>
                  <a:lnTo>
                    <a:pt x="16" y="8"/>
                  </a:lnTo>
                  <a:lnTo>
                    <a:pt x="16" y="8"/>
                  </a:lnTo>
                  <a:lnTo>
                    <a:pt x="16" y="8"/>
                  </a:lnTo>
                  <a:lnTo>
                    <a:pt x="16" y="8"/>
                  </a:lnTo>
                  <a:lnTo>
                    <a:pt x="16" y="8"/>
                  </a:lnTo>
                  <a:lnTo>
                    <a:pt x="16" y="8"/>
                  </a:lnTo>
                  <a:lnTo>
                    <a:pt x="20" y="8"/>
                  </a:lnTo>
                  <a:lnTo>
                    <a:pt x="20" y="4"/>
                  </a:lnTo>
                  <a:lnTo>
                    <a:pt x="20" y="4"/>
                  </a:lnTo>
                  <a:lnTo>
                    <a:pt x="20" y="4"/>
                  </a:lnTo>
                  <a:lnTo>
                    <a:pt x="24" y="4"/>
                  </a:lnTo>
                  <a:lnTo>
                    <a:pt x="24" y="4"/>
                  </a:lnTo>
                  <a:lnTo>
                    <a:pt x="24" y="4"/>
                  </a:lnTo>
                  <a:lnTo>
                    <a:pt x="24" y="8"/>
                  </a:lnTo>
                  <a:lnTo>
                    <a:pt x="24" y="8"/>
                  </a:lnTo>
                  <a:lnTo>
                    <a:pt x="20" y="8"/>
                  </a:lnTo>
                  <a:lnTo>
                    <a:pt x="20" y="8"/>
                  </a:lnTo>
                  <a:lnTo>
                    <a:pt x="20" y="8"/>
                  </a:lnTo>
                  <a:lnTo>
                    <a:pt x="20" y="8"/>
                  </a:lnTo>
                  <a:lnTo>
                    <a:pt x="20" y="8"/>
                  </a:lnTo>
                  <a:lnTo>
                    <a:pt x="20" y="12"/>
                  </a:lnTo>
                  <a:lnTo>
                    <a:pt x="20" y="12"/>
                  </a:lnTo>
                  <a:lnTo>
                    <a:pt x="20" y="12"/>
                  </a:lnTo>
                  <a:lnTo>
                    <a:pt x="20" y="12"/>
                  </a:lnTo>
                  <a:lnTo>
                    <a:pt x="20" y="12"/>
                  </a:lnTo>
                  <a:lnTo>
                    <a:pt x="20" y="12"/>
                  </a:lnTo>
                  <a:lnTo>
                    <a:pt x="20" y="12"/>
                  </a:lnTo>
                  <a:lnTo>
                    <a:pt x="20" y="12"/>
                  </a:lnTo>
                  <a:lnTo>
                    <a:pt x="20" y="12"/>
                  </a:lnTo>
                  <a:lnTo>
                    <a:pt x="20" y="12"/>
                  </a:lnTo>
                  <a:lnTo>
                    <a:pt x="20" y="12"/>
                  </a:lnTo>
                  <a:lnTo>
                    <a:pt x="20" y="12"/>
                  </a:lnTo>
                  <a:lnTo>
                    <a:pt x="20" y="8"/>
                  </a:lnTo>
                  <a:lnTo>
                    <a:pt x="20" y="8"/>
                  </a:lnTo>
                  <a:lnTo>
                    <a:pt x="20" y="8"/>
                  </a:lnTo>
                  <a:lnTo>
                    <a:pt x="24" y="8"/>
                  </a:lnTo>
                  <a:lnTo>
                    <a:pt x="24" y="8"/>
                  </a:lnTo>
                  <a:lnTo>
                    <a:pt x="24" y="8"/>
                  </a:lnTo>
                  <a:lnTo>
                    <a:pt x="24" y="8"/>
                  </a:lnTo>
                  <a:lnTo>
                    <a:pt x="24" y="8"/>
                  </a:lnTo>
                  <a:lnTo>
                    <a:pt x="24" y="4"/>
                  </a:lnTo>
                  <a:lnTo>
                    <a:pt x="24" y="4"/>
                  </a:lnTo>
                  <a:lnTo>
                    <a:pt x="24" y="4"/>
                  </a:lnTo>
                  <a:lnTo>
                    <a:pt x="26" y="4"/>
                  </a:lnTo>
                  <a:lnTo>
                    <a:pt x="26" y="4"/>
                  </a:lnTo>
                  <a:lnTo>
                    <a:pt x="26" y="4"/>
                  </a:lnTo>
                  <a:lnTo>
                    <a:pt x="26" y="4"/>
                  </a:lnTo>
                  <a:lnTo>
                    <a:pt x="26" y="4"/>
                  </a:lnTo>
                  <a:lnTo>
                    <a:pt x="30" y="4"/>
                  </a:lnTo>
                  <a:lnTo>
                    <a:pt x="34" y="4"/>
                  </a:lnTo>
                  <a:lnTo>
                    <a:pt x="34" y="4"/>
                  </a:lnTo>
                  <a:lnTo>
                    <a:pt x="34" y="4"/>
                  </a:lnTo>
                  <a:lnTo>
                    <a:pt x="34" y="4"/>
                  </a:lnTo>
                  <a:lnTo>
                    <a:pt x="34" y="4"/>
                  </a:lnTo>
                  <a:lnTo>
                    <a:pt x="34" y="4"/>
                  </a:lnTo>
                  <a:lnTo>
                    <a:pt x="34" y="4"/>
                  </a:lnTo>
                  <a:lnTo>
                    <a:pt x="34" y="4"/>
                  </a:lnTo>
                  <a:lnTo>
                    <a:pt x="34" y="0"/>
                  </a:lnTo>
                  <a:lnTo>
                    <a:pt x="34" y="0"/>
                  </a:lnTo>
                  <a:lnTo>
                    <a:pt x="34" y="0"/>
                  </a:lnTo>
                  <a:lnTo>
                    <a:pt x="34" y="0"/>
                  </a:lnTo>
                  <a:lnTo>
                    <a:pt x="38" y="0"/>
                  </a:lnTo>
                  <a:lnTo>
                    <a:pt x="38" y="0"/>
                  </a:lnTo>
                  <a:lnTo>
                    <a:pt x="42" y="0"/>
                  </a:lnTo>
                  <a:lnTo>
                    <a:pt x="42" y="0"/>
                  </a:lnTo>
                  <a:lnTo>
                    <a:pt x="42" y="4"/>
                  </a:lnTo>
                  <a:lnTo>
                    <a:pt x="42" y="4"/>
                  </a:lnTo>
                  <a:lnTo>
                    <a:pt x="46" y="4"/>
                  </a:lnTo>
                  <a:lnTo>
                    <a:pt x="46" y="4"/>
                  </a:lnTo>
                  <a:lnTo>
                    <a:pt x="46" y="4"/>
                  </a:lnTo>
                  <a:lnTo>
                    <a:pt x="46" y="4"/>
                  </a:lnTo>
                  <a:lnTo>
                    <a:pt x="46" y="4"/>
                  </a:lnTo>
                  <a:lnTo>
                    <a:pt x="46" y="8"/>
                  </a:lnTo>
                  <a:lnTo>
                    <a:pt x="46" y="8"/>
                  </a:lnTo>
                  <a:lnTo>
                    <a:pt x="46" y="8"/>
                  </a:lnTo>
                  <a:close/>
                  <a:moveTo>
                    <a:pt x="16" y="20"/>
                  </a:moveTo>
                  <a:lnTo>
                    <a:pt x="16" y="20"/>
                  </a:lnTo>
                  <a:lnTo>
                    <a:pt x="16" y="20"/>
                  </a:lnTo>
                  <a:lnTo>
                    <a:pt x="16" y="16"/>
                  </a:lnTo>
                  <a:lnTo>
                    <a:pt x="16" y="16"/>
                  </a:lnTo>
                  <a:lnTo>
                    <a:pt x="16" y="16"/>
                  </a:lnTo>
                  <a:lnTo>
                    <a:pt x="12" y="20"/>
                  </a:lnTo>
                  <a:lnTo>
                    <a:pt x="12" y="20"/>
                  </a:lnTo>
                  <a:lnTo>
                    <a:pt x="12" y="20"/>
                  </a:lnTo>
                  <a:lnTo>
                    <a:pt x="12" y="20"/>
                  </a:lnTo>
                  <a:lnTo>
                    <a:pt x="12" y="20"/>
                  </a:lnTo>
                  <a:lnTo>
                    <a:pt x="12" y="20"/>
                  </a:lnTo>
                  <a:lnTo>
                    <a:pt x="12" y="20"/>
                  </a:lnTo>
                  <a:lnTo>
                    <a:pt x="12" y="20"/>
                  </a:lnTo>
                  <a:lnTo>
                    <a:pt x="12" y="20"/>
                  </a:lnTo>
                  <a:lnTo>
                    <a:pt x="8" y="24"/>
                  </a:lnTo>
                  <a:lnTo>
                    <a:pt x="8" y="24"/>
                  </a:lnTo>
                  <a:lnTo>
                    <a:pt x="8" y="28"/>
                  </a:lnTo>
                  <a:lnTo>
                    <a:pt x="8" y="28"/>
                  </a:lnTo>
                  <a:lnTo>
                    <a:pt x="8" y="28"/>
                  </a:lnTo>
                  <a:lnTo>
                    <a:pt x="8" y="28"/>
                  </a:lnTo>
                  <a:lnTo>
                    <a:pt x="8" y="28"/>
                  </a:lnTo>
                  <a:lnTo>
                    <a:pt x="12" y="28"/>
                  </a:lnTo>
                  <a:lnTo>
                    <a:pt x="12" y="28"/>
                  </a:lnTo>
                  <a:lnTo>
                    <a:pt x="12" y="28"/>
                  </a:lnTo>
                  <a:lnTo>
                    <a:pt x="12" y="28"/>
                  </a:lnTo>
                  <a:lnTo>
                    <a:pt x="12" y="28"/>
                  </a:lnTo>
                  <a:lnTo>
                    <a:pt x="12" y="28"/>
                  </a:lnTo>
                  <a:lnTo>
                    <a:pt x="12" y="24"/>
                  </a:lnTo>
                  <a:lnTo>
                    <a:pt x="12" y="24"/>
                  </a:lnTo>
                  <a:lnTo>
                    <a:pt x="12" y="24"/>
                  </a:lnTo>
                  <a:lnTo>
                    <a:pt x="12" y="24"/>
                  </a:lnTo>
                  <a:lnTo>
                    <a:pt x="12" y="24"/>
                  </a:lnTo>
                  <a:lnTo>
                    <a:pt x="12" y="24"/>
                  </a:lnTo>
                  <a:lnTo>
                    <a:pt x="12" y="24"/>
                  </a:lnTo>
                  <a:lnTo>
                    <a:pt x="12" y="24"/>
                  </a:lnTo>
                  <a:lnTo>
                    <a:pt x="16" y="20"/>
                  </a:lnTo>
                  <a:lnTo>
                    <a:pt x="16" y="20"/>
                  </a:lnTo>
                  <a:lnTo>
                    <a:pt x="16" y="20"/>
                  </a:lnTo>
                  <a:lnTo>
                    <a:pt x="16" y="20"/>
                  </a:lnTo>
                  <a:lnTo>
                    <a:pt x="16" y="20"/>
                  </a:lnTo>
                  <a:lnTo>
                    <a:pt x="16" y="20"/>
                  </a:lnTo>
                  <a:lnTo>
                    <a:pt x="16" y="20"/>
                  </a:lnTo>
                  <a:lnTo>
                    <a:pt x="16" y="2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44" name="Freeform 224">
              <a:extLst>
                <a:ext uri="{FF2B5EF4-FFF2-40B4-BE49-F238E27FC236}">
                  <a16:creationId xmlns:a16="http://schemas.microsoft.com/office/drawing/2014/main" id="{EB733B9C-DA76-5619-3D5C-6F0ED6DA016E}"/>
                </a:ext>
              </a:extLst>
            </p:cNvPr>
            <p:cNvSpPr>
              <a:spLocks/>
            </p:cNvSpPr>
            <p:nvPr/>
          </p:nvSpPr>
          <p:spPr bwMode="auto">
            <a:xfrm>
              <a:off x="2600325" y="3289368"/>
              <a:ext cx="88900" cy="44450"/>
            </a:xfrm>
            <a:custGeom>
              <a:avLst/>
              <a:gdLst>
                <a:gd name="T0" fmla="*/ 8 w 56"/>
                <a:gd name="T1" fmla="*/ 28 h 28"/>
                <a:gd name="T2" fmla="*/ 4 w 56"/>
                <a:gd name="T3" fmla="*/ 24 h 28"/>
                <a:gd name="T4" fmla="*/ 0 w 56"/>
                <a:gd name="T5" fmla="*/ 24 h 28"/>
                <a:gd name="T6" fmla="*/ 4 w 56"/>
                <a:gd name="T7" fmla="*/ 20 h 28"/>
                <a:gd name="T8" fmla="*/ 4 w 56"/>
                <a:gd name="T9" fmla="*/ 20 h 28"/>
                <a:gd name="T10" fmla="*/ 8 w 56"/>
                <a:gd name="T11" fmla="*/ 16 h 28"/>
                <a:gd name="T12" fmla="*/ 12 w 56"/>
                <a:gd name="T13" fmla="*/ 12 h 28"/>
                <a:gd name="T14" fmla="*/ 24 w 56"/>
                <a:gd name="T15" fmla="*/ 12 h 28"/>
                <a:gd name="T16" fmla="*/ 30 w 56"/>
                <a:gd name="T17" fmla="*/ 8 h 28"/>
                <a:gd name="T18" fmla="*/ 34 w 56"/>
                <a:gd name="T19" fmla="*/ 8 h 28"/>
                <a:gd name="T20" fmla="*/ 34 w 56"/>
                <a:gd name="T21" fmla="*/ 12 h 28"/>
                <a:gd name="T22" fmla="*/ 38 w 56"/>
                <a:gd name="T23" fmla="*/ 12 h 28"/>
                <a:gd name="T24" fmla="*/ 38 w 56"/>
                <a:gd name="T25" fmla="*/ 12 h 28"/>
                <a:gd name="T26" fmla="*/ 42 w 56"/>
                <a:gd name="T27" fmla="*/ 12 h 28"/>
                <a:gd name="T28" fmla="*/ 42 w 56"/>
                <a:gd name="T29" fmla="*/ 12 h 28"/>
                <a:gd name="T30" fmla="*/ 42 w 56"/>
                <a:gd name="T31" fmla="*/ 12 h 28"/>
                <a:gd name="T32" fmla="*/ 42 w 56"/>
                <a:gd name="T33" fmla="*/ 12 h 28"/>
                <a:gd name="T34" fmla="*/ 42 w 56"/>
                <a:gd name="T35" fmla="*/ 8 h 28"/>
                <a:gd name="T36" fmla="*/ 42 w 56"/>
                <a:gd name="T37" fmla="*/ 8 h 28"/>
                <a:gd name="T38" fmla="*/ 42 w 56"/>
                <a:gd name="T39" fmla="*/ 8 h 28"/>
                <a:gd name="T40" fmla="*/ 42 w 56"/>
                <a:gd name="T41" fmla="*/ 8 h 28"/>
                <a:gd name="T42" fmla="*/ 42 w 56"/>
                <a:gd name="T43" fmla="*/ 4 h 28"/>
                <a:gd name="T44" fmla="*/ 34 w 56"/>
                <a:gd name="T45" fmla="*/ 8 h 28"/>
                <a:gd name="T46" fmla="*/ 38 w 56"/>
                <a:gd name="T47" fmla="*/ 4 h 28"/>
                <a:gd name="T48" fmla="*/ 42 w 56"/>
                <a:gd name="T49" fmla="*/ 4 h 28"/>
                <a:gd name="T50" fmla="*/ 42 w 56"/>
                <a:gd name="T51" fmla="*/ 8 h 28"/>
                <a:gd name="T52" fmla="*/ 42 w 56"/>
                <a:gd name="T53" fmla="*/ 8 h 28"/>
                <a:gd name="T54" fmla="*/ 42 w 56"/>
                <a:gd name="T55" fmla="*/ 8 h 28"/>
                <a:gd name="T56" fmla="*/ 46 w 56"/>
                <a:gd name="T57" fmla="*/ 4 h 28"/>
                <a:gd name="T58" fmla="*/ 46 w 56"/>
                <a:gd name="T59" fmla="*/ 4 h 28"/>
                <a:gd name="T60" fmla="*/ 52 w 56"/>
                <a:gd name="T61" fmla="*/ 4 h 28"/>
                <a:gd name="T62" fmla="*/ 56 w 56"/>
                <a:gd name="T63" fmla="*/ 0 h 28"/>
                <a:gd name="T64" fmla="*/ 56 w 56"/>
                <a:gd name="T65" fmla="*/ 0 h 28"/>
                <a:gd name="T66" fmla="*/ 56 w 56"/>
                <a:gd name="T67" fmla="*/ 0 h 28"/>
                <a:gd name="T68" fmla="*/ 52 w 56"/>
                <a:gd name="T69" fmla="*/ 4 h 28"/>
                <a:gd name="T70" fmla="*/ 48 w 56"/>
                <a:gd name="T71" fmla="*/ 8 h 28"/>
                <a:gd name="T72" fmla="*/ 48 w 56"/>
                <a:gd name="T73" fmla="*/ 8 h 28"/>
                <a:gd name="T74" fmla="*/ 52 w 56"/>
                <a:gd name="T75" fmla="*/ 8 h 28"/>
                <a:gd name="T76" fmla="*/ 52 w 56"/>
                <a:gd name="T77" fmla="*/ 8 h 28"/>
                <a:gd name="T78" fmla="*/ 52 w 56"/>
                <a:gd name="T79" fmla="*/ 8 h 28"/>
                <a:gd name="T80" fmla="*/ 52 w 56"/>
                <a:gd name="T81" fmla="*/ 12 h 28"/>
                <a:gd name="T82" fmla="*/ 52 w 56"/>
                <a:gd name="T83" fmla="*/ 20 h 28"/>
                <a:gd name="T84" fmla="*/ 48 w 56"/>
                <a:gd name="T85" fmla="*/ 20 h 28"/>
                <a:gd name="T86" fmla="*/ 48 w 56"/>
                <a:gd name="T87" fmla="*/ 20 h 28"/>
                <a:gd name="T88" fmla="*/ 46 w 56"/>
                <a:gd name="T89" fmla="*/ 24 h 28"/>
                <a:gd name="T90" fmla="*/ 38 w 56"/>
                <a:gd name="T91" fmla="*/ 24 h 28"/>
                <a:gd name="T92" fmla="*/ 34 w 56"/>
                <a:gd name="T93" fmla="*/ 24 h 28"/>
                <a:gd name="T94" fmla="*/ 30 w 56"/>
                <a:gd name="T95" fmla="*/ 24 h 28"/>
                <a:gd name="T96" fmla="*/ 26 w 56"/>
                <a:gd name="T97" fmla="*/ 24 h 28"/>
                <a:gd name="T98" fmla="*/ 20 w 56"/>
                <a:gd name="T99" fmla="*/ 24 h 28"/>
                <a:gd name="T100" fmla="*/ 12 w 56"/>
                <a:gd name="T101"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 h="28">
                  <a:moveTo>
                    <a:pt x="12" y="24"/>
                  </a:moveTo>
                  <a:lnTo>
                    <a:pt x="12" y="24"/>
                  </a:lnTo>
                  <a:lnTo>
                    <a:pt x="12" y="24"/>
                  </a:lnTo>
                  <a:lnTo>
                    <a:pt x="12" y="24"/>
                  </a:lnTo>
                  <a:lnTo>
                    <a:pt x="8" y="28"/>
                  </a:lnTo>
                  <a:lnTo>
                    <a:pt x="8" y="28"/>
                  </a:lnTo>
                  <a:lnTo>
                    <a:pt x="8" y="28"/>
                  </a:lnTo>
                  <a:lnTo>
                    <a:pt x="4" y="28"/>
                  </a:lnTo>
                  <a:lnTo>
                    <a:pt x="4" y="28"/>
                  </a:lnTo>
                  <a:lnTo>
                    <a:pt x="4" y="24"/>
                  </a:lnTo>
                  <a:lnTo>
                    <a:pt x="0" y="24"/>
                  </a:lnTo>
                  <a:lnTo>
                    <a:pt x="0" y="24"/>
                  </a:lnTo>
                  <a:lnTo>
                    <a:pt x="0" y="24"/>
                  </a:lnTo>
                  <a:lnTo>
                    <a:pt x="0" y="24"/>
                  </a:lnTo>
                  <a:lnTo>
                    <a:pt x="0" y="24"/>
                  </a:lnTo>
                  <a:lnTo>
                    <a:pt x="0" y="24"/>
                  </a:lnTo>
                  <a:lnTo>
                    <a:pt x="0" y="24"/>
                  </a:lnTo>
                  <a:lnTo>
                    <a:pt x="0" y="24"/>
                  </a:lnTo>
                  <a:lnTo>
                    <a:pt x="4" y="20"/>
                  </a:lnTo>
                  <a:lnTo>
                    <a:pt x="4" y="20"/>
                  </a:lnTo>
                  <a:lnTo>
                    <a:pt x="4" y="20"/>
                  </a:lnTo>
                  <a:lnTo>
                    <a:pt x="4" y="20"/>
                  </a:lnTo>
                  <a:lnTo>
                    <a:pt x="4" y="20"/>
                  </a:lnTo>
                  <a:lnTo>
                    <a:pt x="4" y="20"/>
                  </a:lnTo>
                  <a:lnTo>
                    <a:pt x="4" y="20"/>
                  </a:lnTo>
                  <a:lnTo>
                    <a:pt x="4" y="20"/>
                  </a:lnTo>
                  <a:lnTo>
                    <a:pt x="4" y="16"/>
                  </a:lnTo>
                  <a:lnTo>
                    <a:pt x="4" y="16"/>
                  </a:lnTo>
                  <a:lnTo>
                    <a:pt x="8" y="16"/>
                  </a:lnTo>
                  <a:lnTo>
                    <a:pt x="8" y="16"/>
                  </a:lnTo>
                  <a:lnTo>
                    <a:pt x="8" y="16"/>
                  </a:lnTo>
                  <a:lnTo>
                    <a:pt x="8" y="16"/>
                  </a:lnTo>
                  <a:lnTo>
                    <a:pt x="8" y="16"/>
                  </a:lnTo>
                  <a:lnTo>
                    <a:pt x="12" y="16"/>
                  </a:lnTo>
                  <a:lnTo>
                    <a:pt x="12" y="12"/>
                  </a:lnTo>
                  <a:lnTo>
                    <a:pt x="12" y="12"/>
                  </a:lnTo>
                  <a:lnTo>
                    <a:pt x="16" y="12"/>
                  </a:lnTo>
                  <a:lnTo>
                    <a:pt x="20" y="12"/>
                  </a:lnTo>
                  <a:lnTo>
                    <a:pt x="24" y="12"/>
                  </a:lnTo>
                  <a:lnTo>
                    <a:pt x="24" y="12"/>
                  </a:lnTo>
                  <a:lnTo>
                    <a:pt x="24" y="12"/>
                  </a:lnTo>
                  <a:lnTo>
                    <a:pt x="26" y="12"/>
                  </a:lnTo>
                  <a:lnTo>
                    <a:pt x="26" y="12"/>
                  </a:lnTo>
                  <a:lnTo>
                    <a:pt x="30" y="8"/>
                  </a:lnTo>
                  <a:lnTo>
                    <a:pt x="30" y="8"/>
                  </a:lnTo>
                  <a:lnTo>
                    <a:pt x="34" y="8"/>
                  </a:lnTo>
                  <a:lnTo>
                    <a:pt x="34" y="8"/>
                  </a:lnTo>
                  <a:lnTo>
                    <a:pt x="34" y="8"/>
                  </a:lnTo>
                  <a:lnTo>
                    <a:pt x="34" y="8"/>
                  </a:lnTo>
                  <a:lnTo>
                    <a:pt x="34" y="8"/>
                  </a:lnTo>
                  <a:lnTo>
                    <a:pt x="34" y="8"/>
                  </a:lnTo>
                  <a:lnTo>
                    <a:pt x="34" y="8"/>
                  </a:lnTo>
                  <a:lnTo>
                    <a:pt x="34" y="8"/>
                  </a:lnTo>
                  <a:lnTo>
                    <a:pt x="34" y="12"/>
                  </a:lnTo>
                  <a:lnTo>
                    <a:pt x="34" y="12"/>
                  </a:lnTo>
                  <a:lnTo>
                    <a:pt x="34" y="12"/>
                  </a:lnTo>
                  <a:lnTo>
                    <a:pt x="34" y="12"/>
                  </a:lnTo>
                  <a:lnTo>
                    <a:pt x="34" y="12"/>
                  </a:lnTo>
                  <a:lnTo>
                    <a:pt x="34" y="12"/>
                  </a:lnTo>
                  <a:lnTo>
                    <a:pt x="38" y="12"/>
                  </a:lnTo>
                  <a:lnTo>
                    <a:pt x="38" y="12"/>
                  </a:lnTo>
                  <a:lnTo>
                    <a:pt x="38" y="12"/>
                  </a:lnTo>
                  <a:lnTo>
                    <a:pt x="38" y="12"/>
                  </a:lnTo>
                  <a:lnTo>
                    <a:pt x="38" y="12"/>
                  </a:lnTo>
                  <a:lnTo>
                    <a:pt x="38" y="12"/>
                  </a:lnTo>
                  <a:lnTo>
                    <a:pt x="38" y="12"/>
                  </a:lnTo>
                  <a:lnTo>
                    <a:pt x="38" y="12"/>
                  </a:lnTo>
                  <a:lnTo>
                    <a:pt x="38" y="12"/>
                  </a:lnTo>
                  <a:lnTo>
                    <a:pt x="38"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38" y="8"/>
                  </a:lnTo>
                  <a:lnTo>
                    <a:pt x="38" y="8"/>
                  </a:lnTo>
                  <a:lnTo>
                    <a:pt x="42" y="8"/>
                  </a:lnTo>
                  <a:lnTo>
                    <a:pt x="42" y="4"/>
                  </a:lnTo>
                  <a:lnTo>
                    <a:pt x="42" y="4"/>
                  </a:lnTo>
                  <a:lnTo>
                    <a:pt x="42" y="4"/>
                  </a:lnTo>
                  <a:lnTo>
                    <a:pt x="38" y="8"/>
                  </a:lnTo>
                  <a:lnTo>
                    <a:pt x="38" y="8"/>
                  </a:lnTo>
                  <a:lnTo>
                    <a:pt x="38" y="8"/>
                  </a:lnTo>
                  <a:lnTo>
                    <a:pt x="34" y="8"/>
                  </a:lnTo>
                  <a:lnTo>
                    <a:pt x="34" y="8"/>
                  </a:lnTo>
                  <a:lnTo>
                    <a:pt x="34" y="8"/>
                  </a:lnTo>
                  <a:lnTo>
                    <a:pt x="34" y="8"/>
                  </a:lnTo>
                  <a:lnTo>
                    <a:pt x="34" y="8"/>
                  </a:lnTo>
                  <a:lnTo>
                    <a:pt x="38" y="4"/>
                  </a:lnTo>
                  <a:lnTo>
                    <a:pt x="38" y="4"/>
                  </a:lnTo>
                  <a:lnTo>
                    <a:pt x="42" y="4"/>
                  </a:lnTo>
                  <a:lnTo>
                    <a:pt x="42" y="4"/>
                  </a:lnTo>
                  <a:lnTo>
                    <a:pt x="42" y="4"/>
                  </a:lnTo>
                  <a:lnTo>
                    <a:pt x="42" y="4"/>
                  </a:lnTo>
                  <a:lnTo>
                    <a:pt x="42" y="4"/>
                  </a:lnTo>
                  <a:lnTo>
                    <a:pt x="42" y="4"/>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6" y="4"/>
                  </a:lnTo>
                  <a:lnTo>
                    <a:pt x="46" y="4"/>
                  </a:lnTo>
                  <a:lnTo>
                    <a:pt x="46" y="4"/>
                  </a:lnTo>
                  <a:lnTo>
                    <a:pt x="46" y="4"/>
                  </a:lnTo>
                  <a:lnTo>
                    <a:pt x="46" y="4"/>
                  </a:lnTo>
                  <a:lnTo>
                    <a:pt x="46" y="4"/>
                  </a:lnTo>
                  <a:lnTo>
                    <a:pt x="48" y="4"/>
                  </a:lnTo>
                  <a:lnTo>
                    <a:pt x="48" y="4"/>
                  </a:lnTo>
                  <a:lnTo>
                    <a:pt x="48" y="4"/>
                  </a:lnTo>
                  <a:lnTo>
                    <a:pt x="48" y="4"/>
                  </a:lnTo>
                  <a:lnTo>
                    <a:pt x="52" y="4"/>
                  </a:lnTo>
                  <a:lnTo>
                    <a:pt x="52"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4"/>
                  </a:lnTo>
                  <a:lnTo>
                    <a:pt x="52" y="4"/>
                  </a:lnTo>
                  <a:lnTo>
                    <a:pt x="52" y="4"/>
                  </a:lnTo>
                  <a:lnTo>
                    <a:pt x="52" y="4"/>
                  </a:lnTo>
                  <a:lnTo>
                    <a:pt x="52" y="4"/>
                  </a:lnTo>
                  <a:lnTo>
                    <a:pt x="52" y="4"/>
                  </a:lnTo>
                  <a:lnTo>
                    <a:pt x="48" y="8"/>
                  </a:lnTo>
                  <a:lnTo>
                    <a:pt x="48" y="8"/>
                  </a:lnTo>
                  <a:lnTo>
                    <a:pt x="48" y="8"/>
                  </a:lnTo>
                  <a:lnTo>
                    <a:pt x="48" y="8"/>
                  </a:lnTo>
                  <a:lnTo>
                    <a:pt x="48" y="8"/>
                  </a:lnTo>
                  <a:lnTo>
                    <a:pt x="48" y="8"/>
                  </a:lnTo>
                  <a:lnTo>
                    <a:pt x="48" y="8"/>
                  </a:lnTo>
                  <a:lnTo>
                    <a:pt x="52" y="8"/>
                  </a:lnTo>
                  <a:lnTo>
                    <a:pt x="52" y="8"/>
                  </a:lnTo>
                  <a:lnTo>
                    <a:pt x="52" y="8"/>
                  </a:lnTo>
                  <a:lnTo>
                    <a:pt x="52" y="8"/>
                  </a:lnTo>
                  <a:lnTo>
                    <a:pt x="52" y="8"/>
                  </a:lnTo>
                  <a:lnTo>
                    <a:pt x="52" y="8"/>
                  </a:lnTo>
                  <a:lnTo>
                    <a:pt x="52" y="8"/>
                  </a:lnTo>
                  <a:lnTo>
                    <a:pt x="52" y="8"/>
                  </a:lnTo>
                  <a:lnTo>
                    <a:pt x="52" y="8"/>
                  </a:lnTo>
                  <a:lnTo>
                    <a:pt x="52" y="8"/>
                  </a:lnTo>
                  <a:lnTo>
                    <a:pt x="52" y="12"/>
                  </a:lnTo>
                  <a:lnTo>
                    <a:pt x="52" y="12"/>
                  </a:lnTo>
                  <a:lnTo>
                    <a:pt x="52" y="12"/>
                  </a:lnTo>
                  <a:lnTo>
                    <a:pt x="52" y="12"/>
                  </a:lnTo>
                  <a:lnTo>
                    <a:pt x="52" y="8"/>
                  </a:lnTo>
                  <a:lnTo>
                    <a:pt x="52" y="8"/>
                  </a:lnTo>
                  <a:lnTo>
                    <a:pt x="52" y="12"/>
                  </a:lnTo>
                  <a:lnTo>
                    <a:pt x="52" y="12"/>
                  </a:lnTo>
                  <a:lnTo>
                    <a:pt x="52" y="12"/>
                  </a:lnTo>
                  <a:lnTo>
                    <a:pt x="52" y="12"/>
                  </a:lnTo>
                  <a:lnTo>
                    <a:pt x="52" y="12"/>
                  </a:lnTo>
                  <a:lnTo>
                    <a:pt x="52" y="12"/>
                  </a:lnTo>
                  <a:lnTo>
                    <a:pt x="52" y="12"/>
                  </a:lnTo>
                  <a:lnTo>
                    <a:pt x="52" y="16"/>
                  </a:lnTo>
                  <a:lnTo>
                    <a:pt x="52" y="20"/>
                  </a:lnTo>
                  <a:lnTo>
                    <a:pt x="52" y="20"/>
                  </a:lnTo>
                  <a:lnTo>
                    <a:pt x="52" y="20"/>
                  </a:lnTo>
                  <a:lnTo>
                    <a:pt x="52" y="20"/>
                  </a:lnTo>
                  <a:lnTo>
                    <a:pt x="48" y="20"/>
                  </a:lnTo>
                  <a:lnTo>
                    <a:pt x="48" y="20"/>
                  </a:lnTo>
                  <a:lnTo>
                    <a:pt x="48" y="20"/>
                  </a:lnTo>
                  <a:lnTo>
                    <a:pt x="48" y="20"/>
                  </a:lnTo>
                  <a:lnTo>
                    <a:pt x="48" y="20"/>
                  </a:lnTo>
                  <a:lnTo>
                    <a:pt x="48" y="20"/>
                  </a:lnTo>
                  <a:lnTo>
                    <a:pt x="48" y="20"/>
                  </a:lnTo>
                  <a:lnTo>
                    <a:pt x="48" y="20"/>
                  </a:lnTo>
                  <a:lnTo>
                    <a:pt x="46" y="20"/>
                  </a:lnTo>
                  <a:lnTo>
                    <a:pt x="46" y="20"/>
                  </a:lnTo>
                  <a:lnTo>
                    <a:pt x="46" y="24"/>
                  </a:lnTo>
                  <a:lnTo>
                    <a:pt x="46" y="24"/>
                  </a:lnTo>
                  <a:lnTo>
                    <a:pt x="46" y="24"/>
                  </a:lnTo>
                  <a:lnTo>
                    <a:pt x="42" y="24"/>
                  </a:lnTo>
                  <a:lnTo>
                    <a:pt x="42" y="24"/>
                  </a:lnTo>
                  <a:lnTo>
                    <a:pt x="38" y="24"/>
                  </a:lnTo>
                  <a:lnTo>
                    <a:pt x="38" y="24"/>
                  </a:lnTo>
                  <a:lnTo>
                    <a:pt x="38" y="24"/>
                  </a:lnTo>
                  <a:lnTo>
                    <a:pt x="34" y="24"/>
                  </a:lnTo>
                  <a:lnTo>
                    <a:pt x="34" y="24"/>
                  </a:lnTo>
                  <a:lnTo>
                    <a:pt x="34" y="24"/>
                  </a:lnTo>
                  <a:lnTo>
                    <a:pt x="34" y="24"/>
                  </a:lnTo>
                  <a:lnTo>
                    <a:pt x="34" y="24"/>
                  </a:lnTo>
                  <a:lnTo>
                    <a:pt x="34" y="24"/>
                  </a:lnTo>
                  <a:lnTo>
                    <a:pt x="30" y="24"/>
                  </a:lnTo>
                  <a:lnTo>
                    <a:pt x="30" y="24"/>
                  </a:lnTo>
                  <a:lnTo>
                    <a:pt x="30" y="24"/>
                  </a:lnTo>
                  <a:lnTo>
                    <a:pt x="30" y="24"/>
                  </a:lnTo>
                  <a:lnTo>
                    <a:pt x="30" y="24"/>
                  </a:lnTo>
                  <a:lnTo>
                    <a:pt x="30" y="24"/>
                  </a:lnTo>
                  <a:lnTo>
                    <a:pt x="30" y="24"/>
                  </a:lnTo>
                  <a:lnTo>
                    <a:pt x="26" y="24"/>
                  </a:lnTo>
                  <a:lnTo>
                    <a:pt x="26" y="24"/>
                  </a:lnTo>
                  <a:lnTo>
                    <a:pt x="24" y="24"/>
                  </a:lnTo>
                  <a:lnTo>
                    <a:pt x="20" y="24"/>
                  </a:lnTo>
                  <a:lnTo>
                    <a:pt x="20" y="24"/>
                  </a:lnTo>
                  <a:lnTo>
                    <a:pt x="20" y="24"/>
                  </a:lnTo>
                  <a:lnTo>
                    <a:pt x="16" y="24"/>
                  </a:lnTo>
                  <a:lnTo>
                    <a:pt x="16" y="24"/>
                  </a:lnTo>
                  <a:lnTo>
                    <a:pt x="12" y="24"/>
                  </a:lnTo>
                  <a:lnTo>
                    <a:pt x="12" y="24"/>
                  </a:lnTo>
                  <a:lnTo>
                    <a:pt x="12" y="24"/>
                  </a:lnTo>
                  <a:lnTo>
                    <a:pt x="12" y="24"/>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45" name="Freeform 225">
              <a:extLst>
                <a:ext uri="{FF2B5EF4-FFF2-40B4-BE49-F238E27FC236}">
                  <a16:creationId xmlns:a16="http://schemas.microsoft.com/office/drawing/2014/main" id="{F14BC90C-2BB6-CA70-BC49-438B9BD3851A}"/>
                </a:ext>
              </a:extLst>
            </p:cNvPr>
            <p:cNvSpPr>
              <a:spLocks noEditPoints="1"/>
            </p:cNvSpPr>
            <p:nvPr/>
          </p:nvSpPr>
          <p:spPr bwMode="auto">
            <a:xfrm>
              <a:off x="2489200" y="3225868"/>
              <a:ext cx="117475" cy="114300"/>
            </a:xfrm>
            <a:custGeom>
              <a:avLst/>
              <a:gdLst>
                <a:gd name="T0" fmla="*/ 34 w 74"/>
                <a:gd name="T1" fmla="*/ 64 h 72"/>
                <a:gd name="T2" fmla="*/ 30 w 74"/>
                <a:gd name="T3" fmla="*/ 56 h 72"/>
                <a:gd name="T4" fmla="*/ 26 w 74"/>
                <a:gd name="T5" fmla="*/ 48 h 72"/>
                <a:gd name="T6" fmla="*/ 18 w 74"/>
                <a:gd name="T7" fmla="*/ 56 h 72"/>
                <a:gd name="T8" fmla="*/ 10 w 74"/>
                <a:gd name="T9" fmla="*/ 56 h 72"/>
                <a:gd name="T10" fmla="*/ 14 w 74"/>
                <a:gd name="T11" fmla="*/ 48 h 72"/>
                <a:gd name="T12" fmla="*/ 22 w 74"/>
                <a:gd name="T13" fmla="*/ 46 h 72"/>
                <a:gd name="T14" fmla="*/ 22 w 74"/>
                <a:gd name="T15" fmla="*/ 34 h 72"/>
                <a:gd name="T16" fmla="*/ 22 w 74"/>
                <a:gd name="T17" fmla="*/ 26 h 72"/>
                <a:gd name="T18" fmla="*/ 18 w 74"/>
                <a:gd name="T19" fmla="*/ 22 h 72"/>
                <a:gd name="T20" fmla="*/ 10 w 74"/>
                <a:gd name="T21" fmla="*/ 18 h 72"/>
                <a:gd name="T22" fmla="*/ 8 w 74"/>
                <a:gd name="T23" fmla="*/ 18 h 72"/>
                <a:gd name="T24" fmla="*/ 0 w 74"/>
                <a:gd name="T25" fmla="*/ 16 h 72"/>
                <a:gd name="T26" fmla="*/ 4 w 74"/>
                <a:gd name="T27" fmla="*/ 12 h 72"/>
                <a:gd name="T28" fmla="*/ 14 w 74"/>
                <a:gd name="T29" fmla="*/ 12 h 72"/>
                <a:gd name="T30" fmla="*/ 10 w 74"/>
                <a:gd name="T31" fmla="*/ 8 h 72"/>
                <a:gd name="T32" fmla="*/ 8 w 74"/>
                <a:gd name="T33" fmla="*/ 0 h 72"/>
                <a:gd name="T34" fmla="*/ 10 w 74"/>
                <a:gd name="T35" fmla="*/ 0 h 72"/>
                <a:gd name="T36" fmla="*/ 18 w 74"/>
                <a:gd name="T37" fmla="*/ 4 h 72"/>
                <a:gd name="T38" fmla="*/ 30 w 74"/>
                <a:gd name="T39" fmla="*/ 8 h 72"/>
                <a:gd name="T40" fmla="*/ 34 w 74"/>
                <a:gd name="T41" fmla="*/ 8 h 72"/>
                <a:gd name="T42" fmla="*/ 44 w 74"/>
                <a:gd name="T43" fmla="*/ 8 h 72"/>
                <a:gd name="T44" fmla="*/ 44 w 74"/>
                <a:gd name="T45" fmla="*/ 12 h 72"/>
                <a:gd name="T46" fmla="*/ 56 w 74"/>
                <a:gd name="T47" fmla="*/ 12 h 72"/>
                <a:gd name="T48" fmla="*/ 60 w 74"/>
                <a:gd name="T49" fmla="*/ 18 h 72"/>
                <a:gd name="T50" fmla="*/ 68 w 74"/>
                <a:gd name="T51" fmla="*/ 22 h 72"/>
                <a:gd name="T52" fmla="*/ 70 w 74"/>
                <a:gd name="T53" fmla="*/ 30 h 72"/>
                <a:gd name="T54" fmla="*/ 70 w 74"/>
                <a:gd name="T55" fmla="*/ 34 h 72"/>
                <a:gd name="T56" fmla="*/ 68 w 74"/>
                <a:gd name="T57" fmla="*/ 42 h 72"/>
                <a:gd name="T58" fmla="*/ 60 w 74"/>
                <a:gd name="T59" fmla="*/ 38 h 72"/>
                <a:gd name="T60" fmla="*/ 56 w 74"/>
                <a:gd name="T61" fmla="*/ 30 h 72"/>
                <a:gd name="T62" fmla="*/ 44 w 74"/>
                <a:gd name="T63" fmla="*/ 26 h 72"/>
                <a:gd name="T64" fmla="*/ 52 w 74"/>
                <a:gd name="T65" fmla="*/ 38 h 72"/>
                <a:gd name="T66" fmla="*/ 44 w 74"/>
                <a:gd name="T67" fmla="*/ 48 h 72"/>
                <a:gd name="T68" fmla="*/ 44 w 74"/>
                <a:gd name="T69" fmla="*/ 60 h 72"/>
                <a:gd name="T70" fmla="*/ 40 w 74"/>
                <a:gd name="T71" fmla="*/ 68 h 72"/>
                <a:gd name="T72" fmla="*/ 34 w 74"/>
                <a:gd name="T73" fmla="*/ 72 h 72"/>
                <a:gd name="T74" fmla="*/ 22 w 74"/>
                <a:gd name="T75" fmla="*/ 12 h 72"/>
                <a:gd name="T76" fmla="*/ 30 w 74"/>
                <a:gd name="T77" fmla="*/ 16 h 72"/>
                <a:gd name="T78" fmla="*/ 38 w 74"/>
                <a:gd name="T79" fmla="*/ 18 h 72"/>
                <a:gd name="T80" fmla="*/ 44 w 74"/>
                <a:gd name="T81" fmla="*/ 16 h 72"/>
                <a:gd name="T82" fmla="*/ 44 w 74"/>
                <a:gd name="T83" fmla="*/ 16 h 72"/>
                <a:gd name="T84" fmla="*/ 38 w 74"/>
                <a:gd name="T85" fmla="*/ 12 h 72"/>
                <a:gd name="T86" fmla="*/ 30 w 74"/>
                <a:gd name="T87" fmla="*/ 12 h 72"/>
                <a:gd name="T88" fmla="*/ 26 w 74"/>
                <a:gd name="T8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 h="72">
                  <a:moveTo>
                    <a:pt x="34" y="72"/>
                  </a:moveTo>
                  <a:lnTo>
                    <a:pt x="34" y="68"/>
                  </a:lnTo>
                  <a:lnTo>
                    <a:pt x="34" y="64"/>
                  </a:lnTo>
                  <a:lnTo>
                    <a:pt x="34" y="60"/>
                  </a:lnTo>
                  <a:lnTo>
                    <a:pt x="34" y="56"/>
                  </a:lnTo>
                  <a:lnTo>
                    <a:pt x="30" y="56"/>
                  </a:lnTo>
                  <a:lnTo>
                    <a:pt x="30" y="52"/>
                  </a:lnTo>
                  <a:lnTo>
                    <a:pt x="30" y="48"/>
                  </a:lnTo>
                  <a:lnTo>
                    <a:pt x="26" y="48"/>
                  </a:lnTo>
                  <a:lnTo>
                    <a:pt x="22" y="48"/>
                  </a:lnTo>
                  <a:lnTo>
                    <a:pt x="22" y="52"/>
                  </a:lnTo>
                  <a:lnTo>
                    <a:pt x="18" y="56"/>
                  </a:lnTo>
                  <a:lnTo>
                    <a:pt x="14" y="60"/>
                  </a:lnTo>
                  <a:lnTo>
                    <a:pt x="14" y="56"/>
                  </a:lnTo>
                  <a:lnTo>
                    <a:pt x="10" y="56"/>
                  </a:lnTo>
                  <a:lnTo>
                    <a:pt x="10" y="52"/>
                  </a:lnTo>
                  <a:lnTo>
                    <a:pt x="14" y="52"/>
                  </a:lnTo>
                  <a:lnTo>
                    <a:pt x="14" y="48"/>
                  </a:lnTo>
                  <a:lnTo>
                    <a:pt x="18" y="48"/>
                  </a:lnTo>
                  <a:lnTo>
                    <a:pt x="18" y="46"/>
                  </a:lnTo>
                  <a:lnTo>
                    <a:pt x="22" y="46"/>
                  </a:lnTo>
                  <a:lnTo>
                    <a:pt x="22" y="42"/>
                  </a:lnTo>
                  <a:lnTo>
                    <a:pt x="22" y="38"/>
                  </a:lnTo>
                  <a:lnTo>
                    <a:pt x="22" y="34"/>
                  </a:lnTo>
                  <a:lnTo>
                    <a:pt x="18" y="30"/>
                  </a:lnTo>
                  <a:lnTo>
                    <a:pt x="22" y="30"/>
                  </a:lnTo>
                  <a:lnTo>
                    <a:pt x="22" y="26"/>
                  </a:lnTo>
                  <a:lnTo>
                    <a:pt x="18" y="26"/>
                  </a:lnTo>
                  <a:lnTo>
                    <a:pt x="22" y="26"/>
                  </a:lnTo>
                  <a:lnTo>
                    <a:pt x="18" y="22"/>
                  </a:lnTo>
                  <a:lnTo>
                    <a:pt x="14" y="22"/>
                  </a:lnTo>
                  <a:lnTo>
                    <a:pt x="14" y="18"/>
                  </a:lnTo>
                  <a:lnTo>
                    <a:pt x="10" y="18"/>
                  </a:lnTo>
                  <a:lnTo>
                    <a:pt x="8" y="18"/>
                  </a:lnTo>
                  <a:lnTo>
                    <a:pt x="8" y="16"/>
                  </a:lnTo>
                  <a:lnTo>
                    <a:pt x="8" y="18"/>
                  </a:lnTo>
                  <a:lnTo>
                    <a:pt x="4" y="18"/>
                  </a:lnTo>
                  <a:lnTo>
                    <a:pt x="4" y="16"/>
                  </a:lnTo>
                  <a:lnTo>
                    <a:pt x="0" y="16"/>
                  </a:lnTo>
                  <a:lnTo>
                    <a:pt x="0" y="12"/>
                  </a:lnTo>
                  <a:lnTo>
                    <a:pt x="4" y="8"/>
                  </a:lnTo>
                  <a:lnTo>
                    <a:pt x="4" y="12"/>
                  </a:lnTo>
                  <a:lnTo>
                    <a:pt x="8" y="12"/>
                  </a:lnTo>
                  <a:lnTo>
                    <a:pt x="10" y="12"/>
                  </a:lnTo>
                  <a:lnTo>
                    <a:pt x="14" y="12"/>
                  </a:lnTo>
                  <a:lnTo>
                    <a:pt x="10" y="8"/>
                  </a:lnTo>
                  <a:lnTo>
                    <a:pt x="10" y="12"/>
                  </a:lnTo>
                  <a:lnTo>
                    <a:pt x="10" y="8"/>
                  </a:lnTo>
                  <a:lnTo>
                    <a:pt x="10" y="4"/>
                  </a:lnTo>
                  <a:lnTo>
                    <a:pt x="8" y="4"/>
                  </a:lnTo>
                  <a:lnTo>
                    <a:pt x="8" y="0"/>
                  </a:lnTo>
                  <a:lnTo>
                    <a:pt x="4" y="0"/>
                  </a:lnTo>
                  <a:lnTo>
                    <a:pt x="8" y="0"/>
                  </a:lnTo>
                  <a:lnTo>
                    <a:pt x="10" y="0"/>
                  </a:lnTo>
                  <a:lnTo>
                    <a:pt x="10" y="4"/>
                  </a:lnTo>
                  <a:lnTo>
                    <a:pt x="14" y="4"/>
                  </a:lnTo>
                  <a:lnTo>
                    <a:pt x="18" y="4"/>
                  </a:lnTo>
                  <a:lnTo>
                    <a:pt x="22" y="8"/>
                  </a:lnTo>
                  <a:lnTo>
                    <a:pt x="26" y="8"/>
                  </a:lnTo>
                  <a:lnTo>
                    <a:pt x="30" y="8"/>
                  </a:lnTo>
                  <a:lnTo>
                    <a:pt x="34" y="8"/>
                  </a:lnTo>
                  <a:lnTo>
                    <a:pt x="38" y="8"/>
                  </a:lnTo>
                  <a:lnTo>
                    <a:pt x="34" y="8"/>
                  </a:lnTo>
                  <a:lnTo>
                    <a:pt x="38" y="8"/>
                  </a:lnTo>
                  <a:lnTo>
                    <a:pt x="40" y="8"/>
                  </a:lnTo>
                  <a:lnTo>
                    <a:pt x="44" y="8"/>
                  </a:lnTo>
                  <a:lnTo>
                    <a:pt x="48" y="8"/>
                  </a:lnTo>
                  <a:lnTo>
                    <a:pt x="48" y="12"/>
                  </a:lnTo>
                  <a:lnTo>
                    <a:pt x="44" y="12"/>
                  </a:lnTo>
                  <a:lnTo>
                    <a:pt x="48" y="12"/>
                  </a:lnTo>
                  <a:lnTo>
                    <a:pt x="52" y="12"/>
                  </a:lnTo>
                  <a:lnTo>
                    <a:pt x="56" y="12"/>
                  </a:lnTo>
                  <a:lnTo>
                    <a:pt x="60" y="12"/>
                  </a:lnTo>
                  <a:lnTo>
                    <a:pt x="60" y="16"/>
                  </a:lnTo>
                  <a:lnTo>
                    <a:pt x="60" y="18"/>
                  </a:lnTo>
                  <a:lnTo>
                    <a:pt x="64" y="18"/>
                  </a:lnTo>
                  <a:lnTo>
                    <a:pt x="64" y="22"/>
                  </a:lnTo>
                  <a:lnTo>
                    <a:pt x="68" y="22"/>
                  </a:lnTo>
                  <a:lnTo>
                    <a:pt x="68" y="26"/>
                  </a:lnTo>
                  <a:lnTo>
                    <a:pt x="68" y="30"/>
                  </a:lnTo>
                  <a:lnTo>
                    <a:pt x="70" y="30"/>
                  </a:lnTo>
                  <a:lnTo>
                    <a:pt x="70" y="34"/>
                  </a:lnTo>
                  <a:lnTo>
                    <a:pt x="74" y="34"/>
                  </a:lnTo>
                  <a:lnTo>
                    <a:pt x="70" y="34"/>
                  </a:lnTo>
                  <a:lnTo>
                    <a:pt x="68" y="34"/>
                  </a:lnTo>
                  <a:lnTo>
                    <a:pt x="68" y="38"/>
                  </a:lnTo>
                  <a:lnTo>
                    <a:pt x="68" y="42"/>
                  </a:lnTo>
                  <a:lnTo>
                    <a:pt x="64" y="42"/>
                  </a:lnTo>
                  <a:lnTo>
                    <a:pt x="64" y="38"/>
                  </a:lnTo>
                  <a:lnTo>
                    <a:pt x="60" y="38"/>
                  </a:lnTo>
                  <a:lnTo>
                    <a:pt x="56" y="38"/>
                  </a:lnTo>
                  <a:lnTo>
                    <a:pt x="56" y="34"/>
                  </a:lnTo>
                  <a:lnTo>
                    <a:pt x="56" y="30"/>
                  </a:lnTo>
                  <a:lnTo>
                    <a:pt x="52" y="30"/>
                  </a:lnTo>
                  <a:lnTo>
                    <a:pt x="48" y="26"/>
                  </a:lnTo>
                  <a:lnTo>
                    <a:pt x="44" y="26"/>
                  </a:lnTo>
                  <a:lnTo>
                    <a:pt x="48" y="30"/>
                  </a:lnTo>
                  <a:lnTo>
                    <a:pt x="52" y="34"/>
                  </a:lnTo>
                  <a:lnTo>
                    <a:pt x="52" y="38"/>
                  </a:lnTo>
                  <a:lnTo>
                    <a:pt x="48" y="42"/>
                  </a:lnTo>
                  <a:lnTo>
                    <a:pt x="44" y="46"/>
                  </a:lnTo>
                  <a:lnTo>
                    <a:pt x="44" y="48"/>
                  </a:lnTo>
                  <a:lnTo>
                    <a:pt x="44" y="52"/>
                  </a:lnTo>
                  <a:lnTo>
                    <a:pt x="44" y="56"/>
                  </a:lnTo>
                  <a:lnTo>
                    <a:pt x="44" y="60"/>
                  </a:lnTo>
                  <a:lnTo>
                    <a:pt x="44" y="64"/>
                  </a:lnTo>
                  <a:lnTo>
                    <a:pt x="40" y="64"/>
                  </a:lnTo>
                  <a:lnTo>
                    <a:pt x="40" y="68"/>
                  </a:lnTo>
                  <a:lnTo>
                    <a:pt x="38" y="68"/>
                  </a:lnTo>
                  <a:lnTo>
                    <a:pt x="34" y="72"/>
                  </a:lnTo>
                  <a:lnTo>
                    <a:pt x="34" y="72"/>
                  </a:lnTo>
                  <a:lnTo>
                    <a:pt x="34" y="72"/>
                  </a:lnTo>
                  <a:close/>
                  <a:moveTo>
                    <a:pt x="26" y="12"/>
                  </a:moveTo>
                  <a:lnTo>
                    <a:pt x="22" y="12"/>
                  </a:lnTo>
                  <a:lnTo>
                    <a:pt x="26" y="12"/>
                  </a:lnTo>
                  <a:lnTo>
                    <a:pt x="26" y="16"/>
                  </a:lnTo>
                  <a:lnTo>
                    <a:pt x="30" y="16"/>
                  </a:lnTo>
                  <a:lnTo>
                    <a:pt x="34" y="16"/>
                  </a:lnTo>
                  <a:lnTo>
                    <a:pt x="38" y="16"/>
                  </a:lnTo>
                  <a:lnTo>
                    <a:pt x="38" y="18"/>
                  </a:lnTo>
                  <a:lnTo>
                    <a:pt x="40" y="18"/>
                  </a:lnTo>
                  <a:lnTo>
                    <a:pt x="40" y="16"/>
                  </a:lnTo>
                  <a:lnTo>
                    <a:pt x="44" y="16"/>
                  </a:lnTo>
                  <a:lnTo>
                    <a:pt x="40" y="18"/>
                  </a:lnTo>
                  <a:lnTo>
                    <a:pt x="44" y="18"/>
                  </a:lnTo>
                  <a:lnTo>
                    <a:pt x="44" y="16"/>
                  </a:lnTo>
                  <a:lnTo>
                    <a:pt x="44" y="12"/>
                  </a:lnTo>
                  <a:lnTo>
                    <a:pt x="40" y="12"/>
                  </a:lnTo>
                  <a:lnTo>
                    <a:pt x="38" y="12"/>
                  </a:lnTo>
                  <a:lnTo>
                    <a:pt x="34" y="12"/>
                  </a:lnTo>
                  <a:lnTo>
                    <a:pt x="30" y="16"/>
                  </a:lnTo>
                  <a:lnTo>
                    <a:pt x="30" y="12"/>
                  </a:lnTo>
                  <a:lnTo>
                    <a:pt x="26" y="12"/>
                  </a:lnTo>
                  <a:lnTo>
                    <a:pt x="26" y="12"/>
                  </a:lnTo>
                  <a:lnTo>
                    <a:pt x="26" y="12"/>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46" name="Freeform 226">
              <a:extLst>
                <a:ext uri="{FF2B5EF4-FFF2-40B4-BE49-F238E27FC236}">
                  <a16:creationId xmlns:a16="http://schemas.microsoft.com/office/drawing/2014/main" id="{B5E060EF-CB77-2096-C759-5D3EA88F8E3A}"/>
                </a:ext>
              </a:extLst>
            </p:cNvPr>
            <p:cNvSpPr>
              <a:spLocks/>
            </p:cNvSpPr>
            <p:nvPr/>
          </p:nvSpPr>
          <p:spPr bwMode="auto">
            <a:xfrm>
              <a:off x="2517775" y="3340168"/>
              <a:ext cx="107950" cy="44450"/>
            </a:xfrm>
            <a:custGeom>
              <a:avLst/>
              <a:gdLst>
                <a:gd name="T0" fmla="*/ 68 w 68"/>
                <a:gd name="T1" fmla="*/ 0 h 28"/>
                <a:gd name="T2" fmla="*/ 68 w 68"/>
                <a:gd name="T3" fmla="*/ 2 h 28"/>
                <a:gd name="T4" fmla="*/ 68 w 68"/>
                <a:gd name="T5" fmla="*/ 2 h 28"/>
                <a:gd name="T6" fmla="*/ 56 w 68"/>
                <a:gd name="T7" fmla="*/ 10 h 28"/>
                <a:gd name="T8" fmla="*/ 54 w 68"/>
                <a:gd name="T9" fmla="*/ 14 h 28"/>
                <a:gd name="T10" fmla="*/ 46 w 68"/>
                <a:gd name="T11" fmla="*/ 16 h 28"/>
                <a:gd name="T12" fmla="*/ 42 w 68"/>
                <a:gd name="T13" fmla="*/ 16 h 28"/>
                <a:gd name="T14" fmla="*/ 34 w 68"/>
                <a:gd name="T15" fmla="*/ 20 h 28"/>
                <a:gd name="T16" fmla="*/ 30 w 68"/>
                <a:gd name="T17" fmla="*/ 24 h 28"/>
                <a:gd name="T18" fmla="*/ 28 w 68"/>
                <a:gd name="T19" fmla="*/ 28 h 28"/>
                <a:gd name="T20" fmla="*/ 24 w 68"/>
                <a:gd name="T21" fmla="*/ 28 h 28"/>
                <a:gd name="T22" fmla="*/ 24 w 68"/>
                <a:gd name="T23" fmla="*/ 28 h 28"/>
                <a:gd name="T24" fmla="*/ 20 w 68"/>
                <a:gd name="T25" fmla="*/ 28 h 28"/>
                <a:gd name="T26" fmla="*/ 16 w 68"/>
                <a:gd name="T27" fmla="*/ 28 h 28"/>
                <a:gd name="T28" fmla="*/ 12 w 68"/>
                <a:gd name="T29" fmla="*/ 28 h 28"/>
                <a:gd name="T30" fmla="*/ 8 w 68"/>
                <a:gd name="T31" fmla="*/ 28 h 28"/>
                <a:gd name="T32" fmla="*/ 8 w 68"/>
                <a:gd name="T33" fmla="*/ 28 h 28"/>
                <a:gd name="T34" fmla="*/ 12 w 68"/>
                <a:gd name="T35" fmla="*/ 28 h 28"/>
                <a:gd name="T36" fmla="*/ 12 w 68"/>
                <a:gd name="T37" fmla="*/ 28 h 28"/>
                <a:gd name="T38" fmla="*/ 12 w 68"/>
                <a:gd name="T39" fmla="*/ 24 h 28"/>
                <a:gd name="T40" fmla="*/ 12 w 68"/>
                <a:gd name="T41" fmla="*/ 24 h 28"/>
                <a:gd name="T42" fmla="*/ 8 w 68"/>
                <a:gd name="T43" fmla="*/ 24 h 28"/>
                <a:gd name="T44" fmla="*/ 8 w 68"/>
                <a:gd name="T45" fmla="*/ 24 h 28"/>
                <a:gd name="T46" fmla="*/ 4 w 68"/>
                <a:gd name="T47" fmla="*/ 24 h 28"/>
                <a:gd name="T48" fmla="*/ 0 w 68"/>
                <a:gd name="T49" fmla="*/ 20 h 28"/>
                <a:gd name="T50" fmla="*/ 0 w 68"/>
                <a:gd name="T51" fmla="*/ 20 h 28"/>
                <a:gd name="T52" fmla="*/ 4 w 68"/>
                <a:gd name="T53" fmla="*/ 16 h 28"/>
                <a:gd name="T54" fmla="*/ 4 w 68"/>
                <a:gd name="T55" fmla="*/ 14 h 28"/>
                <a:gd name="T56" fmla="*/ 8 w 68"/>
                <a:gd name="T57" fmla="*/ 10 h 28"/>
                <a:gd name="T58" fmla="*/ 8 w 68"/>
                <a:gd name="T59" fmla="*/ 10 h 28"/>
                <a:gd name="T60" fmla="*/ 8 w 68"/>
                <a:gd name="T61" fmla="*/ 16 h 28"/>
                <a:gd name="T62" fmla="*/ 8 w 68"/>
                <a:gd name="T63" fmla="*/ 16 h 28"/>
                <a:gd name="T64" fmla="*/ 12 w 68"/>
                <a:gd name="T65" fmla="*/ 16 h 28"/>
                <a:gd name="T66" fmla="*/ 12 w 68"/>
                <a:gd name="T67" fmla="*/ 16 h 28"/>
                <a:gd name="T68" fmla="*/ 16 w 68"/>
                <a:gd name="T69" fmla="*/ 16 h 28"/>
                <a:gd name="T70" fmla="*/ 16 w 68"/>
                <a:gd name="T71" fmla="*/ 16 h 28"/>
                <a:gd name="T72" fmla="*/ 20 w 68"/>
                <a:gd name="T73" fmla="*/ 14 h 28"/>
                <a:gd name="T74" fmla="*/ 28 w 68"/>
                <a:gd name="T75" fmla="*/ 10 h 28"/>
                <a:gd name="T76" fmla="*/ 30 w 68"/>
                <a:gd name="T77" fmla="*/ 6 h 28"/>
                <a:gd name="T78" fmla="*/ 34 w 68"/>
                <a:gd name="T79" fmla="*/ 2 h 28"/>
                <a:gd name="T80" fmla="*/ 42 w 68"/>
                <a:gd name="T81" fmla="*/ 6 h 28"/>
                <a:gd name="T82" fmla="*/ 42 w 68"/>
                <a:gd name="T83" fmla="*/ 6 h 28"/>
                <a:gd name="T84" fmla="*/ 50 w 68"/>
                <a:gd name="T85" fmla="*/ 6 h 28"/>
                <a:gd name="T86" fmla="*/ 50 w 68"/>
                <a:gd name="T87" fmla="*/ 6 h 28"/>
                <a:gd name="T88" fmla="*/ 50 w 68"/>
                <a:gd name="T89" fmla="*/ 6 h 28"/>
                <a:gd name="T90" fmla="*/ 46 w 68"/>
                <a:gd name="T91" fmla="*/ 6 h 28"/>
                <a:gd name="T92" fmla="*/ 46 w 68"/>
                <a:gd name="T93" fmla="*/ 6 h 28"/>
                <a:gd name="T94" fmla="*/ 50 w 68"/>
                <a:gd name="T95" fmla="*/ 2 h 28"/>
                <a:gd name="T96" fmla="*/ 54 w 68"/>
                <a:gd name="T97" fmla="*/ 2 h 28"/>
                <a:gd name="T98" fmla="*/ 56 w 68"/>
                <a:gd name="T99" fmla="*/ 0 h 28"/>
                <a:gd name="T100" fmla="*/ 64 w 68"/>
                <a:gd name="T101" fmla="*/ 0 h 28"/>
                <a:gd name="T102" fmla="*/ 64 w 68"/>
                <a:gd name="T103" fmla="*/ 2 h 28"/>
                <a:gd name="T104" fmla="*/ 68 w 68"/>
                <a:gd name="T10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28">
                  <a:moveTo>
                    <a:pt x="68" y="0"/>
                  </a:moveTo>
                  <a:lnTo>
                    <a:pt x="68" y="0"/>
                  </a:lnTo>
                  <a:lnTo>
                    <a:pt x="68" y="0"/>
                  </a:lnTo>
                  <a:lnTo>
                    <a:pt x="68" y="0"/>
                  </a:lnTo>
                  <a:lnTo>
                    <a:pt x="68" y="2"/>
                  </a:lnTo>
                  <a:lnTo>
                    <a:pt x="68" y="2"/>
                  </a:lnTo>
                  <a:lnTo>
                    <a:pt x="68" y="2"/>
                  </a:lnTo>
                  <a:lnTo>
                    <a:pt x="68" y="2"/>
                  </a:lnTo>
                  <a:lnTo>
                    <a:pt x="68" y="2"/>
                  </a:lnTo>
                  <a:lnTo>
                    <a:pt x="68" y="2"/>
                  </a:lnTo>
                  <a:lnTo>
                    <a:pt x="68" y="2"/>
                  </a:lnTo>
                  <a:lnTo>
                    <a:pt x="68" y="2"/>
                  </a:lnTo>
                  <a:lnTo>
                    <a:pt x="64" y="2"/>
                  </a:lnTo>
                  <a:lnTo>
                    <a:pt x="64" y="6"/>
                  </a:lnTo>
                  <a:lnTo>
                    <a:pt x="60" y="6"/>
                  </a:lnTo>
                  <a:lnTo>
                    <a:pt x="56" y="10"/>
                  </a:lnTo>
                  <a:lnTo>
                    <a:pt x="56" y="10"/>
                  </a:lnTo>
                  <a:lnTo>
                    <a:pt x="54" y="14"/>
                  </a:lnTo>
                  <a:lnTo>
                    <a:pt x="54" y="14"/>
                  </a:lnTo>
                  <a:lnTo>
                    <a:pt x="54" y="14"/>
                  </a:lnTo>
                  <a:lnTo>
                    <a:pt x="54" y="14"/>
                  </a:lnTo>
                  <a:lnTo>
                    <a:pt x="50" y="14"/>
                  </a:lnTo>
                  <a:lnTo>
                    <a:pt x="46" y="16"/>
                  </a:lnTo>
                  <a:lnTo>
                    <a:pt x="46" y="16"/>
                  </a:lnTo>
                  <a:lnTo>
                    <a:pt x="42" y="16"/>
                  </a:lnTo>
                  <a:lnTo>
                    <a:pt x="42" y="16"/>
                  </a:lnTo>
                  <a:lnTo>
                    <a:pt x="42" y="16"/>
                  </a:lnTo>
                  <a:lnTo>
                    <a:pt x="42" y="16"/>
                  </a:lnTo>
                  <a:lnTo>
                    <a:pt x="38" y="16"/>
                  </a:lnTo>
                  <a:lnTo>
                    <a:pt x="34" y="20"/>
                  </a:lnTo>
                  <a:lnTo>
                    <a:pt x="34" y="20"/>
                  </a:lnTo>
                  <a:lnTo>
                    <a:pt x="34" y="20"/>
                  </a:lnTo>
                  <a:lnTo>
                    <a:pt x="30" y="20"/>
                  </a:lnTo>
                  <a:lnTo>
                    <a:pt x="30" y="24"/>
                  </a:lnTo>
                  <a:lnTo>
                    <a:pt x="30" y="24"/>
                  </a:lnTo>
                  <a:lnTo>
                    <a:pt x="30" y="24"/>
                  </a:lnTo>
                  <a:lnTo>
                    <a:pt x="30" y="24"/>
                  </a:lnTo>
                  <a:lnTo>
                    <a:pt x="28" y="24"/>
                  </a:lnTo>
                  <a:lnTo>
                    <a:pt x="28" y="24"/>
                  </a:lnTo>
                  <a:lnTo>
                    <a:pt x="28" y="28"/>
                  </a:lnTo>
                  <a:lnTo>
                    <a:pt x="28" y="28"/>
                  </a:lnTo>
                  <a:lnTo>
                    <a:pt x="28" y="28"/>
                  </a:lnTo>
                  <a:lnTo>
                    <a:pt x="24" y="28"/>
                  </a:lnTo>
                  <a:lnTo>
                    <a:pt x="24" y="28"/>
                  </a:lnTo>
                  <a:lnTo>
                    <a:pt x="24" y="28"/>
                  </a:lnTo>
                  <a:lnTo>
                    <a:pt x="24" y="28"/>
                  </a:lnTo>
                  <a:lnTo>
                    <a:pt x="24" y="28"/>
                  </a:lnTo>
                  <a:lnTo>
                    <a:pt x="24" y="28"/>
                  </a:lnTo>
                  <a:lnTo>
                    <a:pt x="24" y="28"/>
                  </a:lnTo>
                  <a:lnTo>
                    <a:pt x="20" y="28"/>
                  </a:lnTo>
                  <a:lnTo>
                    <a:pt x="20" y="28"/>
                  </a:lnTo>
                  <a:lnTo>
                    <a:pt x="20" y="28"/>
                  </a:lnTo>
                  <a:lnTo>
                    <a:pt x="20" y="28"/>
                  </a:lnTo>
                  <a:lnTo>
                    <a:pt x="20" y="28"/>
                  </a:lnTo>
                  <a:lnTo>
                    <a:pt x="16" y="28"/>
                  </a:lnTo>
                  <a:lnTo>
                    <a:pt x="16" y="28"/>
                  </a:lnTo>
                  <a:lnTo>
                    <a:pt x="16" y="28"/>
                  </a:lnTo>
                  <a:lnTo>
                    <a:pt x="16" y="28"/>
                  </a:lnTo>
                  <a:lnTo>
                    <a:pt x="12" y="28"/>
                  </a:lnTo>
                  <a:lnTo>
                    <a:pt x="12" y="28"/>
                  </a:lnTo>
                  <a:lnTo>
                    <a:pt x="12" y="28"/>
                  </a:lnTo>
                  <a:lnTo>
                    <a:pt x="12" y="28"/>
                  </a:lnTo>
                  <a:lnTo>
                    <a:pt x="12" y="28"/>
                  </a:lnTo>
                  <a:lnTo>
                    <a:pt x="8" y="28"/>
                  </a:lnTo>
                  <a:lnTo>
                    <a:pt x="8" y="28"/>
                  </a:lnTo>
                  <a:lnTo>
                    <a:pt x="8" y="28"/>
                  </a:lnTo>
                  <a:lnTo>
                    <a:pt x="8" y="28"/>
                  </a:lnTo>
                  <a:lnTo>
                    <a:pt x="8" y="28"/>
                  </a:lnTo>
                  <a:lnTo>
                    <a:pt x="8" y="28"/>
                  </a:lnTo>
                  <a:lnTo>
                    <a:pt x="8" y="28"/>
                  </a:lnTo>
                  <a:lnTo>
                    <a:pt x="8" y="28"/>
                  </a:lnTo>
                  <a:lnTo>
                    <a:pt x="12" y="28"/>
                  </a:lnTo>
                  <a:lnTo>
                    <a:pt x="12" y="28"/>
                  </a:lnTo>
                  <a:lnTo>
                    <a:pt x="12" y="28"/>
                  </a:lnTo>
                  <a:lnTo>
                    <a:pt x="12" y="28"/>
                  </a:lnTo>
                  <a:lnTo>
                    <a:pt x="12" y="28"/>
                  </a:lnTo>
                  <a:lnTo>
                    <a:pt x="12" y="28"/>
                  </a:lnTo>
                  <a:lnTo>
                    <a:pt x="12" y="28"/>
                  </a:lnTo>
                  <a:lnTo>
                    <a:pt x="12" y="24"/>
                  </a:lnTo>
                  <a:lnTo>
                    <a:pt x="12" y="24"/>
                  </a:lnTo>
                  <a:lnTo>
                    <a:pt x="12" y="24"/>
                  </a:lnTo>
                  <a:lnTo>
                    <a:pt x="12" y="24"/>
                  </a:lnTo>
                  <a:lnTo>
                    <a:pt x="12" y="24"/>
                  </a:lnTo>
                  <a:lnTo>
                    <a:pt x="12" y="24"/>
                  </a:lnTo>
                  <a:lnTo>
                    <a:pt x="12" y="24"/>
                  </a:lnTo>
                  <a:lnTo>
                    <a:pt x="8" y="24"/>
                  </a:lnTo>
                  <a:lnTo>
                    <a:pt x="8" y="24"/>
                  </a:lnTo>
                  <a:lnTo>
                    <a:pt x="8" y="24"/>
                  </a:lnTo>
                  <a:lnTo>
                    <a:pt x="8" y="24"/>
                  </a:lnTo>
                  <a:lnTo>
                    <a:pt x="8" y="24"/>
                  </a:lnTo>
                  <a:lnTo>
                    <a:pt x="8" y="24"/>
                  </a:lnTo>
                  <a:lnTo>
                    <a:pt x="8" y="24"/>
                  </a:lnTo>
                  <a:lnTo>
                    <a:pt x="8" y="24"/>
                  </a:lnTo>
                  <a:lnTo>
                    <a:pt x="4" y="24"/>
                  </a:lnTo>
                  <a:lnTo>
                    <a:pt x="4" y="24"/>
                  </a:lnTo>
                  <a:lnTo>
                    <a:pt x="4" y="24"/>
                  </a:lnTo>
                  <a:lnTo>
                    <a:pt x="0" y="24"/>
                  </a:lnTo>
                  <a:lnTo>
                    <a:pt x="0" y="20"/>
                  </a:lnTo>
                  <a:lnTo>
                    <a:pt x="0" y="20"/>
                  </a:lnTo>
                  <a:lnTo>
                    <a:pt x="0" y="20"/>
                  </a:lnTo>
                  <a:lnTo>
                    <a:pt x="0" y="20"/>
                  </a:lnTo>
                  <a:lnTo>
                    <a:pt x="0" y="20"/>
                  </a:lnTo>
                  <a:lnTo>
                    <a:pt x="0" y="20"/>
                  </a:lnTo>
                  <a:lnTo>
                    <a:pt x="0" y="20"/>
                  </a:lnTo>
                  <a:lnTo>
                    <a:pt x="4" y="20"/>
                  </a:lnTo>
                  <a:lnTo>
                    <a:pt x="4" y="16"/>
                  </a:lnTo>
                  <a:lnTo>
                    <a:pt x="4" y="16"/>
                  </a:lnTo>
                  <a:lnTo>
                    <a:pt x="4" y="16"/>
                  </a:lnTo>
                  <a:lnTo>
                    <a:pt x="4" y="16"/>
                  </a:lnTo>
                  <a:lnTo>
                    <a:pt x="4" y="16"/>
                  </a:lnTo>
                  <a:lnTo>
                    <a:pt x="4" y="16"/>
                  </a:lnTo>
                  <a:lnTo>
                    <a:pt x="4" y="14"/>
                  </a:lnTo>
                  <a:lnTo>
                    <a:pt x="8" y="14"/>
                  </a:lnTo>
                  <a:lnTo>
                    <a:pt x="8" y="14"/>
                  </a:lnTo>
                  <a:lnTo>
                    <a:pt x="8" y="10"/>
                  </a:lnTo>
                  <a:lnTo>
                    <a:pt x="8" y="10"/>
                  </a:lnTo>
                  <a:lnTo>
                    <a:pt x="8" y="10"/>
                  </a:lnTo>
                  <a:lnTo>
                    <a:pt x="8" y="10"/>
                  </a:lnTo>
                  <a:lnTo>
                    <a:pt x="8" y="10"/>
                  </a:lnTo>
                  <a:lnTo>
                    <a:pt x="8" y="10"/>
                  </a:lnTo>
                  <a:lnTo>
                    <a:pt x="8" y="14"/>
                  </a:lnTo>
                  <a:lnTo>
                    <a:pt x="8" y="14"/>
                  </a:lnTo>
                  <a:lnTo>
                    <a:pt x="8" y="14"/>
                  </a:lnTo>
                  <a:lnTo>
                    <a:pt x="8" y="16"/>
                  </a:lnTo>
                  <a:lnTo>
                    <a:pt x="8" y="16"/>
                  </a:lnTo>
                  <a:lnTo>
                    <a:pt x="8" y="16"/>
                  </a:lnTo>
                  <a:lnTo>
                    <a:pt x="8" y="16"/>
                  </a:lnTo>
                  <a:lnTo>
                    <a:pt x="8" y="16"/>
                  </a:lnTo>
                  <a:lnTo>
                    <a:pt x="8" y="16"/>
                  </a:lnTo>
                  <a:lnTo>
                    <a:pt x="8" y="16"/>
                  </a:lnTo>
                  <a:lnTo>
                    <a:pt x="8" y="16"/>
                  </a:lnTo>
                  <a:lnTo>
                    <a:pt x="12" y="16"/>
                  </a:lnTo>
                  <a:lnTo>
                    <a:pt x="12" y="16"/>
                  </a:lnTo>
                  <a:lnTo>
                    <a:pt x="12" y="16"/>
                  </a:lnTo>
                  <a:lnTo>
                    <a:pt x="12" y="16"/>
                  </a:lnTo>
                  <a:lnTo>
                    <a:pt x="12" y="16"/>
                  </a:lnTo>
                  <a:lnTo>
                    <a:pt x="12" y="16"/>
                  </a:lnTo>
                  <a:lnTo>
                    <a:pt x="12" y="16"/>
                  </a:lnTo>
                  <a:lnTo>
                    <a:pt x="12" y="16"/>
                  </a:lnTo>
                  <a:lnTo>
                    <a:pt x="16" y="16"/>
                  </a:lnTo>
                  <a:lnTo>
                    <a:pt x="16" y="16"/>
                  </a:lnTo>
                  <a:lnTo>
                    <a:pt x="16" y="16"/>
                  </a:lnTo>
                  <a:lnTo>
                    <a:pt x="16" y="16"/>
                  </a:lnTo>
                  <a:lnTo>
                    <a:pt x="16" y="16"/>
                  </a:lnTo>
                  <a:lnTo>
                    <a:pt x="16" y="14"/>
                  </a:lnTo>
                  <a:lnTo>
                    <a:pt x="16" y="14"/>
                  </a:lnTo>
                  <a:lnTo>
                    <a:pt x="16" y="14"/>
                  </a:lnTo>
                  <a:lnTo>
                    <a:pt x="20" y="14"/>
                  </a:lnTo>
                  <a:lnTo>
                    <a:pt x="24" y="10"/>
                  </a:lnTo>
                  <a:lnTo>
                    <a:pt x="24" y="10"/>
                  </a:lnTo>
                  <a:lnTo>
                    <a:pt x="28" y="10"/>
                  </a:lnTo>
                  <a:lnTo>
                    <a:pt x="28" y="10"/>
                  </a:lnTo>
                  <a:lnTo>
                    <a:pt x="28" y="6"/>
                  </a:lnTo>
                  <a:lnTo>
                    <a:pt x="30" y="6"/>
                  </a:lnTo>
                  <a:lnTo>
                    <a:pt x="30" y="6"/>
                  </a:lnTo>
                  <a:lnTo>
                    <a:pt x="30" y="6"/>
                  </a:lnTo>
                  <a:lnTo>
                    <a:pt x="30" y="6"/>
                  </a:lnTo>
                  <a:lnTo>
                    <a:pt x="34" y="6"/>
                  </a:lnTo>
                  <a:lnTo>
                    <a:pt x="34" y="2"/>
                  </a:lnTo>
                  <a:lnTo>
                    <a:pt x="34" y="2"/>
                  </a:lnTo>
                  <a:lnTo>
                    <a:pt x="38" y="2"/>
                  </a:lnTo>
                  <a:lnTo>
                    <a:pt x="38" y="6"/>
                  </a:lnTo>
                  <a:lnTo>
                    <a:pt x="38" y="6"/>
                  </a:lnTo>
                  <a:lnTo>
                    <a:pt x="42" y="6"/>
                  </a:lnTo>
                  <a:lnTo>
                    <a:pt x="42" y="6"/>
                  </a:lnTo>
                  <a:lnTo>
                    <a:pt x="42" y="6"/>
                  </a:lnTo>
                  <a:lnTo>
                    <a:pt x="42" y="6"/>
                  </a:lnTo>
                  <a:lnTo>
                    <a:pt x="42" y="6"/>
                  </a:lnTo>
                  <a:lnTo>
                    <a:pt x="46" y="6"/>
                  </a:lnTo>
                  <a:lnTo>
                    <a:pt x="46" y="6"/>
                  </a:lnTo>
                  <a:lnTo>
                    <a:pt x="46" y="6"/>
                  </a:lnTo>
                  <a:lnTo>
                    <a:pt x="50" y="6"/>
                  </a:lnTo>
                  <a:lnTo>
                    <a:pt x="50" y="6"/>
                  </a:lnTo>
                  <a:lnTo>
                    <a:pt x="50" y="6"/>
                  </a:lnTo>
                  <a:lnTo>
                    <a:pt x="50" y="6"/>
                  </a:lnTo>
                  <a:lnTo>
                    <a:pt x="50" y="6"/>
                  </a:lnTo>
                  <a:lnTo>
                    <a:pt x="50" y="6"/>
                  </a:lnTo>
                  <a:lnTo>
                    <a:pt x="50" y="6"/>
                  </a:lnTo>
                  <a:lnTo>
                    <a:pt x="50" y="6"/>
                  </a:lnTo>
                  <a:lnTo>
                    <a:pt x="50" y="6"/>
                  </a:lnTo>
                  <a:lnTo>
                    <a:pt x="50" y="6"/>
                  </a:lnTo>
                  <a:lnTo>
                    <a:pt x="46" y="6"/>
                  </a:lnTo>
                  <a:lnTo>
                    <a:pt x="46" y="6"/>
                  </a:lnTo>
                  <a:lnTo>
                    <a:pt x="46" y="6"/>
                  </a:lnTo>
                  <a:lnTo>
                    <a:pt x="46" y="6"/>
                  </a:lnTo>
                  <a:lnTo>
                    <a:pt x="46" y="6"/>
                  </a:lnTo>
                  <a:lnTo>
                    <a:pt x="46" y="6"/>
                  </a:lnTo>
                  <a:lnTo>
                    <a:pt x="46" y="6"/>
                  </a:lnTo>
                  <a:lnTo>
                    <a:pt x="46" y="2"/>
                  </a:lnTo>
                  <a:lnTo>
                    <a:pt x="50" y="2"/>
                  </a:lnTo>
                  <a:lnTo>
                    <a:pt x="50" y="2"/>
                  </a:lnTo>
                  <a:lnTo>
                    <a:pt x="50" y="2"/>
                  </a:lnTo>
                  <a:lnTo>
                    <a:pt x="50" y="2"/>
                  </a:lnTo>
                  <a:lnTo>
                    <a:pt x="50" y="2"/>
                  </a:lnTo>
                  <a:lnTo>
                    <a:pt x="50" y="2"/>
                  </a:lnTo>
                  <a:lnTo>
                    <a:pt x="54" y="2"/>
                  </a:lnTo>
                  <a:lnTo>
                    <a:pt x="54" y="2"/>
                  </a:lnTo>
                  <a:lnTo>
                    <a:pt x="56" y="0"/>
                  </a:lnTo>
                  <a:lnTo>
                    <a:pt x="56" y="0"/>
                  </a:lnTo>
                  <a:lnTo>
                    <a:pt x="56" y="0"/>
                  </a:lnTo>
                  <a:lnTo>
                    <a:pt x="56" y="0"/>
                  </a:lnTo>
                  <a:lnTo>
                    <a:pt x="60" y="0"/>
                  </a:lnTo>
                  <a:lnTo>
                    <a:pt x="60" y="0"/>
                  </a:lnTo>
                  <a:lnTo>
                    <a:pt x="64" y="0"/>
                  </a:lnTo>
                  <a:lnTo>
                    <a:pt x="64" y="0"/>
                  </a:lnTo>
                  <a:lnTo>
                    <a:pt x="64" y="0"/>
                  </a:lnTo>
                  <a:lnTo>
                    <a:pt x="64" y="0"/>
                  </a:lnTo>
                  <a:lnTo>
                    <a:pt x="64" y="2"/>
                  </a:lnTo>
                  <a:lnTo>
                    <a:pt x="64" y="2"/>
                  </a:lnTo>
                  <a:lnTo>
                    <a:pt x="64" y="0"/>
                  </a:lnTo>
                  <a:lnTo>
                    <a:pt x="64" y="0"/>
                  </a:lnTo>
                  <a:lnTo>
                    <a:pt x="68" y="0"/>
                  </a:lnTo>
                  <a:lnTo>
                    <a:pt x="68" y="0"/>
                  </a:lnTo>
                  <a:lnTo>
                    <a:pt x="68" y="0"/>
                  </a:lnTo>
                  <a:close/>
                </a:path>
              </a:pathLst>
            </a:custGeom>
            <a:grp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sp>
          <p:nvSpPr>
            <p:cNvPr id="347" name="Freeform 227">
              <a:extLst>
                <a:ext uri="{FF2B5EF4-FFF2-40B4-BE49-F238E27FC236}">
                  <a16:creationId xmlns:a16="http://schemas.microsoft.com/office/drawing/2014/main" id="{52494D7F-94DD-1812-BECA-4C959C052426}"/>
                </a:ext>
              </a:extLst>
            </p:cNvPr>
            <p:cNvSpPr>
              <a:spLocks noEditPoints="1"/>
            </p:cNvSpPr>
            <p:nvPr/>
          </p:nvSpPr>
          <p:spPr bwMode="auto">
            <a:xfrm>
              <a:off x="5927725" y="3530668"/>
              <a:ext cx="657225" cy="847725"/>
            </a:xfrm>
            <a:custGeom>
              <a:avLst/>
              <a:gdLst>
                <a:gd name="T0" fmla="*/ 34 w 414"/>
                <a:gd name="T1" fmla="*/ 226 h 534"/>
                <a:gd name="T2" fmla="*/ 26 w 414"/>
                <a:gd name="T3" fmla="*/ 198 h 534"/>
                <a:gd name="T4" fmla="*/ 30 w 414"/>
                <a:gd name="T5" fmla="*/ 162 h 534"/>
                <a:gd name="T6" fmla="*/ 60 w 414"/>
                <a:gd name="T7" fmla="*/ 146 h 534"/>
                <a:gd name="T8" fmla="*/ 90 w 414"/>
                <a:gd name="T9" fmla="*/ 106 h 534"/>
                <a:gd name="T10" fmla="*/ 92 w 414"/>
                <a:gd name="T11" fmla="*/ 80 h 534"/>
                <a:gd name="T12" fmla="*/ 76 w 414"/>
                <a:gd name="T13" fmla="*/ 42 h 534"/>
                <a:gd name="T14" fmla="*/ 122 w 414"/>
                <a:gd name="T15" fmla="*/ 20 h 534"/>
                <a:gd name="T16" fmla="*/ 140 w 414"/>
                <a:gd name="T17" fmla="*/ 28 h 534"/>
                <a:gd name="T18" fmla="*/ 156 w 414"/>
                <a:gd name="T19" fmla="*/ 68 h 534"/>
                <a:gd name="T20" fmla="*/ 148 w 414"/>
                <a:gd name="T21" fmla="*/ 94 h 534"/>
                <a:gd name="T22" fmla="*/ 178 w 414"/>
                <a:gd name="T23" fmla="*/ 116 h 534"/>
                <a:gd name="T24" fmla="*/ 170 w 414"/>
                <a:gd name="T25" fmla="*/ 150 h 534"/>
                <a:gd name="T26" fmla="*/ 212 w 414"/>
                <a:gd name="T27" fmla="*/ 170 h 534"/>
                <a:gd name="T28" fmla="*/ 242 w 414"/>
                <a:gd name="T29" fmla="*/ 184 h 534"/>
                <a:gd name="T30" fmla="*/ 278 w 414"/>
                <a:gd name="T31" fmla="*/ 188 h 534"/>
                <a:gd name="T32" fmla="*/ 290 w 414"/>
                <a:gd name="T33" fmla="*/ 162 h 534"/>
                <a:gd name="T34" fmla="*/ 316 w 414"/>
                <a:gd name="T35" fmla="*/ 184 h 534"/>
                <a:gd name="T36" fmla="*/ 334 w 414"/>
                <a:gd name="T37" fmla="*/ 166 h 534"/>
                <a:gd name="T38" fmla="*/ 372 w 414"/>
                <a:gd name="T39" fmla="*/ 140 h 534"/>
                <a:gd name="T40" fmla="*/ 394 w 414"/>
                <a:gd name="T41" fmla="*/ 140 h 534"/>
                <a:gd name="T42" fmla="*/ 410 w 414"/>
                <a:gd name="T43" fmla="*/ 166 h 534"/>
                <a:gd name="T44" fmla="*/ 380 w 414"/>
                <a:gd name="T45" fmla="*/ 188 h 534"/>
                <a:gd name="T46" fmla="*/ 364 w 414"/>
                <a:gd name="T47" fmla="*/ 236 h 534"/>
                <a:gd name="T48" fmla="*/ 350 w 414"/>
                <a:gd name="T49" fmla="*/ 256 h 534"/>
                <a:gd name="T50" fmla="*/ 338 w 414"/>
                <a:gd name="T51" fmla="*/ 248 h 534"/>
                <a:gd name="T52" fmla="*/ 328 w 414"/>
                <a:gd name="T53" fmla="*/ 244 h 534"/>
                <a:gd name="T54" fmla="*/ 342 w 414"/>
                <a:gd name="T55" fmla="*/ 218 h 534"/>
                <a:gd name="T56" fmla="*/ 304 w 414"/>
                <a:gd name="T57" fmla="*/ 198 h 534"/>
                <a:gd name="T58" fmla="*/ 286 w 414"/>
                <a:gd name="T59" fmla="*/ 184 h 534"/>
                <a:gd name="T60" fmla="*/ 286 w 414"/>
                <a:gd name="T61" fmla="*/ 214 h 534"/>
                <a:gd name="T62" fmla="*/ 286 w 414"/>
                <a:gd name="T63" fmla="*/ 236 h 534"/>
                <a:gd name="T64" fmla="*/ 290 w 414"/>
                <a:gd name="T65" fmla="*/ 270 h 534"/>
                <a:gd name="T66" fmla="*/ 282 w 414"/>
                <a:gd name="T67" fmla="*/ 274 h 534"/>
                <a:gd name="T68" fmla="*/ 268 w 414"/>
                <a:gd name="T69" fmla="*/ 278 h 534"/>
                <a:gd name="T70" fmla="*/ 248 w 414"/>
                <a:gd name="T71" fmla="*/ 306 h 534"/>
                <a:gd name="T72" fmla="*/ 230 w 414"/>
                <a:gd name="T73" fmla="*/ 318 h 534"/>
                <a:gd name="T74" fmla="*/ 200 w 414"/>
                <a:gd name="T75" fmla="*/ 352 h 534"/>
                <a:gd name="T76" fmla="*/ 178 w 414"/>
                <a:gd name="T77" fmla="*/ 378 h 534"/>
                <a:gd name="T78" fmla="*/ 170 w 414"/>
                <a:gd name="T79" fmla="*/ 412 h 534"/>
                <a:gd name="T80" fmla="*/ 162 w 414"/>
                <a:gd name="T81" fmla="*/ 442 h 534"/>
                <a:gd name="T82" fmla="*/ 152 w 414"/>
                <a:gd name="T83" fmla="*/ 478 h 534"/>
                <a:gd name="T84" fmla="*/ 126 w 414"/>
                <a:gd name="T85" fmla="*/ 508 h 534"/>
                <a:gd name="T86" fmla="*/ 114 w 414"/>
                <a:gd name="T87" fmla="*/ 486 h 534"/>
                <a:gd name="T88" fmla="*/ 96 w 414"/>
                <a:gd name="T89" fmla="*/ 442 h 534"/>
                <a:gd name="T90" fmla="*/ 86 w 414"/>
                <a:gd name="T91" fmla="*/ 396 h 534"/>
                <a:gd name="T92" fmla="*/ 70 w 414"/>
                <a:gd name="T93" fmla="*/ 358 h 534"/>
                <a:gd name="T94" fmla="*/ 62 w 414"/>
                <a:gd name="T95" fmla="*/ 322 h 534"/>
                <a:gd name="T96" fmla="*/ 62 w 414"/>
                <a:gd name="T97" fmla="*/ 286 h 534"/>
                <a:gd name="T98" fmla="*/ 60 w 414"/>
                <a:gd name="T99" fmla="*/ 270 h 534"/>
                <a:gd name="T100" fmla="*/ 56 w 414"/>
                <a:gd name="T101" fmla="*/ 270 h 534"/>
                <a:gd name="T102" fmla="*/ 22 w 414"/>
                <a:gd name="T103" fmla="*/ 282 h 534"/>
                <a:gd name="T104" fmla="*/ 30 w 414"/>
                <a:gd name="T105" fmla="*/ 256 h 534"/>
                <a:gd name="T106" fmla="*/ 4 w 414"/>
                <a:gd name="T107" fmla="*/ 240 h 534"/>
                <a:gd name="T108" fmla="*/ 346 w 414"/>
                <a:gd name="T109" fmla="*/ 442 h 534"/>
                <a:gd name="T110" fmla="*/ 346 w 414"/>
                <a:gd name="T111" fmla="*/ 490 h 534"/>
                <a:gd name="T112" fmla="*/ 354 w 414"/>
                <a:gd name="T113" fmla="*/ 512 h 534"/>
                <a:gd name="T114" fmla="*/ 350 w 414"/>
                <a:gd name="T115" fmla="*/ 426 h 534"/>
                <a:gd name="T116" fmla="*/ 346 w 414"/>
                <a:gd name="T117" fmla="*/ 438 h 534"/>
                <a:gd name="T118" fmla="*/ 346 w 414"/>
                <a:gd name="T119" fmla="*/ 442 h 534"/>
                <a:gd name="T120" fmla="*/ 360 w 414"/>
                <a:gd name="T12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4" h="534">
                  <a:moveTo>
                    <a:pt x="0" y="236"/>
                  </a:moveTo>
                  <a:lnTo>
                    <a:pt x="0" y="232"/>
                  </a:lnTo>
                  <a:lnTo>
                    <a:pt x="4" y="232"/>
                  </a:lnTo>
                  <a:lnTo>
                    <a:pt x="6" y="232"/>
                  </a:lnTo>
                  <a:lnTo>
                    <a:pt x="6" y="228"/>
                  </a:lnTo>
                  <a:lnTo>
                    <a:pt x="6" y="226"/>
                  </a:lnTo>
                  <a:lnTo>
                    <a:pt x="10" y="226"/>
                  </a:lnTo>
                  <a:lnTo>
                    <a:pt x="10" y="228"/>
                  </a:lnTo>
                  <a:lnTo>
                    <a:pt x="14" y="228"/>
                  </a:lnTo>
                  <a:lnTo>
                    <a:pt x="18" y="228"/>
                  </a:lnTo>
                  <a:lnTo>
                    <a:pt x="22" y="228"/>
                  </a:lnTo>
                  <a:lnTo>
                    <a:pt x="26" y="228"/>
                  </a:lnTo>
                  <a:lnTo>
                    <a:pt x="26" y="226"/>
                  </a:lnTo>
                  <a:lnTo>
                    <a:pt x="30" y="226"/>
                  </a:lnTo>
                  <a:lnTo>
                    <a:pt x="34" y="226"/>
                  </a:lnTo>
                  <a:lnTo>
                    <a:pt x="34" y="228"/>
                  </a:lnTo>
                  <a:lnTo>
                    <a:pt x="36" y="228"/>
                  </a:lnTo>
                  <a:lnTo>
                    <a:pt x="36" y="226"/>
                  </a:lnTo>
                  <a:lnTo>
                    <a:pt x="40" y="226"/>
                  </a:lnTo>
                  <a:lnTo>
                    <a:pt x="36" y="226"/>
                  </a:lnTo>
                  <a:lnTo>
                    <a:pt x="36" y="222"/>
                  </a:lnTo>
                  <a:lnTo>
                    <a:pt x="40" y="222"/>
                  </a:lnTo>
                  <a:lnTo>
                    <a:pt x="36" y="218"/>
                  </a:lnTo>
                  <a:lnTo>
                    <a:pt x="36" y="214"/>
                  </a:lnTo>
                  <a:lnTo>
                    <a:pt x="36" y="210"/>
                  </a:lnTo>
                  <a:lnTo>
                    <a:pt x="34" y="210"/>
                  </a:lnTo>
                  <a:lnTo>
                    <a:pt x="34" y="206"/>
                  </a:lnTo>
                  <a:lnTo>
                    <a:pt x="34" y="202"/>
                  </a:lnTo>
                  <a:lnTo>
                    <a:pt x="30" y="202"/>
                  </a:lnTo>
                  <a:lnTo>
                    <a:pt x="26" y="198"/>
                  </a:lnTo>
                  <a:lnTo>
                    <a:pt x="26" y="196"/>
                  </a:lnTo>
                  <a:lnTo>
                    <a:pt x="26" y="192"/>
                  </a:lnTo>
                  <a:lnTo>
                    <a:pt x="26" y="188"/>
                  </a:lnTo>
                  <a:lnTo>
                    <a:pt x="26" y="184"/>
                  </a:lnTo>
                  <a:lnTo>
                    <a:pt x="22" y="184"/>
                  </a:lnTo>
                  <a:lnTo>
                    <a:pt x="18" y="184"/>
                  </a:lnTo>
                  <a:lnTo>
                    <a:pt x="18" y="180"/>
                  </a:lnTo>
                  <a:lnTo>
                    <a:pt x="18" y="176"/>
                  </a:lnTo>
                  <a:lnTo>
                    <a:pt x="18" y="172"/>
                  </a:lnTo>
                  <a:lnTo>
                    <a:pt x="22" y="172"/>
                  </a:lnTo>
                  <a:lnTo>
                    <a:pt x="22" y="170"/>
                  </a:lnTo>
                  <a:lnTo>
                    <a:pt x="26" y="170"/>
                  </a:lnTo>
                  <a:lnTo>
                    <a:pt x="26" y="166"/>
                  </a:lnTo>
                  <a:lnTo>
                    <a:pt x="26" y="162"/>
                  </a:lnTo>
                  <a:lnTo>
                    <a:pt x="30" y="162"/>
                  </a:lnTo>
                  <a:lnTo>
                    <a:pt x="30" y="158"/>
                  </a:lnTo>
                  <a:lnTo>
                    <a:pt x="34" y="158"/>
                  </a:lnTo>
                  <a:lnTo>
                    <a:pt x="34" y="162"/>
                  </a:lnTo>
                  <a:lnTo>
                    <a:pt x="34" y="166"/>
                  </a:lnTo>
                  <a:lnTo>
                    <a:pt x="36" y="166"/>
                  </a:lnTo>
                  <a:lnTo>
                    <a:pt x="40" y="166"/>
                  </a:lnTo>
                  <a:lnTo>
                    <a:pt x="40" y="162"/>
                  </a:lnTo>
                  <a:lnTo>
                    <a:pt x="44" y="162"/>
                  </a:lnTo>
                  <a:lnTo>
                    <a:pt x="48" y="162"/>
                  </a:lnTo>
                  <a:lnTo>
                    <a:pt x="52" y="162"/>
                  </a:lnTo>
                  <a:lnTo>
                    <a:pt x="52" y="158"/>
                  </a:lnTo>
                  <a:lnTo>
                    <a:pt x="56" y="154"/>
                  </a:lnTo>
                  <a:lnTo>
                    <a:pt x="56" y="150"/>
                  </a:lnTo>
                  <a:lnTo>
                    <a:pt x="56" y="146"/>
                  </a:lnTo>
                  <a:lnTo>
                    <a:pt x="60" y="146"/>
                  </a:lnTo>
                  <a:lnTo>
                    <a:pt x="60" y="142"/>
                  </a:lnTo>
                  <a:lnTo>
                    <a:pt x="62" y="142"/>
                  </a:lnTo>
                  <a:lnTo>
                    <a:pt x="66" y="142"/>
                  </a:lnTo>
                  <a:lnTo>
                    <a:pt x="66" y="140"/>
                  </a:lnTo>
                  <a:lnTo>
                    <a:pt x="70" y="132"/>
                  </a:lnTo>
                  <a:lnTo>
                    <a:pt x="70" y="128"/>
                  </a:lnTo>
                  <a:lnTo>
                    <a:pt x="74" y="124"/>
                  </a:lnTo>
                  <a:lnTo>
                    <a:pt x="78" y="124"/>
                  </a:lnTo>
                  <a:lnTo>
                    <a:pt x="82" y="120"/>
                  </a:lnTo>
                  <a:lnTo>
                    <a:pt x="82" y="116"/>
                  </a:lnTo>
                  <a:lnTo>
                    <a:pt x="78" y="116"/>
                  </a:lnTo>
                  <a:lnTo>
                    <a:pt x="82" y="112"/>
                  </a:lnTo>
                  <a:lnTo>
                    <a:pt x="86" y="110"/>
                  </a:lnTo>
                  <a:lnTo>
                    <a:pt x="86" y="106"/>
                  </a:lnTo>
                  <a:lnTo>
                    <a:pt x="90" y="106"/>
                  </a:lnTo>
                  <a:lnTo>
                    <a:pt x="92" y="102"/>
                  </a:lnTo>
                  <a:lnTo>
                    <a:pt x="90" y="102"/>
                  </a:lnTo>
                  <a:lnTo>
                    <a:pt x="90" y="106"/>
                  </a:lnTo>
                  <a:lnTo>
                    <a:pt x="90" y="102"/>
                  </a:lnTo>
                  <a:lnTo>
                    <a:pt x="90" y="98"/>
                  </a:lnTo>
                  <a:lnTo>
                    <a:pt x="90" y="94"/>
                  </a:lnTo>
                  <a:lnTo>
                    <a:pt x="90" y="90"/>
                  </a:lnTo>
                  <a:lnTo>
                    <a:pt x="90" y="86"/>
                  </a:lnTo>
                  <a:lnTo>
                    <a:pt x="92" y="86"/>
                  </a:lnTo>
                  <a:lnTo>
                    <a:pt x="96" y="86"/>
                  </a:lnTo>
                  <a:lnTo>
                    <a:pt x="100" y="86"/>
                  </a:lnTo>
                  <a:lnTo>
                    <a:pt x="100" y="82"/>
                  </a:lnTo>
                  <a:lnTo>
                    <a:pt x="100" y="80"/>
                  </a:lnTo>
                  <a:lnTo>
                    <a:pt x="96" y="80"/>
                  </a:lnTo>
                  <a:lnTo>
                    <a:pt x="92" y="80"/>
                  </a:lnTo>
                  <a:lnTo>
                    <a:pt x="92" y="80"/>
                  </a:lnTo>
                  <a:lnTo>
                    <a:pt x="90" y="80"/>
                  </a:lnTo>
                  <a:lnTo>
                    <a:pt x="88" y="78"/>
                  </a:lnTo>
                  <a:lnTo>
                    <a:pt x="86" y="78"/>
                  </a:lnTo>
                  <a:lnTo>
                    <a:pt x="84" y="76"/>
                  </a:lnTo>
                  <a:lnTo>
                    <a:pt x="82" y="76"/>
                  </a:lnTo>
                  <a:lnTo>
                    <a:pt x="80" y="72"/>
                  </a:lnTo>
                  <a:lnTo>
                    <a:pt x="78" y="72"/>
                  </a:lnTo>
                  <a:lnTo>
                    <a:pt x="76" y="70"/>
                  </a:lnTo>
                  <a:lnTo>
                    <a:pt x="76" y="66"/>
                  </a:lnTo>
                  <a:lnTo>
                    <a:pt x="76" y="62"/>
                  </a:lnTo>
                  <a:lnTo>
                    <a:pt x="76" y="58"/>
                  </a:lnTo>
                  <a:lnTo>
                    <a:pt x="74" y="54"/>
                  </a:lnTo>
                  <a:lnTo>
                    <a:pt x="74" y="48"/>
                  </a:lnTo>
                  <a:lnTo>
                    <a:pt x="76" y="42"/>
                  </a:lnTo>
                  <a:lnTo>
                    <a:pt x="84" y="36"/>
                  </a:lnTo>
                  <a:lnTo>
                    <a:pt x="66" y="22"/>
                  </a:lnTo>
                  <a:lnTo>
                    <a:pt x="62" y="18"/>
                  </a:lnTo>
                  <a:lnTo>
                    <a:pt x="66" y="10"/>
                  </a:lnTo>
                  <a:lnTo>
                    <a:pt x="78" y="4"/>
                  </a:lnTo>
                  <a:lnTo>
                    <a:pt x="88" y="2"/>
                  </a:lnTo>
                  <a:lnTo>
                    <a:pt x="92" y="0"/>
                  </a:lnTo>
                  <a:lnTo>
                    <a:pt x="100" y="0"/>
                  </a:lnTo>
                  <a:lnTo>
                    <a:pt x="104" y="4"/>
                  </a:lnTo>
                  <a:lnTo>
                    <a:pt x="114" y="12"/>
                  </a:lnTo>
                  <a:lnTo>
                    <a:pt x="118" y="18"/>
                  </a:lnTo>
                  <a:lnTo>
                    <a:pt x="118" y="18"/>
                  </a:lnTo>
                  <a:lnTo>
                    <a:pt x="120" y="18"/>
                  </a:lnTo>
                  <a:lnTo>
                    <a:pt x="120" y="18"/>
                  </a:lnTo>
                  <a:lnTo>
                    <a:pt x="122" y="20"/>
                  </a:lnTo>
                  <a:lnTo>
                    <a:pt x="124" y="20"/>
                  </a:lnTo>
                  <a:lnTo>
                    <a:pt x="124" y="20"/>
                  </a:lnTo>
                  <a:lnTo>
                    <a:pt x="128" y="22"/>
                  </a:lnTo>
                  <a:lnTo>
                    <a:pt x="126" y="26"/>
                  </a:lnTo>
                  <a:lnTo>
                    <a:pt x="126" y="26"/>
                  </a:lnTo>
                  <a:lnTo>
                    <a:pt x="130" y="26"/>
                  </a:lnTo>
                  <a:lnTo>
                    <a:pt x="132" y="28"/>
                  </a:lnTo>
                  <a:lnTo>
                    <a:pt x="132" y="28"/>
                  </a:lnTo>
                  <a:lnTo>
                    <a:pt x="132" y="28"/>
                  </a:lnTo>
                  <a:lnTo>
                    <a:pt x="130" y="28"/>
                  </a:lnTo>
                  <a:lnTo>
                    <a:pt x="130" y="28"/>
                  </a:lnTo>
                  <a:lnTo>
                    <a:pt x="132" y="30"/>
                  </a:lnTo>
                  <a:lnTo>
                    <a:pt x="132" y="30"/>
                  </a:lnTo>
                  <a:lnTo>
                    <a:pt x="132" y="30"/>
                  </a:lnTo>
                  <a:lnTo>
                    <a:pt x="140" y="28"/>
                  </a:lnTo>
                  <a:lnTo>
                    <a:pt x="142" y="26"/>
                  </a:lnTo>
                  <a:lnTo>
                    <a:pt x="148" y="24"/>
                  </a:lnTo>
                  <a:lnTo>
                    <a:pt x="152" y="24"/>
                  </a:lnTo>
                  <a:lnTo>
                    <a:pt x="158" y="22"/>
                  </a:lnTo>
                  <a:lnTo>
                    <a:pt x="168" y="30"/>
                  </a:lnTo>
                  <a:lnTo>
                    <a:pt x="168" y="36"/>
                  </a:lnTo>
                  <a:lnTo>
                    <a:pt x="166" y="44"/>
                  </a:lnTo>
                  <a:lnTo>
                    <a:pt x="158" y="52"/>
                  </a:lnTo>
                  <a:lnTo>
                    <a:pt x="156" y="54"/>
                  </a:lnTo>
                  <a:lnTo>
                    <a:pt x="148" y="54"/>
                  </a:lnTo>
                  <a:lnTo>
                    <a:pt x="148" y="60"/>
                  </a:lnTo>
                  <a:lnTo>
                    <a:pt x="152" y="60"/>
                  </a:lnTo>
                  <a:lnTo>
                    <a:pt x="152" y="64"/>
                  </a:lnTo>
                  <a:lnTo>
                    <a:pt x="156" y="64"/>
                  </a:lnTo>
                  <a:lnTo>
                    <a:pt x="156" y="68"/>
                  </a:lnTo>
                  <a:lnTo>
                    <a:pt x="156" y="72"/>
                  </a:lnTo>
                  <a:lnTo>
                    <a:pt x="160" y="72"/>
                  </a:lnTo>
                  <a:lnTo>
                    <a:pt x="160" y="76"/>
                  </a:lnTo>
                  <a:lnTo>
                    <a:pt x="156" y="80"/>
                  </a:lnTo>
                  <a:lnTo>
                    <a:pt x="156" y="76"/>
                  </a:lnTo>
                  <a:lnTo>
                    <a:pt x="152" y="80"/>
                  </a:lnTo>
                  <a:lnTo>
                    <a:pt x="148" y="80"/>
                  </a:lnTo>
                  <a:lnTo>
                    <a:pt x="148" y="76"/>
                  </a:lnTo>
                  <a:lnTo>
                    <a:pt x="144" y="76"/>
                  </a:lnTo>
                  <a:lnTo>
                    <a:pt x="144" y="80"/>
                  </a:lnTo>
                  <a:lnTo>
                    <a:pt x="144" y="82"/>
                  </a:lnTo>
                  <a:lnTo>
                    <a:pt x="144" y="86"/>
                  </a:lnTo>
                  <a:lnTo>
                    <a:pt x="148" y="86"/>
                  </a:lnTo>
                  <a:lnTo>
                    <a:pt x="148" y="90"/>
                  </a:lnTo>
                  <a:lnTo>
                    <a:pt x="148" y="94"/>
                  </a:lnTo>
                  <a:lnTo>
                    <a:pt x="148" y="98"/>
                  </a:lnTo>
                  <a:lnTo>
                    <a:pt x="148" y="102"/>
                  </a:lnTo>
                  <a:lnTo>
                    <a:pt x="148" y="98"/>
                  </a:lnTo>
                  <a:lnTo>
                    <a:pt x="152" y="98"/>
                  </a:lnTo>
                  <a:lnTo>
                    <a:pt x="156" y="98"/>
                  </a:lnTo>
                  <a:lnTo>
                    <a:pt x="156" y="102"/>
                  </a:lnTo>
                  <a:lnTo>
                    <a:pt x="156" y="106"/>
                  </a:lnTo>
                  <a:lnTo>
                    <a:pt x="160" y="106"/>
                  </a:lnTo>
                  <a:lnTo>
                    <a:pt x="162" y="106"/>
                  </a:lnTo>
                  <a:lnTo>
                    <a:pt x="166" y="110"/>
                  </a:lnTo>
                  <a:lnTo>
                    <a:pt x="170" y="110"/>
                  </a:lnTo>
                  <a:lnTo>
                    <a:pt x="166" y="112"/>
                  </a:lnTo>
                  <a:lnTo>
                    <a:pt x="170" y="112"/>
                  </a:lnTo>
                  <a:lnTo>
                    <a:pt x="174" y="116"/>
                  </a:lnTo>
                  <a:lnTo>
                    <a:pt x="178" y="116"/>
                  </a:lnTo>
                  <a:lnTo>
                    <a:pt x="178" y="120"/>
                  </a:lnTo>
                  <a:lnTo>
                    <a:pt x="182" y="120"/>
                  </a:lnTo>
                  <a:lnTo>
                    <a:pt x="178" y="120"/>
                  </a:lnTo>
                  <a:lnTo>
                    <a:pt x="174" y="124"/>
                  </a:lnTo>
                  <a:lnTo>
                    <a:pt x="174" y="128"/>
                  </a:lnTo>
                  <a:lnTo>
                    <a:pt x="170" y="128"/>
                  </a:lnTo>
                  <a:lnTo>
                    <a:pt x="170" y="132"/>
                  </a:lnTo>
                  <a:lnTo>
                    <a:pt x="166" y="136"/>
                  </a:lnTo>
                  <a:lnTo>
                    <a:pt x="170" y="136"/>
                  </a:lnTo>
                  <a:lnTo>
                    <a:pt x="170" y="140"/>
                  </a:lnTo>
                  <a:lnTo>
                    <a:pt x="166" y="140"/>
                  </a:lnTo>
                  <a:lnTo>
                    <a:pt x="166" y="142"/>
                  </a:lnTo>
                  <a:lnTo>
                    <a:pt x="166" y="146"/>
                  </a:lnTo>
                  <a:lnTo>
                    <a:pt x="170" y="146"/>
                  </a:lnTo>
                  <a:lnTo>
                    <a:pt x="170" y="150"/>
                  </a:lnTo>
                  <a:lnTo>
                    <a:pt x="174" y="150"/>
                  </a:lnTo>
                  <a:lnTo>
                    <a:pt x="174" y="146"/>
                  </a:lnTo>
                  <a:lnTo>
                    <a:pt x="174" y="150"/>
                  </a:lnTo>
                  <a:lnTo>
                    <a:pt x="178" y="150"/>
                  </a:lnTo>
                  <a:lnTo>
                    <a:pt x="182" y="154"/>
                  </a:lnTo>
                  <a:lnTo>
                    <a:pt x="186" y="158"/>
                  </a:lnTo>
                  <a:lnTo>
                    <a:pt x="190" y="162"/>
                  </a:lnTo>
                  <a:lnTo>
                    <a:pt x="192" y="162"/>
                  </a:lnTo>
                  <a:lnTo>
                    <a:pt x="196" y="162"/>
                  </a:lnTo>
                  <a:lnTo>
                    <a:pt x="196" y="166"/>
                  </a:lnTo>
                  <a:lnTo>
                    <a:pt x="200" y="166"/>
                  </a:lnTo>
                  <a:lnTo>
                    <a:pt x="204" y="166"/>
                  </a:lnTo>
                  <a:lnTo>
                    <a:pt x="204" y="170"/>
                  </a:lnTo>
                  <a:lnTo>
                    <a:pt x="208" y="170"/>
                  </a:lnTo>
                  <a:lnTo>
                    <a:pt x="212" y="170"/>
                  </a:lnTo>
                  <a:lnTo>
                    <a:pt x="212" y="172"/>
                  </a:lnTo>
                  <a:lnTo>
                    <a:pt x="212" y="170"/>
                  </a:lnTo>
                  <a:lnTo>
                    <a:pt x="216" y="170"/>
                  </a:lnTo>
                  <a:lnTo>
                    <a:pt x="218" y="170"/>
                  </a:lnTo>
                  <a:lnTo>
                    <a:pt x="218" y="172"/>
                  </a:lnTo>
                  <a:lnTo>
                    <a:pt x="218" y="170"/>
                  </a:lnTo>
                  <a:lnTo>
                    <a:pt x="222" y="170"/>
                  </a:lnTo>
                  <a:lnTo>
                    <a:pt x="226" y="172"/>
                  </a:lnTo>
                  <a:lnTo>
                    <a:pt x="230" y="172"/>
                  </a:lnTo>
                  <a:lnTo>
                    <a:pt x="230" y="176"/>
                  </a:lnTo>
                  <a:lnTo>
                    <a:pt x="234" y="176"/>
                  </a:lnTo>
                  <a:lnTo>
                    <a:pt x="234" y="180"/>
                  </a:lnTo>
                  <a:lnTo>
                    <a:pt x="238" y="180"/>
                  </a:lnTo>
                  <a:lnTo>
                    <a:pt x="238" y="184"/>
                  </a:lnTo>
                  <a:lnTo>
                    <a:pt x="242" y="184"/>
                  </a:lnTo>
                  <a:lnTo>
                    <a:pt x="242" y="180"/>
                  </a:lnTo>
                  <a:lnTo>
                    <a:pt x="246" y="180"/>
                  </a:lnTo>
                  <a:lnTo>
                    <a:pt x="246" y="184"/>
                  </a:lnTo>
                  <a:lnTo>
                    <a:pt x="248" y="188"/>
                  </a:lnTo>
                  <a:lnTo>
                    <a:pt x="248" y="184"/>
                  </a:lnTo>
                  <a:lnTo>
                    <a:pt x="252" y="184"/>
                  </a:lnTo>
                  <a:lnTo>
                    <a:pt x="256" y="184"/>
                  </a:lnTo>
                  <a:lnTo>
                    <a:pt x="256" y="188"/>
                  </a:lnTo>
                  <a:lnTo>
                    <a:pt x="260" y="188"/>
                  </a:lnTo>
                  <a:lnTo>
                    <a:pt x="264" y="188"/>
                  </a:lnTo>
                  <a:lnTo>
                    <a:pt x="268" y="188"/>
                  </a:lnTo>
                  <a:lnTo>
                    <a:pt x="268" y="192"/>
                  </a:lnTo>
                  <a:lnTo>
                    <a:pt x="272" y="188"/>
                  </a:lnTo>
                  <a:lnTo>
                    <a:pt x="274" y="188"/>
                  </a:lnTo>
                  <a:lnTo>
                    <a:pt x="278" y="188"/>
                  </a:lnTo>
                  <a:lnTo>
                    <a:pt x="278" y="192"/>
                  </a:lnTo>
                  <a:lnTo>
                    <a:pt x="278" y="188"/>
                  </a:lnTo>
                  <a:lnTo>
                    <a:pt x="282" y="184"/>
                  </a:lnTo>
                  <a:lnTo>
                    <a:pt x="282" y="180"/>
                  </a:lnTo>
                  <a:lnTo>
                    <a:pt x="278" y="180"/>
                  </a:lnTo>
                  <a:lnTo>
                    <a:pt x="278" y="176"/>
                  </a:lnTo>
                  <a:lnTo>
                    <a:pt x="278" y="172"/>
                  </a:lnTo>
                  <a:lnTo>
                    <a:pt x="278" y="170"/>
                  </a:lnTo>
                  <a:lnTo>
                    <a:pt x="282" y="166"/>
                  </a:lnTo>
                  <a:lnTo>
                    <a:pt x="282" y="162"/>
                  </a:lnTo>
                  <a:lnTo>
                    <a:pt x="278" y="162"/>
                  </a:lnTo>
                  <a:lnTo>
                    <a:pt x="282" y="162"/>
                  </a:lnTo>
                  <a:lnTo>
                    <a:pt x="286" y="158"/>
                  </a:lnTo>
                  <a:lnTo>
                    <a:pt x="290" y="158"/>
                  </a:lnTo>
                  <a:lnTo>
                    <a:pt x="290" y="162"/>
                  </a:lnTo>
                  <a:lnTo>
                    <a:pt x="290" y="166"/>
                  </a:lnTo>
                  <a:lnTo>
                    <a:pt x="290" y="170"/>
                  </a:lnTo>
                  <a:lnTo>
                    <a:pt x="290" y="172"/>
                  </a:lnTo>
                  <a:lnTo>
                    <a:pt x="290" y="176"/>
                  </a:lnTo>
                  <a:lnTo>
                    <a:pt x="290" y="180"/>
                  </a:lnTo>
                  <a:lnTo>
                    <a:pt x="294" y="180"/>
                  </a:lnTo>
                  <a:lnTo>
                    <a:pt x="298" y="180"/>
                  </a:lnTo>
                  <a:lnTo>
                    <a:pt x="302" y="180"/>
                  </a:lnTo>
                  <a:lnTo>
                    <a:pt x="302" y="184"/>
                  </a:lnTo>
                  <a:lnTo>
                    <a:pt x="304" y="184"/>
                  </a:lnTo>
                  <a:lnTo>
                    <a:pt x="308" y="184"/>
                  </a:lnTo>
                  <a:lnTo>
                    <a:pt x="308" y="180"/>
                  </a:lnTo>
                  <a:lnTo>
                    <a:pt x="312" y="180"/>
                  </a:lnTo>
                  <a:lnTo>
                    <a:pt x="316" y="180"/>
                  </a:lnTo>
                  <a:lnTo>
                    <a:pt x="316" y="184"/>
                  </a:lnTo>
                  <a:lnTo>
                    <a:pt x="320" y="184"/>
                  </a:lnTo>
                  <a:lnTo>
                    <a:pt x="324" y="180"/>
                  </a:lnTo>
                  <a:lnTo>
                    <a:pt x="324" y="184"/>
                  </a:lnTo>
                  <a:lnTo>
                    <a:pt x="328" y="184"/>
                  </a:lnTo>
                  <a:lnTo>
                    <a:pt x="328" y="180"/>
                  </a:lnTo>
                  <a:lnTo>
                    <a:pt x="332" y="180"/>
                  </a:lnTo>
                  <a:lnTo>
                    <a:pt x="334" y="180"/>
                  </a:lnTo>
                  <a:lnTo>
                    <a:pt x="338" y="180"/>
                  </a:lnTo>
                  <a:lnTo>
                    <a:pt x="334" y="176"/>
                  </a:lnTo>
                  <a:lnTo>
                    <a:pt x="338" y="172"/>
                  </a:lnTo>
                  <a:lnTo>
                    <a:pt x="334" y="172"/>
                  </a:lnTo>
                  <a:lnTo>
                    <a:pt x="334" y="170"/>
                  </a:lnTo>
                  <a:lnTo>
                    <a:pt x="332" y="170"/>
                  </a:lnTo>
                  <a:lnTo>
                    <a:pt x="332" y="166"/>
                  </a:lnTo>
                  <a:lnTo>
                    <a:pt x="334" y="166"/>
                  </a:lnTo>
                  <a:lnTo>
                    <a:pt x="338" y="166"/>
                  </a:lnTo>
                  <a:lnTo>
                    <a:pt x="338" y="162"/>
                  </a:lnTo>
                  <a:lnTo>
                    <a:pt x="338" y="166"/>
                  </a:lnTo>
                  <a:lnTo>
                    <a:pt x="342" y="162"/>
                  </a:lnTo>
                  <a:lnTo>
                    <a:pt x="346" y="162"/>
                  </a:lnTo>
                  <a:lnTo>
                    <a:pt x="346" y="158"/>
                  </a:lnTo>
                  <a:lnTo>
                    <a:pt x="350" y="154"/>
                  </a:lnTo>
                  <a:lnTo>
                    <a:pt x="354" y="154"/>
                  </a:lnTo>
                  <a:lnTo>
                    <a:pt x="354" y="150"/>
                  </a:lnTo>
                  <a:lnTo>
                    <a:pt x="358" y="146"/>
                  </a:lnTo>
                  <a:lnTo>
                    <a:pt x="360" y="146"/>
                  </a:lnTo>
                  <a:lnTo>
                    <a:pt x="364" y="146"/>
                  </a:lnTo>
                  <a:lnTo>
                    <a:pt x="364" y="142"/>
                  </a:lnTo>
                  <a:lnTo>
                    <a:pt x="368" y="140"/>
                  </a:lnTo>
                  <a:lnTo>
                    <a:pt x="372" y="140"/>
                  </a:lnTo>
                  <a:lnTo>
                    <a:pt x="372" y="136"/>
                  </a:lnTo>
                  <a:lnTo>
                    <a:pt x="376" y="136"/>
                  </a:lnTo>
                  <a:lnTo>
                    <a:pt x="376" y="140"/>
                  </a:lnTo>
                  <a:lnTo>
                    <a:pt x="380" y="140"/>
                  </a:lnTo>
                  <a:lnTo>
                    <a:pt x="384" y="142"/>
                  </a:lnTo>
                  <a:lnTo>
                    <a:pt x="384" y="140"/>
                  </a:lnTo>
                  <a:lnTo>
                    <a:pt x="388" y="140"/>
                  </a:lnTo>
                  <a:lnTo>
                    <a:pt x="388" y="136"/>
                  </a:lnTo>
                  <a:lnTo>
                    <a:pt x="390" y="136"/>
                  </a:lnTo>
                  <a:lnTo>
                    <a:pt x="394" y="132"/>
                  </a:lnTo>
                  <a:lnTo>
                    <a:pt x="394" y="136"/>
                  </a:lnTo>
                  <a:lnTo>
                    <a:pt x="394" y="140"/>
                  </a:lnTo>
                  <a:lnTo>
                    <a:pt x="398" y="136"/>
                  </a:lnTo>
                  <a:lnTo>
                    <a:pt x="398" y="140"/>
                  </a:lnTo>
                  <a:lnTo>
                    <a:pt x="394" y="140"/>
                  </a:lnTo>
                  <a:lnTo>
                    <a:pt x="394" y="142"/>
                  </a:lnTo>
                  <a:lnTo>
                    <a:pt x="398" y="142"/>
                  </a:lnTo>
                  <a:lnTo>
                    <a:pt x="398" y="140"/>
                  </a:lnTo>
                  <a:lnTo>
                    <a:pt x="398" y="142"/>
                  </a:lnTo>
                  <a:lnTo>
                    <a:pt x="402" y="146"/>
                  </a:lnTo>
                  <a:lnTo>
                    <a:pt x="398" y="150"/>
                  </a:lnTo>
                  <a:lnTo>
                    <a:pt x="398" y="154"/>
                  </a:lnTo>
                  <a:lnTo>
                    <a:pt x="402" y="150"/>
                  </a:lnTo>
                  <a:lnTo>
                    <a:pt x="402" y="154"/>
                  </a:lnTo>
                  <a:lnTo>
                    <a:pt x="406" y="154"/>
                  </a:lnTo>
                  <a:lnTo>
                    <a:pt x="410" y="154"/>
                  </a:lnTo>
                  <a:lnTo>
                    <a:pt x="410" y="158"/>
                  </a:lnTo>
                  <a:lnTo>
                    <a:pt x="414" y="162"/>
                  </a:lnTo>
                  <a:lnTo>
                    <a:pt x="410" y="162"/>
                  </a:lnTo>
                  <a:lnTo>
                    <a:pt x="410" y="166"/>
                  </a:lnTo>
                  <a:lnTo>
                    <a:pt x="406" y="166"/>
                  </a:lnTo>
                  <a:lnTo>
                    <a:pt x="406" y="170"/>
                  </a:lnTo>
                  <a:lnTo>
                    <a:pt x="406" y="172"/>
                  </a:lnTo>
                  <a:lnTo>
                    <a:pt x="410" y="176"/>
                  </a:lnTo>
                  <a:lnTo>
                    <a:pt x="406" y="176"/>
                  </a:lnTo>
                  <a:lnTo>
                    <a:pt x="406" y="172"/>
                  </a:lnTo>
                  <a:lnTo>
                    <a:pt x="402" y="172"/>
                  </a:lnTo>
                  <a:lnTo>
                    <a:pt x="398" y="172"/>
                  </a:lnTo>
                  <a:lnTo>
                    <a:pt x="394" y="172"/>
                  </a:lnTo>
                  <a:lnTo>
                    <a:pt x="390" y="176"/>
                  </a:lnTo>
                  <a:lnTo>
                    <a:pt x="388" y="180"/>
                  </a:lnTo>
                  <a:lnTo>
                    <a:pt x="384" y="180"/>
                  </a:lnTo>
                  <a:lnTo>
                    <a:pt x="384" y="184"/>
                  </a:lnTo>
                  <a:lnTo>
                    <a:pt x="380" y="184"/>
                  </a:lnTo>
                  <a:lnTo>
                    <a:pt x="380" y="188"/>
                  </a:lnTo>
                  <a:lnTo>
                    <a:pt x="380" y="192"/>
                  </a:lnTo>
                  <a:lnTo>
                    <a:pt x="380" y="196"/>
                  </a:lnTo>
                  <a:lnTo>
                    <a:pt x="380" y="198"/>
                  </a:lnTo>
                  <a:lnTo>
                    <a:pt x="380" y="202"/>
                  </a:lnTo>
                  <a:lnTo>
                    <a:pt x="376" y="202"/>
                  </a:lnTo>
                  <a:lnTo>
                    <a:pt x="376" y="206"/>
                  </a:lnTo>
                  <a:lnTo>
                    <a:pt x="372" y="206"/>
                  </a:lnTo>
                  <a:lnTo>
                    <a:pt x="372" y="210"/>
                  </a:lnTo>
                  <a:lnTo>
                    <a:pt x="376" y="214"/>
                  </a:lnTo>
                  <a:lnTo>
                    <a:pt x="372" y="218"/>
                  </a:lnTo>
                  <a:lnTo>
                    <a:pt x="372" y="222"/>
                  </a:lnTo>
                  <a:lnTo>
                    <a:pt x="368" y="226"/>
                  </a:lnTo>
                  <a:lnTo>
                    <a:pt x="368" y="228"/>
                  </a:lnTo>
                  <a:lnTo>
                    <a:pt x="368" y="232"/>
                  </a:lnTo>
                  <a:lnTo>
                    <a:pt x="364" y="236"/>
                  </a:lnTo>
                  <a:lnTo>
                    <a:pt x="364" y="232"/>
                  </a:lnTo>
                  <a:lnTo>
                    <a:pt x="360" y="232"/>
                  </a:lnTo>
                  <a:lnTo>
                    <a:pt x="358" y="232"/>
                  </a:lnTo>
                  <a:lnTo>
                    <a:pt x="354" y="232"/>
                  </a:lnTo>
                  <a:lnTo>
                    <a:pt x="354" y="228"/>
                  </a:lnTo>
                  <a:lnTo>
                    <a:pt x="354" y="232"/>
                  </a:lnTo>
                  <a:lnTo>
                    <a:pt x="354" y="236"/>
                  </a:lnTo>
                  <a:lnTo>
                    <a:pt x="358" y="240"/>
                  </a:lnTo>
                  <a:lnTo>
                    <a:pt x="354" y="244"/>
                  </a:lnTo>
                  <a:lnTo>
                    <a:pt x="354" y="248"/>
                  </a:lnTo>
                  <a:lnTo>
                    <a:pt x="354" y="252"/>
                  </a:lnTo>
                  <a:lnTo>
                    <a:pt x="354" y="248"/>
                  </a:lnTo>
                  <a:lnTo>
                    <a:pt x="350" y="248"/>
                  </a:lnTo>
                  <a:lnTo>
                    <a:pt x="350" y="252"/>
                  </a:lnTo>
                  <a:lnTo>
                    <a:pt x="350" y="256"/>
                  </a:lnTo>
                  <a:lnTo>
                    <a:pt x="350" y="258"/>
                  </a:lnTo>
                  <a:lnTo>
                    <a:pt x="354" y="258"/>
                  </a:lnTo>
                  <a:lnTo>
                    <a:pt x="354" y="262"/>
                  </a:lnTo>
                  <a:lnTo>
                    <a:pt x="354" y="266"/>
                  </a:lnTo>
                  <a:lnTo>
                    <a:pt x="350" y="266"/>
                  </a:lnTo>
                  <a:lnTo>
                    <a:pt x="350" y="262"/>
                  </a:lnTo>
                  <a:lnTo>
                    <a:pt x="350" y="266"/>
                  </a:lnTo>
                  <a:lnTo>
                    <a:pt x="346" y="266"/>
                  </a:lnTo>
                  <a:lnTo>
                    <a:pt x="342" y="270"/>
                  </a:lnTo>
                  <a:lnTo>
                    <a:pt x="342" y="266"/>
                  </a:lnTo>
                  <a:lnTo>
                    <a:pt x="342" y="262"/>
                  </a:lnTo>
                  <a:lnTo>
                    <a:pt x="342" y="258"/>
                  </a:lnTo>
                  <a:lnTo>
                    <a:pt x="342" y="256"/>
                  </a:lnTo>
                  <a:lnTo>
                    <a:pt x="342" y="252"/>
                  </a:lnTo>
                  <a:lnTo>
                    <a:pt x="338" y="248"/>
                  </a:lnTo>
                  <a:lnTo>
                    <a:pt x="342" y="248"/>
                  </a:lnTo>
                  <a:lnTo>
                    <a:pt x="342" y="244"/>
                  </a:lnTo>
                  <a:lnTo>
                    <a:pt x="338" y="244"/>
                  </a:lnTo>
                  <a:lnTo>
                    <a:pt x="338" y="240"/>
                  </a:lnTo>
                  <a:lnTo>
                    <a:pt x="338" y="236"/>
                  </a:lnTo>
                  <a:lnTo>
                    <a:pt x="334" y="240"/>
                  </a:lnTo>
                  <a:lnTo>
                    <a:pt x="334" y="236"/>
                  </a:lnTo>
                  <a:lnTo>
                    <a:pt x="334" y="240"/>
                  </a:lnTo>
                  <a:lnTo>
                    <a:pt x="334" y="244"/>
                  </a:lnTo>
                  <a:lnTo>
                    <a:pt x="332" y="244"/>
                  </a:lnTo>
                  <a:lnTo>
                    <a:pt x="332" y="248"/>
                  </a:lnTo>
                  <a:lnTo>
                    <a:pt x="332" y="252"/>
                  </a:lnTo>
                  <a:lnTo>
                    <a:pt x="328" y="252"/>
                  </a:lnTo>
                  <a:lnTo>
                    <a:pt x="328" y="248"/>
                  </a:lnTo>
                  <a:lnTo>
                    <a:pt x="328" y="244"/>
                  </a:lnTo>
                  <a:lnTo>
                    <a:pt x="328" y="248"/>
                  </a:lnTo>
                  <a:lnTo>
                    <a:pt x="324" y="244"/>
                  </a:lnTo>
                  <a:lnTo>
                    <a:pt x="324" y="240"/>
                  </a:lnTo>
                  <a:lnTo>
                    <a:pt x="324" y="236"/>
                  </a:lnTo>
                  <a:lnTo>
                    <a:pt x="324" y="232"/>
                  </a:lnTo>
                  <a:lnTo>
                    <a:pt x="328" y="228"/>
                  </a:lnTo>
                  <a:lnTo>
                    <a:pt x="328" y="232"/>
                  </a:lnTo>
                  <a:lnTo>
                    <a:pt x="328" y="228"/>
                  </a:lnTo>
                  <a:lnTo>
                    <a:pt x="332" y="228"/>
                  </a:lnTo>
                  <a:lnTo>
                    <a:pt x="334" y="228"/>
                  </a:lnTo>
                  <a:lnTo>
                    <a:pt x="334" y="226"/>
                  </a:lnTo>
                  <a:lnTo>
                    <a:pt x="338" y="226"/>
                  </a:lnTo>
                  <a:lnTo>
                    <a:pt x="338" y="222"/>
                  </a:lnTo>
                  <a:lnTo>
                    <a:pt x="338" y="218"/>
                  </a:lnTo>
                  <a:lnTo>
                    <a:pt x="342" y="218"/>
                  </a:lnTo>
                  <a:lnTo>
                    <a:pt x="342" y="214"/>
                  </a:lnTo>
                  <a:lnTo>
                    <a:pt x="338" y="214"/>
                  </a:lnTo>
                  <a:lnTo>
                    <a:pt x="338" y="210"/>
                  </a:lnTo>
                  <a:lnTo>
                    <a:pt x="334" y="210"/>
                  </a:lnTo>
                  <a:lnTo>
                    <a:pt x="332" y="210"/>
                  </a:lnTo>
                  <a:lnTo>
                    <a:pt x="328" y="210"/>
                  </a:lnTo>
                  <a:lnTo>
                    <a:pt x="324" y="210"/>
                  </a:lnTo>
                  <a:lnTo>
                    <a:pt x="320" y="210"/>
                  </a:lnTo>
                  <a:lnTo>
                    <a:pt x="316" y="210"/>
                  </a:lnTo>
                  <a:lnTo>
                    <a:pt x="312" y="210"/>
                  </a:lnTo>
                  <a:lnTo>
                    <a:pt x="308" y="210"/>
                  </a:lnTo>
                  <a:lnTo>
                    <a:pt x="304" y="210"/>
                  </a:lnTo>
                  <a:lnTo>
                    <a:pt x="304" y="206"/>
                  </a:lnTo>
                  <a:lnTo>
                    <a:pt x="304" y="202"/>
                  </a:lnTo>
                  <a:lnTo>
                    <a:pt x="304" y="198"/>
                  </a:lnTo>
                  <a:lnTo>
                    <a:pt x="304" y="196"/>
                  </a:lnTo>
                  <a:lnTo>
                    <a:pt x="302" y="196"/>
                  </a:lnTo>
                  <a:lnTo>
                    <a:pt x="302" y="192"/>
                  </a:lnTo>
                  <a:lnTo>
                    <a:pt x="302" y="196"/>
                  </a:lnTo>
                  <a:lnTo>
                    <a:pt x="298" y="196"/>
                  </a:lnTo>
                  <a:lnTo>
                    <a:pt x="294" y="196"/>
                  </a:lnTo>
                  <a:lnTo>
                    <a:pt x="294" y="192"/>
                  </a:lnTo>
                  <a:lnTo>
                    <a:pt x="294" y="188"/>
                  </a:lnTo>
                  <a:lnTo>
                    <a:pt x="290" y="188"/>
                  </a:lnTo>
                  <a:lnTo>
                    <a:pt x="290" y="192"/>
                  </a:lnTo>
                  <a:lnTo>
                    <a:pt x="294" y="192"/>
                  </a:lnTo>
                  <a:lnTo>
                    <a:pt x="290" y="192"/>
                  </a:lnTo>
                  <a:lnTo>
                    <a:pt x="290" y="188"/>
                  </a:lnTo>
                  <a:lnTo>
                    <a:pt x="286" y="188"/>
                  </a:lnTo>
                  <a:lnTo>
                    <a:pt x="286" y="184"/>
                  </a:lnTo>
                  <a:lnTo>
                    <a:pt x="282" y="188"/>
                  </a:lnTo>
                  <a:lnTo>
                    <a:pt x="286" y="188"/>
                  </a:lnTo>
                  <a:lnTo>
                    <a:pt x="286" y="192"/>
                  </a:lnTo>
                  <a:lnTo>
                    <a:pt x="282" y="192"/>
                  </a:lnTo>
                  <a:lnTo>
                    <a:pt x="282" y="196"/>
                  </a:lnTo>
                  <a:lnTo>
                    <a:pt x="278" y="198"/>
                  </a:lnTo>
                  <a:lnTo>
                    <a:pt x="282" y="198"/>
                  </a:lnTo>
                  <a:lnTo>
                    <a:pt x="286" y="202"/>
                  </a:lnTo>
                  <a:lnTo>
                    <a:pt x="286" y="206"/>
                  </a:lnTo>
                  <a:lnTo>
                    <a:pt x="290" y="206"/>
                  </a:lnTo>
                  <a:lnTo>
                    <a:pt x="290" y="210"/>
                  </a:lnTo>
                  <a:lnTo>
                    <a:pt x="294" y="210"/>
                  </a:lnTo>
                  <a:lnTo>
                    <a:pt x="290" y="210"/>
                  </a:lnTo>
                  <a:lnTo>
                    <a:pt x="286" y="210"/>
                  </a:lnTo>
                  <a:lnTo>
                    <a:pt x="286" y="214"/>
                  </a:lnTo>
                  <a:lnTo>
                    <a:pt x="282" y="214"/>
                  </a:lnTo>
                  <a:lnTo>
                    <a:pt x="282" y="218"/>
                  </a:lnTo>
                  <a:lnTo>
                    <a:pt x="282" y="214"/>
                  </a:lnTo>
                  <a:lnTo>
                    <a:pt x="278" y="218"/>
                  </a:lnTo>
                  <a:lnTo>
                    <a:pt x="282" y="218"/>
                  </a:lnTo>
                  <a:lnTo>
                    <a:pt x="278" y="218"/>
                  </a:lnTo>
                  <a:lnTo>
                    <a:pt x="278" y="222"/>
                  </a:lnTo>
                  <a:lnTo>
                    <a:pt x="282" y="226"/>
                  </a:lnTo>
                  <a:lnTo>
                    <a:pt x="286" y="226"/>
                  </a:lnTo>
                  <a:lnTo>
                    <a:pt x="286" y="228"/>
                  </a:lnTo>
                  <a:lnTo>
                    <a:pt x="286" y="226"/>
                  </a:lnTo>
                  <a:lnTo>
                    <a:pt x="290" y="226"/>
                  </a:lnTo>
                  <a:lnTo>
                    <a:pt x="290" y="228"/>
                  </a:lnTo>
                  <a:lnTo>
                    <a:pt x="290" y="232"/>
                  </a:lnTo>
                  <a:lnTo>
                    <a:pt x="286" y="236"/>
                  </a:lnTo>
                  <a:lnTo>
                    <a:pt x="286" y="240"/>
                  </a:lnTo>
                  <a:lnTo>
                    <a:pt x="290" y="240"/>
                  </a:lnTo>
                  <a:lnTo>
                    <a:pt x="290" y="244"/>
                  </a:lnTo>
                  <a:lnTo>
                    <a:pt x="290" y="248"/>
                  </a:lnTo>
                  <a:lnTo>
                    <a:pt x="294" y="248"/>
                  </a:lnTo>
                  <a:lnTo>
                    <a:pt x="290" y="248"/>
                  </a:lnTo>
                  <a:lnTo>
                    <a:pt x="290" y="252"/>
                  </a:lnTo>
                  <a:lnTo>
                    <a:pt x="294" y="262"/>
                  </a:lnTo>
                  <a:lnTo>
                    <a:pt x="294" y="266"/>
                  </a:lnTo>
                  <a:lnTo>
                    <a:pt x="294" y="270"/>
                  </a:lnTo>
                  <a:lnTo>
                    <a:pt x="294" y="274"/>
                  </a:lnTo>
                  <a:lnTo>
                    <a:pt x="290" y="274"/>
                  </a:lnTo>
                  <a:lnTo>
                    <a:pt x="290" y="278"/>
                  </a:lnTo>
                  <a:lnTo>
                    <a:pt x="290" y="274"/>
                  </a:lnTo>
                  <a:lnTo>
                    <a:pt x="290" y="270"/>
                  </a:lnTo>
                  <a:lnTo>
                    <a:pt x="290" y="266"/>
                  </a:lnTo>
                  <a:lnTo>
                    <a:pt x="290" y="270"/>
                  </a:lnTo>
                  <a:lnTo>
                    <a:pt x="286" y="270"/>
                  </a:lnTo>
                  <a:lnTo>
                    <a:pt x="286" y="266"/>
                  </a:lnTo>
                  <a:lnTo>
                    <a:pt x="290" y="266"/>
                  </a:lnTo>
                  <a:lnTo>
                    <a:pt x="286" y="266"/>
                  </a:lnTo>
                  <a:lnTo>
                    <a:pt x="286" y="270"/>
                  </a:lnTo>
                  <a:lnTo>
                    <a:pt x="286" y="274"/>
                  </a:lnTo>
                  <a:lnTo>
                    <a:pt x="286" y="278"/>
                  </a:lnTo>
                  <a:lnTo>
                    <a:pt x="286" y="274"/>
                  </a:lnTo>
                  <a:lnTo>
                    <a:pt x="286" y="270"/>
                  </a:lnTo>
                  <a:lnTo>
                    <a:pt x="286" y="274"/>
                  </a:lnTo>
                  <a:lnTo>
                    <a:pt x="282" y="274"/>
                  </a:lnTo>
                  <a:lnTo>
                    <a:pt x="282" y="270"/>
                  </a:lnTo>
                  <a:lnTo>
                    <a:pt x="282" y="274"/>
                  </a:lnTo>
                  <a:lnTo>
                    <a:pt x="282" y="278"/>
                  </a:lnTo>
                  <a:lnTo>
                    <a:pt x="282" y="274"/>
                  </a:lnTo>
                  <a:lnTo>
                    <a:pt x="282" y="270"/>
                  </a:lnTo>
                  <a:lnTo>
                    <a:pt x="278" y="270"/>
                  </a:lnTo>
                  <a:lnTo>
                    <a:pt x="282" y="266"/>
                  </a:lnTo>
                  <a:lnTo>
                    <a:pt x="278" y="262"/>
                  </a:lnTo>
                  <a:lnTo>
                    <a:pt x="278" y="258"/>
                  </a:lnTo>
                  <a:lnTo>
                    <a:pt x="278" y="262"/>
                  </a:lnTo>
                  <a:lnTo>
                    <a:pt x="278" y="266"/>
                  </a:lnTo>
                  <a:lnTo>
                    <a:pt x="282" y="266"/>
                  </a:lnTo>
                  <a:lnTo>
                    <a:pt x="278" y="266"/>
                  </a:lnTo>
                  <a:lnTo>
                    <a:pt x="278" y="270"/>
                  </a:lnTo>
                  <a:lnTo>
                    <a:pt x="274" y="274"/>
                  </a:lnTo>
                  <a:lnTo>
                    <a:pt x="272" y="274"/>
                  </a:lnTo>
                  <a:lnTo>
                    <a:pt x="268" y="278"/>
                  </a:lnTo>
                  <a:lnTo>
                    <a:pt x="264" y="278"/>
                  </a:lnTo>
                  <a:lnTo>
                    <a:pt x="264" y="282"/>
                  </a:lnTo>
                  <a:lnTo>
                    <a:pt x="264" y="286"/>
                  </a:lnTo>
                  <a:lnTo>
                    <a:pt x="264" y="288"/>
                  </a:lnTo>
                  <a:lnTo>
                    <a:pt x="264" y="292"/>
                  </a:lnTo>
                  <a:lnTo>
                    <a:pt x="260" y="292"/>
                  </a:lnTo>
                  <a:lnTo>
                    <a:pt x="260" y="296"/>
                  </a:lnTo>
                  <a:lnTo>
                    <a:pt x="260" y="300"/>
                  </a:lnTo>
                  <a:lnTo>
                    <a:pt x="256" y="300"/>
                  </a:lnTo>
                  <a:lnTo>
                    <a:pt x="256" y="302"/>
                  </a:lnTo>
                  <a:lnTo>
                    <a:pt x="252" y="302"/>
                  </a:lnTo>
                  <a:lnTo>
                    <a:pt x="256" y="302"/>
                  </a:lnTo>
                  <a:lnTo>
                    <a:pt x="252" y="302"/>
                  </a:lnTo>
                  <a:lnTo>
                    <a:pt x="252" y="306"/>
                  </a:lnTo>
                  <a:lnTo>
                    <a:pt x="248" y="306"/>
                  </a:lnTo>
                  <a:lnTo>
                    <a:pt x="246" y="306"/>
                  </a:lnTo>
                  <a:lnTo>
                    <a:pt x="242" y="310"/>
                  </a:lnTo>
                  <a:lnTo>
                    <a:pt x="242" y="306"/>
                  </a:lnTo>
                  <a:lnTo>
                    <a:pt x="246" y="306"/>
                  </a:lnTo>
                  <a:lnTo>
                    <a:pt x="242" y="302"/>
                  </a:lnTo>
                  <a:lnTo>
                    <a:pt x="242" y="306"/>
                  </a:lnTo>
                  <a:lnTo>
                    <a:pt x="238" y="306"/>
                  </a:lnTo>
                  <a:lnTo>
                    <a:pt x="238" y="310"/>
                  </a:lnTo>
                  <a:lnTo>
                    <a:pt x="242" y="310"/>
                  </a:lnTo>
                  <a:lnTo>
                    <a:pt x="242" y="306"/>
                  </a:lnTo>
                  <a:lnTo>
                    <a:pt x="242" y="310"/>
                  </a:lnTo>
                  <a:lnTo>
                    <a:pt x="238" y="310"/>
                  </a:lnTo>
                  <a:lnTo>
                    <a:pt x="238" y="314"/>
                  </a:lnTo>
                  <a:lnTo>
                    <a:pt x="234" y="318"/>
                  </a:lnTo>
                  <a:lnTo>
                    <a:pt x="230" y="318"/>
                  </a:lnTo>
                  <a:lnTo>
                    <a:pt x="234" y="318"/>
                  </a:lnTo>
                  <a:lnTo>
                    <a:pt x="230" y="322"/>
                  </a:lnTo>
                  <a:lnTo>
                    <a:pt x="230" y="326"/>
                  </a:lnTo>
                  <a:lnTo>
                    <a:pt x="226" y="330"/>
                  </a:lnTo>
                  <a:lnTo>
                    <a:pt x="222" y="332"/>
                  </a:lnTo>
                  <a:lnTo>
                    <a:pt x="218" y="332"/>
                  </a:lnTo>
                  <a:lnTo>
                    <a:pt x="218" y="336"/>
                  </a:lnTo>
                  <a:lnTo>
                    <a:pt x="216" y="336"/>
                  </a:lnTo>
                  <a:lnTo>
                    <a:pt x="216" y="340"/>
                  </a:lnTo>
                  <a:lnTo>
                    <a:pt x="212" y="340"/>
                  </a:lnTo>
                  <a:lnTo>
                    <a:pt x="212" y="344"/>
                  </a:lnTo>
                  <a:lnTo>
                    <a:pt x="208" y="348"/>
                  </a:lnTo>
                  <a:lnTo>
                    <a:pt x="204" y="348"/>
                  </a:lnTo>
                  <a:lnTo>
                    <a:pt x="204" y="352"/>
                  </a:lnTo>
                  <a:lnTo>
                    <a:pt x="200" y="352"/>
                  </a:lnTo>
                  <a:lnTo>
                    <a:pt x="200" y="356"/>
                  </a:lnTo>
                  <a:lnTo>
                    <a:pt x="196" y="356"/>
                  </a:lnTo>
                  <a:lnTo>
                    <a:pt x="196" y="358"/>
                  </a:lnTo>
                  <a:lnTo>
                    <a:pt x="200" y="358"/>
                  </a:lnTo>
                  <a:lnTo>
                    <a:pt x="196" y="358"/>
                  </a:lnTo>
                  <a:lnTo>
                    <a:pt x="196" y="362"/>
                  </a:lnTo>
                  <a:lnTo>
                    <a:pt x="196" y="366"/>
                  </a:lnTo>
                  <a:lnTo>
                    <a:pt x="192" y="366"/>
                  </a:lnTo>
                  <a:lnTo>
                    <a:pt x="190" y="366"/>
                  </a:lnTo>
                  <a:lnTo>
                    <a:pt x="186" y="366"/>
                  </a:lnTo>
                  <a:lnTo>
                    <a:pt x="182" y="366"/>
                  </a:lnTo>
                  <a:lnTo>
                    <a:pt x="182" y="370"/>
                  </a:lnTo>
                  <a:lnTo>
                    <a:pt x="182" y="374"/>
                  </a:lnTo>
                  <a:lnTo>
                    <a:pt x="178" y="374"/>
                  </a:lnTo>
                  <a:lnTo>
                    <a:pt x="178" y="378"/>
                  </a:lnTo>
                  <a:lnTo>
                    <a:pt x="178" y="374"/>
                  </a:lnTo>
                  <a:lnTo>
                    <a:pt x="178" y="378"/>
                  </a:lnTo>
                  <a:lnTo>
                    <a:pt x="178" y="374"/>
                  </a:lnTo>
                  <a:lnTo>
                    <a:pt x="174" y="374"/>
                  </a:lnTo>
                  <a:lnTo>
                    <a:pt x="170" y="378"/>
                  </a:lnTo>
                  <a:lnTo>
                    <a:pt x="166" y="382"/>
                  </a:lnTo>
                  <a:lnTo>
                    <a:pt x="166" y="386"/>
                  </a:lnTo>
                  <a:lnTo>
                    <a:pt x="166" y="388"/>
                  </a:lnTo>
                  <a:lnTo>
                    <a:pt x="166" y="392"/>
                  </a:lnTo>
                  <a:lnTo>
                    <a:pt x="166" y="396"/>
                  </a:lnTo>
                  <a:lnTo>
                    <a:pt x="166" y="400"/>
                  </a:lnTo>
                  <a:lnTo>
                    <a:pt x="166" y="404"/>
                  </a:lnTo>
                  <a:lnTo>
                    <a:pt x="166" y="408"/>
                  </a:lnTo>
                  <a:lnTo>
                    <a:pt x="166" y="412"/>
                  </a:lnTo>
                  <a:lnTo>
                    <a:pt x="170" y="412"/>
                  </a:lnTo>
                  <a:lnTo>
                    <a:pt x="166" y="412"/>
                  </a:lnTo>
                  <a:lnTo>
                    <a:pt x="166" y="416"/>
                  </a:lnTo>
                  <a:lnTo>
                    <a:pt x="170" y="416"/>
                  </a:lnTo>
                  <a:lnTo>
                    <a:pt x="170" y="418"/>
                  </a:lnTo>
                  <a:lnTo>
                    <a:pt x="170" y="416"/>
                  </a:lnTo>
                  <a:lnTo>
                    <a:pt x="166" y="412"/>
                  </a:lnTo>
                  <a:lnTo>
                    <a:pt x="166" y="416"/>
                  </a:lnTo>
                  <a:lnTo>
                    <a:pt x="170" y="418"/>
                  </a:lnTo>
                  <a:lnTo>
                    <a:pt x="170" y="422"/>
                  </a:lnTo>
                  <a:lnTo>
                    <a:pt x="170" y="426"/>
                  </a:lnTo>
                  <a:lnTo>
                    <a:pt x="170" y="430"/>
                  </a:lnTo>
                  <a:lnTo>
                    <a:pt x="166" y="430"/>
                  </a:lnTo>
                  <a:lnTo>
                    <a:pt x="166" y="434"/>
                  </a:lnTo>
                  <a:lnTo>
                    <a:pt x="166" y="438"/>
                  </a:lnTo>
                  <a:lnTo>
                    <a:pt x="162" y="442"/>
                  </a:lnTo>
                  <a:lnTo>
                    <a:pt x="162" y="446"/>
                  </a:lnTo>
                  <a:lnTo>
                    <a:pt x="162" y="448"/>
                  </a:lnTo>
                  <a:lnTo>
                    <a:pt x="162" y="452"/>
                  </a:lnTo>
                  <a:lnTo>
                    <a:pt x="162" y="456"/>
                  </a:lnTo>
                  <a:lnTo>
                    <a:pt x="162" y="460"/>
                  </a:lnTo>
                  <a:lnTo>
                    <a:pt x="162" y="464"/>
                  </a:lnTo>
                  <a:lnTo>
                    <a:pt x="162" y="468"/>
                  </a:lnTo>
                  <a:lnTo>
                    <a:pt x="162" y="472"/>
                  </a:lnTo>
                  <a:lnTo>
                    <a:pt x="160" y="472"/>
                  </a:lnTo>
                  <a:lnTo>
                    <a:pt x="162" y="472"/>
                  </a:lnTo>
                  <a:lnTo>
                    <a:pt x="160" y="472"/>
                  </a:lnTo>
                  <a:lnTo>
                    <a:pt x="156" y="472"/>
                  </a:lnTo>
                  <a:lnTo>
                    <a:pt x="156" y="474"/>
                  </a:lnTo>
                  <a:lnTo>
                    <a:pt x="156" y="478"/>
                  </a:lnTo>
                  <a:lnTo>
                    <a:pt x="152" y="478"/>
                  </a:lnTo>
                  <a:lnTo>
                    <a:pt x="152" y="482"/>
                  </a:lnTo>
                  <a:lnTo>
                    <a:pt x="148" y="486"/>
                  </a:lnTo>
                  <a:lnTo>
                    <a:pt x="152" y="486"/>
                  </a:lnTo>
                  <a:lnTo>
                    <a:pt x="152" y="490"/>
                  </a:lnTo>
                  <a:lnTo>
                    <a:pt x="156" y="490"/>
                  </a:lnTo>
                  <a:lnTo>
                    <a:pt x="152" y="490"/>
                  </a:lnTo>
                  <a:lnTo>
                    <a:pt x="148" y="490"/>
                  </a:lnTo>
                  <a:lnTo>
                    <a:pt x="144" y="494"/>
                  </a:lnTo>
                  <a:lnTo>
                    <a:pt x="140" y="494"/>
                  </a:lnTo>
                  <a:lnTo>
                    <a:pt x="140" y="498"/>
                  </a:lnTo>
                  <a:lnTo>
                    <a:pt x="140" y="502"/>
                  </a:lnTo>
                  <a:lnTo>
                    <a:pt x="136" y="504"/>
                  </a:lnTo>
                  <a:lnTo>
                    <a:pt x="134" y="508"/>
                  </a:lnTo>
                  <a:lnTo>
                    <a:pt x="130" y="508"/>
                  </a:lnTo>
                  <a:lnTo>
                    <a:pt x="126" y="508"/>
                  </a:lnTo>
                  <a:lnTo>
                    <a:pt x="126" y="504"/>
                  </a:lnTo>
                  <a:lnTo>
                    <a:pt x="122" y="504"/>
                  </a:lnTo>
                  <a:lnTo>
                    <a:pt x="122" y="502"/>
                  </a:lnTo>
                  <a:lnTo>
                    <a:pt x="118" y="502"/>
                  </a:lnTo>
                  <a:lnTo>
                    <a:pt x="118" y="498"/>
                  </a:lnTo>
                  <a:lnTo>
                    <a:pt x="118" y="494"/>
                  </a:lnTo>
                  <a:lnTo>
                    <a:pt x="114" y="494"/>
                  </a:lnTo>
                  <a:lnTo>
                    <a:pt x="114" y="490"/>
                  </a:lnTo>
                  <a:lnTo>
                    <a:pt x="114" y="486"/>
                  </a:lnTo>
                  <a:lnTo>
                    <a:pt x="114" y="482"/>
                  </a:lnTo>
                  <a:lnTo>
                    <a:pt x="110" y="478"/>
                  </a:lnTo>
                  <a:lnTo>
                    <a:pt x="114" y="478"/>
                  </a:lnTo>
                  <a:lnTo>
                    <a:pt x="110" y="478"/>
                  </a:lnTo>
                  <a:lnTo>
                    <a:pt x="114" y="482"/>
                  </a:lnTo>
                  <a:lnTo>
                    <a:pt x="114" y="486"/>
                  </a:lnTo>
                  <a:lnTo>
                    <a:pt x="114" y="482"/>
                  </a:lnTo>
                  <a:lnTo>
                    <a:pt x="114" y="478"/>
                  </a:lnTo>
                  <a:lnTo>
                    <a:pt x="110" y="478"/>
                  </a:lnTo>
                  <a:lnTo>
                    <a:pt x="110" y="474"/>
                  </a:lnTo>
                  <a:lnTo>
                    <a:pt x="110" y="478"/>
                  </a:lnTo>
                  <a:lnTo>
                    <a:pt x="110" y="474"/>
                  </a:lnTo>
                  <a:lnTo>
                    <a:pt x="110" y="472"/>
                  </a:lnTo>
                  <a:lnTo>
                    <a:pt x="110" y="468"/>
                  </a:lnTo>
                  <a:lnTo>
                    <a:pt x="106" y="464"/>
                  </a:lnTo>
                  <a:lnTo>
                    <a:pt x="106" y="460"/>
                  </a:lnTo>
                  <a:lnTo>
                    <a:pt x="104" y="452"/>
                  </a:lnTo>
                  <a:lnTo>
                    <a:pt x="104" y="448"/>
                  </a:lnTo>
                  <a:lnTo>
                    <a:pt x="100" y="446"/>
                  </a:lnTo>
                  <a:lnTo>
                    <a:pt x="100" y="442"/>
                  </a:lnTo>
                  <a:lnTo>
                    <a:pt x="96" y="442"/>
                  </a:lnTo>
                  <a:lnTo>
                    <a:pt x="96" y="438"/>
                  </a:lnTo>
                  <a:lnTo>
                    <a:pt x="96" y="434"/>
                  </a:lnTo>
                  <a:lnTo>
                    <a:pt x="92" y="430"/>
                  </a:lnTo>
                  <a:lnTo>
                    <a:pt x="92" y="426"/>
                  </a:lnTo>
                  <a:lnTo>
                    <a:pt x="92" y="422"/>
                  </a:lnTo>
                  <a:lnTo>
                    <a:pt x="92" y="418"/>
                  </a:lnTo>
                  <a:lnTo>
                    <a:pt x="90" y="416"/>
                  </a:lnTo>
                  <a:lnTo>
                    <a:pt x="90" y="412"/>
                  </a:lnTo>
                  <a:lnTo>
                    <a:pt x="90" y="408"/>
                  </a:lnTo>
                  <a:lnTo>
                    <a:pt x="90" y="404"/>
                  </a:lnTo>
                  <a:lnTo>
                    <a:pt x="86" y="404"/>
                  </a:lnTo>
                  <a:lnTo>
                    <a:pt x="86" y="400"/>
                  </a:lnTo>
                  <a:lnTo>
                    <a:pt x="86" y="396"/>
                  </a:lnTo>
                  <a:lnTo>
                    <a:pt x="86" y="400"/>
                  </a:lnTo>
                  <a:lnTo>
                    <a:pt x="86" y="396"/>
                  </a:lnTo>
                  <a:lnTo>
                    <a:pt x="82" y="396"/>
                  </a:lnTo>
                  <a:lnTo>
                    <a:pt x="82" y="392"/>
                  </a:lnTo>
                  <a:lnTo>
                    <a:pt x="82" y="388"/>
                  </a:lnTo>
                  <a:lnTo>
                    <a:pt x="78" y="386"/>
                  </a:lnTo>
                  <a:lnTo>
                    <a:pt x="78" y="382"/>
                  </a:lnTo>
                  <a:lnTo>
                    <a:pt x="82" y="386"/>
                  </a:lnTo>
                  <a:lnTo>
                    <a:pt x="82" y="382"/>
                  </a:lnTo>
                  <a:lnTo>
                    <a:pt x="78" y="382"/>
                  </a:lnTo>
                  <a:lnTo>
                    <a:pt x="78" y="378"/>
                  </a:lnTo>
                  <a:lnTo>
                    <a:pt x="74" y="378"/>
                  </a:lnTo>
                  <a:lnTo>
                    <a:pt x="74" y="374"/>
                  </a:lnTo>
                  <a:lnTo>
                    <a:pt x="74" y="370"/>
                  </a:lnTo>
                  <a:lnTo>
                    <a:pt x="70" y="366"/>
                  </a:lnTo>
                  <a:lnTo>
                    <a:pt x="70" y="362"/>
                  </a:lnTo>
                  <a:lnTo>
                    <a:pt x="70" y="358"/>
                  </a:lnTo>
                  <a:lnTo>
                    <a:pt x="70" y="356"/>
                  </a:lnTo>
                  <a:lnTo>
                    <a:pt x="70" y="352"/>
                  </a:lnTo>
                  <a:lnTo>
                    <a:pt x="70" y="348"/>
                  </a:lnTo>
                  <a:lnTo>
                    <a:pt x="70" y="344"/>
                  </a:lnTo>
                  <a:lnTo>
                    <a:pt x="66" y="344"/>
                  </a:lnTo>
                  <a:lnTo>
                    <a:pt x="66" y="340"/>
                  </a:lnTo>
                  <a:lnTo>
                    <a:pt x="66" y="336"/>
                  </a:lnTo>
                  <a:lnTo>
                    <a:pt x="66" y="332"/>
                  </a:lnTo>
                  <a:lnTo>
                    <a:pt x="66" y="330"/>
                  </a:lnTo>
                  <a:lnTo>
                    <a:pt x="62" y="326"/>
                  </a:lnTo>
                  <a:lnTo>
                    <a:pt x="66" y="326"/>
                  </a:lnTo>
                  <a:lnTo>
                    <a:pt x="66" y="322"/>
                  </a:lnTo>
                  <a:lnTo>
                    <a:pt x="66" y="318"/>
                  </a:lnTo>
                  <a:lnTo>
                    <a:pt x="66" y="322"/>
                  </a:lnTo>
                  <a:lnTo>
                    <a:pt x="62" y="322"/>
                  </a:lnTo>
                  <a:lnTo>
                    <a:pt x="62" y="318"/>
                  </a:lnTo>
                  <a:lnTo>
                    <a:pt x="62" y="314"/>
                  </a:lnTo>
                  <a:lnTo>
                    <a:pt x="66" y="314"/>
                  </a:lnTo>
                  <a:lnTo>
                    <a:pt x="66" y="318"/>
                  </a:lnTo>
                  <a:lnTo>
                    <a:pt x="66" y="314"/>
                  </a:lnTo>
                  <a:lnTo>
                    <a:pt x="62" y="314"/>
                  </a:lnTo>
                  <a:lnTo>
                    <a:pt x="62" y="310"/>
                  </a:lnTo>
                  <a:lnTo>
                    <a:pt x="62" y="306"/>
                  </a:lnTo>
                  <a:lnTo>
                    <a:pt x="62" y="302"/>
                  </a:lnTo>
                  <a:lnTo>
                    <a:pt x="62" y="300"/>
                  </a:lnTo>
                  <a:lnTo>
                    <a:pt x="62" y="296"/>
                  </a:lnTo>
                  <a:lnTo>
                    <a:pt x="66" y="296"/>
                  </a:lnTo>
                  <a:lnTo>
                    <a:pt x="66" y="288"/>
                  </a:lnTo>
                  <a:lnTo>
                    <a:pt x="62" y="288"/>
                  </a:lnTo>
                  <a:lnTo>
                    <a:pt x="62" y="286"/>
                  </a:lnTo>
                  <a:lnTo>
                    <a:pt x="62" y="282"/>
                  </a:lnTo>
                  <a:lnTo>
                    <a:pt x="60" y="282"/>
                  </a:lnTo>
                  <a:lnTo>
                    <a:pt x="60" y="278"/>
                  </a:lnTo>
                  <a:lnTo>
                    <a:pt x="62" y="278"/>
                  </a:lnTo>
                  <a:lnTo>
                    <a:pt x="60" y="278"/>
                  </a:lnTo>
                  <a:lnTo>
                    <a:pt x="62" y="278"/>
                  </a:lnTo>
                  <a:lnTo>
                    <a:pt x="62" y="274"/>
                  </a:lnTo>
                  <a:lnTo>
                    <a:pt x="66" y="274"/>
                  </a:lnTo>
                  <a:lnTo>
                    <a:pt x="70" y="274"/>
                  </a:lnTo>
                  <a:lnTo>
                    <a:pt x="66" y="274"/>
                  </a:lnTo>
                  <a:lnTo>
                    <a:pt x="62" y="274"/>
                  </a:lnTo>
                  <a:lnTo>
                    <a:pt x="60" y="274"/>
                  </a:lnTo>
                  <a:lnTo>
                    <a:pt x="60" y="270"/>
                  </a:lnTo>
                  <a:lnTo>
                    <a:pt x="62" y="270"/>
                  </a:lnTo>
                  <a:lnTo>
                    <a:pt x="60" y="270"/>
                  </a:lnTo>
                  <a:lnTo>
                    <a:pt x="60" y="266"/>
                  </a:lnTo>
                  <a:lnTo>
                    <a:pt x="62" y="262"/>
                  </a:lnTo>
                  <a:lnTo>
                    <a:pt x="62" y="266"/>
                  </a:lnTo>
                  <a:lnTo>
                    <a:pt x="62" y="262"/>
                  </a:lnTo>
                  <a:lnTo>
                    <a:pt x="66" y="262"/>
                  </a:lnTo>
                  <a:lnTo>
                    <a:pt x="62" y="262"/>
                  </a:lnTo>
                  <a:lnTo>
                    <a:pt x="60" y="262"/>
                  </a:lnTo>
                  <a:lnTo>
                    <a:pt x="56" y="262"/>
                  </a:lnTo>
                  <a:lnTo>
                    <a:pt x="56" y="266"/>
                  </a:lnTo>
                  <a:lnTo>
                    <a:pt x="56" y="270"/>
                  </a:lnTo>
                  <a:lnTo>
                    <a:pt x="52" y="270"/>
                  </a:lnTo>
                  <a:lnTo>
                    <a:pt x="56" y="270"/>
                  </a:lnTo>
                  <a:lnTo>
                    <a:pt x="52" y="270"/>
                  </a:lnTo>
                  <a:lnTo>
                    <a:pt x="52" y="274"/>
                  </a:lnTo>
                  <a:lnTo>
                    <a:pt x="56" y="270"/>
                  </a:lnTo>
                  <a:lnTo>
                    <a:pt x="56" y="274"/>
                  </a:lnTo>
                  <a:lnTo>
                    <a:pt x="56" y="278"/>
                  </a:lnTo>
                  <a:lnTo>
                    <a:pt x="56" y="282"/>
                  </a:lnTo>
                  <a:lnTo>
                    <a:pt x="52" y="282"/>
                  </a:lnTo>
                  <a:lnTo>
                    <a:pt x="52" y="286"/>
                  </a:lnTo>
                  <a:lnTo>
                    <a:pt x="48" y="286"/>
                  </a:lnTo>
                  <a:lnTo>
                    <a:pt x="44" y="288"/>
                  </a:lnTo>
                  <a:lnTo>
                    <a:pt x="40" y="288"/>
                  </a:lnTo>
                  <a:lnTo>
                    <a:pt x="36" y="292"/>
                  </a:lnTo>
                  <a:lnTo>
                    <a:pt x="34" y="288"/>
                  </a:lnTo>
                  <a:lnTo>
                    <a:pt x="30" y="288"/>
                  </a:lnTo>
                  <a:lnTo>
                    <a:pt x="30" y="286"/>
                  </a:lnTo>
                  <a:lnTo>
                    <a:pt x="26" y="286"/>
                  </a:lnTo>
                  <a:lnTo>
                    <a:pt x="26" y="282"/>
                  </a:lnTo>
                  <a:lnTo>
                    <a:pt x="22" y="282"/>
                  </a:lnTo>
                  <a:lnTo>
                    <a:pt x="22" y="278"/>
                  </a:lnTo>
                  <a:lnTo>
                    <a:pt x="18" y="274"/>
                  </a:lnTo>
                  <a:lnTo>
                    <a:pt x="14" y="270"/>
                  </a:lnTo>
                  <a:lnTo>
                    <a:pt x="10" y="266"/>
                  </a:lnTo>
                  <a:lnTo>
                    <a:pt x="10" y="262"/>
                  </a:lnTo>
                  <a:lnTo>
                    <a:pt x="10" y="258"/>
                  </a:lnTo>
                  <a:lnTo>
                    <a:pt x="10" y="262"/>
                  </a:lnTo>
                  <a:lnTo>
                    <a:pt x="14" y="262"/>
                  </a:lnTo>
                  <a:lnTo>
                    <a:pt x="10" y="262"/>
                  </a:lnTo>
                  <a:lnTo>
                    <a:pt x="14" y="262"/>
                  </a:lnTo>
                  <a:lnTo>
                    <a:pt x="18" y="262"/>
                  </a:lnTo>
                  <a:lnTo>
                    <a:pt x="22" y="262"/>
                  </a:lnTo>
                  <a:lnTo>
                    <a:pt x="22" y="258"/>
                  </a:lnTo>
                  <a:lnTo>
                    <a:pt x="26" y="258"/>
                  </a:lnTo>
                  <a:lnTo>
                    <a:pt x="30" y="256"/>
                  </a:lnTo>
                  <a:lnTo>
                    <a:pt x="30" y="252"/>
                  </a:lnTo>
                  <a:lnTo>
                    <a:pt x="34" y="252"/>
                  </a:lnTo>
                  <a:lnTo>
                    <a:pt x="34" y="248"/>
                  </a:lnTo>
                  <a:lnTo>
                    <a:pt x="30" y="248"/>
                  </a:lnTo>
                  <a:lnTo>
                    <a:pt x="30" y="252"/>
                  </a:lnTo>
                  <a:lnTo>
                    <a:pt x="22" y="252"/>
                  </a:lnTo>
                  <a:lnTo>
                    <a:pt x="22" y="256"/>
                  </a:lnTo>
                  <a:lnTo>
                    <a:pt x="18" y="256"/>
                  </a:lnTo>
                  <a:lnTo>
                    <a:pt x="14" y="256"/>
                  </a:lnTo>
                  <a:lnTo>
                    <a:pt x="14" y="252"/>
                  </a:lnTo>
                  <a:lnTo>
                    <a:pt x="10" y="252"/>
                  </a:lnTo>
                  <a:lnTo>
                    <a:pt x="6" y="252"/>
                  </a:lnTo>
                  <a:lnTo>
                    <a:pt x="6" y="248"/>
                  </a:lnTo>
                  <a:lnTo>
                    <a:pt x="4" y="244"/>
                  </a:lnTo>
                  <a:lnTo>
                    <a:pt x="4" y="240"/>
                  </a:lnTo>
                  <a:lnTo>
                    <a:pt x="4" y="236"/>
                  </a:lnTo>
                  <a:lnTo>
                    <a:pt x="6" y="236"/>
                  </a:lnTo>
                  <a:lnTo>
                    <a:pt x="4" y="236"/>
                  </a:lnTo>
                  <a:lnTo>
                    <a:pt x="0" y="240"/>
                  </a:lnTo>
                  <a:lnTo>
                    <a:pt x="0" y="236"/>
                  </a:lnTo>
                  <a:lnTo>
                    <a:pt x="0" y="236"/>
                  </a:lnTo>
                  <a:lnTo>
                    <a:pt x="0" y="236"/>
                  </a:lnTo>
                  <a:close/>
                  <a:moveTo>
                    <a:pt x="282" y="270"/>
                  </a:moveTo>
                  <a:lnTo>
                    <a:pt x="282" y="274"/>
                  </a:lnTo>
                  <a:lnTo>
                    <a:pt x="278" y="274"/>
                  </a:lnTo>
                  <a:lnTo>
                    <a:pt x="278" y="270"/>
                  </a:lnTo>
                  <a:lnTo>
                    <a:pt x="282" y="270"/>
                  </a:lnTo>
                  <a:lnTo>
                    <a:pt x="282" y="270"/>
                  </a:lnTo>
                  <a:lnTo>
                    <a:pt x="282" y="270"/>
                  </a:lnTo>
                  <a:close/>
                  <a:moveTo>
                    <a:pt x="346" y="442"/>
                  </a:moveTo>
                  <a:lnTo>
                    <a:pt x="346" y="438"/>
                  </a:lnTo>
                  <a:lnTo>
                    <a:pt x="350" y="438"/>
                  </a:lnTo>
                  <a:lnTo>
                    <a:pt x="346" y="442"/>
                  </a:lnTo>
                  <a:lnTo>
                    <a:pt x="346" y="442"/>
                  </a:lnTo>
                  <a:lnTo>
                    <a:pt x="346" y="442"/>
                  </a:lnTo>
                  <a:close/>
                  <a:moveTo>
                    <a:pt x="346" y="452"/>
                  </a:moveTo>
                  <a:lnTo>
                    <a:pt x="342" y="452"/>
                  </a:lnTo>
                  <a:lnTo>
                    <a:pt x="346" y="452"/>
                  </a:lnTo>
                  <a:lnTo>
                    <a:pt x="346" y="452"/>
                  </a:lnTo>
                  <a:lnTo>
                    <a:pt x="346" y="452"/>
                  </a:lnTo>
                  <a:close/>
                  <a:moveTo>
                    <a:pt x="346" y="490"/>
                  </a:moveTo>
                  <a:lnTo>
                    <a:pt x="346" y="494"/>
                  </a:lnTo>
                  <a:lnTo>
                    <a:pt x="346" y="490"/>
                  </a:lnTo>
                  <a:lnTo>
                    <a:pt x="346" y="490"/>
                  </a:lnTo>
                  <a:lnTo>
                    <a:pt x="346" y="490"/>
                  </a:lnTo>
                  <a:close/>
                  <a:moveTo>
                    <a:pt x="66" y="504"/>
                  </a:moveTo>
                  <a:lnTo>
                    <a:pt x="66" y="508"/>
                  </a:lnTo>
                  <a:lnTo>
                    <a:pt x="66" y="504"/>
                  </a:lnTo>
                  <a:lnTo>
                    <a:pt x="66" y="504"/>
                  </a:lnTo>
                  <a:lnTo>
                    <a:pt x="66" y="504"/>
                  </a:lnTo>
                  <a:close/>
                  <a:moveTo>
                    <a:pt x="358" y="508"/>
                  </a:moveTo>
                  <a:lnTo>
                    <a:pt x="358" y="512"/>
                  </a:lnTo>
                  <a:lnTo>
                    <a:pt x="358" y="508"/>
                  </a:lnTo>
                  <a:lnTo>
                    <a:pt x="358" y="508"/>
                  </a:lnTo>
                  <a:lnTo>
                    <a:pt x="358" y="508"/>
                  </a:lnTo>
                  <a:close/>
                  <a:moveTo>
                    <a:pt x="354" y="512"/>
                  </a:moveTo>
                  <a:lnTo>
                    <a:pt x="358" y="512"/>
                  </a:lnTo>
                  <a:lnTo>
                    <a:pt x="354" y="512"/>
                  </a:lnTo>
                  <a:lnTo>
                    <a:pt x="354" y="512"/>
                  </a:lnTo>
                  <a:lnTo>
                    <a:pt x="354" y="512"/>
                  </a:lnTo>
                  <a:close/>
                  <a:moveTo>
                    <a:pt x="360" y="524"/>
                  </a:moveTo>
                  <a:lnTo>
                    <a:pt x="358" y="524"/>
                  </a:lnTo>
                  <a:lnTo>
                    <a:pt x="360" y="524"/>
                  </a:lnTo>
                  <a:lnTo>
                    <a:pt x="360" y="520"/>
                  </a:lnTo>
                  <a:lnTo>
                    <a:pt x="360" y="524"/>
                  </a:lnTo>
                  <a:lnTo>
                    <a:pt x="360" y="524"/>
                  </a:lnTo>
                  <a:lnTo>
                    <a:pt x="360" y="524"/>
                  </a:lnTo>
                  <a:close/>
                  <a:moveTo>
                    <a:pt x="346" y="426"/>
                  </a:moveTo>
                  <a:lnTo>
                    <a:pt x="346" y="422"/>
                  </a:lnTo>
                  <a:lnTo>
                    <a:pt x="346" y="418"/>
                  </a:lnTo>
                  <a:lnTo>
                    <a:pt x="350" y="418"/>
                  </a:lnTo>
                  <a:lnTo>
                    <a:pt x="350" y="416"/>
                  </a:lnTo>
                  <a:lnTo>
                    <a:pt x="350" y="418"/>
                  </a:lnTo>
                  <a:lnTo>
                    <a:pt x="350" y="422"/>
                  </a:lnTo>
                  <a:lnTo>
                    <a:pt x="350" y="426"/>
                  </a:lnTo>
                  <a:lnTo>
                    <a:pt x="350" y="422"/>
                  </a:lnTo>
                  <a:lnTo>
                    <a:pt x="346" y="426"/>
                  </a:lnTo>
                  <a:lnTo>
                    <a:pt x="346" y="426"/>
                  </a:lnTo>
                  <a:lnTo>
                    <a:pt x="346" y="426"/>
                  </a:lnTo>
                  <a:close/>
                  <a:moveTo>
                    <a:pt x="346" y="438"/>
                  </a:moveTo>
                  <a:lnTo>
                    <a:pt x="346" y="434"/>
                  </a:lnTo>
                  <a:lnTo>
                    <a:pt x="346" y="430"/>
                  </a:lnTo>
                  <a:lnTo>
                    <a:pt x="346" y="426"/>
                  </a:lnTo>
                  <a:lnTo>
                    <a:pt x="350" y="426"/>
                  </a:lnTo>
                  <a:lnTo>
                    <a:pt x="350" y="430"/>
                  </a:lnTo>
                  <a:lnTo>
                    <a:pt x="350" y="434"/>
                  </a:lnTo>
                  <a:lnTo>
                    <a:pt x="346" y="434"/>
                  </a:lnTo>
                  <a:lnTo>
                    <a:pt x="346" y="438"/>
                  </a:lnTo>
                  <a:lnTo>
                    <a:pt x="350" y="438"/>
                  </a:lnTo>
                  <a:lnTo>
                    <a:pt x="346" y="438"/>
                  </a:lnTo>
                  <a:lnTo>
                    <a:pt x="346" y="438"/>
                  </a:lnTo>
                  <a:lnTo>
                    <a:pt x="346" y="438"/>
                  </a:lnTo>
                  <a:close/>
                  <a:moveTo>
                    <a:pt x="346" y="442"/>
                  </a:moveTo>
                  <a:lnTo>
                    <a:pt x="346" y="446"/>
                  </a:lnTo>
                  <a:lnTo>
                    <a:pt x="346" y="448"/>
                  </a:lnTo>
                  <a:lnTo>
                    <a:pt x="346" y="452"/>
                  </a:lnTo>
                  <a:lnTo>
                    <a:pt x="342" y="448"/>
                  </a:lnTo>
                  <a:lnTo>
                    <a:pt x="342" y="446"/>
                  </a:lnTo>
                  <a:lnTo>
                    <a:pt x="346" y="446"/>
                  </a:lnTo>
                  <a:lnTo>
                    <a:pt x="346" y="442"/>
                  </a:lnTo>
                  <a:lnTo>
                    <a:pt x="346" y="438"/>
                  </a:lnTo>
                  <a:lnTo>
                    <a:pt x="346" y="442"/>
                  </a:lnTo>
                  <a:lnTo>
                    <a:pt x="346" y="438"/>
                  </a:lnTo>
                  <a:lnTo>
                    <a:pt x="346" y="442"/>
                  </a:lnTo>
                  <a:lnTo>
                    <a:pt x="346" y="442"/>
                  </a:lnTo>
                  <a:lnTo>
                    <a:pt x="346" y="442"/>
                  </a:lnTo>
                  <a:close/>
                  <a:moveTo>
                    <a:pt x="342" y="464"/>
                  </a:moveTo>
                  <a:lnTo>
                    <a:pt x="342" y="468"/>
                  </a:lnTo>
                  <a:lnTo>
                    <a:pt x="338" y="468"/>
                  </a:lnTo>
                  <a:lnTo>
                    <a:pt x="338" y="464"/>
                  </a:lnTo>
                  <a:lnTo>
                    <a:pt x="342" y="464"/>
                  </a:lnTo>
                  <a:lnTo>
                    <a:pt x="342" y="460"/>
                  </a:lnTo>
                  <a:lnTo>
                    <a:pt x="342" y="464"/>
                  </a:lnTo>
                  <a:lnTo>
                    <a:pt x="342" y="464"/>
                  </a:lnTo>
                  <a:lnTo>
                    <a:pt x="342" y="464"/>
                  </a:lnTo>
                  <a:close/>
                  <a:moveTo>
                    <a:pt x="360" y="528"/>
                  </a:moveTo>
                  <a:lnTo>
                    <a:pt x="360" y="532"/>
                  </a:lnTo>
                  <a:lnTo>
                    <a:pt x="360" y="534"/>
                  </a:lnTo>
                  <a:lnTo>
                    <a:pt x="360" y="532"/>
                  </a:lnTo>
                  <a:lnTo>
                    <a:pt x="360" y="528"/>
                  </a:lnTo>
                  <a:lnTo>
                    <a:pt x="358" y="528"/>
                  </a:lnTo>
                  <a:lnTo>
                    <a:pt x="360" y="524"/>
                  </a:lnTo>
                  <a:lnTo>
                    <a:pt x="360" y="528"/>
                  </a:lnTo>
                  <a:lnTo>
                    <a:pt x="360" y="528"/>
                  </a:lnTo>
                  <a:lnTo>
                    <a:pt x="360" y="528"/>
                  </a:lnTo>
                  <a:close/>
                </a:path>
              </a:pathLst>
            </a:custGeom>
            <a:solidFill>
              <a:srgbClr val="88BB26"/>
            </a:solidFill>
            <a:ln w="3175">
              <a:solidFill>
                <a:sysClr val="window" lastClr="FFFFFF"/>
              </a:solidFill>
              <a:round/>
              <a:headEnd/>
              <a:tailEnd/>
            </a:ln>
          </p:spPr>
          <p:txBody>
            <a:bodyPr/>
            <a:lstStyle/>
            <a:p>
              <a:pPr eaLnBrk="1" fontAlgn="auto" hangingPunct="1">
                <a:spcBef>
                  <a:spcPts val="0"/>
                </a:spcBef>
                <a:spcAft>
                  <a:spcPts val="0"/>
                </a:spcAft>
                <a:defRPr/>
              </a:pPr>
              <a:endParaRPr lang="en-US" kern="0">
                <a:solidFill>
                  <a:prstClr val="black"/>
                </a:solidFill>
                <a:latin typeface="Calibri" panose="020F0502020204030204"/>
              </a:endParaRPr>
            </a:p>
          </p:txBody>
        </p:sp>
      </p:grpSp>
      <p:pic>
        <p:nvPicPr>
          <p:cNvPr id="348" name="Picture 221">
            <a:extLst>
              <a:ext uri="{FF2B5EF4-FFF2-40B4-BE49-F238E27FC236}">
                <a16:creationId xmlns:a16="http://schemas.microsoft.com/office/drawing/2014/main" id="{D8EA8F14-65D3-6507-B469-A0976DEA3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 name="Picture 222">
            <a:extLst>
              <a:ext uri="{FF2B5EF4-FFF2-40B4-BE49-F238E27FC236}">
                <a16:creationId xmlns:a16="http://schemas.microsoft.com/office/drawing/2014/main" id="{E2B09A8D-397F-E081-597E-71F0380C1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 name="TextBox 349">
            <a:extLst>
              <a:ext uri="{FF2B5EF4-FFF2-40B4-BE49-F238E27FC236}">
                <a16:creationId xmlns:a16="http://schemas.microsoft.com/office/drawing/2014/main" id="{B8535BC8-CEE9-BD71-03E3-3B903BB45D24}"/>
              </a:ext>
            </a:extLst>
          </p:cNvPr>
          <p:cNvSpPr txBox="1"/>
          <p:nvPr/>
        </p:nvSpPr>
        <p:spPr>
          <a:xfrm>
            <a:off x="3814763" y="3621088"/>
            <a:ext cx="2281237" cy="739775"/>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Clr>
                <a:schemeClr val="bg1"/>
              </a:buClr>
            </a:pPr>
            <a:r>
              <a:rPr lang="en-GB" altLang="en-US" sz="1600"/>
              <a:t>North America</a:t>
            </a:r>
          </a:p>
          <a:p>
            <a:pPr eaLnBrk="1" hangingPunct="1">
              <a:buClr>
                <a:srgbClr val="88BB26"/>
              </a:buClr>
              <a:buSzPct val="150000"/>
              <a:buFont typeface="Arial" panose="020B0604020202020204" pitchFamily="34" charset="0"/>
              <a:buChar char="•"/>
            </a:pPr>
            <a:r>
              <a:rPr lang="en-GB" altLang="en-US" sz="1300"/>
              <a:t>New York | United States</a:t>
            </a:r>
          </a:p>
          <a:p>
            <a:pPr eaLnBrk="1" hangingPunct="1">
              <a:buClr>
                <a:srgbClr val="88BB26"/>
              </a:buClr>
              <a:buSzPct val="150000"/>
              <a:buFont typeface="Arial" panose="020B0604020202020204" pitchFamily="34" charset="0"/>
              <a:buChar char="•"/>
            </a:pPr>
            <a:r>
              <a:rPr lang="en-GB" altLang="en-US" sz="1300">
                <a:ea typeface="Adobe Ming Std L" panose="02020300000000000000"/>
                <a:cs typeface="Arial" panose="020B0604020202020204" pitchFamily="34" charset="0"/>
              </a:rPr>
              <a:t>Burbank | United States</a:t>
            </a:r>
          </a:p>
        </p:txBody>
      </p:sp>
      <p:sp>
        <p:nvSpPr>
          <p:cNvPr id="351" name="TextBox 350">
            <a:extLst>
              <a:ext uri="{FF2B5EF4-FFF2-40B4-BE49-F238E27FC236}">
                <a16:creationId xmlns:a16="http://schemas.microsoft.com/office/drawing/2014/main" id="{617B4C19-D535-F195-B4B9-2EA95A4B7F8E}"/>
              </a:ext>
            </a:extLst>
          </p:cNvPr>
          <p:cNvSpPr txBox="1"/>
          <p:nvPr/>
        </p:nvSpPr>
        <p:spPr>
          <a:xfrm>
            <a:off x="5295900" y="838200"/>
            <a:ext cx="3255963" cy="1339850"/>
          </a:xfrm>
          <a:prstGeom prst="rect">
            <a:avLst/>
          </a:prstGeom>
          <a:noFill/>
        </p:spPr>
        <p:txBody>
          <a:bodyPr>
            <a:spAutoFit/>
          </a:bodyPr>
          <a:lstStyle/>
          <a:p>
            <a:pPr eaLnBrk="1" fontAlgn="auto" hangingPunct="1">
              <a:spcBef>
                <a:spcPts val="0"/>
              </a:spcBef>
              <a:spcAft>
                <a:spcPts val="0"/>
              </a:spcAft>
              <a:buClr>
                <a:srgbClr val="88BB26"/>
              </a:buClr>
              <a:buSzPct val="150000"/>
              <a:buFont typeface="Arial" panose="020B0604020202020204" pitchFamily="34" charset="0"/>
              <a:buNone/>
              <a:defRPr/>
            </a:pPr>
            <a:r>
              <a:rPr lang="en-US" sz="1600">
                <a:latin typeface="+mn-lt"/>
              </a:rPr>
              <a:t>Europe</a:t>
            </a:r>
          </a:p>
          <a:p>
            <a:pPr marL="285750" indent="-285750" eaLnBrk="1" fontAlgn="auto" hangingPunct="1">
              <a:spcBef>
                <a:spcPts val="0"/>
              </a:spcBef>
              <a:spcAft>
                <a:spcPts val="0"/>
              </a:spcAft>
              <a:buClr>
                <a:srgbClr val="88BB26"/>
              </a:buClr>
              <a:buSzPct val="150000"/>
              <a:buFont typeface="Arial" panose="020B0604020202020204" pitchFamily="34" charset="0"/>
              <a:buChar char="•"/>
              <a:defRPr/>
            </a:pPr>
            <a:r>
              <a:rPr lang="en-GB" sz="1300">
                <a:latin typeface="+mn-lt"/>
                <a:ea typeface="Adobe Ming Std L"/>
                <a:cs typeface="Arial"/>
              </a:rPr>
              <a:t>Birmingham | United Kingdom</a:t>
            </a:r>
            <a:endParaRPr lang="en-GB" sz="1300">
              <a:latin typeface="+mn-lt"/>
              <a:ea typeface="Adobe Ming Std L"/>
              <a:cs typeface="Arial" panose="020B0604020202020204" pitchFamily="34" charset="0"/>
            </a:endParaRPr>
          </a:p>
          <a:p>
            <a:pPr marL="285750" indent="-285750" eaLnBrk="1" fontAlgn="auto" hangingPunct="1">
              <a:spcBef>
                <a:spcPts val="0"/>
              </a:spcBef>
              <a:spcAft>
                <a:spcPts val="0"/>
              </a:spcAft>
              <a:buClr>
                <a:srgbClr val="88BB26"/>
              </a:buClr>
              <a:buSzPct val="150000"/>
              <a:buFont typeface="Arial" panose="020B0604020202020204" pitchFamily="34" charset="0"/>
              <a:buChar char="•"/>
              <a:defRPr/>
            </a:pPr>
            <a:r>
              <a:rPr lang="en-GB" sz="1300">
                <a:latin typeface="+mn-lt"/>
                <a:ea typeface="Adobe Ming Std L"/>
                <a:cs typeface="Arial"/>
              </a:rPr>
              <a:t>Bristol | United Kingdom</a:t>
            </a:r>
            <a:endParaRPr lang="en-GB" sz="1300">
              <a:latin typeface="+mn-lt"/>
              <a:ea typeface="Adobe Ming Std L"/>
              <a:cs typeface="Arial" panose="020B0604020202020204" pitchFamily="34" charset="0"/>
            </a:endParaRPr>
          </a:p>
          <a:p>
            <a:pPr marL="285750" indent="-285750" eaLnBrk="1" fontAlgn="auto" hangingPunct="1">
              <a:spcBef>
                <a:spcPts val="0"/>
              </a:spcBef>
              <a:spcAft>
                <a:spcPts val="0"/>
              </a:spcAft>
              <a:buClr>
                <a:srgbClr val="88BB26"/>
              </a:buClr>
              <a:buSzPct val="150000"/>
              <a:buFont typeface="Arial" panose="020B0604020202020204" pitchFamily="34" charset="0"/>
              <a:buChar char="•"/>
              <a:defRPr/>
            </a:pPr>
            <a:r>
              <a:rPr lang="en-GB" sz="1300">
                <a:latin typeface="+mn-lt"/>
                <a:ea typeface="Adobe Ming Std L"/>
                <a:cs typeface="Arial"/>
              </a:rPr>
              <a:t>Manchester | United Kingdom</a:t>
            </a:r>
            <a:endParaRPr lang="en-GB" sz="1300">
              <a:latin typeface="+mn-lt"/>
              <a:ea typeface="Adobe Ming Std L"/>
              <a:cs typeface="Arial" panose="020B0604020202020204" pitchFamily="34" charset="0"/>
            </a:endParaRPr>
          </a:p>
          <a:p>
            <a:pPr marL="285750" indent="-285750" eaLnBrk="1" fontAlgn="auto" hangingPunct="1">
              <a:spcBef>
                <a:spcPts val="0"/>
              </a:spcBef>
              <a:spcAft>
                <a:spcPts val="0"/>
              </a:spcAft>
              <a:buClr>
                <a:srgbClr val="88BB26"/>
              </a:buClr>
              <a:buSzPct val="150000"/>
              <a:buFont typeface="Arial" panose="020B0604020202020204" pitchFamily="34" charset="0"/>
              <a:buChar char="•"/>
              <a:defRPr/>
            </a:pPr>
            <a:r>
              <a:rPr lang="en-GB" sz="1300">
                <a:latin typeface="+mn-lt"/>
                <a:ea typeface="Adobe Ming Std L"/>
                <a:cs typeface="Arial"/>
              </a:rPr>
              <a:t>Glasgow | United Kingdom</a:t>
            </a:r>
          </a:p>
          <a:p>
            <a:pPr marL="285750" indent="-285750" eaLnBrk="1" fontAlgn="auto" hangingPunct="1">
              <a:spcBef>
                <a:spcPts val="0"/>
              </a:spcBef>
              <a:spcAft>
                <a:spcPts val="0"/>
              </a:spcAft>
              <a:buClr>
                <a:srgbClr val="88BB26"/>
              </a:buClr>
              <a:buSzPct val="150000"/>
              <a:buFont typeface="Arial" panose="020B0604020202020204" pitchFamily="34" charset="0"/>
              <a:buChar char="•"/>
              <a:defRPr/>
            </a:pPr>
            <a:r>
              <a:rPr lang="en-GB" sz="1300">
                <a:latin typeface="+mn-lt"/>
                <a:ea typeface="Adobe Ming Std L"/>
                <a:cs typeface="Arial"/>
              </a:rPr>
              <a:t>Edinburgh | United Kingdom</a:t>
            </a:r>
            <a:endParaRPr lang="en-GB" sz="1300">
              <a:latin typeface="+mn-lt"/>
              <a:ea typeface="Adobe Ming Std L"/>
              <a:cs typeface="Arial" panose="020B0604020202020204" pitchFamily="34" charset="0"/>
            </a:endParaRPr>
          </a:p>
        </p:txBody>
      </p:sp>
      <p:sp>
        <p:nvSpPr>
          <p:cNvPr id="352" name="TextBox 351">
            <a:extLst>
              <a:ext uri="{FF2B5EF4-FFF2-40B4-BE49-F238E27FC236}">
                <a16:creationId xmlns:a16="http://schemas.microsoft.com/office/drawing/2014/main" id="{CAF70F96-D77C-ECDC-49AB-D0251FE391D6}"/>
              </a:ext>
            </a:extLst>
          </p:cNvPr>
          <p:cNvSpPr txBox="1"/>
          <p:nvPr/>
        </p:nvSpPr>
        <p:spPr>
          <a:xfrm>
            <a:off x="8645525" y="4371975"/>
            <a:ext cx="2068513" cy="939800"/>
          </a:xfrm>
          <a:prstGeom prst="rect">
            <a:avLst/>
          </a:prstGeom>
          <a:noFill/>
        </p:spPr>
        <p:txBody>
          <a:bodyPr>
            <a:spAutoFit/>
          </a:bodyPr>
          <a:lstStyle/>
          <a:p>
            <a:pPr eaLnBrk="1" fontAlgn="auto" hangingPunct="1">
              <a:spcBef>
                <a:spcPts val="0"/>
              </a:spcBef>
              <a:spcAft>
                <a:spcPts val="0"/>
              </a:spcAft>
              <a:buClr>
                <a:schemeClr val="bg1"/>
              </a:buClr>
              <a:defRPr/>
            </a:pPr>
            <a:r>
              <a:rPr lang="en-US" sz="1600">
                <a:latin typeface="+mn-lt"/>
              </a:rPr>
              <a:t>Asia - Pacific</a:t>
            </a:r>
          </a:p>
          <a:p>
            <a:pPr marL="171450" indent="-171450" eaLnBrk="1" fontAlgn="auto" hangingPunct="1">
              <a:spcBef>
                <a:spcPts val="0"/>
              </a:spcBef>
              <a:spcAft>
                <a:spcPts val="0"/>
              </a:spcAft>
              <a:buClr>
                <a:srgbClr val="88BB26"/>
              </a:buClr>
              <a:buSzPct val="150000"/>
              <a:buFont typeface="Arial" panose="020B0604020202020204" pitchFamily="34" charset="0"/>
              <a:buChar char="•"/>
              <a:defRPr/>
            </a:pPr>
            <a:r>
              <a:rPr lang="en-US" sz="1300">
                <a:latin typeface="+mn-lt"/>
              </a:rPr>
              <a:t>Shenzhen | China</a:t>
            </a:r>
          </a:p>
          <a:p>
            <a:pPr marL="171450" indent="-171450" eaLnBrk="1" fontAlgn="auto" hangingPunct="1">
              <a:spcBef>
                <a:spcPts val="0"/>
              </a:spcBef>
              <a:spcAft>
                <a:spcPts val="0"/>
              </a:spcAft>
              <a:buClr>
                <a:srgbClr val="88BB26"/>
              </a:buClr>
              <a:buSzPct val="150000"/>
              <a:buFont typeface="Arial" panose="020B0604020202020204" pitchFamily="34" charset="0"/>
              <a:buChar char="•"/>
              <a:defRPr/>
            </a:pPr>
            <a:r>
              <a:rPr lang="en-US" sz="1300">
                <a:latin typeface="+mn-lt"/>
              </a:rPr>
              <a:t>Bangalore | India</a:t>
            </a:r>
            <a:endParaRPr lang="en-GB" sz="1300">
              <a:latin typeface="+mn-lt"/>
              <a:ea typeface="Adobe Ming Std L" panose="02020300000000000000" pitchFamily="18" charset="-128"/>
              <a:cs typeface="Arial" panose="020B0604020202020204" pitchFamily="34" charset="0"/>
            </a:endParaRPr>
          </a:p>
          <a:p>
            <a:pPr marL="171450" indent="-171450" eaLnBrk="1" fontAlgn="auto" hangingPunct="1">
              <a:spcBef>
                <a:spcPts val="0"/>
              </a:spcBef>
              <a:spcAft>
                <a:spcPts val="0"/>
              </a:spcAft>
              <a:buClr>
                <a:srgbClr val="88BB26"/>
              </a:buClr>
              <a:buSzPct val="150000"/>
              <a:buFont typeface="Arial" panose="020B0604020202020204" pitchFamily="34" charset="0"/>
              <a:buChar char="•"/>
              <a:defRPr/>
            </a:pPr>
            <a:endParaRPr lang="en-GB" sz="1300">
              <a:latin typeface="+mn-lt"/>
              <a:ea typeface="Adobe Ming Std L" panose="02020300000000000000" pitchFamily="18" charset="-128"/>
              <a:cs typeface="Arial" panose="020B0604020202020204" pitchFamily="34" charset="0"/>
            </a:endParaRPr>
          </a:p>
        </p:txBody>
      </p:sp>
      <p:sp>
        <p:nvSpPr>
          <p:cNvPr id="353" name="TextBox 226">
            <a:extLst>
              <a:ext uri="{FF2B5EF4-FFF2-40B4-BE49-F238E27FC236}">
                <a16:creationId xmlns:a16="http://schemas.microsoft.com/office/drawing/2014/main" id="{E7F8960E-CEDC-3117-9A06-A07A902BB2F8}"/>
              </a:ext>
            </a:extLst>
          </p:cNvPr>
          <p:cNvSpPr txBox="1">
            <a:spLocks noChangeArrowheads="1"/>
          </p:cNvSpPr>
          <p:nvPr/>
        </p:nvSpPr>
        <p:spPr bwMode="auto">
          <a:xfrm>
            <a:off x="8023225" y="1092200"/>
            <a:ext cx="325596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Clr>
                <a:srgbClr val="88BB26"/>
              </a:buClr>
              <a:buSzPct val="150000"/>
              <a:buFont typeface="Arial" panose="020B0604020202020204" pitchFamily="34" charset="0"/>
              <a:buChar char="•"/>
            </a:pPr>
            <a:r>
              <a:rPr lang="en-GB" altLang="en-US" sz="1300">
                <a:ea typeface="Adobe Ming Std L" panose="02020300000000000000"/>
                <a:cs typeface="Arial" panose="020B0604020202020204" pitchFamily="34" charset="0"/>
              </a:rPr>
              <a:t>Groningen | Netherlands</a:t>
            </a:r>
          </a:p>
          <a:p>
            <a:pPr eaLnBrk="1" hangingPunct="1">
              <a:buClr>
                <a:srgbClr val="88BB26"/>
              </a:buClr>
              <a:buSzPct val="150000"/>
              <a:buFont typeface="Arial" panose="020B0604020202020204" pitchFamily="34" charset="0"/>
              <a:buChar char="•"/>
            </a:pPr>
            <a:r>
              <a:rPr lang="en-GB" altLang="en-US" sz="1300">
                <a:ea typeface="Adobe Ming Std L" panose="02020300000000000000"/>
                <a:cs typeface="Arial" panose="020B0604020202020204" pitchFamily="34" charset="0"/>
              </a:rPr>
              <a:t>Haarlem | Netherlands</a:t>
            </a:r>
          </a:p>
          <a:p>
            <a:pPr eaLnBrk="1" hangingPunct="1">
              <a:buClr>
                <a:srgbClr val="88BB26"/>
              </a:buClr>
              <a:buSzPct val="150000"/>
              <a:buFont typeface="Arial" panose="020B0604020202020204" pitchFamily="34" charset="0"/>
              <a:buChar char="•"/>
            </a:pPr>
            <a:r>
              <a:rPr lang="en-GB" altLang="en-US" sz="1300">
                <a:ea typeface="Adobe Ming Std L" panose="02020300000000000000"/>
                <a:cs typeface="Arial" panose="020B0604020202020204" pitchFamily="34" charset="0"/>
              </a:rPr>
              <a:t>Hasselt | Belgium</a:t>
            </a:r>
          </a:p>
          <a:p>
            <a:pPr eaLnBrk="1" hangingPunct="1">
              <a:buClr>
                <a:srgbClr val="88BB26"/>
              </a:buClr>
              <a:buSzPct val="150000"/>
              <a:buFont typeface="Arial" panose="020B0604020202020204" pitchFamily="34" charset="0"/>
              <a:buChar char="•"/>
            </a:pPr>
            <a:r>
              <a:rPr lang="en-GB" altLang="en-US" sz="1300">
                <a:ea typeface="Adobe Ming Std L" panose="02020300000000000000"/>
                <a:cs typeface="Arial" panose="020B0604020202020204" pitchFamily="34" charset="0"/>
              </a:rPr>
              <a:t>Mechelen | Belgium</a:t>
            </a:r>
          </a:p>
          <a:p>
            <a:pPr eaLnBrk="1" hangingPunct="1">
              <a:buClr>
                <a:srgbClr val="88BB26"/>
              </a:buClr>
              <a:buSzPct val="150000"/>
              <a:buFont typeface="Arial" panose="020B0604020202020204" pitchFamily="34" charset="0"/>
              <a:buChar char="•"/>
            </a:pPr>
            <a:r>
              <a:rPr lang="en-GB" altLang="en-US" sz="1300">
                <a:ea typeface="Adobe Ming Std L" panose="02020300000000000000"/>
                <a:cs typeface="Arial" panose="020B0604020202020204" pitchFamily="34" charset="0"/>
              </a:rPr>
              <a:t>Berlin | Germany</a:t>
            </a:r>
          </a:p>
        </p:txBody>
      </p:sp>
      <p:sp>
        <p:nvSpPr>
          <p:cNvPr id="354" name="TextBox 227">
            <a:extLst>
              <a:ext uri="{FF2B5EF4-FFF2-40B4-BE49-F238E27FC236}">
                <a16:creationId xmlns:a16="http://schemas.microsoft.com/office/drawing/2014/main" id="{6EFDCF6C-43D6-EB10-AD37-E40C56F7231C}"/>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t>www.resillion.com</a:t>
            </a:r>
          </a:p>
        </p:txBody>
      </p:sp>
      <p:sp>
        <p:nvSpPr>
          <p:cNvPr id="355" name="TextBox 228">
            <a:extLst>
              <a:ext uri="{FF2B5EF4-FFF2-40B4-BE49-F238E27FC236}">
                <a16:creationId xmlns:a16="http://schemas.microsoft.com/office/drawing/2014/main" id="{A1AAC7CD-67A8-DC5B-2998-9205CC464059}"/>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221" name="Text Placeholder 2"/>
          <p:cNvSpPr>
            <a:spLocks noGrp="1"/>
          </p:cNvSpPr>
          <p:nvPr>
            <p:ph type="body" sz="quarter" idx="10"/>
          </p:nvPr>
        </p:nvSpPr>
        <p:spPr>
          <a:xfrm>
            <a:off x="443155" y="323557"/>
            <a:ext cx="4736338" cy="673165"/>
          </a:xfrm>
        </p:spPr>
        <p:txBody>
          <a:bodyPr>
            <a:noAutofit/>
          </a:bodyPr>
          <a:lstStyle>
            <a:lvl1pPr marL="0" indent="0">
              <a:buFontTx/>
              <a:buNone/>
              <a:defRPr sz="3200" b="0" i="0">
                <a:solidFill>
                  <a:srgbClr val="7E57C5"/>
                </a:solidFill>
                <a:latin typeface="+mj-lt"/>
              </a:defRPr>
            </a:lvl1pPr>
          </a:lstStyle>
          <a:p>
            <a:pPr lvl="0"/>
            <a:r>
              <a:rPr lang="en-US"/>
              <a:t>Click to edit Master text styles</a:t>
            </a:r>
          </a:p>
        </p:txBody>
      </p:sp>
      <p:sp>
        <p:nvSpPr>
          <p:cNvPr id="229" name="Text Placeholder 228"/>
          <p:cNvSpPr>
            <a:spLocks noGrp="1"/>
          </p:cNvSpPr>
          <p:nvPr>
            <p:ph type="body" sz="quarter" idx="11"/>
          </p:nvPr>
        </p:nvSpPr>
        <p:spPr>
          <a:xfrm>
            <a:off x="442913" y="1189038"/>
            <a:ext cx="3554412" cy="608012"/>
          </a:xfrm>
        </p:spPr>
        <p:txBody>
          <a:bodyPr>
            <a:normAutofit/>
          </a:bodyPr>
          <a:lstStyle>
            <a:lvl1pPr marL="0" indent="0">
              <a:buFontTx/>
              <a:buNone/>
              <a:defRPr sz="2400" b="0" i="0">
                <a:solidFill>
                  <a:srgbClr val="88BB26"/>
                </a:solidFill>
                <a:latin typeface="+mj-lt"/>
              </a:defRPr>
            </a:lvl1pPr>
          </a:lstStyle>
          <a:p>
            <a:pPr lvl="0"/>
            <a:r>
              <a:rPr lang="en-US"/>
              <a:t>Click to edit Master text styles</a:t>
            </a:r>
          </a:p>
        </p:txBody>
      </p:sp>
      <p:sp>
        <p:nvSpPr>
          <p:cNvPr id="228" name="Text Placeholder 227"/>
          <p:cNvSpPr>
            <a:spLocks noGrp="1"/>
          </p:cNvSpPr>
          <p:nvPr>
            <p:ph type="body" sz="quarter" idx="12"/>
          </p:nvPr>
        </p:nvSpPr>
        <p:spPr>
          <a:xfrm>
            <a:off x="442913" y="2041525"/>
            <a:ext cx="3205162" cy="3182938"/>
          </a:xfrm>
        </p:spPr>
        <p:txBody>
          <a:bodyPr/>
          <a:lstStyle>
            <a:lvl1pPr marL="0" indent="0">
              <a:buFontTx/>
              <a:buNone/>
              <a:defRPr sz="1400"/>
            </a:lvl1pPr>
          </a:lstStyle>
          <a:p>
            <a:pPr lvl="0"/>
            <a:r>
              <a:rPr lang="en-US"/>
              <a:t>Click to edit Master text styles</a:t>
            </a:r>
          </a:p>
        </p:txBody>
      </p:sp>
    </p:spTree>
    <p:extLst>
      <p:ext uri="{BB962C8B-B14F-4D97-AF65-F5344CB8AC3E}">
        <p14:creationId xmlns:p14="http://schemas.microsoft.com/office/powerpoint/2010/main" val="1442825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60E2A5-5E39-F61C-8C39-880E6F7530D9}"/>
              </a:ext>
            </a:extLst>
          </p:cNvPr>
          <p:cNvSpPr/>
          <p:nvPr/>
        </p:nvSpPr>
        <p:spPr>
          <a:xfrm>
            <a:off x="8077200" y="0"/>
            <a:ext cx="4114800" cy="6858000"/>
          </a:xfrm>
          <a:prstGeom prst="rect">
            <a:avLst/>
          </a:prstGeom>
          <a:solidFill>
            <a:srgbClr val="7E57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B5A8350E-1025-D0D0-F6C6-151CE8E8407D}"/>
              </a:ext>
            </a:extLst>
          </p:cNvPr>
          <p:cNvSpPr/>
          <p:nvPr/>
        </p:nvSpPr>
        <p:spPr>
          <a:xfrm>
            <a:off x="8075613" y="739775"/>
            <a:ext cx="3211512" cy="5233988"/>
          </a:xfrm>
          <a:prstGeom prst="rect">
            <a:avLst/>
          </a:prstGeom>
          <a:solidFill>
            <a:schemeClr val="bg1"/>
          </a:solidFill>
          <a:ln>
            <a:noFill/>
          </a:ln>
          <a:effectLst>
            <a:outerShdw blurRad="172460" dist="232219" dir="1800000" sx="99000" sy="99000" algn="tl" rotWithShape="0">
              <a:prstClr val="black">
                <a:alpha val="16419"/>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8">
            <a:extLst>
              <a:ext uri="{FF2B5EF4-FFF2-40B4-BE49-F238E27FC236}">
                <a16:creationId xmlns:a16="http://schemas.microsoft.com/office/drawing/2014/main" id="{E25898C4-88A9-8E64-7817-821604287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a:extLst>
              <a:ext uri="{FF2B5EF4-FFF2-40B4-BE49-F238E27FC236}">
                <a16:creationId xmlns:a16="http://schemas.microsoft.com/office/drawing/2014/main" id="{8AF462CA-1188-5B9F-25AE-6D7921A52FE6}"/>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t>www.resillion.com</a:t>
            </a:r>
          </a:p>
        </p:txBody>
      </p:sp>
      <p:sp>
        <p:nvSpPr>
          <p:cNvPr id="6" name="TextBox 10">
            <a:extLst>
              <a:ext uri="{FF2B5EF4-FFF2-40B4-BE49-F238E27FC236}">
                <a16:creationId xmlns:a16="http://schemas.microsoft.com/office/drawing/2014/main" id="{54FE7665-FFF4-D4D1-257B-ED11B24C29BC}"/>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13" name="Picture Placeholder 12"/>
          <p:cNvSpPr>
            <a:spLocks noGrp="1"/>
          </p:cNvSpPr>
          <p:nvPr>
            <p:ph type="pic" sz="quarter" idx="17"/>
          </p:nvPr>
        </p:nvSpPr>
        <p:spPr>
          <a:xfrm>
            <a:off x="7101402" y="892611"/>
            <a:ext cx="3952678" cy="4793486"/>
          </a:xfrm>
          <a:custGeom>
            <a:avLst/>
            <a:gdLst>
              <a:gd name="connsiteX0" fmla="*/ 2838706 w 3307584"/>
              <a:gd name="connsiteY0" fmla="*/ 2639568 h 4011168"/>
              <a:gd name="connsiteX1" fmla="*/ 3212078 w 3307584"/>
              <a:gd name="connsiteY1" fmla="*/ 2639568 h 4011168"/>
              <a:gd name="connsiteX2" fmla="*/ 3295392 w 3307584"/>
              <a:gd name="connsiteY2" fmla="*/ 2722882 h 4011168"/>
              <a:gd name="connsiteX3" fmla="*/ 3295392 w 3307584"/>
              <a:gd name="connsiteY3" fmla="*/ 3056127 h 4011168"/>
              <a:gd name="connsiteX4" fmla="*/ 3212078 w 3307584"/>
              <a:gd name="connsiteY4" fmla="*/ 3139441 h 4011168"/>
              <a:gd name="connsiteX5" fmla="*/ 2838706 w 3307584"/>
              <a:gd name="connsiteY5" fmla="*/ 3139441 h 4011168"/>
              <a:gd name="connsiteX6" fmla="*/ 2755392 w 3307584"/>
              <a:gd name="connsiteY6" fmla="*/ 3056127 h 4011168"/>
              <a:gd name="connsiteX7" fmla="*/ 2755392 w 3307584"/>
              <a:gd name="connsiteY7" fmla="*/ 2722882 h 4011168"/>
              <a:gd name="connsiteX8" fmla="*/ 2838706 w 3307584"/>
              <a:gd name="connsiteY8" fmla="*/ 2639568 h 4011168"/>
              <a:gd name="connsiteX9" fmla="*/ 999544 w 3307584"/>
              <a:gd name="connsiteY9" fmla="*/ 865632 h 4011168"/>
              <a:gd name="connsiteX10" fmla="*/ 1359540 w 3307584"/>
              <a:gd name="connsiteY10" fmla="*/ 865632 h 4011168"/>
              <a:gd name="connsiteX11" fmla="*/ 1449542 w 3307584"/>
              <a:gd name="connsiteY11" fmla="*/ 955634 h 4011168"/>
              <a:gd name="connsiteX12" fmla="*/ 1449542 w 3307584"/>
              <a:gd name="connsiteY12" fmla="*/ 3921166 h 4011168"/>
              <a:gd name="connsiteX13" fmla="*/ 1359540 w 3307584"/>
              <a:gd name="connsiteY13" fmla="*/ 4011168 h 4011168"/>
              <a:gd name="connsiteX14" fmla="*/ 999544 w 3307584"/>
              <a:gd name="connsiteY14" fmla="*/ 4011168 h 4011168"/>
              <a:gd name="connsiteX15" fmla="*/ 909542 w 3307584"/>
              <a:gd name="connsiteY15" fmla="*/ 3921166 h 4011168"/>
              <a:gd name="connsiteX16" fmla="*/ 909542 w 3307584"/>
              <a:gd name="connsiteY16" fmla="*/ 955634 h 4011168"/>
              <a:gd name="connsiteX17" fmla="*/ 999544 w 3307584"/>
              <a:gd name="connsiteY17" fmla="*/ 865632 h 4011168"/>
              <a:gd name="connsiteX18" fmla="*/ 90002 w 3307584"/>
              <a:gd name="connsiteY18" fmla="*/ 865632 h 4011168"/>
              <a:gd name="connsiteX19" fmla="*/ 449998 w 3307584"/>
              <a:gd name="connsiteY19" fmla="*/ 865632 h 4011168"/>
              <a:gd name="connsiteX20" fmla="*/ 540000 w 3307584"/>
              <a:gd name="connsiteY20" fmla="*/ 955634 h 4011168"/>
              <a:gd name="connsiteX21" fmla="*/ 540000 w 3307584"/>
              <a:gd name="connsiteY21" fmla="*/ 3049439 h 4011168"/>
              <a:gd name="connsiteX22" fmla="*/ 449998 w 3307584"/>
              <a:gd name="connsiteY22" fmla="*/ 3139441 h 4011168"/>
              <a:gd name="connsiteX23" fmla="*/ 90002 w 3307584"/>
              <a:gd name="connsiteY23" fmla="*/ 3139441 h 4011168"/>
              <a:gd name="connsiteX24" fmla="*/ 0 w 3307584"/>
              <a:gd name="connsiteY24" fmla="*/ 3049439 h 4011168"/>
              <a:gd name="connsiteX25" fmla="*/ 0 w 3307584"/>
              <a:gd name="connsiteY25" fmla="*/ 955634 h 4011168"/>
              <a:gd name="connsiteX26" fmla="*/ 90002 w 3307584"/>
              <a:gd name="connsiteY26" fmla="*/ 865632 h 4011168"/>
              <a:gd name="connsiteX27" fmla="*/ 1938328 w 3307584"/>
              <a:gd name="connsiteY27" fmla="*/ 493776 h 4011168"/>
              <a:gd name="connsiteX28" fmla="*/ 2298324 w 3307584"/>
              <a:gd name="connsiteY28" fmla="*/ 493776 h 4011168"/>
              <a:gd name="connsiteX29" fmla="*/ 2388326 w 3307584"/>
              <a:gd name="connsiteY29" fmla="*/ 583778 h 4011168"/>
              <a:gd name="connsiteX30" fmla="*/ 2388326 w 3307584"/>
              <a:gd name="connsiteY30" fmla="*/ 3549310 h 4011168"/>
              <a:gd name="connsiteX31" fmla="*/ 2298324 w 3307584"/>
              <a:gd name="connsiteY31" fmla="*/ 3639312 h 4011168"/>
              <a:gd name="connsiteX32" fmla="*/ 1938328 w 3307584"/>
              <a:gd name="connsiteY32" fmla="*/ 3639312 h 4011168"/>
              <a:gd name="connsiteX33" fmla="*/ 1848326 w 3307584"/>
              <a:gd name="connsiteY33" fmla="*/ 3549310 h 4011168"/>
              <a:gd name="connsiteX34" fmla="*/ 1848326 w 3307584"/>
              <a:gd name="connsiteY34" fmla="*/ 583778 h 4011168"/>
              <a:gd name="connsiteX35" fmla="*/ 1938328 w 3307584"/>
              <a:gd name="connsiteY35" fmla="*/ 493776 h 4011168"/>
              <a:gd name="connsiteX36" fmla="*/ 83314 w 3307584"/>
              <a:gd name="connsiteY36" fmla="*/ 4043 h 4011168"/>
              <a:gd name="connsiteX37" fmla="*/ 456686 w 3307584"/>
              <a:gd name="connsiteY37" fmla="*/ 4043 h 4011168"/>
              <a:gd name="connsiteX38" fmla="*/ 540000 w 3307584"/>
              <a:gd name="connsiteY38" fmla="*/ 87357 h 4011168"/>
              <a:gd name="connsiteX39" fmla="*/ 540000 w 3307584"/>
              <a:gd name="connsiteY39" fmla="*/ 420602 h 4011168"/>
              <a:gd name="connsiteX40" fmla="*/ 456686 w 3307584"/>
              <a:gd name="connsiteY40" fmla="*/ 503916 h 4011168"/>
              <a:gd name="connsiteX41" fmla="*/ 83314 w 3307584"/>
              <a:gd name="connsiteY41" fmla="*/ 503916 h 4011168"/>
              <a:gd name="connsiteX42" fmla="*/ 0 w 3307584"/>
              <a:gd name="connsiteY42" fmla="*/ 420602 h 4011168"/>
              <a:gd name="connsiteX43" fmla="*/ 0 w 3307584"/>
              <a:gd name="connsiteY43" fmla="*/ 87357 h 4011168"/>
              <a:gd name="connsiteX44" fmla="*/ 83314 w 3307584"/>
              <a:gd name="connsiteY44" fmla="*/ 4043 h 4011168"/>
              <a:gd name="connsiteX45" fmla="*/ 2857586 w 3307584"/>
              <a:gd name="connsiteY45" fmla="*/ 0 h 4011168"/>
              <a:gd name="connsiteX46" fmla="*/ 3217582 w 3307584"/>
              <a:gd name="connsiteY46" fmla="*/ 0 h 4011168"/>
              <a:gd name="connsiteX47" fmla="*/ 3307584 w 3307584"/>
              <a:gd name="connsiteY47" fmla="*/ 90002 h 4011168"/>
              <a:gd name="connsiteX48" fmla="*/ 3307584 w 3307584"/>
              <a:gd name="connsiteY48" fmla="*/ 2183807 h 4011168"/>
              <a:gd name="connsiteX49" fmla="*/ 3217582 w 3307584"/>
              <a:gd name="connsiteY49" fmla="*/ 2273809 h 4011168"/>
              <a:gd name="connsiteX50" fmla="*/ 2857586 w 3307584"/>
              <a:gd name="connsiteY50" fmla="*/ 2273809 h 4011168"/>
              <a:gd name="connsiteX51" fmla="*/ 2767584 w 3307584"/>
              <a:gd name="connsiteY51" fmla="*/ 2183807 h 4011168"/>
              <a:gd name="connsiteX52" fmla="*/ 2767584 w 3307584"/>
              <a:gd name="connsiteY52" fmla="*/ 90002 h 4011168"/>
              <a:gd name="connsiteX53" fmla="*/ 2857586 w 3307584"/>
              <a:gd name="connsiteY53" fmla="*/ 0 h 401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07584" h="4011168">
                <a:moveTo>
                  <a:pt x="2838706" y="2639568"/>
                </a:moveTo>
                <a:lnTo>
                  <a:pt x="3212078" y="2639568"/>
                </a:lnTo>
                <a:cubicBezTo>
                  <a:pt x="3258091" y="2639568"/>
                  <a:pt x="3295392" y="2676869"/>
                  <a:pt x="3295392" y="2722882"/>
                </a:cubicBezTo>
                <a:lnTo>
                  <a:pt x="3295392" y="3056127"/>
                </a:lnTo>
                <a:cubicBezTo>
                  <a:pt x="3295392" y="3102140"/>
                  <a:pt x="3258091" y="3139441"/>
                  <a:pt x="3212078" y="3139441"/>
                </a:cubicBezTo>
                <a:lnTo>
                  <a:pt x="2838706" y="3139441"/>
                </a:lnTo>
                <a:cubicBezTo>
                  <a:pt x="2792693" y="3139441"/>
                  <a:pt x="2755392" y="3102140"/>
                  <a:pt x="2755392" y="3056127"/>
                </a:cubicBezTo>
                <a:lnTo>
                  <a:pt x="2755392" y="2722882"/>
                </a:lnTo>
                <a:cubicBezTo>
                  <a:pt x="2755392" y="2676869"/>
                  <a:pt x="2792693" y="2639568"/>
                  <a:pt x="2838706" y="2639568"/>
                </a:cubicBezTo>
                <a:close/>
                <a:moveTo>
                  <a:pt x="999544" y="865632"/>
                </a:moveTo>
                <a:lnTo>
                  <a:pt x="1359540" y="865632"/>
                </a:lnTo>
                <a:cubicBezTo>
                  <a:pt x="1409247" y="865632"/>
                  <a:pt x="1449542" y="905927"/>
                  <a:pt x="1449542" y="955634"/>
                </a:cubicBezTo>
                <a:lnTo>
                  <a:pt x="1449542" y="3921166"/>
                </a:lnTo>
                <a:cubicBezTo>
                  <a:pt x="1449542" y="3970873"/>
                  <a:pt x="1409247" y="4011168"/>
                  <a:pt x="1359540" y="4011168"/>
                </a:cubicBezTo>
                <a:lnTo>
                  <a:pt x="999544" y="4011168"/>
                </a:lnTo>
                <a:cubicBezTo>
                  <a:pt x="949837" y="4011168"/>
                  <a:pt x="909542" y="3970873"/>
                  <a:pt x="909542" y="3921166"/>
                </a:cubicBezTo>
                <a:lnTo>
                  <a:pt x="909542" y="955634"/>
                </a:lnTo>
                <a:cubicBezTo>
                  <a:pt x="909542" y="905927"/>
                  <a:pt x="949837" y="865632"/>
                  <a:pt x="999544" y="865632"/>
                </a:cubicBezTo>
                <a:close/>
                <a:moveTo>
                  <a:pt x="90002" y="865632"/>
                </a:moveTo>
                <a:lnTo>
                  <a:pt x="449998" y="865632"/>
                </a:lnTo>
                <a:cubicBezTo>
                  <a:pt x="499705" y="865632"/>
                  <a:pt x="540000" y="905927"/>
                  <a:pt x="540000" y="955634"/>
                </a:cubicBezTo>
                <a:lnTo>
                  <a:pt x="540000" y="3049439"/>
                </a:lnTo>
                <a:cubicBezTo>
                  <a:pt x="540000" y="3099146"/>
                  <a:pt x="499705" y="3139441"/>
                  <a:pt x="449998" y="3139441"/>
                </a:cubicBezTo>
                <a:lnTo>
                  <a:pt x="90002" y="3139441"/>
                </a:lnTo>
                <a:cubicBezTo>
                  <a:pt x="40295" y="3139441"/>
                  <a:pt x="0" y="3099146"/>
                  <a:pt x="0" y="3049439"/>
                </a:cubicBezTo>
                <a:lnTo>
                  <a:pt x="0" y="955634"/>
                </a:lnTo>
                <a:cubicBezTo>
                  <a:pt x="0" y="905927"/>
                  <a:pt x="40295" y="865632"/>
                  <a:pt x="90002" y="865632"/>
                </a:cubicBezTo>
                <a:close/>
                <a:moveTo>
                  <a:pt x="1938328" y="493776"/>
                </a:moveTo>
                <a:lnTo>
                  <a:pt x="2298324" y="493776"/>
                </a:lnTo>
                <a:cubicBezTo>
                  <a:pt x="2348031" y="493776"/>
                  <a:pt x="2388326" y="534071"/>
                  <a:pt x="2388326" y="583778"/>
                </a:cubicBezTo>
                <a:lnTo>
                  <a:pt x="2388326" y="3549310"/>
                </a:lnTo>
                <a:cubicBezTo>
                  <a:pt x="2388326" y="3599017"/>
                  <a:pt x="2348031" y="3639312"/>
                  <a:pt x="2298324" y="3639312"/>
                </a:cubicBezTo>
                <a:lnTo>
                  <a:pt x="1938328" y="3639312"/>
                </a:lnTo>
                <a:cubicBezTo>
                  <a:pt x="1888621" y="3639312"/>
                  <a:pt x="1848326" y="3599017"/>
                  <a:pt x="1848326" y="3549310"/>
                </a:cubicBezTo>
                <a:lnTo>
                  <a:pt x="1848326" y="583778"/>
                </a:lnTo>
                <a:cubicBezTo>
                  <a:pt x="1848326" y="534071"/>
                  <a:pt x="1888621" y="493776"/>
                  <a:pt x="1938328" y="493776"/>
                </a:cubicBezTo>
                <a:close/>
                <a:moveTo>
                  <a:pt x="83314" y="4043"/>
                </a:moveTo>
                <a:lnTo>
                  <a:pt x="456686" y="4043"/>
                </a:lnTo>
                <a:cubicBezTo>
                  <a:pt x="502699" y="4043"/>
                  <a:pt x="540000" y="41344"/>
                  <a:pt x="540000" y="87357"/>
                </a:cubicBezTo>
                <a:lnTo>
                  <a:pt x="540000" y="420602"/>
                </a:lnTo>
                <a:cubicBezTo>
                  <a:pt x="540000" y="466615"/>
                  <a:pt x="502699" y="503916"/>
                  <a:pt x="456686" y="503916"/>
                </a:cubicBezTo>
                <a:lnTo>
                  <a:pt x="83314" y="503916"/>
                </a:lnTo>
                <a:cubicBezTo>
                  <a:pt x="37301" y="503916"/>
                  <a:pt x="0" y="466615"/>
                  <a:pt x="0" y="420602"/>
                </a:cubicBezTo>
                <a:lnTo>
                  <a:pt x="0" y="87357"/>
                </a:lnTo>
                <a:cubicBezTo>
                  <a:pt x="0" y="41344"/>
                  <a:pt x="37301" y="4043"/>
                  <a:pt x="83314" y="4043"/>
                </a:cubicBezTo>
                <a:close/>
                <a:moveTo>
                  <a:pt x="2857586" y="0"/>
                </a:moveTo>
                <a:lnTo>
                  <a:pt x="3217582" y="0"/>
                </a:lnTo>
                <a:cubicBezTo>
                  <a:pt x="3267289" y="0"/>
                  <a:pt x="3307584" y="40295"/>
                  <a:pt x="3307584" y="90002"/>
                </a:cubicBezTo>
                <a:lnTo>
                  <a:pt x="3307584" y="2183807"/>
                </a:lnTo>
                <a:cubicBezTo>
                  <a:pt x="3307584" y="2233514"/>
                  <a:pt x="3267289" y="2273809"/>
                  <a:pt x="3217582" y="2273809"/>
                </a:cubicBezTo>
                <a:lnTo>
                  <a:pt x="2857586" y="2273809"/>
                </a:lnTo>
                <a:cubicBezTo>
                  <a:pt x="2807879" y="2273809"/>
                  <a:pt x="2767584" y="2233514"/>
                  <a:pt x="2767584" y="2183807"/>
                </a:cubicBezTo>
                <a:lnTo>
                  <a:pt x="2767584" y="90002"/>
                </a:lnTo>
                <a:cubicBezTo>
                  <a:pt x="2767584" y="40295"/>
                  <a:pt x="2807879" y="0"/>
                  <a:pt x="2857586" y="0"/>
                </a:cubicBezTo>
                <a:close/>
              </a:path>
            </a:pathLst>
          </a:custGeom>
        </p:spPr>
        <p:txBody>
          <a:bodyPr rtlCol="0">
            <a:noAutofit/>
          </a:bodyPr>
          <a:lstStyle/>
          <a:p>
            <a:pPr lvl="0"/>
            <a:r>
              <a:rPr lang="en-US" noProof="0"/>
              <a:t>Click icon to add picture</a:t>
            </a:r>
          </a:p>
        </p:txBody>
      </p:sp>
      <p:sp>
        <p:nvSpPr>
          <p:cNvPr id="16" name="Text Placeholder 2"/>
          <p:cNvSpPr>
            <a:spLocks noGrp="1"/>
          </p:cNvSpPr>
          <p:nvPr>
            <p:ph type="body" sz="quarter" idx="10"/>
          </p:nvPr>
        </p:nvSpPr>
        <p:spPr>
          <a:xfrm>
            <a:off x="846149" y="536130"/>
            <a:ext cx="4969435" cy="673165"/>
          </a:xfrm>
        </p:spPr>
        <p:txBody>
          <a:bodyPr>
            <a:noAutofit/>
          </a:bodyPr>
          <a:lstStyle>
            <a:lvl1pPr marL="0" indent="0">
              <a:buFontTx/>
              <a:buNone/>
              <a:defRPr sz="3200" b="0" i="0">
                <a:solidFill>
                  <a:srgbClr val="7E57C5"/>
                </a:solidFill>
                <a:latin typeface="+mn-lt"/>
              </a:defRPr>
            </a:lvl1pPr>
          </a:lstStyle>
          <a:p>
            <a:pPr lvl="0"/>
            <a:r>
              <a:rPr lang="en-US"/>
              <a:t>Click to edit Master text styles</a:t>
            </a:r>
          </a:p>
        </p:txBody>
      </p:sp>
      <p:sp>
        <p:nvSpPr>
          <p:cNvPr id="17" name="Text Placeholder 20"/>
          <p:cNvSpPr>
            <a:spLocks noGrp="1"/>
          </p:cNvSpPr>
          <p:nvPr>
            <p:ph type="body" sz="quarter" idx="11"/>
          </p:nvPr>
        </p:nvSpPr>
        <p:spPr>
          <a:xfrm>
            <a:off x="845751" y="1912946"/>
            <a:ext cx="5048822" cy="569913"/>
          </a:xfrm>
        </p:spPr>
        <p:txBody>
          <a:bodyPr>
            <a:normAutofit/>
          </a:bodyPr>
          <a:lstStyle>
            <a:lvl1pPr marL="0" indent="0">
              <a:buFontTx/>
              <a:buNone/>
              <a:defRPr sz="2400" b="0" i="0">
                <a:solidFill>
                  <a:srgbClr val="99CC33"/>
                </a:solidFill>
                <a:latin typeface="+mj-lt"/>
              </a:defRPr>
            </a:lvl1pPr>
          </a:lstStyle>
          <a:p>
            <a:pPr lvl="0"/>
            <a:r>
              <a:rPr lang="en-US"/>
              <a:t>Click to edit Master text styles</a:t>
            </a:r>
          </a:p>
        </p:txBody>
      </p:sp>
      <p:sp>
        <p:nvSpPr>
          <p:cNvPr id="18" name="Text Placeholder 16"/>
          <p:cNvSpPr>
            <a:spLocks noGrp="1"/>
          </p:cNvSpPr>
          <p:nvPr>
            <p:ph type="body" sz="quarter" idx="18"/>
          </p:nvPr>
        </p:nvSpPr>
        <p:spPr>
          <a:xfrm>
            <a:off x="845502" y="2648637"/>
            <a:ext cx="5048805" cy="2078038"/>
          </a:xfrm>
        </p:spPr>
        <p:txBody>
          <a:bodyPr>
            <a:normAutofit/>
          </a:bodyPr>
          <a:lstStyle>
            <a:lvl1pPr marL="0" indent="0">
              <a:lnSpc>
                <a:spcPct val="100000"/>
              </a:lnSpc>
              <a:spcBef>
                <a:spcPts val="0"/>
              </a:spcBef>
              <a:spcAft>
                <a:spcPts val="600"/>
              </a:spcAft>
              <a:buClr>
                <a:srgbClr val="88BB26"/>
              </a:buClr>
              <a:buSzPct val="100000"/>
              <a:buNone/>
              <a:defRPr sz="2800" b="0" i="0">
                <a:latin typeface="+mn-l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defRPr/>
            </a:lvl5pPr>
          </a:lstStyle>
          <a:p>
            <a:pPr marL="228600" marR="0" lvl="0" indent="-228600" algn="l" defTabSz="914400" rtl="0" eaLnBrk="1" fontAlgn="base" latinLnBrk="0" hangingPunct="1">
              <a:lnSpc>
                <a:spcPct val="90000"/>
              </a:lnSpc>
              <a:spcBef>
                <a:spcPts val="1000"/>
              </a:spcBef>
              <a:spcAft>
                <a:spcPct val="0"/>
              </a:spcAft>
              <a:buClr>
                <a:srgbClr val="99CC33"/>
              </a:buClr>
              <a:buSzTx/>
              <a:buFont typeface="Arial" panose="020B0604020202020204" pitchFamily="34" charset="0"/>
              <a:buChar char="•"/>
              <a:tabLst/>
              <a:defRPr/>
            </a:pPr>
            <a:r>
              <a:rPr kumimoji="0" lang="en-US" altLang="en-US" sz="2000" b="0" i="0" u="none" strike="noStrike" kern="1200" cap="none" spc="0" normalizeH="0" baseline="0" noProof="0">
                <a:ln>
                  <a:noFill/>
                </a:ln>
                <a:solidFill>
                  <a:prstClr val="black"/>
                </a:solidFill>
                <a:effectLst/>
                <a:uLnTx/>
                <a:uFillTx/>
                <a:latin typeface="Calibri"/>
                <a:ea typeface="+mn-ea"/>
                <a:cs typeface="+mn-cs"/>
              </a:rPr>
              <a:t>Click to edit Master text styles</a:t>
            </a:r>
          </a:p>
          <a:p>
            <a:pPr marL="685800" marR="0" lvl="1"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800" b="0" i="0" u="none" strike="noStrike" kern="1200" cap="none" spc="0" normalizeH="0" baseline="0" noProof="0">
                <a:ln>
                  <a:noFill/>
                </a:ln>
                <a:solidFill>
                  <a:prstClr val="black"/>
                </a:solidFill>
                <a:effectLst/>
                <a:uLnTx/>
                <a:uFillTx/>
                <a:latin typeface="Calibri"/>
                <a:ea typeface="+mn-ea"/>
                <a:cs typeface="+mn-cs"/>
              </a:rPr>
              <a:t>Second level</a:t>
            </a:r>
          </a:p>
          <a:p>
            <a:pPr marL="1143000" marR="0" lvl="2"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600" b="0" i="0" u="none" strike="noStrike" kern="1200" cap="none" spc="0" normalizeH="0" baseline="0" noProof="0">
                <a:ln>
                  <a:noFill/>
                </a:ln>
                <a:solidFill>
                  <a:prstClr val="black"/>
                </a:solidFill>
                <a:effectLst/>
                <a:uLnTx/>
                <a:uFillTx/>
                <a:latin typeface="Calibri"/>
                <a:ea typeface="+mn-ea"/>
                <a:cs typeface="+mn-cs"/>
              </a:rPr>
              <a:t>Third level</a:t>
            </a:r>
          </a:p>
          <a:p>
            <a:pPr marL="1600200" marR="0" lvl="3"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400" b="0" i="0" u="none" strike="noStrike" kern="1200" cap="none" spc="0" normalizeH="0" baseline="0" noProof="0">
                <a:ln>
                  <a:noFill/>
                </a:ln>
                <a:solidFill>
                  <a:prstClr val="black"/>
                </a:solidFill>
                <a:effectLst/>
                <a:uLnTx/>
                <a:uFillTx/>
                <a:latin typeface="Calibri"/>
                <a:ea typeface="+mn-ea"/>
                <a:cs typeface="+mn-cs"/>
              </a:rPr>
              <a:t>Fourth level</a:t>
            </a:r>
          </a:p>
          <a:p>
            <a:pPr marL="2057400" marR="0" lvl="4" indent="-228600" algn="l" defTabSz="914400" rtl="0" eaLnBrk="1" fontAlgn="base" latinLnBrk="0" hangingPunct="1">
              <a:lnSpc>
                <a:spcPct val="100000"/>
              </a:lnSpc>
              <a:spcBef>
                <a:spcPct val="0"/>
              </a:spcBef>
              <a:spcAft>
                <a:spcPts val="600"/>
              </a:spcAft>
              <a:buClr>
                <a:srgbClr val="99CC33"/>
              </a:buClr>
              <a:buSzTx/>
              <a:buFont typeface="Arial" panose="020B0604020202020204" pitchFamily="34" charset="0"/>
              <a:buChar char="•"/>
              <a:tabLst/>
              <a:defRPr/>
            </a:pPr>
            <a:r>
              <a:rPr kumimoji="0" lang="en-US" altLang="en-US" sz="1400" b="0" i="0" u="none" strike="noStrike" kern="1200" cap="none" spc="0" normalizeH="0" baseline="0" noProof="0">
                <a:ln>
                  <a:noFill/>
                </a:ln>
                <a:solidFill>
                  <a:prstClr val="black"/>
                </a:solidFill>
                <a:effectLst/>
                <a:uLnTx/>
                <a:uFillTx/>
                <a:latin typeface="Calibri"/>
                <a:ea typeface="+mn-ea"/>
                <a:cs typeface="+mn-cs"/>
              </a:rPr>
              <a:t>Fifth level</a:t>
            </a:r>
            <a:endParaRPr kumimoji="0" lang="en-GB" alt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8629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Vertical Title and Tex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4BBC2D3-4A03-5C02-E33B-4858435D5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7">
            <a:extLst>
              <a:ext uri="{FF2B5EF4-FFF2-40B4-BE49-F238E27FC236}">
                <a16:creationId xmlns:a16="http://schemas.microsoft.com/office/drawing/2014/main" id="{5972AC45-D68C-6CEF-A7A4-AA6D5928EC2A}"/>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4" name="Picture 8">
            <a:extLst>
              <a:ext uri="{FF2B5EF4-FFF2-40B4-BE49-F238E27FC236}">
                <a16:creationId xmlns:a16="http://schemas.microsoft.com/office/drawing/2014/main" id="{4383B903-D2C4-A492-AEDC-8562A42A6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a:extLst>
              <a:ext uri="{FF2B5EF4-FFF2-40B4-BE49-F238E27FC236}">
                <a16:creationId xmlns:a16="http://schemas.microsoft.com/office/drawing/2014/main" id="{445EDA11-2185-2222-136D-763C176CA522}"/>
              </a:ext>
            </a:extLst>
          </p:cNvPr>
          <p:cNvSpPr txBox="1">
            <a:spLocks noChangeArrowheads="1"/>
          </p:cNvSpPr>
          <p:nvPr/>
        </p:nvSpPr>
        <p:spPr bwMode="auto">
          <a:xfrm>
            <a:off x="4351338" y="6480175"/>
            <a:ext cx="4860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3-Light"/>
                <a:cs typeface="Times New Roman" panose="02020603050405020304" pitchFamily="18" charset="0"/>
              </a:rPr>
              <a:t>© 2023 l Resillion l Confidential and Proprietary</a:t>
            </a:r>
            <a:endParaRPr lang="en-GB" altLang="en-US" sz="1000">
              <a:latin typeface="TheSans 3-Light"/>
            </a:endParaRPr>
          </a:p>
        </p:txBody>
      </p:sp>
      <p:sp>
        <p:nvSpPr>
          <p:cNvPr id="6" name="Picture Placeholder 6"/>
          <p:cNvSpPr>
            <a:spLocks noGrp="1"/>
          </p:cNvSpPr>
          <p:nvPr>
            <p:ph type="pic" sz="quarter" idx="17"/>
          </p:nvPr>
        </p:nvSpPr>
        <p:spPr>
          <a:xfrm>
            <a:off x="0" y="-1"/>
            <a:ext cx="12192000" cy="2516400"/>
          </a:xfrm>
        </p:spPr>
        <p:txBody>
          <a:bodyPr rtlCol="0">
            <a:normAutofit/>
          </a:bodyPr>
          <a:lstStyle/>
          <a:p>
            <a:pPr lvl="0"/>
            <a:r>
              <a:rPr lang="en-US" noProof="0"/>
              <a:t>Click icon to add picture</a:t>
            </a:r>
          </a:p>
        </p:txBody>
      </p:sp>
      <p:sp>
        <p:nvSpPr>
          <p:cNvPr id="12" name="Text Placeholder 2"/>
          <p:cNvSpPr>
            <a:spLocks noGrp="1"/>
          </p:cNvSpPr>
          <p:nvPr>
            <p:ph type="body" sz="quarter" idx="10"/>
          </p:nvPr>
        </p:nvSpPr>
        <p:spPr>
          <a:xfrm>
            <a:off x="936930" y="598296"/>
            <a:ext cx="8161349" cy="673165"/>
          </a:xfrm>
        </p:spPr>
        <p:txBody>
          <a:bodyPr>
            <a:noAutofit/>
          </a:bodyPr>
          <a:lstStyle>
            <a:lvl1pPr marL="0" indent="0">
              <a:buFontTx/>
              <a:buNone/>
              <a:defRPr sz="3200" b="0" i="0">
                <a:solidFill>
                  <a:srgbClr val="7E57C5"/>
                </a:solidFill>
                <a:latin typeface="+mn-lt"/>
              </a:defRPr>
            </a:lvl1pPr>
          </a:lstStyle>
          <a:p>
            <a:pPr lvl="0"/>
            <a:r>
              <a:rPr lang="en-US"/>
              <a:t>Click to edit Master text styles</a:t>
            </a:r>
          </a:p>
        </p:txBody>
      </p:sp>
      <p:sp>
        <p:nvSpPr>
          <p:cNvPr id="13" name="Text Placeholder 20"/>
          <p:cNvSpPr>
            <a:spLocks noGrp="1"/>
          </p:cNvSpPr>
          <p:nvPr>
            <p:ph type="body" sz="quarter" idx="11"/>
          </p:nvPr>
        </p:nvSpPr>
        <p:spPr>
          <a:xfrm>
            <a:off x="936929" y="2731382"/>
            <a:ext cx="6414541" cy="569913"/>
          </a:xfrm>
        </p:spPr>
        <p:txBody>
          <a:bodyPr>
            <a:normAutofit/>
          </a:bodyPr>
          <a:lstStyle>
            <a:lvl1pPr marL="0" indent="0">
              <a:buFontTx/>
              <a:buNone/>
              <a:defRPr sz="2400" b="0" i="0">
                <a:solidFill>
                  <a:srgbClr val="99CC33"/>
                </a:solidFill>
                <a:latin typeface="+mj-lt"/>
              </a:defRPr>
            </a:lvl1pPr>
          </a:lstStyle>
          <a:p>
            <a:pPr lvl="0"/>
            <a:r>
              <a:rPr lang="en-US"/>
              <a:t>Click to edit Master text styles</a:t>
            </a:r>
          </a:p>
        </p:txBody>
      </p:sp>
      <p:sp>
        <p:nvSpPr>
          <p:cNvPr id="19" name="Text Placeholder 18"/>
          <p:cNvSpPr>
            <a:spLocks noGrp="1"/>
          </p:cNvSpPr>
          <p:nvPr>
            <p:ph type="body" sz="quarter" idx="15"/>
          </p:nvPr>
        </p:nvSpPr>
        <p:spPr>
          <a:xfrm>
            <a:off x="936625" y="3429000"/>
            <a:ext cx="6414846" cy="2371725"/>
          </a:xfrm>
        </p:spPr>
        <p:txBody>
          <a:bodyPr>
            <a:normAutofit/>
          </a:bodyPr>
          <a:lstStyle>
            <a:lvl1pPr>
              <a:lnSpc>
                <a:spcPct val="100000"/>
              </a:lnSpc>
              <a:spcBef>
                <a:spcPts val="0"/>
              </a:spcBef>
              <a:spcAft>
                <a:spcPts val="600"/>
              </a:spcAft>
              <a:buClr>
                <a:srgbClr val="88BB26"/>
              </a:buClr>
              <a:buSzPct val="100000"/>
              <a:defRPr sz="2800" b="0" i="0">
                <a:latin typeface="+mn-l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defRPr/>
            </a:lvl5pPr>
          </a:lstStyle>
          <a:p>
            <a:pPr marL="228600" marR="0" lvl="0" indent="-228600" algn="l" defTabSz="914400" rtl="0" eaLnBrk="1" fontAlgn="base" latinLnBrk="0" hangingPunct="1">
              <a:lnSpc>
                <a:spcPct val="90000"/>
              </a:lnSpc>
              <a:spcBef>
                <a:spcPts val="1000"/>
              </a:spcBef>
              <a:spcAft>
                <a:spcPct val="0"/>
              </a:spcAft>
              <a:buClr>
                <a:srgbClr val="99CC33"/>
              </a:buClr>
              <a:buSzTx/>
              <a:buFont typeface="Arial" panose="020B0604020202020204" pitchFamily="34" charset="0"/>
              <a:buChar char="•"/>
              <a:tabLst/>
              <a:defRPr/>
            </a:pPr>
            <a:r>
              <a:rPr kumimoji="0" lang="en-US" altLang="en-US" sz="2000" b="0" i="0" u="none" strike="noStrike" kern="1200" cap="none" spc="0" normalizeH="0" baseline="0" noProof="0">
                <a:ln>
                  <a:noFill/>
                </a:ln>
                <a:solidFill>
                  <a:prstClr val="black"/>
                </a:solidFill>
                <a:effectLst/>
                <a:uLnTx/>
                <a:uFillTx/>
                <a:latin typeface="Calibri"/>
                <a:ea typeface="+mn-ea"/>
                <a:cs typeface="+mn-cs"/>
              </a:rPr>
              <a:t>Click to edit Master text styles</a:t>
            </a:r>
          </a:p>
          <a:p>
            <a:pPr marL="685800" marR="0" lvl="1"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800" b="0" i="0" u="none" strike="noStrike" kern="1200" cap="none" spc="0" normalizeH="0" baseline="0" noProof="0">
                <a:ln>
                  <a:noFill/>
                </a:ln>
                <a:solidFill>
                  <a:prstClr val="black"/>
                </a:solidFill>
                <a:effectLst/>
                <a:uLnTx/>
                <a:uFillTx/>
                <a:latin typeface="Calibri"/>
                <a:ea typeface="+mn-ea"/>
                <a:cs typeface="+mn-cs"/>
              </a:rPr>
              <a:t>Second level</a:t>
            </a:r>
          </a:p>
          <a:p>
            <a:pPr marL="1143000" marR="0" lvl="2"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600" b="0" i="0" u="none" strike="noStrike" kern="1200" cap="none" spc="0" normalizeH="0" baseline="0" noProof="0">
                <a:ln>
                  <a:noFill/>
                </a:ln>
                <a:solidFill>
                  <a:prstClr val="black"/>
                </a:solidFill>
                <a:effectLst/>
                <a:uLnTx/>
                <a:uFillTx/>
                <a:latin typeface="Calibri"/>
                <a:ea typeface="+mn-ea"/>
                <a:cs typeface="+mn-cs"/>
              </a:rPr>
              <a:t>Third level</a:t>
            </a:r>
          </a:p>
          <a:p>
            <a:pPr marL="1600200" marR="0" lvl="3"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400" b="0" i="0" u="none" strike="noStrike" kern="1200" cap="none" spc="0" normalizeH="0" baseline="0" noProof="0">
                <a:ln>
                  <a:noFill/>
                </a:ln>
                <a:solidFill>
                  <a:prstClr val="black"/>
                </a:solidFill>
                <a:effectLst/>
                <a:uLnTx/>
                <a:uFillTx/>
                <a:latin typeface="Calibri"/>
                <a:ea typeface="+mn-ea"/>
                <a:cs typeface="+mn-cs"/>
              </a:rPr>
              <a:t>Fourth level</a:t>
            </a:r>
          </a:p>
          <a:p>
            <a:pPr marL="2057400" marR="0" lvl="4" indent="-228600" algn="l" defTabSz="914400" rtl="0" eaLnBrk="1" fontAlgn="base" latinLnBrk="0" hangingPunct="1">
              <a:lnSpc>
                <a:spcPct val="100000"/>
              </a:lnSpc>
              <a:spcBef>
                <a:spcPct val="0"/>
              </a:spcBef>
              <a:spcAft>
                <a:spcPts val="600"/>
              </a:spcAft>
              <a:buClr>
                <a:srgbClr val="99CC33"/>
              </a:buClr>
              <a:buSzTx/>
              <a:buFont typeface="Arial" panose="020B0604020202020204" pitchFamily="34" charset="0"/>
              <a:buChar char="•"/>
              <a:tabLst/>
              <a:defRPr/>
            </a:pPr>
            <a:r>
              <a:rPr kumimoji="0" lang="en-US" altLang="en-US" sz="1400" b="0" i="0" u="none" strike="noStrike" kern="1200" cap="none" spc="0" normalizeH="0" baseline="0" noProof="0">
                <a:ln>
                  <a:noFill/>
                </a:ln>
                <a:solidFill>
                  <a:prstClr val="black"/>
                </a:solidFill>
                <a:effectLst/>
                <a:uLnTx/>
                <a:uFillTx/>
                <a:latin typeface="Calibri"/>
                <a:ea typeface="+mn-ea"/>
                <a:cs typeface="+mn-cs"/>
              </a:rPr>
              <a:t>Fifth level</a:t>
            </a:r>
            <a:endParaRPr kumimoji="0" lang="en-GB" altLang="en-US" sz="1400" b="0" i="0" u="none" strike="noStrike" kern="1200" cap="none" spc="0" normalizeH="0" baseline="0" noProof="0">
              <a:ln>
                <a:noFill/>
              </a:ln>
              <a:solidFill>
                <a:prstClr val="black"/>
              </a:solidFill>
              <a:effectLst/>
              <a:uLnTx/>
              <a:uFillTx/>
              <a:latin typeface="Calibri"/>
              <a:ea typeface="+mn-ea"/>
              <a:cs typeface="+mn-cs"/>
            </a:endParaRPr>
          </a:p>
          <a:p>
            <a:pPr lvl="0"/>
            <a:endParaRPr lang="en-US"/>
          </a:p>
        </p:txBody>
      </p:sp>
      <p:sp>
        <p:nvSpPr>
          <p:cNvPr id="8" name="Picture Placeholder 7"/>
          <p:cNvSpPr>
            <a:spLocks noGrp="1"/>
          </p:cNvSpPr>
          <p:nvPr>
            <p:ph type="pic" sz="quarter" idx="18"/>
          </p:nvPr>
        </p:nvSpPr>
        <p:spPr>
          <a:xfrm>
            <a:off x="8014984" y="3429000"/>
            <a:ext cx="3765550" cy="2371725"/>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47905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019A022-E22A-958B-C88D-0A0C0660C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a:extLst>
              <a:ext uri="{FF2B5EF4-FFF2-40B4-BE49-F238E27FC236}">
                <a16:creationId xmlns:a16="http://schemas.microsoft.com/office/drawing/2014/main" id="{5D350CA4-7246-F4F8-86D5-F92B137203A5}"/>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t>www.resillion.com</a:t>
            </a:r>
          </a:p>
        </p:txBody>
      </p:sp>
      <p:pic>
        <p:nvPicPr>
          <p:cNvPr id="6" name="Picture 8">
            <a:extLst>
              <a:ext uri="{FF2B5EF4-FFF2-40B4-BE49-F238E27FC236}">
                <a16:creationId xmlns:a16="http://schemas.microsoft.com/office/drawing/2014/main" id="{3F14BF8B-5002-9BF8-84D1-06027AB5D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a:extLst>
              <a:ext uri="{FF2B5EF4-FFF2-40B4-BE49-F238E27FC236}">
                <a16:creationId xmlns:a16="http://schemas.microsoft.com/office/drawing/2014/main" id="{311F2E58-8C82-8809-37D1-A1B2A23AC31C}"/>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11" name="Text Placeholder 2"/>
          <p:cNvSpPr>
            <a:spLocks noGrp="1"/>
          </p:cNvSpPr>
          <p:nvPr>
            <p:ph type="body" sz="quarter" idx="10"/>
          </p:nvPr>
        </p:nvSpPr>
        <p:spPr>
          <a:xfrm>
            <a:off x="767160" y="466617"/>
            <a:ext cx="8158989" cy="673165"/>
          </a:xfrm>
        </p:spPr>
        <p:txBody>
          <a:bodyPr>
            <a:noAutofit/>
          </a:bodyPr>
          <a:lstStyle>
            <a:lvl1pPr marL="0" indent="0">
              <a:buFontTx/>
              <a:buNone/>
              <a:defRPr sz="3200" b="0" i="0">
                <a:solidFill>
                  <a:srgbClr val="7E57C5"/>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 name="Text Placeholder 3"/>
          <p:cNvSpPr>
            <a:spLocks noGrp="1"/>
          </p:cNvSpPr>
          <p:nvPr>
            <p:ph type="body" sz="quarter" idx="15"/>
          </p:nvPr>
        </p:nvSpPr>
        <p:spPr>
          <a:xfrm>
            <a:off x="766760" y="1245006"/>
            <a:ext cx="9475797" cy="407625"/>
          </a:xfrm>
        </p:spPr>
        <p:txBody>
          <a:bodyPr>
            <a:noAutofit/>
          </a:bodyPr>
          <a:lstStyle>
            <a:lvl1pPr marL="0" indent="0">
              <a:buFontTx/>
              <a:buNone/>
              <a:defRPr sz="2400" b="0" i="0">
                <a:solidFill>
                  <a:srgbClr val="99CC33"/>
                </a:solidFill>
                <a:latin typeface="+mj-lt"/>
                <a:cs typeface="Calibri" panose="020F0502020204030204" pitchFamily="34" charset="0"/>
              </a:defRPr>
            </a:lvl1pPr>
          </a:lstStyle>
          <a:p>
            <a:pPr lvl="0"/>
            <a:r>
              <a:rPr lang="en-US"/>
              <a:t>Click to edit Master text styles</a:t>
            </a:r>
          </a:p>
        </p:txBody>
      </p:sp>
      <p:sp>
        <p:nvSpPr>
          <p:cNvPr id="4" name="Text Placeholder 2"/>
          <p:cNvSpPr>
            <a:spLocks noGrp="1"/>
          </p:cNvSpPr>
          <p:nvPr>
            <p:ph type="body" sz="quarter" idx="14"/>
          </p:nvPr>
        </p:nvSpPr>
        <p:spPr>
          <a:xfrm>
            <a:off x="766760" y="2083420"/>
            <a:ext cx="9475797" cy="3529574"/>
          </a:xfrm>
        </p:spPr>
        <p:txBody>
          <a:bodyPr>
            <a:normAutofit/>
          </a:bodyPr>
          <a:lstStyle>
            <a:lvl1pPr indent="-230400">
              <a:lnSpc>
                <a:spcPct val="100000"/>
              </a:lnSpc>
              <a:spcBef>
                <a:spcPts val="0"/>
              </a:spcBef>
              <a:spcAft>
                <a:spcPts val="600"/>
              </a:spcAft>
              <a:defRPr/>
            </a:lvl1pPr>
            <a:lvl2pPr>
              <a:lnSpc>
                <a:spcPct val="100000"/>
              </a:lnSpc>
              <a:spcBef>
                <a:spcPts val="0"/>
              </a:spcBef>
              <a:spcAft>
                <a:spcPts val="600"/>
              </a:spcAft>
              <a:defRPr sz="1200"/>
            </a:lvl2pPr>
            <a:lvl3pPr>
              <a:lnSpc>
                <a:spcPct val="100000"/>
              </a:lnSpc>
              <a:spcBef>
                <a:spcPts val="0"/>
              </a:spcBef>
              <a:spcAft>
                <a:spcPts val="600"/>
              </a:spcAft>
              <a:defRPr sz="2800"/>
            </a:lvl3pPr>
            <a:lvl4pPr>
              <a:lnSpc>
                <a:spcPct val="100000"/>
              </a:lnSpc>
              <a:spcBef>
                <a:spcPts val="0"/>
              </a:spcBef>
              <a:spcAft>
                <a:spcPts val="600"/>
              </a:spcAft>
              <a:defRPr sz="100"/>
            </a:lvl4pPr>
            <a:lvl5pPr>
              <a:defRPr sz="3900"/>
            </a:lvl5pPr>
          </a:lstStyle>
          <a:p>
            <a:pPr marL="228600" marR="0" lvl="0" indent="-228600" algn="l" defTabSz="914400" rtl="0" eaLnBrk="1" fontAlgn="base" latinLnBrk="0" hangingPunct="1">
              <a:lnSpc>
                <a:spcPct val="90000"/>
              </a:lnSpc>
              <a:spcBef>
                <a:spcPts val="1000"/>
              </a:spcBef>
              <a:spcAft>
                <a:spcPct val="0"/>
              </a:spcAft>
              <a:buClr>
                <a:srgbClr val="99CC33"/>
              </a:buClr>
              <a:buSzTx/>
              <a:buFont typeface="Arial" panose="020B0604020202020204" pitchFamily="34" charset="0"/>
              <a:buChar char="•"/>
              <a:tabLst/>
              <a:defRPr/>
            </a:pPr>
            <a:r>
              <a:rPr kumimoji="0" lang="en-US" altLang="en-US" sz="2000" b="0" i="0" u="none" strike="noStrike" kern="1200" cap="none" spc="0" normalizeH="0" baseline="0" noProof="0">
                <a:ln>
                  <a:noFill/>
                </a:ln>
                <a:solidFill>
                  <a:prstClr val="black"/>
                </a:solidFill>
                <a:effectLst/>
                <a:uLnTx/>
                <a:uFillTx/>
                <a:latin typeface="Calibri"/>
                <a:ea typeface="+mn-ea"/>
                <a:cs typeface="+mn-cs"/>
              </a:rPr>
              <a:t>Click to edit Master text styles</a:t>
            </a:r>
          </a:p>
          <a:p>
            <a:pPr marL="685800" marR="0" lvl="1"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800" b="0" i="0" u="none" strike="noStrike" kern="1200" cap="none" spc="0" normalizeH="0" baseline="0" noProof="0">
                <a:ln>
                  <a:noFill/>
                </a:ln>
                <a:solidFill>
                  <a:prstClr val="black"/>
                </a:solidFill>
                <a:effectLst/>
                <a:uLnTx/>
                <a:uFillTx/>
                <a:latin typeface="Calibri"/>
                <a:ea typeface="+mn-ea"/>
                <a:cs typeface="+mn-cs"/>
              </a:rPr>
              <a:t>Second level</a:t>
            </a:r>
          </a:p>
          <a:p>
            <a:pPr marL="1143000" marR="0" lvl="2"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600" b="0" i="0" u="none" strike="noStrike" kern="1200" cap="none" spc="0" normalizeH="0" baseline="0" noProof="0">
                <a:ln>
                  <a:noFill/>
                </a:ln>
                <a:solidFill>
                  <a:prstClr val="black"/>
                </a:solidFill>
                <a:effectLst/>
                <a:uLnTx/>
                <a:uFillTx/>
                <a:latin typeface="Calibri"/>
                <a:ea typeface="+mn-ea"/>
                <a:cs typeface="+mn-cs"/>
              </a:rPr>
              <a:t>Third level</a:t>
            </a:r>
          </a:p>
          <a:p>
            <a:pPr marL="1600200" marR="0" lvl="3"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400" b="0" i="0" u="none" strike="noStrike" kern="1200" cap="none" spc="0" normalizeH="0" baseline="0" noProof="0">
                <a:ln>
                  <a:noFill/>
                </a:ln>
                <a:solidFill>
                  <a:prstClr val="black"/>
                </a:solidFill>
                <a:effectLst/>
                <a:uLnTx/>
                <a:uFillTx/>
                <a:latin typeface="Calibri"/>
                <a:ea typeface="+mn-ea"/>
                <a:cs typeface="+mn-cs"/>
              </a:rPr>
              <a:t>Fourth level</a:t>
            </a:r>
          </a:p>
          <a:p>
            <a:pPr marL="2057400" marR="0" lvl="4" indent="-228600" algn="l" defTabSz="914400" rtl="0" eaLnBrk="1" fontAlgn="base" latinLnBrk="0" hangingPunct="1">
              <a:lnSpc>
                <a:spcPct val="100000"/>
              </a:lnSpc>
              <a:spcBef>
                <a:spcPct val="0"/>
              </a:spcBef>
              <a:spcAft>
                <a:spcPts val="600"/>
              </a:spcAft>
              <a:buClr>
                <a:srgbClr val="99CC33"/>
              </a:buClr>
              <a:buSzTx/>
              <a:buFont typeface="Arial" panose="020B0604020202020204" pitchFamily="34" charset="0"/>
              <a:buChar char="•"/>
              <a:tabLst/>
              <a:defRPr/>
            </a:pPr>
            <a:r>
              <a:rPr kumimoji="0" lang="en-US" altLang="en-US" sz="1400" b="0" i="0" u="none" strike="noStrike" kern="1200" cap="none" spc="0" normalizeH="0" baseline="0" noProof="0">
                <a:ln>
                  <a:noFill/>
                </a:ln>
                <a:solidFill>
                  <a:prstClr val="black"/>
                </a:solidFill>
                <a:effectLst/>
                <a:uLnTx/>
                <a:uFillTx/>
                <a:latin typeface="Calibri"/>
                <a:ea typeface="+mn-ea"/>
                <a:cs typeface="+mn-cs"/>
              </a:rPr>
              <a:t>Fifth level</a:t>
            </a:r>
            <a:endParaRPr kumimoji="0" lang="en-GB" altLang="en-US" sz="1400" b="0" i="0" u="none" strike="noStrike" kern="1200" cap="none" spc="0" normalizeH="0" baseline="0" noProof="0">
              <a:ln>
                <a:noFill/>
              </a:ln>
              <a:solidFill>
                <a:prstClr val="black"/>
              </a:solidFill>
              <a:effectLst/>
              <a:uLnTx/>
              <a:uFillTx/>
              <a:latin typeface="Calibri"/>
              <a:ea typeface="+mn-ea"/>
              <a:cs typeface="+mn-cs"/>
            </a:endParaRPr>
          </a:p>
          <a:p>
            <a:pPr lvl="0"/>
            <a:endParaRPr lang="en-US"/>
          </a:p>
        </p:txBody>
      </p:sp>
    </p:spTree>
    <p:extLst>
      <p:ext uri="{BB962C8B-B14F-4D97-AF65-F5344CB8AC3E}">
        <p14:creationId xmlns:p14="http://schemas.microsoft.com/office/powerpoint/2010/main" val="2661812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3ABD9127-DA3E-8F21-518E-E4280F24A2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DCC47FC4-456C-5A5D-D516-4565C3631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9A536774-3F96-DACD-1948-5307C4F2283E}"/>
              </a:ext>
            </a:extLst>
          </p:cNvPr>
          <p:cNvCxnSpPr>
            <a:cxnSpLocks/>
          </p:cNvCxnSpPr>
          <p:nvPr/>
        </p:nvCxnSpPr>
        <p:spPr>
          <a:xfrm>
            <a:off x="4806950" y="531813"/>
            <a:ext cx="0" cy="4978400"/>
          </a:xfrm>
          <a:prstGeom prst="line">
            <a:avLst/>
          </a:prstGeom>
          <a:ln>
            <a:solidFill>
              <a:srgbClr val="7E57C5"/>
            </a:solidFill>
          </a:ln>
        </p:spPr>
        <p:style>
          <a:lnRef idx="1">
            <a:schemeClr val="accent1"/>
          </a:lnRef>
          <a:fillRef idx="0">
            <a:schemeClr val="accent1"/>
          </a:fillRef>
          <a:effectRef idx="0">
            <a:schemeClr val="accent1"/>
          </a:effectRef>
          <a:fontRef idx="minor">
            <a:schemeClr val="tx1"/>
          </a:fontRef>
        </p:style>
      </p:cxnSp>
      <p:sp>
        <p:nvSpPr>
          <p:cNvPr id="6" name="TextBox 9">
            <a:extLst>
              <a:ext uri="{FF2B5EF4-FFF2-40B4-BE49-F238E27FC236}">
                <a16:creationId xmlns:a16="http://schemas.microsoft.com/office/drawing/2014/main" id="{751A2F17-A95C-BBE0-6DF0-DDDEFC343D29}"/>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t>www.resillion.com</a:t>
            </a:r>
          </a:p>
        </p:txBody>
      </p:sp>
      <p:sp>
        <p:nvSpPr>
          <p:cNvPr id="7" name="TextBox 10">
            <a:extLst>
              <a:ext uri="{FF2B5EF4-FFF2-40B4-BE49-F238E27FC236}">
                <a16:creationId xmlns:a16="http://schemas.microsoft.com/office/drawing/2014/main" id="{44997DA7-2EF2-B357-BC2E-164022EAC583}"/>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8" name="Picture Placeholder 7"/>
          <p:cNvSpPr>
            <a:spLocks noGrp="1"/>
          </p:cNvSpPr>
          <p:nvPr>
            <p:ph type="pic" sz="quarter" idx="16"/>
          </p:nvPr>
        </p:nvSpPr>
        <p:spPr>
          <a:xfrm>
            <a:off x="444818" y="1315963"/>
            <a:ext cx="3933279" cy="3410712"/>
          </a:xfrm>
          <a:prstGeom prst="roundRect">
            <a:avLst>
              <a:gd name="adj" fmla="val 18170"/>
            </a:avLst>
          </a:prstGeom>
        </p:spPr>
        <p:txBody>
          <a:bodyPr rtlCol="0">
            <a:normAutofit/>
          </a:bodyPr>
          <a:lstStyle/>
          <a:p>
            <a:pPr lvl="0"/>
            <a:r>
              <a:rPr lang="en-US" noProof="0"/>
              <a:t>Click icon to add picture</a:t>
            </a:r>
          </a:p>
        </p:txBody>
      </p:sp>
      <p:sp>
        <p:nvSpPr>
          <p:cNvPr id="9" name="Text Placeholder 2"/>
          <p:cNvSpPr>
            <a:spLocks noGrp="1"/>
          </p:cNvSpPr>
          <p:nvPr>
            <p:ph type="body" sz="quarter" idx="10"/>
          </p:nvPr>
        </p:nvSpPr>
        <p:spPr>
          <a:xfrm>
            <a:off x="5052389" y="536130"/>
            <a:ext cx="4969435" cy="673165"/>
          </a:xfrm>
        </p:spPr>
        <p:txBody>
          <a:bodyPr>
            <a:noAutofit/>
          </a:bodyPr>
          <a:lstStyle>
            <a:lvl1pPr marL="0" indent="0">
              <a:buFontTx/>
              <a:buNone/>
              <a:defRPr sz="3200" b="0" i="0">
                <a:solidFill>
                  <a:srgbClr val="7E57C5"/>
                </a:solidFill>
                <a:latin typeface="+mn-lt"/>
              </a:defRPr>
            </a:lvl1pPr>
          </a:lstStyle>
          <a:p>
            <a:pPr lvl="0"/>
            <a:r>
              <a:rPr lang="en-US"/>
              <a:t>Click to edit Master text styles</a:t>
            </a:r>
          </a:p>
        </p:txBody>
      </p:sp>
      <p:sp>
        <p:nvSpPr>
          <p:cNvPr id="10" name="Text Placeholder 20"/>
          <p:cNvSpPr>
            <a:spLocks noGrp="1"/>
          </p:cNvSpPr>
          <p:nvPr>
            <p:ph type="body" sz="quarter" idx="11"/>
          </p:nvPr>
        </p:nvSpPr>
        <p:spPr>
          <a:xfrm>
            <a:off x="5051991" y="1912946"/>
            <a:ext cx="5048822" cy="569913"/>
          </a:xfrm>
        </p:spPr>
        <p:txBody>
          <a:bodyPr>
            <a:normAutofit/>
          </a:bodyPr>
          <a:lstStyle>
            <a:lvl1pPr marL="0" indent="0">
              <a:buFontTx/>
              <a:buNone/>
              <a:defRPr sz="2400" b="0" i="0">
                <a:solidFill>
                  <a:srgbClr val="99CC33"/>
                </a:solidFill>
                <a:latin typeface="+mj-lt"/>
              </a:defRPr>
            </a:lvl1pPr>
          </a:lstStyle>
          <a:p>
            <a:pPr lvl="0"/>
            <a:r>
              <a:rPr lang="en-US"/>
              <a:t>Click to edit Master text styles</a:t>
            </a:r>
          </a:p>
        </p:txBody>
      </p:sp>
      <p:sp>
        <p:nvSpPr>
          <p:cNvPr id="2" name="Text Placeholder 18"/>
          <p:cNvSpPr>
            <a:spLocks noGrp="1"/>
          </p:cNvSpPr>
          <p:nvPr>
            <p:ph type="body" sz="quarter" idx="15"/>
          </p:nvPr>
        </p:nvSpPr>
        <p:spPr>
          <a:xfrm>
            <a:off x="5051991" y="2774616"/>
            <a:ext cx="5048822" cy="2371725"/>
          </a:xfrm>
        </p:spPr>
        <p:txBody>
          <a:bodyPr>
            <a:normAutofit/>
          </a:bodyPr>
          <a:lstStyle>
            <a:lvl1pPr>
              <a:lnSpc>
                <a:spcPct val="100000"/>
              </a:lnSpc>
              <a:spcBef>
                <a:spcPts val="0"/>
              </a:spcBef>
              <a:spcAft>
                <a:spcPts val="600"/>
              </a:spcAft>
              <a:buClr>
                <a:srgbClr val="88BB26"/>
              </a:buClr>
              <a:buSzPct val="100000"/>
              <a:defRPr sz="2000" b="0" i="0">
                <a:latin typeface="+mn-lt"/>
              </a:defRPr>
            </a:lvl1pPr>
            <a:lvl2pPr>
              <a:lnSpc>
                <a:spcPct val="100000"/>
              </a:lnSpc>
              <a:spcBef>
                <a:spcPts val="0"/>
              </a:spcBef>
              <a:spcAft>
                <a:spcPts val="600"/>
              </a:spcAft>
              <a:defRPr sz="1400"/>
            </a:lvl2pPr>
            <a:lvl3pPr>
              <a:lnSpc>
                <a:spcPct val="100000"/>
              </a:lnSpc>
              <a:spcBef>
                <a:spcPts val="0"/>
              </a:spcBef>
              <a:spcAft>
                <a:spcPts val="600"/>
              </a:spcAft>
              <a:defRPr sz="1200"/>
            </a:lvl3pPr>
            <a:lvl4pPr>
              <a:lnSpc>
                <a:spcPct val="100000"/>
              </a:lnSpc>
              <a:spcBef>
                <a:spcPts val="0"/>
              </a:spcBef>
              <a:spcAft>
                <a:spcPts val="600"/>
              </a:spcAft>
              <a:defRPr sz="1100"/>
            </a:lvl4pPr>
            <a:lvl5pPr>
              <a:lnSpc>
                <a:spcPct val="100000"/>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8102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Vertical Title and Text">
    <p:spTree>
      <p:nvGrpSpPr>
        <p:cNvPr id="1" name=""/>
        <p:cNvGrpSpPr/>
        <p:nvPr/>
      </p:nvGrpSpPr>
      <p:grpSpPr>
        <a:xfrm>
          <a:off x="0" y="0"/>
          <a:ext cx="0" cy="0"/>
          <a:chOff x="0" y="0"/>
          <a:chExt cx="0" cy="0"/>
        </a:xfrm>
      </p:grpSpPr>
      <p:pic>
        <p:nvPicPr>
          <p:cNvPr id="4" name="Picture 6" descr="Background pattern&#10;&#10;Description automatically generated">
            <a:extLst>
              <a:ext uri="{FF2B5EF4-FFF2-40B4-BE49-F238E27FC236}">
                <a16:creationId xmlns:a16="http://schemas.microsoft.com/office/drawing/2014/main" id="{296B8973-DF90-D4CC-4B5E-F42615E50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6129" b="9317"/>
          <a:stretch>
            <a:fillRect/>
          </a:stretch>
        </p:blipFill>
        <p:spPr bwMode="auto">
          <a:xfrm>
            <a:off x="5819775" y="0"/>
            <a:ext cx="6372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B92E1B5-441D-D8FB-ADB3-2E5D09BEE5EF}"/>
              </a:ext>
            </a:extLst>
          </p:cNvPr>
          <p:cNvSpPr/>
          <p:nvPr/>
        </p:nvSpPr>
        <p:spPr>
          <a:xfrm>
            <a:off x="5751513" y="0"/>
            <a:ext cx="6440487" cy="6184900"/>
          </a:xfrm>
          <a:prstGeom prst="rect">
            <a:avLst/>
          </a:prstGeom>
          <a:solidFill>
            <a:srgbClr val="CAE6E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8">
            <a:extLst>
              <a:ext uri="{FF2B5EF4-FFF2-40B4-BE49-F238E27FC236}">
                <a16:creationId xmlns:a16="http://schemas.microsoft.com/office/drawing/2014/main" id="{EC947992-4847-9792-8B8D-49AC6E6D1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597CB051-F8A8-2891-428B-220331685E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0">
            <a:extLst>
              <a:ext uri="{FF2B5EF4-FFF2-40B4-BE49-F238E27FC236}">
                <a16:creationId xmlns:a16="http://schemas.microsoft.com/office/drawing/2014/main" id="{E8686712-21F0-22C4-84BE-D2F06F273624}"/>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t>www.resillion.com</a:t>
            </a:r>
          </a:p>
        </p:txBody>
      </p:sp>
      <p:sp>
        <p:nvSpPr>
          <p:cNvPr id="11" name="TextBox 11">
            <a:extLst>
              <a:ext uri="{FF2B5EF4-FFF2-40B4-BE49-F238E27FC236}">
                <a16:creationId xmlns:a16="http://schemas.microsoft.com/office/drawing/2014/main" id="{E2FDF507-49D2-C417-0DC7-05CA3E854DFC}"/>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2" name="Text Placeholder 2"/>
          <p:cNvSpPr>
            <a:spLocks noGrp="1"/>
          </p:cNvSpPr>
          <p:nvPr>
            <p:ph type="body" sz="quarter" idx="10"/>
          </p:nvPr>
        </p:nvSpPr>
        <p:spPr>
          <a:xfrm>
            <a:off x="444818" y="484178"/>
            <a:ext cx="4950142" cy="673165"/>
          </a:xfrm>
        </p:spPr>
        <p:txBody>
          <a:bodyPr>
            <a:noAutofit/>
          </a:bodyPr>
          <a:lstStyle>
            <a:lvl1pPr marL="0" indent="0">
              <a:buFontTx/>
              <a:buNone/>
              <a:defRPr sz="3200" b="0" i="0">
                <a:solidFill>
                  <a:srgbClr val="7E57C5"/>
                </a:solidFill>
                <a:latin typeface="+mn-lt"/>
              </a:defRPr>
            </a:lvl1pPr>
          </a:lstStyle>
          <a:p>
            <a:pPr lvl="0"/>
            <a:r>
              <a:rPr lang="en-US"/>
              <a:t>Click to edit Master text styles</a:t>
            </a:r>
          </a:p>
        </p:txBody>
      </p:sp>
      <p:sp>
        <p:nvSpPr>
          <p:cNvPr id="3" name="Text Placeholder 2"/>
          <p:cNvSpPr>
            <a:spLocks noGrp="1"/>
          </p:cNvSpPr>
          <p:nvPr>
            <p:ph type="body" sz="quarter" idx="11"/>
          </p:nvPr>
        </p:nvSpPr>
        <p:spPr>
          <a:xfrm>
            <a:off x="6104954" y="484178"/>
            <a:ext cx="4950142" cy="673165"/>
          </a:xfrm>
        </p:spPr>
        <p:txBody>
          <a:bodyPr>
            <a:noAutofit/>
          </a:bodyPr>
          <a:lstStyle>
            <a:lvl1pPr marL="0" indent="0">
              <a:buFontTx/>
              <a:buNone/>
              <a:defRPr sz="3200" b="0" i="0">
                <a:solidFill>
                  <a:srgbClr val="7E57C5"/>
                </a:solidFill>
                <a:latin typeface="+mn-lt"/>
              </a:defRPr>
            </a:lvl1pPr>
          </a:lstStyle>
          <a:p>
            <a:pPr lvl="0"/>
            <a:r>
              <a:rPr lang="en-US"/>
              <a:t>Click to edit Master text styles</a:t>
            </a:r>
          </a:p>
        </p:txBody>
      </p:sp>
      <p:sp>
        <p:nvSpPr>
          <p:cNvPr id="23" name="Text Placeholder 10"/>
          <p:cNvSpPr>
            <a:spLocks noGrp="1"/>
          </p:cNvSpPr>
          <p:nvPr>
            <p:ph type="body" sz="quarter" idx="19"/>
          </p:nvPr>
        </p:nvSpPr>
        <p:spPr>
          <a:xfrm>
            <a:off x="443294" y="1962612"/>
            <a:ext cx="4549775" cy="336081"/>
          </a:xfrm>
        </p:spPr>
        <p:txBody>
          <a:bodyPr>
            <a:noAutofit/>
          </a:bodyPr>
          <a:lstStyle>
            <a:lvl1pPr marL="0" indent="0">
              <a:buFontTx/>
              <a:buNone/>
              <a:defRPr sz="2400" b="0" i="0">
                <a:solidFill>
                  <a:srgbClr val="99CC33"/>
                </a:solidFill>
                <a:latin typeface="+mj-lt"/>
              </a:defRPr>
            </a:lvl1pPr>
          </a:lstStyle>
          <a:p>
            <a:pPr lvl="0"/>
            <a:r>
              <a:rPr lang="en-US"/>
              <a:t>Click to edit Master text styles</a:t>
            </a:r>
          </a:p>
        </p:txBody>
      </p:sp>
      <p:sp>
        <p:nvSpPr>
          <p:cNvPr id="24" name="Text Placeholder 12"/>
          <p:cNvSpPr>
            <a:spLocks noGrp="1"/>
          </p:cNvSpPr>
          <p:nvPr>
            <p:ph type="body" sz="quarter" idx="20"/>
          </p:nvPr>
        </p:nvSpPr>
        <p:spPr>
          <a:xfrm>
            <a:off x="443294" y="2447126"/>
            <a:ext cx="4549775" cy="2508922"/>
          </a:xfrm>
        </p:spPr>
        <p:txBody>
          <a:bodyPr>
            <a:normAutofit/>
          </a:bodyPr>
          <a:lstStyle>
            <a:lvl1pPr>
              <a:lnSpc>
                <a:spcPct val="100000"/>
              </a:lnSpc>
              <a:spcBef>
                <a:spcPts val="0"/>
              </a:spcBef>
              <a:spcAft>
                <a:spcPts val="600"/>
              </a:spcAft>
              <a:buClr>
                <a:srgbClr val="88BB26"/>
              </a:buClr>
              <a:buSzPct val="100000"/>
              <a:defRPr sz="2000" b="0" i="0">
                <a:latin typeface="+mn-lt"/>
              </a:defRPr>
            </a:lvl1pPr>
            <a:lvl2pPr>
              <a:lnSpc>
                <a:spcPct val="100000"/>
              </a:lnSpc>
              <a:spcBef>
                <a:spcPts val="0"/>
              </a:spcBef>
              <a:spcAft>
                <a:spcPts val="600"/>
              </a:spcAft>
              <a:defRPr sz="1400"/>
            </a:lvl2pPr>
            <a:lvl3pPr>
              <a:lnSpc>
                <a:spcPct val="100000"/>
              </a:lnSpc>
              <a:spcBef>
                <a:spcPts val="0"/>
              </a:spcBef>
              <a:spcAft>
                <a:spcPts val="600"/>
              </a:spcAft>
              <a:defRPr sz="1200"/>
            </a:lvl3pPr>
            <a:lvl4pPr>
              <a:lnSpc>
                <a:spcPct val="100000"/>
              </a:lnSpc>
              <a:spcBef>
                <a:spcPts val="0"/>
              </a:spcBef>
              <a:spcAft>
                <a:spcPts val="600"/>
              </a:spcAft>
              <a:defRPr sz="1100"/>
            </a:lvl4pPr>
            <a:lvl5pPr>
              <a:lnSpc>
                <a:spcPct val="100000"/>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0"/>
          <p:cNvSpPr>
            <a:spLocks noGrp="1"/>
          </p:cNvSpPr>
          <p:nvPr>
            <p:ph type="body" sz="quarter" idx="21"/>
          </p:nvPr>
        </p:nvSpPr>
        <p:spPr>
          <a:xfrm>
            <a:off x="6104954" y="1962612"/>
            <a:ext cx="4549775" cy="336081"/>
          </a:xfrm>
        </p:spPr>
        <p:txBody>
          <a:bodyPr>
            <a:noAutofit/>
          </a:bodyPr>
          <a:lstStyle>
            <a:lvl1pPr marL="0" indent="0">
              <a:buFontTx/>
              <a:buNone/>
              <a:defRPr sz="2400" b="0" i="0">
                <a:solidFill>
                  <a:srgbClr val="99CC33"/>
                </a:solidFill>
                <a:latin typeface="+mj-lt"/>
              </a:defRPr>
            </a:lvl1pPr>
          </a:lstStyle>
          <a:p>
            <a:pPr lvl="0"/>
            <a:r>
              <a:rPr lang="en-US"/>
              <a:t>Click to edit Master text styles</a:t>
            </a:r>
          </a:p>
        </p:txBody>
      </p:sp>
      <p:sp>
        <p:nvSpPr>
          <p:cNvPr id="9" name="Text Placeholder 12"/>
          <p:cNvSpPr>
            <a:spLocks noGrp="1"/>
          </p:cNvSpPr>
          <p:nvPr>
            <p:ph type="body" sz="quarter" idx="23"/>
          </p:nvPr>
        </p:nvSpPr>
        <p:spPr>
          <a:xfrm>
            <a:off x="6096000" y="2447126"/>
            <a:ext cx="4549775" cy="2508922"/>
          </a:xfrm>
        </p:spPr>
        <p:txBody>
          <a:bodyPr>
            <a:normAutofit/>
          </a:bodyPr>
          <a:lstStyle>
            <a:lvl1pPr>
              <a:lnSpc>
                <a:spcPct val="100000"/>
              </a:lnSpc>
              <a:spcBef>
                <a:spcPts val="0"/>
              </a:spcBef>
              <a:spcAft>
                <a:spcPts val="600"/>
              </a:spcAft>
              <a:buClr>
                <a:srgbClr val="88BB26"/>
              </a:buClr>
              <a:buSzPct val="100000"/>
              <a:defRPr sz="2000" b="0" i="0">
                <a:latin typeface="+mn-lt"/>
              </a:defRPr>
            </a:lvl1pPr>
            <a:lvl2pPr>
              <a:lnSpc>
                <a:spcPct val="100000"/>
              </a:lnSpc>
              <a:spcBef>
                <a:spcPts val="0"/>
              </a:spcBef>
              <a:spcAft>
                <a:spcPts val="600"/>
              </a:spcAft>
              <a:defRPr sz="1400"/>
            </a:lvl2pPr>
            <a:lvl3pPr>
              <a:lnSpc>
                <a:spcPct val="100000"/>
              </a:lnSpc>
              <a:spcBef>
                <a:spcPts val="0"/>
              </a:spcBef>
              <a:spcAft>
                <a:spcPts val="600"/>
              </a:spcAft>
              <a:defRPr sz="1200"/>
            </a:lvl3pPr>
            <a:lvl4pPr>
              <a:lnSpc>
                <a:spcPct val="100000"/>
              </a:lnSpc>
              <a:spcBef>
                <a:spcPts val="0"/>
              </a:spcBef>
              <a:spcAft>
                <a:spcPts val="600"/>
              </a:spcAft>
              <a:defRPr sz="1100"/>
            </a:lvl4pPr>
            <a:lvl5pPr>
              <a:lnSpc>
                <a:spcPct val="100000"/>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929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age 1.3">
    <p:spTree>
      <p:nvGrpSpPr>
        <p:cNvPr id="1" name=""/>
        <p:cNvGrpSpPr/>
        <p:nvPr/>
      </p:nvGrpSpPr>
      <p:grpSpPr>
        <a:xfrm>
          <a:off x="0" y="0"/>
          <a:ext cx="0" cy="0"/>
          <a:chOff x="0" y="0"/>
          <a:chExt cx="0" cy="0"/>
        </a:xfrm>
      </p:grpSpPr>
      <p:sp>
        <p:nvSpPr>
          <p:cNvPr id="2" name="Freeform 22">
            <a:extLst>
              <a:ext uri="{FF2B5EF4-FFF2-40B4-BE49-F238E27FC236}">
                <a16:creationId xmlns:a16="http://schemas.microsoft.com/office/drawing/2014/main" id="{89EEFDFB-382E-808E-9ABF-0B75D0B26DD9}"/>
              </a:ext>
            </a:extLst>
          </p:cNvPr>
          <p:cNvSpPr/>
          <p:nvPr/>
        </p:nvSpPr>
        <p:spPr>
          <a:xfrm>
            <a:off x="0" y="2651125"/>
            <a:ext cx="12192000" cy="4206875"/>
          </a:xfrm>
          <a:custGeom>
            <a:avLst/>
            <a:gdLst>
              <a:gd name="connsiteX0" fmla="*/ 0 w 12192000"/>
              <a:gd name="connsiteY0" fmla="*/ 0 h 4206240"/>
              <a:gd name="connsiteX1" fmla="*/ 904240 w 12192000"/>
              <a:gd name="connsiteY1" fmla="*/ 0 h 4206240"/>
              <a:gd name="connsiteX2" fmla="*/ 904240 w 12192000"/>
              <a:gd name="connsiteY2" fmla="*/ 3576320 h 4206240"/>
              <a:gd name="connsiteX3" fmla="*/ 11287760 w 12192000"/>
              <a:gd name="connsiteY3" fmla="*/ 3576320 h 4206240"/>
              <a:gd name="connsiteX4" fmla="*/ 11287760 w 12192000"/>
              <a:gd name="connsiteY4" fmla="*/ 0 h 4206240"/>
              <a:gd name="connsiteX5" fmla="*/ 12192000 w 12192000"/>
              <a:gd name="connsiteY5" fmla="*/ 0 h 4206240"/>
              <a:gd name="connsiteX6" fmla="*/ 12192000 w 12192000"/>
              <a:gd name="connsiteY6" fmla="*/ 4206240 h 4206240"/>
              <a:gd name="connsiteX7" fmla="*/ 0 w 12192000"/>
              <a:gd name="connsiteY7" fmla="*/ 420624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06240">
                <a:moveTo>
                  <a:pt x="0" y="0"/>
                </a:moveTo>
                <a:lnTo>
                  <a:pt x="904240" y="0"/>
                </a:lnTo>
                <a:lnTo>
                  <a:pt x="904240" y="3576320"/>
                </a:lnTo>
                <a:lnTo>
                  <a:pt x="11287760" y="3576320"/>
                </a:lnTo>
                <a:lnTo>
                  <a:pt x="11287760" y="0"/>
                </a:lnTo>
                <a:lnTo>
                  <a:pt x="12192000" y="0"/>
                </a:lnTo>
                <a:lnTo>
                  <a:pt x="12192000" y="4206240"/>
                </a:lnTo>
                <a:lnTo>
                  <a:pt x="0" y="4206240"/>
                </a:lnTo>
                <a:close/>
              </a:path>
            </a:pathLst>
          </a:custGeom>
          <a:solidFill>
            <a:srgbClr val="CAE6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7E57C5"/>
              </a:solidFill>
            </a:endParaRPr>
          </a:p>
        </p:txBody>
      </p:sp>
      <p:pic>
        <p:nvPicPr>
          <p:cNvPr id="6" name="Picture 7">
            <a:extLst>
              <a:ext uri="{FF2B5EF4-FFF2-40B4-BE49-F238E27FC236}">
                <a16:creationId xmlns:a16="http://schemas.microsoft.com/office/drawing/2014/main" id="{7176CF28-4684-726A-B953-295725760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84900"/>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D472364E-90A5-AB93-5480-133185DBC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9">
            <a:extLst>
              <a:ext uri="{FF2B5EF4-FFF2-40B4-BE49-F238E27FC236}">
                <a16:creationId xmlns:a16="http://schemas.microsoft.com/office/drawing/2014/main" id="{7F891F57-079C-A49B-A67A-026C9A1EF892}"/>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t>www.resillion.com</a:t>
            </a:r>
          </a:p>
        </p:txBody>
      </p:sp>
      <p:sp>
        <p:nvSpPr>
          <p:cNvPr id="9" name="TextBox 10">
            <a:extLst>
              <a:ext uri="{FF2B5EF4-FFF2-40B4-BE49-F238E27FC236}">
                <a16:creationId xmlns:a16="http://schemas.microsoft.com/office/drawing/2014/main" id="{6E5F67A7-9231-3AF5-6043-B49F2582CA87}"/>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3" name="Text Placeholder 2"/>
          <p:cNvSpPr>
            <a:spLocks noGrp="1"/>
          </p:cNvSpPr>
          <p:nvPr>
            <p:ph type="body" sz="quarter" idx="10"/>
          </p:nvPr>
        </p:nvSpPr>
        <p:spPr>
          <a:xfrm>
            <a:off x="904240" y="466617"/>
            <a:ext cx="8158989" cy="673165"/>
          </a:xfrm>
        </p:spPr>
        <p:txBody>
          <a:bodyPr>
            <a:noAutofit/>
          </a:bodyPr>
          <a:lstStyle>
            <a:lvl1pPr marL="0" indent="0">
              <a:buFontTx/>
              <a:buNone/>
              <a:defRPr sz="3200" b="0" i="0">
                <a:solidFill>
                  <a:srgbClr val="7E57C5"/>
                </a:solidFill>
                <a:latin typeface="+mn-lt"/>
              </a:defRPr>
            </a:lvl1pPr>
          </a:lstStyle>
          <a:p>
            <a:pPr lvl="0"/>
            <a:r>
              <a:rPr lang="en-US"/>
              <a:t>Click to edit Master text styles</a:t>
            </a:r>
          </a:p>
        </p:txBody>
      </p:sp>
      <p:sp>
        <p:nvSpPr>
          <p:cNvPr id="4" name="Text Placeholder 20"/>
          <p:cNvSpPr>
            <a:spLocks noGrp="1"/>
          </p:cNvSpPr>
          <p:nvPr>
            <p:ph type="body" sz="quarter" idx="11"/>
          </p:nvPr>
        </p:nvSpPr>
        <p:spPr>
          <a:xfrm>
            <a:off x="904240" y="1176401"/>
            <a:ext cx="5048822" cy="569913"/>
          </a:xfrm>
        </p:spPr>
        <p:txBody>
          <a:bodyPr>
            <a:normAutofit/>
          </a:bodyPr>
          <a:lstStyle>
            <a:lvl1pPr marL="0" indent="0">
              <a:buFontTx/>
              <a:buNone/>
              <a:defRPr sz="2400" b="0" i="0">
                <a:solidFill>
                  <a:srgbClr val="99CC33"/>
                </a:solidFill>
                <a:latin typeface="+mj-lt"/>
              </a:defRPr>
            </a:lvl1pPr>
          </a:lstStyle>
          <a:p>
            <a:pPr lvl="0"/>
            <a:r>
              <a:rPr lang="en-US"/>
              <a:t>Click to edit Master text styles</a:t>
            </a:r>
          </a:p>
        </p:txBody>
      </p:sp>
      <p:sp>
        <p:nvSpPr>
          <p:cNvPr id="5" name="Text Placeholder 16"/>
          <p:cNvSpPr>
            <a:spLocks noGrp="1"/>
          </p:cNvSpPr>
          <p:nvPr>
            <p:ph type="body" sz="quarter" idx="16"/>
          </p:nvPr>
        </p:nvSpPr>
        <p:spPr>
          <a:xfrm>
            <a:off x="1340472" y="2311787"/>
            <a:ext cx="9493180" cy="3369811"/>
          </a:xfrm>
        </p:spPr>
        <p:txBody>
          <a:bodyPr>
            <a:normAutofit/>
          </a:bodyPr>
          <a:lstStyle>
            <a:lvl1pPr>
              <a:lnSpc>
                <a:spcPct val="100000"/>
              </a:lnSpc>
              <a:spcBef>
                <a:spcPts val="0"/>
              </a:spcBef>
              <a:spcAft>
                <a:spcPts val="600"/>
              </a:spcAft>
              <a:buClr>
                <a:srgbClr val="88BB26"/>
              </a:buClr>
              <a:buSzPct val="100000"/>
              <a:defRPr sz="2000" b="0" i="0">
                <a:latin typeface="+mn-lt"/>
              </a:defRPr>
            </a:lvl1pPr>
            <a:lvl2pPr marL="800100" indent="-342900">
              <a:lnSpc>
                <a:spcPct val="100000"/>
              </a:lnSpc>
              <a:spcBef>
                <a:spcPts val="0"/>
              </a:spcBef>
              <a:spcAft>
                <a:spcPts val="600"/>
              </a:spcAft>
              <a:buFont typeface="Arial" panose="020B0604020202020204" pitchFamily="34" charset="0"/>
              <a:buChar char="•"/>
              <a:defRPr sz="1400"/>
            </a:lvl2pPr>
            <a:lvl3pPr>
              <a:lnSpc>
                <a:spcPct val="100000"/>
              </a:lnSpc>
              <a:spcBef>
                <a:spcPts val="0"/>
              </a:spcBef>
              <a:spcAft>
                <a:spcPts val="600"/>
              </a:spcAft>
              <a:defRPr sz="1200"/>
            </a:lvl3pPr>
            <a:lvl4pPr>
              <a:lnSpc>
                <a:spcPct val="100000"/>
              </a:lnSpc>
              <a:spcBef>
                <a:spcPts val="0"/>
              </a:spcBef>
              <a:spcAft>
                <a:spcPts val="600"/>
              </a:spcAft>
              <a:defRPr sz="1100"/>
            </a:lvl4pPr>
            <a:lvl5pPr>
              <a:lnSpc>
                <a:spcPct val="100000"/>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483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2FEFE7-3EA5-F1B3-955E-D2AA5BAEEBD6}"/>
              </a:ext>
            </a:extLst>
          </p:cNvPr>
          <p:cNvSpPr/>
          <p:nvPr/>
        </p:nvSpPr>
        <p:spPr>
          <a:xfrm>
            <a:off x="904875" y="893763"/>
            <a:ext cx="10382250" cy="5334000"/>
          </a:xfrm>
          <a:prstGeom prst="rect">
            <a:avLst/>
          </a:prstGeom>
          <a:solidFill>
            <a:schemeClr val="bg1"/>
          </a:solidFill>
          <a:ln>
            <a:noFill/>
          </a:ln>
          <a:effectLst>
            <a:outerShdw blurRad="172460" dist="232219" dir="1800000" sx="99000" sy="99000" algn="tl" rotWithShape="0">
              <a:prstClr val="black">
                <a:alpha val="16419"/>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reeform 17">
            <a:extLst>
              <a:ext uri="{FF2B5EF4-FFF2-40B4-BE49-F238E27FC236}">
                <a16:creationId xmlns:a16="http://schemas.microsoft.com/office/drawing/2014/main" id="{57688688-4D50-39F1-9F99-24F1BF04FC62}"/>
              </a:ext>
            </a:extLst>
          </p:cNvPr>
          <p:cNvSpPr/>
          <p:nvPr/>
        </p:nvSpPr>
        <p:spPr>
          <a:xfrm>
            <a:off x="0" y="2651125"/>
            <a:ext cx="12192000" cy="4206875"/>
          </a:xfrm>
          <a:custGeom>
            <a:avLst/>
            <a:gdLst>
              <a:gd name="connsiteX0" fmla="*/ 0 w 12192000"/>
              <a:gd name="connsiteY0" fmla="*/ 0 h 4206240"/>
              <a:gd name="connsiteX1" fmla="*/ 904240 w 12192000"/>
              <a:gd name="connsiteY1" fmla="*/ 0 h 4206240"/>
              <a:gd name="connsiteX2" fmla="*/ 904240 w 12192000"/>
              <a:gd name="connsiteY2" fmla="*/ 3576320 h 4206240"/>
              <a:gd name="connsiteX3" fmla="*/ 11287760 w 12192000"/>
              <a:gd name="connsiteY3" fmla="*/ 3576320 h 4206240"/>
              <a:gd name="connsiteX4" fmla="*/ 11287760 w 12192000"/>
              <a:gd name="connsiteY4" fmla="*/ 0 h 4206240"/>
              <a:gd name="connsiteX5" fmla="*/ 12192000 w 12192000"/>
              <a:gd name="connsiteY5" fmla="*/ 0 h 4206240"/>
              <a:gd name="connsiteX6" fmla="*/ 12192000 w 12192000"/>
              <a:gd name="connsiteY6" fmla="*/ 4206240 h 4206240"/>
              <a:gd name="connsiteX7" fmla="*/ 0 w 12192000"/>
              <a:gd name="connsiteY7" fmla="*/ 420624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06240">
                <a:moveTo>
                  <a:pt x="0" y="0"/>
                </a:moveTo>
                <a:lnTo>
                  <a:pt x="904240" y="0"/>
                </a:lnTo>
                <a:lnTo>
                  <a:pt x="904240" y="3576320"/>
                </a:lnTo>
                <a:lnTo>
                  <a:pt x="11287760" y="3576320"/>
                </a:lnTo>
                <a:lnTo>
                  <a:pt x="11287760" y="0"/>
                </a:lnTo>
                <a:lnTo>
                  <a:pt x="12192000" y="0"/>
                </a:lnTo>
                <a:lnTo>
                  <a:pt x="12192000" y="4206240"/>
                </a:lnTo>
                <a:lnTo>
                  <a:pt x="0" y="4206240"/>
                </a:lnTo>
                <a:close/>
              </a:path>
            </a:pathLst>
          </a:custGeom>
          <a:solidFill>
            <a:srgbClr val="7E57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7E57C5"/>
              </a:solidFill>
            </a:endParaRPr>
          </a:p>
        </p:txBody>
      </p:sp>
      <p:pic>
        <p:nvPicPr>
          <p:cNvPr id="5" name="Picture 8">
            <a:extLst>
              <a:ext uri="{FF2B5EF4-FFF2-40B4-BE49-F238E27FC236}">
                <a16:creationId xmlns:a16="http://schemas.microsoft.com/office/drawing/2014/main" id="{143815B1-45F3-74B6-D38F-2D8DC44D3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84900"/>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4D4BE0E4-045B-E497-642E-276133CEF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a:extLst>
              <a:ext uri="{FF2B5EF4-FFF2-40B4-BE49-F238E27FC236}">
                <a16:creationId xmlns:a16="http://schemas.microsoft.com/office/drawing/2014/main" id="{F6C1FB49-6B9C-57D8-4FA2-5CD22268F101}"/>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solidFill>
                  <a:schemeClr val="bg1"/>
                </a:solidFill>
              </a:rPr>
              <a:t>www.resillion.com</a:t>
            </a:r>
          </a:p>
        </p:txBody>
      </p:sp>
      <p:sp>
        <p:nvSpPr>
          <p:cNvPr id="9" name="TextBox 11">
            <a:extLst>
              <a:ext uri="{FF2B5EF4-FFF2-40B4-BE49-F238E27FC236}">
                <a16:creationId xmlns:a16="http://schemas.microsoft.com/office/drawing/2014/main" id="{61A4889D-7008-B7A4-802A-CC85D6FD80BF}"/>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chemeClr val="bg1"/>
                </a:solidFill>
              </a:rPr>
              <a:t> © 2023 Resillion Confidential and Proprietary</a:t>
            </a:r>
          </a:p>
        </p:txBody>
      </p:sp>
      <p:sp>
        <p:nvSpPr>
          <p:cNvPr id="8" name="Picture Placeholder 7"/>
          <p:cNvSpPr>
            <a:spLocks noGrp="1"/>
          </p:cNvSpPr>
          <p:nvPr>
            <p:ph type="pic" sz="quarter" idx="16"/>
          </p:nvPr>
        </p:nvSpPr>
        <p:spPr>
          <a:xfrm>
            <a:off x="1311631" y="2651058"/>
            <a:ext cx="3374213" cy="2925922"/>
          </a:xfrm>
          <a:prstGeom prst="roundRect">
            <a:avLst>
              <a:gd name="adj" fmla="val 18170"/>
            </a:avLst>
          </a:prstGeom>
        </p:spPr>
        <p:txBody>
          <a:bodyPr rtlCol="0">
            <a:normAutofit/>
          </a:bodyPr>
          <a:lstStyle/>
          <a:p>
            <a:pPr lvl="0"/>
            <a:r>
              <a:rPr lang="en-US" noProof="0"/>
              <a:t>Click icon to add picture</a:t>
            </a:r>
          </a:p>
        </p:txBody>
      </p:sp>
      <p:sp>
        <p:nvSpPr>
          <p:cNvPr id="12" name="Text Placeholder 2"/>
          <p:cNvSpPr>
            <a:spLocks noGrp="1"/>
          </p:cNvSpPr>
          <p:nvPr>
            <p:ph type="body" sz="quarter" idx="17"/>
          </p:nvPr>
        </p:nvSpPr>
        <p:spPr>
          <a:xfrm>
            <a:off x="1311631" y="536130"/>
            <a:ext cx="5275600" cy="673165"/>
          </a:xfrm>
        </p:spPr>
        <p:txBody>
          <a:bodyPr>
            <a:noAutofit/>
          </a:bodyPr>
          <a:lstStyle>
            <a:lvl1pPr marL="0" indent="0">
              <a:buFontTx/>
              <a:buNone/>
              <a:defRPr sz="3200" b="0" i="0">
                <a:solidFill>
                  <a:srgbClr val="7E57C5"/>
                </a:solidFill>
                <a:latin typeface="+mn-lt"/>
              </a:defRPr>
            </a:lvl1pPr>
          </a:lstStyle>
          <a:p>
            <a:pPr lvl="0"/>
            <a:r>
              <a:rPr lang="en-US"/>
              <a:t>Click to edit Master text styles</a:t>
            </a:r>
          </a:p>
        </p:txBody>
      </p:sp>
      <p:sp>
        <p:nvSpPr>
          <p:cNvPr id="14" name="Text Placeholder 20"/>
          <p:cNvSpPr>
            <a:spLocks noGrp="1"/>
          </p:cNvSpPr>
          <p:nvPr>
            <p:ph type="body" sz="quarter" idx="11"/>
          </p:nvPr>
        </p:nvSpPr>
        <p:spPr>
          <a:xfrm>
            <a:off x="5051991" y="1660314"/>
            <a:ext cx="5048822" cy="569913"/>
          </a:xfrm>
        </p:spPr>
        <p:txBody>
          <a:bodyPr>
            <a:normAutofit/>
          </a:bodyPr>
          <a:lstStyle>
            <a:lvl1pPr marL="0" indent="0">
              <a:buFontTx/>
              <a:buNone/>
              <a:defRPr sz="2400" b="0" i="0">
                <a:solidFill>
                  <a:srgbClr val="99CC33"/>
                </a:solidFill>
                <a:latin typeface="+mj-lt"/>
              </a:defRPr>
            </a:lvl1pPr>
          </a:lstStyle>
          <a:p>
            <a:pPr lvl="0"/>
            <a:r>
              <a:rPr lang="en-US"/>
              <a:t>Click to edit Master text styles</a:t>
            </a:r>
          </a:p>
        </p:txBody>
      </p:sp>
      <p:sp>
        <p:nvSpPr>
          <p:cNvPr id="2" name="Text Placeholder 12"/>
          <p:cNvSpPr>
            <a:spLocks noGrp="1"/>
          </p:cNvSpPr>
          <p:nvPr>
            <p:ph type="body" sz="quarter" idx="20"/>
          </p:nvPr>
        </p:nvSpPr>
        <p:spPr>
          <a:xfrm>
            <a:off x="5051991" y="2464698"/>
            <a:ext cx="5048822" cy="2508922"/>
          </a:xfrm>
        </p:spPr>
        <p:txBody>
          <a:bodyPr>
            <a:normAutofit/>
          </a:bodyPr>
          <a:lstStyle>
            <a:lvl1pPr>
              <a:lnSpc>
                <a:spcPct val="100000"/>
              </a:lnSpc>
              <a:spcBef>
                <a:spcPts val="0"/>
              </a:spcBef>
              <a:spcAft>
                <a:spcPts val="600"/>
              </a:spcAft>
              <a:buClr>
                <a:srgbClr val="88BB26"/>
              </a:buClr>
              <a:buSzPct val="100000"/>
              <a:defRPr sz="2800" b="0" i="0">
                <a:latin typeface="+mn-l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76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Vertical Title and Text">
    <p:spTree>
      <p:nvGrpSpPr>
        <p:cNvPr id="1" name=""/>
        <p:cNvGrpSpPr/>
        <p:nvPr/>
      </p:nvGrpSpPr>
      <p:grpSpPr>
        <a:xfrm>
          <a:off x="0" y="0"/>
          <a:ext cx="0" cy="0"/>
          <a:chOff x="0" y="0"/>
          <a:chExt cx="0" cy="0"/>
        </a:xfrm>
      </p:grpSpPr>
      <p:pic>
        <p:nvPicPr>
          <p:cNvPr id="2" name="Picture 6" descr="Background pattern&#10;&#10;Description automatically generated">
            <a:extLst>
              <a:ext uri="{FF2B5EF4-FFF2-40B4-BE49-F238E27FC236}">
                <a16:creationId xmlns:a16="http://schemas.microsoft.com/office/drawing/2014/main" id="{E9656BEB-B48F-2995-9D22-E2DB68D464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9079"/>
          <a:stretch>
            <a:fillRect/>
          </a:stretch>
        </p:blipFill>
        <p:spPr bwMode="auto">
          <a:xfrm>
            <a:off x="9686925" y="0"/>
            <a:ext cx="2505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0BAEB913-0CB5-200E-3F9C-92645CBF5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6013"/>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AC547C23-4CB1-105E-A3E7-9C52ADBDC8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9">
            <a:extLst>
              <a:ext uri="{FF2B5EF4-FFF2-40B4-BE49-F238E27FC236}">
                <a16:creationId xmlns:a16="http://schemas.microsoft.com/office/drawing/2014/main" id="{B275E52B-ACE8-D739-CE8E-F21177CDCBDD}"/>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t>www.resillion.com</a:t>
            </a:r>
          </a:p>
        </p:txBody>
      </p:sp>
      <p:sp>
        <p:nvSpPr>
          <p:cNvPr id="9" name="TextBox 10">
            <a:extLst>
              <a:ext uri="{FF2B5EF4-FFF2-40B4-BE49-F238E27FC236}">
                <a16:creationId xmlns:a16="http://schemas.microsoft.com/office/drawing/2014/main" id="{7AF7EBDF-C095-6004-F04C-966BFA14F1DD}"/>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3" name="Text Placeholder 2"/>
          <p:cNvSpPr>
            <a:spLocks noGrp="1"/>
          </p:cNvSpPr>
          <p:nvPr>
            <p:ph type="body" sz="quarter" idx="10"/>
          </p:nvPr>
        </p:nvSpPr>
        <p:spPr>
          <a:xfrm>
            <a:off x="633056" y="415542"/>
            <a:ext cx="7962304" cy="673165"/>
          </a:xfrm>
        </p:spPr>
        <p:txBody>
          <a:bodyPr>
            <a:noAutofit/>
          </a:bodyPr>
          <a:lstStyle>
            <a:lvl1pPr marL="0" indent="0">
              <a:buFontTx/>
              <a:buNone/>
              <a:defRPr sz="3200" b="0" i="0">
                <a:solidFill>
                  <a:srgbClr val="7E57C5"/>
                </a:solidFill>
                <a:latin typeface="+mn-lt"/>
              </a:defRPr>
            </a:lvl1pPr>
          </a:lstStyle>
          <a:p>
            <a:pPr lvl="0"/>
            <a:r>
              <a:rPr lang="en-US"/>
              <a:t>Click to edit Master text styles</a:t>
            </a:r>
          </a:p>
        </p:txBody>
      </p:sp>
      <p:sp>
        <p:nvSpPr>
          <p:cNvPr id="6" name="Text Placeholder 20"/>
          <p:cNvSpPr>
            <a:spLocks noGrp="1"/>
          </p:cNvSpPr>
          <p:nvPr>
            <p:ph type="body" sz="quarter" idx="11"/>
          </p:nvPr>
        </p:nvSpPr>
        <p:spPr>
          <a:xfrm>
            <a:off x="631860" y="1188658"/>
            <a:ext cx="5048822" cy="569913"/>
          </a:xfrm>
        </p:spPr>
        <p:txBody>
          <a:bodyPr>
            <a:normAutofit/>
          </a:bodyPr>
          <a:lstStyle>
            <a:lvl1pPr marL="0" indent="0">
              <a:buFontTx/>
              <a:buNone/>
              <a:defRPr sz="2400" b="0" i="0">
                <a:solidFill>
                  <a:srgbClr val="99CC33"/>
                </a:solidFill>
                <a:latin typeface="+mj-lt"/>
              </a:defRPr>
            </a:lvl1pPr>
          </a:lstStyle>
          <a:p>
            <a:pPr lvl="0"/>
            <a:r>
              <a:rPr lang="en-US"/>
              <a:t>Click to edit Master text styles</a:t>
            </a:r>
          </a:p>
        </p:txBody>
      </p:sp>
      <p:sp>
        <p:nvSpPr>
          <p:cNvPr id="5" name="Text Placeholder 12"/>
          <p:cNvSpPr>
            <a:spLocks noGrp="1"/>
          </p:cNvSpPr>
          <p:nvPr>
            <p:ph type="body" sz="quarter" idx="20"/>
          </p:nvPr>
        </p:nvSpPr>
        <p:spPr>
          <a:xfrm>
            <a:off x="631860" y="2387564"/>
            <a:ext cx="6177313" cy="2508922"/>
          </a:xfrm>
        </p:spPr>
        <p:txBody>
          <a:bodyPr>
            <a:normAutofit/>
          </a:bodyPr>
          <a:lstStyle>
            <a:lvl1pPr>
              <a:lnSpc>
                <a:spcPct val="100000"/>
              </a:lnSpc>
              <a:spcBef>
                <a:spcPts val="0"/>
              </a:spcBef>
              <a:spcAft>
                <a:spcPts val="600"/>
              </a:spcAft>
              <a:buClr>
                <a:srgbClr val="88BB26"/>
              </a:buClr>
              <a:buSzPct val="100000"/>
              <a:defRPr sz="2000" b="0" i="0">
                <a:latin typeface="+mn-lt"/>
              </a:defRPr>
            </a:lvl1pPr>
            <a:lvl2pPr>
              <a:lnSpc>
                <a:spcPct val="100000"/>
              </a:lnSpc>
              <a:spcBef>
                <a:spcPts val="0"/>
              </a:spcBef>
              <a:spcAft>
                <a:spcPts val="600"/>
              </a:spcAft>
              <a:defRPr sz="1400"/>
            </a:lvl2pPr>
            <a:lvl3pPr>
              <a:lnSpc>
                <a:spcPct val="100000"/>
              </a:lnSpc>
              <a:spcBef>
                <a:spcPts val="0"/>
              </a:spcBef>
              <a:spcAft>
                <a:spcPts val="600"/>
              </a:spcAft>
              <a:defRPr sz="1200"/>
            </a:lvl3pPr>
            <a:lvl4pPr>
              <a:lnSpc>
                <a:spcPct val="100000"/>
              </a:lnSpc>
              <a:spcBef>
                <a:spcPts val="0"/>
              </a:spcBef>
              <a:spcAft>
                <a:spcPts val="600"/>
              </a:spcAft>
              <a:defRPr sz="1100"/>
            </a:lvl4pPr>
            <a:lvl5pPr>
              <a:lnSpc>
                <a:spcPct val="100000"/>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7341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66715C7-8DED-A583-71F9-747CACABB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9DFE107D-E787-7EB8-755A-F83B26163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a:extLst>
              <a:ext uri="{FF2B5EF4-FFF2-40B4-BE49-F238E27FC236}">
                <a16:creationId xmlns:a16="http://schemas.microsoft.com/office/drawing/2014/main" id="{1A9858AA-1AF5-3102-F351-C782F14A7E6F}"/>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sp>
        <p:nvSpPr>
          <p:cNvPr id="8" name="TextBox 9">
            <a:extLst>
              <a:ext uri="{FF2B5EF4-FFF2-40B4-BE49-F238E27FC236}">
                <a16:creationId xmlns:a16="http://schemas.microsoft.com/office/drawing/2014/main" id="{DB1BFD16-C871-94DF-7147-6329B17D87F2}"/>
              </a:ext>
            </a:extLst>
          </p:cNvPr>
          <p:cNvSpPr txBox="1">
            <a:spLocks noChangeArrowheads="1"/>
          </p:cNvSpPr>
          <p:nvPr/>
        </p:nvSpPr>
        <p:spPr bwMode="auto">
          <a:xfrm>
            <a:off x="4351338" y="6480175"/>
            <a:ext cx="4860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3-Light"/>
                <a:cs typeface="Times New Roman" panose="02020603050405020304" pitchFamily="18" charset="0"/>
              </a:rPr>
              <a:t>© 2023 l Resillion l Confidential and Proprietary</a:t>
            </a:r>
            <a:endParaRPr lang="en-GB" altLang="en-US" sz="1000">
              <a:latin typeface="TheSans 3-Light"/>
            </a:endParaRPr>
          </a:p>
        </p:txBody>
      </p:sp>
      <p:sp>
        <p:nvSpPr>
          <p:cNvPr id="3" name="Text Placeholder 2"/>
          <p:cNvSpPr>
            <a:spLocks noGrp="1"/>
          </p:cNvSpPr>
          <p:nvPr>
            <p:ph type="body" sz="quarter" idx="10"/>
          </p:nvPr>
        </p:nvSpPr>
        <p:spPr>
          <a:xfrm>
            <a:off x="5326709" y="371875"/>
            <a:ext cx="4969435" cy="673165"/>
          </a:xfrm>
        </p:spPr>
        <p:txBody>
          <a:bodyPr>
            <a:noAutofit/>
          </a:bodyPr>
          <a:lstStyle>
            <a:lvl1pPr marL="0" indent="0">
              <a:buFontTx/>
              <a:buNone/>
              <a:defRPr sz="3200" b="0" i="0">
                <a:solidFill>
                  <a:srgbClr val="7E57C5"/>
                </a:solidFill>
                <a:latin typeface="+mn-lt"/>
              </a:defRPr>
            </a:lvl1pPr>
          </a:lstStyle>
          <a:p>
            <a:pPr lvl="0"/>
            <a:r>
              <a:rPr lang="en-US"/>
              <a:t>Click to edit Master text styles</a:t>
            </a:r>
          </a:p>
        </p:txBody>
      </p:sp>
      <p:sp>
        <p:nvSpPr>
          <p:cNvPr id="4" name="Text Placeholder 20"/>
          <p:cNvSpPr>
            <a:spLocks noGrp="1"/>
          </p:cNvSpPr>
          <p:nvPr>
            <p:ph type="body" sz="quarter" idx="11"/>
          </p:nvPr>
        </p:nvSpPr>
        <p:spPr>
          <a:xfrm>
            <a:off x="5326311" y="1748691"/>
            <a:ext cx="5048822" cy="569913"/>
          </a:xfrm>
        </p:spPr>
        <p:txBody>
          <a:bodyPr>
            <a:normAutofit/>
          </a:bodyPr>
          <a:lstStyle>
            <a:lvl1pPr marL="0" indent="0">
              <a:buFontTx/>
              <a:buNone/>
              <a:defRPr sz="2400" b="0" i="0">
                <a:solidFill>
                  <a:srgbClr val="99CC33"/>
                </a:solidFill>
                <a:latin typeface="+mj-lt"/>
              </a:defRPr>
            </a:lvl1pPr>
          </a:lstStyle>
          <a:p>
            <a:pPr lvl="0"/>
            <a:r>
              <a:rPr lang="en-US"/>
              <a:t>Click to edit Master text styles</a:t>
            </a:r>
          </a:p>
        </p:txBody>
      </p:sp>
      <p:sp>
        <p:nvSpPr>
          <p:cNvPr id="13" name="Text Placeholder 12"/>
          <p:cNvSpPr>
            <a:spLocks noGrp="1"/>
          </p:cNvSpPr>
          <p:nvPr>
            <p:ph type="body" sz="quarter" idx="14"/>
          </p:nvPr>
        </p:nvSpPr>
        <p:spPr>
          <a:xfrm>
            <a:off x="5326063" y="2533651"/>
            <a:ext cx="5049837" cy="370372"/>
          </a:xfrm>
        </p:spPr>
        <p:txBody>
          <a:bodyPr>
            <a:normAutofit/>
          </a:bodyPr>
          <a:lstStyle>
            <a:lvl1pPr marL="0" indent="0">
              <a:buFontTx/>
              <a:buNone/>
              <a:defRPr sz="1400" baseline="0">
                <a:latin typeface="TheSans 4-SemiLight" panose="02000403000000000003" pitchFamily="2" charset="77"/>
              </a:defRPr>
            </a:lvl1pPr>
          </a:lstStyle>
          <a:p>
            <a:pPr lvl="0"/>
            <a:r>
              <a:rPr lang="en-US"/>
              <a:t>Click to edit Master text styles</a:t>
            </a:r>
          </a:p>
        </p:txBody>
      </p:sp>
      <p:sp>
        <p:nvSpPr>
          <p:cNvPr id="6" name="Picture Placeholder 5"/>
          <p:cNvSpPr>
            <a:spLocks noGrp="1"/>
          </p:cNvSpPr>
          <p:nvPr>
            <p:ph type="pic" sz="quarter" idx="17"/>
          </p:nvPr>
        </p:nvSpPr>
        <p:spPr>
          <a:xfrm>
            <a:off x="444818" y="523973"/>
            <a:ext cx="4189983" cy="5081270"/>
          </a:xfrm>
          <a:custGeom>
            <a:avLst/>
            <a:gdLst>
              <a:gd name="connsiteX0" fmla="*/ 2838706 w 3307584"/>
              <a:gd name="connsiteY0" fmla="*/ 2639568 h 4011168"/>
              <a:gd name="connsiteX1" fmla="*/ 3212078 w 3307584"/>
              <a:gd name="connsiteY1" fmla="*/ 2639568 h 4011168"/>
              <a:gd name="connsiteX2" fmla="*/ 3295392 w 3307584"/>
              <a:gd name="connsiteY2" fmla="*/ 2722882 h 4011168"/>
              <a:gd name="connsiteX3" fmla="*/ 3295392 w 3307584"/>
              <a:gd name="connsiteY3" fmla="*/ 3056127 h 4011168"/>
              <a:gd name="connsiteX4" fmla="*/ 3212078 w 3307584"/>
              <a:gd name="connsiteY4" fmla="*/ 3139441 h 4011168"/>
              <a:gd name="connsiteX5" fmla="*/ 2838706 w 3307584"/>
              <a:gd name="connsiteY5" fmla="*/ 3139441 h 4011168"/>
              <a:gd name="connsiteX6" fmla="*/ 2755392 w 3307584"/>
              <a:gd name="connsiteY6" fmla="*/ 3056127 h 4011168"/>
              <a:gd name="connsiteX7" fmla="*/ 2755392 w 3307584"/>
              <a:gd name="connsiteY7" fmla="*/ 2722882 h 4011168"/>
              <a:gd name="connsiteX8" fmla="*/ 2838706 w 3307584"/>
              <a:gd name="connsiteY8" fmla="*/ 2639568 h 4011168"/>
              <a:gd name="connsiteX9" fmla="*/ 999544 w 3307584"/>
              <a:gd name="connsiteY9" fmla="*/ 865632 h 4011168"/>
              <a:gd name="connsiteX10" fmla="*/ 1359540 w 3307584"/>
              <a:gd name="connsiteY10" fmla="*/ 865632 h 4011168"/>
              <a:gd name="connsiteX11" fmla="*/ 1449542 w 3307584"/>
              <a:gd name="connsiteY11" fmla="*/ 955634 h 4011168"/>
              <a:gd name="connsiteX12" fmla="*/ 1449542 w 3307584"/>
              <a:gd name="connsiteY12" fmla="*/ 3921166 h 4011168"/>
              <a:gd name="connsiteX13" fmla="*/ 1359540 w 3307584"/>
              <a:gd name="connsiteY13" fmla="*/ 4011168 h 4011168"/>
              <a:gd name="connsiteX14" fmla="*/ 999544 w 3307584"/>
              <a:gd name="connsiteY14" fmla="*/ 4011168 h 4011168"/>
              <a:gd name="connsiteX15" fmla="*/ 909542 w 3307584"/>
              <a:gd name="connsiteY15" fmla="*/ 3921166 h 4011168"/>
              <a:gd name="connsiteX16" fmla="*/ 909542 w 3307584"/>
              <a:gd name="connsiteY16" fmla="*/ 955634 h 4011168"/>
              <a:gd name="connsiteX17" fmla="*/ 999544 w 3307584"/>
              <a:gd name="connsiteY17" fmla="*/ 865632 h 4011168"/>
              <a:gd name="connsiteX18" fmla="*/ 90002 w 3307584"/>
              <a:gd name="connsiteY18" fmla="*/ 865632 h 4011168"/>
              <a:gd name="connsiteX19" fmla="*/ 449998 w 3307584"/>
              <a:gd name="connsiteY19" fmla="*/ 865632 h 4011168"/>
              <a:gd name="connsiteX20" fmla="*/ 540000 w 3307584"/>
              <a:gd name="connsiteY20" fmla="*/ 955634 h 4011168"/>
              <a:gd name="connsiteX21" fmla="*/ 540000 w 3307584"/>
              <a:gd name="connsiteY21" fmla="*/ 3049439 h 4011168"/>
              <a:gd name="connsiteX22" fmla="*/ 449998 w 3307584"/>
              <a:gd name="connsiteY22" fmla="*/ 3139441 h 4011168"/>
              <a:gd name="connsiteX23" fmla="*/ 90002 w 3307584"/>
              <a:gd name="connsiteY23" fmla="*/ 3139441 h 4011168"/>
              <a:gd name="connsiteX24" fmla="*/ 0 w 3307584"/>
              <a:gd name="connsiteY24" fmla="*/ 3049439 h 4011168"/>
              <a:gd name="connsiteX25" fmla="*/ 0 w 3307584"/>
              <a:gd name="connsiteY25" fmla="*/ 955634 h 4011168"/>
              <a:gd name="connsiteX26" fmla="*/ 90002 w 3307584"/>
              <a:gd name="connsiteY26" fmla="*/ 865632 h 4011168"/>
              <a:gd name="connsiteX27" fmla="*/ 1938328 w 3307584"/>
              <a:gd name="connsiteY27" fmla="*/ 493776 h 4011168"/>
              <a:gd name="connsiteX28" fmla="*/ 2298324 w 3307584"/>
              <a:gd name="connsiteY28" fmla="*/ 493776 h 4011168"/>
              <a:gd name="connsiteX29" fmla="*/ 2388326 w 3307584"/>
              <a:gd name="connsiteY29" fmla="*/ 583778 h 4011168"/>
              <a:gd name="connsiteX30" fmla="*/ 2388326 w 3307584"/>
              <a:gd name="connsiteY30" fmla="*/ 3549310 h 4011168"/>
              <a:gd name="connsiteX31" fmla="*/ 2298324 w 3307584"/>
              <a:gd name="connsiteY31" fmla="*/ 3639312 h 4011168"/>
              <a:gd name="connsiteX32" fmla="*/ 1938328 w 3307584"/>
              <a:gd name="connsiteY32" fmla="*/ 3639312 h 4011168"/>
              <a:gd name="connsiteX33" fmla="*/ 1848326 w 3307584"/>
              <a:gd name="connsiteY33" fmla="*/ 3549310 h 4011168"/>
              <a:gd name="connsiteX34" fmla="*/ 1848326 w 3307584"/>
              <a:gd name="connsiteY34" fmla="*/ 583778 h 4011168"/>
              <a:gd name="connsiteX35" fmla="*/ 1938328 w 3307584"/>
              <a:gd name="connsiteY35" fmla="*/ 493776 h 4011168"/>
              <a:gd name="connsiteX36" fmla="*/ 83314 w 3307584"/>
              <a:gd name="connsiteY36" fmla="*/ 4043 h 4011168"/>
              <a:gd name="connsiteX37" fmla="*/ 456686 w 3307584"/>
              <a:gd name="connsiteY37" fmla="*/ 4043 h 4011168"/>
              <a:gd name="connsiteX38" fmla="*/ 540000 w 3307584"/>
              <a:gd name="connsiteY38" fmla="*/ 87357 h 4011168"/>
              <a:gd name="connsiteX39" fmla="*/ 540000 w 3307584"/>
              <a:gd name="connsiteY39" fmla="*/ 420602 h 4011168"/>
              <a:gd name="connsiteX40" fmla="*/ 456686 w 3307584"/>
              <a:gd name="connsiteY40" fmla="*/ 503916 h 4011168"/>
              <a:gd name="connsiteX41" fmla="*/ 83314 w 3307584"/>
              <a:gd name="connsiteY41" fmla="*/ 503916 h 4011168"/>
              <a:gd name="connsiteX42" fmla="*/ 0 w 3307584"/>
              <a:gd name="connsiteY42" fmla="*/ 420602 h 4011168"/>
              <a:gd name="connsiteX43" fmla="*/ 0 w 3307584"/>
              <a:gd name="connsiteY43" fmla="*/ 87357 h 4011168"/>
              <a:gd name="connsiteX44" fmla="*/ 83314 w 3307584"/>
              <a:gd name="connsiteY44" fmla="*/ 4043 h 4011168"/>
              <a:gd name="connsiteX45" fmla="*/ 2857586 w 3307584"/>
              <a:gd name="connsiteY45" fmla="*/ 0 h 4011168"/>
              <a:gd name="connsiteX46" fmla="*/ 3217582 w 3307584"/>
              <a:gd name="connsiteY46" fmla="*/ 0 h 4011168"/>
              <a:gd name="connsiteX47" fmla="*/ 3307584 w 3307584"/>
              <a:gd name="connsiteY47" fmla="*/ 90002 h 4011168"/>
              <a:gd name="connsiteX48" fmla="*/ 3307584 w 3307584"/>
              <a:gd name="connsiteY48" fmla="*/ 2183807 h 4011168"/>
              <a:gd name="connsiteX49" fmla="*/ 3217582 w 3307584"/>
              <a:gd name="connsiteY49" fmla="*/ 2273809 h 4011168"/>
              <a:gd name="connsiteX50" fmla="*/ 2857586 w 3307584"/>
              <a:gd name="connsiteY50" fmla="*/ 2273809 h 4011168"/>
              <a:gd name="connsiteX51" fmla="*/ 2767584 w 3307584"/>
              <a:gd name="connsiteY51" fmla="*/ 2183807 h 4011168"/>
              <a:gd name="connsiteX52" fmla="*/ 2767584 w 3307584"/>
              <a:gd name="connsiteY52" fmla="*/ 90002 h 4011168"/>
              <a:gd name="connsiteX53" fmla="*/ 2857586 w 3307584"/>
              <a:gd name="connsiteY53" fmla="*/ 0 h 401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07584" h="4011168">
                <a:moveTo>
                  <a:pt x="2838706" y="2639568"/>
                </a:moveTo>
                <a:lnTo>
                  <a:pt x="3212078" y="2639568"/>
                </a:lnTo>
                <a:cubicBezTo>
                  <a:pt x="3258091" y="2639568"/>
                  <a:pt x="3295392" y="2676869"/>
                  <a:pt x="3295392" y="2722882"/>
                </a:cubicBezTo>
                <a:lnTo>
                  <a:pt x="3295392" y="3056127"/>
                </a:lnTo>
                <a:cubicBezTo>
                  <a:pt x="3295392" y="3102140"/>
                  <a:pt x="3258091" y="3139441"/>
                  <a:pt x="3212078" y="3139441"/>
                </a:cubicBezTo>
                <a:lnTo>
                  <a:pt x="2838706" y="3139441"/>
                </a:lnTo>
                <a:cubicBezTo>
                  <a:pt x="2792693" y="3139441"/>
                  <a:pt x="2755392" y="3102140"/>
                  <a:pt x="2755392" y="3056127"/>
                </a:cubicBezTo>
                <a:lnTo>
                  <a:pt x="2755392" y="2722882"/>
                </a:lnTo>
                <a:cubicBezTo>
                  <a:pt x="2755392" y="2676869"/>
                  <a:pt x="2792693" y="2639568"/>
                  <a:pt x="2838706" y="2639568"/>
                </a:cubicBezTo>
                <a:close/>
                <a:moveTo>
                  <a:pt x="999544" y="865632"/>
                </a:moveTo>
                <a:lnTo>
                  <a:pt x="1359540" y="865632"/>
                </a:lnTo>
                <a:cubicBezTo>
                  <a:pt x="1409247" y="865632"/>
                  <a:pt x="1449542" y="905927"/>
                  <a:pt x="1449542" y="955634"/>
                </a:cubicBezTo>
                <a:lnTo>
                  <a:pt x="1449542" y="3921166"/>
                </a:lnTo>
                <a:cubicBezTo>
                  <a:pt x="1449542" y="3970873"/>
                  <a:pt x="1409247" y="4011168"/>
                  <a:pt x="1359540" y="4011168"/>
                </a:cubicBezTo>
                <a:lnTo>
                  <a:pt x="999544" y="4011168"/>
                </a:lnTo>
                <a:cubicBezTo>
                  <a:pt x="949837" y="4011168"/>
                  <a:pt x="909542" y="3970873"/>
                  <a:pt x="909542" y="3921166"/>
                </a:cubicBezTo>
                <a:lnTo>
                  <a:pt x="909542" y="955634"/>
                </a:lnTo>
                <a:cubicBezTo>
                  <a:pt x="909542" y="905927"/>
                  <a:pt x="949837" y="865632"/>
                  <a:pt x="999544" y="865632"/>
                </a:cubicBezTo>
                <a:close/>
                <a:moveTo>
                  <a:pt x="90002" y="865632"/>
                </a:moveTo>
                <a:lnTo>
                  <a:pt x="449998" y="865632"/>
                </a:lnTo>
                <a:cubicBezTo>
                  <a:pt x="499705" y="865632"/>
                  <a:pt x="540000" y="905927"/>
                  <a:pt x="540000" y="955634"/>
                </a:cubicBezTo>
                <a:lnTo>
                  <a:pt x="540000" y="3049439"/>
                </a:lnTo>
                <a:cubicBezTo>
                  <a:pt x="540000" y="3099146"/>
                  <a:pt x="499705" y="3139441"/>
                  <a:pt x="449998" y="3139441"/>
                </a:cubicBezTo>
                <a:lnTo>
                  <a:pt x="90002" y="3139441"/>
                </a:lnTo>
                <a:cubicBezTo>
                  <a:pt x="40295" y="3139441"/>
                  <a:pt x="0" y="3099146"/>
                  <a:pt x="0" y="3049439"/>
                </a:cubicBezTo>
                <a:lnTo>
                  <a:pt x="0" y="955634"/>
                </a:lnTo>
                <a:cubicBezTo>
                  <a:pt x="0" y="905927"/>
                  <a:pt x="40295" y="865632"/>
                  <a:pt x="90002" y="865632"/>
                </a:cubicBezTo>
                <a:close/>
                <a:moveTo>
                  <a:pt x="1938328" y="493776"/>
                </a:moveTo>
                <a:lnTo>
                  <a:pt x="2298324" y="493776"/>
                </a:lnTo>
                <a:cubicBezTo>
                  <a:pt x="2348031" y="493776"/>
                  <a:pt x="2388326" y="534071"/>
                  <a:pt x="2388326" y="583778"/>
                </a:cubicBezTo>
                <a:lnTo>
                  <a:pt x="2388326" y="3549310"/>
                </a:lnTo>
                <a:cubicBezTo>
                  <a:pt x="2388326" y="3599017"/>
                  <a:pt x="2348031" y="3639312"/>
                  <a:pt x="2298324" y="3639312"/>
                </a:cubicBezTo>
                <a:lnTo>
                  <a:pt x="1938328" y="3639312"/>
                </a:lnTo>
                <a:cubicBezTo>
                  <a:pt x="1888621" y="3639312"/>
                  <a:pt x="1848326" y="3599017"/>
                  <a:pt x="1848326" y="3549310"/>
                </a:cubicBezTo>
                <a:lnTo>
                  <a:pt x="1848326" y="583778"/>
                </a:lnTo>
                <a:cubicBezTo>
                  <a:pt x="1848326" y="534071"/>
                  <a:pt x="1888621" y="493776"/>
                  <a:pt x="1938328" y="493776"/>
                </a:cubicBezTo>
                <a:close/>
                <a:moveTo>
                  <a:pt x="83314" y="4043"/>
                </a:moveTo>
                <a:lnTo>
                  <a:pt x="456686" y="4043"/>
                </a:lnTo>
                <a:cubicBezTo>
                  <a:pt x="502699" y="4043"/>
                  <a:pt x="540000" y="41344"/>
                  <a:pt x="540000" y="87357"/>
                </a:cubicBezTo>
                <a:lnTo>
                  <a:pt x="540000" y="420602"/>
                </a:lnTo>
                <a:cubicBezTo>
                  <a:pt x="540000" y="466615"/>
                  <a:pt x="502699" y="503916"/>
                  <a:pt x="456686" y="503916"/>
                </a:cubicBezTo>
                <a:lnTo>
                  <a:pt x="83314" y="503916"/>
                </a:lnTo>
                <a:cubicBezTo>
                  <a:pt x="37301" y="503916"/>
                  <a:pt x="0" y="466615"/>
                  <a:pt x="0" y="420602"/>
                </a:cubicBezTo>
                <a:lnTo>
                  <a:pt x="0" y="87357"/>
                </a:lnTo>
                <a:cubicBezTo>
                  <a:pt x="0" y="41344"/>
                  <a:pt x="37301" y="4043"/>
                  <a:pt x="83314" y="4043"/>
                </a:cubicBezTo>
                <a:close/>
                <a:moveTo>
                  <a:pt x="2857586" y="0"/>
                </a:moveTo>
                <a:lnTo>
                  <a:pt x="3217582" y="0"/>
                </a:lnTo>
                <a:cubicBezTo>
                  <a:pt x="3267289" y="0"/>
                  <a:pt x="3307584" y="40295"/>
                  <a:pt x="3307584" y="90002"/>
                </a:cubicBezTo>
                <a:lnTo>
                  <a:pt x="3307584" y="2183807"/>
                </a:lnTo>
                <a:cubicBezTo>
                  <a:pt x="3307584" y="2233514"/>
                  <a:pt x="3267289" y="2273809"/>
                  <a:pt x="3217582" y="2273809"/>
                </a:cubicBezTo>
                <a:lnTo>
                  <a:pt x="2857586" y="2273809"/>
                </a:lnTo>
                <a:cubicBezTo>
                  <a:pt x="2807879" y="2273809"/>
                  <a:pt x="2767584" y="2233514"/>
                  <a:pt x="2767584" y="2183807"/>
                </a:cubicBezTo>
                <a:lnTo>
                  <a:pt x="2767584" y="90002"/>
                </a:lnTo>
                <a:cubicBezTo>
                  <a:pt x="2767584" y="40295"/>
                  <a:pt x="2807879" y="0"/>
                  <a:pt x="2857586" y="0"/>
                </a:cubicBezTo>
                <a:close/>
              </a:path>
            </a:pathLst>
          </a:custGeom>
        </p:spPr>
        <p:txBody>
          <a:bodyPr rtlCol="0">
            <a:noAutofit/>
          </a:bodyPr>
          <a:lstStyle/>
          <a:p>
            <a:pPr lvl="0"/>
            <a:r>
              <a:rPr lang="en-US" noProof="0"/>
              <a:t>Click icon to add picture</a:t>
            </a:r>
          </a:p>
        </p:txBody>
      </p:sp>
      <p:sp>
        <p:nvSpPr>
          <p:cNvPr id="9" name="Text Placeholder 12"/>
          <p:cNvSpPr>
            <a:spLocks noGrp="1"/>
          </p:cNvSpPr>
          <p:nvPr>
            <p:ph type="body" sz="quarter" idx="20"/>
          </p:nvPr>
        </p:nvSpPr>
        <p:spPr>
          <a:xfrm>
            <a:off x="5326063" y="3175190"/>
            <a:ext cx="5118417" cy="2508922"/>
          </a:xfrm>
        </p:spPr>
        <p:txBody>
          <a:bodyPr>
            <a:normAutofit/>
          </a:bodyPr>
          <a:lstStyle>
            <a:lvl1pPr>
              <a:lnSpc>
                <a:spcPct val="100000"/>
              </a:lnSpc>
              <a:spcBef>
                <a:spcPts val="0"/>
              </a:spcBef>
              <a:spcAft>
                <a:spcPts val="600"/>
              </a:spcAft>
              <a:buClr>
                <a:srgbClr val="88BB26"/>
              </a:buClr>
              <a:buSzPct val="100000"/>
              <a:defRPr sz="2000" b="0" i="0">
                <a:latin typeface="+mn-lt"/>
              </a:defRPr>
            </a:lvl1pPr>
            <a:lvl2pPr>
              <a:lnSpc>
                <a:spcPct val="100000"/>
              </a:lnSpc>
              <a:spcBef>
                <a:spcPts val="0"/>
              </a:spcBef>
              <a:spcAft>
                <a:spcPts val="600"/>
              </a:spcAft>
              <a:defRPr sz="1400"/>
            </a:lvl2pPr>
            <a:lvl3pPr>
              <a:lnSpc>
                <a:spcPct val="100000"/>
              </a:lnSpc>
              <a:spcBef>
                <a:spcPts val="0"/>
              </a:spcBef>
              <a:spcAft>
                <a:spcPts val="600"/>
              </a:spcAft>
              <a:defRPr sz="1200"/>
            </a:lvl3pPr>
            <a:lvl4pPr>
              <a:lnSpc>
                <a:spcPct val="100000"/>
              </a:lnSpc>
              <a:spcBef>
                <a:spcPts val="0"/>
              </a:spcBef>
              <a:spcAft>
                <a:spcPts val="600"/>
              </a:spcAft>
              <a:defRPr sz="1100"/>
            </a:lvl4pPr>
            <a:lvl5pPr>
              <a:lnSpc>
                <a:spcPct val="100000"/>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1465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BB9A24-F14B-F50E-54F3-6779E5ECC80E}"/>
              </a:ext>
            </a:extLst>
          </p:cNvPr>
          <p:cNvSpPr/>
          <p:nvPr/>
        </p:nvSpPr>
        <p:spPr>
          <a:xfrm>
            <a:off x="904875" y="893763"/>
            <a:ext cx="10382250" cy="5334000"/>
          </a:xfrm>
          <a:prstGeom prst="rect">
            <a:avLst/>
          </a:prstGeom>
          <a:solidFill>
            <a:schemeClr val="bg1"/>
          </a:solidFill>
          <a:ln>
            <a:noFill/>
          </a:ln>
          <a:effectLst>
            <a:outerShdw blurRad="172460" dist="232219" dir="1800000" sx="99000" sy="99000" algn="tl" rotWithShape="0">
              <a:prstClr val="black">
                <a:alpha val="16419"/>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Freeform 17">
            <a:extLst>
              <a:ext uri="{FF2B5EF4-FFF2-40B4-BE49-F238E27FC236}">
                <a16:creationId xmlns:a16="http://schemas.microsoft.com/office/drawing/2014/main" id="{0E3D6864-C12F-9C75-DEA6-FA4BDFF2DEAE}"/>
              </a:ext>
            </a:extLst>
          </p:cNvPr>
          <p:cNvSpPr/>
          <p:nvPr/>
        </p:nvSpPr>
        <p:spPr>
          <a:xfrm>
            <a:off x="0" y="2651125"/>
            <a:ext cx="12192000" cy="4206875"/>
          </a:xfrm>
          <a:custGeom>
            <a:avLst/>
            <a:gdLst>
              <a:gd name="connsiteX0" fmla="*/ 0 w 12192000"/>
              <a:gd name="connsiteY0" fmla="*/ 0 h 4206240"/>
              <a:gd name="connsiteX1" fmla="*/ 904240 w 12192000"/>
              <a:gd name="connsiteY1" fmla="*/ 0 h 4206240"/>
              <a:gd name="connsiteX2" fmla="*/ 904240 w 12192000"/>
              <a:gd name="connsiteY2" fmla="*/ 3576320 h 4206240"/>
              <a:gd name="connsiteX3" fmla="*/ 11287760 w 12192000"/>
              <a:gd name="connsiteY3" fmla="*/ 3576320 h 4206240"/>
              <a:gd name="connsiteX4" fmla="*/ 11287760 w 12192000"/>
              <a:gd name="connsiteY4" fmla="*/ 0 h 4206240"/>
              <a:gd name="connsiteX5" fmla="*/ 12192000 w 12192000"/>
              <a:gd name="connsiteY5" fmla="*/ 0 h 4206240"/>
              <a:gd name="connsiteX6" fmla="*/ 12192000 w 12192000"/>
              <a:gd name="connsiteY6" fmla="*/ 4206240 h 4206240"/>
              <a:gd name="connsiteX7" fmla="*/ 0 w 12192000"/>
              <a:gd name="connsiteY7" fmla="*/ 420624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06240">
                <a:moveTo>
                  <a:pt x="0" y="0"/>
                </a:moveTo>
                <a:lnTo>
                  <a:pt x="904240" y="0"/>
                </a:lnTo>
                <a:lnTo>
                  <a:pt x="904240" y="3576320"/>
                </a:lnTo>
                <a:lnTo>
                  <a:pt x="11287760" y="3576320"/>
                </a:lnTo>
                <a:lnTo>
                  <a:pt x="11287760" y="0"/>
                </a:lnTo>
                <a:lnTo>
                  <a:pt x="12192000" y="0"/>
                </a:lnTo>
                <a:lnTo>
                  <a:pt x="12192000" y="4206240"/>
                </a:lnTo>
                <a:lnTo>
                  <a:pt x="0" y="4206240"/>
                </a:lnTo>
                <a:close/>
              </a:path>
            </a:pathLst>
          </a:custGeom>
          <a:solidFill>
            <a:srgbClr val="CAE6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7E57C5"/>
              </a:solidFill>
            </a:endParaRPr>
          </a:p>
        </p:txBody>
      </p:sp>
      <p:pic>
        <p:nvPicPr>
          <p:cNvPr id="6" name="Picture 8">
            <a:extLst>
              <a:ext uri="{FF2B5EF4-FFF2-40B4-BE49-F238E27FC236}">
                <a16:creationId xmlns:a16="http://schemas.microsoft.com/office/drawing/2014/main" id="{A5DFC499-637F-D366-F5EA-A616F0BF7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84900"/>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F3059E9E-5B3C-F998-243E-D25E7785C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0">
            <a:extLst>
              <a:ext uri="{FF2B5EF4-FFF2-40B4-BE49-F238E27FC236}">
                <a16:creationId xmlns:a16="http://schemas.microsoft.com/office/drawing/2014/main" id="{107F8012-9F5B-9409-7FA0-4EAF6F587356}"/>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t>www.resillion.com</a:t>
            </a:r>
          </a:p>
        </p:txBody>
      </p:sp>
      <p:sp>
        <p:nvSpPr>
          <p:cNvPr id="11" name="TextBox 11">
            <a:extLst>
              <a:ext uri="{FF2B5EF4-FFF2-40B4-BE49-F238E27FC236}">
                <a16:creationId xmlns:a16="http://schemas.microsoft.com/office/drawing/2014/main" id="{24BFABBC-0C28-C402-97DF-35D4B0F3CE26}"/>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4" name="Picture Placeholder 7"/>
          <p:cNvSpPr>
            <a:spLocks noGrp="1"/>
          </p:cNvSpPr>
          <p:nvPr>
            <p:ph type="pic" sz="quarter" idx="16"/>
          </p:nvPr>
        </p:nvSpPr>
        <p:spPr>
          <a:xfrm>
            <a:off x="1311631" y="2651058"/>
            <a:ext cx="3374213" cy="2925922"/>
          </a:xfrm>
          <a:prstGeom prst="roundRect">
            <a:avLst>
              <a:gd name="adj" fmla="val 18170"/>
            </a:avLst>
          </a:prstGeom>
        </p:spPr>
        <p:txBody>
          <a:bodyPr rtlCol="0">
            <a:normAutofit/>
          </a:bodyPr>
          <a:lstStyle/>
          <a:p>
            <a:pPr lvl="0"/>
            <a:r>
              <a:rPr lang="en-US" noProof="0"/>
              <a:t>Click icon to add picture</a:t>
            </a:r>
          </a:p>
        </p:txBody>
      </p:sp>
      <p:sp>
        <p:nvSpPr>
          <p:cNvPr id="7" name="Text Placeholder 2"/>
          <p:cNvSpPr>
            <a:spLocks noGrp="1"/>
          </p:cNvSpPr>
          <p:nvPr>
            <p:ph type="body" sz="quarter" idx="17"/>
          </p:nvPr>
        </p:nvSpPr>
        <p:spPr>
          <a:xfrm>
            <a:off x="1311631" y="536130"/>
            <a:ext cx="5302233" cy="673165"/>
          </a:xfrm>
        </p:spPr>
        <p:txBody>
          <a:bodyPr>
            <a:noAutofit/>
          </a:bodyPr>
          <a:lstStyle>
            <a:lvl1pPr marL="0" indent="0">
              <a:buFontTx/>
              <a:buNone/>
              <a:defRPr sz="3200" b="0" i="0">
                <a:solidFill>
                  <a:srgbClr val="7E57C5"/>
                </a:solidFill>
                <a:latin typeface="+mn-lt"/>
              </a:defRPr>
            </a:lvl1pPr>
          </a:lstStyle>
          <a:p>
            <a:pPr lvl="0"/>
            <a:r>
              <a:rPr lang="en-US"/>
              <a:t>Click to edit Master text styles</a:t>
            </a:r>
          </a:p>
        </p:txBody>
      </p:sp>
      <p:sp>
        <p:nvSpPr>
          <p:cNvPr id="8" name="Text Placeholder 20"/>
          <p:cNvSpPr>
            <a:spLocks noGrp="1"/>
          </p:cNvSpPr>
          <p:nvPr>
            <p:ph type="body" sz="quarter" idx="11"/>
          </p:nvPr>
        </p:nvSpPr>
        <p:spPr>
          <a:xfrm>
            <a:off x="5051991" y="1660314"/>
            <a:ext cx="5048822" cy="569913"/>
          </a:xfrm>
        </p:spPr>
        <p:txBody>
          <a:bodyPr>
            <a:normAutofit/>
          </a:bodyPr>
          <a:lstStyle>
            <a:lvl1pPr marL="0" indent="0">
              <a:buFontTx/>
              <a:buNone/>
              <a:defRPr sz="2400" b="0" i="0">
                <a:solidFill>
                  <a:srgbClr val="99CC33"/>
                </a:solidFill>
                <a:latin typeface="+mj-lt"/>
              </a:defRPr>
            </a:lvl1pPr>
          </a:lstStyle>
          <a:p>
            <a:pPr lvl="0"/>
            <a:r>
              <a:rPr lang="en-US"/>
              <a:t>Click to edit Master text styles</a:t>
            </a:r>
          </a:p>
        </p:txBody>
      </p:sp>
      <p:sp>
        <p:nvSpPr>
          <p:cNvPr id="3" name="Text Placeholder 12"/>
          <p:cNvSpPr>
            <a:spLocks noGrp="1"/>
          </p:cNvSpPr>
          <p:nvPr>
            <p:ph type="body" sz="quarter" idx="20"/>
          </p:nvPr>
        </p:nvSpPr>
        <p:spPr>
          <a:xfrm>
            <a:off x="5051992" y="2499140"/>
            <a:ext cx="5048822" cy="2508922"/>
          </a:xfrm>
        </p:spPr>
        <p:txBody>
          <a:bodyPr>
            <a:normAutofit/>
          </a:bodyPr>
          <a:lstStyle>
            <a:lvl1pPr>
              <a:lnSpc>
                <a:spcPct val="100000"/>
              </a:lnSpc>
              <a:spcBef>
                <a:spcPts val="0"/>
              </a:spcBef>
              <a:spcAft>
                <a:spcPts val="600"/>
              </a:spcAft>
              <a:buClr>
                <a:srgbClr val="88BB26"/>
              </a:buClr>
              <a:buSzPct val="100000"/>
              <a:defRPr sz="2000" b="0" i="0">
                <a:latin typeface="+mn-lt"/>
              </a:defRPr>
            </a:lvl1pPr>
            <a:lvl2pPr>
              <a:lnSpc>
                <a:spcPct val="100000"/>
              </a:lnSpc>
              <a:spcBef>
                <a:spcPts val="0"/>
              </a:spcBef>
              <a:spcAft>
                <a:spcPts val="600"/>
              </a:spcAft>
              <a:defRPr sz="1400"/>
            </a:lvl2pPr>
            <a:lvl3pPr>
              <a:lnSpc>
                <a:spcPct val="100000"/>
              </a:lnSpc>
              <a:spcBef>
                <a:spcPts val="0"/>
              </a:spcBef>
              <a:spcAft>
                <a:spcPts val="600"/>
              </a:spcAft>
              <a:defRPr sz="1200"/>
            </a:lvl3pPr>
            <a:lvl4pPr>
              <a:lnSpc>
                <a:spcPct val="100000"/>
              </a:lnSpc>
              <a:spcBef>
                <a:spcPts val="0"/>
              </a:spcBef>
              <a:spcAft>
                <a:spcPts val="600"/>
              </a:spcAft>
              <a:defRPr sz="1100"/>
            </a:lvl4pPr>
            <a:lvl5pPr>
              <a:lnSpc>
                <a:spcPct val="100000"/>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1910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Vertical Title and Tex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4A10EBF7-13D2-2C31-AE61-9E94B5CD3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7">
            <a:extLst>
              <a:ext uri="{FF2B5EF4-FFF2-40B4-BE49-F238E27FC236}">
                <a16:creationId xmlns:a16="http://schemas.microsoft.com/office/drawing/2014/main" id="{B537C9FC-F73E-2EEC-6862-41A12DC5D527}"/>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4" name="Picture 8">
            <a:extLst>
              <a:ext uri="{FF2B5EF4-FFF2-40B4-BE49-F238E27FC236}">
                <a16:creationId xmlns:a16="http://schemas.microsoft.com/office/drawing/2014/main" id="{C9AC4FDE-E606-C8F2-F857-1C33E947E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a:extLst>
              <a:ext uri="{FF2B5EF4-FFF2-40B4-BE49-F238E27FC236}">
                <a16:creationId xmlns:a16="http://schemas.microsoft.com/office/drawing/2014/main" id="{1CBE2A71-F83B-44E3-B090-F58FF12854B6}"/>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6" name="Picture Placeholder 6"/>
          <p:cNvSpPr>
            <a:spLocks noGrp="1"/>
          </p:cNvSpPr>
          <p:nvPr>
            <p:ph type="pic" sz="quarter" idx="17"/>
          </p:nvPr>
        </p:nvSpPr>
        <p:spPr>
          <a:xfrm>
            <a:off x="0" y="-1"/>
            <a:ext cx="12192000" cy="2516400"/>
          </a:xfrm>
        </p:spPr>
        <p:txBody>
          <a:bodyPr rtlCol="0">
            <a:normAutofit/>
          </a:bodyPr>
          <a:lstStyle/>
          <a:p>
            <a:pPr lvl="0"/>
            <a:r>
              <a:rPr lang="en-US" noProof="0"/>
              <a:t>Click icon to add picture</a:t>
            </a:r>
          </a:p>
        </p:txBody>
      </p:sp>
      <p:sp>
        <p:nvSpPr>
          <p:cNvPr id="12" name="Text Placeholder 2"/>
          <p:cNvSpPr>
            <a:spLocks noGrp="1"/>
          </p:cNvSpPr>
          <p:nvPr>
            <p:ph type="body" sz="quarter" idx="10"/>
          </p:nvPr>
        </p:nvSpPr>
        <p:spPr>
          <a:xfrm>
            <a:off x="936930" y="598296"/>
            <a:ext cx="8161349" cy="673165"/>
          </a:xfrm>
        </p:spPr>
        <p:txBody>
          <a:bodyPr>
            <a:noAutofit/>
          </a:bodyPr>
          <a:lstStyle>
            <a:lvl1pPr marL="0" indent="0">
              <a:buFontTx/>
              <a:buNone/>
              <a:defRPr sz="4400" b="0" i="0">
                <a:solidFill>
                  <a:schemeClr val="bg1"/>
                </a:solidFill>
                <a:latin typeface="TheSans 5-Regular" panose="02000403000000000003" pitchFamily="2" charset="77"/>
              </a:defRPr>
            </a:lvl1pPr>
          </a:lstStyle>
          <a:p>
            <a:pPr lvl="0"/>
            <a:r>
              <a:rPr lang="en-US"/>
              <a:t>Click to edit Master text styles</a:t>
            </a:r>
          </a:p>
        </p:txBody>
      </p:sp>
      <p:sp>
        <p:nvSpPr>
          <p:cNvPr id="13" name="Text Placeholder 20"/>
          <p:cNvSpPr>
            <a:spLocks noGrp="1"/>
          </p:cNvSpPr>
          <p:nvPr>
            <p:ph type="body" sz="quarter" idx="11"/>
          </p:nvPr>
        </p:nvSpPr>
        <p:spPr>
          <a:xfrm>
            <a:off x="936929" y="2731382"/>
            <a:ext cx="6414541" cy="569913"/>
          </a:xfrm>
        </p:spPr>
        <p:txBody>
          <a:bodyPr>
            <a:normAutofit/>
          </a:bodyPr>
          <a:lstStyle>
            <a:lvl1pPr marL="0" indent="0">
              <a:buFontTx/>
              <a:buNone/>
              <a:defRPr sz="2400" b="0" i="0">
                <a:solidFill>
                  <a:srgbClr val="99CC33"/>
                </a:solidFill>
                <a:latin typeface="+mj-lt"/>
              </a:defRPr>
            </a:lvl1pPr>
          </a:lstStyle>
          <a:p>
            <a:pPr lvl="0"/>
            <a:r>
              <a:rPr lang="en-US"/>
              <a:t>Click to edit Master text styles</a:t>
            </a:r>
          </a:p>
        </p:txBody>
      </p:sp>
      <p:sp>
        <p:nvSpPr>
          <p:cNvPr id="8" name="Picture Placeholder 7"/>
          <p:cNvSpPr>
            <a:spLocks noGrp="1"/>
          </p:cNvSpPr>
          <p:nvPr>
            <p:ph type="pic" sz="quarter" idx="18"/>
          </p:nvPr>
        </p:nvSpPr>
        <p:spPr>
          <a:xfrm>
            <a:off x="8014984" y="3429000"/>
            <a:ext cx="3765550" cy="2371725"/>
          </a:xfrm>
        </p:spPr>
        <p:txBody>
          <a:bodyPr rtlCol="0">
            <a:normAutofit/>
          </a:bodyPr>
          <a:lstStyle/>
          <a:p>
            <a:pPr lvl="0"/>
            <a:r>
              <a:rPr lang="en-US" noProof="0"/>
              <a:t>Click icon to add picture</a:t>
            </a:r>
          </a:p>
        </p:txBody>
      </p:sp>
      <p:sp>
        <p:nvSpPr>
          <p:cNvPr id="7" name="Text Placeholder 12"/>
          <p:cNvSpPr>
            <a:spLocks noGrp="1"/>
          </p:cNvSpPr>
          <p:nvPr>
            <p:ph type="body" sz="quarter" idx="20"/>
          </p:nvPr>
        </p:nvSpPr>
        <p:spPr>
          <a:xfrm>
            <a:off x="928051" y="3488774"/>
            <a:ext cx="6414541" cy="2508922"/>
          </a:xfrm>
        </p:spPr>
        <p:txBody>
          <a:bodyPr>
            <a:normAutofit/>
          </a:bodyPr>
          <a:lstStyle>
            <a:lvl1pPr>
              <a:lnSpc>
                <a:spcPct val="100000"/>
              </a:lnSpc>
              <a:spcBef>
                <a:spcPts val="0"/>
              </a:spcBef>
              <a:spcAft>
                <a:spcPts val="600"/>
              </a:spcAft>
              <a:buClr>
                <a:srgbClr val="88BB26"/>
              </a:buClr>
              <a:buSzPct val="100000"/>
              <a:defRPr sz="2000" b="0" i="0">
                <a:latin typeface="+mn-lt"/>
              </a:defRPr>
            </a:lvl1pPr>
            <a:lvl2pPr>
              <a:lnSpc>
                <a:spcPct val="100000"/>
              </a:lnSpc>
              <a:spcBef>
                <a:spcPts val="0"/>
              </a:spcBef>
              <a:spcAft>
                <a:spcPts val="600"/>
              </a:spcAft>
              <a:defRPr sz="1400"/>
            </a:lvl2pPr>
            <a:lvl3pPr>
              <a:lnSpc>
                <a:spcPct val="100000"/>
              </a:lnSpc>
              <a:spcBef>
                <a:spcPts val="0"/>
              </a:spcBef>
              <a:spcAft>
                <a:spcPts val="600"/>
              </a:spcAft>
              <a:defRPr sz="1200"/>
            </a:lvl3pPr>
            <a:lvl4pPr>
              <a:lnSpc>
                <a:spcPct val="100000"/>
              </a:lnSpc>
              <a:spcBef>
                <a:spcPts val="0"/>
              </a:spcBef>
              <a:spcAft>
                <a:spcPts val="600"/>
              </a:spcAft>
              <a:defRPr sz="1100"/>
            </a:lvl4pPr>
            <a:lvl5pPr>
              <a:lnSpc>
                <a:spcPct val="100000"/>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8066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F1F19C8-0D46-C0B5-7432-37256C2AA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a:extLst>
              <a:ext uri="{FF2B5EF4-FFF2-40B4-BE49-F238E27FC236}">
                <a16:creationId xmlns:a16="http://schemas.microsoft.com/office/drawing/2014/main" id="{7867332D-82CD-85DC-D36A-B9C29142B1E0}"/>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solidFill>
                  <a:schemeClr val="bg1"/>
                </a:solidFill>
                <a:latin typeface="TheSans 4-SemiLight"/>
              </a:rPr>
              <a:t>www.resillion.com</a:t>
            </a:r>
          </a:p>
        </p:txBody>
      </p:sp>
      <p:pic>
        <p:nvPicPr>
          <p:cNvPr id="9" name="Picture 8">
            <a:extLst>
              <a:ext uri="{FF2B5EF4-FFF2-40B4-BE49-F238E27FC236}">
                <a16:creationId xmlns:a16="http://schemas.microsoft.com/office/drawing/2014/main" id="{BB30A289-17A9-4F30-7411-F86269F92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48CD546D-1112-9254-36C3-E90003CCD1EA}"/>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chemeClr val="bg1"/>
                </a:solidFill>
              </a:rPr>
              <a:t> © 2023 Resillion Confidential and Proprietary</a:t>
            </a:r>
          </a:p>
        </p:txBody>
      </p:sp>
      <p:sp>
        <p:nvSpPr>
          <p:cNvPr id="7" name="Picture Placeholder 6"/>
          <p:cNvSpPr>
            <a:spLocks noGrp="1"/>
          </p:cNvSpPr>
          <p:nvPr>
            <p:ph type="pic" sz="quarter" idx="15"/>
          </p:nvPr>
        </p:nvSpPr>
        <p:spPr>
          <a:xfrm>
            <a:off x="0" y="-1"/>
            <a:ext cx="12192000" cy="2516400"/>
          </a:xfrm>
        </p:spPr>
        <p:txBody>
          <a:bodyPr rtlCol="0">
            <a:normAutofit/>
          </a:bodyPr>
          <a:lstStyle/>
          <a:p>
            <a:pPr lvl="0"/>
            <a:r>
              <a:rPr lang="en-US" noProof="0"/>
              <a:t>Click icon to add picture</a:t>
            </a:r>
          </a:p>
        </p:txBody>
      </p:sp>
      <p:sp>
        <p:nvSpPr>
          <p:cNvPr id="3" name="Text Placeholder 2"/>
          <p:cNvSpPr>
            <a:spLocks noGrp="1"/>
          </p:cNvSpPr>
          <p:nvPr>
            <p:ph type="body" sz="quarter" idx="10"/>
          </p:nvPr>
        </p:nvSpPr>
        <p:spPr>
          <a:xfrm>
            <a:off x="936930" y="598296"/>
            <a:ext cx="8161349" cy="673165"/>
          </a:xfrm>
        </p:spPr>
        <p:txBody>
          <a:bodyPr>
            <a:noAutofit/>
          </a:bodyPr>
          <a:lstStyle>
            <a:lvl1pPr marL="0" indent="0">
              <a:buFontTx/>
              <a:buNone/>
              <a:defRPr sz="4400" b="0" i="0">
                <a:solidFill>
                  <a:schemeClr val="bg1"/>
                </a:solidFill>
                <a:latin typeface="TheSans 5-Regular" panose="02000403000000000003" pitchFamily="2" charset="77"/>
              </a:defRPr>
            </a:lvl1pPr>
          </a:lstStyle>
          <a:p>
            <a:pPr lvl="0"/>
            <a:r>
              <a:rPr lang="en-US"/>
              <a:t>Click to edit Master text styles</a:t>
            </a:r>
          </a:p>
        </p:txBody>
      </p:sp>
      <p:sp>
        <p:nvSpPr>
          <p:cNvPr id="4" name="Text Placeholder 20"/>
          <p:cNvSpPr>
            <a:spLocks noGrp="1"/>
          </p:cNvSpPr>
          <p:nvPr>
            <p:ph type="body" sz="quarter" idx="11"/>
          </p:nvPr>
        </p:nvSpPr>
        <p:spPr>
          <a:xfrm>
            <a:off x="936930" y="2731382"/>
            <a:ext cx="5048822" cy="569913"/>
          </a:xfrm>
        </p:spPr>
        <p:txBody>
          <a:bodyPr>
            <a:normAutofit/>
          </a:bodyPr>
          <a:lstStyle>
            <a:lvl1pPr marL="0" indent="0">
              <a:buFontTx/>
              <a:buNone/>
              <a:defRPr sz="2400" b="0" i="0">
                <a:solidFill>
                  <a:srgbClr val="99CC33"/>
                </a:solidFill>
                <a:latin typeface="+mj-lt"/>
              </a:defRPr>
            </a:lvl1pPr>
          </a:lstStyle>
          <a:p>
            <a:pPr lvl="0"/>
            <a:r>
              <a:rPr lang="en-US"/>
              <a:t>Click to edit Master text styles</a:t>
            </a:r>
          </a:p>
        </p:txBody>
      </p:sp>
      <p:sp>
        <p:nvSpPr>
          <p:cNvPr id="8" name="Picture Placeholder 7"/>
          <p:cNvSpPr>
            <a:spLocks noGrp="1"/>
          </p:cNvSpPr>
          <p:nvPr>
            <p:ph type="pic" sz="quarter" idx="18"/>
          </p:nvPr>
        </p:nvSpPr>
        <p:spPr>
          <a:xfrm>
            <a:off x="8014984" y="3429000"/>
            <a:ext cx="3765550" cy="2371725"/>
          </a:xfrm>
        </p:spPr>
        <p:txBody>
          <a:bodyPr rtlCol="0">
            <a:normAutofit/>
          </a:bodyPr>
          <a:lstStyle/>
          <a:p>
            <a:pPr lvl="0"/>
            <a:r>
              <a:rPr lang="en-US" noProof="0"/>
              <a:t>Click icon to add picture</a:t>
            </a:r>
          </a:p>
        </p:txBody>
      </p:sp>
      <p:sp>
        <p:nvSpPr>
          <p:cNvPr id="5" name="Text Placeholder 12"/>
          <p:cNvSpPr>
            <a:spLocks noGrp="1"/>
          </p:cNvSpPr>
          <p:nvPr>
            <p:ph type="body" sz="quarter" idx="20"/>
          </p:nvPr>
        </p:nvSpPr>
        <p:spPr>
          <a:xfrm>
            <a:off x="928051" y="3488774"/>
            <a:ext cx="6414541" cy="2508922"/>
          </a:xfrm>
        </p:spPr>
        <p:txBody>
          <a:bodyPr>
            <a:normAutofit/>
          </a:bodyPr>
          <a:lstStyle>
            <a:lvl1pPr>
              <a:lnSpc>
                <a:spcPct val="100000"/>
              </a:lnSpc>
              <a:spcBef>
                <a:spcPts val="0"/>
              </a:spcBef>
              <a:spcAft>
                <a:spcPts val="600"/>
              </a:spcAft>
              <a:buClr>
                <a:srgbClr val="88BB26"/>
              </a:buClr>
              <a:buSzPct val="100000"/>
              <a:defRPr sz="2000" b="0" i="0">
                <a:latin typeface="+mn-lt"/>
              </a:defRPr>
            </a:lvl1pPr>
            <a:lvl2pPr>
              <a:lnSpc>
                <a:spcPct val="100000"/>
              </a:lnSpc>
              <a:spcBef>
                <a:spcPts val="0"/>
              </a:spcBef>
              <a:spcAft>
                <a:spcPts val="600"/>
              </a:spcAft>
              <a:defRPr sz="1400"/>
            </a:lvl2pPr>
            <a:lvl3pPr>
              <a:lnSpc>
                <a:spcPct val="100000"/>
              </a:lnSpc>
              <a:spcBef>
                <a:spcPts val="0"/>
              </a:spcBef>
              <a:spcAft>
                <a:spcPts val="600"/>
              </a:spcAft>
              <a:defRPr sz="1200"/>
            </a:lvl3pPr>
            <a:lvl4pPr>
              <a:lnSpc>
                <a:spcPct val="100000"/>
              </a:lnSpc>
              <a:spcBef>
                <a:spcPts val="0"/>
              </a:spcBef>
              <a:spcAft>
                <a:spcPts val="600"/>
              </a:spcAft>
              <a:defRPr sz="1100"/>
            </a:lvl4pPr>
            <a:lvl5pPr>
              <a:lnSpc>
                <a:spcPct val="100000"/>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5392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99B5B7C-EFDA-CBC5-7F61-5DEF701CA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38" y="485775"/>
            <a:ext cx="2559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515938" y="1169988"/>
            <a:ext cx="5235638" cy="1966912"/>
          </a:xfrm>
        </p:spPr>
        <p:txBody>
          <a:bodyPr/>
          <a:lstStyle>
            <a:lvl1pPr marL="0" indent="0">
              <a:spcBef>
                <a:spcPts val="0"/>
              </a:spcBef>
              <a:buFontTx/>
              <a:buNone/>
              <a:defRPr sz="2400" b="0" i="0">
                <a:solidFill>
                  <a:srgbClr val="99CC33"/>
                </a:solidFill>
                <a:latin typeface="+mn-lt"/>
              </a:defRPr>
            </a:lvl1pPr>
            <a:lvl2pPr marL="457200" indent="0">
              <a:buFontTx/>
              <a:buNone/>
              <a:defRPr sz="2000" b="1" i="0">
                <a:solidFill>
                  <a:srgbClr val="99CC33"/>
                </a:solidFill>
                <a:latin typeface="TheSans 6-SemiBold" panose="02000403000000000003" pitchFamily="2" charset="77"/>
              </a:defRPr>
            </a:lvl2pPr>
          </a:lstStyle>
          <a:p>
            <a:pPr lvl="0"/>
            <a:r>
              <a:rPr lang="en-GB"/>
              <a:t>Click to edit Master text styles</a:t>
            </a:r>
          </a:p>
        </p:txBody>
      </p:sp>
      <p:sp>
        <p:nvSpPr>
          <p:cNvPr id="4" name="Picture Placeholder 3"/>
          <p:cNvSpPr>
            <a:spLocks noGrp="1"/>
          </p:cNvSpPr>
          <p:nvPr>
            <p:ph type="pic" sz="quarter" idx="11"/>
          </p:nvPr>
        </p:nvSpPr>
        <p:spPr>
          <a:xfrm>
            <a:off x="0" y="3273552"/>
            <a:ext cx="12192000" cy="2520000"/>
          </a:xfrm>
        </p:spPr>
        <p:txBody>
          <a:bodyPr rtlCol="0">
            <a:normAutofit/>
          </a:bodyPr>
          <a:lstStyle/>
          <a:p>
            <a:pPr lvl="0"/>
            <a:endParaRPr lang="en-US" noProof="0"/>
          </a:p>
        </p:txBody>
      </p:sp>
      <p:sp>
        <p:nvSpPr>
          <p:cNvPr id="8" name="Picture Placeholder 7"/>
          <p:cNvSpPr>
            <a:spLocks noGrp="1"/>
          </p:cNvSpPr>
          <p:nvPr>
            <p:ph type="pic" sz="quarter" idx="12"/>
          </p:nvPr>
        </p:nvSpPr>
        <p:spPr>
          <a:xfrm>
            <a:off x="6848856" y="666750"/>
            <a:ext cx="4928807" cy="5826125"/>
          </a:xfrm>
        </p:spPr>
        <p:txBody>
          <a:bodyPr rtlCol="0">
            <a:normAutofit/>
          </a:bodyPr>
          <a:lstStyle/>
          <a:p>
            <a:pPr lvl="0"/>
            <a:endParaRPr lang="en-US" noProof="0"/>
          </a:p>
        </p:txBody>
      </p:sp>
    </p:spTree>
    <p:extLst>
      <p:ext uri="{BB962C8B-B14F-4D97-AF65-F5344CB8AC3E}">
        <p14:creationId xmlns:p14="http://schemas.microsoft.com/office/powerpoint/2010/main" val="46384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648F977-0FAB-335F-5376-3B29045BB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002CD8F9-110F-B359-549D-D57D87C7E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a:extLst>
              <a:ext uri="{FF2B5EF4-FFF2-40B4-BE49-F238E27FC236}">
                <a16:creationId xmlns:a16="http://schemas.microsoft.com/office/drawing/2014/main" id="{0ED036EC-33EF-9442-E38A-B790A64360F6}"/>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solidFill>
                  <a:schemeClr val="bg1"/>
                </a:solidFill>
              </a:rPr>
              <a:t>www.resillion.com</a:t>
            </a:r>
          </a:p>
        </p:txBody>
      </p:sp>
      <p:sp>
        <p:nvSpPr>
          <p:cNvPr id="7" name="TextBox 9">
            <a:extLst>
              <a:ext uri="{FF2B5EF4-FFF2-40B4-BE49-F238E27FC236}">
                <a16:creationId xmlns:a16="http://schemas.microsoft.com/office/drawing/2014/main" id="{6EDC0C07-DD2C-8CB5-EF6E-870C8FCEF939}"/>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chemeClr val="bg1"/>
                </a:solidFill>
              </a:rPr>
              <a:t> © 2023 Resillion Confidential and Proprietary</a:t>
            </a:r>
          </a:p>
        </p:txBody>
      </p:sp>
      <p:sp>
        <p:nvSpPr>
          <p:cNvPr id="11" name="Text Placeholder 2"/>
          <p:cNvSpPr>
            <a:spLocks noGrp="1"/>
          </p:cNvSpPr>
          <p:nvPr>
            <p:ph type="body" sz="quarter" idx="10"/>
          </p:nvPr>
        </p:nvSpPr>
        <p:spPr>
          <a:xfrm>
            <a:off x="767160" y="466617"/>
            <a:ext cx="8158989" cy="673165"/>
          </a:xfrm>
        </p:spPr>
        <p:txBody>
          <a:bodyPr>
            <a:noAutofit/>
          </a:bodyPr>
          <a:lstStyle>
            <a:lvl1pPr marL="0" indent="0">
              <a:buFontTx/>
              <a:buNone/>
              <a:defRPr sz="3200" b="0" i="0">
                <a:solidFill>
                  <a:srgbClr val="7E57C5"/>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 name="Text Placeholder 3"/>
          <p:cNvSpPr>
            <a:spLocks noGrp="1"/>
          </p:cNvSpPr>
          <p:nvPr>
            <p:ph type="body" sz="quarter" idx="15"/>
          </p:nvPr>
        </p:nvSpPr>
        <p:spPr>
          <a:xfrm>
            <a:off x="766760" y="1245006"/>
            <a:ext cx="9475797" cy="407625"/>
          </a:xfrm>
        </p:spPr>
        <p:txBody>
          <a:bodyPr>
            <a:noAutofit/>
          </a:bodyPr>
          <a:lstStyle>
            <a:lvl1pPr marL="0" indent="0">
              <a:buFontTx/>
              <a:buNone/>
              <a:defRPr sz="2400" b="0" i="0">
                <a:solidFill>
                  <a:srgbClr val="99CC33"/>
                </a:solidFill>
                <a:latin typeface="+mj-lt"/>
                <a:cs typeface="Calibri" panose="020F0502020204030204" pitchFamily="34" charset="0"/>
              </a:defRPr>
            </a:lvl1pPr>
          </a:lstStyle>
          <a:p>
            <a:pPr lvl="0"/>
            <a:r>
              <a:rPr lang="en-US"/>
              <a:t>Click to edit Master text styles</a:t>
            </a:r>
          </a:p>
        </p:txBody>
      </p:sp>
      <p:sp>
        <p:nvSpPr>
          <p:cNvPr id="3" name="Text Placeholder 2"/>
          <p:cNvSpPr>
            <a:spLocks noGrp="1"/>
          </p:cNvSpPr>
          <p:nvPr>
            <p:ph type="body" sz="quarter" idx="14"/>
          </p:nvPr>
        </p:nvSpPr>
        <p:spPr>
          <a:xfrm>
            <a:off x="766760" y="2083420"/>
            <a:ext cx="9475797" cy="3529574"/>
          </a:xfrm>
        </p:spPr>
        <p:txBody>
          <a:bodyPr>
            <a:normAutofit/>
          </a:bodyPr>
          <a:lstStyle>
            <a:lvl1pPr indent="-230400">
              <a:lnSpc>
                <a:spcPct val="100000"/>
              </a:lnSpc>
              <a:spcBef>
                <a:spcPts val="0"/>
              </a:spcBef>
              <a:spcAft>
                <a:spcPts val="600"/>
              </a:spcAft>
              <a:defRPr/>
            </a:lvl1pPr>
            <a:lvl2pPr>
              <a:lnSpc>
                <a:spcPct val="100000"/>
              </a:lnSpc>
              <a:spcBef>
                <a:spcPts val="0"/>
              </a:spcBef>
              <a:spcAft>
                <a:spcPts val="600"/>
              </a:spcAft>
              <a:defRPr sz="1200"/>
            </a:lvl2pPr>
            <a:lvl3pPr>
              <a:lnSpc>
                <a:spcPct val="100000"/>
              </a:lnSpc>
              <a:spcBef>
                <a:spcPts val="0"/>
              </a:spcBef>
              <a:spcAft>
                <a:spcPts val="600"/>
              </a:spcAft>
              <a:defRPr sz="2800"/>
            </a:lvl3pPr>
            <a:lvl4pPr>
              <a:lnSpc>
                <a:spcPct val="100000"/>
              </a:lnSpc>
              <a:spcBef>
                <a:spcPts val="0"/>
              </a:spcBef>
              <a:spcAft>
                <a:spcPts val="600"/>
              </a:spcAft>
              <a:defRPr sz="100"/>
            </a:lvl4pPr>
            <a:lvl5pPr>
              <a:defRPr sz="3900"/>
            </a:lvl5pPr>
          </a:lstStyle>
          <a:p>
            <a:pPr marL="228600" marR="0" lvl="0" indent="-228600" algn="l" defTabSz="914400" rtl="0" eaLnBrk="1" fontAlgn="base" latinLnBrk="0" hangingPunct="1">
              <a:lnSpc>
                <a:spcPct val="90000"/>
              </a:lnSpc>
              <a:spcBef>
                <a:spcPts val="1000"/>
              </a:spcBef>
              <a:spcAft>
                <a:spcPct val="0"/>
              </a:spcAft>
              <a:buClr>
                <a:srgbClr val="99CC33"/>
              </a:buClr>
              <a:buSzTx/>
              <a:buFont typeface="Arial" panose="020B0604020202020204" pitchFamily="34" charset="0"/>
              <a:buChar char="•"/>
              <a:tabLst/>
              <a:defRPr/>
            </a:pPr>
            <a:r>
              <a:rPr kumimoji="0" lang="en-US" altLang="en-US" sz="2000" b="0" i="0" u="none" strike="noStrike" kern="1200" cap="none" spc="0" normalizeH="0" baseline="0" noProof="0">
                <a:ln>
                  <a:noFill/>
                </a:ln>
                <a:solidFill>
                  <a:prstClr val="black"/>
                </a:solidFill>
                <a:effectLst/>
                <a:uLnTx/>
                <a:uFillTx/>
                <a:latin typeface="Calibri"/>
                <a:ea typeface="+mn-ea"/>
                <a:cs typeface="+mn-cs"/>
              </a:rPr>
              <a:t>Click to edit Master text styles</a:t>
            </a:r>
          </a:p>
          <a:p>
            <a:pPr marL="685800" marR="0" lvl="1"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800" b="0" i="0" u="none" strike="noStrike" kern="1200" cap="none" spc="0" normalizeH="0" baseline="0" noProof="0">
                <a:ln>
                  <a:noFill/>
                </a:ln>
                <a:solidFill>
                  <a:prstClr val="black"/>
                </a:solidFill>
                <a:effectLst/>
                <a:uLnTx/>
                <a:uFillTx/>
                <a:latin typeface="Calibri"/>
                <a:ea typeface="+mn-ea"/>
                <a:cs typeface="+mn-cs"/>
              </a:rPr>
              <a:t>Second level</a:t>
            </a:r>
          </a:p>
          <a:p>
            <a:pPr marL="1143000" marR="0" lvl="2"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600" b="0" i="0" u="none" strike="noStrike" kern="1200" cap="none" spc="0" normalizeH="0" baseline="0" noProof="0">
                <a:ln>
                  <a:noFill/>
                </a:ln>
                <a:solidFill>
                  <a:prstClr val="black"/>
                </a:solidFill>
                <a:effectLst/>
                <a:uLnTx/>
                <a:uFillTx/>
                <a:latin typeface="Calibri"/>
                <a:ea typeface="+mn-ea"/>
                <a:cs typeface="+mn-cs"/>
              </a:rPr>
              <a:t>Third level</a:t>
            </a:r>
          </a:p>
          <a:p>
            <a:pPr marL="1600200" marR="0" lvl="3"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400" b="0" i="0" u="none" strike="noStrike" kern="1200" cap="none" spc="0" normalizeH="0" baseline="0" noProof="0">
                <a:ln>
                  <a:noFill/>
                </a:ln>
                <a:solidFill>
                  <a:prstClr val="black"/>
                </a:solidFill>
                <a:effectLst/>
                <a:uLnTx/>
                <a:uFillTx/>
                <a:latin typeface="Calibri"/>
                <a:ea typeface="+mn-ea"/>
                <a:cs typeface="+mn-cs"/>
              </a:rPr>
              <a:t>Fourth level</a:t>
            </a:r>
          </a:p>
          <a:p>
            <a:pPr marL="2057400" marR="0" lvl="4" indent="-228600" algn="l" defTabSz="914400" rtl="0" eaLnBrk="1" fontAlgn="base" latinLnBrk="0" hangingPunct="1">
              <a:lnSpc>
                <a:spcPct val="100000"/>
              </a:lnSpc>
              <a:spcBef>
                <a:spcPct val="0"/>
              </a:spcBef>
              <a:spcAft>
                <a:spcPts val="600"/>
              </a:spcAft>
              <a:buClr>
                <a:srgbClr val="99CC33"/>
              </a:buClr>
              <a:buSzTx/>
              <a:buFont typeface="Arial" panose="020B0604020202020204" pitchFamily="34" charset="0"/>
              <a:buChar char="•"/>
              <a:tabLst/>
              <a:defRPr/>
            </a:pPr>
            <a:r>
              <a:rPr kumimoji="0" lang="en-US" altLang="en-US" sz="1400" b="0" i="0" u="none" strike="noStrike" kern="1200" cap="none" spc="0" normalizeH="0" baseline="0" noProof="0">
                <a:ln>
                  <a:noFill/>
                </a:ln>
                <a:solidFill>
                  <a:prstClr val="black"/>
                </a:solidFill>
                <a:effectLst/>
                <a:uLnTx/>
                <a:uFillTx/>
                <a:latin typeface="Calibri"/>
                <a:ea typeface="+mn-ea"/>
                <a:cs typeface="+mn-cs"/>
              </a:rPr>
              <a:t>Fifth level</a:t>
            </a:r>
            <a:endParaRPr kumimoji="0" lang="en-GB" altLang="en-US" sz="1400" b="0" i="0" u="none" strike="noStrike" kern="1200" cap="none" spc="0" normalizeH="0" baseline="0" noProof="0">
              <a:ln>
                <a:noFill/>
              </a:ln>
              <a:solidFill>
                <a:prstClr val="black"/>
              </a:solidFill>
              <a:effectLst/>
              <a:uLnTx/>
              <a:uFillTx/>
              <a:latin typeface="Calibri"/>
              <a:ea typeface="+mn-ea"/>
              <a:cs typeface="+mn-cs"/>
            </a:endParaRPr>
          </a:p>
          <a:p>
            <a:pPr lvl="0"/>
            <a:endParaRPr lang="en-US"/>
          </a:p>
        </p:txBody>
      </p:sp>
    </p:spTree>
    <p:extLst>
      <p:ext uri="{BB962C8B-B14F-4D97-AF65-F5344CB8AC3E}">
        <p14:creationId xmlns:p14="http://schemas.microsoft.com/office/powerpoint/2010/main" val="4213308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ge1">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D2B6FDA-6AC9-177D-7EE4-7F5C8B87C684}"/>
              </a:ext>
            </a:extLst>
          </p:cNvPr>
          <p:cNvCxnSpPr>
            <a:cxnSpLocks/>
          </p:cNvCxnSpPr>
          <p:nvPr/>
        </p:nvCxnSpPr>
        <p:spPr>
          <a:xfrm>
            <a:off x="6103938" y="1733550"/>
            <a:ext cx="0" cy="4251325"/>
          </a:xfrm>
          <a:prstGeom prst="line">
            <a:avLst/>
          </a:prstGeom>
          <a:ln>
            <a:solidFill>
              <a:srgbClr val="7E57C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DA6FA86-EC60-40BA-4303-D2D735F29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8">
            <a:extLst>
              <a:ext uri="{FF2B5EF4-FFF2-40B4-BE49-F238E27FC236}">
                <a16:creationId xmlns:a16="http://schemas.microsoft.com/office/drawing/2014/main" id="{05EFF641-69FE-6841-3E3D-2D073F30FD04}"/>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12" name="Picture 9">
            <a:extLst>
              <a:ext uri="{FF2B5EF4-FFF2-40B4-BE49-F238E27FC236}">
                <a16:creationId xmlns:a16="http://schemas.microsoft.com/office/drawing/2014/main" id="{8644E759-0D9F-EB8D-D156-FA8BF34B9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0">
            <a:extLst>
              <a:ext uri="{FF2B5EF4-FFF2-40B4-BE49-F238E27FC236}">
                <a16:creationId xmlns:a16="http://schemas.microsoft.com/office/drawing/2014/main" id="{148CAB1D-6C4E-E9AF-F976-785A35DD5FCD}"/>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3" name="Text Placeholder 2"/>
          <p:cNvSpPr>
            <a:spLocks noGrp="1"/>
          </p:cNvSpPr>
          <p:nvPr>
            <p:ph type="body" sz="quarter" idx="10"/>
          </p:nvPr>
        </p:nvSpPr>
        <p:spPr>
          <a:xfrm>
            <a:off x="767160" y="466617"/>
            <a:ext cx="8158989"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25" name="Text Placeholder 24"/>
          <p:cNvSpPr>
            <a:spLocks noGrp="1"/>
          </p:cNvSpPr>
          <p:nvPr>
            <p:ph type="body" sz="quarter" idx="13"/>
          </p:nvPr>
        </p:nvSpPr>
        <p:spPr>
          <a:xfrm>
            <a:off x="6357731" y="1712177"/>
            <a:ext cx="3156851" cy="673165"/>
          </a:xfrm>
        </p:spPr>
        <p:txBody>
          <a:bodyPr/>
          <a:lstStyle>
            <a:lvl1pPr marL="0" indent="0">
              <a:buFontTx/>
              <a:buNone/>
              <a:defRPr sz="1600" b="0" i="0">
                <a:latin typeface="TheSans 5-Regular" panose="02000403000000000003" pitchFamily="2" charset="77"/>
              </a:defRPr>
            </a:lvl1pPr>
            <a:lvl2pPr marL="457200" indent="0">
              <a:buFontTx/>
              <a:buNone/>
              <a:defRPr sz="1300" b="0" i="0">
                <a:latin typeface="TheSans 4-SemiLight" panose="02000403000000000003" pitchFamily="2" charset="77"/>
              </a:defRPr>
            </a:lvl2pPr>
          </a:lstStyle>
          <a:p>
            <a:pPr lvl="0"/>
            <a:r>
              <a:rPr lang="en-GB"/>
              <a:t>Click to edit Master text styles</a:t>
            </a:r>
          </a:p>
          <a:p>
            <a:pPr lvl="1"/>
            <a:r>
              <a:rPr lang="en-GB"/>
              <a:t>Second level</a:t>
            </a:r>
          </a:p>
        </p:txBody>
      </p:sp>
      <p:sp>
        <p:nvSpPr>
          <p:cNvPr id="27" name="Text Placeholder 26"/>
          <p:cNvSpPr>
            <a:spLocks noGrp="1"/>
          </p:cNvSpPr>
          <p:nvPr>
            <p:ph type="body" sz="quarter" idx="14"/>
          </p:nvPr>
        </p:nvSpPr>
        <p:spPr>
          <a:xfrm>
            <a:off x="6357936" y="2478312"/>
            <a:ext cx="4660579" cy="479425"/>
          </a:xfrm>
        </p:spPr>
        <p:txBody>
          <a:bodyPr>
            <a:noAutofit/>
          </a:bodyPr>
          <a:lstStyle>
            <a:lvl1pPr marL="0" indent="0">
              <a:buFontTx/>
              <a:buNone/>
              <a:defRPr sz="2000" b="0" i="0">
                <a:latin typeface="TheSans 5-Regular" panose="02000403000000000003" pitchFamily="2" charset="77"/>
              </a:defRPr>
            </a:lvl1pPr>
          </a:lstStyle>
          <a:p>
            <a:pPr lvl="0"/>
            <a:r>
              <a:rPr lang="en-GB"/>
              <a:t>Click to edit Master text styles</a:t>
            </a:r>
          </a:p>
        </p:txBody>
      </p:sp>
      <p:sp>
        <p:nvSpPr>
          <p:cNvPr id="31" name="Text Placeholder 30"/>
          <p:cNvSpPr>
            <a:spLocks noGrp="1"/>
          </p:cNvSpPr>
          <p:nvPr>
            <p:ph type="body" sz="quarter" idx="16"/>
          </p:nvPr>
        </p:nvSpPr>
        <p:spPr>
          <a:xfrm>
            <a:off x="6357938" y="3030889"/>
            <a:ext cx="3763962" cy="479425"/>
          </a:xfrm>
        </p:spPr>
        <p:txBody>
          <a:bodyPr>
            <a:normAutofit/>
          </a:bodyPr>
          <a:lstStyle>
            <a:lvl1pPr marL="0" indent="0">
              <a:buFontTx/>
              <a:buNone/>
              <a:defRPr sz="1300" b="0" i="0">
                <a:latin typeface="TheSans 4-SemiLight" panose="02000403000000000003" pitchFamily="2" charset="77"/>
              </a:defRPr>
            </a:lvl1pPr>
          </a:lstStyle>
          <a:p>
            <a:pPr lvl="0"/>
            <a:r>
              <a:rPr lang="en-GB"/>
              <a:t>Click to edit Master text styles</a:t>
            </a:r>
          </a:p>
        </p:txBody>
      </p:sp>
      <p:sp>
        <p:nvSpPr>
          <p:cNvPr id="34" name="Text Placeholder 24"/>
          <p:cNvSpPr>
            <a:spLocks noGrp="1"/>
          </p:cNvSpPr>
          <p:nvPr>
            <p:ph type="body" sz="quarter" idx="17"/>
          </p:nvPr>
        </p:nvSpPr>
        <p:spPr>
          <a:xfrm>
            <a:off x="6357731" y="3639838"/>
            <a:ext cx="3156851" cy="673165"/>
          </a:xfrm>
        </p:spPr>
        <p:txBody>
          <a:bodyPr/>
          <a:lstStyle>
            <a:lvl1pPr marL="0" indent="0">
              <a:buFontTx/>
              <a:buNone/>
              <a:defRPr sz="1600" b="0" i="0">
                <a:latin typeface="TheSans 5-Regular" panose="02000403000000000003" pitchFamily="2" charset="77"/>
              </a:defRPr>
            </a:lvl1pPr>
            <a:lvl2pPr marL="457200" indent="0">
              <a:buFontTx/>
              <a:buNone/>
              <a:defRPr sz="1300" b="0" i="0">
                <a:latin typeface="TheSans 4-SemiLight" panose="02000403000000000003" pitchFamily="2" charset="77"/>
              </a:defRPr>
            </a:lvl2pPr>
          </a:lstStyle>
          <a:p>
            <a:pPr lvl="0"/>
            <a:r>
              <a:rPr lang="en-GB"/>
              <a:t>Click to edit Master text styles</a:t>
            </a:r>
          </a:p>
          <a:p>
            <a:pPr lvl="1"/>
            <a:r>
              <a:rPr lang="en-GB"/>
              <a:t>Second level</a:t>
            </a:r>
          </a:p>
        </p:txBody>
      </p:sp>
      <p:sp>
        <p:nvSpPr>
          <p:cNvPr id="35" name="Text Placeholder 26"/>
          <p:cNvSpPr>
            <a:spLocks noGrp="1"/>
          </p:cNvSpPr>
          <p:nvPr>
            <p:ph type="body" sz="quarter" idx="18"/>
          </p:nvPr>
        </p:nvSpPr>
        <p:spPr>
          <a:xfrm>
            <a:off x="6357936" y="4405973"/>
            <a:ext cx="4660579" cy="479425"/>
          </a:xfrm>
        </p:spPr>
        <p:txBody>
          <a:bodyPr>
            <a:noAutofit/>
          </a:bodyPr>
          <a:lstStyle>
            <a:lvl1pPr marL="0" indent="0">
              <a:buFontTx/>
              <a:buNone/>
              <a:defRPr sz="2000" b="0" i="0">
                <a:latin typeface="TheSans 5-Regular" panose="02000403000000000003" pitchFamily="2" charset="77"/>
              </a:defRPr>
            </a:lvl1pPr>
          </a:lstStyle>
          <a:p>
            <a:pPr lvl="0"/>
            <a:r>
              <a:rPr lang="en-GB"/>
              <a:t>Click to edit Master text styles</a:t>
            </a:r>
          </a:p>
        </p:txBody>
      </p:sp>
      <p:sp>
        <p:nvSpPr>
          <p:cNvPr id="36" name="Text Placeholder 30"/>
          <p:cNvSpPr>
            <a:spLocks noGrp="1"/>
          </p:cNvSpPr>
          <p:nvPr>
            <p:ph type="body" sz="quarter" idx="19"/>
          </p:nvPr>
        </p:nvSpPr>
        <p:spPr>
          <a:xfrm>
            <a:off x="6357938" y="4958550"/>
            <a:ext cx="3763962" cy="479425"/>
          </a:xfrm>
        </p:spPr>
        <p:txBody>
          <a:bodyPr>
            <a:normAutofit/>
          </a:bodyPr>
          <a:lstStyle>
            <a:lvl1pPr marL="0" indent="0">
              <a:buFontTx/>
              <a:buNone/>
              <a:defRPr sz="1300" b="0" i="0">
                <a:latin typeface="TheSans 4-SemiLight" panose="02000403000000000003" pitchFamily="2" charset="77"/>
              </a:defRPr>
            </a:lvl1pPr>
          </a:lstStyle>
          <a:p>
            <a:pPr lvl="0"/>
            <a:r>
              <a:rPr lang="en-GB"/>
              <a:t>Click to edit Master text styles</a:t>
            </a:r>
          </a:p>
        </p:txBody>
      </p:sp>
      <p:sp>
        <p:nvSpPr>
          <p:cNvPr id="4" name="Picture Placeholder 3"/>
          <p:cNvSpPr>
            <a:spLocks noGrp="1"/>
          </p:cNvSpPr>
          <p:nvPr>
            <p:ph type="pic" sz="quarter" idx="20"/>
          </p:nvPr>
        </p:nvSpPr>
        <p:spPr>
          <a:xfrm>
            <a:off x="4526280" y="1873251"/>
            <a:ext cx="1289303" cy="673165"/>
          </a:xfrm>
        </p:spPr>
        <p:txBody>
          <a:bodyPr rtlCol="0">
            <a:normAutofit/>
          </a:bodyPr>
          <a:lstStyle/>
          <a:p>
            <a:pPr lvl="0"/>
            <a:endParaRPr lang="en-US" noProof="0"/>
          </a:p>
        </p:txBody>
      </p:sp>
      <p:sp>
        <p:nvSpPr>
          <p:cNvPr id="6" name="Picture Placeholder 5"/>
          <p:cNvSpPr>
            <a:spLocks noGrp="1"/>
          </p:cNvSpPr>
          <p:nvPr>
            <p:ph type="pic" sz="quarter" idx="21"/>
          </p:nvPr>
        </p:nvSpPr>
        <p:spPr>
          <a:xfrm>
            <a:off x="4746133" y="2771854"/>
            <a:ext cx="813291" cy="1042448"/>
          </a:xfrm>
        </p:spPr>
        <p:txBody>
          <a:bodyPr rtlCol="0">
            <a:normAutofit/>
          </a:bodyPr>
          <a:lstStyle/>
          <a:p>
            <a:pPr lvl="0"/>
            <a:endParaRPr lang="en-US" noProof="0"/>
          </a:p>
        </p:txBody>
      </p:sp>
      <p:sp>
        <p:nvSpPr>
          <p:cNvPr id="9" name="Picture Placeholder 8"/>
          <p:cNvSpPr>
            <a:spLocks noGrp="1"/>
          </p:cNvSpPr>
          <p:nvPr>
            <p:ph type="pic" sz="quarter" idx="22"/>
          </p:nvPr>
        </p:nvSpPr>
        <p:spPr>
          <a:xfrm>
            <a:off x="4746133" y="3916102"/>
            <a:ext cx="813292" cy="1042448"/>
          </a:xfrm>
        </p:spPr>
        <p:txBody>
          <a:bodyPr rtlCol="0">
            <a:normAutofit/>
          </a:bodyPr>
          <a:lstStyle/>
          <a:p>
            <a:pPr lvl="0"/>
            <a:endParaRPr lang="en-US" noProof="0"/>
          </a:p>
        </p:txBody>
      </p:sp>
      <p:sp>
        <p:nvSpPr>
          <p:cNvPr id="11" name="Picture Placeholder 10"/>
          <p:cNvSpPr>
            <a:spLocks noGrp="1"/>
          </p:cNvSpPr>
          <p:nvPr>
            <p:ph type="pic" sz="quarter" idx="23"/>
          </p:nvPr>
        </p:nvSpPr>
        <p:spPr>
          <a:xfrm>
            <a:off x="4746131" y="5060350"/>
            <a:ext cx="813293" cy="1058611"/>
          </a:xfrm>
        </p:spPr>
        <p:txBody>
          <a:bodyPr rtlCol="0">
            <a:normAutofit/>
          </a:bodyPr>
          <a:lstStyle/>
          <a:p>
            <a:pPr lvl="0"/>
            <a:endParaRPr lang="en-US" noProof="0"/>
          </a:p>
        </p:txBody>
      </p:sp>
      <p:sp>
        <p:nvSpPr>
          <p:cNvPr id="5" name="Text Placeholder 20"/>
          <p:cNvSpPr>
            <a:spLocks noGrp="1"/>
          </p:cNvSpPr>
          <p:nvPr>
            <p:ph type="body" sz="quarter" idx="11"/>
          </p:nvPr>
        </p:nvSpPr>
        <p:spPr>
          <a:xfrm>
            <a:off x="766762" y="1176401"/>
            <a:ext cx="5048822" cy="569913"/>
          </a:xfrm>
        </p:spPr>
        <p:txBody>
          <a:bodyPr>
            <a:normAutofit/>
          </a:bodyPr>
          <a:lstStyle>
            <a:lvl1pPr marL="0" indent="0">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
        <p:nvSpPr>
          <p:cNvPr id="7" name="Text Placeholder 22"/>
          <p:cNvSpPr>
            <a:spLocks noGrp="1"/>
          </p:cNvSpPr>
          <p:nvPr>
            <p:ph type="body" sz="quarter" idx="12"/>
          </p:nvPr>
        </p:nvSpPr>
        <p:spPr>
          <a:xfrm>
            <a:off x="770835" y="1874018"/>
            <a:ext cx="3686175" cy="1266825"/>
          </a:xfrm>
        </p:spPr>
        <p:txBody>
          <a:bodyPr>
            <a:normAutofit/>
          </a:bodyPr>
          <a:lstStyle>
            <a:lvl1pPr>
              <a:defRPr sz="1400" b="0" i="0">
                <a:latin typeface="TheSans 4-SemiLight" panose="02000403000000000003" pitchFamily="2" charset="77"/>
              </a:defRPr>
            </a:lvl1pPr>
          </a:lstStyle>
          <a:p>
            <a:pPr lvl="0"/>
            <a:r>
              <a:rPr lang="en-US"/>
              <a:t>Click to edit Master text styles</a:t>
            </a:r>
          </a:p>
        </p:txBody>
      </p:sp>
    </p:spTree>
    <p:extLst>
      <p:ext uri="{BB962C8B-B14F-4D97-AF65-F5344CB8AC3E}">
        <p14:creationId xmlns:p14="http://schemas.microsoft.com/office/powerpoint/2010/main" val="2277376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age 1">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DA72EE8-C53A-1BFE-3820-342476011BAD}"/>
              </a:ext>
            </a:extLst>
          </p:cNvPr>
          <p:cNvCxnSpPr>
            <a:cxnSpLocks/>
          </p:cNvCxnSpPr>
          <p:nvPr/>
        </p:nvCxnSpPr>
        <p:spPr>
          <a:xfrm>
            <a:off x="6103938" y="1733550"/>
            <a:ext cx="0" cy="4251325"/>
          </a:xfrm>
          <a:prstGeom prst="line">
            <a:avLst/>
          </a:prstGeom>
          <a:ln>
            <a:solidFill>
              <a:srgbClr val="7E57C5"/>
            </a:solidFill>
          </a:ln>
        </p:spPr>
        <p:style>
          <a:lnRef idx="1">
            <a:schemeClr val="accent1"/>
          </a:lnRef>
          <a:fillRef idx="0">
            <a:schemeClr val="accent1"/>
          </a:fillRef>
          <a:effectRef idx="0">
            <a:schemeClr val="accent1"/>
          </a:effectRef>
          <a:fontRef idx="minor">
            <a:schemeClr val="tx1"/>
          </a:fontRef>
        </p:style>
      </p:cxnSp>
      <p:pic>
        <p:nvPicPr>
          <p:cNvPr id="5" name="Picture 7">
            <a:extLst>
              <a:ext uri="{FF2B5EF4-FFF2-40B4-BE49-F238E27FC236}">
                <a16:creationId xmlns:a16="http://schemas.microsoft.com/office/drawing/2014/main" id="{0108C83A-FFDF-8BC0-14E3-4BC218775F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a:extLst>
              <a:ext uri="{FF2B5EF4-FFF2-40B4-BE49-F238E27FC236}">
                <a16:creationId xmlns:a16="http://schemas.microsoft.com/office/drawing/2014/main" id="{FD677B42-5D89-EFFE-7541-582C85C8408F}"/>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solidFill>
                  <a:schemeClr val="bg1"/>
                </a:solidFill>
                <a:latin typeface="TheSans 4-SemiLight"/>
              </a:rPr>
              <a:t>www.resillion.com</a:t>
            </a:r>
          </a:p>
        </p:txBody>
      </p:sp>
      <p:pic>
        <p:nvPicPr>
          <p:cNvPr id="10" name="Picture 9">
            <a:extLst>
              <a:ext uri="{FF2B5EF4-FFF2-40B4-BE49-F238E27FC236}">
                <a16:creationId xmlns:a16="http://schemas.microsoft.com/office/drawing/2014/main" id="{320D9123-36E6-ADDF-A3D0-230DBD60E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0">
            <a:extLst>
              <a:ext uri="{FF2B5EF4-FFF2-40B4-BE49-F238E27FC236}">
                <a16:creationId xmlns:a16="http://schemas.microsoft.com/office/drawing/2014/main" id="{2EE98CB8-B932-6699-3940-E10D7D7E292B}"/>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chemeClr val="bg1"/>
                </a:solidFill>
              </a:rPr>
              <a:t> © 2023 Resillion Confidential and Proprietary</a:t>
            </a:r>
          </a:p>
        </p:txBody>
      </p:sp>
      <p:sp>
        <p:nvSpPr>
          <p:cNvPr id="3" name="Text Placeholder 2"/>
          <p:cNvSpPr>
            <a:spLocks noGrp="1"/>
          </p:cNvSpPr>
          <p:nvPr>
            <p:ph type="body" sz="quarter" idx="10"/>
          </p:nvPr>
        </p:nvSpPr>
        <p:spPr>
          <a:xfrm>
            <a:off x="767160" y="466617"/>
            <a:ext cx="8158989" cy="673165"/>
          </a:xfrm>
        </p:spPr>
        <p:txBody>
          <a:bodyPr>
            <a:noAutofit/>
          </a:bodyPr>
          <a:lstStyle>
            <a:lvl1pPr marL="0" indent="0">
              <a:buFontTx/>
              <a:buNone/>
              <a:defRPr sz="3200" b="0" i="0">
                <a:solidFill>
                  <a:srgbClr val="7E57C5"/>
                </a:solidFill>
                <a:latin typeface="+mn-lt"/>
              </a:defRPr>
            </a:lvl1pPr>
          </a:lstStyle>
          <a:p>
            <a:pPr lvl="0"/>
            <a:r>
              <a:rPr lang="en-GB"/>
              <a:t>Click to edit Master text styles</a:t>
            </a:r>
          </a:p>
        </p:txBody>
      </p:sp>
      <p:sp>
        <p:nvSpPr>
          <p:cNvPr id="23" name="Text Placeholder 22"/>
          <p:cNvSpPr>
            <a:spLocks noGrp="1"/>
          </p:cNvSpPr>
          <p:nvPr>
            <p:ph type="body" sz="quarter" idx="12"/>
          </p:nvPr>
        </p:nvSpPr>
        <p:spPr>
          <a:xfrm>
            <a:off x="770835" y="1874018"/>
            <a:ext cx="3686175" cy="1266825"/>
          </a:xfrm>
        </p:spPr>
        <p:txBody>
          <a:bodyPr>
            <a:normAutofit/>
          </a:bodyPr>
          <a:lstStyle>
            <a:lvl1pPr>
              <a:defRPr sz="1400" b="0" i="0">
                <a:latin typeface="TheSans 4-SemiLight" panose="02000403000000000003" pitchFamily="2" charset="77"/>
              </a:defRPr>
            </a:lvl1pPr>
          </a:lstStyle>
          <a:p>
            <a:pPr lvl="0"/>
            <a:r>
              <a:rPr lang="en-US"/>
              <a:t>Click to edit Master text styles</a:t>
            </a:r>
          </a:p>
        </p:txBody>
      </p:sp>
      <p:sp>
        <p:nvSpPr>
          <p:cNvPr id="25" name="Text Placeholder 24"/>
          <p:cNvSpPr>
            <a:spLocks noGrp="1"/>
          </p:cNvSpPr>
          <p:nvPr>
            <p:ph type="body" sz="quarter" idx="13"/>
          </p:nvPr>
        </p:nvSpPr>
        <p:spPr>
          <a:xfrm>
            <a:off x="6357731" y="1712177"/>
            <a:ext cx="3156851" cy="673165"/>
          </a:xfrm>
        </p:spPr>
        <p:txBody>
          <a:bodyPr/>
          <a:lstStyle>
            <a:lvl1pPr marL="0" indent="0">
              <a:buFontTx/>
              <a:buNone/>
              <a:defRPr sz="1600" b="0" i="0">
                <a:latin typeface="TheSans 5-Regular" panose="02000403000000000003" pitchFamily="2" charset="77"/>
              </a:defRPr>
            </a:lvl1pPr>
            <a:lvl2pPr marL="457200" indent="0">
              <a:buFontTx/>
              <a:buNone/>
              <a:defRPr sz="1300" b="0" i="0">
                <a:latin typeface="TheSans 4-SemiLight" panose="02000403000000000003" pitchFamily="2" charset="77"/>
              </a:defRPr>
            </a:lvl2pPr>
          </a:lstStyle>
          <a:p>
            <a:pPr lvl="0"/>
            <a:r>
              <a:rPr lang="en-GB"/>
              <a:t>Click to edit Master text styles</a:t>
            </a:r>
          </a:p>
          <a:p>
            <a:pPr lvl="1"/>
            <a:r>
              <a:rPr lang="en-GB"/>
              <a:t>Second level</a:t>
            </a:r>
          </a:p>
        </p:txBody>
      </p:sp>
      <p:sp>
        <p:nvSpPr>
          <p:cNvPr id="27" name="Text Placeholder 26"/>
          <p:cNvSpPr>
            <a:spLocks noGrp="1"/>
          </p:cNvSpPr>
          <p:nvPr>
            <p:ph type="body" sz="quarter" idx="14"/>
          </p:nvPr>
        </p:nvSpPr>
        <p:spPr>
          <a:xfrm>
            <a:off x="6357936" y="2478312"/>
            <a:ext cx="4660579" cy="479425"/>
          </a:xfrm>
        </p:spPr>
        <p:txBody>
          <a:bodyPr>
            <a:noAutofit/>
          </a:bodyPr>
          <a:lstStyle>
            <a:lvl1pPr marL="0" indent="0">
              <a:buFontTx/>
              <a:buNone/>
              <a:defRPr sz="2000" b="0" i="0">
                <a:latin typeface="TheSans 5-Regular" panose="02000403000000000003" pitchFamily="2" charset="77"/>
              </a:defRPr>
            </a:lvl1pPr>
          </a:lstStyle>
          <a:p>
            <a:pPr lvl="0"/>
            <a:r>
              <a:rPr lang="en-GB"/>
              <a:t>Click to edit Master text styles</a:t>
            </a:r>
          </a:p>
        </p:txBody>
      </p:sp>
      <p:sp>
        <p:nvSpPr>
          <p:cNvPr id="31" name="Text Placeholder 30"/>
          <p:cNvSpPr>
            <a:spLocks noGrp="1"/>
          </p:cNvSpPr>
          <p:nvPr>
            <p:ph type="body" sz="quarter" idx="16"/>
          </p:nvPr>
        </p:nvSpPr>
        <p:spPr>
          <a:xfrm>
            <a:off x="6357938" y="3030889"/>
            <a:ext cx="3763962" cy="479425"/>
          </a:xfrm>
        </p:spPr>
        <p:txBody>
          <a:bodyPr>
            <a:normAutofit/>
          </a:bodyPr>
          <a:lstStyle>
            <a:lvl1pPr marL="0" indent="0">
              <a:buFontTx/>
              <a:buNone/>
              <a:defRPr sz="1300" b="0" i="0">
                <a:latin typeface="TheSans 4-SemiLight" panose="02000403000000000003" pitchFamily="2" charset="77"/>
              </a:defRPr>
            </a:lvl1pPr>
          </a:lstStyle>
          <a:p>
            <a:pPr lvl="0"/>
            <a:r>
              <a:rPr lang="en-GB"/>
              <a:t>Click to edit Master text styles</a:t>
            </a:r>
          </a:p>
        </p:txBody>
      </p:sp>
      <p:sp>
        <p:nvSpPr>
          <p:cNvPr id="34" name="Text Placeholder 24"/>
          <p:cNvSpPr>
            <a:spLocks noGrp="1"/>
          </p:cNvSpPr>
          <p:nvPr>
            <p:ph type="body" sz="quarter" idx="17"/>
          </p:nvPr>
        </p:nvSpPr>
        <p:spPr>
          <a:xfrm>
            <a:off x="6357731" y="3639838"/>
            <a:ext cx="3156851" cy="673165"/>
          </a:xfrm>
        </p:spPr>
        <p:txBody>
          <a:bodyPr/>
          <a:lstStyle>
            <a:lvl1pPr marL="0" indent="0">
              <a:buFontTx/>
              <a:buNone/>
              <a:defRPr sz="1600" b="0" i="0">
                <a:latin typeface="TheSans 5-Regular" panose="02000403000000000003" pitchFamily="2" charset="77"/>
              </a:defRPr>
            </a:lvl1pPr>
            <a:lvl2pPr marL="457200" indent="0">
              <a:buFontTx/>
              <a:buNone/>
              <a:defRPr sz="1300" b="0" i="0">
                <a:latin typeface="TheSans 4-SemiLight" panose="02000403000000000003" pitchFamily="2" charset="77"/>
              </a:defRPr>
            </a:lvl2pPr>
          </a:lstStyle>
          <a:p>
            <a:pPr lvl="0"/>
            <a:r>
              <a:rPr lang="en-GB"/>
              <a:t>Click to edit Master text styles</a:t>
            </a:r>
          </a:p>
          <a:p>
            <a:pPr lvl="1"/>
            <a:r>
              <a:rPr lang="en-GB"/>
              <a:t>Second level</a:t>
            </a:r>
          </a:p>
        </p:txBody>
      </p:sp>
      <p:sp>
        <p:nvSpPr>
          <p:cNvPr id="35" name="Text Placeholder 26"/>
          <p:cNvSpPr>
            <a:spLocks noGrp="1"/>
          </p:cNvSpPr>
          <p:nvPr>
            <p:ph type="body" sz="quarter" idx="18"/>
          </p:nvPr>
        </p:nvSpPr>
        <p:spPr>
          <a:xfrm>
            <a:off x="6357936" y="4405973"/>
            <a:ext cx="4660579" cy="479425"/>
          </a:xfrm>
        </p:spPr>
        <p:txBody>
          <a:bodyPr>
            <a:noAutofit/>
          </a:bodyPr>
          <a:lstStyle>
            <a:lvl1pPr marL="0" indent="0">
              <a:buFontTx/>
              <a:buNone/>
              <a:defRPr sz="2000" b="0" i="0">
                <a:latin typeface="TheSans 5-Regular" panose="02000403000000000003" pitchFamily="2" charset="77"/>
              </a:defRPr>
            </a:lvl1pPr>
          </a:lstStyle>
          <a:p>
            <a:pPr lvl="0"/>
            <a:r>
              <a:rPr lang="en-GB"/>
              <a:t>Click to edit Master text styles</a:t>
            </a:r>
          </a:p>
        </p:txBody>
      </p:sp>
      <p:sp>
        <p:nvSpPr>
          <p:cNvPr id="36" name="Text Placeholder 30"/>
          <p:cNvSpPr>
            <a:spLocks noGrp="1"/>
          </p:cNvSpPr>
          <p:nvPr>
            <p:ph type="body" sz="quarter" idx="19"/>
          </p:nvPr>
        </p:nvSpPr>
        <p:spPr>
          <a:xfrm>
            <a:off x="6357938" y="4958550"/>
            <a:ext cx="3763962" cy="479425"/>
          </a:xfrm>
        </p:spPr>
        <p:txBody>
          <a:bodyPr>
            <a:normAutofit/>
          </a:bodyPr>
          <a:lstStyle>
            <a:lvl1pPr marL="0" indent="0">
              <a:buFontTx/>
              <a:buNone/>
              <a:defRPr sz="1300" b="0" i="0">
                <a:latin typeface="TheSans 4-SemiLight" panose="02000403000000000003" pitchFamily="2" charset="77"/>
              </a:defRPr>
            </a:lvl1pPr>
          </a:lstStyle>
          <a:p>
            <a:pPr lvl="0"/>
            <a:r>
              <a:rPr lang="en-GB"/>
              <a:t>Click to edit Master text styles</a:t>
            </a:r>
          </a:p>
        </p:txBody>
      </p:sp>
      <p:sp>
        <p:nvSpPr>
          <p:cNvPr id="4" name="Picture Placeholder 3"/>
          <p:cNvSpPr>
            <a:spLocks noGrp="1"/>
          </p:cNvSpPr>
          <p:nvPr>
            <p:ph type="pic" sz="quarter" idx="20"/>
          </p:nvPr>
        </p:nvSpPr>
        <p:spPr>
          <a:xfrm>
            <a:off x="4526280" y="1873251"/>
            <a:ext cx="1289303" cy="673165"/>
          </a:xfrm>
        </p:spPr>
        <p:txBody>
          <a:bodyPr rtlCol="0">
            <a:normAutofit/>
          </a:bodyPr>
          <a:lstStyle/>
          <a:p>
            <a:pPr lvl="0"/>
            <a:endParaRPr lang="en-US" noProof="0"/>
          </a:p>
        </p:txBody>
      </p:sp>
      <p:sp>
        <p:nvSpPr>
          <p:cNvPr id="6" name="Picture Placeholder 5"/>
          <p:cNvSpPr>
            <a:spLocks noGrp="1"/>
          </p:cNvSpPr>
          <p:nvPr>
            <p:ph type="pic" sz="quarter" idx="21"/>
          </p:nvPr>
        </p:nvSpPr>
        <p:spPr>
          <a:xfrm>
            <a:off x="4746133" y="2771854"/>
            <a:ext cx="813291" cy="1042448"/>
          </a:xfrm>
        </p:spPr>
        <p:txBody>
          <a:bodyPr rtlCol="0">
            <a:normAutofit/>
          </a:bodyPr>
          <a:lstStyle/>
          <a:p>
            <a:pPr lvl="0"/>
            <a:endParaRPr lang="en-US" noProof="0"/>
          </a:p>
        </p:txBody>
      </p:sp>
      <p:sp>
        <p:nvSpPr>
          <p:cNvPr id="9" name="Picture Placeholder 8"/>
          <p:cNvSpPr>
            <a:spLocks noGrp="1"/>
          </p:cNvSpPr>
          <p:nvPr>
            <p:ph type="pic" sz="quarter" idx="22"/>
          </p:nvPr>
        </p:nvSpPr>
        <p:spPr>
          <a:xfrm>
            <a:off x="4746133" y="3916102"/>
            <a:ext cx="813292" cy="1042448"/>
          </a:xfrm>
        </p:spPr>
        <p:txBody>
          <a:bodyPr rtlCol="0">
            <a:normAutofit/>
          </a:bodyPr>
          <a:lstStyle/>
          <a:p>
            <a:pPr lvl="0"/>
            <a:endParaRPr lang="en-US" noProof="0"/>
          </a:p>
        </p:txBody>
      </p:sp>
      <p:sp>
        <p:nvSpPr>
          <p:cNvPr id="11" name="Picture Placeholder 10"/>
          <p:cNvSpPr>
            <a:spLocks noGrp="1"/>
          </p:cNvSpPr>
          <p:nvPr>
            <p:ph type="pic" sz="quarter" idx="23"/>
          </p:nvPr>
        </p:nvSpPr>
        <p:spPr>
          <a:xfrm>
            <a:off x="4746131" y="5060350"/>
            <a:ext cx="813293" cy="1058611"/>
          </a:xfrm>
        </p:spPr>
        <p:txBody>
          <a:bodyPr rtlCol="0">
            <a:normAutofit/>
          </a:bodyPr>
          <a:lstStyle/>
          <a:p>
            <a:pPr lvl="0"/>
            <a:endParaRPr lang="en-US" noProof="0"/>
          </a:p>
        </p:txBody>
      </p:sp>
      <p:sp>
        <p:nvSpPr>
          <p:cNvPr id="8" name="Text Placeholder 20"/>
          <p:cNvSpPr>
            <a:spLocks noGrp="1"/>
          </p:cNvSpPr>
          <p:nvPr>
            <p:ph type="body" sz="quarter" idx="11"/>
          </p:nvPr>
        </p:nvSpPr>
        <p:spPr>
          <a:xfrm>
            <a:off x="766762" y="1176401"/>
            <a:ext cx="5048822" cy="569913"/>
          </a:xfrm>
        </p:spPr>
        <p:txBody>
          <a:bodyPr>
            <a:normAutofit/>
          </a:bodyPr>
          <a:lstStyle>
            <a:lvl1pPr marL="0" indent="0">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Tree>
    <p:extLst>
      <p:ext uri="{BB962C8B-B14F-4D97-AF65-F5344CB8AC3E}">
        <p14:creationId xmlns:p14="http://schemas.microsoft.com/office/powerpoint/2010/main" val="4250050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ge1.2">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C22DD74-195F-536F-44D1-8E2B9C2D1ADC}"/>
              </a:ext>
            </a:extLst>
          </p:cNvPr>
          <p:cNvCxnSpPr>
            <a:cxnSpLocks/>
          </p:cNvCxnSpPr>
          <p:nvPr/>
        </p:nvCxnSpPr>
        <p:spPr>
          <a:xfrm>
            <a:off x="6103938" y="1733550"/>
            <a:ext cx="0" cy="4251325"/>
          </a:xfrm>
          <a:prstGeom prst="line">
            <a:avLst/>
          </a:prstGeom>
          <a:ln>
            <a:solidFill>
              <a:srgbClr val="7E57C5"/>
            </a:solidFill>
          </a:ln>
        </p:spPr>
        <p:style>
          <a:lnRef idx="1">
            <a:schemeClr val="accent1"/>
          </a:lnRef>
          <a:fillRef idx="0">
            <a:schemeClr val="accent1"/>
          </a:fillRef>
          <a:effectRef idx="0">
            <a:schemeClr val="accent1"/>
          </a:effectRef>
          <a:fontRef idx="minor">
            <a:schemeClr val="tx1"/>
          </a:fontRef>
        </p:style>
      </p:cxnSp>
      <p:pic>
        <p:nvPicPr>
          <p:cNvPr id="7" name="Picture 7">
            <a:extLst>
              <a:ext uri="{FF2B5EF4-FFF2-40B4-BE49-F238E27FC236}">
                <a16:creationId xmlns:a16="http://schemas.microsoft.com/office/drawing/2014/main" id="{4B1B8BAB-49D2-E9F1-8BEF-9732C6AE8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5C21027C-4625-A401-B4B3-7F3FD61D9207}"/>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10" name="Picture 9">
            <a:extLst>
              <a:ext uri="{FF2B5EF4-FFF2-40B4-BE49-F238E27FC236}">
                <a16:creationId xmlns:a16="http://schemas.microsoft.com/office/drawing/2014/main" id="{EE2D7969-829F-405E-C7DE-05D2BA70F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0">
            <a:extLst>
              <a:ext uri="{FF2B5EF4-FFF2-40B4-BE49-F238E27FC236}">
                <a16:creationId xmlns:a16="http://schemas.microsoft.com/office/drawing/2014/main" id="{4CC5E3FA-02DE-A429-32B1-F563A7F85D0D}"/>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3" name="Text Placeholder 2"/>
          <p:cNvSpPr>
            <a:spLocks noGrp="1"/>
          </p:cNvSpPr>
          <p:nvPr>
            <p:ph type="body" sz="quarter" idx="10"/>
          </p:nvPr>
        </p:nvSpPr>
        <p:spPr>
          <a:xfrm>
            <a:off x="767160" y="466617"/>
            <a:ext cx="8158989"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23" name="Text Placeholder 22"/>
          <p:cNvSpPr>
            <a:spLocks noGrp="1"/>
          </p:cNvSpPr>
          <p:nvPr>
            <p:ph type="body" sz="quarter" idx="12"/>
          </p:nvPr>
        </p:nvSpPr>
        <p:spPr>
          <a:xfrm>
            <a:off x="770835" y="1874018"/>
            <a:ext cx="3686175" cy="1266825"/>
          </a:xfrm>
        </p:spPr>
        <p:txBody>
          <a:bodyPr>
            <a:normAutofit/>
          </a:bodyPr>
          <a:lstStyle>
            <a:lvl1pPr>
              <a:defRPr sz="1400" b="0" i="0">
                <a:latin typeface="TheSans 4-SemiLight" panose="02000403000000000003" pitchFamily="2" charset="77"/>
              </a:defRPr>
            </a:lvl1pPr>
          </a:lstStyle>
          <a:p>
            <a:pPr lvl="0"/>
            <a:r>
              <a:rPr lang="en-US"/>
              <a:t>Click to edit Master text styles</a:t>
            </a:r>
          </a:p>
        </p:txBody>
      </p:sp>
      <p:sp>
        <p:nvSpPr>
          <p:cNvPr id="25" name="Text Placeholder 24"/>
          <p:cNvSpPr>
            <a:spLocks noGrp="1"/>
          </p:cNvSpPr>
          <p:nvPr>
            <p:ph type="body" sz="quarter" idx="13"/>
          </p:nvPr>
        </p:nvSpPr>
        <p:spPr>
          <a:xfrm>
            <a:off x="6357731" y="1712177"/>
            <a:ext cx="3156851" cy="673165"/>
          </a:xfrm>
        </p:spPr>
        <p:txBody>
          <a:bodyPr/>
          <a:lstStyle>
            <a:lvl1pPr marL="0" indent="0">
              <a:buFontTx/>
              <a:buNone/>
              <a:defRPr sz="1600" b="0" i="0">
                <a:latin typeface="TheSans 5-Regular" panose="02000403000000000003" pitchFamily="2" charset="77"/>
              </a:defRPr>
            </a:lvl1pPr>
            <a:lvl2pPr marL="457200" indent="0">
              <a:buFontTx/>
              <a:buNone/>
              <a:defRPr sz="1300" b="0" i="0">
                <a:latin typeface="TheSans 4-SemiLight" panose="02000403000000000003" pitchFamily="2" charset="77"/>
              </a:defRPr>
            </a:lvl2pPr>
          </a:lstStyle>
          <a:p>
            <a:pPr lvl="0"/>
            <a:r>
              <a:rPr lang="en-GB"/>
              <a:t>Click to edit Master text styles</a:t>
            </a:r>
          </a:p>
          <a:p>
            <a:pPr lvl="1"/>
            <a:r>
              <a:rPr lang="en-GB"/>
              <a:t>Second level</a:t>
            </a:r>
          </a:p>
        </p:txBody>
      </p:sp>
      <p:sp>
        <p:nvSpPr>
          <p:cNvPr id="27" name="Text Placeholder 26"/>
          <p:cNvSpPr>
            <a:spLocks noGrp="1"/>
          </p:cNvSpPr>
          <p:nvPr>
            <p:ph type="body" sz="quarter" idx="14"/>
          </p:nvPr>
        </p:nvSpPr>
        <p:spPr>
          <a:xfrm>
            <a:off x="6357936" y="2478312"/>
            <a:ext cx="4660579" cy="479425"/>
          </a:xfrm>
        </p:spPr>
        <p:txBody>
          <a:bodyPr>
            <a:noAutofit/>
          </a:bodyPr>
          <a:lstStyle>
            <a:lvl1pPr marL="0" indent="0">
              <a:buFontTx/>
              <a:buNone/>
              <a:defRPr sz="2000" b="0" i="0">
                <a:latin typeface="TheSans 5-Regular" panose="02000403000000000003" pitchFamily="2" charset="77"/>
              </a:defRPr>
            </a:lvl1pPr>
          </a:lstStyle>
          <a:p>
            <a:pPr lvl="0"/>
            <a:r>
              <a:rPr lang="en-GB"/>
              <a:t>Click to edit Master text styles</a:t>
            </a:r>
          </a:p>
        </p:txBody>
      </p:sp>
      <p:sp>
        <p:nvSpPr>
          <p:cNvPr id="31" name="Text Placeholder 30"/>
          <p:cNvSpPr>
            <a:spLocks noGrp="1"/>
          </p:cNvSpPr>
          <p:nvPr>
            <p:ph type="body" sz="quarter" idx="16"/>
          </p:nvPr>
        </p:nvSpPr>
        <p:spPr>
          <a:xfrm>
            <a:off x="6357938" y="3030889"/>
            <a:ext cx="3763962" cy="479425"/>
          </a:xfrm>
        </p:spPr>
        <p:txBody>
          <a:bodyPr>
            <a:normAutofit/>
          </a:bodyPr>
          <a:lstStyle>
            <a:lvl1pPr marL="0" indent="0">
              <a:buFontTx/>
              <a:buNone/>
              <a:defRPr sz="1300" b="0" i="0">
                <a:latin typeface="TheSans 4-SemiLight" panose="02000403000000000003" pitchFamily="2" charset="77"/>
              </a:defRPr>
            </a:lvl1pPr>
          </a:lstStyle>
          <a:p>
            <a:pPr lvl="0"/>
            <a:r>
              <a:rPr lang="en-GB"/>
              <a:t>Click to edit Master text styles</a:t>
            </a:r>
          </a:p>
        </p:txBody>
      </p:sp>
      <p:sp>
        <p:nvSpPr>
          <p:cNvPr id="34" name="Text Placeholder 24"/>
          <p:cNvSpPr>
            <a:spLocks noGrp="1"/>
          </p:cNvSpPr>
          <p:nvPr>
            <p:ph type="body" sz="quarter" idx="17"/>
          </p:nvPr>
        </p:nvSpPr>
        <p:spPr>
          <a:xfrm>
            <a:off x="6357731" y="3639838"/>
            <a:ext cx="3156851" cy="673165"/>
          </a:xfrm>
        </p:spPr>
        <p:txBody>
          <a:bodyPr/>
          <a:lstStyle>
            <a:lvl1pPr marL="0" indent="0">
              <a:buFontTx/>
              <a:buNone/>
              <a:defRPr sz="1600" b="0" i="0">
                <a:latin typeface="TheSans 5-Regular" panose="02000403000000000003" pitchFamily="2" charset="77"/>
              </a:defRPr>
            </a:lvl1pPr>
            <a:lvl2pPr marL="457200" indent="0">
              <a:buFontTx/>
              <a:buNone/>
              <a:defRPr sz="1300" b="0" i="0">
                <a:latin typeface="TheSans 4-SemiLight" panose="02000403000000000003" pitchFamily="2" charset="77"/>
              </a:defRPr>
            </a:lvl2pPr>
          </a:lstStyle>
          <a:p>
            <a:pPr lvl="0"/>
            <a:r>
              <a:rPr lang="en-GB"/>
              <a:t>Click to edit Master text styles</a:t>
            </a:r>
          </a:p>
          <a:p>
            <a:pPr lvl="1"/>
            <a:r>
              <a:rPr lang="en-GB"/>
              <a:t>Second level</a:t>
            </a:r>
          </a:p>
        </p:txBody>
      </p:sp>
      <p:sp>
        <p:nvSpPr>
          <p:cNvPr id="35" name="Text Placeholder 26"/>
          <p:cNvSpPr>
            <a:spLocks noGrp="1"/>
          </p:cNvSpPr>
          <p:nvPr>
            <p:ph type="body" sz="quarter" idx="18"/>
          </p:nvPr>
        </p:nvSpPr>
        <p:spPr>
          <a:xfrm>
            <a:off x="6357936" y="4405973"/>
            <a:ext cx="4660579" cy="479425"/>
          </a:xfrm>
        </p:spPr>
        <p:txBody>
          <a:bodyPr>
            <a:noAutofit/>
          </a:bodyPr>
          <a:lstStyle>
            <a:lvl1pPr marL="0" indent="0">
              <a:buFontTx/>
              <a:buNone/>
              <a:defRPr sz="2000" b="0" i="0">
                <a:latin typeface="TheSans 5-Regular" panose="02000403000000000003" pitchFamily="2" charset="77"/>
              </a:defRPr>
            </a:lvl1pPr>
          </a:lstStyle>
          <a:p>
            <a:pPr lvl="0"/>
            <a:r>
              <a:rPr lang="en-GB"/>
              <a:t>Click to edit Master text styles</a:t>
            </a:r>
          </a:p>
        </p:txBody>
      </p:sp>
      <p:sp>
        <p:nvSpPr>
          <p:cNvPr id="36" name="Text Placeholder 30"/>
          <p:cNvSpPr>
            <a:spLocks noGrp="1"/>
          </p:cNvSpPr>
          <p:nvPr>
            <p:ph type="body" sz="quarter" idx="19"/>
          </p:nvPr>
        </p:nvSpPr>
        <p:spPr>
          <a:xfrm>
            <a:off x="6357938" y="4958550"/>
            <a:ext cx="3763962" cy="479425"/>
          </a:xfrm>
        </p:spPr>
        <p:txBody>
          <a:bodyPr>
            <a:normAutofit/>
          </a:bodyPr>
          <a:lstStyle>
            <a:lvl1pPr marL="0" indent="0">
              <a:buFontTx/>
              <a:buNone/>
              <a:defRPr sz="1300" b="0" i="0">
                <a:latin typeface="TheSans 4-SemiLight" panose="02000403000000000003" pitchFamily="2" charset="77"/>
              </a:defRPr>
            </a:lvl1pPr>
          </a:lstStyle>
          <a:p>
            <a:pPr lvl="0"/>
            <a:r>
              <a:rPr lang="en-GB"/>
              <a:t>Click to edit Master text styles</a:t>
            </a:r>
          </a:p>
        </p:txBody>
      </p:sp>
      <p:sp>
        <p:nvSpPr>
          <p:cNvPr id="4" name="Picture Placeholder 3"/>
          <p:cNvSpPr>
            <a:spLocks noGrp="1"/>
          </p:cNvSpPr>
          <p:nvPr>
            <p:ph type="pic" sz="quarter" idx="20"/>
          </p:nvPr>
        </p:nvSpPr>
        <p:spPr>
          <a:xfrm>
            <a:off x="4526280" y="1873251"/>
            <a:ext cx="1289303" cy="673165"/>
          </a:xfrm>
        </p:spPr>
        <p:txBody>
          <a:bodyPr rtlCol="0">
            <a:normAutofit/>
          </a:bodyPr>
          <a:lstStyle/>
          <a:p>
            <a:pPr lvl="0"/>
            <a:endParaRPr lang="en-US" noProof="0"/>
          </a:p>
        </p:txBody>
      </p:sp>
      <p:sp>
        <p:nvSpPr>
          <p:cNvPr id="6" name="Picture Placeholder 5"/>
          <p:cNvSpPr>
            <a:spLocks noGrp="1"/>
          </p:cNvSpPr>
          <p:nvPr>
            <p:ph type="pic" sz="quarter" idx="21"/>
          </p:nvPr>
        </p:nvSpPr>
        <p:spPr>
          <a:xfrm>
            <a:off x="4746133" y="2771854"/>
            <a:ext cx="813291" cy="1042448"/>
          </a:xfrm>
        </p:spPr>
        <p:txBody>
          <a:bodyPr rtlCol="0">
            <a:normAutofit/>
          </a:bodyPr>
          <a:lstStyle/>
          <a:p>
            <a:pPr lvl="0"/>
            <a:endParaRPr lang="en-US" noProof="0"/>
          </a:p>
        </p:txBody>
      </p:sp>
      <p:sp>
        <p:nvSpPr>
          <p:cNvPr id="9" name="Picture Placeholder 8"/>
          <p:cNvSpPr>
            <a:spLocks noGrp="1"/>
          </p:cNvSpPr>
          <p:nvPr>
            <p:ph type="pic" sz="quarter" idx="22"/>
          </p:nvPr>
        </p:nvSpPr>
        <p:spPr>
          <a:xfrm>
            <a:off x="4746133" y="3916102"/>
            <a:ext cx="813292" cy="1042448"/>
          </a:xfrm>
        </p:spPr>
        <p:txBody>
          <a:bodyPr rtlCol="0">
            <a:normAutofit/>
          </a:bodyPr>
          <a:lstStyle/>
          <a:p>
            <a:pPr lvl="0"/>
            <a:endParaRPr lang="en-US" noProof="0"/>
          </a:p>
        </p:txBody>
      </p:sp>
      <p:sp>
        <p:nvSpPr>
          <p:cNvPr id="11" name="Picture Placeholder 10"/>
          <p:cNvSpPr>
            <a:spLocks noGrp="1"/>
          </p:cNvSpPr>
          <p:nvPr>
            <p:ph type="pic" sz="quarter" idx="23"/>
          </p:nvPr>
        </p:nvSpPr>
        <p:spPr>
          <a:xfrm>
            <a:off x="4746131" y="5060350"/>
            <a:ext cx="813293" cy="1058611"/>
          </a:xfrm>
        </p:spPr>
        <p:txBody>
          <a:bodyPr rtlCol="0">
            <a:normAutofit/>
          </a:bodyPr>
          <a:lstStyle/>
          <a:p>
            <a:pPr lvl="0"/>
            <a:endParaRPr lang="en-US" noProof="0"/>
          </a:p>
        </p:txBody>
      </p:sp>
      <p:sp>
        <p:nvSpPr>
          <p:cNvPr id="5" name="Text Placeholder 20"/>
          <p:cNvSpPr>
            <a:spLocks noGrp="1"/>
          </p:cNvSpPr>
          <p:nvPr>
            <p:ph type="body" sz="quarter" idx="11"/>
          </p:nvPr>
        </p:nvSpPr>
        <p:spPr>
          <a:xfrm>
            <a:off x="766762" y="1176401"/>
            <a:ext cx="5048822" cy="569913"/>
          </a:xfrm>
        </p:spPr>
        <p:txBody>
          <a:bodyPr>
            <a:normAutofit/>
          </a:bodyPr>
          <a:lstStyle>
            <a:lvl1pPr marL="0" indent="0">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Tree>
    <p:extLst>
      <p:ext uri="{BB962C8B-B14F-4D97-AF65-F5344CB8AC3E}">
        <p14:creationId xmlns:p14="http://schemas.microsoft.com/office/powerpoint/2010/main" val="3821274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ge 1.3">
    <p:spTree>
      <p:nvGrpSpPr>
        <p:cNvPr id="1" name=""/>
        <p:cNvGrpSpPr/>
        <p:nvPr/>
      </p:nvGrpSpPr>
      <p:grpSpPr>
        <a:xfrm>
          <a:off x="0" y="0"/>
          <a:ext cx="0" cy="0"/>
          <a:chOff x="0" y="0"/>
          <a:chExt cx="0" cy="0"/>
        </a:xfrm>
      </p:grpSpPr>
      <p:sp>
        <p:nvSpPr>
          <p:cNvPr id="2" name="Freeform 22">
            <a:extLst>
              <a:ext uri="{FF2B5EF4-FFF2-40B4-BE49-F238E27FC236}">
                <a16:creationId xmlns:a16="http://schemas.microsoft.com/office/drawing/2014/main" id="{A5AE3186-4579-DA37-454C-0651470C6697}"/>
              </a:ext>
            </a:extLst>
          </p:cNvPr>
          <p:cNvSpPr/>
          <p:nvPr/>
        </p:nvSpPr>
        <p:spPr>
          <a:xfrm>
            <a:off x="0" y="2651125"/>
            <a:ext cx="12192000" cy="4206875"/>
          </a:xfrm>
          <a:custGeom>
            <a:avLst/>
            <a:gdLst>
              <a:gd name="connsiteX0" fmla="*/ 0 w 12192000"/>
              <a:gd name="connsiteY0" fmla="*/ 0 h 4206240"/>
              <a:gd name="connsiteX1" fmla="*/ 904240 w 12192000"/>
              <a:gd name="connsiteY1" fmla="*/ 0 h 4206240"/>
              <a:gd name="connsiteX2" fmla="*/ 904240 w 12192000"/>
              <a:gd name="connsiteY2" fmla="*/ 3576320 h 4206240"/>
              <a:gd name="connsiteX3" fmla="*/ 11287760 w 12192000"/>
              <a:gd name="connsiteY3" fmla="*/ 3576320 h 4206240"/>
              <a:gd name="connsiteX4" fmla="*/ 11287760 w 12192000"/>
              <a:gd name="connsiteY4" fmla="*/ 0 h 4206240"/>
              <a:gd name="connsiteX5" fmla="*/ 12192000 w 12192000"/>
              <a:gd name="connsiteY5" fmla="*/ 0 h 4206240"/>
              <a:gd name="connsiteX6" fmla="*/ 12192000 w 12192000"/>
              <a:gd name="connsiteY6" fmla="*/ 4206240 h 4206240"/>
              <a:gd name="connsiteX7" fmla="*/ 0 w 12192000"/>
              <a:gd name="connsiteY7" fmla="*/ 420624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06240">
                <a:moveTo>
                  <a:pt x="0" y="0"/>
                </a:moveTo>
                <a:lnTo>
                  <a:pt x="904240" y="0"/>
                </a:lnTo>
                <a:lnTo>
                  <a:pt x="904240" y="3576320"/>
                </a:lnTo>
                <a:lnTo>
                  <a:pt x="11287760" y="3576320"/>
                </a:lnTo>
                <a:lnTo>
                  <a:pt x="11287760" y="0"/>
                </a:lnTo>
                <a:lnTo>
                  <a:pt x="12192000" y="0"/>
                </a:lnTo>
                <a:lnTo>
                  <a:pt x="12192000" y="4206240"/>
                </a:lnTo>
                <a:lnTo>
                  <a:pt x="0" y="4206240"/>
                </a:lnTo>
                <a:close/>
              </a:path>
            </a:pathLst>
          </a:custGeom>
          <a:solidFill>
            <a:srgbClr val="CAE6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7E57C5"/>
              </a:solidFill>
            </a:endParaRPr>
          </a:p>
        </p:txBody>
      </p:sp>
      <p:pic>
        <p:nvPicPr>
          <p:cNvPr id="3" name="Picture 7">
            <a:extLst>
              <a:ext uri="{FF2B5EF4-FFF2-40B4-BE49-F238E27FC236}">
                <a16:creationId xmlns:a16="http://schemas.microsoft.com/office/drawing/2014/main" id="{5085658C-0E33-F0EE-7C5D-B9224CEEE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84900"/>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4CFCF2D-5518-847D-8122-99458FC50EBD}"/>
              </a:ext>
            </a:extLst>
          </p:cNvPr>
          <p:cNvSpPr/>
          <p:nvPr/>
        </p:nvSpPr>
        <p:spPr>
          <a:xfrm>
            <a:off x="904875" y="893763"/>
            <a:ext cx="10382250" cy="5334000"/>
          </a:xfrm>
          <a:prstGeom prst="rect">
            <a:avLst/>
          </a:prstGeom>
          <a:solidFill>
            <a:schemeClr val="bg1"/>
          </a:solidFill>
          <a:ln>
            <a:noFill/>
          </a:ln>
          <a:effectLst>
            <a:outerShdw blurRad="172460" dist="232219" dir="1800000" sx="99000" sy="99000" algn="tl" rotWithShape="0">
              <a:prstClr val="black">
                <a:alpha val="16419"/>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9">
            <a:extLst>
              <a:ext uri="{FF2B5EF4-FFF2-40B4-BE49-F238E27FC236}">
                <a16:creationId xmlns:a16="http://schemas.microsoft.com/office/drawing/2014/main" id="{D4D11F8D-479B-5495-088A-C8BE88003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525" y="2573338"/>
            <a:ext cx="6318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a:extLst>
              <a:ext uri="{FF2B5EF4-FFF2-40B4-BE49-F238E27FC236}">
                <a16:creationId xmlns:a16="http://schemas.microsoft.com/office/drawing/2014/main" id="{058A9AFB-CF8E-9F99-90FC-4FFDE0E99BAD}"/>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8" name="Picture 11">
            <a:extLst>
              <a:ext uri="{FF2B5EF4-FFF2-40B4-BE49-F238E27FC236}">
                <a16:creationId xmlns:a16="http://schemas.microsoft.com/office/drawing/2014/main" id="{0711EE4E-807A-B0D7-65E0-198EA316F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a:extLst>
              <a:ext uri="{FF2B5EF4-FFF2-40B4-BE49-F238E27FC236}">
                <a16:creationId xmlns:a16="http://schemas.microsoft.com/office/drawing/2014/main" id="{3B0E8A9A-28F2-75A1-275E-6B1052036176}"/>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25" name="Text Placeholder 2"/>
          <p:cNvSpPr>
            <a:spLocks noGrp="1"/>
          </p:cNvSpPr>
          <p:nvPr>
            <p:ph type="body" sz="quarter" idx="10"/>
          </p:nvPr>
        </p:nvSpPr>
        <p:spPr>
          <a:xfrm>
            <a:off x="904240" y="466617"/>
            <a:ext cx="8158989"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26" name="Text Placeholder 20"/>
          <p:cNvSpPr>
            <a:spLocks noGrp="1"/>
          </p:cNvSpPr>
          <p:nvPr>
            <p:ph type="body" sz="quarter" idx="11"/>
          </p:nvPr>
        </p:nvSpPr>
        <p:spPr>
          <a:xfrm>
            <a:off x="904240" y="1176401"/>
            <a:ext cx="5048822" cy="569913"/>
          </a:xfrm>
        </p:spPr>
        <p:txBody>
          <a:bodyPr>
            <a:normAutofit/>
          </a:bodyPr>
          <a:lstStyle>
            <a:lvl1pPr marL="0" indent="0">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
        <p:nvSpPr>
          <p:cNvPr id="28" name="Text Placeholder 27"/>
          <p:cNvSpPr>
            <a:spLocks noGrp="1"/>
          </p:cNvSpPr>
          <p:nvPr>
            <p:ph type="body" sz="quarter" idx="12"/>
          </p:nvPr>
        </p:nvSpPr>
        <p:spPr>
          <a:xfrm>
            <a:off x="2153772" y="3866150"/>
            <a:ext cx="1930695" cy="584200"/>
          </a:xfrm>
        </p:spPr>
        <p:txBody>
          <a:bodyPr>
            <a:no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30" name="Text Placeholder 29"/>
          <p:cNvSpPr>
            <a:spLocks noGrp="1"/>
          </p:cNvSpPr>
          <p:nvPr>
            <p:ph type="body" sz="quarter" idx="13"/>
          </p:nvPr>
        </p:nvSpPr>
        <p:spPr>
          <a:xfrm>
            <a:off x="2153772" y="4501009"/>
            <a:ext cx="1930695" cy="1027113"/>
          </a:xfrm>
        </p:spPr>
        <p:txBody>
          <a:bodyPr>
            <a:normAutofit/>
          </a:bodyPr>
          <a:lstStyle>
            <a:lvl1pPr marL="0" indent="0" algn="ctr">
              <a:buFontTx/>
              <a:buNone/>
              <a:defRPr sz="1300" b="0" i="0">
                <a:latin typeface="TheSans 4-SemiLight" panose="02000403000000000003" pitchFamily="2" charset="77"/>
              </a:defRPr>
            </a:lvl1pPr>
          </a:lstStyle>
          <a:p>
            <a:pPr lvl="0"/>
            <a:r>
              <a:rPr lang="en-GB"/>
              <a:t>Click to edit Master text styles</a:t>
            </a:r>
          </a:p>
        </p:txBody>
      </p:sp>
      <p:sp>
        <p:nvSpPr>
          <p:cNvPr id="33" name="Text Placeholder 27"/>
          <p:cNvSpPr>
            <a:spLocks noGrp="1"/>
          </p:cNvSpPr>
          <p:nvPr>
            <p:ph type="body" sz="quarter" idx="14"/>
          </p:nvPr>
        </p:nvSpPr>
        <p:spPr>
          <a:xfrm>
            <a:off x="4142583" y="3866150"/>
            <a:ext cx="1930695" cy="584200"/>
          </a:xfrm>
        </p:spPr>
        <p:txBody>
          <a:bodyPr>
            <a:no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34" name="Text Placeholder 29"/>
          <p:cNvSpPr>
            <a:spLocks noGrp="1"/>
          </p:cNvSpPr>
          <p:nvPr>
            <p:ph type="body" sz="quarter" idx="15"/>
          </p:nvPr>
        </p:nvSpPr>
        <p:spPr>
          <a:xfrm>
            <a:off x="4142583" y="4501009"/>
            <a:ext cx="1930695" cy="1027113"/>
          </a:xfrm>
        </p:spPr>
        <p:txBody>
          <a:bodyPr>
            <a:normAutofit/>
          </a:bodyPr>
          <a:lstStyle>
            <a:lvl1pPr marL="0" indent="0" algn="ctr">
              <a:buFontTx/>
              <a:buNone/>
              <a:defRPr sz="1300" b="0" i="0">
                <a:latin typeface="TheSans 4-SemiLight" panose="02000403000000000003" pitchFamily="2" charset="77"/>
              </a:defRPr>
            </a:lvl1pPr>
          </a:lstStyle>
          <a:p>
            <a:pPr lvl="0"/>
            <a:r>
              <a:rPr lang="en-GB"/>
              <a:t>Click to edit Master text styles</a:t>
            </a:r>
          </a:p>
        </p:txBody>
      </p:sp>
      <p:sp>
        <p:nvSpPr>
          <p:cNvPr id="35" name="Text Placeholder 27"/>
          <p:cNvSpPr>
            <a:spLocks noGrp="1"/>
          </p:cNvSpPr>
          <p:nvPr>
            <p:ph type="body" sz="quarter" idx="16"/>
          </p:nvPr>
        </p:nvSpPr>
        <p:spPr>
          <a:xfrm>
            <a:off x="6131394" y="3866150"/>
            <a:ext cx="1930695" cy="584200"/>
          </a:xfrm>
        </p:spPr>
        <p:txBody>
          <a:bodyPr>
            <a:no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36" name="Text Placeholder 29"/>
          <p:cNvSpPr>
            <a:spLocks noGrp="1"/>
          </p:cNvSpPr>
          <p:nvPr>
            <p:ph type="body" sz="quarter" idx="17"/>
          </p:nvPr>
        </p:nvSpPr>
        <p:spPr>
          <a:xfrm>
            <a:off x="6131394" y="4501009"/>
            <a:ext cx="1930695" cy="1027113"/>
          </a:xfrm>
        </p:spPr>
        <p:txBody>
          <a:bodyPr>
            <a:normAutofit/>
          </a:bodyPr>
          <a:lstStyle>
            <a:lvl1pPr marL="0" indent="0" algn="ctr">
              <a:buFontTx/>
              <a:buNone/>
              <a:defRPr sz="1300" b="0" i="0">
                <a:latin typeface="TheSans 4-SemiLight" panose="02000403000000000003" pitchFamily="2" charset="77"/>
              </a:defRPr>
            </a:lvl1pPr>
          </a:lstStyle>
          <a:p>
            <a:pPr lvl="0"/>
            <a:r>
              <a:rPr lang="en-GB"/>
              <a:t>Click to edit Master text styles</a:t>
            </a:r>
          </a:p>
        </p:txBody>
      </p:sp>
      <p:sp>
        <p:nvSpPr>
          <p:cNvPr id="37" name="Text Placeholder 27"/>
          <p:cNvSpPr>
            <a:spLocks noGrp="1"/>
          </p:cNvSpPr>
          <p:nvPr>
            <p:ph type="body" sz="quarter" idx="18"/>
          </p:nvPr>
        </p:nvSpPr>
        <p:spPr>
          <a:xfrm>
            <a:off x="8115642" y="3866150"/>
            <a:ext cx="1930695" cy="584200"/>
          </a:xfrm>
        </p:spPr>
        <p:txBody>
          <a:bodyPr>
            <a:no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38" name="Text Placeholder 29"/>
          <p:cNvSpPr>
            <a:spLocks noGrp="1"/>
          </p:cNvSpPr>
          <p:nvPr>
            <p:ph type="body" sz="quarter" idx="19"/>
          </p:nvPr>
        </p:nvSpPr>
        <p:spPr>
          <a:xfrm>
            <a:off x="8115642" y="4501009"/>
            <a:ext cx="1930695" cy="1027113"/>
          </a:xfrm>
        </p:spPr>
        <p:txBody>
          <a:bodyPr>
            <a:normAutofit/>
          </a:bodyPr>
          <a:lstStyle>
            <a:lvl1pPr marL="0" indent="0" algn="ctr">
              <a:buFontTx/>
              <a:buNone/>
              <a:defRPr sz="1300" b="0" i="0">
                <a:latin typeface="TheSans 4-SemiLight" panose="02000403000000000003" pitchFamily="2" charset="77"/>
              </a:defRPr>
            </a:lvl1pPr>
          </a:lstStyle>
          <a:p>
            <a:pPr lvl="0"/>
            <a:r>
              <a:rPr lang="en-GB"/>
              <a:t>Click to edit Master text styles</a:t>
            </a:r>
          </a:p>
        </p:txBody>
      </p:sp>
      <p:sp>
        <p:nvSpPr>
          <p:cNvPr id="6" name="Picture Placeholder 5"/>
          <p:cNvSpPr>
            <a:spLocks noGrp="1"/>
          </p:cNvSpPr>
          <p:nvPr>
            <p:ph type="pic" sz="quarter" idx="20"/>
          </p:nvPr>
        </p:nvSpPr>
        <p:spPr>
          <a:xfrm>
            <a:off x="2287269" y="2350415"/>
            <a:ext cx="1663700" cy="1296987"/>
          </a:xfrm>
        </p:spPr>
        <p:txBody>
          <a:bodyPr rtlCol="0">
            <a:normAutofit/>
          </a:bodyPr>
          <a:lstStyle/>
          <a:p>
            <a:pPr lvl="0"/>
            <a:endParaRPr lang="en-US" noProof="0"/>
          </a:p>
        </p:txBody>
      </p:sp>
      <p:sp>
        <p:nvSpPr>
          <p:cNvPr id="15" name="Picture Placeholder 5"/>
          <p:cNvSpPr>
            <a:spLocks noGrp="1"/>
          </p:cNvSpPr>
          <p:nvPr>
            <p:ph type="pic" sz="quarter" idx="21"/>
          </p:nvPr>
        </p:nvSpPr>
        <p:spPr>
          <a:xfrm>
            <a:off x="4276080" y="2368419"/>
            <a:ext cx="1663700" cy="1296987"/>
          </a:xfrm>
        </p:spPr>
        <p:txBody>
          <a:bodyPr rtlCol="0">
            <a:normAutofit/>
          </a:bodyPr>
          <a:lstStyle/>
          <a:p>
            <a:pPr lvl="0"/>
            <a:endParaRPr lang="en-US" noProof="0"/>
          </a:p>
        </p:txBody>
      </p:sp>
      <p:sp>
        <p:nvSpPr>
          <p:cNvPr id="16" name="Picture Placeholder 5"/>
          <p:cNvSpPr>
            <a:spLocks noGrp="1"/>
          </p:cNvSpPr>
          <p:nvPr>
            <p:ph type="pic" sz="quarter" idx="22"/>
          </p:nvPr>
        </p:nvSpPr>
        <p:spPr>
          <a:xfrm>
            <a:off x="6264891" y="2379214"/>
            <a:ext cx="1663700" cy="1296987"/>
          </a:xfrm>
        </p:spPr>
        <p:txBody>
          <a:bodyPr rtlCol="0">
            <a:normAutofit/>
          </a:bodyPr>
          <a:lstStyle/>
          <a:p>
            <a:pPr lvl="0"/>
            <a:endParaRPr lang="en-US" noProof="0"/>
          </a:p>
        </p:txBody>
      </p:sp>
      <p:sp>
        <p:nvSpPr>
          <p:cNvPr id="17" name="Picture Placeholder 5"/>
          <p:cNvSpPr>
            <a:spLocks noGrp="1"/>
          </p:cNvSpPr>
          <p:nvPr>
            <p:ph type="pic" sz="quarter" idx="23"/>
          </p:nvPr>
        </p:nvSpPr>
        <p:spPr>
          <a:xfrm>
            <a:off x="8249139" y="2403063"/>
            <a:ext cx="1663700" cy="1296987"/>
          </a:xfrm>
        </p:spPr>
        <p:txBody>
          <a:bodyPr rtlCol="0">
            <a:normAutofit/>
          </a:bodyPr>
          <a:lstStyle/>
          <a:p>
            <a:pPr lvl="0"/>
            <a:endParaRPr lang="en-US" noProof="0"/>
          </a:p>
        </p:txBody>
      </p:sp>
    </p:spTree>
    <p:extLst>
      <p:ext uri="{BB962C8B-B14F-4D97-AF65-F5344CB8AC3E}">
        <p14:creationId xmlns:p14="http://schemas.microsoft.com/office/powerpoint/2010/main" val="2627681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BC58F0-6BDA-6F3E-0C91-560517762DE8}"/>
              </a:ext>
            </a:extLst>
          </p:cNvPr>
          <p:cNvSpPr/>
          <p:nvPr/>
        </p:nvSpPr>
        <p:spPr>
          <a:xfrm>
            <a:off x="904875" y="893763"/>
            <a:ext cx="10382250" cy="5334000"/>
          </a:xfrm>
          <a:prstGeom prst="rect">
            <a:avLst/>
          </a:prstGeom>
          <a:solidFill>
            <a:schemeClr val="bg1"/>
          </a:solidFill>
          <a:ln>
            <a:noFill/>
          </a:ln>
          <a:effectLst>
            <a:outerShdw blurRad="172460" dist="232219" dir="1800000" sx="99000" sy="99000" algn="tl" rotWithShape="0">
              <a:prstClr val="black">
                <a:alpha val="16419"/>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Freeform 22">
            <a:extLst>
              <a:ext uri="{FF2B5EF4-FFF2-40B4-BE49-F238E27FC236}">
                <a16:creationId xmlns:a16="http://schemas.microsoft.com/office/drawing/2014/main" id="{165669E5-4BF1-9C83-5164-6AE733C02A21}"/>
              </a:ext>
            </a:extLst>
          </p:cNvPr>
          <p:cNvSpPr/>
          <p:nvPr/>
        </p:nvSpPr>
        <p:spPr>
          <a:xfrm>
            <a:off x="0" y="2651125"/>
            <a:ext cx="12192000" cy="4206875"/>
          </a:xfrm>
          <a:custGeom>
            <a:avLst/>
            <a:gdLst>
              <a:gd name="connsiteX0" fmla="*/ 0 w 12192000"/>
              <a:gd name="connsiteY0" fmla="*/ 0 h 4206240"/>
              <a:gd name="connsiteX1" fmla="*/ 904240 w 12192000"/>
              <a:gd name="connsiteY1" fmla="*/ 0 h 4206240"/>
              <a:gd name="connsiteX2" fmla="*/ 904240 w 12192000"/>
              <a:gd name="connsiteY2" fmla="*/ 3576320 h 4206240"/>
              <a:gd name="connsiteX3" fmla="*/ 11287760 w 12192000"/>
              <a:gd name="connsiteY3" fmla="*/ 3576320 h 4206240"/>
              <a:gd name="connsiteX4" fmla="*/ 11287760 w 12192000"/>
              <a:gd name="connsiteY4" fmla="*/ 0 h 4206240"/>
              <a:gd name="connsiteX5" fmla="*/ 12192000 w 12192000"/>
              <a:gd name="connsiteY5" fmla="*/ 0 h 4206240"/>
              <a:gd name="connsiteX6" fmla="*/ 12192000 w 12192000"/>
              <a:gd name="connsiteY6" fmla="*/ 4206240 h 4206240"/>
              <a:gd name="connsiteX7" fmla="*/ 0 w 12192000"/>
              <a:gd name="connsiteY7" fmla="*/ 420624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06240">
                <a:moveTo>
                  <a:pt x="0" y="0"/>
                </a:moveTo>
                <a:lnTo>
                  <a:pt x="904240" y="0"/>
                </a:lnTo>
                <a:lnTo>
                  <a:pt x="904240" y="3576320"/>
                </a:lnTo>
                <a:lnTo>
                  <a:pt x="11287760" y="3576320"/>
                </a:lnTo>
                <a:lnTo>
                  <a:pt x="11287760" y="0"/>
                </a:lnTo>
                <a:lnTo>
                  <a:pt x="12192000" y="0"/>
                </a:lnTo>
                <a:lnTo>
                  <a:pt x="12192000" y="4206240"/>
                </a:lnTo>
                <a:lnTo>
                  <a:pt x="0" y="4206240"/>
                </a:lnTo>
                <a:close/>
              </a:path>
            </a:pathLst>
          </a:custGeom>
          <a:solidFill>
            <a:srgbClr val="7E57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7E57C5"/>
              </a:solidFill>
            </a:endParaRPr>
          </a:p>
        </p:txBody>
      </p:sp>
      <p:pic>
        <p:nvPicPr>
          <p:cNvPr id="4" name="Picture 8">
            <a:extLst>
              <a:ext uri="{FF2B5EF4-FFF2-40B4-BE49-F238E27FC236}">
                <a16:creationId xmlns:a16="http://schemas.microsoft.com/office/drawing/2014/main" id="{787B2D6C-47BA-683E-5FA6-35C208B4E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84900"/>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a:extLst>
              <a:ext uri="{FF2B5EF4-FFF2-40B4-BE49-F238E27FC236}">
                <a16:creationId xmlns:a16="http://schemas.microsoft.com/office/drawing/2014/main" id="{73B57A47-02E0-276D-288E-7765E080B941}"/>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solidFill>
                  <a:schemeClr val="bg1"/>
                </a:solidFill>
                <a:latin typeface="TheSans 4-SemiLight"/>
              </a:rPr>
              <a:t>www.resillion.com</a:t>
            </a:r>
          </a:p>
        </p:txBody>
      </p:sp>
      <p:pic>
        <p:nvPicPr>
          <p:cNvPr id="10" name="Picture 10">
            <a:extLst>
              <a:ext uri="{FF2B5EF4-FFF2-40B4-BE49-F238E27FC236}">
                <a16:creationId xmlns:a16="http://schemas.microsoft.com/office/drawing/2014/main" id="{3ECFEE94-832A-2B35-83CD-A048ADAEF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1">
            <a:extLst>
              <a:ext uri="{FF2B5EF4-FFF2-40B4-BE49-F238E27FC236}">
                <a16:creationId xmlns:a16="http://schemas.microsoft.com/office/drawing/2014/main" id="{7E9CE737-F2B9-558C-E168-94BFE317DF47}"/>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chemeClr val="bg1"/>
                </a:solidFill>
              </a:rPr>
              <a:t> © 2023 Resillion Confidential and Proprietary</a:t>
            </a:r>
          </a:p>
        </p:txBody>
      </p:sp>
      <p:sp>
        <p:nvSpPr>
          <p:cNvPr id="8" name="Text Placeholder 2"/>
          <p:cNvSpPr>
            <a:spLocks noGrp="1"/>
          </p:cNvSpPr>
          <p:nvPr>
            <p:ph type="body" sz="quarter" idx="10"/>
          </p:nvPr>
        </p:nvSpPr>
        <p:spPr>
          <a:xfrm>
            <a:off x="904240" y="466617"/>
            <a:ext cx="8158989"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13" name="Text Placeholder 27"/>
          <p:cNvSpPr>
            <a:spLocks noGrp="1"/>
          </p:cNvSpPr>
          <p:nvPr>
            <p:ph type="body" sz="quarter" idx="12"/>
          </p:nvPr>
        </p:nvSpPr>
        <p:spPr>
          <a:xfrm>
            <a:off x="2153772" y="3866150"/>
            <a:ext cx="1930695" cy="584200"/>
          </a:xfrm>
        </p:spPr>
        <p:txBody>
          <a:bodyPr>
            <a:no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14" name="Text Placeholder 29"/>
          <p:cNvSpPr>
            <a:spLocks noGrp="1"/>
          </p:cNvSpPr>
          <p:nvPr>
            <p:ph type="body" sz="quarter" idx="13"/>
          </p:nvPr>
        </p:nvSpPr>
        <p:spPr>
          <a:xfrm>
            <a:off x="2153772" y="4501009"/>
            <a:ext cx="1930695" cy="1027113"/>
          </a:xfrm>
        </p:spPr>
        <p:txBody>
          <a:bodyPr>
            <a:normAutofit/>
          </a:bodyPr>
          <a:lstStyle>
            <a:lvl1pPr marL="0" indent="0" algn="ctr">
              <a:buFontTx/>
              <a:buNone/>
              <a:defRPr sz="1300" b="0" i="0">
                <a:latin typeface="TheSans 4-SemiLight" panose="02000403000000000003" pitchFamily="2" charset="77"/>
              </a:defRPr>
            </a:lvl1pPr>
          </a:lstStyle>
          <a:p>
            <a:pPr lvl="0"/>
            <a:r>
              <a:rPr lang="en-GB"/>
              <a:t>Click to edit Master text styles</a:t>
            </a:r>
          </a:p>
        </p:txBody>
      </p:sp>
      <p:sp>
        <p:nvSpPr>
          <p:cNvPr id="25" name="Text Placeholder 27"/>
          <p:cNvSpPr>
            <a:spLocks noGrp="1"/>
          </p:cNvSpPr>
          <p:nvPr>
            <p:ph type="body" sz="quarter" idx="14"/>
          </p:nvPr>
        </p:nvSpPr>
        <p:spPr>
          <a:xfrm>
            <a:off x="4142583" y="3866150"/>
            <a:ext cx="1930695" cy="584200"/>
          </a:xfrm>
        </p:spPr>
        <p:txBody>
          <a:bodyPr>
            <a:no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26" name="Text Placeholder 27"/>
          <p:cNvSpPr>
            <a:spLocks noGrp="1"/>
          </p:cNvSpPr>
          <p:nvPr>
            <p:ph type="body" sz="quarter" idx="16"/>
          </p:nvPr>
        </p:nvSpPr>
        <p:spPr>
          <a:xfrm>
            <a:off x="6131394" y="3866150"/>
            <a:ext cx="1930695" cy="584200"/>
          </a:xfrm>
        </p:spPr>
        <p:txBody>
          <a:bodyPr>
            <a:no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31" name="Text Placeholder 29"/>
          <p:cNvSpPr>
            <a:spLocks noGrp="1"/>
          </p:cNvSpPr>
          <p:nvPr>
            <p:ph type="body" sz="quarter" idx="17"/>
          </p:nvPr>
        </p:nvSpPr>
        <p:spPr>
          <a:xfrm>
            <a:off x="6131394" y="4501009"/>
            <a:ext cx="1930695" cy="1027113"/>
          </a:xfrm>
        </p:spPr>
        <p:txBody>
          <a:bodyPr>
            <a:normAutofit/>
          </a:bodyPr>
          <a:lstStyle>
            <a:lvl1pPr marL="0" indent="0" algn="ctr">
              <a:buFontTx/>
              <a:buNone/>
              <a:defRPr sz="1300" b="0" i="0">
                <a:latin typeface="TheSans 4-SemiLight" panose="02000403000000000003" pitchFamily="2" charset="77"/>
              </a:defRPr>
            </a:lvl1pPr>
          </a:lstStyle>
          <a:p>
            <a:pPr lvl="0"/>
            <a:r>
              <a:rPr lang="en-GB"/>
              <a:t>Click to edit Master text styles</a:t>
            </a:r>
          </a:p>
        </p:txBody>
      </p:sp>
      <p:sp>
        <p:nvSpPr>
          <p:cNvPr id="32" name="Text Placeholder 27"/>
          <p:cNvSpPr>
            <a:spLocks noGrp="1"/>
          </p:cNvSpPr>
          <p:nvPr>
            <p:ph type="body" sz="quarter" idx="18"/>
          </p:nvPr>
        </p:nvSpPr>
        <p:spPr>
          <a:xfrm>
            <a:off x="8115642" y="3866150"/>
            <a:ext cx="1930695" cy="584200"/>
          </a:xfrm>
        </p:spPr>
        <p:txBody>
          <a:bodyPr>
            <a:no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33" name="Text Placeholder 29"/>
          <p:cNvSpPr>
            <a:spLocks noGrp="1"/>
          </p:cNvSpPr>
          <p:nvPr>
            <p:ph type="body" sz="quarter" idx="15"/>
          </p:nvPr>
        </p:nvSpPr>
        <p:spPr>
          <a:xfrm>
            <a:off x="4142583" y="4501009"/>
            <a:ext cx="1930695" cy="1027113"/>
          </a:xfrm>
        </p:spPr>
        <p:txBody>
          <a:bodyPr>
            <a:normAutofit/>
          </a:bodyPr>
          <a:lstStyle>
            <a:lvl1pPr marL="0" indent="0" algn="ctr">
              <a:buFontTx/>
              <a:buNone/>
              <a:defRPr sz="1300" b="0" i="0">
                <a:latin typeface="TheSans 4-SemiLight" panose="02000403000000000003" pitchFamily="2" charset="77"/>
              </a:defRPr>
            </a:lvl1pPr>
          </a:lstStyle>
          <a:p>
            <a:pPr lvl="0"/>
            <a:r>
              <a:rPr lang="en-GB"/>
              <a:t>Click to edit Master text styles</a:t>
            </a:r>
          </a:p>
        </p:txBody>
      </p:sp>
      <p:sp>
        <p:nvSpPr>
          <p:cNvPr id="34" name="Text Placeholder 29"/>
          <p:cNvSpPr>
            <a:spLocks noGrp="1"/>
          </p:cNvSpPr>
          <p:nvPr>
            <p:ph type="body" sz="quarter" idx="19"/>
          </p:nvPr>
        </p:nvSpPr>
        <p:spPr>
          <a:xfrm>
            <a:off x="8115642" y="4501009"/>
            <a:ext cx="1930695" cy="1027113"/>
          </a:xfrm>
        </p:spPr>
        <p:txBody>
          <a:bodyPr>
            <a:normAutofit/>
          </a:bodyPr>
          <a:lstStyle>
            <a:lvl1pPr marL="0" indent="0" algn="ctr">
              <a:buFontTx/>
              <a:buNone/>
              <a:defRPr sz="1300" b="0" i="0">
                <a:latin typeface="TheSans 4-SemiLight" panose="02000403000000000003" pitchFamily="2" charset="77"/>
              </a:defRPr>
            </a:lvl1pPr>
          </a:lstStyle>
          <a:p>
            <a:pPr lvl="0"/>
            <a:r>
              <a:rPr lang="en-GB"/>
              <a:t>Click to edit Master text styles</a:t>
            </a:r>
          </a:p>
        </p:txBody>
      </p:sp>
      <p:sp>
        <p:nvSpPr>
          <p:cNvPr id="5" name="Picture Placeholder 5"/>
          <p:cNvSpPr>
            <a:spLocks noGrp="1"/>
          </p:cNvSpPr>
          <p:nvPr>
            <p:ph type="pic" sz="quarter" idx="20"/>
          </p:nvPr>
        </p:nvSpPr>
        <p:spPr>
          <a:xfrm>
            <a:off x="2287269" y="2350415"/>
            <a:ext cx="1663700" cy="1296987"/>
          </a:xfrm>
        </p:spPr>
        <p:txBody>
          <a:bodyPr rtlCol="0">
            <a:normAutofit/>
          </a:bodyPr>
          <a:lstStyle/>
          <a:p>
            <a:pPr lvl="0"/>
            <a:endParaRPr lang="en-US" noProof="0"/>
          </a:p>
        </p:txBody>
      </p:sp>
      <p:sp>
        <p:nvSpPr>
          <p:cNvPr id="6" name="Picture Placeholder 5"/>
          <p:cNvSpPr>
            <a:spLocks noGrp="1"/>
          </p:cNvSpPr>
          <p:nvPr>
            <p:ph type="pic" sz="quarter" idx="21"/>
          </p:nvPr>
        </p:nvSpPr>
        <p:spPr>
          <a:xfrm>
            <a:off x="4276080" y="2368419"/>
            <a:ext cx="1663700" cy="1296987"/>
          </a:xfrm>
        </p:spPr>
        <p:txBody>
          <a:bodyPr rtlCol="0">
            <a:normAutofit/>
          </a:bodyPr>
          <a:lstStyle/>
          <a:p>
            <a:pPr lvl="0"/>
            <a:endParaRPr lang="en-US" noProof="0"/>
          </a:p>
        </p:txBody>
      </p:sp>
      <p:sp>
        <p:nvSpPr>
          <p:cNvPr id="15" name="Picture Placeholder 5"/>
          <p:cNvSpPr>
            <a:spLocks noGrp="1"/>
          </p:cNvSpPr>
          <p:nvPr>
            <p:ph type="pic" sz="quarter" idx="22"/>
          </p:nvPr>
        </p:nvSpPr>
        <p:spPr>
          <a:xfrm>
            <a:off x="6264891" y="2379214"/>
            <a:ext cx="1663700" cy="1296987"/>
          </a:xfrm>
        </p:spPr>
        <p:txBody>
          <a:bodyPr rtlCol="0">
            <a:normAutofit/>
          </a:bodyPr>
          <a:lstStyle/>
          <a:p>
            <a:pPr lvl="0"/>
            <a:endParaRPr lang="en-US" noProof="0"/>
          </a:p>
        </p:txBody>
      </p:sp>
      <p:sp>
        <p:nvSpPr>
          <p:cNvPr id="16" name="Picture Placeholder 5"/>
          <p:cNvSpPr>
            <a:spLocks noGrp="1"/>
          </p:cNvSpPr>
          <p:nvPr>
            <p:ph type="pic" sz="quarter" idx="23"/>
          </p:nvPr>
        </p:nvSpPr>
        <p:spPr>
          <a:xfrm>
            <a:off x="8249139" y="2403063"/>
            <a:ext cx="1663700" cy="1296987"/>
          </a:xfrm>
        </p:spPr>
        <p:txBody>
          <a:bodyPr rtlCol="0">
            <a:normAutofit/>
          </a:bodyPr>
          <a:lstStyle/>
          <a:p>
            <a:pPr lvl="0"/>
            <a:endParaRPr lang="en-US" noProof="0"/>
          </a:p>
        </p:txBody>
      </p:sp>
      <p:sp>
        <p:nvSpPr>
          <p:cNvPr id="9" name="Text Placeholder 20"/>
          <p:cNvSpPr>
            <a:spLocks noGrp="1"/>
          </p:cNvSpPr>
          <p:nvPr>
            <p:ph type="body" sz="quarter" idx="11"/>
          </p:nvPr>
        </p:nvSpPr>
        <p:spPr>
          <a:xfrm>
            <a:off x="904240" y="1176401"/>
            <a:ext cx="5048822" cy="569913"/>
          </a:xfrm>
        </p:spPr>
        <p:txBody>
          <a:bodyPr>
            <a:normAutofit/>
          </a:bodyPr>
          <a:lstStyle>
            <a:lvl1pPr marL="0" indent="0">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Tree>
    <p:extLst>
      <p:ext uri="{BB962C8B-B14F-4D97-AF65-F5344CB8AC3E}">
        <p14:creationId xmlns:p14="http://schemas.microsoft.com/office/powerpoint/2010/main" val="34381679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673C33-38AF-D27C-7C26-5A3C96B8CA9B}"/>
              </a:ext>
            </a:extLst>
          </p:cNvPr>
          <p:cNvSpPr/>
          <p:nvPr/>
        </p:nvSpPr>
        <p:spPr>
          <a:xfrm>
            <a:off x="904875" y="893763"/>
            <a:ext cx="10382250" cy="5334000"/>
          </a:xfrm>
          <a:prstGeom prst="rect">
            <a:avLst/>
          </a:prstGeom>
          <a:solidFill>
            <a:schemeClr val="bg1"/>
          </a:solidFill>
          <a:ln>
            <a:noFill/>
          </a:ln>
          <a:effectLst>
            <a:outerShdw blurRad="172460" dist="232219" dir="1800000" sx="99000" sy="99000" algn="tl" rotWithShape="0">
              <a:prstClr val="black">
                <a:alpha val="16419"/>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Freeform 22">
            <a:extLst>
              <a:ext uri="{FF2B5EF4-FFF2-40B4-BE49-F238E27FC236}">
                <a16:creationId xmlns:a16="http://schemas.microsoft.com/office/drawing/2014/main" id="{0773E5A9-34E4-C1E8-D9C1-E392AB4C7815}"/>
              </a:ext>
            </a:extLst>
          </p:cNvPr>
          <p:cNvSpPr/>
          <p:nvPr/>
        </p:nvSpPr>
        <p:spPr>
          <a:xfrm>
            <a:off x="0" y="2651125"/>
            <a:ext cx="12192000" cy="4206875"/>
          </a:xfrm>
          <a:custGeom>
            <a:avLst/>
            <a:gdLst>
              <a:gd name="connsiteX0" fmla="*/ 0 w 12192000"/>
              <a:gd name="connsiteY0" fmla="*/ 0 h 4206240"/>
              <a:gd name="connsiteX1" fmla="*/ 904240 w 12192000"/>
              <a:gd name="connsiteY1" fmla="*/ 0 h 4206240"/>
              <a:gd name="connsiteX2" fmla="*/ 904240 w 12192000"/>
              <a:gd name="connsiteY2" fmla="*/ 3576320 h 4206240"/>
              <a:gd name="connsiteX3" fmla="*/ 11287760 w 12192000"/>
              <a:gd name="connsiteY3" fmla="*/ 3576320 h 4206240"/>
              <a:gd name="connsiteX4" fmla="*/ 11287760 w 12192000"/>
              <a:gd name="connsiteY4" fmla="*/ 0 h 4206240"/>
              <a:gd name="connsiteX5" fmla="*/ 12192000 w 12192000"/>
              <a:gd name="connsiteY5" fmla="*/ 0 h 4206240"/>
              <a:gd name="connsiteX6" fmla="*/ 12192000 w 12192000"/>
              <a:gd name="connsiteY6" fmla="*/ 4206240 h 4206240"/>
              <a:gd name="connsiteX7" fmla="*/ 0 w 12192000"/>
              <a:gd name="connsiteY7" fmla="*/ 420624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06240">
                <a:moveTo>
                  <a:pt x="0" y="0"/>
                </a:moveTo>
                <a:lnTo>
                  <a:pt x="904240" y="0"/>
                </a:lnTo>
                <a:lnTo>
                  <a:pt x="904240" y="3576320"/>
                </a:lnTo>
                <a:lnTo>
                  <a:pt x="11287760" y="3576320"/>
                </a:lnTo>
                <a:lnTo>
                  <a:pt x="11287760" y="0"/>
                </a:lnTo>
                <a:lnTo>
                  <a:pt x="12192000" y="0"/>
                </a:lnTo>
                <a:lnTo>
                  <a:pt x="12192000" y="4206240"/>
                </a:lnTo>
                <a:lnTo>
                  <a:pt x="0" y="4206240"/>
                </a:lnTo>
                <a:close/>
              </a:path>
            </a:pathLst>
          </a:custGeom>
          <a:solidFill>
            <a:srgbClr val="F2DA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7E57C5"/>
              </a:solidFill>
            </a:endParaRPr>
          </a:p>
        </p:txBody>
      </p:sp>
      <p:pic>
        <p:nvPicPr>
          <p:cNvPr id="7" name="Picture 8">
            <a:extLst>
              <a:ext uri="{FF2B5EF4-FFF2-40B4-BE49-F238E27FC236}">
                <a16:creationId xmlns:a16="http://schemas.microsoft.com/office/drawing/2014/main" id="{ED6D27B7-E65B-0825-810D-3FED304F8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84900"/>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a:extLst>
              <a:ext uri="{FF2B5EF4-FFF2-40B4-BE49-F238E27FC236}">
                <a16:creationId xmlns:a16="http://schemas.microsoft.com/office/drawing/2014/main" id="{43162E3E-A7AA-AB61-3409-3085CE1C9477}"/>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10" name="Picture 10">
            <a:extLst>
              <a:ext uri="{FF2B5EF4-FFF2-40B4-BE49-F238E27FC236}">
                <a16:creationId xmlns:a16="http://schemas.microsoft.com/office/drawing/2014/main" id="{3DF0788B-C97B-5397-82BF-DDBE984CF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1">
            <a:extLst>
              <a:ext uri="{FF2B5EF4-FFF2-40B4-BE49-F238E27FC236}">
                <a16:creationId xmlns:a16="http://schemas.microsoft.com/office/drawing/2014/main" id="{C7099C2E-4689-4337-072E-B3F6F9520C8C}"/>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8" name="Text Placeholder 2"/>
          <p:cNvSpPr>
            <a:spLocks noGrp="1"/>
          </p:cNvSpPr>
          <p:nvPr>
            <p:ph type="body" sz="quarter" idx="10"/>
          </p:nvPr>
        </p:nvSpPr>
        <p:spPr>
          <a:xfrm>
            <a:off x="904240" y="466617"/>
            <a:ext cx="8158989"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13" name="Text Placeholder 27"/>
          <p:cNvSpPr>
            <a:spLocks noGrp="1"/>
          </p:cNvSpPr>
          <p:nvPr>
            <p:ph type="body" sz="quarter" idx="12"/>
          </p:nvPr>
        </p:nvSpPr>
        <p:spPr>
          <a:xfrm>
            <a:off x="2153772" y="3866150"/>
            <a:ext cx="1930695" cy="584200"/>
          </a:xfrm>
        </p:spPr>
        <p:txBody>
          <a:bodyPr>
            <a:no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14" name="Text Placeholder 29"/>
          <p:cNvSpPr>
            <a:spLocks noGrp="1"/>
          </p:cNvSpPr>
          <p:nvPr>
            <p:ph type="body" sz="quarter" idx="13"/>
          </p:nvPr>
        </p:nvSpPr>
        <p:spPr>
          <a:xfrm>
            <a:off x="2153772" y="4501009"/>
            <a:ext cx="1930695" cy="1027113"/>
          </a:xfrm>
        </p:spPr>
        <p:txBody>
          <a:bodyPr>
            <a:normAutofit/>
          </a:bodyPr>
          <a:lstStyle>
            <a:lvl1pPr marL="0" indent="0" algn="ctr">
              <a:buFontTx/>
              <a:buNone/>
              <a:defRPr sz="1300" b="0" i="0">
                <a:latin typeface="TheSans 4-SemiLight" panose="02000403000000000003" pitchFamily="2" charset="77"/>
              </a:defRPr>
            </a:lvl1pPr>
          </a:lstStyle>
          <a:p>
            <a:pPr lvl="0"/>
            <a:r>
              <a:rPr lang="en-GB"/>
              <a:t>Click to edit Master text styles</a:t>
            </a:r>
          </a:p>
        </p:txBody>
      </p:sp>
      <p:sp>
        <p:nvSpPr>
          <p:cNvPr id="25" name="Text Placeholder 27"/>
          <p:cNvSpPr>
            <a:spLocks noGrp="1"/>
          </p:cNvSpPr>
          <p:nvPr>
            <p:ph type="body" sz="quarter" idx="14"/>
          </p:nvPr>
        </p:nvSpPr>
        <p:spPr>
          <a:xfrm>
            <a:off x="4142583" y="3866150"/>
            <a:ext cx="1930695" cy="584200"/>
          </a:xfrm>
        </p:spPr>
        <p:txBody>
          <a:bodyPr>
            <a:no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26" name="Text Placeholder 27"/>
          <p:cNvSpPr>
            <a:spLocks noGrp="1"/>
          </p:cNvSpPr>
          <p:nvPr>
            <p:ph type="body" sz="quarter" idx="16"/>
          </p:nvPr>
        </p:nvSpPr>
        <p:spPr>
          <a:xfrm>
            <a:off x="6131394" y="3866150"/>
            <a:ext cx="1930695" cy="584200"/>
          </a:xfrm>
        </p:spPr>
        <p:txBody>
          <a:bodyPr>
            <a:no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31" name="Text Placeholder 29"/>
          <p:cNvSpPr>
            <a:spLocks noGrp="1"/>
          </p:cNvSpPr>
          <p:nvPr>
            <p:ph type="body" sz="quarter" idx="17"/>
          </p:nvPr>
        </p:nvSpPr>
        <p:spPr>
          <a:xfrm>
            <a:off x="6131394" y="4501009"/>
            <a:ext cx="1930695" cy="1027113"/>
          </a:xfrm>
        </p:spPr>
        <p:txBody>
          <a:bodyPr>
            <a:normAutofit/>
          </a:bodyPr>
          <a:lstStyle>
            <a:lvl1pPr marL="0" indent="0" algn="ctr">
              <a:buFontTx/>
              <a:buNone/>
              <a:defRPr sz="1300" b="0" i="0">
                <a:latin typeface="TheSans 4-SemiLight" panose="02000403000000000003" pitchFamily="2" charset="77"/>
              </a:defRPr>
            </a:lvl1pPr>
          </a:lstStyle>
          <a:p>
            <a:pPr lvl="0"/>
            <a:r>
              <a:rPr lang="en-GB"/>
              <a:t>Click to edit Master text styles</a:t>
            </a:r>
          </a:p>
        </p:txBody>
      </p:sp>
      <p:sp>
        <p:nvSpPr>
          <p:cNvPr id="32" name="Text Placeholder 27"/>
          <p:cNvSpPr>
            <a:spLocks noGrp="1"/>
          </p:cNvSpPr>
          <p:nvPr>
            <p:ph type="body" sz="quarter" idx="18"/>
          </p:nvPr>
        </p:nvSpPr>
        <p:spPr>
          <a:xfrm>
            <a:off x="8115642" y="3866150"/>
            <a:ext cx="1930695" cy="584200"/>
          </a:xfrm>
        </p:spPr>
        <p:txBody>
          <a:bodyPr>
            <a:no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33" name="Text Placeholder 29"/>
          <p:cNvSpPr>
            <a:spLocks noGrp="1"/>
          </p:cNvSpPr>
          <p:nvPr>
            <p:ph type="body" sz="quarter" idx="15"/>
          </p:nvPr>
        </p:nvSpPr>
        <p:spPr>
          <a:xfrm>
            <a:off x="4142583" y="4501009"/>
            <a:ext cx="1930695" cy="1027113"/>
          </a:xfrm>
        </p:spPr>
        <p:txBody>
          <a:bodyPr>
            <a:normAutofit/>
          </a:bodyPr>
          <a:lstStyle>
            <a:lvl1pPr marL="0" indent="0" algn="ctr">
              <a:buFontTx/>
              <a:buNone/>
              <a:defRPr sz="1300" b="0" i="0">
                <a:latin typeface="TheSans 4-SemiLight" panose="02000403000000000003" pitchFamily="2" charset="77"/>
              </a:defRPr>
            </a:lvl1pPr>
          </a:lstStyle>
          <a:p>
            <a:pPr lvl="0"/>
            <a:r>
              <a:rPr lang="en-GB"/>
              <a:t>Click to edit Master text styles</a:t>
            </a:r>
          </a:p>
        </p:txBody>
      </p:sp>
      <p:sp>
        <p:nvSpPr>
          <p:cNvPr id="34" name="Text Placeholder 29"/>
          <p:cNvSpPr>
            <a:spLocks noGrp="1"/>
          </p:cNvSpPr>
          <p:nvPr>
            <p:ph type="body" sz="quarter" idx="19"/>
          </p:nvPr>
        </p:nvSpPr>
        <p:spPr>
          <a:xfrm>
            <a:off x="8115642" y="4501009"/>
            <a:ext cx="1930695" cy="1027113"/>
          </a:xfrm>
        </p:spPr>
        <p:txBody>
          <a:bodyPr>
            <a:normAutofit/>
          </a:bodyPr>
          <a:lstStyle>
            <a:lvl1pPr marL="0" indent="0" algn="ctr">
              <a:buFontTx/>
              <a:buNone/>
              <a:defRPr sz="1300" b="0" i="0">
                <a:latin typeface="TheSans 4-SemiLight" panose="02000403000000000003" pitchFamily="2" charset="77"/>
              </a:defRPr>
            </a:lvl1pPr>
          </a:lstStyle>
          <a:p>
            <a:pPr lvl="0"/>
            <a:r>
              <a:rPr lang="en-GB"/>
              <a:t>Click to edit Master text styles</a:t>
            </a:r>
          </a:p>
        </p:txBody>
      </p:sp>
      <p:sp>
        <p:nvSpPr>
          <p:cNvPr id="5" name="Picture Placeholder 5"/>
          <p:cNvSpPr>
            <a:spLocks noGrp="1"/>
          </p:cNvSpPr>
          <p:nvPr>
            <p:ph type="pic" sz="quarter" idx="20"/>
          </p:nvPr>
        </p:nvSpPr>
        <p:spPr>
          <a:xfrm>
            <a:off x="2287269" y="2350415"/>
            <a:ext cx="1663700" cy="1296987"/>
          </a:xfrm>
        </p:spPr>
        <p:txBody>
          <a:bodyPr rtlCol="0">
            <a:normAutofit/>
          </a:bodyPr>
          <a:lstStyle/>
          <a:p>
            <a:pPr lvl="0"/>
            <a:endParaRPr lang="en-US" noProof="0"/>
          </a:p>
        </p:txBody>
      </p:sp>
      <p:sp>
        <p:nvSpPr>
          <p:cNvPr id="6" name="Picture Placeholder 5"/>
          <p:cNvSpPr>
            <a:spLocks noGrp="1"/>
          </p:cNvSpPr>
          <p:nvPr>
            <p:ph type="pic" sz="quarter" idx="21"/>
          </p:nvPr>
        </p:nvSpPr>
        <p:spPr>
          <a:xfrm>
            <a:off x="4276080" y="2368419"/>
            <a:ext cx="1663700" cy="1296987"/>
          </a:xfrm>
        </p:spPr>
        <p:txBody>
          <a:bodyPr rtlCol="0">
            <a:normAutofit/>
          </a:bodyPr>
          <a:lstStyle/>
          <a:p>
            <a:pPr lvl="0"/>
            <a:endParaRPr lang="en-US" noProof="0"/>
          </a:p>
        </p:txBody>
      </p:sp>
      <p:sp>
        <p:nvSpPr>
          <p:cNvPr id="15" name="Picture Placeholder 5"/>
          <p:cNvSpPr>
            <a:spLocks noGrp="1"/>
          </p:cNvSpPr>
          <p:nvPr>
            <p:ph type="pic" sz="quarter" idx="22"/>
          </p:nvPr>
        </p:nvSpPr>
        <p:spPr>
          <a:xfrm>
            <a:off x="6264891" y="2379214"/>
            <a:ext cx="1663700" cy="1296987"/>
          </a:xfrm>
        </p:spPr>
        <p:txBody>
          <a:bodyPr rtlCol="0">
            <a:normAutofit/>
          </a:bodyPr>
          <a:lstStyle/>
          <a:p>
            <a:pPr lvl="0"/>
            <a:endParaRPr lang="en-US" noProof="0"/>
          </a:p>
        </p:txBody>
      </p:sp>
      <p:sp>
        <p:nvSpPr>
          <p:cNvPr id="16" name="Picture Placeholder 5"/>
          <p:cNvSpPr>
            <a:spLocks noGrp="1"/>
          </p:cNvSpPr>
          <p:nvPr>
            <p:ph type="pic" sz="quarter" idx="23"/>
          </p:nvPr>
        </p:nvSpPr>
        <p:spPr>
          <a:xfrm>
            <a:off x="8249139" y="2403063"/>
            <a:ext cx="1663700" cy="1296987"/>
          </a:xfrm>
        </p:spPr>
        <p:txBody>
          <a:bodyPr rtlCol="0">
            <a:normAutofit/>
          </a:bodyPr>
          <a:lstStyle/>
          <a:p>
            <a:pPr lvl="0"/>
            <a:endParaRPr lang="en-US" noProof="0"/>
          </a:p>
        </p:txBody>
      </p:sp>
      <p:sp>
        <p:nvSpPr>
          <p:cNvPr id="4" name="Text Placeholder 20"/>
          <p:cNvSpPr>
            <a:spLocks noGrp="1"/>
          </p:cNvSpPr>
          <p:nvPr>
            <p:ph type="body" sz="quarter" idx="11"/>
          </p:nvPr>
        </p:nvSpPr>
        <p:spPr>
          <a:xfrm>
            <a:off x="904240" y="1176401"/>
            <a:ext cx="5048822" cy="569913"/>
          </a:xfrm>
        </p:spPr>
        <p:txBody>
          <a:bodyPr>
            <a:normAutofit/>
          </a:bodyPr>
          <a:lstStyle>
            <a:lvl1pPr marL="0" indent="0">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Tree>
    <p:extLst>
      <p:ext uri="{BB962C8B-B14F-4D97-AF65-F5344CB8AC3E}">
        <p14:creationId xmlns:p14="http://schemas.microsoft.com/office/powerpoint/2010/main" val="160914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687F483-BCA0-B318-ABB3-4C8BB6C20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7">
            <a:extLst>
              <a:ext uri="{FF2B5EF4-FFF2-40B4-BE49-F238E27FC236}">
                <a16:creationId xmlns:a16="http://schemas.microsoft.com/office/drawing/2014/main" id="{1401FEE0-0B62-D0C9-503C-2D051E048BC5}"/>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5" name="Picture 8">
            <a:extLst>
              <a:ext uri="{FF2B5EF4-FFF2-40B4-BE49-F238E27FC236}">
                <a16:creationId xmlns:a16="http://schemas.microsoft.com/office/drawing/2014/main" id="{439B8D34-0BDA-0F3C-E37A-B1C02426C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9888F3E9-9AD4-E912-F677-FE3A50831126}"/>
              </a:ext>
            </a:extLst>
          </p:cNvPr>
          <p:cNvCxnSpPr>
            <a:cxnSpLocks/>
          </p:cNvCxnSpPr>
          <p:nvPr/>
        </p:nvCxnSpPr>
        <p:spPr>
          <a:xfrm>
            <a:off x="669925" y="531813"/>
            <a:ext cx="0" cy="4494212"/>
          </a:xfrm>
          <a:prstGeom prst="line">
            <a:avLst/>
          </a:prstGeom>
          <a:ln>
            <a:solidFill>
              <a:srgbClr val="7E57C5"/>
            </a:solidFill>
          </a:ln>
        </p:spPr>
        <p:style>
          <a:lnRef idx="1">
            <a:schemeClr val="accent1"/>
          </a:lnRef>
          <a:fillRef idx="0">
            <a:schemeClr val="accent1"/>
          </a:fillRef>
          <a:effectRef idx="0">
            <a:schemeClr val="accent1"/>
          </a:effectRef>
          <a:fontRef idx="minor">
            <a:schemeClr val="tx1"/>
          </a:fontRef>
        </p:style>
      </p:cxnSp>
      <p:sp>
        <p:nvSpPr>
          <p:cNvPr id="7" name="TextBox 10">
            <a:extLst>
              <a:ext uri="{FF2B5EF4-FFF2-40B4-BE49-F238E27FC236}">
                <a16:creationId xmlns:a16="http://schemas.microsoft.com/office/drawing/2014/main" id="{E0761EC6-DDDD-D944-397A-AF93FD123BF2}"/>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9" name="Text Placeholder 2"/>
          <p:cNvSpPr>
            <a:spLocks noGrp="1"/>
          </p:cNvSpPr>
          <p:nvPr>
            <p:ph type="body" sz="quarter" idx="10"/>
          </p:nvPr>
        </p:nvSpPr>
        <p:spPr>
          <a:xfrm>
            <a:off x="767161" y="466617"/>
            <a:ext cx="5843950"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4" name="Picture Placeholder 3"/>
          <p:cNvSpPr>
            <a:spLocks noGrp="1"/>
          </p:cNvSpPr>
          <p:nvPr>
            <p:ph type="pic" sz="quarter" idx="17"/>
          </p:nvPr>
        </p:nvSpPr>
        <p:spPr>
          <a:xfrm>
            <a:off x="7452674" y="523973"/>
            <a:ext cx="4189983" cy="5081270"/>
          </a:xfrm>
          <a:custGeom>
            <a:avLst/>
            <a:gdLst>
              <a:gd name="connsiteX0" fmla="*/ 2838706 w 3307584"/>
              <a:gd name="connsiteY0" fmla="*/ 2639568 h 4011168"/>
              <a:gd name="connsiteX1" fmla="*/ 3212078 w 3307584"/>
              <a:gd name="connsiteY1" fmla="*/ 2639568 h 4011168"/>
              <a:gd name="connsiteX2" fmla="*/ 3295392 w 3307584"/>
              <a:gd name="connsiteY2" fmla="*/ 2722882 h 4011168"/>
              <a:gd name="connsiteX3" fmla="*/ 3295392 w 3307584"/>
              <a:gd name="connsiteY3" fmla="*/ 3056127 h 4011168"/>
              <a:gd name="connsiteX4" fmla="*/ 3212078 w 3307584"/>
              <a:gd name="connsiteY4" fmla="*/ 3139441 h 4011168"/>
              <a:gd name="connsiteX5" fmla="*/ 2838706 w 3307584"/>
              <a:gd name="connsiteY5" fmla="*/ 3139441 h 4011168"/>
              <a:gd name="connsiteX6" fmla="*/ 2755392 w 3307584"/>
              <a:gd name="connsiteY6" fmla="*/ 3056127 h 4011168"/>
              <a:gd name="connsiteX7" fmla="*/ 2755392 w 3307584"/>
              <a:gd name="connsiteY7" fmla="*/ 2722882 h 4011168"/>
              <a:gd name="connsiteX8" fmla="*/ 2838706 w 3307584"/>
              <a:gd name="connsiteY8" fmla="*/ 2639568 h 4011168"/>
              <a:gd name="connsiteX9" fmla="*/ 999544 w 3307584"/>
              <a:gd name="connsiteY9" fmla="*/ 865632 h 4011168"/>
              <a:gd name="connsiteX10" fmla="*/ 1359540 w 3307584"/>
              <a:gd name="connsiteY10" fmla="*/ 865632 h 4011168"/>
              <a:gd name="connsiteX11" fmla="*/ 1449542 w 3307584"/>
              <a:gd name="connsiteY11" fmla="*/ 955634 h 4011168"/>
              <a:gd name="connsiteX12" fmla="*/ 1449542 w 3307584"/>
              <a:gd name="connsiteY12" fmla="*/ 3921166 h 4011168"/>
              <a:gd name="connsiteX13" fmla="*/ 1359540 w 3307584"/>
              <a:gd name="connsiteY13" fmla="*/ 4011168 h 4011168"/>
              <a:gd name="connsiteX14" fmla="*/ 999544 w 3307584"/>
              <a:gd name="connsiteY14" fmla="*/ 4011168 h 4011168"/>
              <a:gd name="connsiteX15" fmla="*/ 909542 w 3307584"/>
              <a:gd name="connsiteY15" fmla="*/ 3921166 h 4011168"/>
              <a:gd name="connsiteX16" fmla="*/ 909542 w 3307584"/>
              <a:gd name="connsiteY16" fmla="*/ 955634 h 4011168"/>
              <a:gd name="connsiteX17" fmla="*/ 999544 w 3307584"/>
              <a:gd name="connsiteY17" fmla="*/ 865632 h 4011168"/>
              <a:gd name="connsiteX18" fmla="*/ 90002 w 3307584"/>
              <a:gd name="connsiteY18" fmla="*/ 865632 h 4011168"/>
              <a:gd name="connsiteX19" fmla="*/ 449998 w 3307584"/>
              <a:gd name="connsiteY19" fmla="*/ 865632 h 4011168"/>
              <a:gd name="connsiteX20" fmla="*/ 540000 w 3307584"/>
              <a:gd name="connsiteY20" fmla="*/ 955634 h 4011168"/>
              <a:gd name="connsiteX21" fmla="*/ 540000 w 3307584"/>
              <a:gd name="connsiteY21" fmla="*/ 3049439 h 4011168"/>
              <a:gd name="connsiteX22" fmla="*/ 449998 w 3307584"/>
              <a:gd name="connsiteY22" fmla="*/ 3139441 h 4011168"/>
              <a:gd name="connsiteX23" fmla="*/ 90002 w 3307584"/>
              <a:gd name="connsiteY23" fmla="*/ 3139441 h 4011168"/>
              <a:gd name="connsiteX24" fmla="*/ 0 w 3307584"/>
              <a:gd name="connsiteY24" fmla="*/ 3049439 h 4011168"/>
              <a:gd name="connsiteX25" fmla="*/ 0 w 3307584"/>
              <a:gd name="connsiteY25" fmla="*/ 955634 h 4011168"/>
              <a:gd name="connsiteX26" fmla="*/ 90002 w 3307584"/>
              <a:gd name="connsiteY26" fmla="*/ 865632 h 4011168"/>
              <a:gd name="connsiteX27" fmla="*/ 1938328 w 3307584"/>
              <a:gd name="connsiteY27" fmla="*/ 493776 h 4011168"/>
              <a:gd name="connsiteX28" fmla="*/ 2298324 w 3307584"/>
              <a:gd name="connsiteY28" fmla="*/ 493776 h 4011168"/>
              <a:gd name="connsiteX29" fmla="*/ 2388326 w 3307584"/>
              <a:gd name="connsiteY29" fmla="*/ 583778 h 4011168"/>
              <a:gd name="connsiteX30" fmla="*/ 2388326 w 3307584"/>
              <a:gd name="connsiteY30" fmla="*/ 3549310 h 4011168"/>
              <a:gd name="connsiteX31" fmla="*/ 2298324 w 3307584"/>
              <a:gd name="connsiteY31" fmla="*/ 3639312 h 4011168"/>
              <a:gd name="connsiteX32" fmla="*/ 1938328 w 3307584"/>
              <a:gd name="connsiteY32" fmla="*/ 3639312 h 4011168"/>
              <a:gd name="connsiteX33" fmla="*/ 1848326 w 3307584"/>
              <a:gd name="connsiteY33" fmla="*/ 3549310 h 4011168"/>
              <a:gd name="connsiteX34" fmla="*/ 1848326 w 3307584"/>
              <a:gd name="connsiteY34" fmla="*/ 583778 h 4011168"/>
              <a:gd name="connsiteX35" fmla="*/ 1938328 w 3307584"/>
              <a:gd name="connsiteY35" fmla="*/ 493776 h 4011168"/>
              <a:gd name="connsiteX36" fmla="*/ 83314 w 3307584"/>
              <a:gd name="connsiteY36" fmla="*/ 4043 h 4011168"/>
              <a:gd name="connsiteX37" fmla="*/ 456686 w 3307584"/>
              <a:gd name="connsiteY37" fmla="*/ 4043 h 4011168"/>
              <a:gd name="connsiteX38" fmla="*/ 540000 w 3307584"/>
              <a:gd name="connsiteY38" fmla="*/ 87357 h 4011168"/>
              <a:gd name="connsiteX39" fmla="*/ 540000 w 3307584"/>
              <a:gd name="connsiteY39" fmla="*/ 420602 h 4011168"/>
              <a:gd name="connsiteX40" fmla="*/ 456686 w 3307584"/>
              <a:gd name="connsiteY40" fmla="*/ 503916 h 4011168"/>
              <a:gd name="connsiteX41" fmla="*/ 83314 w 3307584"/>
              <a:gd name="connsiteY41" fmla="*/ 503916 h 4011168"/>
              <a:gd name="connsiteX42" fmla="*/ 0 w 3307584"/>
              <a:gd name="connsiteY42" fmla="*/ 420602 h 4011168"/>
              <a:gd name="connsiteX43" fmla="*/ 0 w 3307584"/>
              <a:gd name="connsiteY43" fmla="*/ 87357 h 4011168"/>
              <a:gd name="connsiteX44" fmla="*/ 83314 w 3307584"/>
              <a:gd name="connsiteY44" fmla="*/ 4043 h 4011168"/>
              <a:gd name="connsiteX45" fmla="*/ 2857586 w 3307584"/>
              <a:gd name="connsiteY45" fmla="*/ 0 h 4011168"/>
              <a:gd name="connsiteX46" fmla="*/ 3217582 w 3307584"/>
              <a:gd name="connsiteY46" fmla="*/ 0 h 4011168"/>
              <a:gd name="connsiteX47" fmla="*/ 3307584 w 3307584"/>
              <a:gd name="connsiteY47" fmla="*/ 90002 h 4011168"/>
              <a:gd name="connsiteX48" fmla="*/ 3307584 w 3307584"/>
              <a:gd name="connsiteY48" fmla="*/ 2183807 h 4011168"/>
              <a:gd name="connsiteX49" fmla="*/ 3217582 w 3307584"/>
              <a:gd name="connsiteY49" fmla="*/ 2273809 h 4011168"/>
              <a:gd name="connsiteX50" fmla="*/ 2857586 w 3307584"/>
              <a:gd name="connsiteY50" fmla="*/ 2273809 h 4011168"/>
              <a:gd name="connsiteX51" fmla="*/ 2767584 w 3307584"/>
              <a:gd name="connsiteY51" fmla="*/ 2183807 h 4011168"/>
              <a:gd name="connsiteX52" fmla="*/ 2767584 w 3307584"/>
              <a:gd name="connsiteY52" fmla="*/ 90002 h 4011168"/>
              <a:gd name="connsiteX53" fmla="*/ 2857586 w 3307584"/>
              <a:gd name="connsiteY53" fmla="*/ 0 h 401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07584" h="4011168">
                <a:moveTo>
                  <a:pt x="2838706" y="2639568"/>
                </a:moveTo>
                <a:lnTo>
                  <a:pt x="3212078" y="2639568"/>
                </a:lnTo>
                <a:cubicBezTo>
                  <a:pt x="3258091" y="2639568"/>
                  <a:pt x="3295392" y="2676869"/>
                  <a:pt x="3295392" y="2722882"/>
                </a:cubicBezTo>
                <a:lnTo>
                  <a:pt x="3295392" y="3056127"/>
                </a:lnTo>
                <a:cubicBezTo>
                  <a:pt x="3295392" y="3102140"/>
                  <a:pt x="3258091" y="3139441"/>
                  <a:pt x="3212078" y="3139441"/>
                </a:cubicBezTo>
                <a:lnTo>
                  <a:pt x="2838706" y="3139441"/>
                </a:lnTo>
                <a:cubicBezTo>
                  <a:pt x="2792693" y="3139441"/>
                  <a:pt x="2755392" y="3102140"/>
                  <a:pt x="2755392" y="3056127"/>
                </a:cubicBezTo>
                <a:lnTo>
                  <a:pt x="2755392" y="2722882"/>
                </a:lnTo>
                <a:cubicBezTo>
                  <a:pt x="2755392" y="2676869"/>
                  <a:pt x="2792693" y="2639568"/>
                  <a:pt x="2838706" y="2639568"/>
                </a:cubicBezTo>
                <a:close/>
                <a:moveTo>
                  <a:pt x="999544" y="865632"/>
                </a:moveTo>
                <a:lnTo>
                  <a:pt x="1359540" y="865632"/>
                </a:lnTo>
                <a:cubicBezTo>
                  <a:pt x="1409247" y="865632"/>
                  <a:pt x="1449542" y="905927"/>
                  <a:pt x="1449542" y="955634"/>
                </a:cubicBezTo>
                <a:lnTo>
                  <a:pt x="1449542" y="3921166"/>
                </a:lnTo>
                <a:cubicBezTo>
                  <a:pt x="1449542" y="3970873"/>
                  <a:pt x="1409247" y="4011168"/>
                  <a:pt x="1359540" y="4011168"/>
                </a:cubicBezTo>
                <a:lnTo>
                  <a:pt x="999544" y="4011168"/>
                </a:lnTo>
                <a:cubicBezTo>
                  <a:pt x="949837" y="4011168"/>
                  <a:pt x="909542" y="3970873"/>
                  <a:pt x="909542" y="3921166"/>
                </a:cubicBezTo>
                <a:lnTo>
                  <a:pt x="909542" y="955634"/>
                </a:lnTo>
                <a:cubicBezTo>
                  <a:pt x="909542" y="905927"/>
                  <a:pt x="949837" y="865632"/>
                  <a:pt x="999544" y="865632"/>
                </a:cubicBezTo>
                <a:close/>
                <a:moveTo>
                  <a:pt x="90002" y="865632"/>
                </a:moveTo>
                <a:lnTo>
                  <a:pt x="449998" y="865632"/>
                </a:lnTo>
                <a:cubicBezTo>
                  <a:pt x="499705" y="865632"/>
                  <a:pt x="540000" y="905927"/>
                  <a:pt x="540000" y="955634"/>
                </a:cubicBezTo>
                <a:lnTo>
                  <a:pt x="540000" y="3049439"/>
                </a:lnTo>
                <a:cubicBezTo>
                  <a:pt x="540000" y="3099146"/>
                  <a:pt x="499705" y="3139441"/>
                  <a:pt x="449998" y="3139441"/>
                </a:cubicBezTo>
                <a:lnTo>
                  <a:pt x="90002" y="3139441"/>
                </a:lnTo>
                <a:cubicBezTo>
                  <a:pt x="40295" y="3139441"/>
                  <a:pt x="0" y="3099146"/>
                  <a:pt x="0" y="3049439"/>
                </a:cubicBezTo>
                <a:lnTo>
                  <a:pt x="0" y="955634"/>
                </a:lnTo>
                <a:cubicBezTo>
                  <a:pt x="0" y="905927"/>
                  <a:pt x="40295" y="865632"/>
                  <a:pt x="90002" y="865632"/>
                </a:cubicBezTo>
                <a:close/>
                <a:moveTo>
                  <a:pt x="1938328" y="493776"/>
                </a:moveTo>
                <a:lnTo>
                  <a:pt x="2298324" y="493776"/>
                </a:lnTo>
                <a:cubicBezTo>
                  <a:pt x="2348031" y="493776"/>
                  <a:pt x="2388326" y="534071"/>
                  <a:pt x="2388326" y="583778"/>
                </a:cubicBezTo>
                <a:lnTo>
                  <a:pt x="2388326" y="3549310"/>
                </a:lnTo>
                <a:cubicBezTo>
                  <a:pt x="2388326" y="3599017"/>
                  <a:pt x="2348031" y="3639312"/>
                  <a:pt x="2298324" y="3639312"/>
                </a:cubicBezTo>
                <a:lnTo>
                  <a:pt x="1938328" y="3639312"/>
                </a:lnTo>
                <a:cubicBezTo>
                  <a:pt x="1888621" y="3639312"/>
                  <a:pt x="1848326" y="3599017"/>
                  <a:pt x="1848326" y="3549310"/>
                </a:cubicBezTo>
                <a:lnTo>
                  <a:pt x="1848326" y="583778"/>
                </a:lnTo>
                <a:cubicBezTo>
                  <a:pt x="1848326" y="534071"/>
                  <a:pt x="1888621" y="493776"/>
                  <a:pt x="1938328" y="493776"/>
                </a:cubicBezTo>
                <a:close/>
                <a:moveTo>
                  <a:pt x="83314" y="4043"/>
                </a:moveTo>
                <a:lnTo>
                  <a:pt x="456686" y="4043"/>
                </a:lnTo>
                <a:cubicBezTo>
                  <a:pt x="502699" y="4043"/>
                  <a:pt x="540000" y="41344"/>
                  <a:pt x="540000" y="87357"/>
                </a:cubicBezTo>
                <a:lnTo>
                  <a:pt x="540000" y="420602"/>
                </a:lnTo>
                <a:cubicBezTo>
                  <a:pt x="540000" y="466615"/>
                  <a:pt x="502699" y="503916"/>
                  <a:pt x="456686" y="503916"/>
                </a:cubicBezTo>
                <a:lnTo>
                  <a:pt x="83314" y="503916"/>
                </a:lnTo>
                <a:cubicBezTo>
                  <a:pt x="37301" y="503916"/>
                  <a:pt x="0" y="466615"/>
                  <a:pt x="0" y="420602"/>
                </a:cubicBezTo>
                <a:lnTo>
                  <a:pt x="0" y="87357"/>
                </a:lnTo>
                <a:cubicBezTo>
                  <a:pt x="0" y="41344"/>
                  <a:pt x="37301" y="4043"/>
                  <a:pt x="83314" y="4043"/>
                </a:cubicBezTo>
                <a:close/>
                <a:moveTo>
                  <a:pt x="2857586" y="0"/>
                </a:moveTo>
                <a:lnTo>
                  <a:pt x="3217582" y="0"/>
                </a:lnTo>
                <a:cubicBezTo>
                  <a:pt x="3267289" y="0"/>
                  <a:pt x="3307584" y="40295"/>
                  <a:pt x="3307584" y="90002"/>
                </a:cubicBezTo>
                <a:lnTo>
                  <a:pt x="3307584" y="2183807"/>
                </a:lnTo>
                <a:cubicBezTo>
                  <a:pt x="3307584" y="2233514"/>
                  <a:pt x="3267289" y="2273809"/>
                  <a:pt x="3217582" y="2273809"/>
                </a:cubicBezTo>
                <a:lnTo>
                  <a:pt x="2857586" y="2273809"/>
                </a:lnTo>
                <a:cubicBezTo>
                  <a:pt x="2807879" y="2273809"/>
                  <a:pt x="2767584" y="2233514"/>
                  <a:pt x="2767584" y="2183807"/>
                </a:cubicBezTo>
                <a:lnTo>
                  <a:pt x="2767584" y="90002"/>
                </a:lnTo>
                <a:cubicBezTo>
                  <a:pt x="2767584" y="40295"/>
                  <a:pt x="2807879" y="0"/>
                  <a:pt x="2857586" y="0"/>
                </a:cubicBezTo>
                <a:close/>
              </a:path>
            </a:pathLst>
          </a:custGeom>
        </p:spPr>
        <p:txBody>
          <a:bodyPr rtlCol="0">
            <a:noAutofit/>
          </a:bodyPr>
          <a:lstStyle/>
          <a:p>
            <a:pPr lvl="0"/>
            <a:endParaRPr lang="en-US" noProof="0"/>
          </a:p>
        </p:txBody>
      </p:sp>
      <p:sp>
        <p:nvSpPr>
          <p:cNvPr id="11" name="Text Placeholder 22"/>
          <p:cNvSpPr>
            <a:spLocks noGrp="1"/>
          </p:cNvSpPr>
          <p:nvPr>
            <p:ph type="body" sz="quarter" idx="12"/>
          </p:nvPr>
        </p:nvSpPr>
        <p:spPr>
          <a:xfrm>
            <a:off x="767160" y="1762071"/>
            <a:ext cx="3686175" cy="1236962"/>
          </a:xfrm>
        </p:spPr>
        <p:txBody>
          <a:bodyPr>
            <a:normAutofit/>
          </a:bodyPr>
          <a:lstStyle>
            <a:lvl1pPr>
              <a:defRPr sz="1400" b="0" i="0">
                <a:latin typeface="TheSans 4-SemiLight" panose="02000403000000000003" pitchFamily="2" charset="77"/>
              </a:defRPr>
            </a:lvl1pPr>
          </a:lstStyle>
          <a:p>
            <a:pPr lvl="0"/>
            <a:r>
              <a:rPr lang="en-US"/>
              <a:t>Click to edit Master text styles</a:t>
            </a:r>
          </a:p>
        </p:txBody>
      </p:sp>
      <p:sp>
        <p:nvSpPr>
          <p:cNvPr id="12" name="Text Placeholder 17"/>
          <p:cNvSpPr>
            <a:spLocks noGrp="1"/>
          </p:cNvSpPr>
          <p:nvPr>
            <p:ph type="body" sz="quarter" idx="15"/>
          </p:nvPr>
        </p:nvSpPr>
        <p:spPr>
          <a:xfrm>
            <a:off x="766763" y="3136900"/>
            <a:ext cx="5186362" cy="584708"/>
          </a:xfrm>
        </p:spPr>
        <p:txBody>
          <a:bodyPr/>
          <a:lstStyle>
            <a:lvl1pPr marL="0" indent="0">
              <a:buFontTx/>
              <a:buNone/>
              <a:defRPr sz="1400" baseline="0">
                <a:latin typeface="+mj-lt"/>
              </a:defRPr>
            </a:lvl1pPr>
            <a:lvl2pPr marL="7938" indent="0">
              <a:buClr>
                <a:srgbClr val="88BB26"/>
              </a:buClr>
              <a:buSzPct val="150000"/>
              <a:buFontTx/>
              <a:buNone/>
              <a:tabLst/>
              <a:defRPr sz="1400" baseline="0">
                <a:latin typeface="TheSans 7-Bold" panose="02000403000000000003" pitchFamily="2" charset="77"/>
              </a:defRPr>
            </a:lvl2pPr>
            <a:lvl3pPr marL="293688" indent="-285750">
              <a:buClr>
                <a:srgbClr val="88BB26"/>
              </a:buClr>
              <a:buFont typeface="Arial" panose="020B0604020202020204" pitchFamily="34" charset="0"/>
              <a:buChar char="•"/>
              <a:tabLst/>
              <a:defRPr sz="1300" baseline="0">
                <a:latin typeface="TheSans 4-SemiLight" panose="02000403000000000003" pitchFamily="2" charset="77"/>
              </a:defRPr>
            </a:lvl3pPr>
          </a:lstStyle>
          <a:p>
            <a:pPr lvl="1"/>
            <a:r>
              <a:rPr lang="en-GB"/>
              <a:t>Click to edit Master text</a:t>
            </a:r>
          </a:p>
        </p:txBody>
      </p:sp>
      <p:sp>
        <p:nvSpPr>
          <p:cNvPr id="13" name="Text Placeholder 18"/>
          <p:cNvSpPr>
            <a:spLocks noGrp="1"/>
          </p:cNvSpPr>
          <p:nvPr>
            <p:ph type="body" sz="quarter" idx="18"/>
          </p:nvPr>
        </p:nvSpPr>
        <p:spPr>
          <a:xfrm>
            <a:off x="778291" y="3901021"/>
            <a:ext cx="5186355" cy="1979201"/>
          </a:xfrm>
        </p:spPr>
        <p:txBody>
          <a:bodyPr>
            <a:normAutofit/>
          </a:bodyPr>
          <a:lstStyle>
            <a:lvl1pPr>
              <a:buClr>
                <a:srgbClr val="88BB26"/>
              </a:buClr>
              <a:buSzPct val="100000"/>
              <a:defRPr sz="1400" b="0" i="0">
                <a:latin typeface="+mn-lt"/>
              </a:defRPr>
            </a:lvl1pPr>
            <a:lvl2pPr>
              <a:defRPr sz="1200"/>
            </a:lvl2pPr>
            <a:lvl3pPr>
              <a:defRPr sz="1100"/>
            </a:lvl3pPr>
            <a:lvl4pPr>
              <a:defRPr sz="1050"/>
            </a:lvl4pPr>
            <a:lvl5pPr>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03688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8F57897-7763-35A3-5A11-D7361A686D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73169815-23B3-9B55-C02E-5E7CB8A6AA1C}"/>
              </a:ext>
            </a:extLst>
          </p:cNvPr>
          <p:cNvCxnSpPr>
            <a:cxnSpLocks/>
          </p:cNvCxnSpPr>
          <p:nvPr/>
        </p:nvCxnSpPr>
        <p:spPr>
          <a:xfrm>
            <a:off x="669925" y="531813"/>
            <a:ext cx="0" cy="4494212"/>
          </a:xfrm>
          <a:prstGeom prst="line">
            <a:avLst/>
          </a:prstGeom>
          <a:ln>
            <a:solidFill>
              <a:srgbClr val="7E57C5"/>
            </a:solidFill>
          </a:ln>
        </p:spPr>
        <p:style>
          <a:lnRef idx="1">
            <a:schemeClr val="accent1"/>
          </a:lnRef>
          <a:fillRef idx="0">
            <a:schemeClr val="accent1"/>
          </a:fillRef>
          <a:effectRef idx="0">
            <a:schemeClr val="accent1"/>
          </a:effectRef>
          <a:fontRef idx="minor">
            <a:schemeClr val="tx1"/>
          </a:fontRef>
        </p:style>
      </p:cxnSp>
      <p:sp>
        <p:nvSpPr>
          <p:cNvPr id="4" name="TextBox 8">
            <a:extLst>
              <a:ext uri="{FF2B5EF4-FFF2-40B4-BE49-F238E27FC236}">
                <a16:creationId xmlns:a16="http://schemas.microsoft.com/office/drawing/2014/main" id="{3F306360-9E02-F089-1603-CE3484873CFE}"/>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solidFill>
                  <a:schemeClr val="bg1"/>
                </a:solidFill>
                <a:latin typeface="TheSans 4-SemiLight"/>
              </a:rPr>
              <a:t>www.resillion.com</a:t>
            </a:r>
          </a:p>
        </p:txBody>
      </p:sp>
      <p:pic>
        <p:nvPicPr>
          <p:cNvPr id="5" name="Picture 9">
            <a:extLst>
              <a:ext uri="{FF2B5EF4-FFF2-40B4-BE49-F238E27FC236}">
                <a16:creationId xmlns:a16="http://schemas.microsoft.com/office/drawing/2014/main" id="{237B8D89-9267-0FBE-4026-B228CB514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a:extLst>
              <a:ext uri="{FF2B5EF4-FFF2-40B4-BE49-F238E27FC236}">
                <a16:creationId xmlns:a16="http://schemas.microsoft.com/office/drawing/2014/main" id="{16712E96-67D4-8B8A-0973-26DF014798BB}"/>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chemeClr val="bg1"/>
                </a:solidFill>
              </a:rPr>
              <a:t> © 2023 Resillion Confidential and Proprietary</a:t>
            </a:r>
          </a:p>
        </p:txBody>
      </p:sp>
      <p:sp>
        <p:nvSpPr>
          <p:cNvPr id="9" name="Text Placeholder 2"/>
          <p:cNvSpPr>
            <a:spLocks noGrp="1"/>
          </p:cNvSpPr>
          <p:nvPr>
            <p:ph type="body" sz="quarter" idx="10"/>
          </p:nvPr>
        </p:nvSpPr>
        <p:spPr>
          <a:xfrm>
            <a:off x="767161" y="466617"/>
            <a:ext cx="5843950"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7" name="Picture Placeholder 6"/>
          <p:cNvSpPr>
            <a:spLocks noGrp="1"/>
          </p:cNvSpPr>
          <p:nvPr>
            <p:ph type="pic" sz="quarter" idx="16"/>
          </p:nvPr>
        </p:nvSpPr>
        <p:spPr>
          <a:xfrm>
            <a:off x="7196138" y="347663"/>
            <a:ext cx="4846637" cy="5659437"/>
          </a:xfrm>
        </p:spPr>
        <p:txBody>
          <a:bodyPr rtlCol="0">
            <a:normAutofit/>
          </a:bodyPr>
          <a:lstStyle/>
          <a:p>
            <a:pPr lvl="0"/>
            <a:endParaRPr lang="en-US" noProof="0"/>
          </a:p>
        </p:txBody>
      </p:sp>
      <p:sp>
        <p:nvSpPr>
          <p:cNvPr id="11" name="Text Placeholder 22"/>
          <p:cNvSpPr>
            <a:spLocks noGrp="1"/>
          </p:cNvSpPr>
          <p:nvPr>
            <p:ph type="body" sz="quarter" idx="12"/>
          </p:nvPr>
        </p:nvSpPr>
        <p:spPr>
          <a:xfrm>
            <a:off x="767160" y="1762071"/>
            <a:ext cx="3686175" cy="1236962"/>
          </a:xfrm>
        </p:spPr>
        <p:txBody>
          <a:bodyPr>
            <a:normAutofit/>
          </a:bodyPr>
          <a:lstStyle>
            <a:lvl1pPr>
              <a:defRPr sz="1400" b="0" i="0">
                <a:latin typeface="TheSans 4-SemiLight" panose="02000403000000000003" pitchFamily="2" charset="77"/>
              </a:defRPr>
            </a:lvl1pPr>
          </a:lstStyle>
          <a:p>
            <a:pPr lvl="0"/>
            <a:r>
              <a:rPr lang="en-US"/>
              <a:t>Click to edit Master text styles</a:t>
            </a:r>
          </a:p>
        </p:txBody>
      </p:sp>
      <p:sp>
        <p:nvSpPr>
          <p:cNvPr id="12" name="Text Placeholder 17"/>
          <p:cNvSpPr>
            <a:spLocks noGrp="1"/>
          </p:cNvSpPr>
          <p:nvPr>
            <p:ph type="body" sz="quarter" idx="15"/>
          </p:nvPr>
        </p:nvSpPr>
        <p:spPr>
          <a:xfrm>
            <a:off x="766763" y="3136900"/>
            <a:ext cx="5186362" cy="584708"/>
          </a:xfrm>
        </p:spPr>
        <p:txBody>
          <a:bodyPr/>
          <a:lstStyle>
            <a:lvl1pPr marL="0" indent="0">
              <a:buFontTx/>
              <a:buNone/>
              <a:defRPr sz="1400" baseline="0">
                <a:latin typeface="+mj-lt"/>
              </a:defRPr>
            </a:lvl1pPr>
            <a:lvl2pPr marL="7938" indent="0">
              <a:buClr>
                <a:srgbClr val="88BB26"/>
              </a:buClr>
              <a:buSzPct val="150000"/>
              <a:buFontTx/>
              <a:buNone/>
              <a:tabLst/>
              <a:defRPr sz="1400" baseline="0">
                <a:latin typeface="TheSans 7-Bold" panose="02000403000000000003" pitchFamily="2" charset="77"/>
              </a:defRPr>
            </a:lvl2pPr>
            <a:lvl3pPr marL="293688" indent="-285750">
              <a:buClr>
                <a:srgbClr val="88BB26"/>
              </a:buClr>
              <a:buFont typeface="Arial" panose="020B0604020202020204" pitchFamily="34" charset="0"/>
              <a:buChar char="•"/>
              <a:tabLst/>
              <a:defRPr sz="1300" baseline="0">
                <a:latin typeface="TheSans 4-SemiLight" panose="02000403000000000003" pitchFamily="2" charset="77"/>
              </a:defRPr>
            </a:lvl3pPr>
          </a:lstStyle>
          <a:p>
            <a:pPr lvl="1"/>
            <a:r>
              <a:rPr lang="en-GB"/>
              <a:t>Click to edit Master text</a:t>
            </a:r>
          </a:p>
        </p:txBody>
      </p:sp>
      <p:sp>
        <p:nvSpPr>
          <p:cNvPr id="13" name="Text Placeholder 18"/>
          <p:cNvSpPr>
            <a:spLocks noGrp="1"/>
          </p:cNvSpPr>
          <p:nvPr>
            <p:ph type="body" sz="quarter" idx="18"/>
          </p:nvPr>
        </p:nvSpPr>
        <p:spPr>
          <a:xfrm>
            <a:off x="778291" y="3901021"/>
            <a:ext cx="5186355" cy="1979201"/>
          </a:xfrm>
        </p:spPr>
        <p:txBody>
          <a:bodyPr>
            <a:normAutofit/>
          </a:bodyPr>
          <a:lstStyle>
            <a:lvl1pPr>
              <a:buClr>
                <a:srgbClr val="88BB26"/>
              </a:buClr>
              <a:buSzPct val="100000"/>
              <a:defRPr sz="1400" b="0" i="0">
                <a:latin typeface="+mn-lt"/>
              </a:defRPr>
            </a:lvl1pPr>
            <a:lvl2pPr>
              <a:defRPr sz="1200"/>
            </a:lvl2pPr>
            <a:lvl3pPr>
              <a:defRPr sz="1100"/>
            </a:lvl3pPr>
            <a:lvl4pPr>
              <a:defRPr sz="1050"/>
            </a:lvl4pPr>
            <a:lvl5pPr>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92799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91B0A72C-BBB8-B525-3228-4186EBF0E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84900"/>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E076D066-5AB7-2CAB-DD72-A42D20DAC9C8}"/>
              </a:ext>
            </a:extLst>
          </p:cNvPr>
          <p:cNvCxnSpPr>
            <a:cxnSpLocks/>
          </p:cNvCxnSpPr>
          <p:nvPr/>
        </p:nvCxnSpPr>
        <p:spPr>
          <a:xfrm>
            <a:off x="669925" y="531813"/>
            <a:ext cx="0" cy="4494212"/>
          </a:xfrm>
          <a:prstGeom prst="line">
            <a:avLst/>
          </a:prstGeom>
          <a:ln>
            <a:solidFill>
              <a:srgbClr val="7E57C5"/>
            </a:solidFill>
          </a:ln>
        </p:spPr>
        <p:style>
          <a:lnRef idx="1">
            <a:schemeClr val="accent1"/>
          </a:lnRef>
          <a:fillRef idx="0">
            <a:schemeClr val="accent1"/>
          </a:fillRef>
          <a:effectRef idx="0">
            <a:schemeClr val="accent1"/>
          </a:effectRef>
          <a:fontRef idx="minor">
            <a:schemeClr val="tx1"/>
          </a:fontRef>
        </p:style>
      </p:cxnSp>
      <p:pic>
        <p:nvPicPr>
          <p:cNvPr id="5" name="Picture 8">
            <a:extLst>
              <a:ext uri="{FF2B5EF4-FFF2-40B4-BE49-F238E27FC236}">
                <a16:creationId xmlns:a16="http://schemas.microsoft.com/office/drawing/2014/main" id="{7106BD64-3AFE-49B2-7371-8ECBF4E9B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84900"/>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a:extLst>
              <a:ext uri="{FF2B5EF4-FFF2-40B4-BE49-F238E27FC236}">
                <a16:creationId xmlns:a16="http://schemas.microsoft.com/office/drawing/2014/main" id="{66B19379-AC59-C198-FA6F-8B3AA8F871C8}"/>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8" name="Picture 10">
            <a:extLst>
              <a:ext uri="{FF2B5EF4-FFF2-40B4-BE49-F238E27FC236}">
                <a16:creationId xmlns:a16="http://schemas.microsoft.com/office/drawing/2014/main" id="{6BA872A1-9AFD-86EB-11CA-6769A0E9B9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1">
            <a:extLst>
              <a:ext uri="{FF2B5EF4-FFF2-40B4-BE49-F238E27FC236}">
                <a16:creationId xmlns:a16="http://schemas.microsoft.com/office/drawing/2014/main" id="{5164CA68-77AF-171D-3C30-302FC39A9D0A}"/>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9" name="Text Placeholder 2"/>
          <p:cNvSpPr>
            <a:spLocks noGrp="1"/>
          </p:cNvSpPr>
          <p:nvPr>
            <p:ph type="body" sz="quarter" idx="10"/>
          </p:nvPr>
        </p:nvSpPr>
        <p:spPr>
          <a:xfrm>
            <a:off x="767161" y="466617"/>
            <a:ext cx="5843950"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10" name="Text Placeholder 22"/>
          <p:cNvSpPr>
            <a:spLocks noGrp="1"/>
          </p:cNvSpPr>
          <p:nvPr>
            <p:ph type="body" sz="quarter" idx="12"/>
          </p:nvPr>
        </p:nvSpPr>
        <p:spPr>
          <a:xfrm>
            <a:off x="767160" y="1762071"/>
            <a:ext cx="3686175" cy="1236962"/>
          </a:xfrm>
        </p:spPr>
        <p:txBody>
          <a:bodyPr>
            <a:normAutofit/>
          </a:bodyPr>
          <a:lstStyle>
            <a:lvl1pPr>
              <a:defRPr sz="1400" b="0" i="0">
                <a:latin typeface="TheSans 4-SemiLight" panose="02000403000000000003" pitchFamily="2" charset="77"/>
              </a:defRPr>
            </a:lvl1pPr>
          </a:lstStyle>
          <a:p>
            <a:pPr lvl="0"/>
            <a:r>
              <a:rPr lang="en-US"/>
              <a:t>Click to edit Master text styles</a:t>
            </a:r>
          </a:p>
        </p:txBody>
      </p:sp>
      <p:sp>
        <p:nvSpPr>
          <p:cNvPr id="18" name="Text Placeholder 17"/>
          <p:cNvSpPr>
            <a:spLocks noGrp="1"/>
          </p:cNvSpPr>
          <p:nvPr>
            <p:ph type="body" sz="quarter" idx="15"/>
          </p:nvPr>
        </p:nvSpPr>
        <p:spPr>
          <a:xfrm>
            <a:off x="766763" y="3136900"/>
            <a:ext cx="5186362" cy="584708"/>
          </a:xfrm>
        </p:spPr>
        <p:txBody>
          <a:bodyPr/>
          <a:lstStyle>
            <a:lvl1pPr marL="0" indent="0">
              <a:buFontTx/>
              <a:buNone/>
              <a:defRPr sz="1400" baseline="0">
                <a:latin typeface="+mj-lt"/>
              </a:defRPr>
            </a:lvl1pPr>
            <a:lvl2pPr marL="7938" indent="0">
              <a:buClr>
                <a:srgbClr val="88BB26"/>
              </a:buClr>
              <a:buSzPct val="150000"/>
              <a:buFontTx/>
              <a:buNone/>
              <a:tabLst/>
              <a:defRPr sz="1400" baseline="0">
                <a:latin typeface="TheSans 7-Bold" panose="02000403000000000003" pitchFamily="2" charset="77"/>
              </a:defRPr>
            </a:lvl2pPr>
            <a:lvl3pPr marL="293688" indent="-285750">
              <a:buClr>
                <a:srgbClr val="88BB26"/>
              </a:buClr>
              <a:buFont typeface="Arial" panose="020B0604020202020204" pitchFamily="34" charset="0"/>
              <a:buChar char="•"/>
              <a:tabLst/>
              <a:defRPr sz="1300" baseline="0">
                <a:latin typeface="TheSans 4-SemiLight" panose="02000403000000000003" pitchFamily="2" charset="77"/>
              </a:defRPr>
            </a:lvl3pPr>
          </a:lstStyle>
          <a:p>
            <a:pPr lvl="1"/>
            <a:r>
              <a:rPr lang="en-GB"/>
              <a:t>Click to edit Master text</a:t>
            </a:r>
          </a:p>
        </p:txBody>
      </p:sp>
      <p:sp>
        <p:nvSpPr>
          <p:cNvPr id="3" name="Picture Placeholder 2"/>
          <p:cNvSpPr>
            <a:spLocks noGrp="1"/>
          </p:cNvSpPr>
          <p:nvPr>
            <p:ph type="pic" sz="quarter" idx="17"/>
          </p:nvPr>
        </p:nvSpPr>
        <p:spPr>
          <a:xfrm>
            <a:off x="7452674" y="523973"/>
            <a:ext cx="4189983" cy="5081270"/>
          </a:xfrm>
          <a:custGeom>
            <a:avLst/>
            <a:gdLst>
              <a:gd name="connsiteX0" fmla="*/ 2838706 w 3307584"/>
              <a:gd name="connsiteY0" fmla="*/ 2639568 h 4011168"/>
              <a:gd name="connsiteX1" fmla="*/ 3212078 w 3307584"/>
              <a:gd name="connsiteY1" fmla="*/ 2639568 h 4011168"/>
              <a:gd name="connsiteX2" fmla="*/ 3295392 w 3307584"/>
              <a:gd name="connsiteY2" fmla="*/ 2722882 h 4011168"/>
              <a:gd name="connsiteX3" fmla="*/ 3295392 w 3307584"/>
              <a:gd name="connsiteY3" fmla="*/ 3056127 h 4011168"/>
              <a:gd name="connsiteX4" fmla="*/ 3212078 w 3307584"/>
              <a:gd name="connsiteY4" fmla="*/ 3139441 h 4011168"/>
              <a:gd name="connsiteX5" fmla="*/ 2838706 w 3307584"/>
              <a:gd name="connsiteY5" fmla="*/ 3139441 h 4011168"/>
              <a:gd name="connsiteX6" fmla="*/ 2755392 w 3307584"/>
              <a:gd name="connsiteY6" fmla="*/ 3056127 h 4011168"/>
              <a:gd name="connsiteX7" fmla="*/ 2755392 w 3307584"/>
              <a:gd name="connsiteY7" fmla="*/ 2722882 h 4011168"/>
              <a:gd name="connsiteX8" fmla="*/ 2838706 w 3307584"/>
              <a:gd name="connsiteY8" fmla="*/ 2639568 h 4011168"/>
              <a:gd name="connsiteX9" fmla="*/ 999544 w 3307584"/>
              <a:gd name="connsiteY9" fmla="*/ 865632 h 4011168"/>
              <a:gd name="connsiteX10" fmla="*/ 1359540 w 3307584"/>
              <a:gd name="connsiteY10" fmla="*/ 865632 h 4011168"/>
              <a:gd name="connsiteX11" fmla="*/ 1449542 w 3307584"/>
              <a:gd name="connsiteY11" fmla="*/ 955634 h 4011168"/>
              <a:gd name="connsiteX12" fmla="*/ 1449542 w 3307584"/>
              <a:gd name="connsiteY12" fmla="*/ 3921166 h 4011168"/>
              <a:gd name="connsiteX13" fmla="*/ 1359540 w 3307584"/>
              <a:gd name="connsiteY13" fmla="*/ 4011168 h 4011168"/>
              <a:gd name="connsiteX14" fmla="*/ 999544 w 3307584"/>
              <a:gd name="connsiteY14" fmla="*/ 4011168 h 4011168"/>
              <a:gd name="connsiteX15" fmla="*/ 909542 w 3307584"/>
              <a:gd name="connsiteY15" fmla="*/ 3921166 h 4011168"/>
              <a:gd name="connsiteX16" fmla="*/ 909542 w 3307584"/>
              <a:gd name="connsiteY16" fmla="*/ 955634 h 4011168"/>
              <a:gd name="connsiteX17" fmla="*/ 999544 w 3307584"/>
              <a:gd name="connsiteY17" fmla="*/ 865632 h 4011168"/>
              <a:gd name="connsiteX18" fmla="*/ 90002 w 3307584"/>
              <a:gd name="connsiteY18" fmla="*/ 865632 h 4011168"/>
              <a:gd name="connsiteX19" fmla="*/ 449998 w 3307584"/>
              <a:gd name="connsiteY19" fmla="*/ 865632 h 4011168"/>
              <a:gd name="connsiteX20" fmla="*/ 540000 w 3307584"/>
              <a:gd name="connsiteY20" fmla="*/ 955634 h 4011168"/>
              <a:gd name="connsiteX21" fmla="*/ 540000 w 3307584"/>
              <a:gd name="connsiteY21" fmla="*/ 3049439 h 4011168"/>
              <a:gd name="connsiteX22" fmla="*/ 449998 w 3307584"/>
              <a:gd name="connsiteY22" fmla="*/ 3139441 h 4011168"/>
              <a:gd name="connsiteX23" fmla="*/ 90002 w 3307584"/>
              <a:gd name="connsiteY23" fmla="*/ 3139441 h 4011168"/>
              <a:gd name="connsiteX24" fmla="*/ 0 w 3307584"/>
              <a:gd name="connsiteY24" fmla="*/ 3049439 h 4011168"/>
              <a:gd name="connsiteX25" fmla="*/ 0 w 3307584"/>
              <a:gd name="connsiteY25" fmla="*/ 955634 h 4011168"/>
              <a:gd name="connsiteX26" fmla="*/ 90002 w 3307584"/>
              <a:gd name="connsiteY26" fmla="*/ 865632 h 4011168"/>
              <a:gd name="connsiteX27" fmla="*/ 1938328 w 3307584"/>
              <a:gd name="connsiteY27" fmla="*/ 493776 h 4011168"/>
              <a:gd name="connsiteX28" fmla="*/ 2298324 w 3307584"/>
              <a:gd name="connsiteY28" fmla="*/ 493776 h 4011168"/>
              <a:gd name="connsiteX29" fmla="*/ 2388326 w 3307584"/>
              <a:gd name="connsiteY29" fmla="*/ 583778 h 4011168"/>
              <a:gd name="connsiteX30" fmla="*/ 2388326 w 3307584"/>
              <a:gd name="connsiteY30" fmla="*/ 3549310 h 4011168"/>
              <a:gd name="connsiteX31" fmla="*/ 2298324 w 3307584"/>
              <a:gd name="connsiteY31" fmla="*/ 3639312 h 4011168"/>
              <a:gd name="connsiteX32" fmla="*/ 1938328 w 3307584"/>
              <a:gd name="connsiteY32" fmla="*/ 3639312 h 4011168"/>
              <a:gd name="connsiteX33" fmla="*/ 1848326 w 3307584"/>
              <a:gd name="connsiteY33" fmla="*/ 3549310 h 4011168"/>
              <a:gd name="connsiteX34" fmla="*/ 1848326 w 3307584"/>
              <a:gd name="connsiteY34" fmla="*/ 583778 h 4011168"/>
              <a:gd name="connsiteX35" fmla="*/ 1938328 w 3307584"/>
              <a:gd name="connsiteY35" fmla="*/ 493776 h 4011168"/>
              <a:gd name="connsiteX36" fmla="*/ 83314 w 3307584"/>
              <a:gd name="connsiteY36" fmla="*/ 4043 h 4011168"/>
              <a:gd name="connsiteX37" fmla="*/ 456686 w 3307584"/>
              <a:gd name="connsiteY37" fmla="*/ 4043 h 4011168"/>
              <a:gd name="connsiteX38" fmla="*/ 540000 w 3307584"/>
              <a:gd name="connsiteY38" fmla="*/ 87357 h 4011168"/>
              <a:gd name="connsiteX39" fmla="*/ 540000 w 3307584"/>
              <a:gd name="connsiteY39" fmla="*/ 420602 h 4011168"/>
              <a:gd name="connsiteX40" fmla="*/ 456686 w 3307584"/>
              <a:gd name="connsiteY40" fmla="*/ 503916 h 4011168"/>
              <a:gd name="connsiteX41" fmla="*/ 83314 w 3307584"/>
              <a:gd name="connsiteY41" fmla="*/ 503916 h 4011168"/>
              <a:gd name="connsiteX42" fmla="*/ 0 w 3307584"/>
              <a:gd name="connsiteY42" fmla="*/ 420602 h 4011168"/>
              <a:gd name="connsiteX43" fmla="*/ 0 w 3307584"/>
              <a:gd name="connsiteY43" fmla="*/ 87357 h 4011168"/>
              <a:gd name="connsiteX44" fmla="*/ 83314 w 3307584"/>
              <a:gd name="connsiteY44" fmla="*/ 4043 h 4011168"/>
              <a:gd name="connsiteX45" fmla="*/ 2857586 w 3307584"/>
              <a:gd name="connsiteY45" fmla="*/ 0 h 4011168"/>
              <a:gd name="connsiteX46" fmla="*/ 3217582 w 3307584"/>
              <a:gd name="connsiteY46" fmla="*/ 0 h 4011168"/>
              <a:gd name="connsiteX47" fmla="*/ 3307584 w 3307584"/>
              <a:gd name="connsiteY47" fmla="*/ 90002 h 4011168"/>
              <a:gd name="connsiteX48" fmla="*/ 3307584 w 3307584"/>
              <a:gd name="connsiteY48" fmla="*/ 2183807 h 4011168"/>
              <a:gd name="connsiteX49" fmla="*/ 3217582 w 3307584"/>
              <a:gd name="connsiteY49" fmla="*/ 2273809 h 4011168"/>
              <a:gd name="connsiteX50" fmla="*/ 2857586 w 3307584"/>
              <a:gd name="connsiteY50" fmla="*/ 2273809 h 4011168"/>
              <a:gd name="connsiteX51" fmla="*/ 2767584 w 3307584"/>
              <a:gd name="connsiteY51" fmla="*/ 2183807 h 4011168"/>
              <a:gd name="connsiteX52" fmla="*/ 2767584 w 3307584"/>
              <a:gd name="connsiteY52" fmla="*/ 90002 h 4011168"/>
              <a:gd name="connsiteX53" fmla="*/ 2857586 w 3307584"/>
              <a:gd name="connsiteY53" fmla="*/ 0 h 401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07584" h="4011168">
                <a:moveTo>
                  <a:pt x="2838706" y="2639568"/>
                </a:moveTo>
                <a:lnTo>
                  <a:pt x="3212078" y="2639568"/>
                </a:lnTo>
                <a:cubicBezTo>
                  <a:pt x="3258091" y="2639568"/>
                  <a:pt x="3295392" y="2676869"/>
                  <a:pt x="3295392" y="2722882"/>
                </a:cubicBezTo>
                <a:lnTo>
                  <a:pt x="3295392" y="3056127"/>
                </a:lnTo>
                <a:cubicBezTo>
                  <a:pt x="3295392" y="3102140"/>
                  <a:pt x="3258091" y="3139441"/>
                  <a:pt x="3212078" y="3139441"/>
                </a:cubicBezTo>
                <a:lnTo>
                  <a:pt x="2838706" y="3139441"/>
                </a:lnTo>
                <a:cubicBezTo>
                  <a:pt x="2792693" y="3139441"/>
                  <a:pt x="2755392" y="3102140"/>
                  <a:pt x="2755392" y="3056127"/>
                </a:cubicBezTo>
                <a:lnTo>
                  <a:pt x="2755392" y="2722882"/>
                </a:lnTo>
                <a:cubicBezTo>
                  <a:pt x="2755392" y="2676869"/>
                  <a:pt x="2792693" y="2639568"/>
                  <a:pt x="2838706" y="2639568"/>
                </a:cubicBezTo>
                <a:close/>
                <a:moveTo>
                  <a:pt x="999544" y="865632"/>
                </a:moveTo>
                <a:lnTo>
                  <a:pt x="1359540" y="865632"/>
                </a:lnTo>
                <a:cubicBezTo>
                  <a:pt x="1409247" y="865632"/>
                  <a:pt x="1449542" y="905927"/>
                  <a:pt x="1449542" y="955634"/>
                </a:cubicBezTo>
                <a:lnTo>
                  <a:pt x="1449542" y="3921166"/>
                </a:lnTo>
                <a:cubicBezTo>
                  <a:pt x="1449542" y="3970873"/>
                  <a:pt x="1409247" y="4011168"/>
                  <a:pt x="1359540" y="4011168"/>
                </a:cubicBezTo>
                <a:lnTo>
                  <a:pt x="999544" y="4011168"/>
                </a:lnTo>
                <a:cubicBezTo>
                  <a:pt x="949837" y="4011168"/>
                  <a:pt x="909542" y="3970873"/>
                  <a:pt x="909542" y="3921166"/>
                </a:cubicBezTo>
                <a:lnTo>
                  <a:pt x="909542" y="955634"/>
                </a:lnTo>
                <a:cubicBezTo>
                  <a:pt x="909542" y="905927"/>
                  <a:pt x="949837" y="865632"/>
                  <a:pt x="999544" y="865632"/>
                </a:cubicBezTo>
                <a:close/>
                <a:moveTo>
                  <a:pt x="90002" y="865632"/>
                </a:moveTo>
                <a:lnTo>
                  <a:pt x="449998" y="865632"/>
                </a:lnTo>
                <a:cubicBezTo>
                  <a:pt x="499705" y="865632"/>
                  <a:pt x="540000" y="905927"/>
                  <a:pt x="540000" y="955634"/>
                </a:cubicBezTo>
                <a:lnTo>
                  <a:pt x="540000" y="3049439"/>
                </a:lnTo>
                <a:cubicBezTo>
                  <a:pt x="540000" y="3099146"/>
                  <a:pt x="499705" y="3139441"/>
                  <a:pt x="449998" y="3139441"/>
                </a:cubicBezTo>
                <a:lnTo>
                  <a:pt x="90002" y="3139441"/>
                </a:lnTo>
                <a:cubicBezTo>
                  <a:pt x="40295" y="3139441"/>
                  <a:pt x="0" y="3099146"/>
                  <a:pt x="0" y="3049439"/>
                </a:cubicBezTo>
                <a:lnTo>
                  <a:pt x="0" y="955634"/>
                </a:lnTo>
                <a:cubicBezTo>
                  <a:pt x="0" y="905927"/>
                  <a:pt x="40295" y="865632"/>
                  <a:pt x="90002" y="865632"/>
                </a:cubicBezTo>
                <a:close/>
                <a:moveTo>
                  <a:pt x="1938328" y="493776"/>
                </a:moveTo>
                <a:lnTo>
                  <a:pt x="2298324" y="493776"/>
                </a:lnTo>
                <a:cubicBezTo>
                  <a:pt x="2348031" y="493776"/>
                  <a:pt x="2388326" y="534071"/>
                  <a:pt x="2388326" y="583778"/>
                </a:cubicBezTo>
                <a:lnTo>
                  <a:pt x="2388326" y="3549310"/>
                </a:lnTo>
                <a:cubicBezTo>
                  <a:pt x="2388326" y="3599017"/>
                  <a:pt x="2348031" y="3639312"/>
                  <a:pt x="2298324" y="3639312"/>
                </a:cubicBezTo>
                <a:lnTo>
                  <a:pt x="1938328" y="3639312"/>
                </a:lnTo>
                <a:cubicBezTo>
                  <a:pt x="1888621" y="3639312"/>
                  <a:pt x="1848326" y="3599017"/>
                  <a:pt x="1848326" y="3549310"/>
                </a:cubicBezTo>
                <a:lnTo>
                  <a:pt x="1848326" y="583778"/>
                </a:lnTo>
                <a:cubicBezTo>
                  <a:pt x="1848326" y="534071"/>
                  <a:pt x="1888621" y="493776"/>
                  <a:pt x="1938328" y="493776"/>
                </a:cubicBezTo>
                <a:close/>
                <a:moveTo>
                  <a:pt x="83314" y="4043"/>
                </a:moveTo>
                <a:lnTo>
                  <a:pt x="456686" y="4043"/>
                </a:lnTo>
                <a:cubicBezTo>
                  <a:pt x="502699" y="4043"/>
                  <a:pt x="540000" y="41344"/>
                  <a:pt x="540000" y="87357"/>
                </a:cubicBezTo>
                <a:lnTo>
                  <a:pt x="540000" y="420602"/>
                </a:lnTo>
                <a:cubicBezTo>
                  <a:pt x="540000" y="466615"/>
                  <a:pt x="502699" y="503916"/>
                  <a:pt x="456686" y="503916"/>
                </a:cubicBezTo>
                <a:lnTo>
                  <a:pt x="83314" y="503916"/>
                </a:lnTo>
                <a:cubicBezTo>
                  <a:pt x="37301" y="503916"/>
                  <a:pt x="0" y="466615"/>
                  <a:pt x="0" y="420602"/>
                </a:cubicBezTo>
                <a:lnTo>
                  <a:pt x="0" y="87357"/>
                </a:lnTo>
                <a:cubicBezTo>
                  <a:pt x="0" y="41344"/>
                  <a:pt x="37301" y="4043"/>
                  <a:pt x="83314" y="4043"/>
                </a:cubicBezTo>
                <a:close/>
                <a:moveTo>
                  <a:pt x="2857586" y="0"/>
                </a:moveTo>
                <a:lnTo>
                  <a:pt x="3217582" y="0"/>
                </a:lnTo>
                <a:cubicBezTo>
                  <a:pt x="3267289" y="0"/>
                  <a:pt x="3307584" y="40295"/>
                  <a:pt x="3307584" y="90002"/>
                </a:cubicBezTo>
                <a:lnTo>
                  <a:pt x="3307584" y="2183807"/>
                </a:lnTo>
                <a:cubicBezTo>
                  <a:pt x="3307584" y="2233514"/>
                  <a:pt x="3267289" y="2273809"/>
                  <a:pt x="3217582" y="2273809"/>
                </a:cubicBezTo>
                <a:lnTo>
                  <a:pt x="2857586" y="2273809"/>
                </a:lnTo>
                <a:cubicBezTo>
                  <a:pt x="2807879" y="2273809"/>
                  <a:pt x="2767584" y="2233514"/>
                  <a:pt x="2767584" y="2183807"/>
                </a:cubicBezTo>
                <a:lnTo>
                  <a:pt x="2767584" y="90002"/>
                </a:lnTo>
                <a:cubicBezTo>
                  <a:pt x="2767584" y="40295"/>
                  <a:pt x="2807879" y="0"/>
                  <a:pt x="2857586" y="0"/>
                </a:cubicBezTo>
                <a:close/>
              </a:path>
            </a:pathLst>
          </a:custGeom>
        </p:spPr>
        <p:txBody>
          <a:bodyPr rtlCol="0">
            <a:noAutofit/>
          </a:bodyPr>
          <a:lstStyle/>
          <a:p>
            <a:pPr lvl="0"/>
            <a:endParaRPr lang="en-US" noProof="0"/>
          </a:p>
        </p:txBody>
      </p:sp>
      <p:sp>
        <p:nvSpPr>
          <p:cNvPr id="7" name="Text Placeholder 18"/>
          <p:cNvSpPr>
            <a:spLocks noGrp="1"/>
          </p:cNvSpPr>
          <p:nvPr>
            <p:ph type="body" sz="quarter" idx="18"/>
          </p:nvPr>
        </p:nvSpPr>
        <p:spPr>
          <a:xfrm>
            <a:off x="778291" y="3901021"/>
            <a:ext cx="5186355" cy="1979201"/>
          </a:xfrm>
        </p:spPr>
        <p:txBody>
          <a:bodyPr>
            <a:normAutofit/>
          </a:bodyPr>
          <a:lstStyle>
            <a:lvl1pPr>
              <a:buClr>
                <a:srgbClr val="88BB26"/>
              </a:buClr>
              <a:buSzPct val="100000"/>
              <a:defRPr sz="1400" b="0" i="0">
                <a:latin typeface="+mn-lt"/>
              </a:defRPr>
            </a:lvl1pPr>
            <a:lvl2pPr>
              <a:defRPr sz="1200"/>
            </a:lvl2pPr>
            <a:lvl3pPr>
              <a:defRPr sz="1100"/>
            </a:lvl3pPr>
            <a:lvl4pPr>
              <a:defRPr sz="1050"/>
            </a:lvl4pPr>
            <a:lvl5pPr>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27614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EFC157B-30E5-23C0-E96B-752384D04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27CC8586-755D-80BB-EC68-FD47A2500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F5241FF4-930A-195F-3185-5D08F7D3C9C8}"/>
              </a:ext>
            </a:extLst>
          </p:cNvPr>
          <p:cNvCxnSpPr>
            <a:cxnSpLocks/>
          </p:cNvCxnSpPr>
          <p:nvPr/>
        </p:nvCxnSpPr>
        <p:spPr>
          <a:xfrm>
            <a:off x="5160963" y="531813"/>
            <a:ext cx="0" cy="5067300"/>
          </a:xfrm>
          <a:prstGeom prst="line">
            <a:avLst/>
          </a:prstGeom>
          <a:ln>
            <a:solidFill>
              <a:srgbClr val="7E57C5"/>
            </a:solidFill>
          </a:ln>
        </p:spPr>
        <p:style>
          <a:lnRef idx="1">
            <a:schemeClr val="accent1"/>
          </a:lnRef>
          <a:fillRef idx="0">
            <a:schemeClr val="accent1"/>
          </a:fillRef>
          <a:effectRef idx="0">
            <a:schemeClr val="accent1"/>
          </a:effectRef>
          <a:fontRef idx="minor">
            <a:schemeClr val="tx1"/>
          </a:fontRef>
        </p:style>
      </p:cxnSp>
      <p:sp>
        <p:nvSpPr>
          <p:cNvPr id="8" name="TextBox 9">
            <a:extLst>
              <a:ext uri="{FF2B5EF4-FFF2-40B4-BE49-F238E27FC236}">
                <a16:creationId xmlns:a16="http://schemas.microsoft.com/office/drawing/2014/main" id="{1CAC39FF-BC4A-32A2-A382-89E9E7281739}"/>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sp>
        <p:nvSpPr>
          <p:cNvPr id="12" name="TextBox 10">
            <a:extLst>
              <a:ext uri="{FF2B5EF4-FFF2-40B4-BE49-F238E27FC236}">
                <a16:creationId xmlns:a16="http://schemas.microsoft.com/office/drawing/2014/main" id="{47893649-3284-DCCC-5C3E-40AE0AA20B4E}"/>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3" name="Text Placeholder 2"/>
          <p:cNvSpPr>
            <a:spLocks noGrp="1"/>
          </p:cNvSpPr>
          <p:nvPr>
            <p:ph type="body" sz="quarter" idx="10"/>
          </p:nvPr>
        </p:nvSpPr>
        <p:spPr>
          <a:xfrm>
            <a:off x="5326709" y="371875"/>
            <a:ext cx="4969435"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6" name="Picture Placeholder 5"/>
          <p:cNvSpPr>
            <a:spLocks noGrp="1"/>
          </p:cNvSpPr>
          <p:nvPr>
            <p:ph type="pic" sz="quarter" idx="17"/>
          </p:nvPr>
        </p:nvSpPr>
        <p:spPr>
          <a:xfrm>
            <a:off x="444818" y="523973"/>
            <a:ext cx="4189983" cy="5081270"/>
          </a:xfrm>
          <a:custGeom>
            <a:avLst/>
            <a:gdLst>
              <a:gd name="connsiteX0" fmla="*/ 2838706 w 3307584"/>
              <a:gd name="connsiteY0" fmla="*/ 2639568 h 4011168"/>
              <a:gd name="connsiteX1" fmla="*/ 3212078 w 3307584"/>
              <a:gd name="connsiteY1" fmla="*/ 2639568 h 4011168"/>
              <a:gd name="connsiteX2" fmla="*/ 3295392 w 3307584"/>
              <a:gd name="connsiteY2" fmla="*/ 2722882 h 4011168"/>
              <a:gd name="connsiteX3" fmla="*/ 3295392 w 3307584"/>
              <a:gd name="connsiteY3" fmla="*/ 3056127 h 4011168"/>
              <a:gd name="connsiteX4" fmla="*/ 3212078 w 3307584"/>
              <a:gd name="connsiteY4" fmla="*/ 3139441 h 4011168"/>
              <a:gd name="connsiteX5" fmla="*/ 2838706 w 3307584"/>
              <a:gd name="connsiteY5" fmla="*/ 3139441 h 4011168"/>
              <a:gd name="connsiteX6" fmla="*/ 2755392 w 3307584"/>
              <a:gd name="connsiteY6" fmla="*/ 3056127 h 4011168"/>
              <a:gd name="connsiteX7" fmla="*/ 2755392 w 3307584"/>
              <a:gd name="connsiteY7" fmla="*/ 2722882 h 4011168"/>
              <a:gd name="connsiteX8" fmla="*/ 2838706 w 3307584"/>
              <a:gd name="connsiteY8" fmla="*/ 2639568 h 4011168"/>
              <a:gd name="connsiteX9" fmla="*/ 999544 w 3307584"/>
              <a:gd name="connsiteY9" fmla="*/ 865632 h 4011168"/>
              <a:gd name="connsiteX10" fmla="*/ 1359540 w 3307584"/>
              <a:gd name="connsiteY10" fmla="*/ 865632 h 4011168"/>
              <a:gd name="connsiteX11" fmla="*/ 1449542 w 3307584"/>
              <a:gd name="connsiteY11" fmla="*/ 955634 h 4011168"/>
              <a:gd name="connsiteX12" fmla="*/ 1449542 w 3307584"/>
              <a:gd name="connsiteY12" fmla="*/ 3921166 h 4011168"/>
              <a:gd name="connsiteX13" fmla="*/ 1359540 w 3307584"/>
              <a:gd name="connsiteY13" fmla="*/ 4011168 h 4011168"/>
              <a:gd name="connsiteX14" fmla="*/ 999544 w 3307584"/>
              <a:gd name="connsiteY14" fmla="*/ 4011168 h 4011168"/>
              <a:gd name="connsiteX15" fmla="*/ 909542 w 3307584"/>
              <a:gd name="connsiteY15" fmla="*/ 3921166 h 4011168"/>
              <a:gd name="connsiteX16" fmla="*/ 909542 w 3307584"/>
              <a:gd name="connsiteY16" fmla="*/ 955634 h 4011168"/>
              <a:gd name="connsiteX17" fmla="*/ 999544 w 3307584"/>
              <a:gd name="connsiteY17" fmla="*/ 865632 h 4011168"/>
              <a:gd name="connsiteX18" fmla="*/ 90002 w 3307584"/>
              <a:gd name="connsiteY18" fmla="*/ 865632 h 4011168"/>
              <a:gd name="connsiteX19" fmla="*/ 449998 w 3307584"/>
              <a:gd name="connsiteY19" fmla="*/ 865632 h 4011168"/>
              <a:gd name="connsiteX20" fmla="*/ 540000 w 3307584"/>
              <a:gd name="connsiteY20" fmla="*/ 955634 h 4011168"/>
              <a:gd name="connsiteX21" fmla="*/ 540000 w 3307584"/>
              <a:gd name="connsiteY21" fmla="*/ 3049439 h 4011168"/>
              <a:gd name="connsiteX22" fmla="*/ 449998 w 3307584"/>
              <a:gd name="connsiteY22" fmla="*/ 3139441 h 4011168"/>
              <a:gd name="connsiteX23" fmla="*/ 90002 w 3307584"/>
              <a:gd name="connsiteY23" fmla="*/ 3139441 h 4011168"/>
              <a:gd name="connsiteX24" fmla="*/ 0 w 3307584"/>
              <a:gd name="connsiteY24" fmla="*/ 3049439 h 4011168"/>
              <a:gd name="connsiteX25" fmla="*/ 0 w 3307584"/>
              <a:gd name="connsiteY25" fmla="*/ 955634 h 4011168"/>
              <a:gd name="connsiteX26" fmla="*/ 90002 w 3307584"/>
              <a:gd name="connsiteY26" fmla="*/ 865632 h 4011168"/>
              <a:gd name="connsiteX27" fmla="*/ 1938328 w 3307584"/>
              <a:gd name="connsiteY27" fmla="*/ 493776 h 4011168"/>
              <a:gd name="connsiteX28" fmla="*/ 2298324 w 3307584"/>
              <a:gd name="connsiteY28" fmla="*/ 493776 h 4011168"/>
              <a:gd name="connsiteX29" fmla="*/ 2388326 w 3307584"/>
              <a:gd name="connsiteY29" fmla="*/ 583778 h 4011168"/>
              <a:gd name="connsiteX30" fmla="*/ 2388326 w 3307584"/>
              <a:gd name="connsiteY30" fmla="*/ 3549310 h 4011168"/>
              <a:gd name="connsiteX31" fmla="*/ 2298324 w 3307584"/>
              <a:gd name="connsiteY31" fmla="*/ 3639312 h 4011168"/>
              <a:gd name="connsiteX32" fmla="*/ 1938328 w 3307584"/>
              <a:gd name="connsiteY32" fmla="*/ 3639312 h 4011168"/>
              <a:gd name="connsiteX33" fmla="*/ 1848326 w 3307584"/>
              <a:gd name="connsiteY33" fmla="*/ 3549310 h 4011168"/>
              <a:gd name="connsiteX34" fmla="*/ 1848326 w 3307584"/>
              <a:gd name="connsiteY34" fmla="*/ 583778 h 4011168"/>
              <a:gd name="connsiteX35" fmla="*/ 1938328 w 3307584"/>
              <a:gd name="connsiteY35" fmla="*/ 493776 h 4011168"/>
              <a:gd name="connsiteX36" fmla="*/ 83314 w 3307584"/>
              <a:gd name="connsiteY36" fmla="*/ 4043 h 4011168"/>
              <a:gd name="connsiteX37" fmla="*/ 456686 w 3307584"/>
              <a:gd name="connsiteY37" fmla="*/ 4043 h 4011168"/>
              <a:gd name="connsiteX38" fmla="*/ 540000 w 3307584"/>
              <a:gd name="connsiteY38" fmla="*/ 87357 h 4011168"/>
              <a:gd name="connsiteX39" fmla="*/ 540000 w 3307584"/>
              <a:gd name="connsiteY39" fmla="*/ 420602 h 4011168"/>
              <a:gd name="connsiteX40" fmla="*/ 456686 w 3307584"/>
              <a:gd name="connsiteY40" fmla="*/ 503916 h 4011168"/>
              <a:gd name="connsiteX41" fmla="*/ 83314 w 3307584"/>
              <a:gd name="connsiteY41" fmla="*/ 503916 h 4011168"/>
              <a:gd name="connsiteX42" fmla="*/ 0 w 3307584"/>
              <a:gd name="connsiteY42" fmla="*/ 420602 h 4011168"/>
              <a:gd name="connsiteX43" fmla="*/ 0 w 3307584"/>
              <a:gd name="connsiteY43" fmla="*/ 87357 h 4011168"/>
              <a:gd name="connsiteX44" fmla="*/ 83314 w 3307584"/>
              <a:gd name="connsiteY44" fmla="*/ 4043 h 4011168"/>
              <a:gd name="connsiteX45" fmla="*/ 2857586 w 3307584"/>
              <a:gd name="connsiteY45" fmla="*/ 0 h 4011168"/>
              <a:gd name="connsiteX46" fmla="*/ 3217582 w 3307584"/>
              <a:gd name="connsiteY46" fmla="*/ 0 h 4011168"/>
              <a:gd name="connsiteX47" fmla="*/ 3307584 w 3307584"/>
              <a:gd name="connsiteY47" fmla="*/ 90002 h 4011168"/>
              <a:gd name="connsiteX48" fmla="*/ 3307584 w 3307584"/>
              <a:gd name="connsiteY48" fmla="*/ 2183807 h 4011168"/>
              <a:gd name="connsiteX49" fmla="*/ 3217582 w 3307584"/>
              <a:gd name="connsiteY49" fmla="*/ 2273809 h 4011168"/>
              <a:gd name="connsiteX50" fmla="*/ 2857586 w 3307584"/>
              <a:gd name="connsiteY50" fmla="*/ 2273809 h 4011168"/>
              <a:gd name="connsiteX51" fmla="*/ 2767584 w 3307584"/>
              <a:gd name="connsiteY51" fmla="*/ 2183807 h 4011168"/>
              <a:gd name="connsiteX52" fmla="*/ 2767584 w 3307584"/>
              <a:gd name="connsiteY52" fmla="*/ 90002 h 4011168"/>
              <a:gd name="connsiteX53" fmla="*/ 2857586 w 3307584"/>
              <a:gd name="connsiteY53" fmla="*/ 0 h 401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07584" h="4011168">
                <a:moveTo>
                  <a:pt x="2838706" y="2639568"/>
                </a:moveTo>
                <a:lnTo>
                  <a:pt x="3212078" y="2639568"/>
                </a:lnTo>
                <a:cubicBezTo>
                  <a:pt x="3258091" y="2639568"/>
                  <a:pt x="3295392" y="2676869"/>
                  <a:pt x="3295392" y="2722882"/>
                </a:cubicBezTo>
                <a:lnTo>
                  <a:pt x="3295392" y="3056127"/>
                </a:lnTo>
                <a:cubicBezTo>
                  <a:pt x="3295392" y="3102140"/>
                  <a:pt x="3258091" y="3139441"/>
                  <a:pt x="3212078" y="3139441"/>
                </a:cubicBezTo>
                <a:lnTo>
                  <a:pt x="2838706" y="3139441"/>
                </a:lnTo>
                <a:cubicBezTo>
                  <a:pt x="2792693" y="3139441"/>
                  <a:pt x="2755392" y="3102140"/>
                  <a:pt x="2755392" y="3056127"/>
                </a:cubicBezTo>
                <a:lnTo>
                  <a:pt x="2755392" y="2722882"/>
                </a:lnTo>
                <a:cubicBezTo>
                  <a:pt x="2755392" y="2676869"/>
                  <a:pt x="2792693" y="2639568"/>
                  <a:pt x="2838706" y="2639568"/>
                </a:cubicBezTo>
                <a:close/>
                <a:moveTo>
                  <a:pt x="999544" y="865632"/>
                </a:moveTo>
                <a:lnTo>
                  <a:pt x="1359540" y="865632"/>
                </a:lnTo>
                <a:cubicBezTo>
                  <a:pt x="1409247" y="865632"/>
                  <a:pt x="1449542" y="905927"/>
                  <a:pt x="1449542" y="955634"/>
                </a:cubicBezTo>
                <a:lnTo>
                  <a:pt x="1449542" y="3921166"/>
                </a:lnTo>
                <a:cubicBezTo>
                  <a:pt x="1449542" y="3970873"/>
                  <a:pt x="1409247" y="4011168"/>
                  <a:pt x="1359540" y="4011168"/>
                </a:cubicBezTo>
                <a:lnTo>
                  <a:pt x="999544" y="4011168"/>
                </a:lnTo>
                <a:cubicBezTo>
                  <a:pt x="949837" y="4011168"/>
                  <a:pt x="909542" y="3970873"/>
                  <a:pt x="909542" y="3921166"/>
                </a:cubicBezTo>
                <a:lnTo>
                  <a:pt x="909542" y="955634"/>
                </a:lnTo>
                <a:cubicBezTo>
                  <a:pt x="909542" y="905927"/>
                  <a:pt x="949837" y="865632"/>
                  <a:pt x="999544" y="865632"/>
                </a:cubicBezTo>
                <a:close/>
                <a:moveTo>
                  <a:pt x="90002" y="865632"/>
                </a:moveTo>
                <a:lnTo>
                  <a:pt x="449998" y="865632"/>
                </a:lnTo>
                <a:cubicBezTo>
                  <a:pt x="499705" y="865632"/>
                  <a:pt x="540000" y="905927"/>
                  <a:pt x="540000" y="955634"/>
                </a:cubicBezTo>
                <a:lnTo>
                  <a:pt x="540000" y="3049439"/>
                </a:lnTo>
                <a:cubicBezTo>
                  <a:pt x="540000" y="3099146"/>
                  <a:pt x="499705" y="3139441"/>
                  <a:pt x="449998" y="3139441"/>
                </a:cubicBezTo>
                <a:lnTo>
                  <a:pt x="90002" y="3139441"/>
                </a:lnTo>
                <a:cubicBezTo>
                  <a:pt x="40295" y="3139441"/>
                  <a:pt x="0" y="3099146"/>
                  <a:pt x="0" y="3049439"/>
                </a:cubicBezTo>
                <a:lnTo>
                  <a:pt x="0" y="955634"/>
                </a:lnTo>
                <a:cubicBezTo>
                  <a:pt x="0" y="905927"/>
                  <a:pt x="40295" y="865632"/>
                  <a:pt x="90002" y="865632"/>
                </a:cubicBezTo>
                <a:close/>
                <a:moveTo>
                  <a:pt x="1938328" y="493776"/>
                </a:moveTo>
                <a:lnTo>
                  <a:pt x="2298324" y="493776"/>
                </a:lnTo>
                <a:cubicBezTo>
                  <a:pt x="2348031" y="493776"/>
                  <a:pt x="2388326" y="534071"/>
                  <a:pt x="2388326" y="583778"/>
                </a:cubicBezTo>
                <a:lnTo>
                  <a:pt x="2388326" y="3549310"/>
                </a:lnTo>
                <a:cubicBezTo>
                  <a:pt x="2388326" y="3599017"/>
                  <a:pt x="2348031" y="3639312"/>
                  <a:pt x="2298324" y="3639312"/>
                </a:cubicBezTo>
                <a:lnTo>
                  <a:pt x="1938328" y="3639312"/>
                </a:lnTo>
                <a:cubicBezTo>
                  <a:pt x="1888621" y="3639312"/>
                  <a:pt x="1848326" y="3599017"/>
                  <a:pt x="1848326" y="3549310"/>
                </a:cubicBezTo>
                <a:lnTo>
                  <a:pt x="1848326" y="583778"/>
                </a:lnTo>
                <a:cubicBezTo>
                  <a:pt x="1848326" y="534071"/>
                  <a:pt x="1888621" y="493776"/>
                  <a:pt x="1938328" y="493776"/>
                </a:cubicBezTo>
                <a:close/>
                <a:moveTo>
                  <a:pt x="83314" y="4043"/>
                </a:moveTo>
                <a:lnTo>
                  <a:pt x="456686" y="4043"/>
                </a:lnTo>
                <a:cubicBezTo>
                  <a:pt x="502699" y="4043"/>
                  <a:pt x="540000" y="41344"/>
                  <a:pt x="540000" y="87357"/>
                </a:cubicBezTo>
                <a:lnTo>
                  <a:pt x="540000" y="420602"/>
                </a:lnTo>
                <a:cubicBezTo>
                  <a:pt x="540000" y="466615"/>
                  <a:pt x="502699" y="503916"/>
                  <a:pt x="456686" y="503916"/>
                </a:cubicBezTo>
                <a:lnTo>
                  <a:pt x="83314" y="503916"/>
                </a:lnTo>
                <a:cubicBezTo>
                  <a:pt x="37301" y="503916"/>
                  <a:pt x="0" y="466615"/>
                  <a:pt x="0" y="420602"/>
                </a:cubicBezTo>
                <a:lnTo>
                  <a:pt x="0" y="87357"/>
                </a:lnTo>
                <a:cubicBezTo>
                  <a:pt x="0" y="41344"/>
                  <a:pt x="37301" y="4043"/>
                  <a:pt x="83314" y="4043"/>
                </a:cubicBezTo>
                <a:close/>
                <a:moveTo>
                  <a:pt x="2857586" y="0"/>
                </a:moveTo>
                <a:lnTo>
                  <a:pt x="3217582" y="0"/>
                </a:lnTo>
                <a:cubicBezTo>
                  <a:pt x="3267289" y="0"/>
                  <a:pt x="3307584" y="40295"/>
                  <a:pt x="3307584" y="90002"/>
                </a:cubicBezTo>
                <a:lnTo>
                  <a:pt x="3307584" y="2183807"/>
                </a:lnTo>
                <a:cubicBezTo>
                  <a:pt x="3307584" y="2233514"/>
                  <a:pt x="3267289" y="2273809"/>
                  <a:pt x="3217582" y="2273809"/>
                </a:cubicBezTo>
                <a:lnTo>
                  <a:pt x="2857586" y="2273809"/>
                </a:lnTo>
                <a:cubicBezTo>
                  <a:pt x="2807879" y="2273809"/>
                  <a:pt x="2767584" y="2233514"/>
                  <a:pt x="2767584" y="2183807"/>
                </a:cubicBezTo>
                <a:lnTo>
                  <a:pt x="2767584" y="90002"/>
                </a:lnTo>
                <a:cubicBezTo>
                  <a:pt x="2767584" y="40295"/>
                  <a:pt x="2807879" y="0"/>
                  <a:pt x="2857586" y="0"/>
                </a:cubicBezTo>
                <a:close/>
              </a:path>
            </a:pathLst>
          </a:custGeom>
        </p:spPr>
        <p:txBody>
          <a:bodyPr rtlCol="0">
            <a:noAutofit/>
          </a:bodyPr>
          <a:lstStyle/>
          <a:p>
            <a:pPr lvl="0"/>
            <a:endParaRPr lang="en-US" noProof="0"/>
          </a:p>
        </p:txBody>
      </p:sp>
      <p:sp>
        <p:nvSpPr>
          <p:cNvPr id="9" name="Text Placeholder 12"/>
          <p:cNvSpPr>
            <a:spLocks noGrp="1"/>
          </p:cNvSpPr>
          <p:nvPr>
            <p:ph type="body" sz="quarter" idx="14"/>
          </p:nvPr>
        </p:nvSpPr>
        <p:spPr>
          <a:xfrm>
            <a:off x="5326063" y="2533651"/>
            <a:ext cx="5049837" cy="370372"/>
          </a:xfrm>
        </p:spPr>
        <p:txBody>
          <a:bodyPr>
            <a:normAutofit/>
          </a:bodyPr>
          <a:lstStyle>
            <a:lvl1pPr marL="0" indent="0">
              <a:buFontTx/>
              <a:buNone/>
              <a:defRPr sz="1400" baseline="0">
                <a:latin typeface="TheSans 4-SemiLight" panose="02000403000000000003" pitchFamily="2" charset="77"/>
              </a:defRPr>
            </a:lvl1pPr>
          </a:lstStyle>
          <a:p>
            <a:pPr lvl="0"/>
            <a:r>
              <a:rPr lang="en-GB"/>
              <a:t>Click to edit Master text styles</a:t>
            </a:r>
          </a:p>
        </p:txBody>
      </p:sp>
      <p:sp>
        <p:nvSpPr>
          <p:cNvPr id="10" name="Text Placeholder 14"/>
          <p:cNvSpPr>
            <a:spLocks noGrp="1"/>
          </p:cNvSpPr>
          <p:nvPr>
            <p:ph type="body" sz="quarter" idx="15"/>
          </p:nvPr>
        </p:nvSpPr>
        <p:spPr>
          <a:xfrm>
            <a:off x="5326062" y="3035300"/>
            <a:ext cx="5048817" cy="370372"/>
          </a:xfrm>
        </p:spPr>
        <p:txBody>
          <a:bodyPr>
            <a:normAutofit/>
          </a:bodyPr>
          <a:lstStyle>
            <a:lvl1pPr marL="0" indent="0">
              <a:buFontTx/>
              <a:buNone/>
              <a:defRPr sz="1400" b="1" i="0">
                <a:latin typeface="TheSans 7-Bold" panose="02000403000000000003" pitchFamily="2" charset="77"/>
              </a:defRPr>
            </a:lvl1pPr>
          </a:lstStyle>
          <a:p>
            <a:pPr lvl="0"/>
            <a:r>
              <a:rPr lang="en-GB"/>
              <a:t>Click to edit Master text styles</a:t>
            </a:r>
          </a:p>
        </p:txBody>
      </p:sp>
      <p:sp>
        <p:nvSpPr>
          <p:cNvPr id="11" name="Text Placeholder 20"/>
          <p:cNvSpPr>
            <a:spLocks noGrp="1"/>
          </p:cNvSpPr>
          <p:nvPr>
            <p:ph type="body" sz="quarter" idx="11"/>
          </p:nvPr>
        </p:nvSpPr>
        <p:spPr>
          <a:xfrm>
            <a:off x="5326057" y="1504389"/>
            <a:ext cx="5048822" cy="569913"/>
          </a:xfrm>
        </p:spPr>
        <p:txBody>
          <a:bodyPr>
            <a:normAutofit/>
          </a:bodyPr>
          <a:lstStyle>
            <a:lvl1pPr marL="0" indent="0">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
        <p:nvSpPr>
          <p:cNvPr id="4" name="Text Placeholder 18"/>
          <p:cNvSpPr>
            <a:spLocks noGrp="1"/>
          </p:cNvSpPr>
          <p:nvPr>
            <p:ph type="body" sz="quarter" idx="18"/>
          </p:nvPr>
        </p:nvSpPr>
        <p:spPr>
          <a:xfrm>
            <a:off x="5326057" y="3559744"/>
            <a:ext cx="5186355" cy="1979201"/>
          </a:xfrm>
        </p:spPr>
        <p:txBody>
          <a:bodyPr>
            <a:normAutofit/>
          </a:bodyPr>
          <a:lstStyle>
            <a:lvl1pPr>
              <a:buClr>
                <a:srgbClr val="88BB26"/>
              </a:buClr>
              <a:buSzPct val="100000"/>
              <a:defRPr sz="1400" b="0" i="0">
                <a:latin typeface="+mn-lt"/>
              </a:defRPr>
            </a:lvl1pPr>
            <a:lvl2pPr>
              <a:defRPr sz="1200"/>
            </a:lvl2pPr>
            <a:lvl3pPr>
              <a:defRPr sz="1100"/>
            </a:lvl3pPr>
            <a:lvl4pPr>
              <a:defRPr sz="1050"/>
            </a:lvl4pPr>
            <a:lvl5pPr>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9316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E77EDC3-8D3F-71AC-89F0-11E970718C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7FABDEE9-82D2-EB03-780E-B9595523AC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a:extLst>
              <a:ext uri="{FF2B5EF4-FFF2-40B4-BE49-F238E27FC236}">
                <a16:creationId xmlns:a16="http://schemas.microsoft.com/office/drawing/2014/main" id="{1941AAA8-F118-59C0-EC26-19BF19CA7F84}"/>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t>www.resillion.com</a:t>
            </a:r>
          </a:p>
        </p:txBody>
      </p:sp>
      <p:sp>
        <p:nvSpPr>
          <p:cNvPr id="7" name="TextBox 9">
            <a:extLst>
              <a:ext uri="{FF2B5EF4-FFF2-40B4-BE49-F238E27FC236}">
                <a16:creationId xmlns:a16="http://schemas.microsoft.com/office/drawing/2014/main" id="{03427084-B5B4-678B-9135-606B4726E48B}"/>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11" name="Text Placeholder 2"/>
          <p:cNvSpPr>
            <a:spLocks noGrp="1"/>
          </p:cNvSpPr>
          <p:nvPr>
            <p:ph type="body" sz="quarter" idx="10"/>
          </p:nvPr>
        </p:nvSpPr>
        <p:spPr>
          <a:xfrm>
            <a:off x="767160" y="466617"/>
            <a:ext cx="8158989" cy="673165"/>
          </a:xfrm>
        </p:spPr>
        <p:txBody>
          <a:bodyPr>
            <a:noAutofit/>
          </a:bodyPr>
          <a:lstStyle>
            <a:lvl1pPr marL="0" indent="0">
              <a:buFontTx/>
              <a:buNone/>
              <a:defRPr sz="3200" b="0" i="0">
                <a:solidFill>
                  <a:srgbClr val="7E57C5"/>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 name="Text Placeholder 3"/>
          <p:cNvSpPr>
            <a:spLocks noGrp="1"/>
          </p:cNvSpPr>
          <p:nvPr>
            <p:ph type="body" sz="quarter" idx="15"/>
          </p:nvPr>
        </p:nvSpPr>
        <p:spPr>
          <a:xfrm>
            <a:off x="766760" y="1245006"/>
            <a:ext cx="9475797" cy="407625"/>
          </a:xfrm>
        </p:spPr>
        <p:txBody>
          <a:bodyPr>
            <a:noAutofit/>
          </a:bodyPr>
          <a:lstStyle>
            <a:lvl1pPr marL="0" indent="0">
              <a:buFontTx/>
              <a:buNone/>
              <a:defRPr sz="2400" b="0" i="0">
                <a:solidFill>
                  <a:srgbClr val="99CC33"/>
                </a:solidFill>
                <a:latin typeface="+mj-lt"/>
                <a:cs typeface="Calibri" panose="020F0502020204030204" pitchFamily="34" charset="0"/>
              </a:defRPr>
            </a:lvl1pPr>
          </a:lstStyle>
          <a:p>
            <a:pPr lvl="0"/>
            <a:r>
              <a:rPr lang="en-US"/>
              <a:t>Click to edit Master text styles</a:t>
            </a:r>
          </a:p>
        </p:txBody>
      </p:sp>
      <p:sp>
        <p:nvSpPr>
          <p:cNvPr id="3" name="Text Placeholder 2"/>
          <p:cNvSpPr>
            <a:spLocks noGrp="1"/>
          </p:cNvSpPr>
          <p:nvPr>
            <p:ph type="body" sz="quarter" idx="14"/>
          </p:nvPr>
        </p:nvSpPr>
        <p:spPr>
          <a:xfrm>
            <a:off x="766760" y="2083420"/>
            <a:ext cx="9475797" cy="3529574"/>
          </a:xfrm>
        </p:spPr>
        <p:txBody>
          <a:bodyPr>
            <a:normAutofit/>
          </a:bodyPr>
          <a:lstStyle>
            <a:lvl1pPr indent="-230400">
              <a:lnSpc>
                <a:spcPct val="100000"/>
              </a:lnSpc>
              <a:spcBef>
                <a:spcPts val="0"/>
              </a:spcBef>
              <a:spcAft>
                <a:spcPts val="600"/>
              </a:spcAft>
              <a:defRPr/>
            </a:lvl1pPr>
            <a:lvl2pPr>
              <a:lnSpc>
                <a:spcPct val="100000"/>
              </a:lnSpc>
              <a:spcBef>
                <a:spcPts val="0"/>
              </a:spcBef>
              <a:spcAft>
                <a:spcPts val="600"/>
              </a:spcAft>
              <a:defRPr sz="1200"/>
            </a:lvl2pPr>
            <a:lvl3pPr>
              <a:lnSpc>
                <a:spcPct val="100000"/>
              </a:lnSpc>
              <a:spcBef>
                <a:spcPts val="0"/>
              </a:spcBef>
              <a:spcAft>
                <a:spcPts val="600"/>
              </a:spcAft>
              <a:defRPr sz="2800"/>
            </a:lvl3pPr>
            <a:lvl4pPr>
              <a:lnSpc>
                <a:spcPct val="100000"/>
              </a:lnSpc>
              <a:spcBef>
                <a:spcPts val="0"/>
              </a:spcBef>
              <a:spcAft>
                <a:spcPts val="600"/>
              </a:spcAft>
              <a:defRPr sz="100"/>
            </a:lvl4pPr>
            <a:lvl5pPr>
              <a:defRPr sz="3900"/>
            </a:lvl5pPr>
          </a:lstStyle>
          <a:p>
            <a:pPr marL="228600" marR="0" lvl="0" indent="-228600" algn="l" defTabSz="914400" rtl="0" eaLnBrk="1" fontAlgn="base" latinLnBrk="0" hangingPunct="1">
              <a:lnSpc>
                <a:spcPct val="90000"/>
              </a:lnSpc>
              <a:spcBef>
                <a:spcPts val="1000"/>
              </a:spcBef>
              <a:spcAft>
                <a:spcPct val="0"/>
              </a:spcAft>
              <a:buClr>
                <a:srgbClr val="99CC33"/>
              </a:buClr>
              <a:buSzTx/>
              <a:buFont typeface="Arial" panose="020B0604020202020204" pitchFamily="34" charset="0"/>
              <a:buChar char="•"/>
              <a:tabLst/>
              <a:defRPr/>
            </a:pPr>
            <a:r>
              <a:rPr kumimoji="0" lang="en-US" altLang="en-US" sz="2000" b="0" i="0" u="none" strike="noStrike" kern="1200" cap="none" spc="0" normalizeH="0" baseline="0" noProof="0">
                <a:ln>
                  <a:noFill/>
                </a:ln>
                <a:solidFill>
                  <a:prstClr val="black"/>
                </a:solidFill>
                <a:effectLst/>
                <a:uLnTx/>
                <a:uFillTx/>
                <a:latin typeface="Calibri"/>
                <a:ea typeface="+mn-ea"/>
                <a:cs typeface="+mn-cs"/>
              </a:rPr>
              <a:t>Click to edit Master text styles</a:t>
            </a:r>
          </a:p>
          <a:p>
            <a:pPr marL="685800" marR="0" lvl="1"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800" b="0" i="0" u="none" strike="noStrike" kern="1200" cap="none" spc="0" normalizeH="0" baseline="0" noProof="0">
                <a:ln>
                  <a:noFill/>
                </a:ln>
                <a:solidFill>
                  <a:prstClr val="black"/>
                </a:solidFill>
                <a:effectLst/>
                <a:uLnTx/>
                <a:uFillTx/>
                <a:latin typeface="Calibri"/>
                <a:ea typeface="+mn-ea"/>
                <a:cs typeface="+mn-cs"/>
              </a:rPr>
              <a:t>Second level</a:t>
            </a:r>
          </a:p>
          <a:p>
            <a:pPr marL="1143000" marR="0" lvl="2"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600" b="0" i="0" u="none" strike="noStrike" kern="1200" cap="none" spc="0" normalizeH="0" baseline="0" noProof="0">
                <a:ln>
                  <a:noFill/>
                </a:ln>
                <a:solidFill>
                  <a:prstClr val="black"/>
                </a:solidFill>
                <a:effectLst/>
                <a:uLnTx/>
                <a:uFillTx/>
                <a:latin typeface="Calibri"/>
                <a:ea typeface="+mn-ea"/>
                <a:cs typeface="+mn-cs"/>
              </a:rPr>
              <a:t>Third level</a:t>
            </a:r>
          </a:p>
          <a:p>
            <a:pPr marL="1600200" marR="0" lvl="3"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400" b="0" i="0" u="none" strike="noStrike" kern="1200" cap="none" spc="0" normalizeH="0" baseline="0" noProof="0">
                <a:ln>
                  <a:noFill/>
                </a:ln>
                <a:solidFill>
                  <a:prstClr val="black"/>
                </a:solidFill>
                <a:effectLst/>
                <a:uLnTx/>
                <a:uFillTx/>
                <a:latin typeface="Calibri"/>
                <a:ea typeface="+mn-ea"/>
                <a:cs typeface="+mn-cs"/>
              </a:rPr>
              <a:t>Fourth level</a:t>
            </a:r>
          </a:p>
          <a:p>
            <a:pPr marL="2057400" marR="0" lvl="4" indent="-228600" algn="l" defTabSz="914400" rtl="0" eaLnBrk="1" fontAlgn="base" latinLnBrk="0" hangingPunct="1">
              <a:lnSpc>
                <a:spcPct val="100000"/>
              </a:lnSpc>
              <a:spcBef>
                <a:spcPct val="0"/>
              </a:spcBef>
              <a:spcAft>
                <a:spcPts val="600"/>
              </a:spcAft>
              <a:buClr>
                <a:srgbClr val="99CC33"/>
              </a:buClr>
              <a:buSzTx/>
              <a:buFont typeface="Arial" panose="020B0604020202020204" pitchFamily="34" charset="0"/>
              <a:buChar char="•"/>
              <a:tabLst/>
              <a:defRPr/>
            </a:pPr>
            <a:r>
              <a:rPr kumimoji="0" lang="en-US" altLang="en-US" sz="1400" b="0" i="0" u="none" strike="noStrike" kern="1200" cap="none" spc="0" normalizeH="0" baseline="0" noProof="0">
                <a:ln>
                  <a:noFill/>
                </a:ln>
                <a:solidFill>
                  <a:prstClr val="black"/>
                </a:solidFill>
                <a:effectLst/>
                <a:uLnTx/>
                <a:uFillTx/>
                <a:latin typeface="Calibri"/>
                <a:ea typeface="+mn-ea"/>
                <a:cs typeface="+mn-cs"/>
              </a:rPr>
              <a:t>Fifth level</a:t>
            </a:r>
            <a:endParaRPr kumimoji="0" lang="en-GB" altLang="en-US" sz="1400" b="0" i="0" u="none" strike="noStrike" kern="1200" cap="none" spc="0" normalizeH="0" baseline="0" noProof="0">
              <a:ln>
                <a:noFill/>
              </a:ln>
              <a:solidFill>
                <a:prstClr val="black"/>
              </a:solidFill>
              <a:effectLst/>
              <a:uLnTx/>
              <a:uFillTx/>
              <a:latin typeface="Calibri"/>
              <a:ea typeface="+mn-ea"/>
              <a:cs typeface="+mn-cs"/>
            </a:endParaRPr>
          </a:p>
          <a:p>
            <a:pPr lvl="0"/>
            <a:endParaRPr lang="en-US"/>
          </a:p>
        </p:txBody>
      </p:sp>
    </p:spTree>
    <p:extLst>
      <p:ext uri="{BB962C8B-B14F-4D97-AF65-F5344CB8AC3E}">
        <p14:creationId xmlns:p14="http://schemas.microsoft.com/office/powerpoint/2010/main" val="12776378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91D1D10B-6FC7-ACDA-F3C5-56EBA5C26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A1F9F47E-834C-7EAC-01BD-A5DF57E94D2D}"/>
              </a:ext>
            </a:extLst>
          </p:cNvPr>
          <p:cNvCxnSpPr>
            <a:cxnSpLocks/>
          </p:cNvCxnSpPr>
          <p:nvPr/>
        </p:nvCxnSpPr>
        <p:spPr>
          <a:xfrm>
            <a:off x="5160963" y="531813"/>
            <a:ext cx="0" cy="5067300"/>
          </a:xfrm>
          <a:prstGeom prst="line">
            <a:avLst/>
          </a:prstGeom>
          <a:ln>
            <a:solidFill>
              <a:srgbClr val="7E57C5"/>
            </a:solidFill>
          </a:ln>
        </p:spPr>
        <p:style>
          <a:lnRef idx="1">
            <a:schemeClr val="accent1"/>
          </a:lnRef>
          <a:fillRef idx="0">
            <a:schemeClr val="accent1"/>
          </a:fillRef>
          <a:effectRef idx="0">
            <a:schemeClr val="accent1"/>
          </a:effectRef>
          <a:fontRef idx="minor">
            <a:schemeClr val="tx1"/>
          </a:fontRef>
        </p:style>
      </p:cxnSp>
      <p:sp>
        <p:nvSpPr>
          <p:cNvPr id="8" name="TextBox 8">
            <a:extLst>
              <a:ext uri="{FF2B5EF4-FFF2-40B4-BE49-F238E27FC236}">
                <a16:creationId xmlns:a16="http://schemas.microsoft.com/office/drawing/2014/main" id="{763319F1-A4A7-5ACA-AE85-9E568F9D888C}"/>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solidFill>
                  <a:schemeClr val="bg1"/>
                </a:solidFill>
                <a:latin typeface="TheSans 4-SemiLight"/>
              </a:rPr>
              <a:t>www.resillion.com</a:t>
            </a:r>
          </a:p>
        </p:txBody>
      </p:sp>
      <p:pic>
        <p:nvPicPr>
          <p:cNvPr id="9" name="Picture 9">
            <a:extLst>
              <a:ext uri="{FF2B5EF4-FFF2-40B4-BE49-F238E27FC236}">
                <a16:creationId xmlns:a16="http://schemas.microsoft.com/office/drawing/2014/main" id="{0F1C2E5D-2C20-7FCF-E1DE-FFE50A7A5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0">
            <a:extLst>
              <a:ext uri="{FF2B5EF4-FFF2-40B4-BE49-F238E27FC236}">
                <a16:creationId xmlns:a16="http://schemas.microsoft.com/office/drawing/2014/main" id="{C260B8E4-3475-1F97-161E-2630EA0B7AA4}"/>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chemeClr val="bg1"/>
                </a:solidFill>
              </a:rPr>
              <a:t> © 2023 Resillion Confidential and Proprietary</a:t>
            </a:r>
          </a:p>
        </p:txBody>
      </p:sp>
      <p:sp>
        <p:nvSpPr>
          <p:cNvPr id="3" name="Text Placeholder 2"/>
          <p:cNvSpPr>
            <a:spLocks noGrp="1"/>
          </p:cNvSpPr>
          <p:nvPr>
            <p:ph type="body" sz="quarter" idx="10"/>
          </p:nvPr>
        </p:nvSpPr>
        <p:spPr>
          <a:xfrm>
            <a:off x="5326709" y="371875"/>
            <a:ext cx="4969435" cy="673165"/>
          </a:xfrm>
        </p:spPr>
        <p:txBody>
          <a:bodyPr>
            <a:noAutofit/>
          </a:bodyPr>
          <a:lstStyle>
            <a:lvl1pPr marL="0" indent="0">
              <a:buFontTx/>
              <a:buNone/>
              <a:defRPr sz="3200" b="0" i="0">
                <a:solidFill>
                  <a:srgbClr val="7E57C5"/>
                </a:solidFill>
                <a:latin typeface="+mj-lt"/>
              </a:defRPr>
            </a:lvl1pPr>
          </a:lstStyle>
          <a:p>
            <a:pPr lvl="0"/>
            <a:r>
              <a:rPr lang="en-GB"/>
              <a:t>Click to edit Master text styles</a:t>
            </a:r>
          </a:p>
        </p:txBody>
      </p:sp>
      <p:sp>
        <p:nvSpPr>
          <p:cNvPr id="5" name="Picture Placeholder 6"/>
          <p:cNvSpPr>
            <a:spLocks noGrp="1"/>
          </p:cNvSpPr>
          <p:nvPr>
            <p:ph type="pic" sz="quarter" idx="17"/>
          </p:nvPr>
        </p:nvSpPr>
        <p:spPr>
          <a:xfrm>
            <a:off x="149355" y="371875"/>
            <a:ext cx="4846637" cy="5659437"/>
          </a:xfrm>
        </p:spPr>
        <p:txBody>
          <a:bodyPr rtlCol="0">
            <a:normAutofit/>
          </a:bodyPr>
          <a:lstStyle/>
          <a:p>
            <a:pPr lvl="0"/>
            <a:endParaRPr lang="en-US" noProof="0"/>
          </a:p>
        </p:txBody>
      </p:sp>
      <p:sp>
        <p:nvSpPr>
          <p:cNvPr id="11" name="Text Placeholder 12"/>
          <p:cNvSpPr>
            <a:spLocks noGrp="1"/>
          </p:cNvSpPr>
          <p:nvPr>
            <p:ph type="body" sz="quarter" idx="14"/>
          </p:nvPr>
        </p:nvSpPr>
        <p:spPr>
          <a:xfrm>
            <a:off x="5326063" y="2533651"/>
            <a:ext cx="5049837" cy="370372"/>
          </a:xfrm>
        </p:spPr>
        <p:txBody>
          <a:bodyPr>
            <a:normAutofit/>
          </a:bodyPr>
          <a:lstStyle>
            <a:lvl1pPr marL="0" indent="0">
              <a:buFontTx/>
              <a:buNone/>
              <a:defRPr sz="1400" baseline="0">
                <a:latin typeface="TheSans 4-SemiLight" panose="02000403000000000003" pitchFamily="2" charset="77"/>
              </a:defRPr>
            </a:lvl1pPr>
          </a:lstStyle>
          <a:p>
            <a:pPr lvl="0"/>
            <a:r>
              <a:rPr lang="en-GB"/>
              <a:t>Click to edit Master text styles</a:t>
            </a:r>
          </a:p>
        </p:txBody>
      </p:sp>
      <p:sp>
        <p:nvSpPr>
          <p:cNvPr id="14" name="Text Placeholder 14"/>
          <p:cNvSpPr>
            <a:spLocks noGrp="1"/>
          </p:cNvSpPr>
          <p:nvPr>
            <p:ph type="body" sz="quarter" idx="15"/>
          </p:nvPr>
        </p:nvSpPr>
        <p:spPr>
          <a:xfrm>
            <a:off x="5326062" y="3035300"/>
            <a:ext cx="5048817" cy="370372"/>
          </a:xfrm>
        </p:spPr>
        <p:txBody>
          <a:bodyPr>
            <a:normAutofit/>
          </a:bodyPr>
          <a:lstStyle>
            <a:lvl1pPr marL="0" indent="0">
              <a:buFontTx/>
              <a:buNone/>
              <a:defRPr sz="1400" b="1" i="0">
                <a:latin typeface="TheSans 7-Bold" panose="02000403000000000003" pitchFamily="2" charset="77"/>
              </a:defRPr>
            </a:lvl1pPr>
          </a:lstStyle>
          <a:p>
            <a:pPr lvl="0"/>
            <a:r>
              <a:rPr lang="en-GB"/>
              <a:t>Click to edit Master text styles</a:t>
            </a:r>
          </a:p>
        </p:txBody>
      </p:sp>
      <p:sp>
        <p:nvSpPr>
          <p:cNvPr id="4" name="Text Placeholder 20"/>
          <p:cNvSpPr>
            <a:spLocks noGrp="1"/>
          </p:cNvSpPr>
          <p:nvPr>
            <p:ph type="body" sz="quarter" idx="11"/>
          </p:nvPr>
        </p:nvSpPr>
        <p:spPr>
          <a:xfrm>
            <a:off x="5326057" y="1504389"/>
            <a:ext cx="5048822" cy="569913"/>
          </a:xfrm>
        </p:spPr>
        <p:txBody>
          <a:bodyPr>
            <a:normAutofit/>
          </a:bodyPr>
          <a:lstStyle>
            <a:lvl1pPr marL="0" indent="0">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
        <p:nvSpPr>
          <p:cNvPr id="7" name="Text Placeholder 18"/>
          <p:cNvSpPr>
            <a:spLocks noGrp="1"/>
          </p:cNvSpPr>
          <p:nvPr>
            <p:ph type="body" sz="quarter" idx="18"/>
          </p:nvPr>
        </p:nvSpPr>
        <p:spPr>
          <a:xfrm>
            <a:off x="5326057" y="3559744"/>
            <a:ext cx="5186355" cy="1979201"/>
          </a:xfrm>
        </p:spPr>
        <p:txBody>
          <a:bodyPr>
            <a:normAutofit/>
          </a:bodyPr>
          <a:lstStyle>
            <a:lvl1pPr>
              <a:buClr>
                <a:srgbClr val="88BB26"/>
              </a:buClr>
              <a:buSzPct val="100000"/>
              <a:defRPr sz="1400" b="0" i="0">
                <a:latin typeface="+mn-lt"/>
              </a:defRPr>
            </a:lvl1pPr>
            <a:lvl2pPr>
              <a:defRPr sz="1200"/>
            </a:lvl2pPr>
            <a:lvl3pPr>
              <a:defRPr sz="1100"/>
            </a:lvl3pPr>
            <a:lvl4pPr>
              <a:defRPr sz="1050"/>
            </a:lvl4pPr>
            <a:lvl5pPr>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423665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7E55526-FC29-B09B-1587-321D9FDB3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84900"/>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B5B876F6-61A7-5981-95BF-D69D69B89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a:extLst>
              <a:ext uri="{FF2B5EF4-FFF2-40B4-BE49-F238E27FC236}">
                <a16:creationId xmlns:a16="http://schemas.microsoft.com/office/drawing/2014/main" id="{BA904645-9C28-FFDD-27DE-31F08538ABC1}"/>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cxnSp>
        <p:nvCxnSpPr>
          <p:cNvPr id="8" name="Straight Connector 7">
            <a:extLst>
              <a:ext uri="{FF2B5EF4-FFF2-40B4-BE49-F238E27FC236}">
                <a16:creationId xmlns:a16="http://schemas.microsoft.com/office/drawing/2014/main" id="{CAAF91BA-ECB6-A8C3-C521-1FCC548BDD6B}"/>
              </a:ext>
            </a:extLst>
          </p:cNvPr>
          <p:cNvCxnSpPr>
            <a:cxnSpLocks/>
          </p:cNvCxnSpPr>
          <p:nvPr/>
        </p:nvCxnSpPr>
        <p:spPr>
          <a:xfrm>
            <a:off x="5160963" y="531813"/>
            <a:ext cx="0" cy="5067300"/>
          </a:xfrm>
          <a:prstGeom prst="line">
            <a:avLst/>
          </a:prstGeom>
          <a:ln>
            <a:solidFill>
              <a:srgbClr val="7E57C5"/>
            </a:solidFill>
          </a:ln>
        </p:spPr>
        <p:style>
          <a:lnRef idx="1">
            <a:schemeClr val="accent1"/>
          </a:lnRef>
          <a:fillRef idx="0">
            <a:schemeClr val="accent1"/>
          </a:fillRef>
          <a:effectRef idx="0">
            <a:schemeClr val="accent1"/>
          </a:effectRef>
          <a:fontRef idx="minor">
            <a:schemeClr val="tx1"/>
          </a:fontRef>
        </p:style>
      </p:cxnSp>
      <p:sp>
        <p:nvSpPr>
          <p:cNvPr id="12" name="TextBox 10">
            <a:extLst>
              <a:ext uri="{FF2B5EF4-FFF2-40B4-BE49-F238E27FC236}">
                <a16:creationId xmlns:a16="http://schemas.microsoft.com/office/drawing/2014/main" id="{F328CF6E-883A-08E0-462D-72219D59C730}"/>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7" name="Text Placeholder 2"/>
          <p:cNvSpPr>
            <a:spLocks noGrp="1"/>
          </p:cNvSpPr>
          <p:nvPr>
            <p:ph type="body" sz="quarter" idx="10"/>
          </p:nvPr>
        </p:nvSpPr>
        <p:spPr>
          <a:xfrm>
            <a:off x="5326709" y="371875"/>
            <a:ext cx="4969435" cy="673165"/>
          </a:xfrm>
        </p:spPr>
        <p:txBody>
          <a:bodyPr>
            <a:noAutofit/>
          </a:bodyPr>
          <a:lstStyle>
            <a:lvl1pPr marL="0" indent="0">
              <a:buFontTx/>
              <a:buNone/>
              <a:defRPr sz="3200" b="0" i="0">
                <a:solidFill>
                  <a:srgbClr val="7E57C5"/>
                </a:solidFill>
                <a:latin typeface="+mj-lt"/>
              </a:defRPr>
            </a:lvl1pPr>
          </a:lstStyle>
          <a:p>
            <a:pPr lvl="0"/>
            <a:r>
              <a:rPr lang="en-GB"/>
              <a:t>Click to edit Master text styles</a:t>
            </a:r>
          </a:p>
        </p:txBody>
      </p:sp>
      <p:sp>
        <p:nvSpPr>
          <p:cNvPr id="9" name="Text Placeholder 12"/>
          <p:cNvSpPr>
            <a:spLocks noGrp="1"/>
          </p:cNvSpPr>
          <p:nvPr>
            <p:ph type="body" sz="quarter" idx="14"/>
          </p:nvPr>
        </p:nvSpPr>
        <p:spPr>
          <a:xfrm>
            <a:off x="5326063" y="2533651"/>
            <a:ext cx="5049837" cy="370372"/>
          </a:xfrm>
        </p:spPr>
        <p:txBody>
          <a:bodyPr>
            <a:normAutofit/>
          </a:bodyPr>
          <a:lstStyle>
            <a:lvl1pPr marL="0" indent="0">
              <a:buFontTx/>
              <a:buNone/>
              <a:defRPr sz="1400" baseline="0">
                <a:latin typeface="TheSans 4-SemiLight" panose="02000403000000000003" pitchFamily="2" charset="77"/>
              </a:defRPr>
            </a:lvl1pPr>
          </a:lstStyle>
          <a:p>
            <a:pPr lvl="0"/>
            <a:r>
              <a:rPr lang="en-GB"/>
              <a:t>Click to edit Master text styles</a:t>
            </a:r>
          </a:p>
        </p:txBody>
      </p:sp>
      <p:sp>
        <p:nvSpPr>
          <p:cNvPr id="10" name="Text Placeholder 14"/>
          <p:cNvSpPr>
            <a:spLocks noGrp="1"/>
          </p:cNvSpPr>
          <p:nvPr>
            <p:ph type="body" sz="quarter" idx="15"/>
          </p:nvPr>
        </p:nvSpPr>
        <p:spPr>
          <a:xfrm>
            <a:off x="5326062" y="3035300"/>
            <a:ext cx="5048817" cy="370372"/>
          </a:xfrm>
        </p:spPr>
        <p:txBody>
          <a:bodyPr>
            <a:normAutofit/>
          </a:bodyPr>
          <a:lstStyle>
            <a:lvl1pPr marL="0" indent="0">
              <a:buFontTx/>
              <a:buNone/>
              <a:defRPr sz="1400" b="1" i="0">
                <a:latin typeface="TheSans 7-Bold" panose="02000403000000000003" pitchFamily="2" charset="77"/>
              </a:defRPr>
            </a:lvl1pPr>
          </a:lstStyle>
          <a:p>
            <a:pPr lvl="0"/>
            <a:r>
              <a:rPr lang="en-GB"/>
              <a:t>Click to edit Master text styles</a:t>
            </a:r>
          </a:p>
        </p:txBody>
      </p:sp>
      <p:sp>
        <p:nvSpPr>
          <p:cNvPr id="11" name="Picture Placeholder 6"/>
          <p:cNvSpPr>
            <a:spLocks noGrp="1"/>
          </p:cNvSpPr>
          <p:nvPr>
            <p:ph type="pic" sz="quarter" idx="17"/>
          </p:nvPr>
        </p:nvSpPr>
        <p:spPr>
          <a:xfrm>
            <a:off x="149355" y="371875"/>
            <a:ext cx="4846637" cy="5659437"/>
          </a:xfrm>
        </p:spPr>
        <p:txBody>
          <a:bodyPr rtlCol="0">
            <a:normAutofit/>
          </a:bodyPr>
          <a:lstStyle/>
          <a:p>
            <a:pPr lvl="0"/>
            <a:endParaRPr lang="en-US" noProof="0"/>
          </a:p>
        </p:txBody>
      </p:sp>
      <p:sp>
        <p:nvSpPr>
          <p:cNvPr id="3" name="Text Placeholder 20"/>
          <p:cNvSpPr>
            <a:spLocks noGrp="1"/>
          </p:cNvSpPr>
          <p:nvPr>
            <p:ph type="body" sz="quarter" idx="11"/>
          </p:nvPr>
        </p:nvSpPr>
        <p:spPr>
          <a:xfrm>
            <a:off x="5326057" y="1504389"/>
            <a:ext cx="5048822" cy="569913"/>
          </a:xfrm>
        </p:spPr>
        <p:txBody>
          <a:bodyPr>
            <a:normAutofit/>
          </a:bodyPr>
          <a:lstStyle>
            <a:lvl1pPr marL="0" indent="0">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
        <p:nvSpPr>
          <p:cNvPr id="4" name="Text Placeholder 18"/>
          <p:cNvSpPr>
            <a:spLocks noGrp="1"/>
          </p:cNvSpPr>
          <p:nvPr>
            <p:ph type="body" sz="quarter" idx="18"/>
          </p:nvPr>
        </p:nvSpPr>
        <p:spPr>
          <a:xfrm>
            <a:off x="5326057" y="3559744"/>
            <a:ext cx="5186355" cy="1979201"/>
          </a:xfrm>
        </p:spPr>
        <p:txBody>
          <a:bodyPr>
            <a:normAutofit/>
          </a:bodyPr>
          <a:lstStyle>
            <a:lvl1pPr>
              <a:buClr>
                <a:srgbClr val="88BB26"/>
              </a:buClr>
              <a:buSzPct val="100000"/>
              <a:defRPr sz="1400" b="0" i="0">
                <a:latin typeface="+mn-lt"/>
              </a:defRPr>
            </a:lvl1pPr>
            <a:lvl2pPr>
              <a:defRPr sz="1200"/>
            </a:lvl2pPr>
            <a:lvl3pPr>
              <a:defRPr sz="1100"/>
            </a:lvl3pPr>
            <a:lvl4pPr>
              <a:defRPr sz="1050"/>
            </a:lvl4pPr>
            <a:lvl5pPr>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36326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9DBB6BD9-AAC5-0853-A75E-0D9055C05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a:extLst>
              <a:ext uri="{FF2B5EF4-FFF2-40B4-BE49-F238E27FC236}">
                <a16:creationId xmlns:a16="http://schemas.microsoft.com/office/drawing/2014/main" id="{6F5EFA0E-FFDE-CA61-822F-B2E429E0D1E2}"/>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5" name="Picture 8">
            <a:extLst>
              <a:ext uri="{FF2B5EF4-FFF2-40B4-BE49-F238E27FC236}">
                <a16:creationId xmlns:a16="http://schemas.microsoft.com/office/drawing/2014/main" id="{047D1C4C-714E-61CF-C804-C7C5E63D3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024EA0CE-A57E-2E70-0DA7-6D45169FD832}"/>
              </a:ext>
            </a:extLst>
          </p:cNvPr>
          <p:cNvCxnSpPr>
            <a:cxnSpLocks/>
          </p:cNvCxnSpPr>
          <p:nvPr/>
        </p:nvCxnSpPr>
        <p:spPr>
          <a:xfrm>
            <a:off x="4806950" y="531813"/>
            <a:ext cx="0" cy="4978400"/>
          </a:xfrm>
          <a:prstGeom prst="line">
            <a:avLst/>
          </a:prstGeom>
          <a:ln>
            <a:solidFill>
              <a:srgbClr val="7E57C5"/>
            </a:solidFill>
          </a:ln>
        </p:spPr>
        <p:style>
          <a:lnRef idx="1">
            <a:schemeClr val="accent1"/>
          </a:lnRef>
          <a:fillRef idx="0">
            <a:schemeClr val="accent1"/>
          </a:fillRef>
          <a:effectRef idx="0">
            <a:schemeClr val="accent1"/>
          </a:effectRef>
          <a:fontRef idx="minor">
            <a:schemeClr val="tx1"/>
          </a:fontRef>
        </p:style>
      </p:cxnSp>
      <p:sp>
        <p:nvSpPr>
          <p:cNvPr id="12" name="TextBox 10">
            <a:extLst>
              <a:ext uri="{FF2B5EF4-FFF2-40B4-BE49-F238E27FC236}">
                <a16:creationId xmlns:a16="http://schemas.microsoft.com/office/drawing/2014/main" id="{44855153-24E8-E9E4-2189-75CE6CD75C8F}"/>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2" name="Text Placeholder 2"/>
          <p:cNvSpPr>
            <a:spLocks noGrp="1"/>
          </p:cNvSpPr>
          <p:nvPr>
            <p:ph type="body" sz="quarter" idx="10"/>
          </p:nvPr>
        </p:nvSpPr>
        <p:spPr>
          <a:xfrm>
            <a:off x="4911181" y="583576"/>
            <a:ext cx="5949936"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8" name="Picture Placeholder 7"/>
          <p:cNvSpPr>
            <a:spLocks noGrp="1"/>
          </p:cNvSpPr>
          <p:nvPr>
            <p:ph type="pic" sz="quarter" idx="16"/>
          </p:nvPr>
        </p:nvSpPr>
        <p:spPr>
          <a:xfrm>
            <a:off x="104508" y="1385634"/>
            <a:ext cx="3933279" cy="3410712"/>
          </a:xfrm>
          <a:prstGeom prst="roundRect">
            <a:avLst>
              <a:gd name="adj" fmla="val 18170"/>
            </a:avLst>
          </a:prstGeom>
        </p:spPr>
        <p:txBody>
          <a:bodyPr rtlCol="0">
            <a:normAutofit/>
          </a:bodyPr>
          <a:lstStyle/>
          <a:p>
            <a:pPr lvl="0"/>
            <a:endParaRPr lang="en-US" noProof="0"/>
          </a:p>
        </p:txBody>
      </p:sp>
      <p:sp>
        <p:nvSpPr>
          <p:cNvPr id="7" name="Text Placeholder 20"/>
          <p:cNvSpPr>
            <a:spLocks noGrp="1"/>
          </p:cNvSpPr>
          <p:nvPr>
            <p:ph type="body" sz="quarter" idx="11"/>
          </p:nvPr>
        </p:nvSpPr>
        <p:spPr>
          <a:xfrm>
            <a:off x="4911181" y="1943287"/>
            <a:ext cx="5048822" cy="569913"/>
          </a:xfrm>
        </p:spPr>
        <p:txBody>
          <a:bodyPr>
            <a:normAutofit/>
          </a:bodyPr>
          <a:lstStyle>
            <a:lvl1pPr marL="0" indent="0">
              <a:spcBef>
                <a:spcPts val="0"/>
              </a:spcBef>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
        <p:nvSpPr>
          <p:cNvPr id="9" name="Text Placeholder 11"/>
          <p:cNvSpPr>
            <a:spLocks noGrp="1"/>
          </p:cNvSpPr>
          <p:nvPr>
            <p:ph type="body" sz="quarter" idx="13"/>
          </p:nvPr>
        </p:nvSpPr>
        <p:spPr>
          <a:xfrm>
            <a:off x="4911181" y="2675643"/>
            <a:ext cx="4938712" cy="1128261"/>
          </a:xfrm>
        </p:spPr>
        <p:txBody>
          <a:bodyPr/>
          <a:lstStyle>
            <a:lvl1pPr marL="0" indent="0">
              <a:spcBef>
                <a:spcPts val="0"/>
              </a:spcBef>
              <a:buFontTx/>
              <a:buNone/>
              <a:defRPr sz="1400" b="0" i="0">
                <a:latin typeface="TheSans 4-SemiLight" panose="02000403000000000003" pitchFamily="2" charset="77"/>
              </a:defRPr>
            </a:lvl1pPr>
            <a:lvl2pPr marL="457200" indent="0">
              <a:buFontTx/>
              <a:buNone/>
              <a:defRPr sz="2400" b="0" i="0">
                <a:latin typeface="TheSans 3-Light" panose="02000303000000000003" pitchFamily="2" charset="77"/>
              </a:defRPr>
            </a:lvl2pPr>
            <a:lvl3pPr marL="914400" indent="0">
              <a:buClr>
                <a:srgbClr val="88BB26"/>
              </a:buClr>
              <a:buSzPct val="150000"/>
              <a:buFontTx/>
              <a:buNone/>
              <a:defRPr sz="1400" b="0" i="0">
                <a:latin typeface="TheSans 4-SemiLight" panose="02000403000000000003" pitchFamily="2" charset="77"/>
              </a:defRPr>
            </a:lvl3pPr>
            <a:lvl4pPr marL="1371600" indent="0">
              <a:buFontTx/>
              <a:buNone/>
              <a:defRPr/>
            </a:lvl4pPr>
            <a:lvl5pPr marL="1828800" indent="0">
              <a:buFontTx/>
              <a:buNone/>
              <a:defRPr/>
            </a:lvl5pPr>
          </a:lstStyle>
          <a:p>
            <a:pPr lvl="0"/>
            <a:r>
              <a:rPr lang="en-GB"/>
              <a:t>Click to edit Master text styles</a:t>
            </a:r>
          </a:p>
        </p:txBody>
      </p:sp>
      <p:sp>
        <p:nvSpPr>
          <p:cNvPr id="10" name="Text Placeholder 20"/>
          <p:cNvSpPr>
            <a:spLocks noGrp="1"/>
          </p:cNvSpPr>
          <p:nvPr>
            <p:ph type="body" sz="quarter" idx="14"/>
          </p:nvPr>
        </p:nvSpPr>
        <p:spPr>
          <a:xfrm>
            <a:off x="4911181" y="3966347"/>
            <a:ext cx="5048822" cy="569913"/>
          </a:xfrm>
        </p:spPr>
        <p:txBody>
          <a:bodyPr>
            <a:normAutofit/>
          </a:bodyPr>
          <a:lstStyle>
            <a:lvl1pPr marL="0" indent="0">
              <a:spcBef>
                <a:spcPts val="0"/>
              </a:spcBef>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
        <p:nvSpPr>
          <p:cNvPr id="11" name="Text Placeholder 11"/>
          <p:cNvSpPr>
            <a:spLocks noGrp="1"/>
          </p:cNvSpPr>
          <p:nvPr>
            <p:ph type="body" sz="quarter" idx="15"/>
          </p:nvPr>
        </p:nvSpPr>
        <p:spPr>
          <a:xfrm>
            <a:off x="4911181" y="4698703"/>
            <a:ext cx="4938712" cy="1128261"/>
          </a:xfrm>
        </p:spPr>
        <p:txBody>
          <a:bodyPr/>
          <a:lstStyle>
            <a:lvl1pPr marL="0" indent="0">
              <a:spcBef>
                <a:spcPts val="0"/>
              </a:spcBef>
              <a:buFontTx/>
              <a:buNone/>
              <a:defRPr sz="1400" b="0" i="0">
                <a:latin typeface="TheSans 4-SemiLight" panose="02000403000000000003" pitchFamily="2" charset="77"/>
              </a:defRPr>
            </a:lvl1pPr>
            <a:lvl2pPr marL="457200" indent="0">
              <a:buFontTx/>
              <a:buNone/>
              <a:defRPr sz="2400" b="0" i="0">
                <a:latin typeface="TheSans 3-Light" panose="02000303000000000003" pitchFamily="2" charset="77"/>
              </a:defRPr>
            </a:lvl2pPr>
            <a:lvl3pPr marL="914400" indent="0">
              <a:buClr>
                <a:srgbClr val="88BB26"/>
              </a:buClr>
              <a:buSzPct val="150000"/>
              <a:buFontTx/>
              <a:buNone/>
              <a:defRPr sz="1400" b="0" i="0">
                <a:latin typeface="TheSans 4-SemiLight" panose="02000403000000000003" pitchFamily="2" charset="77"/>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2797669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6BF2DC78-38C9-5B0A-4748-84B6204E3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EB903410-BFF5-39FF-3CE5-518E32DCDAD1}"/>
              </a:ext>
            </a:extLst>
          </p:cNvPr>
          <p:cNvCxnSpPr>
            <a:cxnSpLocks/>
          </p:cNvCxnSpPr>
          <p:nvPr/>
        </p:nvCxnSpPr>
        <p:spPr>
          <a:xfrm>
            <a:off x="4806950" y="531813"/>
            <a:ext cx="0" cy="4978400"/>
          </a:xfrm>
          <a:prstGeom prst="line">
            <a:avLst/>
          </a:prstGeom>
          <a:ln>
            <a:solidFill>
              <a:srgbClr val="7E57C5"/>
            </a:solidFill>
          </a:ln>
        </p:spPr>
        <p:style>
          <a:lnRef idx="1">
            <a:schemeClr val="accent1"/>
          </a:lnRef>
          <a:fillRef idx="0">
            <a:schemeClr val="accent1"/>
          </a:fillRef>
          <a:effectRef idx="0">
            <a:schemeClr val="accent1"/>
          </a:effectRef>
          <a:fontRef idx="minor">
            <a:schemeClr val="tx1"/>
          </a:fontRef>
        </p:style>
      </p:cxnSp>
      <p:sp>
        <p:nvSpPr>
          <p:cNvPr id="4" name="TextBox 8">
            <a:extLst>
              <a:ext uri="{FF2B5EF4-FFF2-40B4-BE49-F238E27FC236}">
                <a16:creationId xmlns:a16="http://schemas.microsoft.com/office/drawing/2014/main" id="{B0F54422-DCA8-A205-5331-645ED307319C}"/>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solidFill>
                  <a:schemeClr val="bg1"/>
                </a:solidFill>
                <a:latin typeface="TheSans 4-SemiLight"/>
              </a:rPr>
              <a:t>www.resillion.com</a:t>
            </a:r>
          </a:p>
        </p:txBody>
      </p:sp>
      <p:pic>
        <p:nvPicPr>
          <p:cNvPr id="5" name="Picture 9">
            <a:extLst>
              <a:ext uri="{FF2B5EF4-FFF2-40B4-BE49-F238E27FC236}">
                <a16:creationId xmlns:a16="http://schemas.microsoft.com/office/drawing/2014/main" id="{1FB87CBB-199A-C7E5-7BA2-2B8C23F93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8F84D81F-7C83-E078-DCDB-B47EC0731B39}"/>
              </a:ext>
            </a:extLst>
          </p:cNvPr>
          <p:cNvCxnSpPr>
            <a:cxnSpLocks/>
          </p:cNvCxnSpPr>
          <p:nvPr/>
        </p:nvCxnSpPr>
        <p:spPr>
          <a:xfrm>
            <a:off x="4806950" y="531813"/>
            <a:ext cx="0" cy="4978400"/>
          </a:xfrm>
          <a:prstGeom prst="line">
            <a:avLst/>
          </a:prstGeom>
          <a:ln>
            <a:solidFill>
              <a:srgbClr val="7E57C5"/>
            </a:solidFill>
          </a:ln>
        </p:spPr>
        <p:style>
          <a:lnRef idx="1">
            <a:schemeClr val="accent1"/>
          </a:lnRef>
          <a:fillRef idx="0">
            <a:schemeClr val="accent1"/>
          </a:fillRef>
          <a:effectRef idx="0">
            <a:schemeClr val="accent1"/>
          </a:effectRef>
          <a:fontRef idx="minor">
            <a:schemeClr val="tx1"/>
          </a:fontRef>
        </p:style>
      </p:cxnSp>
      <p:sp>
        <p:nvSpPr>
          <p:cNvPr id="9" name="Picture Placeholder 7"/>
          <p:cNvSpPr>
            <a:spLocks noGrp="1"/>
          </p:cNvSpPr>
          <p:nvPr>
            <p:ph type="pic" sz="quarter" idx="16"/>
          </p:nvPr>
        </p:nvSpPr>
        <p:spPr>
          <a:xfrm>
            <a:off x="104508" y="1385635"/>
            <a:ext cx="3933279" cy="3410712"/>
          </a:xfrm>
          <a:prstGeom prst="roundRect">
            <a:avLst>
              <a:gd name="adj" fmla="val 18170"/>
            </a:avLst>
          </a:prstGeom>
        </p:spPr>
        <p:txBody>
          <a:bodyPr rtlCol="0">
            <a:normAutofit/>
          </a:bodyPr>
          <a:lstStyle/>
          <a:p>
            <a:pPr lvl="0"/>
            <a:endParaRPr lang="en-US" noProof="0"/>
          </a:p>
        </p:txBody>
      </p:sp>
      <p:sp>
        <p:nvSpPr>
          <p:cNvPr id="19" name="Text Placeholder 2"/>
          <p:cNvSpPr>
            <a:spLocks noGrp="1"/>
          </p:cNvSpPr>
          <p:nvPr>
            <p:ph type="body" sz="quarter" idx="10"/>
          </p:nvPr>
        </p:nvSpPr>
        <p:spPr>
          <a:xfrm>
            <a:off x="4911181" y="583576"/>
            <a:ext cx="5949936"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24" name="Text Placeholder 20"/>
          <p:cNvSpPr>
            <a:spLocks noGrp="1"/>
          </p:cNvSpPr>
          <p:nvPr>
            <p:ph type="body" sz="quarter" idx="11"/>
          </p:nvPr>
        </p:nvSpPr>
        <p:spPr>
          <a:xfrm>
            <a:off x="4911181" y="1943287"/>
            <a:ext cx="5048822" cy="569913"/>
          </a:xfrm>
        </p:spPr>
        <p:txBody>
          <a:bodyPr>
            <a:normAutofit/>
          </a:bodyPr>
          <a:lstStyle>
            <a:lvl1pPr marL="0" indent="0">
              <a:spcBef>
                <a:spcPts val="0"/>
              </a:spcBef>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
        <p:nvSpPr>
          <p:cNvPr id="25" name="Text Placeholder 11"/>
          <p:cNvSpPr>
            <a:spLocks noGrp="1"/>
          </p:cNvSpPr>
          <p:nvPr>
            <p:ph type="body" sz="quarter" idx="13"/>
          </p:nvPr>
        </p:nvSpPr>
        <p:spPr>
          <a:xfrm>
            <a:off x="4911181" y="2675643"/>
            <a:ext cx="4938712" cy="1128261"/>
          </a:xfrm>
        </p:spPr>
        <p:txBody>
          <a:bodyPr/>
          <a:lstStyle>
            <a:lvl1pPr marL="0" indent="0">
              <a:spcBef>
                <a:spcPts val="0"/>
              </a:spcBef>
              <a:buFontTx/>
              <a:buNone/>
              <a:defRPr sz="1400" b="0" i="0">
                <a:latin typeface="TheSans 4-SemiLight" panose="02000403000000000003" pitchFamily="2" charset="77"/>
              </a:defRPr>
            </a:lvl1pPr>
            <a:lvl2pPr marL="457200" indent="0">
              <a:buFontTx/>
              <a:buNone/>
              <a:defRPr sz="2400" b="0" i="0">
                <a:latin typeface="TheSans 3-Light" panose="02000303000000000003" pitchFamily="2" charset="77"/>
              </a:defRPr>
            </a:lvl2pPr>
            <a:lvl3pPr marL="914400" indent="0">
              <a:buClr>
                <a:srgbClr val="88BB26"/>
              </a:buClr>
              <a:buSzPct val="150000"/>
              <a:buFontTx/>
              <a:buNone/>
              <a:defRPr sz="1400" b="0" i="0">
                <a:latin typeface="TheSans 4-SemiLight" panose="02000403000000000003" pitchFamily="2" charset="77"/>
              </a:defRPr>
            </a:lvl3pPr>
            <a:lvl4pPr marL="1371600" indent="0">
              <a:buFontTx/>
              <a:buNone/>
              <a:defRPr/>
            </a:lvl4pPr>
            <a:lvl5pPr marL="1828800" indent="0">
              <a:buFontTx/>
              <a:buNone/>
              <a:defRPr/>
            </a:lvl5pPr>
          </a:lstStyle>
          <a:p>
            <a:pPr lvl="0"/>
            <a:r>
              <a:rPr lang="en-GB"/>
              <a:t>Click to edit Master text styles</a:t>
            </a:r>
          </a:p>
        </p:txBody>
      </p:sp>
      <p:sp>
        <p:nvSpPr>
          <p:cNvPr id="26" name="Text Placeholder 20"/>
          <p:cNvSpPr>
            <a:spLocks noGrp="1"/>
          </p:cNvSpPr>
          <p:nvPr>
            <p:ph type="body" sz="quarter" idx="14"/>
          </p:nvPr>
        </p:nvSpPr>
        <p:spPr>
          <a:xfrm>
            <a:off x="4911181" y="3966347"/>
            <a:ext cx="5048822" cy="569913"/>
          </a:xfrm>
        </p:spPr>
        <p:txBody>
          <a:bodyPr>
            <a:normAutofit/>
          </a:bodyPr>
          <a:lstStyle>
            <a:lvl1pPr marL="0" indent="0">
              <a:spcBef>
                <a:spcPts val="0"/>
              </a:spcBef>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
        <p:nvSpPr>
          <p:cNvPr id="27" name="Text Placeholder 11"/>
          <p:cNvSpPr>
            <a:spLocks noGrp="1"/>
          </p:cNvSpPr>
          <p:nvPr>
            <p:ph type="body" sz="quarter" idx="15"/>
          </p:nvPr>
        </p:nvSpPr>
        <p:spPr>
          <a:xfrm>
            <a:off x="4911181" y="4698703"/>
            <a:ext cx="4938712" cy="1128261"/>
          </a:xfrm>
        </p:spPr>
        <p:txBody>
          <a:bodyPr/>
          <a:lstStyle>
            <a:lvl1pPr marL="0" indent="0">
              <a:spcBef>
                <a:spcPts val="0"/>
              </a:spcBef>
              <a:buFontTx/>
              <a:buNone/>
              <a:defRPr sz="1400" b="0" i="0">
                <a:latin typeface="TheSans 4-SemiLight" panose="02000403000000000003" pitchFamily="2" charset="77"/>
              </a:defRPr>
            </a:lvl1pPr>
            <a:lvl2pPr marL="457200" indent="0">
              <a:buFontTx/>
              <a:buNone/>
              <a:defRPr sz="2400" b="0" i="0">
                <a:latin typeface="TheSans 3-Light" panose="02000303000000000003" pitchFamily="2" charset="77"/>
              </a:defRPr>
            </a:lvl2pPr>
            <a:lvl3pPr marL="914400" indent="0">
              <a:buClr>
                <a:srgbClr val="88BB26"/>
              </a:buClr>
              <a:buSzPct val="150000"/>
              <a:buFontTx/>
              <a:buNone/>
              <a:defRPr sz="1400" b="0" i="0">
                <a:latin typeface="TheSans 4-SemiLight" panose="02000403000000000003" pitchFamily="2" charset="77"/>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3726341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0F1F9E42-C7DE-6A3F-F402-DB4D6CB56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7F2E0AF0-1E63-6DF9-2B1A-E61ECFB9B540}"/>
              </a:ext>
            </a:extLst>
          </p:cNvPr>
          <p:cNvCxnSpPr>
            <a:cxnSpLocks/>
          </p:cNvCxnSpPr>
          <p:nvPr/>
        </p:nvCxnSpPr>
        <p:spPr>
          <a:xfrm>
            <a:off x="4806950" y="531813"/>
            <a:ext cx="0" cy="4978400"/>
          </a:xfrm>
          <a:prstGeom prst="line">
            <a:avLst/>
          </a:prstGeom>
          <a:ln>
            <a:solidFill>
              <a:srgbClr val="7E57C5"/>
            </a:solidFill>
          </a:ln>
        </p:spPr>
        <p:style>
          <a:lnRef idx="1">
            <a:schemeClr val="accent1"/>
          </a:lnRef>
          <a:fillRef idx="0">
            <a:schemeClr val="accent1"/>
          </a:fillRef>
          <a:effectRef idx="0">
            <a:schemeClr val="accent1"/>
          </a:effectRef>
          <a:fontRef idx="minor">
            <a:schemeClr val="tx1"/>
          </a:fontRef>
        </p:style>
      </p:cxnSp>
      <p:sp>
        <p:nvSpPr>
          <p:cNvPr id="4" name="TextBox 8">
            <a:extLst>
              <a:ext uri="{FF2B5EF4-FFF2-40B4-BE49-F238E27FC236}">
                <a16:creationId xmlns:a16="http://schemas.microsoft.com/office/drawing/2014/main" id="{7ECE304A-CBC1-A23F-3FB5-1387C4578D98}"/>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6" name="Picture 9">
            <a:extLst>
              <a:ext uri="{FF2B5EF4-FFF2-40B4-BE49-F238E27FC236}">
                <a16:creationId xmlns:a16="http://schemas.microsoft.com/office/drawing/2014/main" id="{8CDABEE0-0A92-9511-092E-7AF717B83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89752389-78B9-BE82-CDC0-442C58EA728D}"/>
              </a:ext>
            </a:extLst>
          </p:cNvPr>
          <p:cNvCxnSpPr>
            <a:cxnSpLocks/>
          </p:cNvCxnSpPr>
          <p:nvPr/>
        </p:nvCxnSpPr>
        <p:spPr>
          <a:xfrm>
            <a:off x="4806950" y="531813"/>
            <a:ext cx="0" cy="4978400"/>
          </a:xfrm>
          <a:prstGeom prst="line">
            <a:avLst/>
          </a:prstGeom>
          <a:ln>
            <a:solidFill>
              <a:srgbClr val="7E57C5"/>
            </a:solidFill>
          </a:ln>
        </p:spPr>
        <p:style>
          <a:lnRef idx="1">
            <a:schemeClr val="accent1"/>
          </a:lnRef>
          <a:fillRef idx="0">
            <a:schemeClr val="accent1"/>
          </a:fillRef>
          <a:effectRef idx="0">
            <a:schemeClr val="accent1"/>
          </a:effectRef>
          <a:fontRef idx="minor">
            <a:schemeClr val="tx1"/>
          </a:fontRef>
        </p:style>
      </p:cxnSp>
      <p:sp>
        <p:nvSpPr>
          <p:cNvPr id="5" name="Picture Placeholder 7"/>
          <p:cNvSpPr>
            <a:spLocks noGrp="1"/>
          </p:cNvSpPr>
          <p:nvPr>
            <p:ph type="pic" sz="quarter" idx="16"/>
          </p:nvPr>
        </p:nvSpPr>
        <p:spPr>
          <a:xfrm>
            <a:off x="104508" y="1385635"/>
            <a:ext cx="3933279" cy="3410712"/>
          </a:xfrm>
          <a:prstGeom prst="roundRect">
            <a:avLst>
              <a:gd name="adj" fmla="val 18170"/>
            </a:avLst>
          </a:prstGeom>
        </p:spPr>
        <p:txBody>
          <a:bodyPr rtlCol="0">
            <a:normAutofit/>
          </a:bodyPr>
          <a:lstStyle/>
          <a:p>
            <a:pPr lvl="0"/>
            <a:endParaRPr lang="en-US" noProof="0"/>
          </a:p>
        </p:txBody>
      </p:sp>
      <p:sp>
        <p:nvSpPr>
          <p:cNvPr id="8" name="Text Placeholder 2"/>
          <p:cNvSpPr>
            <a:spLocks noGrp="1"/>
          </p:cNvSpPr>
          <p:nvPr>
            <p:ph type="body" sz="quarter" idx="10"/>
          </p:nvPr>
        </p:nvSpPr>
        <p:spPr>
          <a:xfrm>
            <a:off x="4911181" y="583576"/>
            <a:ext cx="5949936"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11" name="Text Placeholder 20"/>
          <p:cNvSpPr>
            <a:spLocks noGrp="1"/>
          </p:cNvSpPr>
          <p:nvPr>
            <p:ph type="body" sz="quarter" idx="11"/>
          </p:nvPr>
        </p:nvSpPr>
        <p:spPr>
          <a:xfrm>
            <a:off x="4911181" y="1943287"/>
            <a:ext cx="5048822" cy="569913"/>
          </a:xfrm>
        </p:spPr>
        <p:txBody>
          <a:bodyPr>
            <a:normAutofit/>
          </a:bodyPr>
          <a:lstStyle>
            <a:lvl1pPr marL="0" indent="0">
              <a:spcBef>
                <a:spcPts val="0"/>
              </a:spcBef>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
        <p:nvSpPr>
          <p:cNvPr id="12" name="Text Placeholder 11"/>
          <p:cNvSpPr>
            <a:spLocks noGrp="1"/>
          </p:cNvSpPr>
          <p:nvPr>
            <p:ph type="body" sz="quarter" idx="13"/>
          </p:nvPr>
        </p:nvSpPr>
        <p:spPr>
          <a:xfrm>
            <a:off x="4911181" y="2675643"/>
            <a:ext cx="4938712" cy="1128261"/>
          </a:xfrm>
        </p:spPr>
        <p:txBody>
          <a:bodyPr/>
          <a:lstStyle>
            <a:lvl1pPr marL="0" indent="0">
              <a:spcBef>
                <a:spcPts val="0"/>
              </a:spcBef>
              <a:buFontTx/>
              <a:buNone/>
              <a:defRPr sz="1400" b="0" i="0">
                <a:latin typeface="TheSans 4-SemiLight" panose="02000403000000000003" pitchFamily="2" charset="77"/>
              </a:defRPr>
            </a:lvl1pPr>
            <a:lvl2pPr marL="457200" indent="0">
              <a:buFontTx/>
              <a:buNone/>
              <a:defRPr sz="2400" b="0" i="0">
                <a:latin typeface="TheSans 3-Light" panose="02000303000000000003" pitchFamily="2" charset="77"/>
              </a:defRPr>
            </a:lvl2pPr>
            <a:lvl3pPr marL="914400" indent="0">
              <a:buClr>
                <a:srgbClr val="88BB26"/>
              </a:buClr>
              <a:buSzPct val="150000"/>
              <a:buFontTx/>
              <a:buNone/>
              <a:defRPr sz="1400" b="0" i="0">
                <a:latin typeface="TheSans 4-SemiLight" panose="02000403000000000003" pitchFamily="2" charset="77"/>
              </a:defRPr>
            </a:lvl3pPr>
            <a:lvl4pPr marL="1371600" indent="0">
              <a:buFontTx/>
              <a:buNone/>
              <a:defRPr/>
            </a:lvl4pPr>
            <a:lvl5pPr marL="1828800" indent="0">
              <a:buFontTx/>
              <a:buNone/>
              <a:defRPr/>
            </a:lvl5pPr>
          </a:lstStyle>
          <a:p>
            <a:pPr lvl="0"/>
            <a:r>
              <a:rPr lang="en-GB"/>
              <a:t>Click to edit Master text styles</a:t>
            </a:r>
          </a:p>
        </p:txBody>
      </p:sp>
      <p:sp>
        <p:nvSpPr>
          <p:cNvPr id="13" name="Text Placeholder 20"/>
          <p:cNvSpPr>
            <a:spLocks noGrp="1"/>
          </p:cNvSpPr>
          <p:nvPr>
            <p:ph type="body" sz="quarter" idx="14"/>
          </p:nvPr>
        </p:nvSpPr>
        <p:spPr>
          <a:xfrm>
            <a:off x="4911181" y="3966347"/>
            <a:ext cx="5048822" cy="569913"/>
          </a:xfrm>
        </p:spPr>
        <p:txBody>
          <a:bodyPr>
            <a:normAutofit/>
          </a:bodyPr>
          <a:lstStyle>
            <a:lvl1pPr marL="0" indent="0">
              <a:spcBef>
                <a:spcPts val="0"/>
              </a:spcBef>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
        <p:nvSpPr>
          <p:cNvPr id="17" name="Text Placeholder 11"/>
          <p:cNvSpPr>
            <a:spLocks noGrp="1"/>
          </p:cNvSpPr>
          <p:nvPr>
            <p:ph type="body" sz="quarter" idx="15"/>
          </p:nvPr>
        </p:nvSpPr>
        <p:spPr>
          <a:xfrm>
            <a:off x="4911181" y="4698703"/>
            <a:ext cx="4938712" cy="1128261"/>
          </a:xfrm>
        </p:spPr>
        <p:txBody>
          <a:bodyPr/>
          <a:lstStyle>
            <a:lvl1pPr marL="0" indent="0">
              <a:spcBef>
                <a:spcPts val="0"/>
              </a:spcBef>
              <a:buFontTx/>
              <a:buNone/>
              <a:defRPr sz="1400" b="0" i="0">
                <a:latin typeface="TheSans 4-SemiLight" panose="02000403000000000003" pitchFamily="2" charset="77"/>
              </a:defRPr>
            </a:lvl1pPr>
            <a:lvl2pPr marL="457200" indent="0">
              <a:buFontTx/>
              <a:buNone/>
              <a:defRPr sz="2400" b="0" i="0">
                <a:latin typeface="TheSans 3-Light" panose="02000303000000000003" pitchFamily="2" charset="77"/>
              </a:defRPr>
            </a:lvl2pPr>
            <a:lvl3pPr marL="914400" indent="0">
              <a:buClr>
                <a:srgbClr val="88BB26"/>
              </a:buClr>
              <a:buSzPct val="150000"/>
              <a:buFontTx/>
              <a:buNone/>
              <a:defRPr sz="1400" b="0" i="0">
                <a:latin typeface="TheSans 4-SemiLight" panose="02000403000000000003" pitchFamily="2" charset="77"/>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2433366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8230C42-C1A0-ABAA-0A9F-6C577DC6C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a:extLst>
              <a:ext uri="{FF2B5EF4-FFF2-40B4-BE49-F238E27FC236}">
                <a16:creationId xmlns:a16="http://schemas.microsoft.com/office/drawing/2014/main" id="{D36480EB-4A1A-1BD0-3D0B-9462A7C4E2BC}"/>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10" name="Picture 8">
            <a:extLst>
              <a:ext uri="{FF2B5EF4-FFF2-40B4-BE49-F238E27FC236}">
                <a16:creationId xmlns:a16="http://schemas.microsoft.com/office/drawing/2014/main" id="{DB71E1B2-CA01-2364-603C-4A1753463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C475EA44-624D-9A6E-9DEB-B4AD5A2F9ABC}"/>
              </a:ext>
            </a:extLst>
          </p:cNvPr>
          <p:cNvCxnSpPr>
            <a:cxnSpLocks/>
          </p:cNvCxnSpPr>
          <p:nvPr/>
        </p:nvCxnSpPr>
        <p:spPr>
          <a:xfrm>
            <a:off x="646113" y="531813"/>
            <a:ext cx="0" cy="4894262"/>
          </a:xfrm>
          <a:prstGeom prst="line">
            <a:avLst/>
          </a:prstGeom>
          <a:ln>
            <a:solidFill>
              <a:srgbClr val="7E57C5"/>
            </a:solidFill>
          </a:ln>
        </p:spPr>
        <p:style>
          <a:lnRef idx="1">
            <a:schemeClr val="accent1"/>
          </a:lnRef>
          <a:fillRef idx="0">
            <a:schemeClr val="accent1"/>
          </a:fillRef>
          <a:effectRef idx="0">
            <a:schemeClr val="accent1"/>
          </a:effectRef>
          <a:fontRef idx="minor">
            <a:schemeClr val="tx1"/>
          </a:fontRef>
        </p:style>
      </p:cxnSp>
      <p:sp>
        <p:nvSpPr>
          <p:cNvPr id="12" name="TextBox 10">
            <a:extLst>
              <a:ext uri="{FF2B5EF4-FFF2-40B4-BE49-F238E27FC236}">
                <a16:creationId xmlns:a16="http://schemas.microsoft.com/office/drawing/2014/main" id="{2F681DE1-0BF3-54D1-7F88-003E764E2BCE}"/>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2" name="Text Placeholder 2"/>
          <p:cNvSpPr>
            <a:spLocks noGrp="1"/>
          </p:cNvSpPr>
          <p:nvPr>
            <p:ph type="body" sz="quarter" idx="10"/>
          </p:nvPr>
        </p:nvSpPr>
        <p:spPr>
          <a:xfrm>
            <a:off x="759805" y="532316"/>
            <a:ext cx="5949936" cy="673165"/>
          </a:xfrm>
        </p:spPr>
        <p:txBody>
          <a:bodyPr>
            <a:noAutofit/>
          </a:bodyPr>
          <a:lstStyle>
            <a:lvl1pPr marL="0" indent="0">
              <a:buFontTx/>
              <a:buNone/>
              <a:defRPr sz="3200" b="0" i="0">
                <a:solidFill>
                  <a:srgbClr val="7E57C5"/>
                </a:solidFill>
                <a:latin typeface="+mj-lt"/>
              </a:defRPr>
            </a:lvl1pPr>
          </a:lstStyle>
          <a:p>
            <a:pPr lvl="0"/>
            <a:r>
              <a:rPr lang="en-GB"/>
              <a:t>Click to edit Master text styles</a:t>
            </a:r>
          </a:p>
        </p:txBody>
      </p:sp>
      <p:sp>
        <p:nvSpPr>
          <p:cNvPr id="3" name="Picture Placeholder 7"/>
          <p:cNvSpPr>
            <a:spLocks noGrp="1"/>
          </p:cNvSpPr>
          <p:nvPr>
            <p:ph type="pic" sz="quarter" idx="16"/>
          </p:nvPr>
        </p:nvSpPr>
        <p:spPr>
          <a:xfrm>
            <a:off x="8162922" y="1390723"/>
            <a:ext cx="3933279" cy="3410712"/>
          </a:xfrm>
          <a:prstGeom prst="roundRect">
            <a:avLst>
              <a:gd name="adj" fmla="val 18170"/>
            </a:avLst>
          </a:prstGeom>
        </p:spPr>
        <p:txBody>
          <a:bodyPr rtlCol="0">
            <a:normAutofit/>
          </a:bodyPr>
          <a:lstStyle/>
          <a:p>
            <a:pPr lvl="0"/>
            <a:endParaRPr lang="en-US" noProof="0"/>
          </a:p>
        </p:txBody>
      </p:sp>
      <p:sp>
        <p:nvSpPr>
          <p:cNvPr id="6" name="Text Placeholder 20"/>
          <p:cNvSpPr>
            <a:spLocks noGrp="1"/>
          </p:cNvSpPr>
          <p:nvPr>
            <p:ph type="body" sz="quarter" idx="11"/>
          </p:nvPr>
        </p:nvSpPr>
        <p:spPr>
          <a:xfrm>
            <a:off x="759805" y="1851847"/>
            <a:ext cx="5048822" cy="569913"/>
          </a:xfrm>
        </p:spPr>
        <p:txBody>
          <a:bodyPr>
            <a:normAutofit/>
          </a:bodyPr>
          <a:lstStyle>
            <a:lvl1pPr marL="0" indent="0">
              <a:spcBef>
                <a:spcPts val="0"/>
              </a:spcBef>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
        <p:nvSpPr>
          <p:cNvPr id="7" name="Text Placeholder 11"/>
          <p:cNvSpPr>
            <a:spLocks noGrp="1"/>
          </p:cNvSpPr>
          <p:nvPr>
            <p:ph type="body" sz="quarter" idx="13"/>
          </p:nvPr>
        </p:nvSpPr>
        <p:spPr>
          <a:xfrm>
            <a:off x="759805" y="2584203"/>
            <a:ext cx="4938712" cy="1128261"/>
          </a:xfrm>
        </p:spPr>
        <p:txBody>
          <a:bodyPr/>
          <a:lstStyle>
            <a:lvl1pPr marL="0" indent="0">
              <a:spcBef>
                <a:spcPts val="0"/>
              </a:spcBef>
              <a:buFontTx/>
              <a:buNone/>
              <a:defRPr sz="1400" b="0" i="0">
                <a:latin typeface="TheSans 4-SemiLight" panose="02000403000000000003" pitchFamily="2" charset="77"/>
              </a:defRPr>
            </a:lvl1pPr>
            <a:lvl2pPr marL="457200" indent="0">
              <a:buFontTx/>
              <a:buNone/>
              <a:defRPr sz="2400" b="0" i="0">
                <a:latin typeface="TheSans 3-Light" panose="02000303000000000003" pitchFamily="2" charset="77"/>
              </a:defRPr>
            </a:lvl2pPr>
            <a:lvl3pPr marL="914400" indent="0">
              <a:buClr>
                <a:srgbClr val="88BB26"/>
              </a:buClr>
              <a:buSzPct val="150000"/>
              <a:buFontTx/>
              <a:buNone/>
              <a:defRPr sz="1400" b="0" i="0">
                <a:latin typeface="TheSans 4-SemiLight" panose="02000403000000000003" pitchFamily="2" charset="77"/>
              </a:defRPr>
            </a:lvl3pPr>
            <a:lvl4pPr marL="1371600" indent="0">
              <a:buFontTx/>
              <a:buNone/>
              <a:defRPr/>
            </a:lvl4pPr>
            <a:lvl5pPr marL="1828800" indent="0">
              <a:buFontTx/>
              <a:buNone/>
              <a:defRPr/>
            </a:lvl5pPr>
          </a:lstStyle>
          <a:p>
            <a:pPr lvl="0"/>
            <a:r>
              <a:rPr lang="en-GB"/>
              <a:t>Click to edit Master text styles</a:t>
            </a:r>
          </a:p>
        </p:txBody>
      </p:sp>
      <p:sp>
        <p:nvSpPr>
          <p:cNvPr id="8" name="Text Placeholder 20"/>
          <p:cNvSpPr>
            <a:spLocks noGrp="1"/>
          </p:cNvSpPr>
          <p:nvPr>
            <p:ph type="body" sz="quarter" idx="14"/>
          </p:nvPr>
        </p:nvSpPr>
        <p:spPr>
          <a:xfrm>
            <a:off x="759805" y="3874907"/>
            <a:ext cx="5048822" cy="569913"/>
          </a:xfrm>
        </p:spPr>
        <p:txBody>
          <a:bodyPr>
            <a:normAutofit/>
          </a:bodyPr>
          <a:lstStyle>
            <a:lvl1pPr marL="0" indent="0">
              <a:spcBef>
                <a:spcPts val="0"/>
              </a:spcBef>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
        <p:nvSpPr>
          <p:cNvPr id="9" name="Text Placeholder 11"/>
          <p:cNvSpPr>
            <a:spLocks noGrp="1"/>
          </p:cNvSpPr>
          <p:nvPr>
            <p:ph type="body" sz="quarter" idx="15"/>
          </p:nvPr>
        </p:nvSpPr>
        <p:spPr>
          <a:xfrm>
            <a:off x="759805" y="4607263"/>
            <a:ext cx="4938712" cy="1128261"/>
          </a:xfrm>
        </p:spPr>
        <p:txBody>
          <a:bodyPr/>
          <a:lstStyle>
            <a:lvl1pPr marL="0" indent="0">
              <a:spcBef>
                <a:spcPts val="0"/>
              </a:spcBef>
              <a:buFontTx/>
              <a:buNone/>
              <a:defRPr sz="1400" b="0" i="0">
                <a:latin typeface="TheSans 4-SemiLight" panose="02000403000000000003" pitchFamily="2" charset="77"/>
              </a:defRPr>
            </a:lvl1pPr>
            <a:lvl2pPr marL="457200" indent="0">
              <a:buFontTx/>
              <a:buNone/>
              <a:defRPr sz="2400" b="0" i="0">
                <a:latin typeface="TheSans 3-Light" panose="02000303000000000003" pitchFamily="2" charset="77"/>
              </a:defRPr>
            </a:lvl2pPr>
            <a:lvl3pPr marL="914400" indent="0">
              <a:buClr>
                <a:srgbClr val="88BB26"/>
              </a:buClr>
              <a:buSzPct val="150000"/>
              <a:buFontTx/>
              <a:buNone/>
              <a:defRPr sz="1400" b="0" i="0">
                <a:latin typeface="TheSans 4-SemiLight" panose="02000403000000000003" pitchFamily="2" charset="77"/>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18472526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686C97F-417B-8D2F-3872-98B98315C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a:extLst>
              <a:ext uri="{FF2B5EF4-FFF2-40B4-BE49-F238E27FC236}">
                <a16:creationId xmlns:a16="http://schemas.microsoft.com/office/drawing/2014/main" id="{AA92B68A-4931-71C1-6415-BB1C503270DE}"/>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solidFill>
                  <a:schemeClr val="bg1"/>
                </a:solidFill>
                <a:latin typeface="TheSans 4-SemiLight"/>
              </a:rPr>
              <a:t>www.resillion.com</a:t>
            </a:r>
          </a:p>
        </p:txBody>
      </p:sp>
      <p:pic>
        <p:nvPicPr>
          <p:cNvPr id="5" name="Picture 8">
            <a:extLst>
              <a:ext uri="{FF2B5EF4-FFF2-40B4-BE49-F238E27FC236}">
                <a16:creationId xmlns:a16="http://schemas.microsoft.com/office/drawing/2014/main" id="{8DA120E8-5E76-1C7A-21E5-64E92857D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B545EFE1-BF6E-97D2-EF4F-9F85427FD9AC}"/>
              </a:ext>
            </a:extLst>
          </p:cNvPr>
          <p:cNvCxnSpPr>
            <a:cxnSpLocks/>
          </p:cNvCxnSpPr>
          <p:nvPr/>
        </p:nvCxnSpPr>
        <p:spPr>
          <a:xfrm>
            <a:off x="646113" y="531813"/>
            <a:ext cx="0" cy="4894262"/>
          </a:xfrm>
          <a:prstGeom prst="line">
            <a:avLst/>
          </a:prstGeom>
          <a:ln>
            <a:solidFill>
              <a:srgbClr val="7E57C5"/>
            </a:solidFill>
          </a:ln>
        </p:spPr>
        <p:style>
          <a:lnRef idx="1">
            <a:schemeClr val="accent1"/>
          </a:lnRef>
          <a:fillRef idx="0">
            <a:schemeClr val="accent1"/>
          </a:fillRef>
          <a:effectRef idx="0">
            <a:schemeClr val="accent1"/>
          </a:effectRef>
          <a:fontRef idx="minor">
            <a:schemeClr val="tx1"/>
          </a:fontRef>
        </p:style>
      </p:cxnSp>
      <p:sp>
        <p:nvSpPr>
          <p:cNvPr id="7" name="TextBox 10">
            <a:extLst>
              <a:ext uri="{FF2B5EF4-FFF2-40B4-BE49-F238E27FC236}">
                <a16:creationId xmlns:a16="http://schemas.microsoft.com/office/drawing/2014/main" id="{71FC38E3-839E-61E9-EC24-FF011C969954}"/>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chemeClr val="bg1"/>
                </a:solidFill>
              </a:rPr>
              <a:t> © 2023 Resillion Confidential and Proprietary</a:t>
            </a:r>
          </a:p>
        </p:txBody>
      </p:sp>
      <p:sp>
        <p:nvSpPr>
          <p:cNvPr id="3" name="Picture Placeholder 7"/>
          <p:cNvSpPr>
            <a:spLocks noGrp="1"/>
          </p:cNvSpPr>
          <p:nvPr>
            <p:ph type="pic" sz="quarter" idx="16"/>
          </p:nvPr>
        </p:nvSpPr>
        <p:spPr>
          <a:xfrm>
            <a:off x="8171631" y="1390723"/>
            <a:ext cx="3933279" cy="3410712"/>
          </a:xfrm>
          <a:prstGeom prst="roundRect">
            <a:avLst>
              <a:gd name="adj" fmla="val 18170"/>
            </a:avLst>
          </a:prstGeom>
        </p:spPr>
        <p:txBody>
          <a:bodyPr rtlCol="0">
            <a:normAutofit/>
          </a:bodyPr>
          <a:lstStyle/>
          <a:p>
            <a:pPr lvl="0"/>
            <a:endParaRPr lang="en-US" noProof="0"/>
          </a:p>
        </p:txBody>
      </p:sp>
      <p:sp>
        <p:nvSpPr>
          <p:cNvPr id="25" name="Text Placeholder 2"/>
          <p:cNvSpPr>
            <a:spLocks noGrp="1"/>
          </p:cNvSpPr>
          <p:nvPr>
            <p:ph type="body" sz="quarter" idx="10"/>
          </p:nvPr>
        </p:nvSpPr>
        <p:spPr>
          <a:xfrm>
            <a:off x="759805" y="532316"/>
            <a:ext cx="5949936" cy="673165"/>
          </a:xfrm>
        </p:spPr>
        <p:txBody>
          <a:bodyPr>
            <a:noAutofit/>
          </a:bodyPr>
          <a:lstStyle>
            <a:lvl1pPr marL="0" indent="0">
              <a:buFontTx/>
              <a:buNone/>
              <a:defRPr sz="3200" b="0" i="0">
                <a:solidFill>
                  <a:srgbClr val="7E57C5"/>
                </a:solidFill>
                <a:latin typeface="+mj-lt"/>
              </a:defRPr>
            </a:lvl1pPr>
          </a:lstStyle>
          <a:p>
            <a:pPr lvl="0"/>
            <a:r>
              <a:rPr lang="en-GB"/>
              <a:t>Click to edit Master text styles</a:t>
            </a:r>
          </a:p>
        </p:txBody>
      </p:sp>
      <p:sp>
        <p:nvSpPr>
          <p:cNvPr id="31" name="Text Placeholder 20"/>
          <p:cNvSpPr>
            <a:spLocks noGrp="1"/>
          </p:cNvSpPr>
          <p:nvPr>
            <p:ph type="body" sz="quarter" idx="11"/>
          </p:nvPr>
        </p:nvSpPr>
        <p:spPr>
          <a:xfrm>
            <a:off x="759805" y="1851847"/>
            <a:ext cx="5048822" cy="569913"/>
          </a:xfrm>
        </p:spPr>
        <p:txBody>
          <a:bodyPr>
            <a:normAutofit/>
          </a:bodyPr>
          <a:lstStyle>
            <a:lvl1pPr marL="0" indent="0">
              <a:spcBef>
                <a:spcPts val="0"/>
              </a:spcBef>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
        <p:nvSpPr>
          <p:cNvPr id="32" name="Text Placeholder 11"/>
          <p:cNvSpPr>
            <a:spLocks noGrp="1"/>
          </p:cNvSpPr>
          <p:nvPr>
            <p:ph type="body" sz="quarter" idx="13"/>
          </p:nvPr>
        </p:nvSpPr>
        <p:spPr>
          <a:xfrm>
            <a:off x="759805" y="2584203"/>
            <a:ext cx="4938712" cy="1128261"/>
          </a:xfrm>
        </p:spPr>
        <p:txBody>
          <a:bodyPr/>
          <a:lstStyle>
            <a:lvl1pPr marL="0" indent="0">
              <a:spcBef>
                <a:spcPts val="0"/>
              </a:spcBef>
              <a:buFontTx/>
              <a:buNone/>
              <a:defRPr sz="1400" b="0" i="0">
                <a:latin typeface="TheSans 4-SemiLight" panose="02000403000000000003" pitchFamily="2" charset="77"/>
              </a:defRPr>
            </a:lvl1pPr>
            <a:lvl2pPr marL="457200" indent="0">
              <a:buFontTx/>
              <a:buNone/>
              <a:defRPr sz="2400" b="0" i="0">
                <a:latin typeface="TheSans 3-Light" panose="02000303000000000003" pitchFamily="2" charset="77"/>
              </a:defRPr>
            </a:lvl2pPr>
            <a:lvl3pPr marL="914400" indent="0">
              <a:buClr>
                <a:srgbClr val="88BB26"/>
              </a:buClr>
              <a:buSzPct val="150000"/>
              <a:buFontTx/>
              <a:buNone/>
              <a:defRPr sz="1400" b="0" i="0">
                <a:latin typeface="TheSans 4-SemiLight" panose="02000403000000000003" pitchFamily="2" charset="77"/>
              </a:defRPr>
            </a:lvl3pPr>
            <a:lvl4pPr marL="1371600" indent="0">
              <a:buFontTx/>
              <a:buNone/>
              <a:defRPr/>
            </a:lvl4pPr>
            <a:lvl5pPr marL="1828800" indent="0">
              <a:buFontTx/>
              <a:buNone/>
              <a:defRPr/>
            </a:lvl5pPr>
          </a:lstStyle>
          <a:p>
            <a:pPr lvl="0"/>
            <a:r>
              <a:rPr lang="en-GB"/>
              <a:t>Click to edit Master text styles</a:t>
            </a:r>
          </a:p>
        </p:txBody>
      </p:sp>
      <p:sp>
        <p:nvSpPr>
          <p:cNvPr id="33" name="Text Placeholder 20"/>
          <p:cNvSpPr>
            <a:spLocks noGrp="1"/>
          </p:cNvSpPr>
          <p:nvPr>
            <p:ph type="body" sz="quarter" idx="14"/>
          </p:nvPr>
        </p:nvSpPr>
        <p:spPr>
          <a:xfrm>
            <a:off x="759805" y="3874907"/>
            <a:ext cx="5048822" cy="569913"/>
          </a:xfrm>
        </p:spPr>
        <p:txBody>
          <a:bodyPr>
            <a:normAutofit/>
          </a:bodyPr>
          <a:lstStyle>
            <a:lvl1pPr marL="0" indent="0">
              <a:spcBef>
                <a:spcPts val="0"/>
              </a:spcBef>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
        <p:nvSpPr>
          <p:cNvPr id="34" name="Text Placeholder 11"/>
          <p:cNvSpPr>
            <a:spLocks noGrp="1"/>
          </p:cNvSpPr>
          <p:nvPr>
            <p:ph type="body" sz="quarter" idx="15"/>
          </p:nvPr>
        </p:nvSpPr>
        <p:spPr>
          <a:xfrm>
            <a:off x="759805" y="4607263"/>
            <a:ext cx="4938712" cy="1128261"/>
          </a:xfrm>
        </p:spPr>
        <p:txBody>
          <a:bodyPr/>
          <a:lstStyle>
            <a:lvl1pPr marL="0" indent="0">
              <a:spcBef>
                <a:spcPts val="0"/>
              </a:spcBef>
              <a:buFontTx/>
              <a:buNone/>
              <a:defRPr sz="1400" b="0" i="0">
                <a:latin typeface="TheSans 4-SemiLight" panose="02000403000000000003" pitchFamily="2" charset="77"/>
              </a:defRPr>
            </a:lvl1pPr>
            <a:lvl2pPr marL="457200" indent="0">
              <a:buFontTx/>
              <a:buNone/>
              <a:defRPr sz="2400" b="0" i="0">
                <a:latin typeface="TheSans 3-Light" panose="02000303000000000003" pitchFamily="2" charset="77"/>
              </a:defRPr>
            </a:lvl2pPr>
            <a:lvl3pPr marL="914400" indent="0">
              <a:buClr>
                <a:srgbClr val="88BB26"/>
              </a:buClr>
              <a:buSzPct val="150000"/>
              <a:buFontTx/>
              <a:buNone/>
              <a:defRPr sz="1400" b="0" i="0">
                <a:latin typeface="TheSans 4-SemiLight" panose="02000403000000000003" pitchFamily="2" charset="77"/>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5560776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CCB5D55-48C7-F892-11DC-EDCC5942C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a:extLst>
              <a:ext uri="{FF2B5EF4-FFF2-40B4-BE49-F238E27FC236}">
                <a16:creationId xmlns:a16="http://schemas.microsoft.com/office/drawing/2014/main" id="{48D9AEEB-98F3-52FF-9A89-C0D349333B1F}"/>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5" name="Picture 8">
            <a:extLst>
              <a:ext uri="{FF2B5EF4-FFF2-40B4-BE49-F238E27FC236}">
                <a16:creationId xmlns:a16="http://schemas.microsoft.com/office/drawing/2014/main" id="{3A996DFC-594B-51D3-A967-7841422D8C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DE6B9B79-7C61-F188-363E-D39F1D5ABA90}"/>
              </a:ext>
            </a:extLst>
          </p:cNvPr>
          <p:cNvCxnSpPr>
            <a:cxnSpLocks/>
          </p:cNvCxnSpPr>
          <p:nvPr/>
        </p:nvCxnSpPr>
        <p:spPr>
          <a:xfrm>
            <a:off x="646113" y="531813"/>
            <a:ext cx="0" cy="4894262"/>
          </a:xfrm>
          <a:prstGeom prst="line">
            <a:avLst/>
          </a:prstGeom>
          <a:ln>
            <a:solidFill>
              <a:srgbClr val="7E57C5"/>
            </a:solidFill>
          </a:ln>
        </p:spPr>
        <p:style>
          <a:lnRef idx="1">
            <a:schemeClr val="accent1"/>
          </a:lnRef>
          <a:fillRef idx="0">
            <a:schemeClr val="accent1"/>
          </a:fillRef>
          <a:effectRef idx="0">
            <a:schemeClr val="accent1"/>
          </a:effectRef>
          <a:fontRef idx="minor">
            <a:schemeClr val="tx1"/>
          </a:fontRef>
        </p:style>
      </p:cxnSp>
      <p:sp>
        <p:nvSpPr>
          <p:cNvPr id="12" name="TextBox 10">
            <a:extLst>
              <a:ext uri="{FF2B5EF4-FFF2-40B4-BE49-F238E27FC236}">
                <a16:creationId xmlns:a16="http://schemas.microsoft.com/office/drawing/2014/main" id="{94BB078B-2E76-CF83-C084-3D3C436D9DB5}"/>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3" name="Picture Placeholder 7"/>
          <p:cNvSpPr>
            <a:spLocks noGrp="1"/>
          </p:cNvSpPr>
          <p:nvPr>
            <p:ph type="pic" sz="quarter" idx="16"/>
          </p:nvPr>
        </p:nvSpPr>
        <p:spPr>
          <a:xfrm>
            <a:off x="8162923" y="1390723"/>
            <a:ext cx="3933279" cy="3410712"/>
          </a:xfrm>
          <a:prstGeom prst="roundRect">
            <a:avLst>
              <a:gd name="adj" fmla="val 18170"/>
            </a:avLst>
          </a:prstGeom>
        </p:spPr>
        <p:txBody>
          <a:bodyPr rtlCol="0">
            <a:normAutofit/>
          </a:bodyPr>
          <a:lstStyle/>
          <a:p>
            <a:pPr lvl="0"/>
            <a:endParaRPr lang="en-US" noProof="0"/>
          </a:p>
        </p:txBody>
      </p:sp>
      <p:sp>
        <p:nvSpPr>
          <p:cNvPr id="6" name="Text Placeholder 2"/>
          <p:cNvSpPr>
            <a:spLocks noGrp="1"/>
          </p:cNvSpPr>
          <p:nvPr>
            <p:ph type="body" sz="quarter" idx="10"/>
          </p:nvPr>
        </p:nvSpPr>
        <p:spPr>
          <a:xfrm>
            <a:off x="759805" y="532316"/>
            <a:ext cx="5949936" cy="673165"/>
          </a:xfrm>
        </p:spPr>
        <p:txBody>
          <a:bodyPr>
            <a:noAutofit/>
          </a:bodyPr>
          <a:lstStyle>
            <a:lvl1pPr marL="0" indent="0">
              <a:buFontTx/>
              <a:buNone/>
              <a:defRPr sz="3200" b="0" i="0">
                <a:solidFill>
                  <a:srgbClr val="7E57C5"/>
                </a:solidFill>
                <a:latin typeface="+mj-lt"/>
              </a:defRPr>
            </a:lvl1pPr>
          </a:lstStyle>
          <a:p>
            <a:pPr lvl="0"/>
            <a:r>
              <a:rPr lang="en-GB"/>
              <a:t>Click to edit Master text styles</a:t>
            </a:r>
          </a:p>
        </p:txBody>
      </p:sp>
      <p:sp>
        <p:nvSpPr>
          <p:cNvPr id="7" name="Text Placeholder 20"/>
          <p:cNvSpPr>
            <a:spLocks noGrp="1"/>
          </p:cNvSpPr>
          <p:nvPr>
            <p:ph type="body" sz="quarter" idx="11"/>
          </p:nvPr>
        </p:nvSpPr>
        <p:spPr>
          <a:xfrm>
            <a:off x="759805" y="1851847"/>
            <a:ext cx="5048822" cy="569913"/>
          </a:xfrm>
        </p:spPr>
        <p:txBody>
          <a:bodyPr>
            <a:normAutofit/>
          </a:bodyPr>
          <a:lstStyle>
            <a:lvl1pPr marL="0" indent="0">
              <a:spcBef>
                <a:spcPts val="0"/>
              </a:spcBef>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
        <p:nvSpPr>
          <p:cNvPr id="8" name="Text Placeholder 11"/>
          <p:cNvSpPr>
            <a:spLocks noGrp="1"/>
          </p:cNvSpPr>
          <p:nvPr>
            <p:ph type="body" sz="quarter" idx="13"/>
          </p:nvPr>
        </p:nvSpPr>
        <p:spPr>
          <a:xfrm>
            <a:off x="759805" y="2584203"/>
            <a:ext cx="4938712" cy="1128261"/>
          </a:xfrm>
        </p:spPr>
        <p:txBody>
          <a:bodyPr/>
          <a:lstStyle>
            <a:lvl1pPr marL="0" indent="0">
              <a:spcBef>
                <a:spcPts val="0"/>
              </a:spcBef>
              <a:buFontTx/>
              <a:buNone/>
              <a:defRPr sz="1400" b="0" i="0">
                <a:latin typeface="TheSans 4-SemiLight" panose="02000403000000000003" pitchFamily="2" charset="77"/>
              </a:defRPr>
            </a:lvl1pPr>
            <a:lvl2pPr marL="457200" indent="0">
              <a:buFontTx/>
              <a:buNone/>
              <a:defRPr sz="2400" b="0" i="0">
                <a:latin typeface="TheSans 3-Light" panose="02000303000000000003" pitchFamily="2" charset="77"/>
              </a:defRPr>
            </a:lvl2pPr>
            <a:lvl3pPr marL="914400" indent="0">
              <a:buClr>
                <a:srgbClr val="88BB26"/>
              </a:buClr>
              <a:buSzPct val="150000"/>
              <a:buFontTx/>
              <a:buNone/>
              <a:defRPr sz="1400" b="0" i="0">
                <a:latin typeface="TheSans 4-SemiLight" panose="02000403000000000003" pitchFamily="2" charset="77"/>
              </a:defRPr>
            </a:lvl3pPr>
            <a:lvl4pPr marL="1371600" indent="0">
              <a:buFontTx/>
              <a:buNone/>
              <a:defRPr/>
            </a:lvl4pPr>
            <a:lvl5pPr marL="1828800" indent="0">
              <a:buFontTx/>
              <a:buNone/>
              <a:defRPr/>
            </a:lvl5pPr>
          </a:lstStyle>
          <a:p>
            <a:pPr lvl="0"/>
            <a:r>
              <a:rPr lang="en-GB"/>
              <a:t>Click to edit Master text styles</a:t>
            </a:r>
          </a:p>
        </p:txBody>
      </p:sp>
      <p:sp>
        <p:nvSpPr>
          <p:cNvPr id="9" name="Text Placeholder 20"/>
          <p:cNvSpPr>
            <a:spLocks noGrp="1"/>
          </p:cNvSpPr>
          <p:nvPr>
            <p:ph type="body" sz="quarter" idx="14"/>
          </p:nvPr>
        </p:nvSpPr>
        <p:spPr>
          <a:xfrm>
            <a:off x="759805" y="3874907"/>
            <a:ext cx="5048822" cy="569913"/>
          </a:xfrm>
        </p:spPr>
        <p:txBody>
          <a:bodyPr>
            <a:normAutofit/>
          </a:bodyPr>
          <a:lstStyle>
            <a:lvl1pPr marL="0" indent="0">
              <a:spcBef>
                <a:spcPts val="0"/>
              </a:spcBef>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
        <p:nvSpPr>
          <p:cNvPr id="10" name="Text Placeholder 11"/>
          <p:cNvSpPr>
            <a:spLocks noGrp="1"/>
          </p:cNvSpPr>
          <p:nvPr>
            <p:ph type="body" sz="quarter" idx="15"/>
          </p:nvPr>
        </p:nvSpPr>
        <p:spPr>
          <a:xfrm>
            <a:off x="759805" y="4607263"/>
            <a:ext cx="4938712" cy="1128261"/>
          </a:xfrm>
        </p:spPr>
        <p:txBody>
          <a:bodyPr/>
          <a:lstStyle>
            <a:lvl1pPr marL="0" indent="0">
              <a:spcBef>
                <a:spcPts val="0"/>
              </a:spcBef>
              <a:buFontTx/>
              <a:buNone/>
              <a:defRPr sz="1400" b="0" i="0">
                <a:latin typeface="TheSans 4-SemiLight" panose="02000403000000000003" pitchFamily="2" charset="77"/>
              </a:defRPr>
            </a:lvl1pPr>
            <a:lvl2pPr marL="457200" indent="0">
              <a:buFontTx/>
              <a:buNone/>
              <a:defRPr sz="2400" b="0" i="0">
                <a:latin typeface="TheSans 3-Light" panose="02000303000000000003" pitchFamily="2" charset="77"/>
              </a:defRPr>
            </a:lvl2pPr>
            <a:lvl3pPr marL="914400" indent="0">
              <a:buClr>
                <a:srgbClr val="88BB26"/>
              </a:buClr>
              <a:buSzPct val="150000"/>
              <a:buFontTx/>
              <a:buNone/>
              <a:defRPr sz="1400" b="0" i="0">
                <a:latin typeface="TheSans 4-SemiLight" panose="02000403000000000003" pitchFamily="2" charset="77"/>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9067283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2" name="Picture 6" descr="Background pattern&#10;&#10;Description automatically generated">
            <a:extLst>
              <a:ext uri="{FF2B5EF4-FFF2-40B4-BE49-F238E27FC236}">
                <a16:creationId xmlns:a16="http://schemas.microsoft.com/office/drawing/2014/main" id="{CCF90036-DEE1-843B-A1B1-55BDC35CE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9079"/>
          <a:stretch>
            <a:fillRect/>
          </a:stretch>
        </p:blipFill>
        <p:spPr bwMode="auto">
          <a:xfrm>
            <a:off x="9686925" y="0"/>
            <a:ext cx="2505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DF30C0AC-7933-5D5B-0EE0-057A26D59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a:extLst>
              <a:ext uri="{FF2B5EF4-FFF2-40B4-BE49-F238E27FC236}">
                <a16:creationId xmlns:a16="http://schemas.microsoft.com/office/drawing/2014/main" id="{203F7C8B-65A1-CE4E-5910-1F9C014180A7}"/>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7" name="Picture 9">
            <a:extLst>
              <a:ext uri="{FF2B5EF4-FFF2-40B4-BE49-F238E27FC236}">
                <a16:creationId xmlns:a16="http://schemas.microsoft.com/office/drawing/2014/main" id="{4C0CCBD4-3EAF-E6F5-98C2-FDA8FBFAFB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0">
            <a:extLst>
              <a:ext uri="{FF2B5EF4-FFF2-40B4-BE49-F238E27FC236}">
                <a16:creationId xmlns:a16="http://schemas.microsoft.com/office/drawing/2014/main" id="{6D1BC21F-0712-9C39-14FF-B9ED34711D3D}"/>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6" name="Text Placeholder 2"/>
          <p:cNvSpPr>
            <a:spLocks noGrp="1"/>
          </p:cNvSpPr>
          <p:nvPr>
            <p:ph type="body" sz="quarter" idx="10"/>
          </p:nvPr>
        </p:nvSpPr>
        <p:spPr>
          <a:xfrm>
            <a:off x="800922" y="466617"/>
            <a:ext cx="6143314" cy="673165"/>
          </a:xfrm>
        </p:spPr>
        <p:txBody>
          <a:bodyPr>
            <a:noAutofit/>
          </a:bodyPr>
          <a:lstStyle>
            <a:lvl1pPr marL="0" indent="0">
              <a:buFontTx/>
              <a:buNone/>
              <a:defRPr sz="3200" b="0" i="0">
                <a:solidFill>
                  <a:srgbClr val="7E57C5"/>
                </a:solidFill>
                <a:latin typeface="+mj-lt"/>
              </a:defRPr>
            </a:lvl1pPr>
          </a:lstStyle>
          <a:p>
            <a:pPr lvl="0"/>
            <a:r>
              <a:rPr lang="en-GB"/>
              <a:t>Click to edit Master text styles</a:t>
            </a:r>
          </a:p>
        </p:txBody>
      </p:sp>
      <p:sp>
        <p:nvSpPr>
          <p:cNvPr id="23" name="Text Placeholder 22"/>
          <p:cNvSpPr>
            <a:spLocks noGrp="1"/>
          </p:cNvSpPr>
          <p:nvPr>
            <p:ph type="body" sz="quarter" idx="12"/>
          </p:nvPr>
        </p:nvSpPr>
        <p:spPr>
          <a:xfrm>
            <a:off x="800921" y="1762071"/>
            <a:ext cx="3686175" cy="1236962"/>
          </a:xfrm>
        </p:spPr>
        <p:txBody>
          <a:bodyPr>
            <a:normAutofit/>
          </a:bodyPr>
          <a:lstStyle>
            <a:lvl1pPr>
              <a:defRPr sz="1400" b="0" i="0">
                <a:latin typeface="TheSans 4-SemiLight" panose="02000403000000000003" pitchFamily="2" charset="77"/>
              </a:defRPr>
            </a:lvl1pPr>
          </a:lstStyle>
          <a:p>
            <a:pPr lvl="0"/>
            <a:r>
              <a:rPr lang="en-US"/>
              <a:t>Click to edit Master text styles</a:t>
            </a:r>
          </a:p>
        </p:txBody>
      </p:sp>
      <p:sp>
        <p:nvSpPr>
          <p:cNvPr id="26" name="Text Placeholder 27"/>
          <p:cNvSpPr>
            <a:spLocks noGrp="1"/>
          </p:cNvSpPr>
          <p:nvPr>
            <p:ph type="body" sz="quarter" idx="12"/>
          </p:nvPr>
        </p:nvSpPr>
        <p:spPr>
          <a:xfrm>
            <a:off x="1441360" y="4629689"/>
            <a:ext cx="1930695" cy="584200"/>
          </a:xfrm>
        </p:spPr>
        <p:txBody>
          <a:bodyPr>
            <a:no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27" name="Text Placeholder 29"/>
          <p:cNvSpPr>
            <a:spLocks noGrp="1"/>
          </p:cNvSpPr>
          <p:nvPr>
            <p:ph type="body" sz="quarter" idx="13"/>
          </p:nvPr>
        </p:nvSpPr>
        <p:spPr>
          <a:xfrm>
            <a:off x="1441360" y="5264549"/>
            <a:ext cx="1930695" cy="773982"/>
          </a:xfrm>
        </p:spPr>
        <p:txBody>
          <a:bodyPr>
            <a:normAutofit/>
          </a:bodyPr>
          <a:lstStyle>
            <a:lvl1pPr marL="0" indent="0" algn="ctr">
              <a:buFontTx/>
              <a:buNone/>
              <a:defRPr sz="1300" b="0" i="0">
                <a:latin typeface="TheSans 4-SemiLight" panose="02000403000000000003" pitchFamily="2" charset="77"/>
              </a:defRPr>
            </a:lvl1pPr>
          </a:lstStyle>
          <a:p>
            <a:pPr lvl="0"/>
            <a:r>
              <a:rPr lang="en-GB"/>
              <a:t>Click to edit Master text styles</a:t>
            </a:r>
          </a:p>
        </p:txBody>
      </p:sp>
      <p:sp>
        <p:nvSpPr>
          <p:cNvPr id="28" name="Text Placeholder 27"/>
          <p:cNvSpPr>
            <a:spLocks noGrp="1"/>
          </p:cNvSpPr>
          <p:nvPr>
            <p:ph type="body" sz="quarter" idx="14"/>
          </p:nvPr>
        </p:nvSpPr>
        <p:spPr>
          <a:xfrm>
            <a:off x="3430171" y="4629689"/>
            <a:ext cx="1930695" cy="584200"/>
          </a:xfrm>
        </p:spPr>
        <p:txBody>
          <a:bodyPr>
            <a:no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29" name="Text Placeholder 27"/>
          <p:cNvSpPr>
            <a:spLocks noGrp="1"/>
          </p:cNvSpPr>
          <p:nvPr>
            <p:ph type="body" sz="quarter" idx="16"/>
          </p:nvPr>
        </p:nvSpPr>
        <p:spPr>
          <a:xfrm>
            <a:off x="5418982" y="4629689"/>
            <a:ext cx="1930695" cy="584200"/>
          </a:xfrm>
        </p:spPr>
        <p:txBody>
          <a:bodyPr>
            <a:no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30" name="Text Placeholder 29"/>
          <p:cNvSpPr>
            <a:spLocks noGrp="1"/>
          </p:cNvSpPr>
          <p:nvPr>
            <p:ph type="body" sz="quarter" idx="17"/>
          </p:nvPr>
        </p:nvSpPr>
        <p:spPr>
          <a:xfrm>
            <a:off x="5418982" y="5264548"/>
            <a:ext cx="1930695" cy="773981"/>
          </a:xfrm>
        </p:spPr>
        <p:txBody>
          <a:bodyPr>
            <a:normAutofit/>
          </a:bodyPr>
          <a:lstStyle>
            <a:lvl1pPr marL="0" indent="0" algn="ctr">
              <a:buFontTx/>
              <a:buNone/>
              <a:defRPr sz="1300" b="0" i="0">
                <a:latin typeface="TheSans 4-SemiLight" panose="02000403000000000003" pitchFamily="2" charset="77"/>
              </a:defRPr>
            </a:lvl1pPr>
          </a:lstStyle>
          <a:p>
            <a:pPr lvl="0"/>
            <a:r>
              <a:rPr lang="en-GB"/>
              <a:t>Click to edit Master text styles</a:t>
            </a:r>
          </a:p>
        </p:txBody>
      </p:sp>
      <p:sp>
        <p:nvSpPr>
          <p:cNvPr id="31" name="Text Placeholder 27"/>
          <p:cNvSpPr>
            <a:spLocks noGrp="1"/>
          </p:cNvSpPr>
          <p:nvPr>
            <p:ph type="body" sz="quarter" idx="18"/>
          </p:nvPr>
        </p:nvSpPr>
        <p:spPr>
          <a:xfrm>
            <a:off x="7403230" y="4629689"/>
            <a:ext cx="1930695" cy="584200"/>
          </a:xfrm>
        </p:spPr>
        <p:txBody>
          <a:bodyPr>
            <a:no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32" name="Text Placeholder 29"/>
          <p:cNvSpPr>
            <a:spLocks noGrp="1"/>
          </p:cNvSpPr>
          <p:nvPr>
            <p:ph type="body" sz="quarter" idx="15"/>
          </p:nvPr>
        </p:nvSpPr>
        <p:spPr>
          <a:xfrm>
            <a:off x="3430171" y="5264548"/>
            <a:ext cx="1930695" cy="773981"/>
          </a:xfrm>
        </p:spPr>
        <p:txBody>
          <a:bodyPr>
            <a:normAutofit/>
          </a:bodyPr>
          <a:lstStyle>
            <a:lvl1pPr marL="0" indent="0" algn="ctr">
              <a:buFontTx/>
              <a:buNone/>
              <a:defRPr sz="1300" b="0" i="0">
                <a:latin typeface="TheSans 4-SemiLight" panose="02000403000000000003" pitchFamily="2" charset="77"/>
              </a:defRPr>
            </a:lvl1pPr>
          </a:lstStyle>
          <a:p>
            <a:pPr lvl="0"/>
            <a:r>
              <a:rPr lang="en-GB"/>
              <a:t>Click to edit Master text styles</a:t>
            </a:r>
          </a:p>
        </p:txBody>
      </p:sp>
      <p:sp>
        <p:nvSpPr>
          <p:cNvPr id="33" name="Text Placeholder 29"/>
          <p:cNvSpPr>
            <a:spLocks noGrp="1"/>
          </p:cNvSpPr>
          <p:nvPr>
            <p:ph type="body" sz="quarter" idx="19"/>
          </p:nvPr>
        </p:nvSpPr>
        <p:spPr>
          <a:xfrm>
            <a:off x="7403230" y="5264548"/>
            <a:ext cx="1930695" cy="773981"/>
          </a:xfrm>
        </p:spPr>
        <p:txBody>
          <a:bodyPr>
            <a:normAutofit/>
          </a:bodyPr>
          <a:lstStyle>
            <a:lvl1pPr marL="0" indent="0" algn="ctr">
              <a:buFontTx/>
              <a:buNone/>
              <a:defRPr sz="1300" b="0" i="0">
                <a:latin typeface="TheSans 4-SemiLight" panose="02000403000000000003" pitchFamily="2" charset="77"/>
              </a:defRPr>
            </a:lvl1pPr>
          </a:lstStyle>
          <a:p>
            <a:pPr lvl="0"/>
            <a:r>
              <a:rPr lang="en-GB"/>
              <a:t>Click to edit Master text styles</a:t>
            </a:r>
          </a:p>
        </p:txBody>
      </p:sp>
      <p:sp>
        <p:nvSpPr>
          <p:cNvPr id="5" name="Picture Placeholder 5"/>
          <p:cNvSpPr>
            <a:spLocks noGrp="1"/>
          </p:cNvSpPr>
          <p:nvPr>
            <p:ph type="pic" sz="quarter" idx="20"/>
          </p:nvPr>
        </p:nvSpPr>
        <p:spPr>
          <a:xfrm>
            <a:off x="1574857" y="3279501"/>
            <a:ext cx="1663700" cy="1296987"/>
          </a:xfrm>
        </p:spPr>
        <p:txBody>
          <a:bodyPr rtlCol="0">
            <a:normAutofit/>
          </a:bodyPr>
          <a:lstStyle/>
          <a:p>
            <a:pPr lvl="0"/>
            <a:endParaRPr lang="en-US" noProof="0"/>
          </a:p>
        </p:txBody>
      </p:sp>
      <p:sp>
        <p:nvSpPr>
          <p:cNvPr id="15" name="Picture Placeholder 5"/>
          <p:cNvSpPr>
            <a:spLocks noGrp="1"/>
          </p:cNvSpPr>
          <p:nvPr>
            <p:ph type="pic" sz="quarter" idx="21"/>
          </p:nvPr>
        </p:nvSpPr>
        <p:spPr>
          <a:xfrm>
            <a:off x="3563668" y="3279501"/>
            <a:ext cx="1663700" cy="1296987"/>
          </a:xfrm>
        </p:spPr>
        <p:txBody>
          <a:bodyPr rtlCol="0">
            <a:normAutofit/>
          </a:bodyPr>
          <a:lstStyle/>
          <a:p>
            <a:pPr lvl="0"/>
            <a:endParaRPr lang="en-US" noProof="0"/>
          </a:p>
        </p:txBody>
      </p:sp>
      <p:sp>
        <p:nvSpPr>
          <p:cNvPr id="16" name="Picture Placeholder 5"/>
          <p:cNvSpPr>
            <a:spLocks noGrp="1"/>
          </p:cNvSpPr>
          <p:nvPr>
            <p:ph type="pic" sz="quarter" idx="22"/>
          </p:nvPr>
        </p:nvSpPr>
        <p:spPr>
          <a:xfrm>
            <a:off x="5552479" y="3279501"/>
            <a:ext cx="1663700" cy="1296987"/>
          </a:xfrm>
        </p:spPr>
        <p:txBody>
          <a:bodyPr rtlCol="0">
            <a:normAutofit/>
          </a:bodyPr>
          <a:lstStyle/>
          <a:p>
            <a:pPr lvl="0"/>
            <a:endParaRPr lang="en-US" noProof="0"/>
          </a:p>
        </p:txBody>
      </p:sp>
      <p:sp>
        <p:nvSpPr>
          <p:cNvPr id="17" name="Picture Placeholder 5"/>
          <p:cNvSpPr>
            <a:spLocks noGrp="1"/>
          </p:cNvSpPr>
          <p:nvPr>
            <p:ph type="pic" sz="quarter" idx="23"/>
          </p:nvPr>
        </p:nvSpPr>
        <p:spPr>
          <a:xfrm>
            <a:off x="7536727" y="3279501"/>
            <a:ext cx="1663700" cy="1296987"/>
          </a:xfrm>
        </p:spPr>
        <p:txBody>
          <a:bodyPr rtlCol="0">
            <a:normAutofit/>
          </a:bodyPr>
          <a:lstStyle/>
          <a:p>
            <a:pPr lvl="0"/>
            <a:endParaRPr lang="en-US" noProof="0"/>
          </a:p>
        </p:txBody>
      </p:sp>
    </p:spTree>
    <p:extLst>
      <p:ext uri="{BB962C8B-B14F-4D97-AF65-F5344CB8AC3E}">
        <p14:creationId xmlns:p14="http://schemas.microsoft.com/office/powerpoint/2010/main" val="27459782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2" name="Picture 6" descr="Background pattern&#10;&#10;Description automatically generated">
            <a:extLst>
              <a:ext uri="{FF2B5EF4-FFF2-40B4-BE49-F238E27FC236}">
                <a16:creationId xmlns:a16="http://schemas.microsoft.com/office/drawing/2014/main" id="{258AD5FA-6AE4-C7B0-13F2-F08D3DCB3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9079"/>
          <a:stretch>
            <a:fillRect/>
          </a:stretch>
        </p:blipFill>
        <p:spPr bwMode="auto">
          <a:xfrm>
            <a:off x="9686925" y="0"/>
            <a:ext cx="2505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8656357C-5ECA-A560-1678-0F000509B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a:extLst>
              <a:ext uri="{FF2B5EF4-FFF2-40B4-BE49-F238E27FC236}">
                <a16:creationId xmlns:a16="http://schemas.microsoft.com/office/drawing/2014/main" id="{93287125-F4B2-7732-54A8-3F248F67B944}"/>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solidFill>
                  <a:schemeClr val="bg1"/>
                </a:solidFill>
                <a:latin typeface="TheSans 4-SemiLight"/>
              </a:rPr>
              <a:t>www.resillion.com</a:t>
            </a:r>
          </a:p>
        </p:txBody>
      </p:sp>
      <p:pic>
        <p:nvPicPr>
          <p:cNvPr id="6" name="Picture 9">
            <a:extLst>
              <a:ext uri="{FF2B5EF4-FFF2-40B4-BE49-F238E27FC236}">
                <a16:creationId xmlns:a16="http://schemas.microsoft.com/office/drawing/2014/main" id="{D7F01298-E40D-5E5D-3BB0-E0FC18CF8B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0">
            <a:extLst>
              <a:ext uri="{FF2B5EF4-FFF2-40B4-BE49-F238E27FC236}">
                <a16:creationId xmlns:a16="http://schemas.microsoft.com/office/drawing/2014/main" id="{F790973C-E191-9E07-5697-8295C8A420FA}"/>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chemeClr val="bg1"/>
                </a:solidFill>
              </a:rPr>
              <a:t> © 2023 Resillion Confidential and Proprietary</a:t>
            </a:r>
          </a:p>
        </p:txBody>
      </p:sp>
      <p:sp>
        <p:nvSpPr>
          <p:cNvPr id="23" name="Text Placeholder 22"/>
          <p:cNvSpPr>
            <a:spLocks noGrp="1"/>
          </p:cNvSpPr>
          <p:nvPr>
            <p:ph type="body" sz="quarter" idx="12"/>
          </p:nvPr>
        </p:nvSpPr>
        <p:spPr>
          <a:xfrm>
            <a:off x="800921" y="1762071"/>
            <a:ext cx="3686175" cy="1236962"/>
          </a:xfrm>
        </p:spPr>
        <p:txBody>
          <a:bodyPr>
            <a:normAutofit/>
          </a:bodyPr>
          <a:lstStyle>
            <a:lvl1pPr>
              <a:defRPr sz="1400" b="0" i="0">
                <a:latin typeface="TheSans 4-SemiLight" panose="02000403000000000003" pitchFamily="2" charset="77"/>
              </a:defRPr>
            </a:lvl1pPr>
          </a:lstStyle>
          <a:p>
            <a:pPr lvl="0"/>
            <a:r>
              <a:rPr lang="en-US"/>
              <a:t>Click to edit Master text styles</a:t>
            </a:r>
          </a:p>
        </p:txBody>
      </p:sp>
      <p:sp>
        <p:nvSpPr>
          <p:cNvPr id="26" name="Text Placeholder 27"/>
          <p:cNvSpPr>
            <a:spLocks noGrp="1"/>
          </p:cNvSpPr>
          <p:nvPr>
            <p:ph type="body" sz="quarter" idx="12"/>
          </p:nvPr>
        </p:nvSpPr>
        <p:spPr>
          <a:xfrm>
            <a:off x="1441360" y="4629689"/>
            <a:ext cx="1930695" cy="584200"/>
          </a:xfrm>
        </p:spPr>
        <p:txBody>
          <a:bodyPr>
            <a:no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27" name="Text Placeholder 29"/>
          <p:cNvSpPr>
            <a:spLocks noGrp="1"/>
          </p:cNvSpPr>
          <p:nvPr>
            <p:ph type="body" sz="quarter" idx="13"/>
          </p:nvPr>
        </p:nvSpPr>
        <p:spPr>
          <a:xfrm>
            <a:off x="1441360" y="5264549"/>
            <a:ext cx="1930695" cy="773982"/>
          </a:xfrm>
        </p:spPr>
        <p:txBody>
          <a:bodyPr>
            <a:normAutofit/>
          </a:bodyPr>
          <a:lstStyle>
            <a:lvl1pPr marL="0" indent="0" algn="ctr">
              <a:buFontTx/>
              <a:buNone/>
              <a:defRPr sz="1300" b="0" i="0">
                <a:latin typeface="TheSans 4-SemiLight" panose="02000403000000000003" pitchFamily="2" charset="77"/>
              </a:defRPr>
            </a:lvl1pPr>
          </a:lstStyle>
          <a:p>
            <a:pPr lvl="0"/>
            <a:r>
              <a:rPr lang="en-GB"/>
              <a:t>Click to edit Master text styles</a:t>
            </a:r>
          </a:p>
        </p:txBody>
      </p:sp>
      <p:sp>
        <p:nvSpPr>
          <p:cNvPr id="28" name="Text Placeholder 27"/>
          <p:cNvSpPr>
            <a:spLocks noGrp="1"/>
          </p:cNvSpPr>
          <p:nvPr>
            <p:ph type="body" sz="quarter" idx="14"/>
          </p:nvPr>
        </p:nvSpPr>
        <p:spPr>
          <a:xfrm>
            <a:off x="3430171" y="4629689"/>
            <a:ext cx="1930695" cy="584200"/>
          </a:xfrm>
        </p:spPr>
        <p:txBody>
          <a:bodyPr>
            <a:no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29" name="Text Placeholder 27"/>
          <p:cNvSpPr>
            <a:spLocks noGrp="1"/>
          </p:cNvSpPr>
          <p:nvPr>
            <p:ph type="body" sz="quarter" idx="16"/>
          </p:nvPr>
        </p:nvSpPr>
        <p:spPr>
          <a:xfrm>
            <a:off x="5418982" y="4629689"/>
            <a:ext cx="1930695" cy="584200"/>
          </a:xfrm>
        </p:spPr>
        <p:txBody>
          <a:bodyPr>
            <a:no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30" name="Text Placeholder 29"/>
          <p:cNvSpPr>
            <a:spLocks noGrp="1"/>
          </p:cNvSpPr>
          <p:nvPr>
            <p:ph type="body" sz="quarter" idx="17"/>
          </p:nvPr>
        </p:nvSpPr>
        <p:spPr>
          <a:xfrm>
            <a:off x="5418982" y="5264548"/>
            <a:ext cx="1930695" cy="773981"/>
          </a:xfrm>
        </p:spPr>
        <p:txBody>
          <a:bodyPr>
            <a:normAutofit/>
          </a:bodyPr>
          <a:lstStyle>
            <a:lvl1pPr marL="0" indent="0" algn="ctr">
              <a:buFontTx/>
              <a:buNone/>
              <a:defRPr sz="1300" b="0" i="0">
                <a:latin typeface="TheSans 4-SemiLight" panose="02000403000000000003" pitchFamily="2" charset="77"/>
              </a:defRPr>
            </a:lvl1pPr>
          </a:lstStyle>
          <a:p>
            <a:pPr lvl="0"/>
            <a:r>
              <a:rPr lang="en-GB"/>
              <a:t>Click to edit Master text styles</a:t>
            </a:r>
          </a:p>
        </p:txBody>
      </p:sp>
      <p:sp>
        <p:nvSpPr>
          <p:cNvPr id="31" name="Text Placeholder 27"/>
          <p:cNvSpPr>
            <a:spLocks noGrp="1"/>
          </p:cNvSpPr>
          <p:nvPr>
            <p:ph type="body" sz="quarter" idx="18"/>
          </p:nvPr>
        </p:nvSpPr>
        <p:spPr>
          <a:xfrm>
            <a:off x="7403230" y="4629689"/>
            <a:ext cx="1930695" cy="584200"/>
          </a:xfrm>
        </p:spPr>
        <p:txBody>
          <a:bodyPr>
            <a:no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32" name="Text Placeholder 29"/>
          <p:cNvSpPr>
            <a:spLocks noGrp="1"/>
          </p:cNvSpPr>
          <p:nvPr>
            <p:ph type="body" sz="quarter" idx="15"/>
          </p:nvPr>
        </p:nvSpPr>
        <p:spPr>
          <a:xfrm>
            <a:off x="3430171" y="5264548"/>
            <a:ext cx="1930695" cy="773981"/>
          </a:xfrm>
        </p:spPr>
        <p:txBody>
          <a:bodyPr>
            <a:normAutofit/>
          </a:bodyPr>
          <a:lstStyle>
            <a:lvl1pPr marL="0" indent="0" algn="ctr">
              <a:buFontTx/>
              <a:buNone/>
              <a:defRPr sz="1300" b="0" i="0">
                <a:latin typeface="TheSans 4-SemiLight" panose="02000403000000000003" pitchFamily="2" charset="77"/>
              </a:defRPr>
            </a:lvl1pPr>
          </a:lstStyle>
          <a:p>
            <a:pPr lvl="0"/>
            <a:r>
              <a:rPr lang="en-GB"/>
              <a:t>Click to edit Master text styles</a:t>
            </a:r>
          </a:p>
        </p:txBody>
      </p:sp>
      <p:sp>
        <p:nvSpPr>
          <p:cNvPr id="33" name="Text Placeholder 29"/>
          <p:cNvSpPr>
            <a:spLocks noGrp="1"/>
          </p:cNvSpPr>
          <p:nvPr>
            <p:ph type="body" sz="quarter" idx="19"/>
          </p:nvPr>
        </p:nvSpPr>
        <p:spPr>
          <a:xfrm>
            <a:off x="7403230" y="5264548"/>
            <a:ext cx="1930695" cy="773981"/>
          </a:xfrm>
        </p:spPr>
        <p:txBody>
          <a:bodyPr>
            <a:normAutofit/>
          </a:bodyPr>
          <a:lstStyle>
            <a:lvl1pPr marL="0" indent="0" algn="ctr">
              <a:buFontTx/>
              <a:buNone/>
              <a:defRPr sz="1300" b="0" i="0">
                <a:latin typeface="TheSans 4-SemiLight" panose="02000403000000000003" pitchFamily="2" charset="77"/>
              </a:defRPr>
            </a:lvl1pPr>
          </a:lstStyle>
          <a:p>
            <a:pPr lvl="0"/>
            <a:r>
              <a:rPr lang="en-GB"/>
              <a:t>Click to edit Master text styles</a:t>
            </a:r>
          </a:p>
        </p:txBody>
      </p:sp>
      <p:sp>
        <p:nvSpPr>
          <p:cNvPr id="5" name="Picture Placeholder 5"/>
          <p:cNvSpPr>
            <a:spLocks noGrp="1"/>
          </p:cNvSpPr>
          <p:nvPr>
            <p:ph type="pic" sz="quarter" idx="20"/>
          </p:nvPr>
        </p:nvSpPr>
        <p:spPr>
          <a:xfrm>
            <a:off x="1574857" y="3279501"/>
            <a:ext cx="1663700" cy="1296987"/>
          </a:xfrm>
        </p:spPr>
        <p:txBody>
          <a:bodyPr rtlCol="0">
            <a:normAutofit/>
          </a:bodyPr>
          <a:lstStyle/>
          <a:p>
            <a:pPr lvl="0"/>
            <a:endParaRPr lang="en-US" noProof="0"/>
          </a:p>
        </p:txBody>
      </p:sp>
      <p:sp>
        <p:nvSpPr>
          <p:cNvPr id="15" name="Picture Placeholder 5"/>
          <p:cNvSpPr>
            <a:spLocks noGrp="1"/>
          </p:cNvSpPr>
          <p:nvPr>
            <p:ph type="pic" sz="quarter" idx="21"/>
          </p:nvPr>
        </p:nvSpPr>
        <p:spPr>
          <a:xfrm>
            <a:off x="3563668" y="3279501"/>
            <a:ext cx="1663700" cy="1296987"/>
          </a:xfrm>
        </p:spPr>
        <p:txBody>
          <a:bodyPr rtlCol="0">
            <a:normAutofit/>
          </a:bodyPr>
          <a:lstStyle/>
          <a:p>
            <a:pPr lvl="0"/>
            <a:endParaRPr lang="en-US" noProof="0"/>
          </a:p>
        </p:txBody>
      </p:sp>
      <p:sp>
        <p:nvSpPr>
          <p:cNvPr id="16" name="Picture Placeholder 5"/>
          <p:cNvSpPr>
            <a:spLocks noGrp="1"/>
          </p:cNvSpPr>
          <p:nvPr>
            <p:ph type="pic" sz="quarter" idx="22"/>
          </p:nvPr>
        </p:nvSpPr>
        <p:spPr>
          <a:xfrm>
            <a:off x="5552479" y="3279501"/>
            <a:ext cx="1663700" cy="1296987"/>
          </a:xfrm>
        </p:spPr>
        <p:txBody>
          <a:bodyPr rtlCol="0">
            <a:normAutofit/>
          </a:bodyPr>
          <a:lstStyle/>
          <a:p>
            <a:pPr lvl="0"/>
            <a:endParaRPr lang="en-US" noProof="0"/>
          </a:p>
        </p:txBody>
      </p:sp>
      <p:sp>
        <p:nvSpPr>
          <p:cNvPr id="17" name="Picture Placeholder 5"/>
          <p:cNvSpPr>
            <a:spLocks noGrp="1"/>
          </p:cNvSpPr>
          <p:nvPr>
            <p:ph type="pic" sz="quarter" idx="23"/>
          </p:nvPr>
        </p:nvSpPr>
        <p:spPr>
          <a:xfrm>
            <a:off x="7536727" y="3279501"/>
            <a:ext cx="1663700" cy="1296987"/>
          </a:xfrm>
        </p:spPr>
        <p:txBody>
          <a:bodyPr rtlCol="0">
            <a:normAutofit/>
          </a:bodyPr>
          <a:lstStyle/>
          <a:p>
            <a:pPr lvl="0"/>
            <a:endParaRPr lang="en-US" noProof="0"/>
          </a:p>
        </p:txBody>
      </p:sp>
      <p:sp>
        <p:nvSpPr>
          <p:cNvPr id="7" name="Text Placeholder 2"/>
          <p:cNvSpPr>
            <a:spLocks noGrp="1"/>
          </p:cNvSpPr>
          <p:nvPr>
            <p:ph type="body" sz="quarter" idx="10"/>
          </p:nvPr>
        </p:nvSpPr>
        <p:spPr>
          <a:xfrm>
            <a:off x="800922" y="466617"/>
            <a:ext cx="6143314" cy="673165"/>
          </a:xfrm>
        </p:spPr>
        <p:txBody>
          <a:bodyPr>
            <a:noAutofit/>
          </a:bodyPr>
          <a:lstStyle>
            <a:lvl1pPr marL="0" indent="0">
              <a:buFontTx/>
              <a:buNone/>
              <a:defRPr sz="3200" b="0" i="0">
                <a:solidFill>
                  <a:srgbClr val="7E57C5"/>
                </a:solidFill>
                <a:latin typeface="+mj-lt"/>
              </a:defRPr>
            </a:lvl1pPr>
          </a:lstStyle>
          <a:p>
            <a:pPr lvl="0"/>
            <a:r>
              <a:rPr lang="en-GB"/>
              <a:t>Click to edit Master text styles</a:t>
            </a:r>
          </a:p>
        </p:txBody>
      </p:sp>
    </p:spTree>
    <p:extLst>
      <p:ext uri="{BB962C8B-B14F-4D97-AF65-F5344CB8AC3E}">
        <p14:creationId xmlns:p14="http://schemas.microsoft.com/office/powerpoint/2010/main" val="2616801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89C06A98-6859-8667-75FF-7F11413657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a:extLst>
              <a:ext uri="{FF2B5EF4-FFF2-40B4-BE49-F238E27FC236}">
                <a16:creationId xmlns:a16="http://schemas.microsoft.com/office/drawing/2014/main" id="{2718AED6-B9EE-28AA-4CA4-AF4CC52A9484}"/>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t>www.resillion.com</a:t>
            </a:r>
          </a:p>
        </p:txBody>
      </p:sp>
      <p:pic>
        <p:nvPicPr>
          <p:cNvPr id="5" name="Picture 8">
            <a:extLst>
              <a:ext uri="{FF2B5EF4-FFF2-40B4-BE49-F238E27FC236}">
                <a16:creationId xmlns:a16="http://schemas.microsoft.com/office/drawing/2014/main" id="{0150E339-5EBF-93FC-EABB-E7FB22E9C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a:extLst>
              <a:ext uri="{FF2B5EF4-FFF2-40B4-BE49-F238E27FC236}">
                <a16:creationId xmlns:a16="http://schemas.microsoft.com/office/drawing/2014/main" id="{F3BDA710-D215-0074-6178-040C85BB6B24}"/>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11" name="Text Placeholder 2"/>
          <p:cNvSpPr>
            <a:spLocks noGrp="1"/>
          </p:cNvSpPr>
          <p:nvPr>
            <p:ph type="body" sz="quarter" idx="10"/>
          </p:nvPr>
        </p:nvSpPr>
        <p:spPr>
          <a:xfrm>
            <a:off x="767160" y="466617"/>
            <a:ext cx="8158989" cy="673165"/>
          </a:xfrm>
        </p:spPr>
        <p:txBody>
          <a:bodyPr>
            <a:noAutofit/>
          </a:bodyPr>
          <a:lstStyle>
            <a:lvl1pPr marL="0" indent="0">
              <a:buFontTx/>
              <a:buNone/>
              <a:defRPr sz="3200" b="0" i="0">
                <a:solidFill>
                  <a:srgbClr val="7E57C5"/>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22"/>
          <p:cNvSpPr>
            <a:spLocks noGrp="1"/>
          </p:cNvSpPr>
          <p:nvPr>
            <p:ph type="body" sz="quarter" idx="12"/>
          </p:nvPr>
        </p:nvSpPr>
        <p:spPr>
          <a:xfrm>
            <a:off x="770835" y="1874018"/>
            <a:ext cx="3686175" cy="3073902"/>
          </a:xfrm>
        </p:spPr>
        <p:txBody>
          <a:bodyPr>
            <a:normAutofit/>
          </a:bodyPr>
          <a:lstStyle>
            <a:lvl1pPr>
              <a:defRPr sz="1400" b="0" i="0">
                <a:latin typeface="+mn-lt"/>
              </a:defRPr>
            </a:lvl1pPr>
          </a:lstStyle>
          <a:p>
            <a:pPr lvl="0"/>
            <a:r>
              <a:rPr lang="en-US"/>
              <a:t>Click to edit Master text styles</a:t>
            </a:r>
          </a:p>
        </p:txBody>
      </p:sp>
      <p:sp>
        <p:nvSpPr>
          <p:cNvPr id="2" name="Text Placeholder 22"/>
          <p:cNvSpPr>
            <a:spLocks noGrp="1"/>
          </p:cNvSpPr>
          <p:nvPr>
            <p:ph type="body" sz="quarter" idx="13"/>
          </p:nvPr>
        </p:nvSpPr>
        <p:spPr>
          <a:xfrm>
            <a:off x="4935942" y="1874018"/>
            <a:ext cx="3686175" cy="3073901"/>
          </a:xfrm>
        </p:spPr>
        <p:txBody>
          <a:bodyPr>
            <a:normAutofit/>
          </a:bodyPr>
          <a:lstStyle>
            <a:lvl1pPr>
              <a:defRPr sz="1400" b="0" i="0">
                <a:latin typeface="+mn-lt"/>
              </a:defRPr>
            </a:lvl1pPr>
          </a:lstStyle>
          <a:p>
            <a:pPr lvl="0"/>
            <a:r>
              <a:rPr lang="en-US"/>
              <a:t>Click to edit Master text styles</a:t>
            </a:r>
          </a:p>
        </p:txBody>
      </p:sp>
    </p:spTree>
    <p:extLst>
      <p:ext uri="{BB962C8B-B14F-4D97-AF65-F5344CB8AC3E}">
        <p14:creationId xmlns:p14="http://schemas.microsoft.com/office/powerpoint/2010/main" val="5300178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2" name="Picture 6" descr="Background pattern&#10;&#10;Description automatically generated">
            <a:extLst>
              <a:ext uri="{FF2B5EF4-FFF2-40B4-BE49-F238E27FC236}">
                <a16:creationId xmlns:a16="http://schemas.microsoft.com/office/drawing/2014/main" id="{99FCEECB-EEB3-3B6D-3CD4-62E783139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9079"/>
          <a:stretch>
            <a:fillRect/>
          </a:stretch>
        </p:blipFill>
        <p:spPr bwMode="auto">
          <a:xfrm>
            <a:off x="9686925" y="0"/>
            <a:ext cx="2505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FAAEC681-E45F-ADA7-3F25-E35B07472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a:extLst>
              <a:ext uri="{FF2B5EF4-FFF2-40B4-BE49-F238E27FC236}">
                <a16:creationId xmlns:a16="http://schemas.microsoft.com/office/drawing/2014/main" id="{ECB70895-BCF5-BF25-8100-F20105F787AC}"/>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7" name="Picture 9">
            <a:extLst>
              <a:ext uri="{FF2B5EF4-FFF2-40B4-BE49-F238E27FC236}">
                <a16:creationId xmlns:a16="http://schemas.microsoft.com/office/drawing/2014/main" id="{F95CAB38-7A80-A8F4-1429-9EC7F55FAA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0">
            <a:extLst>
              <a:ext uri="{FF2B5EF4-FFF2-40B4-BE49-F238E27FC236}">
                <a16:creationId xmlns:a16="http://schemas.microsoft.com/office/drawing/2014/main" id="{EC7E8BFF-2109-AB1D-63C8-94B07BAD5FDE}"/>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23" name="Text Placeholder 22"/>
          <p:cNvSpPr>
            <a:spLocks noGrp="1"/>
          </p:cNvSpPr>
          <p:nvPr>
            <p:ph type="body" sz="quarter" idx="12"/>
          </p:nvPr>
        </p:nvSpPr>
        <p:spPr>
          <a:xfrm>
            <a:off x="800921" y="1762071"/>
            <a:ext cx="3686175" cy="1236962"/>
          </a:xfrm>
        </p:spPr>
        <p:txBody>
          <a:bodyPr>
            <a:normAutofit/>
          </a:bodyPr>
          <a:lstStyle>
            <a:lvl1pPr>
              <a:defRPr sz="1400" b="0" i="0">
                <a:latin typeface="TheSans 4-SemiLight" panose="02000403000000000003" pitchFamily="2" charset="77"/>
              </a:defRPr>
            </a:lvl1pPr>
          </a:lstStyle>
          <a:p>
            <a:pPr lvl="0"/>
            <a:r>
              <a:rPr lang="en-US"/>
              <a:t>Click to edit Master text styles</a:t>
            </a:r>
          </a:p>
        </p:txBody>
      </p:sp>
      <p:sp>
        <p:nvSpPr>
          <p:cNvPr id="26" name="Text Placeholder 27"/>
          <p:cNvSpPr>
            <a:spLocks noGrp="1"/>
          </p:cNvSpPr>
          <p:nvPr>
            <p:ph type="body" sz="quarter" idx="12"/>
          </p:nvPr>
        </p:nvSpPr>
        <p:spPr>
          <a:xfrm>
            <a:off x="1441360" y="4629689"/>
            <a:ext cx="1930695" cy="584200"/>
          </a:xfrm>
        </p:spPr>
        <p:txBody>
          <a:bodyPr>
            <a:no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27" name="Text Placeholder 29"/>
          <p:cNvSpPr>
            <a:spLocks noGrp="1"/>
          </p:cNvSpPr>
          <p:nvPr>
            <p:ph type="body" sz="quarter" idx="13"/>
          </p:nvPr>
        </p:nvSpPr>
        <p:spPr>
          <a:xfrm>
            <a:off x="1441360" y="5264549"/>
            <a:ext cx="1930695" cy="773982"/>
          </a:xfrm>
        </p:spPr>
        <p:txBody>
          <a:bodyPr>
            <a:normAutofit/>
          </a:bodyPr>
          <a:lstStyle>
            <a:lvl1pPr marL="0" indent="0" algn="ctr">
              <a:buFontTx/>
              <a:buNone/>
              <a:defRPr sz="1300" b="0" i="0">
                <a:latin typeface="TheSans 4-SemiLight" panose="02000403000000000003" pitchFamily="2" charset="77"/>
              </a:defRPr>
            </a:lvl1pPr>
          </a:lstStyle>
          <a:p>
            <a:pPr lvl="0"/>
            <a:r>
              <a:rPr lang="en-GB"/>
              <a:t>Click to edit Master text styles</a:t>
            </a:r>
          </a:p>
        </p:txBody>
      </p:sp>
      <p:sp>
        <p:nvSpPr>
          <p:cNvPr id="28" name="Text Placeholder 27"/>
          <p:cNvSpPr>
            <a:spLocks noGrp="1"/>
          </p:cNvSpPr>
          <p:nvPr>
            <p:ph type="body" sz="quarter" idx="14"/>
          </p:nvPr>
        </p:nvSpPr>
        <p:spPr>
          <a:xfrm>
            <a:off x="3430171" y="4629689"/>
            <a:ext cx="1930695" cy="584200"/>
          </a:xfrm>
        </p:spPr>
        <p:txBody>
          <a:bodyPr>
            <a:no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29" name="Text Placeholder 27"/>
          <p:cNvSpPr>
            <a:spLocks noGrp="1"/>
          </p:cNvSpPr>
          <p:nvPr>
            <p:ph type="body" sz="quarter" idx="16"/>
          </p:nvPr>
        </p:nvSpPr>
        <p:spPr>
          <a:xfrm>
            <a:off x="5418982" y="4629689"/>
            <a:ext cx="1930695" cy="584200"/>
          </a:xfrm>
        </p:spPr>
        <p:txBody>
          <a:bodyPr>
            <a:no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30" name="Text Placeholder 29"/>
          <p:cNvSpPr>
            <a:spLocks noGrp="1"/>
          </p:cNvSpPr>
          <p:nvPr>
            <p:ph type="body" sz="quarter" idx="17"/>
          </p:nvPr>
        </p:nvSpPr>
        <p:spPr>
          <a:xfrm>
            <a:off x="5418982" y="5264548"/>
            <a:ext cx="1930695" cy="773981"/>
          </a:xfrm>
        </p:spPr>
        <p:txBody>
          <a:bodyPr>
            <a:normAutofit/>
          </a:bodyPr>
          <a:lstStyle>
            <a:lvl1pPr marL="0" indent="0" algn="ctr">
              <a:buFontTx/>
              <a:buNone/>
              <a:defRPr sz="1300" b="0" i="0">
                <a:latin typeface="TheSans 4-SemiLight" panose="02000403000000000003" pitchFamily="2" charset="77"/>
              </a:defRPr>
            </a:lvl1pPr>
          </a:lstStyle>
          <a:p>
            <a:pPr lvl="0"/>
            <a:r>
              <a:rPr lang="en-GB"/>
              <a:t>Click to edit Master text styles</a:t>
            </a:r>
          </a:p>
        </p:txBody>
      </p:sp>
      <p:sp>
        <p:nvSpPr>
          <p:cNvPr id="31" name="Text Placeholder 27"/>
          <p:cNvSpPr>
            <a:spLocks noGrp="1"/>
          </p:cNvSpPr>
          <p:nvPr>
            <p:ph type="body" sz="quarter" idx="18"/>
          </p:nvPr>
        </p:nvSpPr>
        <p:spPr>
          <a:xfrm>
            <a:off x="7403230" y="4629689"/>
            <a:ext cx="1930695" cy="584200"/>
          </a:xfrm>
        </p:spPr>
        <p:txBody>
          <a:bodyPr>
            <a:no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32" name="Text Placeholder 29"/>
          <p:cNvSpPr>
            <a:spLocks noGrp="1"/>
          </p:cNvSpPr>
          <p:nvPr>
            <p:ph type="body" sz="quarter" idx="15"/>
          </p:nvPr>
        </p:nvSpPr>
        <p:spPr>
          <a:xfrm>
            <a:off x="3430171" y="5264548"/>
            <a:ext cx="1930695" cy="773981"/>
          </a:xfrm>
        </p:spPr>
        <p:txBody>
          <a:bodyPr>
            <a:normAutofit/>
          </a:bodyPr>
          <a:lstStyle>
            <a:lvl1pPr marL="0" indent="0" algn="ctr">
              <a:buFontTx/>
              <a:buNone/>
              <a:defRPr sz="1300" b="0" i="0">
                <a:latin typeface="TheSans 4-SemiLight" panose="02000403000000000003" pitchFamily="2" charset="77"/>
              </a:defRPr>
            </a:lvl1pPr>
          </a:lstStyle>
          <a:p>
            <a:pPr lvl="0"/>
            <a:r>
              <a:rPr lang="en-GB"/>
              <a:t>Click to edit Master text styles</a:t>
            </a:r>
          </a:p>
        </p:txBody>
      </p:sp>
      <p:sp>
        <p:nvSpPr>
          <p:cNvPr id="33" name="Text Placeholder 29"/>
          <p:cNvSpPr>
            <a:spLocks noGrp="1"/>
          </p:cNvSpPr>
          <p:nvPr>
            <p:ph type="body" sz="quarter" idx="19"/>
          </p:nvPr>
        </p:nvSpPr>
        <p:spPr>
          <a:xfrm>
            <a:off x="7403230" y="5264548"/>
            <a:ext cx="1930695" cy="773981"/>
          </a:xfrm>
        </p:spPr>
        <p:txBody>
          <a:bodyPr>
            <a:normAutofit/>
          </a:bodyPr>
          <a:lstStyle>
            <a:lvl1pPr marL="0" indent="0" algn="ctr">
              <a:buFontTx/>
              <a:buNone/>
              <a:defRPr sz="1300" b="0" i="0">
                <a:latin typeface="TheSans 4-SemiLight" panose="02000403000000000003" pitchFamily="2" charset="77"/>
              </a:defRPr>
            </a:lvl1pPr>
          </a:lstStyle>
          <a:p>
            <a:pPr lvl="0"/>
            <a:r>
              <a:rPr lang="en-GB"/>
              <a:t>Click to edit Master text styles</a:t>
            </a:r>
          </a:p>
        </p:txBody>
      </p:sp>
      <p:sp>
        <p:nvSpPr>
          <p:cNvPr id="5" name="Picture Placeholder 5"/>
          <p:cNvSpPr>
            <a:spLocks noGrp="1"/>
          </p:cNvSpPr>
          <p:nvPr>
            <p:ph type="pic" sz="quarter" idx="20"/>
          </p:nvPr>
        </p:nvSpPr>
        <p:spPr>
          <a:xfrm>
            <a:off x="1574857" y="3279501"/>
            <a:ext cx="1663700" cy="1296987"/>
          </a:xfrm>
        </p:spPr>
        <p:txBody>
          <a:bodyPr rtlCol="0">
            <a:normAutofit/>
          </a:bodyPr>
          <a:lstStyle/>
          <a:p>
            <a:pPr lvl="0"/>
            <a:endParaRPr lang="en-US" noProof="0"/>
          </a:p>
        </p:txBody>
      </p:sp>
      <p:sp>
        <p:nvSpPr>
          <p:cNvPr id="15" name="Picture Placeholder 5"/>
          <p:cNvSpPr>
            <a:spLocks noGrp="1"/>
          </p:cNvSpPr>
          <p:nvPr>
            <p:ph type="pic" sz="quarter" idx="21"/>
          </p:nvPr>
        </p:nvSpPr>
        <p:spPr>
          <a:xfrm>
            <a:off x="3563668" y="3279501"/>
            <a:ext cx="1663700" cy="1296987"/>
          </a:xfrm>
        </p:spPr>
        <p:txBody>
          <a:bodyPr rtlCol="0">
            <a:normAutofit/>
          </a:bodyPr>
          <a:lstStyle/>
          <a:p>
            <a:pPr lvl="0"/>
            <a:endParaRPr lang="en-US" noProof="0"/>
          </a:p>
        </p:txBody>
      </p:sp>
      <p:sp>
        <p:nvSpPr>
          <p:cNvPr id="16" name="Picture Placeholder 5"/>
          <p:cNvSpPr>
            <a:spLocks noGrp="1"/>
          </p:cNvSpPr>
          <p:nvPr>
            <p:ph type="pic" sz="quarter" idx="22"/>
          </p:nvPr>
        </p:nvSpPr>
        <p:spPr>
          <a:xfrm>
            <a:off x="5552479" y="3279501"/>
            <a:ext cx="1663700" cy="1296987"/>
          </a:xfrm>
        </p:spPr>
        <p:txBody>
          <a:bodyPr rtlCol="0">
            <a:normAutofit/>
          </a:bodyPr>
          <a:lstStyle/>
          <a:p>
            <a:pPr lvl="0"/>
            <a:endParaRPr lang="en-US" noProof="0"/>
          </a:p>
        </p:txBody>
      </p:sp>
      <p:sp>
        <p:nvSpPr>
          <p:cNvPr id="17" name="Picture Placeholder 5"/>
          <p:cNvSpPr>
            <a:spLocks noGrp="1"/>
          </p:cNvSpPr>
          <p:nvPr>
            <p:ph type="pic" sz="quarter" idx="23"/>
          </p:nvPr>
        </p:nvSpPr>
        <p:spPr>
          <a:xfrm>
            <a:off x="7536727" y="3279501"/>
            <a:ext cx="1663700" cy="1296987"/>
          </a:xfrm>
        </p:spPr>
        <p:txBody>
          <a:bodyPr rtlCol="0">
            <a:normAutofit/>
          </a:bodyPr>
          <a:lstStyle/>
          <a:p>
            <a:pPr lvl="0"/>
            <a:endParaRPr lang="en-US" noProof="0"/>
          </a:p>
        </p:txBody>
      </p:sp>
      <p:sp>
        <p:nvSpPr>
          <p:cNvPr id="3" name="Text Placeholder 2"/>
          <p:cNvSpPr>
            <a:spLocks noGrp="1"/>
          </p:cNvSpPr>
          <p:nvPr>
            <p:ph type="body" sz="quarter" idx="10"/>
          </p:nvPr>
        </p:nvSpPr>
        <p:spPr>
          <a:xfrm>
            <a:off x="800922" y="466617"/>
            <a:ext cx="6143314" cy="673165"/>
          </a:xfrm>
        </p:spPr>
        <p:txBody>
          <a:bodyPr>
            <a:noAutofit/>
          </a:bodyPr>
          <a:lstStyle>
            <a:lvl1pPr marL="0" indent="0">
              <a:buFontTx/>
              <a:buNone/>
              <a:defRPr sz="3200" b="0" i="0">
                <a:solidFill>
                  <a:srgbClr val="7E57C5"/>
                </a:solidFill>
                <a:latin typeface="+mj-lt"/>
              </a:defRPr>
            </a:lvl1pPr>
          </a:lstStyle>
          <a:p>
            <a:pPr lvl="0"/>
            <a:r>
              <a:rPr lang="en-GB"/>
              <a:t>Click to edit Master text styles</a:t>
            </a:r>
          </a:p>
        </p:txBody>
      </p:sp>
    </p:spTree>
    <p:extLst>
      <p:ext uri="{BB962C8B-B14F-4D97-AF65-F5344CB8AC3E}">
        <p14:creationId xmlns:p14="http://schemas.microsoft.com/office/powerpoint/2010/main" val="161086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3912B6-0E68-782A-82BF-88EF0A3A8DBA}"/>
              </a:ext>
            </a:extLst>
          </p:cNvPr>
          <p:cNvSpPr/>
          <p:nvPr/>
        </p:nvSpPr>
        <p:spPr>
          <a:xfrm>
            <a:off x="904875" y="893763"/>
            <a:ext cx="10382250" cy="5334000"/>
          </a:xfrm>
          <a:prstGeom prst="rect">
            <a:avLst/>
          </a:prstGeom>
          <a:solidFill>
            <a:schemeClr val="bg1"/>
          </a:solidFill>
          <a:ln>
            <a:noFill/>
          </a:ln>
          <a:effectLst>
            <a:outerShdw blurRad="172460" dist="232219" dir="1800000" sx="99000" sy="99000" algn="tl" rotWithShape="0">
              <a:prstClr val="black">
                <a:alpha val="16419"/>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Freeform 17">
            <a:extLst>
              <a:ext uri="{FF2B5EF4-FFF2-40B4-BE49-F238E27FC236}">
                <a16:creationId xmlns:a16="http://schemas.microsoft.com/office/drawing/2014/main" id="{6A65ECBE-3455-B3ED-7F9D-5A38C65552F1}"/>
              </a:ext>
            </a:extLst>
          </p:cNvPr>
          <p:cNvSpPr/>
          <p:nvPr/>
        </p:nvSpPr>
        <p:spPr>
          <a:xfrm>
            <a:off x="0" y="2651125"/>
            <a:ext cx="12192000" cy="4206875"/>
          </a:xfrm>
          <a:custGeom>
            <a:avLst/>
            <a:gdLst>
              <a:gd name="connsiteX0" fmla="*/ 0 w 12192000"/>
              <a:gd name="connsiteY0" fmla="*/ 0 h 4206240"/>
              <a:gd name="connsiteX1" fmla="*/ 904240 w 12192000"/>
              <a:gd name="connsiteY1" fmla="*/ 0 h 4206240"/>
              <a:gd name="connsiteX2" fmla="*/ 904240 w 12192000"/>
              <a:gd name="connsiteY2" fmla="*/ 3576320 h 4206240"/>
              <a:gd name="connsiteX3" fmla="*/ 11287760 w 12192000"/>
              <a:gd name="connsiteY3" fmla="*/ 3576320 h 4206240"/>
              <a:gd name="connsiteX4" fmla="*/ 11287760 w 12192000"/>
              <a:gd name="connsiteY4" fmla="*/ 0 h 4206240"/>
              <a:gd name="connsiteX5" fmla="*/ 12192000 w 12192000"/>
              <a:gd name="connsiteY5" fmla="*/ 0 h 4206240"/>
              <a:gd name="connsiteX6" fmla="*/ 12192000 w 12192000"/>
              <a:gd name="connsiteY6" fmla="*/ 4206240 h 4206240"/>
              <a:gd name="connsiteX7" fmla="*/ 0 w 12192000"/>
              <a:gd name="connsiteY7" fmla="*/ 420624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06240">
                <a:moveTo>
                  <a:pt x="0" y="0"/>
                </a:moveTo>
                <a:lnTo>
                  <a:pt x="904240" y="0"/>
                </a:lnTo>
                <a:lnTo>
                  <a:pt x="904240" y="3576320"/>
                </a:lnTo>
                <a:lnTo>
                  <a:pt x="11287760" y="3576320"/>
                </a:lnTo>
                <a:lnTo>
                  <a:pt x="11287760" y="0"/>
                </a:lnTo>
                <a:lnTo>
                  <a:pt x="12192000" y="0"/>
                </a:lnTo>
                <a:lnTo>
                  <a:pt x="12192000" y="4206240"/>
                </a:lnTo>
                <a:lnTo>
                  <a:pt x="0" y="4206240"/>
                </a:lnTo>
                <a:close/>
              </a:path>
            </a:pathLst>
          </a:custGeom>
          <a:solidFill>
            <a:srgbClr val="CAE6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7E57C5"/>
              </a:solidFill>
            </a:endParaRPr>
          </a:p>
        </p:txBody>
      </p:sp>
      <p:pic>
        <p:nvPicPr>
          <p:cNvPr id="9" name="Picture 8">
            <a:extLst>
              <a:ext uri="{FF2B5EF4-FFF2-40B4-BE49-F238E27FC236}">
                <a16:creationId xmlns:a16="http://schemas.microsoft.com/office/drawing/2014/main" id="{60B7CB78-BD1B-CE9F-E8D7-22D39007B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84900"/>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9">
            <a:extLst>
              <a:ext uri="{FF2B5EF4-FFF2-40B4-BE49-F238E27FC236}">
                <a16:creationId xmlns:a16="http://schemas.microsoft.com/office/drawing/2014/main" id="{789E6062-1BA2-903E-4E4B-953AD0545B32}"/>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12" name="Picture 10">
            <a:extLst>
              <a:ext uri="{FF2B5EF4-FFF2-40B4-BE49-F238E27FC236}">
                <a16:creationId xmlns:a16="http://schemas.microsoft.com/office/drawing/2014/main" id="{4F47BFC0-A83D-ABBD-BBC3-D636777FC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1">
            <a:extLst>
              <a:ext uri="{FF2B5EF4-FFF2-40B4-BE49-F238E27FC236}">
                <a16:creationId xmlns:a16="http://schemas.microsoft.com/office/drawing/2014/main" id="{C92AB3CF-9D5E-B1D0-478C-EE1D3DDDD7B9}"/>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2" name="Text Placeholder 2"/>
          <p:cNvSpPr>
            <a:spLocks noGrp="1"/>
          </p:cNvSpPr>
          <p:nvPr>
            <p:ph type="body" sz="quarter" idx="10"/>
          </p:nvPr>
        </p:nvSpPr>
        <p:spPr>
          <a:xfrm>
            <a:off x="904240" y="532316"/>
            <a:ext cx="5191760" cy="1196504"/>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4" name="Picture Placeholder 7"/>
          <p:cNvSpPr>
            <a:spLocks noGrp="1"/>
          </p:cNvSpPr>
          <p:nvPr>
            <p:ph type="pic" sz="quarter" idx="16"/>
          </p:nvPr>
        </p:nvSpPr>
        <p:spPr>
          <a:xfrm>
            <a:off x="1311631" y="2651058"/>
            <a:ext cx="3374213" cy="2925922"/>
          </a:xfrm>
          <a:prstGeom prst="roundRect">
            <a:avLst>
              <a:gd name="adj" fmla="val 18170"/>
            </a:avLst>
          </a:prstGeom>
        </p:spPr>
        <p:txBody>
          <a:bodyPr rtlCol="0">
            <a:normAutofit/>
          </a:bodyPr>
          <a:lstStyle/>
          <a:p>
            <a:pPr lvl="0"/>
            <a:endParaRPr lang="en-US" noProof="0"/>
          </a:p>
        </p:txBody>
      </p:sp>
      <p:sp>
        <p:nvSpPr>
          <p:cNvPr id="7" name="Text Placeholder 20"/>
          <p:cNvSpPr>
            <a:spLocks noGrp="1"/>
          </p:cNvSpPr>
          <p:nvPr>
            <p:ph type="body" sz="quarter" idx="11"/>
          </p:nvPr>
        </p:nvSpPr>
        <p:spPr>
          <a:xfrm>
            <a:off x="6167469" y="532395"/>
            <a:ext cx="4549299" cy="1196425"/>
          </a:xfrm>
        </p:spPr>
        <p:txBody>
          <a:bodyPr>
            <a:normAutofit/>
          </a:bodyPr>
          <a:lstStyle>
            <a:lvl1pPr marL="0" indent="0">
              <a:spcBef>
                <a:spcPts val="0"/>
              </a:spcBef>
              <a:buFontTx/>
              <a:buNone/>
              <a:defRPr sz="2400" b="0" i="0">
                <a:latin typeface="TheSans 3-Light" panose="02000303000000000003" pitchFamily="2" charset="77"/>
              </a:defRPr>
            </a:lvl1pPr>
          </a:lstStyle>
          <a:p>
            <a:pPr lvl="0"/>
            <a:r>
              <a:rPr lang="en-GB"/>
              <a:t>Click to edit Master text styles</a:t>
            </a:r>
          </a:p>
        </p:txBody>
      </p:sp>
      <p:sp>
        <p:nvSpPr>
          <p:cNvPr id="8" name="Text Placeholder 8"/>
          <p:cNvSpPr>
            <a:spLocks noGrp="1"/>
          </p:cNvSpPr>
          <p:nvPr>
            <p:ph type="body" sz="quarter" idx="12"/>
          </p:nvPr>
        </p:nvSpPr>
        <p:spPr>
          <a:xfrm>
            <a:off x="6167438" y="2076450"/>
            <a:ext cx="4549775" cy="1196425"/>
          </a:xfrm>
        </p:spPr>
        <p:txBody>
          <a:bodyPr>
            <a:normAutofit/>
          </a:bodyPr>
          <a:lstStyle>
            <a:lvl1pPr marL="0" indent="0">
              <a:spcBef>
                <a:spcPts val="0"/>
              </a:spcBef>
              <a:buFontTx/>
              <a:buNone/>
              <a:defRPr sz="1400" b="0" i="0">
                <a:latin typeface="TheSans 4-SemiLight" panose="02000403000000000003" pitchFamily="2" charset="77"/>
              </a:defRPr>
            </a:lvl1pPr>
          </a:lstStyle>
          <a:p>
            <a:pPr lvl="0"/>
            <a:r>
              <a:rPr lang="en-GB"/>
              <a:t>Click to edit Master text styles</a:t>
            </a:r>
          </a:p>
        </p:txBody>
      </p:sp>
      <p:sp>
        <p:nvSpPr>
          <p:cNvPr id="10" name="Text Placeholder 10"/>
          <p:cNvSpPr>
            <a:spLocks noGrp="1"/>
          </p:cNvSpPr>
          <p:nvPr>
            <p:ph type="body" sz="quarter" idx="13"/>
          </p:nvPr>
        </p:nvSpPr>
        <p:spPr>
          <a:xfrm>
            <a:off x="6167438" y="3429000"/>
            <a:ext cx="4549775" cy="336081"/>
          </a:xfrm>
        </p:spPr>
        <p:txBody>
          <a:bodyPr>
            <a:normAutofit/>
          </a:bodyPr>
          <a:lstStyle>
            <a:lvl1pPr marL="0" indent="0">
              <a:spcBef>
                <a:spcPts val="0"/>
              </a:spcBef>
              <a:buFontTx/>
              <a:buNone/>
              <a:defRPr sz="1400" b="1" i="0">
                <a:latin typeface="TheSans 7-Bold" panose="02000403000000000003" pitchFamily="2" charset="77"/>
              </a:defRPr>
            </a:lvl1pPr>
          </a:lstStyle>
          <a:p>
            <a:pPr lvl="0"/>
            <a:r>
              <a:rPr lang="en-GB"/>
              <a:t>Click to edit Master text styles</a:t>
            </a:r>
          </a:p>
        </p:txBody>
      </p:sp>
      <p:sp>
        <p:nvSpPr>
          <p:cNvPr id="3" name="Text Placeholder 12"/>
          <p:cNvSpPr>
            <a:spLocks noGrp="1"/>
          </p:cNvSpPr>
          <p:nvPr>
            <p:ph type="body" sz="quarter" idx="14"/>
          </p:nvPr>
        </p:nvSpPr>
        <p:spPr>
          <a:xfrm>
            <a:off x="6167438" y="3922713"/>
            <a:ext cx="4549775" cy="1868487"/>
          </a:xfrm>
        </p:spPr>
        <p:txBody>
          <a:bodyPr>
            <a:normAutofit/>
          </a:bodyPr>
          <a:lstStyle>
            <a:lvl1pPr>
              <a:spcBef>
                <a:spcPts val="0"/>
              </a:spcBef>
              <a:buClr>
                <a:srgbClr val="88BB26"/>
              </a:buClr>
              <a:buSzPct val="100000"/>
              <a:defRPr sz="1400" b="0" i="0">
                <a:latin typeface="TheSans 4-SemiLight" panose="02000403000000000003" pitchFamily="2" charset="77"/>
              </a:defRPr>
            </a:lvl1pPr>
            <a:lvl2pPr>
              <a:spcBef>
                <a:spcPts val="0"/>
              </a:spcBef>
              <a:defRPr sz="1200"/>
            </a:lvl2pPr>
            <a:lvl3pPr>
              <a:defRPr sz="1100"/>
            </a:lvl3pPr>
            <a:lvl4pPr>
              <a:defRPr sz="1000"/>
            </a:lvl4pPr>
            <a:lvl5pPr>
              <a:defRPr sz="900"/>
            </a:lvl5pPr>
          </a:lstStyle>
          <a:p>
            <a:pPr lvl="0"/>
            <a:r>
              <a:rPr lang="en-GB"/>
              <a:t>Click to edit Master text styles</a:t>
            </a:r>
          </a:p>
          <a:p>
            <a:pPr lvl="1"/>
            <a:r>
              <a:rPr lang="en-GB"/>
              <a:t>Second</a:t>
            </a:r>
          </a:p>
          <a:p>
            <a:pPr lvl="2"/>
            <a:r>
              <a:rPr lang="en-GB"/>
              <a:t>Third</a:t>
            </a:r>
          </a:p>
          <a:p>
            <a:pPr lvl="3"/>
            <a:r>
              <a:rPr lang="en-GB"/>
              <a:t>Fourth</a:t>
            </a:r>
          </a:p>
          <a:p>
            <a:pPr lvl="4"/>
            <a:r>
              <a:rPr lang="en-GB"/>
              <a:t>fifth</a:t>
            </a:r>
          </a:p>
        </p:txBody>
      </p:sp>
    </p:spTree>
    <p:extLst>
      <p:ext uri="{BB962C8B-B14F-4D97-AF65-F5344CB8AC3E}">
        <p14:creationId xmlns:p14="http://schemas.microsoft.com/office/powerpoint/2010/main" val="27493886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79FF0C-0112-8257-CE2D-AB711836DE31}"/>
              </a:ext>
            </a:extLst>
          </p:cNvPr>
          <p:cNvSpPr/>
          <p:nvPr/>
        </p:nvSpPr>
        <p:spPr>
          <a:xfrm>
            <a:off x="904875" y="893763"/>
            <a:ext cx="10382250" cy="5334000"/>
          </a:xfrm>
          <a:prstGeom prst="rect">
            <a:avLst/>
          </a:prstGeom>
          <a:solidFill>
            <a:schemeClr val="bg1"/>
          </a:solidFill>
          <a:ln>
            <a:noFill/>
          </a:ln>
          <a:effectLst>
            <a:outerShdw blurRad="172460" dist="232219" dir="1800000" sx="99000" sy="99000" algn="tl" rotWithShape="0">
              <a:prstClr val="black">
                <a:alpha val="16419"/>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reeform 17">
            <a:extLst>
              <a:ext uri="{FF2B5EF4-FFF2-40B4-BE49-F238E27FC236}">
                <a16:creationId xmlns:a16="http://schemas.microsoft.com/office/drawing/2014/main" id="{D1FB5954-A904-EC55-56B3-42EBCBB7C410}"/>
              </a:ext>
            </a:extLst>
          </p:cNvPr>
          <p:cNvSpPr/>
          <p:nvPr/>
        </p:nvSpPr>
        <p:spPr>
          <a:xfrm>
            <a:off x="0" y="2651125"/>
            <a:ext cx="12192000" cy="4206875"/>
          </a:xfrm>
          <a:custGeom>
            <a:avLst/>
            <a:gdLst>
              <a:gd name="connsiteX0" fmla="*/ 0 w 12192000"/>
              <a:gd name="connsiteY0" fmla="*/ 0 h 4206240"/>
              <a:gd name="connsiteX1" fmla="*/ 904240 w 12192000"/>
              <a:gd name="connsiteY1" fmla="*/ 0 h 4206240"/>
              <a:gd name="connsiteX2" fmla="*/ 904240 w 12192000"/>
              <a:gd name="connsiteY2" fmla="*/ 3576320 h 4206240"/>
              <a:gd name="connsiteX3" fmla="*/ 11287760 w 12192000"/>
              <a:gd name="connsiteY3" fmla="*/ 3576320 h 4206240"/>
              <a:gd name="connsiteX4" fmla="*/ 11287760 w 12192000"/>
              <a:gd name="connsiteY4" fmla="*/ 0 h 4206240"/>
              <a:gd name="connsiteX5" fmla="*/ 12192000 w 12192000"/>
              <a:gd name="connsiteY5" fmla="*/ 0 h 4206240"/>
              <a:gd name="connsiteX6" fmla="*/ 12192000 w 12192000"/>
              <a:gd name="connsiteY6" fmla="*/ 4206240 h 4206240"/>
              <a:gd name="connsiteX7" fmla="*/ 0 w 12192000"/>
              <a:gd name="connsiteY7" fmla="*/ 420624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06240">
                <a:moveTo>
                  <a:pt x="0" y="0"/>
                </a:moveTo>
                <a:lnTo>
                  <a:pt x="904240" y="0"/>
                </a:lnTo>
                <a:lnTo>
                  <a:pt x="904240" y="3576320"/>
                </a:lnTo>
                <a:lnTo>
                  <a:pt x="11287760" y="3576320"/>
                </a:lnTo>
                <a:lnTo>
                  <a:pt x="11287760" y="0"/>
                </a:lnTo>
                <a:lnTo>
                  <a:pt x="12192000" y="0"/>
                </a:lnTo>
                <a:lnTo>
                  <a:pt x="12192000" y="4206240"/>
                </a:lnTo>
                <a:lnTo>
                  <a:pt x="0" y="4206240"/>
                </a:lnTo>
                <a:close/>
              </a:path>
            </a:pathLst>
          </a:custGeom>
          <a:solidFill>
            <a:srgbClr val="7E57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7E57C5"/>
              </a:solidFill>
            </a:endParaRPr>
          </a:p>
        </p:txBody>
      </p:sp>
      <p:pic>
        <p:nvPicPr>
          <p:cNvPr id="5" name="Picture 8">
            <a:extLst>
              <a:ext uri="{FF2B5EF4-FFF2-40B4-BE49-F238E27FC236}">
                <a16:creationId xmlns:a16="http://schemas.microsoft.com/office/drawing/2014/main" id="{89A466C6-9279-1799-7645-74CA11BB1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84900"/>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a:extLst>
              <a:ext uri="{FF2B5EF4-FFF2-40B4-BE49-F238E27FC236}">
                <a16:creationId xmlns:a16="http://schemas.microsoft.com/office/drawing/2014/main" id="{986DF44A-4DDA-7A5D-B263-BF8200A4AD1A}"/>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solidFill>
                  <a:schemeClr val="bg1"/>
                </a:solidFill>
                <a:latin typeface="TheSans 4-SemiLight"/>
              </a:rPr>
              <a:t>www.resillion.com</a:t>
            </a:r>
          </a:p>
        </p:txBody>
      </p:sp>
      <p:pic>
        <p:nvPicPr>
          <p:cNvPr id="7" name="Picture 10">
            <a:extLst>
              <a:ext uri="{FF2B5EF4-FFF2-40B4-BE49-F238E27FC236}">
                <a16:creationId xmlns:a16="http://schemas.microsoft.com/office/drawing/2014/main" id="{D8C595C5-B2A4-226C-3E66-02F73A5B3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1">
            <a:extLst>
              <a:ext uri="{FF2B5EF4-FFF2-40B4-BE49-F238E27FC236}">
                <a16:creationId xmlns:a16="http://schemas.microsoft.com/office/drawing/2014/main" id="{009EE420-40CF-12F8-9817-981E4403B315}"/>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chemeClr val="bg1"/>
                </a:solidFill>
              </a:rPr>
              <a:t> © 2023 Resillion Confidential and Proprietary</a:t>
            </a:r>
          </a:p>
        </p:txBody>
      </p:sp>
      <p:sp>
        <p:nvSpPr>
          <p:cNvPr id="2" name="Text Placeholder 2"/>
          <p:cNvSpPr>
            <a:spLocks noGrp="1"/>
          </p:cNvSpPr>
          <p:nvPr>
            <p:ph type="body" sz="quarter" idx="10"/>
          </p:nvPr>
        </p:nvSpPr>
        <p:spPr>
          <a:xfrm>
            <a:off x="904240" y="532316"/>
            <a:ext cx="5191760" cy="1196504"/>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8" name="Picture Placeholder 7"/>
          <p:cNvSpPr>
            <a:spLocks noGrp="1"/>
          </p:cNvSpPr>
          <p:nvPr>
            <p:ph type="pic" sz="quarter" idx="16"/>
          </p:nvPr>
        </p:nvSpPr>
        <p:spPr>
          <a:xfrm>
            <a:off x="1311631" y="2651058"/>
            <a:ext cx="3374213" cy="2925922"/>
          </a:xfrm>
          <a:prstGeom prst="roundRect">
            <a:avLst>
              <a:gd name="adj" fmla="val 18170"/>
            </a:avLst>
          </a:prstGeom>
        </p:spPr>
        <p:txBody>
          <a:bodyPr rtlCol="0">
            <a:normAutofit/>
          </a:bodyPr>
          <a:lstStyle/>
          <a:p>
            <a:pPr lvl="0"/>
            <a:endParaRPr lang="en-US" noProof="0"/>
          </a:p>
        </p:txBody>
      </p:sp>
      <p:sp>
        <p:nvSpPr>
          <p:cNvPr id="10" name="Text Placeholder 20"/>
          <p:cNvSpPr>
            <a:spLocks noGrp="1"/>
          </p:cNvSpPr>
          <p:nvPr>
            <p:ph type="body" sz="quarter" idx="11"/>
          </p:nvPr>
        </p:nvSpPr>
        <p:spPr>
          <a:xfrm>
            <a:off x="6167469" y="532395"/>
            <a:ext cx="4549299" cy="1196425"/>
          </a:xfrm>
        </p:spPr>
        <p:txBody>
          <a:bodyPr>
            <a:normAutofit/>
          </a:bodyPr>
          <a:lstStyle>
            <a:lvl1pPr marL="0" indent="0">
              <a:spcBef>
                <a:spcPts val="0"/>
              </a:spcBef>
              <a:buFontTx/>
              <a:buNone/>
              <a:defRPr sz="2400" b="0" i="0">
                <a:latin typeface="TheSans 3-Light" panose="02000303000000000003" pitchFamily="2" charset="77"/>
              </a:defRPr>
            </a:lvl1pPr>
          </a:lstStyle>
          <a:p>
            <a:pPr lvl="0"/>
            <a:r>
              <a:rPr lang="en-GB"/>
              <a:t>Click to edit Master text styles</a:t>
            </a:r>
          </a:p>
        </p:txBody>
      </p:sp>
      <p:sp>
        <p:nvSpPr>
          <p:cNvPr id="12" name="Text Placeholder 8"/>
          <p:cNvSpPr>
            <a:spLocks noGrp="1"/>
          </p:cNvSpPr>
          <p:nvPr>
            <p:ph type="body" sz="quarter" idx="12"/>
          </p:nvPr>
        </p:nvSpPr>
        <p:spPr>
          <a:xfrm>
            <a:off x="6167438" y="2076450"/>
            <a:ext cx="4549775" cy="1196425"/>
          </a:xfrm>
        </p:spPr>
        <p:txBody>
          <a:bodyPr>
            <a:normAutofit/>
          </a:bodyPr>
          <a:lstStyle>
            <a:lvl1pPr marL="0" indent="0">
              <a:spcBef>
                <a:spcPts val="0"/>
              </a:spcBef>
              <a:buFontTx/>
              <a:buNone/>
              <a:defRPr sz="1400" b="0" i="0">
                <a:latin typeface="TheSans 4-SemiLight" panose="02000403000000000003" pitchFamily="2" charset="77"/>
              </a:defRPr>
            </a:lvl1pPr>
          </a:lstStyle>
          <a:p>
            <a:pPr lvl="0"/>
            <a:r>
              <a:rPr lang="en-GB"/>
              <a:t>Click to edit Master text styles</a:t>
            </a:r>
          </a:p>
        </p:txBody>
      </p:sp>
      <p:sp>
        <p:nvSpPr>
          <p:cNvPr id="14" name="Text Placeholder 10"/>
          <p:cNvSpPr>
            <a:spLocks noGrp="1"/>
          </p:cNvSpPr>
          <p:nvPr>
            <p:ph type="body" sz="quarter" idx="13"/>
          </p:nvPr>
        </p:nvSpPr>
        <p:spPr>
          <a:xfrm>
            <a:off x="6167438" y="3429000"/>
            <a:ext cx="4549775" cy="336081"/>
          </a:xfrm>
        </p:spPr>
        <p:txBody>
          <a:bodyPr>
            <a:normAutofit/>
          </a:bodyPr>
          <a:lstStyle>
            <a:lvl1pPr marL="0" indent="0">
              <a:spcBef>
                <a:spcPts val="0"/>
              </a:spcBef>
              <a:buFontTx/>
              <a:buNone/>
              <a:defRPr sz="1400" b="1" i="0">
                <a:latin typeface="TheSans 7-Bold" panose="02000403000000000003" pitchFamily="2" charset="77"/>
              </a:defRPr>
            </a:lvl1pPr>
          </a:lstStyle>
          <a:p>
            <a:pPr lvl="0"/>
            <a:r>
              <a:rPr lang="en-GB"/>
              <a:t>Click to edit Master text styles</a:t>
            </a:r>
          </a:p>
        </p:txBody>
      </p:sp>
      <p:sp>
        <p:nvSpPr>
          <p:cNvPr id="15" name="Text Placeholder 12"/>
          <p:cNvSpPr>
            <a:spLocks noGrp="1"/>
          </p:cNvSpPr>
          <p:nvPr>
            <p:ph type="body" sz="quarter" idx="14"/>
          </p:nvPr>
        </p:nvSpPr>
        <p:spPr>
          <a:xfrm>
            <a:off x="6167438" y="3922713"/>
            <a:ext cx="4549775" cy="1868487"/>
          </a:xfrm>
        </p:spPr>
        <p:txBody>
          <a:bodyPr>
            <a:normAutofit/>
          </a:bodyPr>
          <a:lstStyle>
            <a:lvl1pPr>
              <a:spcBef>
                <a:spcPts val="0"/>
              </a:spcBef>
              <a:buClr>
                <a:srgbClr val="88BB26"/>
              </a:buClr>
              <a:buSzPct val="100000"/>
              <a:defRPr sz="1400" b="0" i="0">
                <a:latin typeface="TheSans 4-SemiLight" panose="02000403000000000003" pitchFamily="2" charset="77"/>
              </a:defRPr>
            </a:lvl1pPr>
            <a:lvl2pPr>
              <a:spcBef>
                <a:spcPts val="0"/>
              </a:spcBef>
              <a:defRPr sz="1200"/>
            </a:lvl2pPr>
            <a:lvl3pPr>
              <a:defRPr sz="1100"/>
            </a:lvl3pPr>
            <a:lvl4pPr>
              <a:defRPr sz="1000"/>
            </a:lvl4pPr>
            <a:lvl5pPr>
              <a:defRPr sz="900"/>
            </a:lvl5pPr>
          </a:lstStyle>
          <a:p>
            <a:pPr lvl="0"/>
            <a:r>
              <a:rPr lang="en-GB"/>
              <a:t>Click to edit Master text styles</a:t>
            </a:r>
          </a:p>
          <a:p>
            <a:pPr lvl="1"/>
            <a:r>
              <a:rPr lang="en-GB"/>
              <a:t>Second</a:t>
            </a:r>
          </a:p>
          <a:p>
            <a:pPr lvl="2"/>
            <a:r>
              <a:rPr lang="en-GB"/>
              <a:t>Third</a:t>
            </a:r>
          </a:p>
          <a:p>
            <a:pPr lvl="3"/>
            <a:r>
              <a:rPr lang="en-GB"/>
              <a:t>Fourth</a:t>
            </a:r>
          </a:p>
          <a:p>
            <a:pPr lvl="4"/>
            <a:r>
              <a:rPr lang="en-GB"/>
              <a:t>fifth</a:t>
            </a:r>
          </a:p>
        </p:txBody>
      </p:sp>
    </p:spTree>
    <p:extLst>
      <p:ext uri="{BB962C8B-B14F-4D97-AF65-F5344CB8AC3E}">
        <p14:creationId xmlns:p14="http://schemas.microsoft.com/office/powerpoint/2010/main" val="16600773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AAF1C0-C356-8CD1-355B-05A2CA3AEABA}"/>
              </a:ext>
            </a:extLst>
          </p:cNvPr>
          <p:cNvSpPr/>
          <p:nvPr/>
        </p:nvSpPr>
        <p:spPr>
          <a:xfrm>
            <a:off x="904875" y="893763"/>
            <a:ext cx="10382250" cy="5334000"/>
          </a:xfrm>
          <a:prstGeom prst="rect">
            <a:avLst/>
          </a:prstGeom>
          <a:solidFill>
            <a:schemeClr val="bg1"/>
          </a:solidFill>
          <a:ln>
            <a:noFill/>
          </a:ln>
          <a:effectLst>
            <a:outerShdw blurRad="172460" dist="232219" dir="1800000" sx="99000" sy="99000" algn="tl" rotWithShape="0">
              <a:prstClr val="black">
                <a:alpha val="16419"/>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Freeform 7">
            <a:extLst>
              <a:ext uri="{FF2B5EF4-FFF2-40B4-BE49-F238E27FC236}">
                <a16:creationId xmlns:a16="http://schemas.microsoft.com/office/drawing/2014/main" id="{77B020D7-7C08-CC23-B577-DD42C4A191AA}"/>
              </a:ext>
            </a:extLst>
          </p:cNvPr>
          <p:cNvSpPr/>
          <p:nvPr/>
        </p:nvSpPr>
        <p:spPr>
          <a:xfrm>
            <a:off x="0" y="2651125"/>
            <a:ext cx="12192000" cy="4206875"/>
          </a:xfrm>
          <a:custGeom>
            <a:avLst/>
            <a:gdLst>
              <a:gd name="connsiteX0" fmla="*/ 0 w 12192000"/>
              <a:gd name="connsiteY0" fmla="*/ 0 h 4206240"/>
              <a:gd name="connsiteX1" fmla="*/ 904240 w 12192000"/>
              <a:gd name="connsiteY1" fmla="*/ 0 h 4206240"/>
              <a:gd name="connsiteX2" fmla="*/ 904240 w 12192000"/>
              <a:gd name="connsiteY2" fmla="*/ 3576320 h 4206240"/>
              <a:gd name="connsiteX3" fmla="*/ 11287760 w 12192000"/>
              <a:gd name="connsiteY3" fmla="*/ 3576320 h 4206240"/>
              <a:gd name="connsiteX4" fmla="*/ 11287760 w 12192000"/>
              <a:gd name="connsiteY4" fmla="*/ 0 h 4206240"/>
              <a:gd name="connsiteX5" fmla="*/ 12192000 w 12192000"/>
              <a:gd name="connsiteY5" fmla="*/ 0 h 4206240"/>
              <a:gd name="connsiteX6" fmla="*/ 12192000 w 12192000"/>
              <a:gd name="connsiteY6" fmla="*/ 4206240 h 4206240"/>
              <a:gd name="connsiteX7" fmla="*/ 0 w 12192000"/>
              <a:gd name="connsiteY7" fmla="*/ 420624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06240">
                <a:moveTo>
                  <a:pt x="0" y="0"/>
                </a:moveTo>
                <a:lnTo>
                  <a:pt x="904240" y="0"/>
                </a:lnTo>
                <a:lnTo>
                  <a:pt x="904240" y="3576320"/>
                </a:lnTo>
                <a:lnTo>
                  <a:pt x="11287760" y="3576320"/>
                </a:lnTo>
                <a:lnTo>
                  <a:pt x="11287760" y="0"/>
                </a:lnTo>
                <a:lnTo>
                  <a:pt x="12192000" y="0"/>
                </a:lnTo>
                <a:lnTo>
                  <a:pt x="12192000" y="4206240"/>
                </a:lnTo>
                <a:lnTo>
                  <a:pt x="0" y="4206240"/>
                </a:lnTo>
                <a:close/>
              </a:path>
            </a:pathLst>
          </a:custGeom>
          <a:solidFill>
            <a:srgbClr val="F2DA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7E57C5"/>
              </a:solidFill>
            </a:endParaRPr>
          </a:p>
        </p:txBody>
      </p:sp>
      <p:pic>
        <p:nvPicPr>
          <p:cNvPr id="6" name="Picture 8">
            <a:extLst>
              <a:ext uri="{FF2B5EF4-FFF2-40B4-BE49-F238E27FC236}">
                <a16:creationId xmlns:a16="http://schemas.microsoft.com/office/drawing/2014/main" id="{F3C882A6-37FB-A252-43DF-7E7EBCEB6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84900"/>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a:extLst>
              <a:ext uri="{FF2B5EF4-FFF2-40B4-BE49-F238E27FC236}">
                <a16:creationId xmlns:a16="http://schemas.microsoft.com/office/drawing/2014/main" id="{D46EE9DD-2113-5D3C-95BD-188C9845808D}"/>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8" name="Picture 10">
            <a:extLst>
              <a:ext uri="{FF2B5EF4-FFF2-40B4-BE49-F238E27FC236}">
                <a16:creationId xmlns:a16="http://schemas.microsoft.com/office/drawing/2014/main" id="{1142E795-AC1E-CBE2-4B6B-0DFF2AC11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1">
            <a:extLst>
              <a:ext uri="{FF2B5EF4-FFF2-40B4-BE49-F238E27FC236}">
                <a16:creationId xmlns:a16="http://schemas.microsoft.com/office/drawing/2014/main" id="{9434F261-FA87-FEE2-FABF-E9746BA1FEE0}"/>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4" name="Text Placeholder 2"/>
          <p:cNvSpPr>
            <a:spLocks noGrp="1"/>
          </p:cNvSpPr>
          <p:nvPr>
            <p:ph type="body" sz="quarter" idx="10"/>
          </p:nvPr>
        </p:nvSpPr>
        <p:spPr>
          <a:xfrm>
            <a:off x="904240" y="532316"/>
            <a:ext cx="5191760" cy="1196504"/>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5" name="Text Placeholder 20"/>
          <p:cNvSpPr>
            <a:spLocks noGrp="1"/>
          </p:cNvSpPr>
          <p:nvPr>
            <p:ph type="body" sz="quarter" idx="11"/>
          </p:nvPr>
        </p:nvSpPr>
        <p:spPr>
          <a:xfrm>
            <a:off x="6167469" y="532395"/>
            <a:ext cx="4549299" cy="1196425"/>
          </a:xfrm>
        </p:spPr>
        <p:txBody>
          <a:bodyPr>
            <a:normAutofit/>
          </a:bodyPr>
          <a:lstStyle>
            <a:lvl1pPr marL="0" indent="0">
              <a:spcBef>
                <a:spcPts val="0"/>
              </a:spcBef>
              <a:buFontTx/>
              <a:buNone/>
              <a:defRPr sz="2400" b="0" i="0">
                <a:latin typeface="TheSans 3-Light" panose="02000303000000000003" pitchFamily="2" charset="77"/>
              </a:defRPr>
            </a:lvl1pPr>
          </a:lstStyle>
          <a:p>
            <a:pPr lvl="0"/>
            <a:r>
              <a:rPr lang="en-GB"/>
              <a:t>Click to edit Master text styles</a:t>
            </a:r>
          </a:p>
        </p:txBody>
      </p:sp>
      <p:sp>
        <p:nvSpPr>
          <p:cNvPr id="18" name="Text Placeholder 8"/>
          <p:cNvSpPr>
            <a:spLocks noGrp="1"/>
          </p:cNvSpPr>
          <p:nvPr>
            <p:ph type="body" sz="quarter" idx="12"/>
          </p:nvPr>
        </p:nvSpPr>
        <p:spPr>
          <a:xfrm>
            <a:off x="6167438" y="2076450"/>
            <a:ext cx="4549775" cy="1196425"/>
          </a:xfrm>
        </p:spPr>
        <p:txBody>
          <a:bodyPr>
            <a:normAutofit/>
          </a:bodyPr>
          <a:lstStyle>
            <a:lvl1pPr marL="0" indent="0">
              <a:spcBef>
                <a:spcPts val="0"/>
              </a:spcBef>
              <a:buFontTx/>
              <a:buNone/>
              <a:defRPr sz="1400" b="0" i="0">
                <a:latin typeface="TheSans 4-SemiLight" panose="02000403000000000003" pitchFamily="2" charset="77"/>
              </a:defRPr>
            </a:lvl1pPr>
          </a:lstStyle>
          <a:p>
            <a:pPr lvl="0"/>
            <a:r>
              <a:rPr lang="en-GB"/>
              <a:t>Click to edit Master text styles</a:t>
            </a:r>
          </a:p>
        </p:txBody>
      </p:sp>
      <p:sp>
        <p:nvSpPr>
          <p:cNvPr id="19" name="Text Placeholder 10"/>
          <p:cNvSpPr>
            <a:spLocks noGrp="1"/>
          </p:cNvSpPr>
          <p:nvPr>
            <p:ph type="body" sz="quarter" idx="13"/>
          </p:nvPr>
        </p:nvSpPr>
        <p:spPr>
          <a:xfrm>
            <a:off x="6167438" y="3429000"/>
            <a:ext cx="4549775" cy="336081"/>
          </a:xfrm>
        </p:spPr>
        <p:txBody>
          <a:bodyPr>
            <a:normAutofit/>
          </a:bodyPr>
          <a:lstStyle>
            <a:lvl1pPr marL="0" indent="0">
              <a:spcBef>
                <a:spcPts val="0"/>
              </a:spcBef>
              <a:buFontTx/>
              <a:buNone/>
              <a:defRPr sz="1400" b="1" i="0">
                <a:latin typeface="TheSans 7-Bold" panose="02000403000000000003" pitchFamily="2" charset="77"/>
              </a:defRPr>
            </a:lvl1pPr>
          </a:lstStyle>
          <a:p>
            <a:pPr lvl="0"/>
            <a:r>
              <a:rPr lang="en-GB"/>
              <a:t>Click to edit Master text styles</a:t>
            </a:r>
          </a:p>
        </p:txBody>
      </p:sp>
      <p:sp>
        <p:nvSpPr>
          <p:cNvPr id="10" name="Picture Placeholder 7"/>
          <p:cNvSpPr>
            <a:spLocks noGrp="1"/>
          </p:cNvSpPr>
          <p:nvPr>
            <p:ph type="pic" sz="quarter" idx="16"/>
          </p:nvPr>
        </p:nvSpPr>
        <p:spPr>
          <a:xfrm>
            <a:off x="1311631" y="2651058"/>
            <a:ext cx="3374213" cy="2925922"/>
          </a:xfrm>
          <a:prstGeom prst="roundRect">
            <a:avLst>
              <a:gd name="adj" fmla="val 18170"/>
            </a:avLst>
          </a:prstGeom>
        </p:spPr>
        <p:txBody>
          <a:bodyPr rtlCol="0">
            <a:normAutofit/>
          </a:bodyPr>
          <a:lstStyle/>
          <a:p>
            <a:pPr lvl="0"/>
            <a:endParaRPr lang="en-US" noProof="0"/>
          </a:p>
        </p:txBody>
      </p:sp>
      <p:sp>
        <p:nvSpPr>
          <p:cNvPr id="13" name="Text Placeholder 12"/>
          <p:cNvSpPr>
            <a:spLocks noGrp="1"/>
          </p:cNvSpPr>
          <p:nvPr>
            <p:ph type="body" sz="quarter" idx="14"/>
          </p:nvPr>
        </p:nvSpPr>
        <p:spPr>
          <a:xfrm>
            <a:off x="6167438" y="3922713"/>
            <a:ext cx="4549775" cy="1868487"/>
          </a:xfrm>
        </p:spPr>
        <p:txBody>
          <a:bodyPr>
            <a:normAutofit/>
          </a:bodyPr>
          <a:lstStyle>
            <a:lvl1pPr>
              <a:spcBef>
                <a:spcPts val="0"/>
              </a:spcBef>
              <a:buClr>
                <a:srgbClr val="88BB26"/>
              </a:buClr>
              <a:buSzPct val="100000"/>
              <a:defRPr sz="1400" b="0" i="0">
                <a:latin typeface="TheSans 4-SemiLight" panose="02000403000000000003" pitchFamily="2" charset="77"/>
              </a:defRPr>
            </a:lvl1pPr>
            <a:lvl2pPr>
              <a:spcBef>
                <a:spcPts val="0"/>
              </a:spcBef>
              <a:defRPr sz="1200"/>
            </a:lvl2pPr>
            <a:lvl3pPr>
              <a:defRPr sz="1100"/>
            </a:lvl3pPr>
            <a:lvl4pPr>
              <a:defRPr sz="1000"/>
            </a:lvl4pPr>
            <a:lvl5pPr>
              <a:defRPr sz="900"/>
            </a:lvl5pPr>
          </a:lstStyle>
          <a:p>
            <a:pPr lvl="0"/>
            <a:r>
              <a:rPr lang="en-GB"/>
              <a:t>Click to edit Master text styles</a:t>
            </a:r>
          </a:p>
          <a:p>
            <a:pPr lvl="1"/>
            <a:r>
              <a:rPr lang="en-GB"/>
              <a:t>Second</a:t>
            </a:r>
          </a:p>
          <a:p>
            <a:pPr lvl="2"/>
            <a:r>
              <a:rPr lang="en-GB"/>
              <a:t>Third</a:t>
            </a:r>
          </a:p>
          <a:p>
            <a:pPr lvl="3"/>
            <a:r>
              <a:rPr lang="en-GB"/>
              <a:t>Fourth</a:t>
            </a:r>
          </a:p>
          <a:p>
            <a:pPr lvl="4"/>
            <a:r>
              <a:rPr lang="en-GB"/>
              <a:t>fifth</a:t>
            </a:r>
          </a:p>
        </p:txBody>
      </p:sp>
    </p:spTree>
    <p:extLst>
      <p:ext uri="{BB962C8B-B14F-4D97-AF65-F5344CB8AC3E}">
        <p14:creationId xmlns:p14="http://schemas.microsoft.com/office/powerpoint/2010/main" val="22288247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8A96F5-912A-65B6-7796-A14D04C3F091}"/>
              </a:ext>
            </a:extLst>
          </p:cNvPr>
          <p:cNvSpPr/>
          <p:nvPr/>
        </p:nvSpPr>
        <p:spPr>
          <a:xfrm>
            <a:off x="8077200" y="0"/>
            <a:ext cx="4114800" cy="6858000"/>
          </a:xfrm>
          <a:prstGeom prst="rect">
            <a:avLst/>
          </a:prstGeom>
          <a:solidFill>
            <a:srgbClr val="CAE6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B5818B86-AF2F-96C4-1184-9C07E9D2290D}"/>
              </a:ext>
            </a:extLst>
          </p:cNvPr>
          <p:cNvSpPr/>
          <p:nvPr/>
        </p:nvSpPr>
        <p:spPr>
          <a:xfrm>
            <a:off x="8075613" y="739775"/>
            <a:ext cx="3211512" cy="5233988"/>
          </a:xfrm>
          <a:prstGeom prst="rect">
            <a:avLst/>
          </a:prstGeom>
          <a:solidFill>
            <a:schemeClr val="bg1"/>
          </a:solidFill>
          <a:ln>
            <a:noFill/>
          </a:ln>
          <a:effectLst>
            <a:outerShdw blurRad="172460" dist="232219" dir="1800000" sx="99000" sy="99000" algn="tl" rotWithShape="0">
              <a:prstClr val="black">
                <a:alpha val="16419"/>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8">
            <a:extLst>
              <a:ext uri="{FF2B5EF4-FFF2-40B4-BE49-F238E27FC236}">
                <a16:creationId xmlns:a16="http://schemas.microsoft.com/office/drawing/2014/main" id="{BFC864C9-1E29-4B2A-22A7-4121298A4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9">
            <a:extLst>
              <a:ext uri="{FF2B5EF4-FFF2-40B4-BE49-F238E27FC236}">
                <a16:creationId xmlns:a16="http://schemas.microsoft.com/office/drawing/2014/main" id="{44013370-04AC-7445-9A72-BB9B5C4C69C5}"/>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sp>
        <p:nvSpPr>
          <p:cNvPr id="12" name="TextBox 10">
            <a:extLst>
              <a:ext uri="{FF2B5EF4-FFF2-40B4-BE49-F238E27FC236}">
                <a16:creationId xmlns:a16="http://schemas.microsoft.com/office/drawing/2014/main" id="{04A14340-8274-4EC9-6B7B-866612B6FA9F}"/>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4" name="Text Placeholder 2"/>
          <p:cNvSpPr>
            <a:spLocks noGrp="1"/>
          </p:cNvSpPr>
          <p:nvPr>
            <p:ph type="body" sz="quarter" idx="10"/>
          </p:nvPr>
        </p:nvSpPr>
        <p:spPr>
          <a:xfrm>
            <a:off x="904240" y="532316"/>
            <a:ext cx="5191760" cy="1196504"/>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5" name="Text Placeholder 20"/>
          <p:cNvSpPr>
            <a:spLocks noGrp="1"/>
          </p:cNvSpPr>
          <p:nvPr>
            <p:ph type="body" sz="quarter" idx="11"/>
          </p:nvPr>
        </p:nvSpPr>
        <p:spPr>
          <a:xfrm>
            <a:off x="904240" y="1913139"/>
            <a:ext cx="4549299" cy="711189"/>
          </a:xfrm>
        </p:spPr>
        <p:txBody>
          <a:bodyPr>
            <a:normAutofit/>
          </a:bodyPr>
          <a:lstStyle>
            <a:lvl1pPr marL="0" indent="0">
              <a:spcBef>
                <a:spcPts val="0"/>
              </a:spcBef>
              <a:buFontTx/>
              <a:buNone/>
              <a:defRPr sz="2400" b="0" i="0">
                <a:solidFill>
                  <a:srgbClr val="99CC33"/>
                </a:solidFill>
                <a:latin typeface="TheSans 3-Light" panose="02000303000000000003" pitchFamily="2" charset="77"/>
              </a:defRPr>
            </a:lvl1pPr>
          </a:lstStyle>
          <a:p>
            <a:pPr lvl="0"/>
            <a:r>
              <a:rPr lang="en-GB"/>
              <a:t>Click to edit Master text styles</a:t>
            </a:r>
          </a:p>
        </p:txBody>
      </p:sp>
      <p:sp>
        <p:nvSpPr>
          <p:cNvPr id="9" name="Text Placeholder 8"/>
          <p:cNvSpPr>
            <a:spLocks noGrp="1"/>
          </p:cNvSpPr>
          <p:nvPr>
            <p:ph type="body" sz="quarter" idx="12"/>
          </p:nvPr>
        </p:nvSpPr>
        <p:spPr>
          <a:xfrm>
            <a:off x="903764" y="2808647"/>
            <a:ext cx="4549775" cy="1196425"/>
          </a:xfrm>
        </p:spPr>
        <p:txBody>
          <a:bodyPr>
            <a:normAutofit/>
          </a:bodyPr>
          <a:lstStyle>
            <a:lvl1pPr marL="285750" indent="-285750">
              <a:spcBef>
                <a:spcPts val="0"/>
              </a:spcBef>
              <a:buFont typeface="Arial" panose="020B0604020202020204" pitchFamily="34" charset="0"/>
              <a:buChar char="•"/>
              <a:defRPr sz="1400" b="0" i="0">
                <a:latin typeface="TheSans 4-SemiLight" panose="02000403000000000003" pitchFamily="2" charset="77"/>
              </a:defRPr>
            </a:lvl1pPr>
          </a:lstStyle>
          <a:p>
            <a:pPr lvl="0"/>
            <a:r>
              <a:rPr lang="en-GB"/>
              <a:t>Click to edit Master text styles</a:t>
            </a:r>
          </a:p>
        </p:txBody>
      </p:sp>
      <p:sp>
        <p:nvSpPr>
          <p:cNvPr id="10" name="Text Placeholder 10"/>
          <p:cNvSpPr>
            <a:spLocks noGrp="1"/>
          </p:cNvSpPr>
          <p:nvPr>
            <p:ph type="body" sz="quarter" idx="13"/>
          </p:nvPr>
        </p:nvSpPr>
        <p:spPr>
          <a:xfrm>
            <a:off x="903764" y="4161197"/>
            <a:ext cx="4549775" cy="336081"/>
          </a:xfrm>
        </p:spPr>
        <p:txBody>
          <a:bodyPr>
            <a:normAutofit/>
          </a:bodyPr>
          <a:lstStyle>
            <a:lvl1pPr marL="0" indent="0">
              <a:spcBef>
                <a:spcPts val="0"/>
              </a:spcBef>
              <a:buFontTx/>
              <a:buNone/>
              <a:defRPr sz="1400" b="1" i="0">
                <a:solidFill>
                  <a:srgbClr val="99CC33"/>
                </a:solidFill>
                <a:latin typeface="TheSans 7-Bold" panose="02000403000000000003" pitchFamily="2" charset="77"/>
              </a:defRPr>
            </a:lvl1pPr>
          </a:lstStyle>
          <a:p>
            <a:pPr lvl="0"/>
            <a:r>
              <a:rPr lang="en-GB"/>
              <a:t>Click to edit Master text styles</a:t>
            </a:r>
          </a:p>
        </p:txBody>
      </p:sp>
      <p:sp>
        <p:nvSpPr>
          <p:cNvPr id="3" name="Picture Placeholder 7"/>
          <p:cNvSpPr>
            <a:spLocks noGrp="1"/>
          </p:cNvSpPr>
          <p:nvPr>
            <p:ph type="pic" sz="quarter" idx="16"/>
          </p:nvPr>
        </p:nvSpPr>
        <p:spPr>
          <a:xfrm>
            <a:off x="6887121" y="1630172"/>
            <a:ext cx="3933279" cy="3410712"/>
          </a:xfrm>
          <a:prstGeom prst="roundRect">
            <a:avLst>
              <a:gd name="adj" fmla="val 18170"/>
            </a:avLst>
          </a:prstGeom>
        </p:spPr>
        <p:txBody>
          <a:bodyPr rtlCol="0">
            <a:normAutofit/>
          </a:bodyPr>
          <a:lstStyle/>
          <a:p>
            <a:pPr lvl="0"/>
            <a:endParaRPr lang="en-US" noProof="0"/>
          </a:p>
        </p:txBody>
      </p:sp>
      <p:sp>
        <p:nvSpPr>
          <p:cNvPr id="8" name="Text Placeholder 12"/>
          <p:cNvSpPr>
            <a:spLocks noGrp="1"/>
          </p:cNvSpPr>
          <p:nvPr>
            <p:ph type="body" sz="quarter" idx="14"/>
          </p:nvPr>
        </p:nvSpPr>
        <p:spPr>
          <a:xfrm>
            <a:off x="903763" y="4653403"/>
            <a:ext cx="4549775" cy="1672281"/>
          </a:xfrm>
        </p:spPr>
        <p:txBody>
          <a:bodyPr>
            <a:normAutofit/>
          </a:bodyPr>
          <a:lstStyle>
            <a:lvl1pPr>
              <a:spcBef>
                <a:spcPts val="0"/>
              </a:spcBef>
              <a:buClr>
                <a:srgbClr val="88BB26"/>
              </a:buClr>
              <a:buSzPct val="100000"/>
              <a:defRPr sz="1400" b="0" i="0">
                <a:latin typeface="TheSans 4-SemiLight" panose="02000403000000000003" pitchFamily="2" charset="77"/>
              </a:defRPr>
            </a:lvl1pPr>
            <a:lvl2pPr marL="457200" indent="0">
              <a:spcBef>
                <a:spcPts val="0"/>
              </a:spcBef>
              <a:buNone/>
              <a:defRPr sz="1200"/>
            </a:lvl2pPr>
            <a:lvl3pPr>
              <a:defRPr sz="1100"/>
            </a:lvl3pPr>
          </a:lstStyle>
          <a:p>
            <a:pPr lvl="0"/>
            <a:r>
              <a:rPr lang="en-GB"/>
              <a:t>Click to edit Master text styles</a:t>
            </a:r>
          </a:p>
          <a:p>
            <a:pPr lvl="1"/>
            <a:endParaRPr lang="en-GB"/>
          </a:p>
        </p:txBody>
      </p:sp>
    </p:spTree>
    <p:extLst>
      <p:ext uri="{BB962C8B-B14F-4D97-AF65-F5344CB8AC3E}">
        <p14:creationId xmlns:p14="http://schemas.microsoft.com/office/powerpoint/2010/main" val="2433473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8FFAB1-A9A0-528C-BBA9-E26176851522}"/>
              </a:ext>
            </a:extLst>
          </p:cNvPr>
          <p:cNvSpPr/>
          <p:nvPr/>
        </p:nvSpPr>
        <p:spPr>
          <a:xfrm>
            <a:off x="8077200" y="0"/>
            <a:ext cx="4114800" cy="6858000"/>
          </a:xfrm>
          <a:prstGeom prst="rect">
            <a:avLst/>
          </a:prstGeom>
          <a:solidFill>
            <a:srgbClr val="7E57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F71A3F12-0A6B-C6FC-D82B-77AA90DDBDDD}"/>
              </a:ext>
            </a:extLst>
          </p:cNvPr>
          <p:cNvSpPr/>
          <p:nvPr/>
        </p:nvSpPr>
        <p:spPr>
          <a:xfrm>
            <a:off x="8075613" y="739775"/>
            <a:ext cx="3211512" cy="5233988"/>
          </a:xfrm>
          <a:prstGeom prst="rect">
            <a:avLst/>
          </a:prstGeom>
          <a:solidFill>
            <a:schemeClr val="bg1"/>
          </a:solidFill>
          <a:ln>
            <a:noFill/>
          </a:ln>
          <a:effectLst>
            <a:outerShdw blurRad="172460" dist="232219" dir="1800000" sx="99000" sy="99000" algn="tl" rotWithShape="0">
              <a:prstClr val="black">
                <a:alpha val="16419"/>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8">
            <a:extLst>
              <a:ext uri="{FF2B5EF4-FFF2-40B4-BE49-F238E27FC236}">
                <a16:creationId xmlns:a16="http://schemas.microsoft.com/office/drawing/2014/main" id="{4FD9516F-98EE-8CFD-0E3D-7539170FE716}"/>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6" name="Picture 9">
            <a:extLst>
              <a:ext uri="{FF2B5EF4-FFF2-40B4-BE49-F238E27FC236}">
                <a16:creationId xmlns:a16="http://schemas.microsoft.com/office/drawing/2014/main" id="{5EF227CF-27ED-1452-C469-1818F6FE2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a:extLst>
              <a:ext uri="{FF2B5EF4-FFF2-40B4-BE49-F238E27FC236}">
                <a16:creationId xmlns:a16="http://schemas.microsoft.com/office/drawing/2014/main" id="{175C9F8B-FD20-1211-5FE1-3848E1B2EFE9}"/>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4" name="Text Placeholder 2"/>
          <p:cNvSpPr>
            <a:spLocks noGrp="1"/>
          </p:cNvSpPr>
          <p:nvPr>
            <p:ph type="body" sz="quarter" idx="10"/>
          </p:nvPr>
        </p:nvSpPr>
        <p:spPr>
          <a:xfrm>
            <a:off x="904240" y="532316"/>
            <a:ext cx="5191760" cy="1196504"/>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13" name="Picture Placeholder 12"/>
          <p:cNvSpPr>
            <a:spLocks noGrp="1"/>
          </p:cNvSpPr>
          <p:nvPr>
            <p:ph type="pic" sz="quarter" idx="17"/>
          </p:nvPr>
        </p:nvSpPr>
        <p:spPr>
          <a:xfrm>
            <a:off x="7101402" y="892611"/>
            <a:ext cx="3952678" cy="4793486"/>
          </a:xfrm>
          <a:custGeom>
            <a:avLst/>
            <a:gdLst>
              <a:gd name="connsiteX0" fmla="*/ 2838706 w 3307584"/>
              <a:gd name="connsiteY0" fmla="*/ 2639568 h 4011168"/>
              <a:gd name="connsiteX1" fmla="*/ 3212078 w 3307584"/>
              <a:gd name="connsiteY1" fmla="*/ 2639568 h 4011168"/>
              <a:gd name="connsiteX2" fmla="*/ 3295392 w 3307584"/>
              <a:gd name="connsiteY2" fmla="*/ 2722882 h 4011168"/>
              <a:gd name="connsiteX3" fmla="*/ 3295392 w 3307584"/>
              <a:gd name="connsiteY3" fmla="*/ 3056127 h 4011168"/>
              <a:gd name="connsiteX4" fmla="*/ 3212078 w 3307584"/>
              <a:gd name="connsiteY4" fmla="*/ 3139441 h 4011168"/>
              <a:gd name="connsiteX5" fmla="*/ 2838706 w 3307584"/>
              <a:gd name="connsiteY5" fmla="*/ 3139441 h 4011168"/>
              <a:gd name="connsiteX6" fmla="*/ 2755392 w 3307584"/>
              <a:gd name="connsiteY6" fmla="*/ 3056127 h 4011168"/>
              <a:gd name="connsiteX7" fmla="*/ 2755392 w 3307584"/>
              <a:gd name="connsiteY7" fmla="*/ 2722882 h 4011168"/>
              <a:gd name="connsiteX8" fmla="*/ 2838706 w 3307584"/>
              <a:gd name="connsiteY8" fmla="*/ 2639568 h 4011168"/>
              <a:gd name="connsiteX9" fmla="*/ 999544 w 3307584"/>
              <a:gd name="connsiteY9" fmla="*/ 865632 h 4011168"/>
              <a:gd name="connsiteX10" fmla="*/ 1359540 w 3307584"/>
              <a:gd name="connsiteY10" fmla="*/ 865632 h 4011168"/>
              <a:gd name="connsiteX11" fmla="*/ 1449542 w 3307584"/>
              <a:gd name="connsiteY11" fmla="*/ 955634 h 4011168"/>
              <a:gd name="connsiteX12" fmla="*/ 1449542 w 3307584"/>
              <a:gd name="connsiteY12" fmla="*/ 3921166 h 4011168"/>
              <a:gd name="connsiteX13" fmla="*/ 1359540 w 3307584"/>
              <a:gd name="connsiteY13" fmla="*/ 4011168 h 4011168"/>
              <a:gd name="connsiteX14" fmla="*/ 999544 w 3307584"/>
              <a:gd name="connsiteY14" fmla="*/ 4011168 h 4011168"/>
              <a:gd name="connsiteX15" fmla="*/ 909542 w 3307584"/>
              <a:gd name="connsiteY15" fmla="*/ 3921166 h 4011168"/>
              <a:gd name="connsiteX16" fmla="*/ 909542 w 3307584"/>
              <a:gd name="connsiteY16" fmla="*/ 955634 h 4011168"/>
              <a:gd name="connsiteX17" fmla="*/ 999544 w 3307584"/>
              <a:gd name="connsiteY17" fmla="*/ 865632 h 4011168"/>
              <a:gd name="connsiteX18" fmla="*/ 90002 w 3307584"/>
              <a:gd name="connsiteY18" fmla="*/ 865632 h 4011168"/>
              <a:gd name="connsiteX19" fmla="*/ 449998 w 3307584"/>
              <a:gd name="connsiteY19" fmla="*/ 865632 h 4011168"/>
              <a:gd name="connsiteX20" fmla="*/ 540000 w 3307584"/>
              <a:gd name="connsiteY20" fmla="*/ 955634 h 4011168"/>
              <a:gd name="connsiteX21" fmla="*/ 540000 w 3307584"/>
              <a:gd name="connsiteY21" fmla="*/ 3049439 h 4011168"/>
              <a:gd name="connsiteX22" fmla="*/ 449998 w 3307584"/>
              <a:gd name="connsiteY22" fmla="*/ 3139441 h 4011168"/>
              <a:gd name="connsiteX23" fmla="*/ 90002 w 3307584"/>
              <a:gd name="connsiteY23" fmla="*/ 3139441 h 4011168"/>
              <a:gd name="connsiteX24" fmla="*/ 0 w 3307584"/>
              <a:gd name="connsiteY24" fmla="*/ 3049439 h 4011168"/>
              <a:gd name="connsiteX25" fmla="*/ 0 w 3307584"/>
              <a:gd name="connsiteY25" fmla="*/ 955634 h 4011168"/>
              <a:gd name="connsiteX26" fmla="*/ 90002 w 3307584"/>
              <a:gd name="connsiteY26" fmla="*/ 865632 h 4011168"/>
              <a:gd name="connsiteX27" fmla="*/ 1938328 w 3307584"/>
              <a:gd name="connsiteY27" fmla="*/ 493776 h 4011168"/>
              <a:gd name="connsiteX28" fmla="*/ 2298324 w 3307584"/>
              <a:gd name="connsiteY28" fmla="*/ 493776 h 4011168"/>
              <a:gd name="connsiteX29" fmla="*/ 2388326 w 3307584"/>
              <a:gd name="connsiteY29" fmla="*/ 583778 h 4011168"/>
              <a:gd name="connsiteX30" fmla="*/ 2388326 w 3307584"/>
              <a:gd name="connsiteY30" fmla="*/ 3549310 h 4011168"/>
              <a:gd name="connsiteX31" fmla="*/ 2298324 w 3307584"/>
              <a:gd name="connsiteY31" fmla="*/ 3639312 h 4011168"/>
              <a:gd name="connsiteX32" fmla="*/ 1938328 w 3307584"/>
              <a:gd name="connsiteY32" fmla="*/ 3639312 h 4011168"/>
              <a:gd name="connsiteX33" fmla="*/ 1848326 w 3307584"/>
              <a:gd name="connsiteY33" fmla="*/ 3549310 h 4011168"/>
              <a:gd name="connsiteX34" fmla="*/ 1848326 w 3307584"/>
              <a:gd name="connsiteY34" fmla="*/ 583778 h 4011168"/>
              <a:gd name="connsiteX35" fmla="*/ 1938328 w 3307584"/>
              <a:gd name="connsiteY35" fmla="*/ 493776 h 4011168"/>
              <a:gd name="connsiteX36" fmla="*/ 83314 w 3307584"/>
              <a:gd name="connsiteY36" fmla="*/ 4043 h 4011168"/>
              <a:gd name="connsiteX37" fmla="*/ 456686 w 3307584"/>
              <a:gd name="connsiteY37" fmla="*/ 4043 h 4011168"/>
              <a:gd name="connsiteX38" fmla="*/ 540000 w 3307584"/>
              <a:gd name="connsiteY38" fmla="*/ 87357 h 4011168"/>
              <a:gd name="connsiteX39" fmla="*/ 540000 w 3307584"/>
              <a:gd name="connsiteY39" fmla="*/ 420602 h 4011168"/>
              <a:gd name="connsiteX40" fmla="*/ 456686 w 3307584"/>
              <a:gd name="connsiteY40" fmla="*/ 503916 h 4011168"/>
              <a:gd name="connsiteX41" fmla="*/ 83314 w 3307584"/>
              <a:gd name="connsiteY41" fmla="*/ 503916 h 4011168"/>
              <a:gd name="connsiteX42" fmla="*/ 0 w 3307584"/>
              <a:gd name="connsiteY42" fmla="*/ 420602 h 4011168"/>
              <a:gd name="connsiteX43" fmla="*/ 0 w 3307584"/>
              <a:gd name="connsiteY43" fmla="*/ 87357 h 4011168"/>
              <a:gd name="connsiteX44" fmla="*/ 83314 w 3307584"/>
              <a:gd name="connsiteY44" fmla="*/ 4043 h 4011168"/>
              <a:gd name="connsiteX45" fmla="*/ 2857586 w 3307584"/>
              <a:gd name="connsiteY45" fmla="*/ 0 h 4011168"/>
              <a:gd name="connsiteX46" fmla="*/ 3217582 w 3307584"/>
              <a:gd name="connsiteY46" fmla="*/ 0 h 4011168"/>
              <a:gd name="connsiteX47" fmla="*/ 3307584 w 3307584"/>
              <a:gd name="connsiteY47" fmla="*/ 90002 h 4011168"/>
              <a:gd name="connsiteX48" fmla="*/ 3307584 w 3307584"/>
              <a:gd name="connsiteY48" fmla="*/ 2183807 h 4011168"/>
              <a:gd name="connsiteX49" fmla="*/ 3217582 w 3307584"/>
              <a:gd name="connsiteY49" fmla="*/ 2273809 h 4011168"/>
              <a:gd name="connsiteX50" fmla="*/ 2857586 w 3307584"/>
              <a:gd name="connsiteY50" fmla="*/ 2273809 h 4011168"/>
              <a:gd name="connsiteX51" fmla="*/ 2767584 w 3307584"/>
              <a:gd name="connsiteY51" fmla="*/ 2183807 h 4011168"/>
              <a:gd name="connsiteX52" fmla="*/ 2767584 w 3307584"/>
              <a:gd name="connsiteY52" fmla="*/ 90002 h 4011168"/>
              <a:gd name="connsiteX53" fmla="*/ 2857586 w 3307584"/>
              <a:gd name="connsiteY53" fmla="*/ 0 h 401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07584" h="4011168">
                <a:moveTo>
                  <a:pt x="2838706" y="2639568"/>
                </a:moveTo>
                <a:lnTo>
                  <a:pt x="3212078" y="2639568"/>
                </a:lnTo>
                <a:cubicBezTo>
                  <a:pt x="3258091" y="2639568"/>
                  <a:pt x="3295392" y="2676869"/>
                  <a:pt x="3295392" y="2722882"/>
                </a:cubicBezTo>
                <a:lnTo>
                  <a:pt x="3295392" y="3056127"/>
                </a:lnTo>
                <a:cubicBezTo>
                  <a:pt x="3295392" y="3102140"/>
                  <a:pt x="3258091" y="3139441"/>
                  <a:pt x="3212078" y="3139441"/>
                </a:cubicBezTo>
                <a:lnTo>
                  <a:pt x="2838706" y="3139441"/>
                </a:lnTo>
                <a:cubicBezTo>
                  <a:pt x="2792693" y="3139441"/>
                  <a:pt x="2755392" y="3102140"/>
                  <a:pt x="2755392" y="3056127"/>
                </a:cubicBezTo>
                <a:lnTo>
                  <a:pt x="2755392" y="2722882"/>
                </a:lnTo>
                <a:cubicBezTo>
                  <a:pt x="2755392" y="2676869"/>
                  <a:pt x="2792693" y="2639568"/>
                  <a:pt x="2838706" y="2639568"/>
                </a:cubicBezTo>
                <a:close/>
                <a:moveTo>
                  <a:pt x="999544" y="865632"/>
                </a:moveTo>
                <a:lnTo>
                  <a:pt x="1359540" y="865632"/>
                </a:lnTo>
                <a:cubicBezTo>
                  <a:pt x="1409247" y="865632"/>
                  <a:pt x="1449542" y="905927"/>
                  <a:pt x="1449542" y="955634"/>
                </a:cubicBezTo>
                <a:lnTo>
                  <a:pt x="1449542" y="3921166"/>
                </a:lnTo>
                <a:cubicBezTo>
                  <a:pt x="1449542" y="3970873"/>
                  <a:pt x="1409247" y="4011168"/>
                  <a:pt x="1359540" y="4011168"/>
                </a:cubicBezTo>
                <a:lnTo>
                  <a:pt x="999544" y="4011168"/>
                </a:lnTo>
                <a:cubicBezTo>
                  <a:pt x="949837" y="4011168"/>
                  <a:pt x="909542" y="3970873"/>
                  <a:pt x="909542" y="3921166"/>
                </a:cubicBezTo>
                <a:lnTo>
                  <a:pt x="909542" y="955634"/>
                </a:lnTo>
                <a:cubicBezTo>
                  <a:pt x="909542" y="905927"/>
                  <a:pt x="949837" y="865632"/>
                  <a:pt x="999544" y="865632"/>
                </a:cubicBezTo>
                <a:close/>
                <a:moveTo>
                  <a:pt x="90002" y="865632"/>
                </a:moveTo>
                <a:lnTo>
                  <a:pt x="449998" y="865632"/>
                </a:lnTo>
                <a:cubicBezTo>
                  <a:pt x="499705" y="865632"/>
                  <a:pt x="540000" y="905927"/>
                  <a:pt x="540000" y="955634"/>
                </a:cubicBezTo>
                <a:lnTo>
                  <a:pt x="540000" y="3049439"/>
                </a:lnTo>
                <a:cubicBezTo>
                  <a:pt x="540000" y="3099146"/>
                  <a:pt x="499705" y="3139441"/>
                  <a:pt x="449998" y="3139441"/>
                </a:cubicBezTo>
                <a:lnTo>
                  <a:pt x="90002" y="3139441"/>
                </a:lnTo>
                <a:cubicBezTo>
                  <a:pt x="40295" y="3139441"/>
                  <a:pt x="0" y="3099146"/>
                  <a:pt x="0" y="3049439"/>
                </a:cubicBezTo>
                <a:lnTo>
                  <a:pt x="0" y="955634"/>
                </a:lnTo>
                <a:cubicBezTo>
                  <a:pt x="0" y="905927"/>
                  <a:pt x="40295" y="865632"/>
                  <a:pt x="90002" y="865632"/>
                </a:cubicBezTo>
                <a:close/>
                <a:moveTo>
                  <a:pt x="1938328" y="493776"/>
                </a:moveTo>
                <a:lnTo>
                  <a:pt x="2298324" y="493776"/>
                </a:lnTo>
                <a:cubicBezTo>
                  <a:pt x="2348031" y="493776"/>
                  <a:pt x="2388326" y="534071"/>
                  <a:pt x="2388326" y="583778"/>
                </a:cubicBezTo>
                <a:lnTo>
                  <a:pt x="2388326" y="3549310"/>
                </a:lnTo>
                <a:cubicBezTo>
                  <a:pt x="2388326" y="3599017"/>
                  <a:pt x="2348031" y="3639312"/>
                  <a:pt x="2298324" y="3639312"/>
                </a:cubicBezTo>
                <a:lnTo>
                  <a:pt x="1938328" y="3639312"/>
                </a:lnTo>
                <a:cubicBezTo>
                  <a:pt x="1888621" y="3639312"/>
                  <a:pt x="1848326" y="3599017"/>
                  <a:pt x="1848326" y="3549310"/>
                </a:cubicBezTo>
                <a:lnTo>
                  <a:pt x="1848326" y="583778"/>
                </a:lnTo>
                <a:cubicBezTo>
                  <a:pt x="1848326" y="534071"/>
                  <a:pt x="1888621" y="493776"/>
                  <a:pt x="1938328" y="493776"/>
                </a:cubicBezTo>
                <a:close/>
                <a:moveTo>
                  <a:pt x="83314" y="4043"/>
                </a:moveTo>
                <a:lnTo>
                  <a:pt x="456686" y="4043"/>
                </a:lnTo>
                <a:cubicBezTo>
                  <a:pt x="502699" y="4043"/>
                  <a:pt x="540000" y="41344"/>
                  <a:pt x="540000" y="87357"/>
                </a:cubicBezTo>
                <a:lnTo>
                  <a:pt x="540000" y="420602"/>
                </a:lnTo>
                <a:cubicBezTo>
                  <a:pt x="540000" y="466615"/>
                  <a:pt x="502699" y="503916"/>
                  <a:pt x="456686" y="503916"/>
                </a:cubicBezTo>
                <a:lnTo>
                  <a:pt x="83314" y="503916"/>
                </a:lnTo>
                <a:cubicBezTo>
                  <a:pt x="37301" y="503916"/>
                  <a:pt x="0" y="466615"/>
                  <a:pt x="0" y="420602"/>
                </a:cubicBezTo>
                <a:lnTo>
                  <a:pt x="0" y="87357"/>
                </a:lnTo>
                <a:cubicBezTo>
                  <a:pt x="0" y="41344"/>
                  <a:pt x="37301" y="4043"/>
                  <a:pt x="83314" y="4043"/>
                </a:cubicBezTo>
                <a:close/>
                <a:moveTo>
                  <a:pt x="2857586" y="0"/>
                </a:moveTo>
                <a:lnTo>
                  <a:pt x="3217582" y="0"/>
                </a:lnTo>
                <a:cubicBezTo>
                  <a:pt x="3267289" y="0"/>
                  <a:pt x="3307584" y="40295"/>
                  <a:pt x="3307584" y="90002"/>
                </a:cubicBezTo>
                <a:lnTo>
                  <a:pt x="3307584" y="2183807"/>
                </a:lnTo>
                <a:cubicBezTo>
                  <a:pt x="3307584" y="2233514"/>
                  <a:pt x="3267289" y="2273809"/>
                  <a:pt x="3217582" y="2273809"/>
                </a:cubicBezTo>
                <a:lnTo>
                  <a:pt x="2857586" y="2273809"/>
                </a:lnTo>
                <a:cubicBezTo>
                  <a:pt x="2807879" y="2273809"/>
                  <a:pt x="2767584" y="2233514"/>
                  <a:pt x="2767584" y="2183807"/>
                </a:cubicBezTo>
                <a:lnTo>
                  <a:pt x="2767584" y="90002"/>
                </a:lnTo>
                <a:cubicBezTo>
                  <a:pt x="2767584" y="40295"/>
                  <a:pt x="2807879" y="0"/>
                  <a:pt x="2857586" y="0"/>
                </a:cubicBezTo>
                <a:close/>
              </a:path>
            </a:pathLst>
          </a:custGeom>
        </p:spPr>
        <p:txBody>
          <a:bodyPr rtlCol="0">
            <a:noAutofit/>
          </a:bodyPr>
          <a:lstStyle/>
          <a:p>
            <a:pPr lvl="0"/>
            <a:endParaRPr lang="en-US" noProof="0"/>
          </a:p>
        </p:txBody>
      </p:sp>
      <p:sp>
        <p:nvSpPr>
          <p:cNvPr id="14" name="Text Placeholder 20"/>
          <p:cNvSpPr>
            <a:spLocks noGrp="1"/>
          </p:cNvSpPr>
          <p:nvPr>
            <p:ph type="body" sz="quarter" idx="11"/>
          </p:nvPr>
        </p:nvSpPr>
        <p:spPr>
          <a:xfrm>
            <a:off x="904240" y="1913139"/>
            <a:ext cx="4549299" cy="711189"/>
          </a:xfrm>
        </p:spPr>
        <p:txBody>
          <a:bodyPr>
            <a:normAutofit/>
          </a:bodyPr>
          <a:lstStyle>
            <a:lvl1pPr marL="0" indent="0">
              <a:spcBef>
                <a:spcPts val="0"/>
              </a:spcBef>
              <a:buFontTx/>
              <a:buNone/>
              <a:defRPr sz="2400" b="0" i="0">
                <a:solidFill>
                  <a:srgbClr val="99CC33"/>
                </a:solidFill>
                <a:latin typeface="TheSans 3-Light" panose="02000303000000000003" pitchFamily="2" charset="77"/>
              </a:defRPr>
            </a:lvl1pPr>
          </a:lstStyle>
          <a:p>
            <a:pPr lvl="0"/>
            <a:r>
              <a:rPr lang="en-GB"/>
              <a:t>Click to edit Master text styles</a:t>
            </a:r>
          </a:p>
        </p:txBody>
      </p:sp>
      <p:sp>
        <p:nvSpPr>
          <p:cNvPr id="15" name="Text Placeholder 8"/>
          <p:cNvSpPr>
            <a:spLocks noGrp="1"/>
          </p:cNvSpPr>
          <p:nvPr>
            <p:ph type="body" sz="quarter" idx="12"/>
          </p:nvPr>
        </p:nvSpPr>
        <p:spPr>
          <a:xfrm>
            <a:off x="903764" y="2808647"/>
            <a:ext cx="4549775" cy="1196425"/>
          </a:xfrm>
        </p:spPr>
        <p:txBody>
          <a:bodyPr>
            <a:normAutofit/>
          </a:bodyPr>
          <a:lstStyle>
            <a:lvl1pPr marL="285750" indent="-285750">
              <a:spcBef>
                <a:spcPts val="0"/>
              </a:spcBef>
              <a:buFont typeface="Arial" panose="020B0604020202020204" pitchFamily="34" charset="0"/>
              <a:buChar char="•"/>
              <a:defRPr sz="1400" b="0" i="0">
                <a:latin typeface="TheSans 4-SemiLight" panose="02000403000000000003" pitchFamily="2" charset="77"/>
              </a:defRPr>
            </a:lvl1pPr>
          </a:lstStyle>
          <a:p>
            <a:pPr lvl="0"/>
            <a:r>
              <a:rPr lang="en-GB"/>
              <a:t>Click to edit Master text styles</a:t>
            </a:r>
          </a:p>
        </p:txBody>
      </p:sp>
      <p:sp>
        <p:nvSpPr>
          <p:cNvPr id="16" name="Text Placeholder 10"/>
          <p:cNvSpPr>
            <a:spLocks noGrp="1"/>
          </p:cNvSpPr>
          <p:nvPr>
            <p:ph type="body" sz="quarter" idx="13"/>
          </p:nvPr>
        </p:nvSpPr>
        <p:spPr>
          <a:xfrm>
            <a:off x="903764" y="4161197"/>
            <a:ext cx="4549775" cy="336081"/>
          </a:xfrm>
        </p:spPr>
        <p:txBody>
          <a:bodyPr>
            <a:normAutofit/>
          </a:bodyPr>
          <a:lstStyle>
            <a:lvl1pPr marL="0" indent="0">
              <a:spcBef>
                <a:spcPts val="0"/>
              </a:spcBef>
              <a:buFontTx/>
              <a:buNone/>
              <a:defRPr sz="1400" b="1" i="0">
                <a:solidFill>
                  <a:srgbClr val="99CC33"/>
                </a:solidFill>
                <a:latin typeface="TheSans 7-Bold" panose="02000403000000000003" pitchFamily="2" charset="77"/>
              </a:defRPr>
            </a:lvl1pPr>
          </a:lstStyle>
          <a:p>
            <a:pPr lvl="0"/>
            <a:r>
              <a:rPr lang="en-GB"/>
              <a:t>Click to edit Master text styles</a:t>
            </a:r>
          </a:p>
        </p:txBody>
      </p:sp>
      <p:sp>
        <p:nvSpPr>
          <p:cNvPr id="17" name="Text Placeholder 12"/>
          <p:cNvSpPr>
            <a:spLocks noGrp="1"/>
          </p:cNvSpPr>
          <p:nvPr>
            <p:ph type="body" sz="quarter" idx="14"/>
          </p:nvPr>
        </p:nvSpPr>
        <p:spPr>
          <a:xfrm>
            <a:off x="903763" y="4653403"/>
            <a:ext cx="4549775" cy="1672281"/>
          </a:xfrm>
        </p:spPr>
        <p:txBody>
          <a:bodyPr>
            <a:normAutofit/>
          </a:bodyPr>
          <a:lstStyle>
            <a:lvl1pPr>
              <a:spcBef>
                <a:spcPts val="0"/>
              </a:spcBef>
              <a:buClr>
                <a:srgbClr val="88BB26"/>
              </a:buClr>
              <a:buSzPct val="100000"/>
              <a:defRPr sz="1400" b="0" i="0">
                <a:latin typeface="TheSans 4-SemiLight" panose="02000403000000000003" pitchFamily="2" charset="77"/>
              </a:defRPr>
            </a:lvl1pPr>
            <a:lvl2pPr>
              <a:spcBef>
                <a:spcPts val="0"/>
              </a:spcBef>
              <a:defRPr sz="1200"/>
            </a:lvl2pPr>
            <a:lvl3pPr>
              <a:defRPr sz="1100"/>
            </a:lvl3pPr>
          </a:lstStyle>
          <a:p>
            <a:pPr lvl="0"/>
            <a:r>
              <a:rPr lang="en-GB"/>
              <a:t>Click to edit Master text styles</a:t>
            </a:r>
          </a:p>
          <a:p>
            <a:pPr lvl="1"/>
            <a:endParaRPr lang="en-GB"/>
          </a:p>
        </p:txBody>
      </p:sp>
    </p:spTree>
    <p:extLst>
      <p:ext uri="{BB962C8B-B14F-4D97-AF65-F5344CB8AC3E}">
        <p14:creationId xmlns:p14="http://schemas.microsoft.com/office/powerpoint/2010/main" val="37361990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A4F4E1-8766-52F8-3659-C3E20536E691}"/>
              </a:ext>
            </a:extLst>
          </p:cNvPr>
          <p:cNvSpPr/>
          <p:nvPr/>
        </p:nvSpPr>
        <p:spPr>
          <a:xfrm>
            <a:off x="8077200" y="0"/>
            <a:ext cx="4114800" cy="6858000"/>
          </a:xfrm>
          <a:prstGeom prst="rect">
            <a:avLst/>
          </a:prstGeom>
          <a:solidFill>
            <a:srgbClr val="F2DA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712BC7A2-858F-8EF7-E74A-400E0669BFAD}"/>
              </a:ext>
            </a:extLst>
          </p:cNvPr>
          <p:cNvSpPr/>
          <p:nvPr/>
        </p:nvSpPr>
        <p:spPr>
          <a:xfrm>
            <a:off x="8075613" y="739775"/>
            <a:ext cx="3211512" cy="5233988"/>
          </a:xfrm>
          <a:prstGeom prst="rect">
            <a:avLst/>
          </a:prstGeom>
          <a:solidFill>
            <a:schemeClr val="bg1"/>
          </a:solidFill>
          <a:ln>
            <a:noFill/>
          </a:ln>
          <a:effectLst>
            <a:outerShdw blurRad="172460" dist="232219" dir="1800000" sx="99000" sy="99000" algn="tl" rotWithShape="0">
              <a:prstClr val="black">
                <a:alpha val="16419"/>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8">
            <a:extLst>
              <a:ext uri="{FF2B5EF4-FFF2-40B4-BE49-F238E27FC236}">
                <a16:creationId xmlns:a16="http://schemas.microsoft.com/office/drawing/2014/main" id="{72E997AB-B22E-A8D9-01A6-76823275D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a:extLst>
              <a:ext uri="{FF2B5EF4-FFF2-40B4-BE49-F238E27FC236}">
                <a16:creationId xmlns:a16="http://schemas.microsoft.com/office/drawing/2014/main" id="{FC73A6DC-DA82-32DB-6163-1ADE5450EC07}"/>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sp>
        <p:nvSpPr>
          <p:cNvPr id="8" name="TextBox 10">
            <a:extLst>
              <a:ext uri="{FF2B5EF4-FFF2-40B4-BE49-F238E27FC236}">
                <a16:creationId xmlns:a16="http://schemas.microsoft.com/office/drawing/2014/main" id="{96699924-B041-7338-52A5-78A707C06A3E}"/>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4" name="Text Placeholder 2"/>
          <p:cNvSpPr>
            <a:spLocks noGrp="1"/>
          </p:cNvSpPr>
          <p:nvPr>
            <p:ph type="body" sz="quarter" idx="10"/>
          </p:nvPr>
        </p:nvSpPr>
        <p:spPr>
          <a:xfrm>
            <a:off x="904240" y="532316"/>
            <a:ext cx="5191760" cy="1196504"/>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3" name="Picture Placeholder 7"/>
          <p:cNvSpPr>
            <a:spLocks noGrp="1"/>
          </p:cNvSpPr>
          <p:nvPr>
            <p:ph type="pic" sz="quarter" idx="16"/>
          </p:nvPr>
        </p:nvSpPr>
        <p:spPr>
          <a:xfrm>
            <a:off x="6887121" y="1630172"/>
            <a:ext cx="3933279" cy="3410712"/>
          </a:xfrm>
          <a:prstGeom prst="roundRect">
            <a:avLst>
              <a:gd name="adj" fmla="val 18170"/>
            </a:avLst>
          </a:prstGeom>
        </p:spPr>
        <p:txBody>
          <a:bodyPr rtlCol="0">
            <a:normAutofit/>
          </a:bodyPr>
          <a:lstStyle/>
          <a:p>
            <a:pPr lvl="0"/>
            <a:endParaRPr lang="en-US" noProof="0"/>
          </a:p>
        </p:txBody>
      </p:sp>
      <p:sp>
        <p:nvSpPr>
          <p:cNvPr id="14" name="Text Placeholder 20"/>
          <p:cNvSpPr>
            <a:spLocks noGrp="1"/>
          </p:cNvSpPr>
          <p:nvPr>
            <p:ph type="body" sz="quarter" idx="11"/>
          </p:nvPr>
        </p:nvSpPr>
        <p:spPr>
          <a:xfrm>
            <a:off x="904240" y="1913139"/>
            <a:ext cx="4549299" cy="711189"/>
          </a:xfrm>
        </p:spPr>
        <p:txBody>
          <a:bodyPr>
            <a:normAutofit/>
          </a:bodyPr>
          <a:lstStyle>
            <a:lvl1pPr marL="0" indent="0">
              <a:spcBef>
                <a:spcPts val="0"/>
              </a:spcBef>
              <a:buFontTx/>
              <a:buNone/>
              <a:defRPr sz="2400" b="0" i="0">
                <a:solidFill>
                  <a:srgbClr val="99CC33"/>
                </a:solidFill>
                <a:latin typeface="TheSans 3-Light" panose="02000303000000000003" pitchFamily="2" charset="77"/>
              </a:defRPr>
            </a:lvl1pPr>
          </a:lstStyle>
          <a:p>
            <a:pPr lvl="0"/>
            <a:r>
              <a:rPr lang="en-GB"/>
              <a:t>Click to edit Master text styles</a:t>
            </a:r>
          </a:p>
        </p:txBody>
      </p:sp>
      <p:sp>
        <p:nvSpPr>
          <p:cNvPr id="15" name="Text Placeholder 8"/>
          <p:cNvSpPr>
            <a:spLocks noGrp="1"/>
          </p:cNvSpPr>
          <p:nvPr>
            <p:ph type="body" sz="quarter" idx="12"/>
          </p:nvPr>
        </p:nvSpPr>
        <p:spPr>
          <a:xfrm>
            <a:off x="903764" y="2808647"/>
            <a:ext cx="4549775" cy="1196425"/>
          </a:xfrm>
        </p:spPr>
        <p:txBody>
          <a:bodyPr>
            <a:normAutofit/>
          </a:bodyPr>
          <a:lstStyle>
            <a:lvl1pPr marL="285750" indent="-285750">
              <a:spcBef>
                <a:spcPts val="0"/>
              </a:spcBef>
              <a:buFont typeface="Arial" panose="020B0604020202020204" pitchFamily="34" charset="0"/>
              <a:buChar char="•"/>
              <a:defRPr sz="1400" b="0" i="0">
                <a:latin typeface="TheSans 4-SemiLight" panose="02000403000000000003" pitchFamily="2" charset="77"/>
              </a:defRPr>
            </a:lvl1pPr>
          </a:lstStyle>
          <a:p>
            <a:pPr lvl="0"/>
            <a:r>
              <a:rPr lang="en-GB"/>
              <a:t>Click to edit Master text styles</a:t>
            </a:r>
          </a:p>
        </p:txBody>
      </p:sp>
      <p:sp>
        <p:nvSpPr>
          <p:cNvPr id="16" name="Text Placeholder 10"/>
          <p:cNvSpPr>
            <a:spLocks noGrp="1"/>
          </p:cNvSpPr>
          <p:nvPr>
            <p:ph type="body" sz="quarter" idx="13"/>
          </p:nvPr>
        </p:nvSpPr>
        <p:spPr>
          <a:xfrm>
            <a:off x="903764" y="4161197"/>
            <a:ext cx="4549775" cy="336081"/>
          </a:xfrm>
        </p:spPr>
        <p:txBody>
          <a:bodyPr>
            <a:normAutofit/>
          </a:bodyPr>
          <a:lstStyle>
            <a:lvl1pPr marL="0" indent="0">
              <a:spcBef>
                <a:spcPts val="0"/>
              </a:spcBef>
              <a:buFontTx/>
              <a:buNone/>
              <a:defRPr sz="1400" b="1" i="0">
                <a:solidFill>
                  <a:srgbClr val="99CC33"/>
                </a:solidFill>
                <a:latin typeface="TheSans 7-Bold" panose="02000403000000000003" pitchFamily="2" charset="77"/>
              </a:defRPr>
            </a:lvl1pPr>
          </a:lstStyle>
          <a:p>
            <a:pPr lvl="0"/>
            <a:r>
              <a:rPr lang="en-GB"/>
              <a:t>Click to edit Master text styles</a:t>
            </a:r>
          </a:p>
        </p:txBody>
      </p:sp>
      <p:sp>
        <p:nvSpPr>
          <p:cNvPr id="17" name="Text Placeholder 12"/>
          <p:cNvSpPr>
            <a:spLocks noGrp="1"/>
          </p:cNvSpPr>
          <p:nvPr>
            <p:ph type="body" sz="quarter" idx="14"/>
          </p:nvPr>
        </p:nvSpPr>
        <p:spPr>
          <a:xfrm>
            <a:off x="903763" y="4653403"/>
            <a:ext cx="4549775" cy="1672281"/>
          </a:xfrm>
        </p:spPr>
        <p:txBody>
          <a:bodyPr>
            <a:normAutofit/>
          </a:bodyPr>
          <a:lstStyle>
            <a:lvl1pPr>
              <a:spcBef>
                <a:spcPts val="0"/>
              </a:spcBef>
              <a:buClr>
                <a:srgbClr val="88BB26"/>
              </a:buClr>
              <a:buSzPct val="100000"/>
              <a:defRPr sz="1400" b="0" i="0">
                <a:latin typeface="TheSans 4-SemiLight" panose="02000403000000000003" pitchFamily="2" charset="77"/>
              </a:defRPr>
            </a:lvl1pPr>
            <a:lvl2pPr>
              <a:spcBef>
                <a:spcPts val="0"/>
              </a:spcBef>
              <a:defRPr sz="1200"/>
            </a:lvl2pPr>
            <a:lvl3pPr>
              <a:defRPr sz="1100"/>
            </a:lvl3pPr>
          </a:lstStyle>
          <a:p>
            <a:pPr lvl="0"/>
            <a:r>
              <a:rPr lang="en-GB"/>
              <a:t>Click to edit Master text styles</a:t>
            </a:r>
          </a:p>
          <a:p>
            <a:pPr lvl="1"/>
            <a:endParaRPr lang="en-GB"/>
          </a:p>
        </p:txBody>
      </p:sp>
    </p:spTree>
    <p:extLst>
      <p:ext uri="{BB962C8B-B14F-4D97-AF65-F5344CB8AC3E}">
        <p14:creationId xmlns:p14="http://schemas.microsoft.com/office/powerpoint/2010/main" val="8008868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131F726-52D6-88DD-CD8F-84AF3BEF1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0" y="1919288"/>
            <a:ext cx="2581275"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5CB19C30-0436-1E8D-B9A3-F8D9ED0250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888" y="1912938"/>
            <a:ext cx="2581275"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9BEB2444-7F99-7249-4428-FC3FE92D5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688" y="1916113"/>
            <a:ext cx="2582862"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734FE763-7F6B-C007-87B9-572A30738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84900"/>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a:extLst>
              <a:ext uri="{FF2B5EF4-FFF2-40B4-BE49-F238E27FC236}">
                <a16:creationId xmlns:a16="http://schemas.microsoft.com/office/drawing/2014/main" id="{4165841D-00EE-116E-85C9-36A0832A4AA3}"/>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7" name="Picture 11">
            <a:extLst>
              <a:ext uri="{FF2B5EF4-FFF2-40B4-BE49-F238E27FC236}">
                <a16:creationId xmlns:a16="http://schemas.microsoft.com/office/drawing/2014/main" id="{C9077221-BA14-732B-FD4A-DAE2DAB821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a:extLst>
              <a:ext uri="{FF2B5EF4-FFF2-40B4-BE49-F238E27FC236}">
                <a16:creationId xmlns:a16="http://schemas.microsoft.com/office/drawing/2014/main" id="{F9909784-8B13-02BD-7BDE-8EE23C9BF7CA}"/>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12" name="Text Placeholder 2"/>
          <p:cNvSpPr>
            <a:spLocks noGrp="1"/>
          </p:cNvSpPr>
          <p:nvPr>
            <p:ph type="body" sz="quarter" idx="10"/>
          </p:nvPr>
        </p:nvSpPr>
        <p:spPr>
          <a:xfrm>
            <a:off x="800921" y="466617"/>
            <a:ext cx="8288215"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13" name="Text Placeholder 20"/>
          <p:cNvSpPr>
            <a:spLocks noGrp="1"/>
          </p:cNvSpPr>
          <p:nvPr>
            <p:ph type="body" sz="quarter" idx="11"/>
          </p:nvPr>
        </p:nvSpPr>
        <p:spPr>
          <a:xfrm>
            <a:off x="1437460" y="1416906"/>
            <a:ext cx="2581402" cy="499572"/>
          </a:xfrm>
        </p:spPr>
        <p:txBody>
          <a:bodyPr>
            <a:norm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24" name="Text Placeholder 20"/>
          <p:cNvSpPr>
            <a:spLocks noGrp="1"/>
          </p:cNvSpPr>
          <p:nvPr>
            <p:ph type="body" sz="quarter" idx="12"/>
          </p:nvPr>
        </p:nvSpPr>
        <p:spPr>
          <a:xfrm>
            <a:off x="4939612" y="1416906"/>
            <a:ext cx="2581402" cy="499572"/>
          </a:xfrm>
        </p:spPr>
        <p:txBody>
          <a:bodyPr>
            <a:norm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25" name="Text Placeholder 20"/>
          <p:cNvSpPr>
            <a:spLocks noGrp="1"/>
          </p:cNvSpPr>
          <p:nvPr>
            <p:ph type="body" sz="quarter" idx="13"/>
          </p:nvPr>
        </p:nvSpPr>
        <p:spPr>
          <a:xfrm>
            <a:off x="8469196" y="1416906"/>
            <a:ext cx="2581402" cy="499572"/>
          </a:xfrm>
        </p:spPr>
        <p:txBody>
          <a:bodyPr>
            <a:norm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27" name="Text Placeholder 26"/>
          <p:cNvSpPr>
            <a:spLocks noGrp="1"/>
          </p:cNvSpPr>
          <p:nvPr>
            <p:ph type="body" sz="quarter" idx="14"/>
          </p:nvPr>
        </p:nvSpPr>
        <p:spPr>
          <a:xfrm>
            <a:off x="1603417" y="2030413"/>
            <a:ext cx="2249487" cy="2184400"/>
          </a:xfrm>
        </p:spPr>
        <p:txBody>
          <a:bodyPr>
            <a:normAutofit/>
          </a:bodyPr>
          <a:lstStyle>
            <a:lvl1pPr marL="0" indent="0" algn="ctr">
              <a:buFontTx/>
              <a:buNone/>
              <a:defRPr sz="1300" b="0" i="0">
                <a:solidFill>
                  <a:schemeClr val="bg1"/>
                </a:solidFill>
                <a:latin typeface="TheSans 4-SemiLight" panose="02000403000000000003" pitchFamily="2" charset="77"/>
              </a:defRPr>
            </a:lvl1pPr>
          </a:lstStyle>
          <a:p>
            <a:pPr lvl="0"/>
            <a:r>
              <a:rPr lang="en-GB"/>
              <a:t>Click to edit Master text styles</a:t>
            </a:r>
          </a:p>
        </p:txBody>
      </p:sp>
      <p:sp>
        <p:nvSpPr>
          <p:cNvPr id="28" name="Text Placeholder 26"/>
          <p:cNvSpPr>
            <a:spLocks noGrp="1"/>
          </p:cNvSpPr>
          <p:nvPr>
            <p:ph type="body" sz="quarter" idx="15"/>
          </p:nvPr>
        </p:nvSpPr>
        <p:spPr>
          <a:xfrm>
            <a:off x="5087281" y="2030413"/>
            <a:ext cx="2249487" cy="2184400"/>
          </a:xfrm>
        </p:spPr>
        <p:txBody>
          <a:bodyPr>
            <a:normAutofit/>
          </a:bodyPr>
          <a:lstStyle>
            <a:lvl1pPr marL="0" indent="0" algn="ctr">
              <a:buFontTx/>
              <a:buNone/>
              <a:defRPr sz="1300" b="0" i="0">
                <a:solidFill>
                  <a:schemeClr val="bg1"/>
                </a:solidFill>
                <a:latin typeface="TheSans 4-SemiLight" panose="02000403000000000003" pitchFamily="2" charset="77"/>
              </a:defRPr>
            </a:lvl1pPr>
          </a:lstStyle>
          <a:p>
            <a:pPr lvl="0"/>
            <a:r>
              <a:rPr lang="en-GB"/>
              <a:t>Click to edit Master text styles</a:t>
            </a:r>
          </a:p>
        </p:txBody>
      </p:sp>
      <p:sp>
        <p:nvSpPr>
          <p:cNvPr id="29" name="Text Placeholder 26"/>
          <p:cNvSpPr>
            <a:spLocks noGrp="1"/>
          </p:cNvSpPr>
          <p:nvPr>
            <p:ph type="body" sz="quarter" idx="16"/>
          </p:nvPr>
        </p:nvSpPr>
        <p:spPr>
          <a:xfrm>
            <a:off x="8635153" y="2030413"/>
            <a:ext cx="2249487" cy="2184400"/>
          </a:xfrm>
        </p:spPr>
        <p:txBody>
          <a:bodyPr>
            <a:normAutofit/>
          </a:bodyPr>
          <a:lstStyle>
            <a:lvl1pPr marL="0" indent="0" algn="ctr">
              <a:buFontTx/>
              <a:buNone/>
              <a:defRPr sz="1300" b="0" i="0">
                <a:solidFill>
                  <a:schemeClr val="bg1"/>
                </a:solidFill>
                <a:latin typeface="TheSans 4-SemiLight" panose="02000403000000000003" pitchFamily="2" charset="77"/>
              </a:defRPr>
            </a:lvl1pPr>
          </a:lstStyle>
          <a:p>
            <a:pPr lvl="0"/>
            <a:r>
              <a:rPr lang="en-GB"/>
              <a:t>Click to edit Master text styles</a:t>
            </a:r>
          </a:p>
        </p:txBody>
      </p:sp>
      <p:sp>
        <p:nvSpPr>
          <p:cNvPr id="31" name="Text Placeholder 30"/>
          <p:cNvSpPr>
            <a:spLocks noGrp="1"/>
          </p:cNvSpPr>
          <p:nvPr>
            <p:ph type="body" sz="quarter" idx="17"/>
          </p:nvPr>
        </p:nvSpPr>
        <p:spPr>
          <a:xfrm>
            <a:off x="2634523" y="4398942"/>
            <a:ext cx="2581401" cy="312249"/>
          </a:xfrm>
        </p:spPr>
        <p:txBody>
          <a:bodyPr/>
          <a:lstStyle>
            <a:lvl1pPr marL="0" indent="0">
              <a:buFontTx/>
              <a:buNone/>
              <a:defRPr sz="1400" b="1" i="0">
                <a:latin typeface="TheSans 7-Bold" panose="02000403000000000003" pitchFamily="2" charset="77"/>
              </a:defRPr>
            </a:lvl1pPr>
            <a:lvl2pPr marL="457200" indent="0">
              <a:buFontTx/>
              <a:buNone/>
              <a:defRPr sz="1300" b="0" i="1">
                <a:latin typeface="TheSans 4-SemiLight" panose="02000403000000000003" pitchFamily="2" charset="77"/>
              </a:defRPr>
            </a:lvl2pPr>
          </a:lstStyle>
          <a:p>
            <a:pPr lvl="0"/>
            <a:r>
              <a:rPr lang="en-GB"/>
              <a:t>Click to edit Master text styles</a:t>
            </a:r>
          </a:p>
        </p:txBody>
      </p:sp>
      <p:sp>
        <p:nvSpPr>
          <p:cNvPr id="32" name="Text Placeholder 30"/>
          <p:cNvSpPr>
            <a:spLocks noGrp="1"/>
          </p:cNvSpPr>
          <p:nvPr>
            <p:ph type="body" sz="quarter" idx="18"/>
          </p:nvPr>
        </p:nvSpPr>
        <p:spPr>
          <a:xfrm>
            <a:off x="6136675" y="4398942"/>
            <a:ext cx="2581401" cy="303271"/>
          </a:xfrm>
        </p:spPr>
        <p:txBody>
          <a:bodyPr/>
          <a:lstStyle>
            <a:lvl1pPr marL="0" indent="0">
              <a:buFontTx/>
              <a:buNone/>
              <a:defRPr sz="1400" b="1" i="0">
                <a:latin typeface="TheSans 7-Bold" panose="02000403000000000003" pitchFamily="2" charset="77"/>
              </a:defRPr>
            </a:lvl1pPr>
            <a:lvl2pPr marL="457200" indent="0">
              <a:buFontTx/>
              <a:buNone/>
              <a:defRPr sz="1300" b="0" i="1">
                <a:latin typeface="TheSans 4-SemiLight" panose="02000403000000000003" pitchFamily="2" charset="77"/>
              </a:defRPr>
            </a:lvl2pPr>
          </a:lstStyle>
          <a:p>
            <a:pPr lvl="0"/>
            <a:r>
              <a:rPr lang="en-GB"/>
              <a:t>Click to edit Master text styles</a:t>
            </a:r>
          </a:p>
        </p:txBody>
      </p:sp>
      <p:sp>
        <p:nvSpPr>
          <p:cNvPr id="33" name="Text Placeholder 30"/>
          <p:cNvSpPr>
            <a:spLocks noGrp="1"/>
          </p:cNvSpPr>
          <p:nvPr>
            <p:ph type="body" sz="quarter" idx="19"/>
          </p:nvPr>
        </p:nvSpPr>
        <p:spPr>
          <a:xfrm>
            <a:off x="9638828" y="4398943"/>
            <a:ext cx="2553172" cy="300162"/>
          </a:xfrm>
        </p:spPr>
        <p:txBody>
          <a:bodyPr/>
          <a:lstStyle>
            <a:lvl1pPr marL="0" indent="0">
              <a:buFontTx/>
              <a:buNone/>
              <a:defRPr sz="1400" b="1" i="0">
                <a:latin typeface="TheSans 7-Bold" panose="02000403000000000003" pitchFamily="2" charset="77"/>
              </a:defRPr>
            </a:lvl1pPr>
            <a:lvl2pPr marL="457200" indent="0">
              <a:buFontTx/>
              <a:buNone/>
              <a:defRPr sz="1300" b="0" i="1">
                <a:latin typeface="TheSans 4-SemiLight" panose="02000403000000000003" pitchFamily="2" charset="77"/>
              </a:defRPr>
            </a:lvl2pPr>
          </a:lstStyle>
          <a:p>
            <a:pPr lvl="0"/>
            <a:r>
              <a:rPr lang="en-GB"/>
              <a:t>Click to edit Master text styles</a:t>
            </a:r>
          </a:p>
        </p:txBody>
      </p:sp>
      <p:sp>
        <p:nvSpPr>
          <p:cNvPr id="35" name="Text Placeholder 34"/>
          <p:cNvSpPr>
            <a:spLocks noGrp="1"/>
          </p:cNvSpPr>
          <p:nvPr>
            <p:ph type="body" sz="quarter" idx="20"/>
          </p:nvPr>
        </p:nvSpPr>
        <p:spPr>
          <a:xfrm>
            <a:off x="2635250" y="4711700"/>
            <a:ext cx="2581275" cy="246063"/>
          </a:xfrm>
        </p:spPr>
        <p:txBody>
          <a:bodyPr>
            <a:noAutofit/>
          </a:bodyPr>
          <a:lstStyle>
            <a:lvl1pPr marL="0" indent="0">
              <a:buFontTx/>
              <a:buNone/>
              <a:defRPr sz="1300" b="0" i="1">
                <a:latin typeface="TheSans 4-SemiLight" panose="02000403000000000003" pitchFamily="2" charset="77"/>
              </a:defRPr>
            </a:lvl1pPr>
          </a:lstStyle>
          <a:p>
            <a:pPr lvl="0"/>
            <a:r>
              <a:rPr lang="en-GB"/>
              <a:t>Click to edit Master text styles</a:t>
            </a:r>
          </a:p>
        </p:txBody>
      </p:sp>
      <p:sp>
        <p:nvSpPr>
          <p:cNvPr id="36" name="Text Placeholder 34"/>
          <p:cNvSpPr>
            <a:spLocks noGrp="1"/>
          </p:cNvSpPr>
          <p:nvPr>
            <p:ph type="body" sz="quarter" idx="21"/>
          </p:nvPr>
        </p:nvSpPr>
        <p:spPr>
          <a:xfrm>
            <a:off x="6137402" y="4711700"/>
            <a:ext cx="2581275" cy="246063"/>
          </a:xfrm>
        </p:spPr>
        <p:txBody>
          <a:bodyPr>
            <a:noAutofit/>
          </a:bodyPr>
          <a:lstStyle>
            <a:lvl1pPr marL="0" indent="0">
              <a:buFontTx/>
              <a:buNone/>
              <a:defRPr sz="1300" b="0" i="1">
                <a:latin typeface="TheSans 4-SemiLight" panose="02000403000000000003" pitchFamily="2" charset="77"/>
              </a:defRPr>
            </a:lvl1pPr>
          </a:lstStyle>
          <a:p>
            <a:pPr lvl="0"/>
            <a:r>
              <a:rPr lang="en-GB"/>
              <a:t>Click to edit Master text styles</a:t>
            </a:r>
          </a:p>
        </p:txBody>
      </p:sp>
      <p:sp>
        <p:nvSpPr>
          <p:cNvPr id="37" name="Text Placeholder 34"/>
          <p:cNvSpPr>
            <a:spLocks noGrp="1"/>
          </p:cNvSpPr>
          <p:nvPr>
            <p:ph type="body" sz="quarter" idx="22"/>
          </p:nvPr>
        </p:nvSpPr>
        <p:spPr>
          <a:xfrm>
            <a:off x="9648699" y="4711700"/>
            <a:ext cx="2553172" cy="246063"/>
          </a:xfrm>
        </p:spPr>
        <p:txBody>
          <a:bodyPr>
            <a:noAutofit/>
          </a:bodyPr>
          <a:lstStyle>
            <a:lvl1pPr marL="0" indent="0">
              <a:buFontTx/>
              <a:buNone/>
              <a:defRPr sz="1300" b="0" i="1">
                <a:latin typeface="TheSans 4-SemiLight" panose="02000403000000000003" pitchFamily="2" charset="77"/>
              </a:defRPr>
            </a:lvl1pPr>
          </a:lstStyle>
          <a:p>
            <a:pPr lvl="0"/>
            <a:r>
              <a:rPr lang="en-GB"/>
              <a:t>Click to edit Master text styles</a:t>
            </a:r>
          </a:p>
        </p:txBody>
      </p:sp>
      <p:sp>
        <p:nvSpPr>
          <p:cNvPr id="14" name="Picture Placeholder 13"/>
          <p:cNvSpPr>
            <a:spLocks noGrp="1"/>
          </p:cNvSpPr>
          <p:nvPr>
            <p:ph type="pic" sz="quarter" idx="23"/>
          </p:nvPr>
        </p:nvSpPr>
        <p:spPr>
          <a:xfrm>
            <a:off x="2637803" y="5147859"/>
            <a:ext cx="1654175" cy="579437"/>
          </a:xfrm>
        </p:spPr>
        <p:txBody>
          <a:bodyPr rtlCol="0">
            <a:normAutofit/>
          </a:bodyPr>
          <a:lstStyle/>
          <a:p>
            <a:pPr lvl="0"/>
            <a:endParaRPr lang="en-US" noProof="0"/>
          </a:p>
        </p:txBody>
      </p:sp>
      <p:sp>
        <p:nvSpPr>
          <p:cNvPr id="16" name="Picture Placeholder 15"/>
          <p:cNvSpPr>
            <a:spLocks noGrp="1"/>
          </p:cNvSpPr>
          <p:nvPr>
            <p:ph type="pic" sz="quarter" idx="24"/>
          </p:nvPr>
        </p:nvSpPr>
        <p:spPr>
          <a:xfrm>
            <a:off x="6136675" y="5133516"/>
            <a:ext cx="2112963" cy="539750"/>
          </a:xfrm>
        </p:spPr>
        <p:txBody>
          <a:bodyPr rtlCol="0">
            <a:normAutofit/>
          </a:bodyPr>
          <a:lstStyle/>
          <a:p>
            <a:pPr lvl="0"/>
            <a:endParaRPr lang="en-US" noProof="0"/>
          </a:p>
        </p:txBody>
      </p:sp>
      <p:sp>
        <p:nvSpPr>
          <p:cNvPr id="18" name="Picture Placeholder 17"/>
          <p:cNvSpPr>
            <a:spLocks noGrp="1"/>
          </p:cNvSpPr>
          <p:nvPr>
            <p:ph type="pic" sz="quarter" idx="25"/>
          </p:nvPr>
        </p:nvSpPr>
        <p:spPr>
          <a:xfrm>
            <a:off x="9648699" y="5092846"/>
            <a:ext cx="1838325" cy="865188"/>
          </a:xfrm>
        </p:spPr>
        <p:txBody>
          <a:bodyPr rtlCol="0">
            <a:normAutofit/>
          </a:bodyPr>
          <a:lstStyle/>
          <a:p>
            <a:pPr lvl="0"/>
            <a:endParaRPr lang="en-US" noProof="0"/>
          </a:p>
        </p:txBody>
      </p:sp>
      <p:sp>
        <p:nvSpPr>
          <p:cNvPr id="21" name="Picture Placeholder 19"/>
          <p:cNvSpPr>
            <a:spLocks noGrp="1"/>
          </p:cNvSpPr>
          <p:nvPr>
            <p:ph type="pic" sz="quarter" idx="26"/>
          </p:nvPr>
        </p:nvSpPr>
        <p:spPr>
          <a:xfrm>
            <a:off x="596668" y="1568015"/>
            <a:ext cx="1002560" cy="986774"/>
          </a:xfrm>
          <a:prstGeom prst="ellipse">
            <a:avLst/>
          </a:prstGeom>
        </p:spPr>
        <p:txBody>
          <a:bodyPr rtlCol="0">
            <a:normAutofit/>
          </a:bodyPr>
          <a:lstStyle/>
          <a:p>
            <a:pPr lvl="0"/>
            <a:endParaRPr lang="en-US" noProof="0"/>
          </a:p>
        </p:txBody>
      </p:sp>
    </p:spTree>
    <p:extLst>
      <p:ext uri="{BB962C8B-B14F-4D97-AF65-F5344CB8AC3E}">
        <p14:creationId xmlns:p14="http://schemas.microsoft.com/office/powerpoint/2010/main" val="37277044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52B44A9-1676-3836-93BD-9C12D82D7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538" y="1916113"/>
            <a:ext cx="2593975"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49C78B03-57CD-BD06-8186-31F42DB64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4550" y="1916113"/>
            <a:ext cx="2595563"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1AF39D41-876E-08AB-9F05-22EDC180B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513" y="1916113"/>
            <a:ext cx="2593975"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341C4C52-08E2-78C0-2DB2-3B7BFBBE9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84900"/>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a:extLst>
              <a:ext uri="{FF2B5EF4-FFF2-40B4-BE49-F238E27FC236}">
                <a16:creationId xmlns:a16="http://schemas.microsoft.com/office/drawing/2014/main" id="{FE9CB336-2F63-F00D-E646-36504B19D6C5}"/>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solidFill>
                  <a:schemeClr val="bg1"/>
                </a:solidFill>
                <a:latin typeface="TheSans 4-SemiLight"/>
              </a:rPr>
              <a:t>www.resillion.com</a:t>
            </a:r>
          </a:p>
        </p:txBody>
      </p:sp>
      <p:pic>
        <p:nvPicPr>
          <p:cNvPr id="8" name="Picture 11">
            <a:extLst>
              <a:ext uri="{FF2B5EF4-FFF2-40B4-BE49-F238E27FC236}">
                <a16:creationId xmlns:a16="http://schemas.microsoft.com/office/drawing/2014/main" id="{FA1CE658-2D01-A078-2F31-A7F3F2E6AC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a:extLst>
              <a:ext uri="{FF2B5EF4-FFF2-40B4-BE49-F238E27FC236}">
                <a16:creationId xmlns:a16="http://schemas.microsoft.com/office/drawing/2014/main" id="{7573F1A0-2651-E6FA-D46F-09AEF12939F0}"/>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chemeClr val="bg1"/>
                </a:solidFill>
              </a:rPr>
              <a:t> © 2023 Resillion Confidential and Proprietary</a:t>
            </a:r>
          </a:p>
        </p:txBody>
      </p:sp>
      <p:sp>
        <p:nvSpPr>
          <p:cNvPr id="12" name="Text Placeholder 2"/>
          <p:cNvSpPr>
            <a:spLocks noGrp="1"/>
          </p:cNvSpPr>
          <p:nvPr>
            <p:ph type="body" sz="quarter" idx="10"/>
          </p:nvPr>
        </p:nvSpPr>
        <p:spPr>
          <a:xfrm>
            <a:off x="800921" y="466617"/>
            <a:ext cx="8288215"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13" name="Text Placeholder 20"/>
          <p:cNvSpPr>
            <a:spLocks noGrp="1"/>
          </p:cNvSpPr>
          <p:nvPr>
            <p:ph type="body" sz="quarter" idx="11"/>
          </p:nvPr>
        </p:nvSpPr>
        <p:spPr>
          <a:xfrm>
            <a:off x="1437460" y="1416906"/>
            <a:ext cx="2581402" cy="499572"/>
          </a:xfrm>
        </p:spPr>
        <p:txBody>
          <a:bodyPr>
            <a:norm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24" name="Text Placeholder 20"/>
          <p:cNvSpPr>
            <a:spLocks noGrp="1"/>
          </p:cNvSpPr>
          <p:nvPr>
            <p:ph type="body" sz="quarter" idx="12"/>
          </p:nvPr>
        </p:nvSpPr>
        <p:spPr>
          <a:xfrm>
            <a:off x="4939612" y="1416906"/>
            <a:ext cx="2581402" cy="499572"/>
          </a:xfrm>
        </p:spPr>
        <p:txBody>
          <a:bodyPr>
            <a:norm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25" name="Text Placeholder 20"/>
          <p:cNvSpPr>
            <a:spLocks noGrp="1"/>
          </p:cNvSpPr>
          <p:nvPr>
            <p:ph type="body" sz="quarter" idx="13"/>
          </p:nvPr>
        </p:nvSpPr>
        <p:spPr>
          <a:xfrm>
            <a:off x="8469196" y="1416906"/>
            <a:ext cx="2581402" cy="499572"/>
          </a:xfrm>
        </p:spPr>
        <p:txBody>
          <a:bodyPr>
            <a:norm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27" name="Text Placeholder 26"/>
          <p:cNvSpPr>
            <a:spLocks noGrp="1"/>
          </p:cNvSpPr>
          <p:nvPr>
            <p:ph type="body" sz="quarter" idx="14"/>
          </p:nvPr>
        </p:nvSpPr>
        <p:spPr>
          <a:xfrm>
            <a:off x="1603417" y="2030413"/>
            <a:ext cx="2249487" cy="2184400"/>
          </a:xfrm>
        </p:spPr>
        <p:txBody>
          <a:bodyPr>
            <a:normAutofit/>
          </a:bodyPr>
          <a:lstStyle>
            <a:lvl1pPr marL="0" indent="0" algn="ctr">
              <a:buFontTx/>
              <a:buNone/>
              <a:defRPr sz="1300" b="0" i="0">
                <a:solidFill>
                  <a:schemeClr val="bg1"/>
                </a:solidFill>
                <a:latin typeface="TheSans 4-SemiLight" panose="02000403000000000003" pitchFamily="2" charset="77"/>
              </a:defRPr>
            </a:lvl1pPr>
          </a:lstStyle>
          <a:p>
            <a:pPr lvl="0"/>
            <a:r>
              <a:rPr lang="en-GB"/>
              <a:t>Click to edit Master text styles</a:t>
            </a:r>
          </a:p>
        </p:txBody>
      </p:sp>
      <p:sp>
        <p:nvSpPr>
          <p:cNvPr id="28" name="Text Placeholder 26"/>
          <p:cNvSpPr>
            <a:spLocks noGrp="1"/>
          </p:cNvSpPr>
          <p:nvPr>
            <p:ph type="body" sz="quarter" idx="15"/>
          </p:nvPr>
        </p:nvSpPr>
        <p:spPr>
          <a:xfrm>
            <a:off x="5087281" y="2030413"/>
            <a:ext cx="2249487" cy="2184400"/>
          </a:xfrm>
        </p:spPr>
        <p:txBody>
          <a:bodyPr>
            <a:normAutofit/>
          </a:bodyPr>
          <a:lstStyle>
            <a:lvl1pPr marL="0" indent="0" algn="ctr">
              <a:buFontTx/>
              <a:buNone/>
              <a:defRPr sz="1300" b="0" i="0">
                <a:solidFill>
                  <a:schemeClr val="bg1"/>
                </a:solidFill>
                <a:latin typeface="TheSans 4-SemiLight" panose="02000403000000000003" pitchFamily="2" charset="77"/>
              </a:defRPr>
            </a:lvl1pPr>
          </a:lstStyle>
          <a:p>
            <a:pPr lvl="0"/>
            <a:r>
              <a:rPr lang="en-GB"/>
              <a:t>Click to edit Master text styles</a:t>
            </a:r>
          </a:p>
        </p:txBody>
      </p:sp>
      <p:sp>
        <p:nvSpPr>
          <p:cNvPr id="29" name="Text Placeholder 26"/>
          <p:cNvSpPr>
            <a:spLocks noGrp="1"/>
          </p:cNvSpPr>
          <p:nvPr>
            <p:ph type="body" sz="quarter" idx="16"/>
          </p:nvPr>
        </p:nvSpPr>
        <p:spPr>
          <a:xfrm>
            <a:off x="8635153" y="2030413"/>
            <a:ext cx="2249487" cy="2184400"/>
          </a:xfrm>
        </p:spPr>
        <p:txBody>
          <a:bodyPr>
            <a:normAutofit/>
          </a:bodyPr>
          <a:lstStyle>
            <a:lvl1pPr marL="0" indent="0" algn="ctr">
              <a:buFontTx/>
              <a:buNone/>
              <a:defRPr sz="1300" b="0" i="0">
                <a:solidFill>
                  <a:schemeClr val="bg1"/>
                </a:solidFill>
                <a:latin typeface="TheSans 4-SemiLight" panose="02000403000000000003" pitchFamily="2" charset="77"/>
              </a:defRPr>
            </a:lvl1pPr>
          </a:lstStyle>
          <a:p>
            <a:pPr lvl="0"/>
            <a:r>
              <a:rPr lang="en-GB"/>
              <a:t>Click to edit Master text styles</a:t>
            </a:r>
          </a:p>
        </p:txBody>
      </p:sp>
      <p:sp>
        <p:nvSpPr>
          <p:cNvPr id="31" name="Text Placeholder 30"/>
          <p:cNvSpPr>
            <a:spLocks noGrp="1"/>
          </p:cNvSpPr>
          <p:nvPr>
            <p:ph type="body" sz="quarter" idx="17"/>
          </p:nvPr>
        </p:nvSpPr>
        <p:spPr>
          <a:xfrm>
            <a:off x="2634523" y="4398942"/>
            <a:ext cx="2581401" cy="312249"/>
          </a:xfrm>
        </p:spPr>
        <p:txBody>
          <a:bodyPr/>
          <a:lstStyle>
            <a:lvl1pPr marL="0" indent="0">
              <a:buFontTx/>
              <a:buNone/>
              <a:defRPr sz="1400" b="1" i="0">
                <a:latin typeface="TheSans 7-Bold" panose="02000403000000000003" pitchFamily="2" charset="77"/>
              </a:defRPr>
            </a:lvl1pPr>
            <a:lvl2pPr marL="457200" indent="0">
              <a:buFontTx/>
              <a:buNone/>
              <a:defRPr sz="1300" b="0" i="1">
                <a:latin typeface="TheSans 4-SemiLight" panose="02000403000000000003" pitchFamily="2" charset="77"/>
              </a:defRPr>
            </a:lvl2pPr>
          </a:lstStyle>
          <a:p>
            <a:pPr lvl="0"/>
            <a:r>
              <a:rPr lang="en-GB"/>
              <a:t>Click to edit Master text styles</a:t>
            </a:r>
          </a:p>
        </p:txBody>
      </p:sp>
      <p:sp>
        <p:nvSpPr>
          <p:cNvPr id="32" name="Text Placeholder 30"/>
          <p:cNvSpPr>
            <a:spLocks noGrp="1"/>
          </p:cNvSpPr>
          <p:nvPr>
            <p:ph type="body" sz="quarter" idx="18"/>
          </p:nvPr>
        </p:nvSpPr>
        <p:spPr>
          <a:xfrm>
            <a:off x="6136675" y="4398942"/>
            <a:ext cx="2581401" cy="303271"/>
          </a:xfrm>
        </p:spPr>
        <p:txBody>
          <a:bodyPr/>
          <a:lstStyle>
            <a:lvl1pPr marL="0" indent="0">
              <a:buFontTx/>
              <a:buNone/>
              <a:defRPr sz="1400" b="1" i="0">
                <a:latin typeface="TheSans 7-Bold" panose="02000403000000000003" pitchFamily="2" charset="77"/>
              </a:defRPr>
            </a:lvl1pPr>
            <a:lvl2pPr marL="457200" indent="0">
              <a:buFontTx/>
              <a:buNone/>
              <a:defRPr sz="1300" b="0" i="1">
                <a:latin typeface="TheSans 4-SemiLight" panose="02000403000000000003" pitchFamily="2" charset="77"/>
              </a:defRPr>
            </a:lvl2pPr>
          </a:lstStyle>
          <a:p>
            <a:pPr lvl="0"/>
            <a:r>
              <a:rPr lang="en-GB"/>
              <a:t>Click to edit Master text styles</a:t>
            </a:r>
          </a:p>
        </p:txBody>
      </p:sp>
      <p:sp>
        <p:nvSpPr>
          <p:cNvPr id="33" name="Text Placeholder 30"/>
          <p:cNvSpPr>
            <a:spLocks noGrp="1"/>
          </p:cNvSpPr>
          <p:nvPr>
            <p:ph type="body" sz="quarter" idx="19"/>
          </p:nvPr>
        </p:nvSpPr>
        <p:spPr>
          <a:xfrm>
            <a:off x="9620540" y="4398943"/>
            <a:ext cx="2553172" cy="300162"/>
          </a:xfrm>
        </p:spPr>
        <p:txBody>
          <a:bodyPr/>
          <a:lstStyle>
            <a:lvl1pPr marL="0" indent="0">
              <a:buFontTx/>
              <a:buNone/>
              <a:defRPr sz="1400" b="1" i="0">
                <a:latin typeface="TheSans 7-Bold" panose="02000403000000000003" pitchFamily="2" charset="77"/>
              </a:defRPr>
            </a:lvl1pPr>
            <a:lvl2pPr marL="457200" indent="0">
              <a:buFontTx/>
              <a:buNone/>
              <a:defRPr sz="1300" b="0" i="1">
                <a:latin typeface="TheSans 4-SemiLight" panose="02000403000000000003" pitchFamily="2" charset="77"/>
              </a:defRPr>
            </a:lvl2pPr>
          </a:lstStyle>
          <a:p>
            <a:pPr lvl="0"/>
            <a:r>
              <a:rPr lang="en-GB"/>
              <a:t>Click to edit Master text styles</a:t>
            </a:r>
          </a:p>
        </p:txBody>
      </p:sp>
      <p:sp>
        <p:nvSpPr>
          <p:cNvPr id="35" name="Text Placeholder 34"/>
          <p:cNvSpPr>
            <a:spLocks noGrp="1"/>
          </p:cNvSpPr>
          <p:nvPr>
            <p:ph type="body" sz="quarter" idx="20"/>
          </p:nvPr>
        </p:nvSpPr>
        <p:spPr>
          <a:xfrm>
            <a:off x="2635250" y="4711700"/>
            <a:ext cx="2581275" cy="246063"/>
          </a:xfrm>
        </p:spPr>
        <p:txBody>
          <a:bodyPr>
            <a:noAutofit/>
          </a:bodyPr>
          <a:lstStyle>
            <a:lvl1pPr marL="0" indent="0">
              <a:buFontTx/>
              <a:buNone/>
              <a:defRPr sz="1300" b="0" i="1">
                <a:latin typeface="TheSans 4-SemiLight" panose="02000403000000000003" pitchFamily="2" charset="77"/>
              </a:defRPr>
            </a:lvl1pPr>
          </a:lstStyle>
          <a:p>
            <a:pPr lvl="0"/>
            <a:r>
              <a:rPr lang="en-GB"/>
              <a:t>Click to edit Master text styles</a:t>
            </a:r>
          </a:p>
        </p:txBody>
      </p:sp>
      <p:sp>
        <p:nvSpPr>
          <p:cNvPr id="36" name="Text Placeholder 34"/>
          <p:cNvSpPr>
            <a:spLocks noGrp="1"/>
          </p:cNvSpPr>
          <p:nvPr>
            <p:ph type="body" sz="quarter" idx="21"/>
          </p:nvPr>
        </p:nvSpPr>
        <p:spPr>
          <a:xfrm>
            <a:off x="6137402" y="4711700"/>
            <a:ext cx="2581275" cy="246063"/>
          </a:xfrm>
        </p:spPr>
        <p:txBody>
          <a:bodyPr>
            <a:noAutofit/>
          </a:bodyPr>
          <a:lstStyle>
            <a:lvl1pPr marL="0" indent="0">
              <a:buFontTx/>
              <a:buNone/>
              <a:defRPr sz="1300" b="0" i="1">
                <a:latin typeface="TheSans 4-SemiLight" panose="02000403000000000003" pitchFamily="2" charset="77"/>
              </a:defRPr>
            </a:lvl1pPr>
          </a:lstStyle>
          <a:p>
            <a:pPr lvl="0"/>
            <a:r>
              <a:rPr lang="en-GB"/>
              <a:t>Click to edit Master text styles</a:t>
            </a:r>
          </a:p>
        </p:txBody>
      </p:sp>
      <p:sp>
        <p:nvSpPr>
          <p:cNvPr id="37" name="Text Placeholder 34"/>
          <p:cNvSpPr>
            <a:spLocks noGrp="1"/>
          </p:cNvSpPr>
          <p:nvPr>
            <p:ph type="body" sz="quarter" idx="22"/>
          </p:nvPr>
        </p:nvSpPr>
        <p:spPr>
          <a:xfrm>
            <a:off x="9630411" y="4711700"/>
            <a:ext cx="2553172" cy="246063"/>
          </a:xfrm>
        </p:spPr>
        <p:txBody>
          <a:bodyPr>
            <a:noAutofit/>
          </a:bodyPr>
          <a:lstStyle>
            <a:lvl1pPr marL="0" indent="0">
              <a:buFontTx/>
              <a:buNone/>
              <a:defRPr sz="1300" b="0" i="1">
                <a:latin typeface="TheSans 4-SemiLight" panose="02000403000000000003" pitchFamily="2" charset="77"/>
              </a:defRPr>
            </a:lvl1pPr>
          </a:lstStyle>
          <a:p>
            <a:pPr lvl="0"/>
            <a:r>
              <a:rPr lang="en-GB"/>
              <a:t>Click to edit Master text styles</a:t>
            </a:r>
          </a:p>
        </p:txBody>
      </p:sp>
      <p:sp>
        <p:nvSpPr>
          <p:cNvPr id="14" name="Picture Placeholder 13"/>
          <p:cNvSpPr>
            <a:spLocks noGrp="1"/>
          </p:cNvSpPr>
          <p:nvPr>
            <p:ph type="pic" sz="quarter" idx="23"/>
          </p:nvPr>
        </p:nvSpPr>
        <p:spPr>
          <a:xfrm>
            <a:off x="2637803" y="5147859"/>
            <a:ext cx="1654175" cy="579437"/>
          </a:xfrm>
        </p:spPr>
        <p:txBody>
          <a:bodyPr rtlCol="0">
            <a:normAutofit/>
          </a:bodyPr>
          <a:lstStyle/>
          <a:p>
            <a:pPr lvl="0"/>
            <a:endParaRPr lang="en-US" noProof="0"/>
          </a:p>
        </p:txBody>
      </p:sp>
      <p:sp>
        <p:nvSpPr>
          <p:cNvPr id="16" name="Picture Placeholder 15"/>
          <p:cNvSpPr>
            <a:spLocks noGrp="1"/>
          </p:cNvSpPr>
          <p:nvPr>
            <p:ph type="pic" sz="quarter" idx="24"/>
          </p:nvPr>
        </p:nvSpPr>
        <p:spPr>
          <a:xfrm>
            <a:off x="6136675" y="5133516"/>
            <a:ext cx="2112963" cy="539750"/>
          </a:xfrm>
        </p:spPr>
        <p:txBody>
          <a:bodyPr rtlCol="0">
            <a:normAutofit/>
          </a:bodyPr>
          <a:lstStyle/>
          <a:p>
            <a:pPr lvl="0"/>
            <a:endParaRPr lang="en-US" noProof="0"/>
          </a:p>
        </p:txBody>
      </p:sp>
      <p:sp>
        <p:nvSpPr>
          <p:cNvPr id="18" name="Picture Placeholder 17"/>
          <p:cNvSpPr>
            <a:spLocks noGrp="1"/>
          </p:cNvSpPr>
          <p:nvPr>
            <p:ph type="pic" sz="quarter" idx="25"/>
          </p:nvPr>
        </p:nvSpPr>
        <p:spPr>
          <a:xfrm>
            <a:off x="9648699" y="5092846"/>
            <a:ext cx="1838325" cy="865188"/>
          </a:xfrm>
        </p:spPr>
        <p:txBody>
          <a:bodyPr rtlCol="0">
            <a:normAutofit/>
          </a:bodyPr>
          <a:lstStyle/>
          <a:p>
            <a:pPr lvl="0"/>
            <a:endParaRPr lang="en-US" noProof="0"/>
          </a:p>
        </p:txBody>
      </p:sp>
      <p:sp>
        <p:nvSpPr>
          <p:cNvPr id="4" name="Picture Placeholder 19"/>
          <p:cNvSpPr>
            <a:spLocks noGrp="1"/>
          </p:cNvSpPr>
          <p:nvPr>
            <p:ph type="pic" sz="quarter" idx="26"/>
          </p:nvPr>
        </p:nvSpPr>
        <p:spPr>
          <a:xfrm>
            <a:off x="596668" y="1568015"/>
            <a:ext cx="1002560" cy="986774"/>
          </a:xfrm>
          <a:prstGeom prst="ellipse">
            <a:avLst/>
          </a:prstGeom>
        </p:spPr>
        <p:txBody>
          <a:bodyPr rtlCol="0">
            <a:normAutofit/>
          </a:bodyPr>
          <a:lstStyle/>
          <a:p>
            <a:pPr lvl="0"/>
            <a:endParaRPr lang="en-US" noProof="0"/>
          </a:p>
        </p:txBody>
      </p:sp>
    </p:spTree>
    <p:extLst>
      <p:ext uri="{BB962C8B-B14F-4D97-AF65-F5344CB8AC3E}">
        <p14:creationId xmlns:p14="http://schemas.microsoft.com/office/powerpoint/2010/main" val="30345416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14198FE6-0069-FC45-6CFA-4C9937982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0" y="1919288"/>
            <a:ext cx="2581275"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44F53567-E556-72E5-3603-E4F262329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888" y="1912938"/>
            <a:ext cx="2581275"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50E44EB4-71C3-D297-8A30-B50E57EA0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688" y="1916113"/>
            <a:ext cx="2582862"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4CF3CF66-7663-A01E-46BC-349166844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84900"/>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a:extLst>
              <a:ext uri="{FF2B5EF4-FFF2-40B4-BE49-F238E27FC236}">
                <a16:creationId xmlns:a16="http://schemas.microsoft.com/office/drawing/2014/main" id="{392FB27A-46B8-6B70-1F3D-DFCACEA046A8}"/>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8" name="Picture 11">
            <a:extLst>
              <a:ext uri="{FF2B5EF4-FFF2-40B4-BE49-F238E27FC236}">
                <a16:creationId xmlns:a16="http://schemas.microsoft.com/office/drawing/2014/main" id="{B02E8B61-9812-B82A-D6D5-C7759D36BA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a:extLst>
              <a:ext uri="{FF2B5EF4-FFF2-40B4-BE49-F238E27FC236}">
                <a16:creationId xmlns:a16="http://schemas.microsoft.com/office/drawing/2014/main" id="{613F6569-5856-3118-1F12-B53271D01E39}"/>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13" name="Text Placeholder 20"/>
          <p:cNvSpPr>
            <a:spLocks noGrp="1"/>
          </p:cNvSpPr>
          <p:nvPr>
            <p:ph type="body" sz="quarter" idx="11"/>
          </p:nvPr>
        </p:nvSpPr>
        <p:spPr>
          <a:xfrm>
            <a:off x="1437460" y="1416906"/>
            <a:ext cx="2581402" cy="499572"/>
          </a:xfrm>
        </p:spPr>
        <p:txBody>
          <a:bodyPr>
            <a:norm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24" name="Text Placeholder 20"/>
          <p:cNvSpPr>
            <a:spLocks noGrp="1"/>
          </p:cNvSpPr>
          <p:nvPr>
            <p:ph type="body" sz="quarter" idx="12"/>
          </p:nvPr>
        </p:nvSpPr>
        <p:spPr>
          <a:xfrm>
            <a:off x="4939612" y="1416906"/>
            <a:ext cx="2581402" cy="499572"/>
          </a:xfrm>
        </p:spPr>
        <p:txBody>
          <a:bodyPr>
            <a:norm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25" name="Text Placeholder 20"/>
          <p:cNvSpPr>
            <a:spLocks noGrp="1"/>
          </p:cNvSpPr>
          <p:nvPr>
            <p:ph type="body" sz="quarter" idx="13"/>
          </p:nvPr>
        </p:nvSpPr>
        <p:spPr>
          <a:xfrm>
            <a:off x="8469196" y="1416906"/>
            <a:ext cx="2581402" cy="499572"/>
          </a:xfrm>
        </p:spPr>
        <p:txBody>
          <a:bodyPr>
            <a:normAutofit/>
          </a:bodyPr>
          <a:lstStyle>
            <a:lvl1pPr marL="0" indent="0" algn="ctr">
              <a:buFontTx/>
              <a:buNone/>
              <a:defRPr sz="1600" b="0" i="0">
                <a:latin typeface="TheSans 5-Regular" panose="02000403000000000003" pitchFamily="2" charset="77"/>
              </a:defRPr>
            </a:lvl1pPr>
          </a:lstStyle>
          <a:p>
            <a:pPr lvl="0"/>
            <a:r>
              <a:rPr lang="en-GB"/>
              <a:t>Click to edit Master text styles</a:t>
            </a:r>
          </a:p>
        </p:txBody>
      </p:sp>
      <p:sp>
        <p:nvSpPr>
          <p:cNvPr id="27" name="Text Placeholder 26"/>
          <p:cNvSpPr>
            <a:spLocks noGrp="1"/>
          </p:cNvSpPr>
          <p:nvPr>
            <p:ph type="body" sz="quarter" idx="14"/>
          </p:nvPr>
        </p:nvSpPr>
        <p:spPr>
          <a:xfrm>
            <a:off x="1603417" y="2030413"/>
            <a:ext cx="2249487" cy="2184400"/>
          </a:xfrm>
        </p:spPr>
        <p:txBody>
          <a:bodyPr>
            <a:normAutofit/>
          </a:bodyPr>
          <a:lstStyle>
            <a:lvl1pPr marL="0" indent="0" algn="ctr">
              <a:buFontTx/>
              <a:buNone/>
              <a:defRPr sz="1300" b="0" i="0">
                <a:solidFill>
                  <a:schemeClr val="bg1"/>
                </a:solidFill>
                <a:latin typeface="TheSans 4-SemiLight" panose="02000403000000000003" pitchFamily="2" charset="77"/>
              </a:defRPr>
            </a:lvl1pPr>
          </a:lstStyle>
          <a:p>
            <a:pPr lvl="0"/>
            <a:r>
              <a:rPr lang="en-GB"/>
              <a:t>Click to edit Master text styles</a:t>
            </a:r>
          </a:p>
        </p:txBody>
      </p:sp>
      <p:sp>
        <p:nvSpPr>
          <p:cNvPr id="28" name="Text Placeholder 26"/>
          <p:cNvSpPr>
            <a:spLocks noGrp="1"/>
          </p:cNvSpPr>
          <p:nvPr>
            <p:ph type="body" sz="quarter" idx="15"/>
          </p:nvPr>
        </p:nvSpPr>
        <p:spPr>
          <a:xfrm>
            <a:off x="5087281" y="2030413"/>
            <a:ext cx="2249487" cy="2184400"/>
          </a:xfrm>
        </p:spPr>
        <p:txBody>
          <a:bodyPr>
            <a:normAutofit/>
          </a:bodyPr>
          <a:lstStyle>
            <a:lvl1pPr marL="0" indent="0" algn="ctr">
              <a:buFontTx/>
              <a:buNone/>
              <a:defRPr sz="1300" b="0" i="0">
                <a:solidFill>
                  <a:schemeClr val="bg1"/>
                </a:solidFill>
                <a:latin typeface="TheSans 4-SemiLight" panose="02000403000000000003" pitchFamily="2" charset="77"/>
              </a:defRPr>
            </a:lvl1pPr>
          </a:lstStyle>
          <a:p>
            <a:pPr lvl="0"/>
            <a:r>
              <a:rPr lang="en-GB"/>
              <a:t>Click to edit Master text styles</a:t>
            </a:r>
          </a:p>
        </p:txBody>
      </p:sp>
      <p:sp>
        <p:nvSpPr>
          <p:cNvPr id="29" name="Text Placeholder 26"/>
          <p:cNvSpPr>
            <a:spLocks noGrp="1"/>
          </p:cNvSpPr>
          <p:nvPr>
            <p:ph type="body" sz="quarter" idx="16"/>
          </p:nvPr>
        </p:nvSpPr>
        <p:spPr>
          <a:xfrm>
            <a:off x="8635153" y="2030413"/>
            <a:ext cx="2249487" cy="2184400"/>
          </a:xfrm>
        </p:spPr>
        <p:txBody>
          <a:bodyPr>
            <a:normAutofit/>
          </a:bodyPr>
          <a:lstStyle>
            <a:lvl1pPr marL="0" indent="0" algn="ctr">
              <a:buFontTx/>
              <a:buNone/>
              <a:defRPr sz="1300" b="0" i="0">
                <a:solidFill>
                  <a:schemeClr val="bg1"/>
                </a:solidFill>
                <a:latin typeface="TheSans 4-SemiLight" panose="02000403000000000003" pitchFamily="2" charset="77"/>
              </a:defRPr>
            </a:lvl1pPr>
          </a:lstStyle>
          <a:p>
            <a:pPr lvl="0"/>
            <a:r>
              <a:rPr lang="en-GB"/>
              <a:t>Click to edit Master text styles</a:t>
            </a:r>
          </a:p>
        </p:txBody>
      </p:sp>
      <p:sp>
        <p:nvSpPr>
          <p:cNvPr id="31" name="Text Placeholder 30"/>
          <p:cNvSpPr>
            <a:spLocks noGrp="1"/>
          </p:cNvSpPr>
          <p:nvPr>
            <p:ph type="body" sz="quarter" idx="17"/>
          </p:nvPr>
        </p:nvSpPr>
        <p:spPr>
          <a:xfrm>
            <a:off x="2634523" y="4398942"/>
            <a:ext cx="2581401" cy="312249"/>
          </a:xfrm>
        </p:spPr>
        <p:txBody>
          <a:bodyPr/>
          <a:lstStyle>
            <a:lvl1pPr marL="0" indent="0">
              <a:buFontTx/>
              <a:buNone/>
              <a:defRPr sz="1400" b="1" i="0">
                <a:latin typeface="TheSans 7-Bold" panose="02000403000000000003" pitchFamily="2" charset="77"/>
              </a:defRPr>
            </a:lvl1pPr>
            <a:lvl2pPr marL="457200" indent="0">
              <a:buFontTx/>
              <a:buNone/>
              <a:defRPr sz="1300" b="0" i="1">
                <a:latin typeface="TheSans 4-SemiLight" panose="02000403000000000003" pitchFamily="2" charset="77"/>
              </a:defRPr>
            </a:lvl2pPr>
          </a:lstStyle>
          <a:p>
            <a:pPr lvl="0"/>
            <a:r>
              <a:rPr lang="en-GB"/>
              <a:t>Click to edit Master text styles</a:t>
            </a:r>
          </a:p>
        </p:txBody>
      </p:sp>
      <p:sp>
        <p:nvSpPr>
          <p:cNvPr id="32" name="Text Placeholder 30"/>
          <p:cNvSpPr>
            <a:spLocks noGrp="1"/>
          </p:cNvSpPr>
          <p:nvPr>
            <p:ph type="body" sz="quarter" idx="18"/>
          </p:nvPr>
        </p:nvSpPr>
        <p:spPr>
          <a:xfrm>
            <a:off x="6136675" y="4398942"/>
            <a:ext cx="2581401" cy="303271"/>
          </a:xfrm>
        </p:spPr>
        <p:txBody>
          <a:bodyPr/>
          <a:lstStyle>
            <a:lvl1pPr marL="0" indent="0">
              <a:buFontTx/>
              <a:buNone/>
              <a:defRPr sz="1400" b="1" i="0">
                <a:latin typeface="TheSans 7-Bold" panose="02000403000000000003" pitchFamily="2" charset="77"/>
              </a:defRPr>
            </a:lvl1pPr>
            <a:lvl2pPr marL="457200" indent="0">
              <a:buFontTx/>
              <a:buNone/>
              <a:defRPr sz="1300" b="0" i="1">
                <a:latin typeface="TheSans 4-SemiLight" panose="02000403000000000003" pitchFamily="2" charset="77"/>
              </a:defRPr>
            </a:lvl2pPr>
          </a:lstStyle>
          <a:p>
            <a:pPr lvl="0"/>
            <a:r>
              <a:rPr lang="en-GB"/>
              <a:t>Click to edit Master text styles</a:t>
            </a:r>
          </a:p>
        </p:txBody>
      </p:sp>
      <p:sp>
        <p:nvSpPr>
          <p:cNvPr id="33" name="Text Placeholder 30"/>
          <p:cNvSpPr>
            <a:spLocks noGrp="1"/>
          </p:cNvSpPr>
          <p:nvPr>
            <p:ph type="body" sz="quarter" idx="19"/>
          </p:nvPr>
        </p:nvSpPr>
        <p:spPr>
          <a:xfrm>
            <a:off x="9638828" y="4398943"/>
            <a:ext cx="2553172" cy="300162"/>
          </a:xfrm>
        </p:spPr>
        <p:txBody>
          <a:bodyPr/>
          <a:lstStyle>
            <a:lvl1pPr marL="0" indent="0">
              <a:buFontTx/>
              <a:buNone/>
              <a:defRPr sz="1400" b="1" i="0">
                <a:latin typeface="TheSans 7-Bold" panose="02000403000000000003" pitchFamily="2" charset="77"/>
              </a:defRPr>
            </a:lvl1pPr>
            <a:lvl2pPr marL="457200" indent="0">
              <a:buFontTx/>
              <a:buNone/>
              <a:defRPr sz="1300" b="0" i="1">
                <a:latin typeface="TheSans 4-SemiLight" panose="02000403000000000003" pitchFamily="2" charset="77"/>
              </a:defRPr>
            </a:lvl2pPr>
          </a:lstStyle>
          <a:p>
            <a:pPr lvl="0"/>
            <a:r>
              <a:rPr lang="en-GB"/>
              <a:t>Click to edit Master text styles</a:t>
            </a:r>
          </a:p>
        </p:txBody>
      </p:sp>
      <p:sp>
        <p:nvSpPr>
          <p:cNvPr id="35" name="Text Placeholder 34"/>
          <p:cNvSpPr>
            <a:spLocks noGrp="1"/>
          </p:cNvSpPr>
          <p:nvPr>
            <p:ph type="body" sz="quarter" idx="20"/>
          </p:nvPr>
        </p:nvSpPr>
        <p:spPr>
          <a:xfrm>
            <a:off x="2635250" y="4711700"/>
            <a:ext cx="2581275" cy="246063"/>
          </a:xfrm>
        </p:spPr>
        <p:txBody>
          <a:bodyPr>
            <a:noAutofit/>
          </a:bodyPr>
          <a:lstStyle>
            <a:lvl1pPr marL="0" indent="0">
              <a:buFontTx/>
              <a:buNone/>
              <a:defRPr sz="1300" b="0" i="1">
                <a:latin typeface="TheSans 4-SemiLight" panose="02000403000000000003" pitchFamily="2" charset="77"/>
              </a:defRPr>
            </a:lvl1pPr>
          </a:lstStyle>
          <a:p>
            <a:pPr lvl="0"/>
            <a:r>
              <a:rPr lang="en-GB"/>
              <a:t>Click to edit Master text styles</a:t>
            </a:r>
          </a:p>
        </p:txBody>
      </p:sp>
      <p:sp>
        <p:nvSpPr>
          <p:cNvPr id="36" name="Text Placeholder 34"/>
          <p:cNvSpPr>
            <a:spLocks noGrp="1"/>
          </p:cNvSpPr>
          <p:nvPr>
            <p:ph type="body" sz="quarter" idx="21"/>
          </p:nvPr>
        </p:nvSpPr>
        <p:spPr>
          <a:xfrm>
            <a:off x="6137402" y="4711700"/>
            <a:ext cx="2581275" cy="246063"/>
          </a:xfrm>
        </p:spPr>
        <p:txBody>
          <a:bodyPr>
            <a:noAutofit/>
          </a:bodyPr>
          <a:lstStyle>
            <a:lvl1pPr marL="0" indent="0">
              <a:buFontTx/>
              <a:buNone/>
              <a:defRPr sz="1300" b="0" i="1">
                <a:latin typeface="TheSans 4-SemiLight" panose="02000403000000000003" pitchFamily="2" charset="77"/>
              </a:defRPr>
            </a:lvl1pPr>
          </a:lstStyle>
          <a:p>
            <a:pPr lvl="0"/>
            <a:r>
              <a:rPr lang="en-GB"/>
              <a:t>Click to edit Master text styles</a:t>
            </a:r>
          </a:p>
        </p:txBody>
      </p:sp>
      <p:sp>
        <p:nvSpPr>
          <p:cNvPr id="37" name="Text Placeholder 34"/>
          <p:cNvSpPr>
            <a:spLocks noGrp="1"/>
          </p:cNvSpPr>
          <p:nvPr>
            <p:ph type="body" sz="quarter" idx="22"/>
          </p:nvPr>
        </p:nvSpPr>
        <p:spPr>
          <a:xfrm>
            <a:off x="9648699" y="4711700"/>
            <a:ext cx="2553172" cy="246063"/>
          </a:xfrm>
        </p:spPr>
        <p:txBody>
          <a:bodyPr>
            <a:noAutofit/>
          </a:bodyPr>
          <a:lstStyle>
            <a:lvl1pPr marL="0" indent="0">
              <a:buFontTx/>
              <a:buNone/>
              <a:defRPr sz="1300" b="0" i="1">
                <a:latin typeface="TheSans 4-SemiLight" panose="02000403000000000003" pitchFamily="2" charset="77"/>
              </a:defRPr>
            </a:lvl1pPr>
          </a:lstStyle>
          <a:p>
            <a:pPr lvl="0"/>
            <a:r>
              <a:rPr lang="en-GB"/>
              <a:t>Click to edit Master text styles</a:t>
            </a:r>
          </a:p>
        </p:txBody>
      </p:sp>
      <p:sp>
        <p:nvSpPr>
          <p:cNvPr id="14" name="Picture Placeholder 13"/>
          <p:cNvSpPr>
            <a:spLocks noGrp="1"/>
          </p:cNvSpPr>
          <p:nvPr>
            <p:ph type="pic" sz="quarter" idx="23"/>
          </p:nvPr>
        </p:nvSpPr>
        <p:spPr>
          <a:xfrm>
            <a:off x="2637803" y="5147859"/>
            <a:ext cx="1654175" cy="579437"/>
          </a:xfrm>
        </p:spPr>
        <p:txBody>
          <a:bodyPr rtlCol="0">
            <a:normAutofit/>
          </a:bodyPr>
          <a:lstStyle/>
          <a:p>
            <a:pPr lvl="0"/>
            <a:endParaRPr lang="en-US" noProof="0"/>
          </a:p>
        </p:txBody>
      </p:sp>
      <p:sp>
        <p:nvSpPr>
          <p:cNvPr id="16" name="Picture Placeholder 15"/>
          <p:cNvSpPr>
            <a:spLocks noGrp="1"/>
          </p:cNvSpPr>
          <p:nvPr>
            <p:ph type="pic" sz="quarter" idx="24"/>
          </p:nvPr>
        </p:nvSpPr>
        <p:spPr>
          <a:xfrm>
            <a:off x="6136675" y="5133516"/>
            <a:ext cx="2112963" cy="539750"/>
          </a:xfrm>
        </p:spPr>
        <p:txBody>
          <a:bodyPr rtlCol="0">
            <a:normAutofit/>
          </a:bodyPr>
          <a:lstStyle/>
          <a:p>
            <a:pPr lvl="0"/>
            <a:endParaRPr lang="en-US" noProof="0"/>
          </a:p>
        </p:txBody>
      </p:sp>
      <p:sp>
        <p:nvSpPr>
          <p:cNvPr id="18" name="Picture Placeholder 17"/>
          <p:cNvSpPr>
            <a:spLocks noGrp="1"/>
          </p:cNvSpPr>
          <p:nvPr>
            <p:ph type="pic" sz="quarter" idx="25"/>
          </p:nvPr>
        </p:nvSpPr>
        <p:spPr>
          <a:xfrm>
            <a:off x="9648699" y="5092846"/>
            <a:ext cx="1838325" cy="865188"/>
          </a:xfrm>
        </p:spPr>
        <p:txBody>
          <a:bodyPr rtlCol="0">
            <a:normAutofit/>
          </a:bodyPr>
          <a:lstStyle/>
          <a:p>
            <a:pPr lvl="0"/>
            <a:endParaRPr lang="en-US" noProof="0"/>
          </a:p>
        </p:txBody>
      </p:sp>
      <p:sp>
        <p:nvSpPr>
          <p:cNvPr id="20" name="Picture Placeholder 19"/>
          <p:cNvSpPr>
            <a:spLocks noGrp="1"/>
          </p:cNvSpPr>
          <p:nvPr>
            <p:ph type="pic" sz="quarter" idx="26"/>
          </p:nvPr>
        </p:nvSpPr>
        <p:spPr>
          <a:xfrm>
            <a:off x="596668" y="1568015"/>
            <a:ext cx="1002560" cy="986774"/>
          </a:xfrm>
          <a:prstGeom prst="ellipse">
            <a:avLst/>
          </a:prstGeom>
        </p:spPr>
        <p:txBody>
          <a:bodyPr rtlCol="0">
            <a:normAutofit/>
          </a:bodyPr>
          <a:lstStyle/>
          <a:p>
            <a:pPr lvl="0"/>
            <a:endParaRPr lang="en-US" noProof="0"/>
          </a:p>
        </p:txBody>
      </p:sp>
      <p:sp>
        <p:nvSpPr>
          <p:cNvPr id="2" name="Text Placeholder 2"/>
          <p:cNvSpPr>
            <a:spLocks noGrp="1"/>
          </p:cNvSpPr>
          <p:nvPr>
            <p:ph type="body" sz="quarter" idx="10"/>
          </p:nvPr>
        </p:nvSpPr>
        <p:spPr>
          <a:xfrm>
            <a:off x="800921" y="466617"/>
            <a:ext cx="8288215"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Tree>
    <p:extLst>
      <p:ext uri="{BB962C8B-B14F-4D97-AF65-F5344CB8AC3E}">
        <p14:creationId xmlns:p14="http://schemas.microsoft.com/office/powerpoint/2010/main" val="3644397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BB50B56E-13F3-A7FF-0C23-CEC121CCC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40146539-3645-36BD-CAE4-17CE77B73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a:extLst>
              <a:ext uri="{FF2B5EF4-FFF2-40B4-BE49-F238E27FC236}">
                <a16:creationId xmlns:a16="http://schemas.microsoft.com/office/drawing/2014/main" id="{E054CC02-387F-30F2-28F3-5CD8CE7E5684}"/>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solidFill>
                  <a:schemeClr val="bg1"/>
                </a:solidFill>
              </a:rPr>
              <a:t>www.resillion.com</a:t>
            </a:r>
          </a:p>
        </p:txBody>
      </p:sp>
      <p:sp>
        <p:nvSpPr>
          <p:cNvPr id="6" name="TextBox 9">
            <a:extLst>
              <a:ext uri="{FF2B5EF4-FFF2-40B4-BE49-F238E27FC236}">
                <a16:creationId xmlns:a16="http://schemas.microsoft.com/office/drawing/2014/main" id="{4577388A-A3F9-4D07-5540-F9716AEB7062}"/>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chemeClr val="bg1"/>
                </a:solidFill>
              </a:rPr>
              <a:t> © 2023 Resillion Confidential and Proprietary</a:t>
            </a:r>
          </a:p>
        </p:txBody>
      </p:sp>
      <p:sp>
        <p:nvSpPr>
          <p:cNvPr id="11" name="Text Placeholder 2"/>
          <p:cNvSpPr>
            <a:spLocks noGrp="1"/>
          </p:cNvSpPr>
          <p:nvPr>
            <p:ph type="body" sz="quarter" idx="10"/>
          </p:nvPr>
        </p:nvSpPr>
        <p:spPr>
          <a:xfrm>
            <a:off x="767160" y="466617"/>
            <a:ext cx="8158989" cy="673165"/>
          </a:xfrm>
        </p:spPr>
        <p:txBody>
          <a:bodyPr>
            <a:noAutofit/>
          </a:bodyPr>
          <a:lstStyle>
            <a:lvl1pPr marL="0" indent="0">
              <a:buFontTx/>
              <a:buNone/>
              <a:defRPr sz="3200" b="0" i="0">
                <a:solidFill>
                  <a:srgbClr val="7E57C5"/>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22"/>
          <p:cNvSpPr>
            <a:spLocks noGrp="1"/>
          </p:cNvSpPr>
          <p:nvPr>
            <p:ph type="body" sz="quarter" idx="12"/>
          </p:nvPr>
        </p:nvSpPr>
        <p:spPr>
          <a:xfrm>
            <a:off x="770835" y="1874018"/>
            <a:ext cx="3686175" cy="3073902"/>
          </a:xfrm>
        </p:spPr>
        <p:txBody>
          <a:bodyPr>
            <a:normAutofit/>
          </a:bodyPr>
          <a:lstStyle>
            <a:lvl1pPr>
              <a:defRPr sz="1400" b="0" i="0">
                <a:latin typeface="+mn-lt"/>
              </a:defRPr>
            </a:lvl1pPr>
          </a:lstStyle>
          <a:p>
            <a:pPr lvl="0"/>
            <a:r>
              <a:rPr lang="en-US"/>
              <a:t>Click to edit Master text styles</a:t>
            </a:r>
          </a:p>
        </p:txBody>
      </p:sp>
      <p:sp>
        <p:nvSpPr>
          <p:cNvPr id="2" name="Text Placeholder 22"/>
          <p:cNvSpPr>
            <a:spLocks noGrp="1"/>
          </p:cNvSpPr>
          <p:nvPr>
            <p:ph type="body" sz="quarter" idx="13"/>
          </p:nvPr>
        </p:nvSpPr>
        <p:spPr>
          <a:xfrm>
            <a:off x="4935942" y="1874018"/>
            <a:ext cx="3686175" cy="3073901"/>
          </a:xfrm>
        </p:spPr>
        <p:txBody>
          <a:bodyPr>
            <a:normAutofit/>
          </a:bodyPr>
          <a:lstStyle>
            <a:lvl1pPr>
              <a:defRPr sz="1400" b="0" i="0">
                <a:latin typeface="+mn-lt"/>
              </a:defRPr>
            </a:lvl1pPr>
          </a:lstStyle>
          <a:p>
            <a:pPr lvl="0"/>
            <a:r>
              <a:rPr lang="en-US"/>
              <a:t>Click to edit Master text styles</a:t>
            </a:r>
          </a:p>
        </p:txBody>
      </p:sp>
    </p:spTree>
    <p:extLst>
      <p:ext uri="{BB962C8B-B14F-4D97-AF65-F5344CB8AC3E}">
        <p14:creationId xmlns:p14="http://schemas.microsoft.com/office/powerpoint/2010/main" val="13490695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4_Vertical Title and Text">
    <p:spTree>
      <p:nvGrpSpPr>
        <p:cNvPr id="1" name=""/>
        <p:cNvGrpSpPr/>
        <p:nvPr/>
      </p:nvGrpSpPr>
      <p:grpSpPr>
        <a:xfrm>
          <a:off x="0" y="0"/>
          <a:ext cx="0" cy="0"/>
          <a:chOff x="0" y="0"/>
          <a:chExt cx="0" cy="0"/>
        </a:xfrm>
      </p:grpSpPr>
      <p:pic>
        <p:nvPicPr>
          <p:cNvPr id="3" name="Picture 6" descr="Background pattern&#10;&#10;Description automatically generated">
            <a:extLst>
              <a:ext uri="{FF2B5EF4-FFF2-40B4-BE49-F238E27FC236}">
                <a16:creationId xmlns:a16="http://schemas.microsoft.com/office/drawing/2014/main" id="{FDE91B60-3C61-9DD2-E379-26D1BED7D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9079"/>
          <a:stretch>
            <a:fillRect/>
          </a:stretch>
        </p:blipFill>
        <p:spPr bwMode="auto">
          <a:xfrm>
            <a:off x="9686925" y="0"/>
            <a:ext cx="2505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6FFF66E-D1A4-75AB-8E6B-1239340F3563}"/>
              </a:ext>
            </a:extLst>
          </p:cNvPr>
          <p:cNvSpPr/>
          <p:nvPr/>
        </p:nvSpPr>
        <p:spPr>
          <a:xfrm>
            <a:off x="7148513" y="2378075"/>
            <a:ext cx="1871662" cy="3149600"/>
          </a:xfrm>
          <a:prstGeom prst="rect">
            <a:avLst/>
          </a:prstGeom>
          <a:solidFill>
            <a:srgbClr val="7E57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C377A0E3-F86F-E74B-27C1-31F4CB86C4F7}"/>
              </a:ext>
            </a:extLst>
          </p:cNvPr>
          <p:cNvSpPr/>
          <p:nvPr/>
        </p:nvSpPr>
        <p:spPr>
          <a:xfrm>
            <a:off x="4459288" y="2378075"/>
            <a:ext cx="1873250" cy="3149600"/>
          </a:xfrm>
          <a:prstGeom prst="rect">
            <a:avLst/>
          </a:prstGeom>
          <a:solidFill>
            <a:srgbClr val="7E57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1477273C-FF5A-0169-4B14-5A31852C607E}"/>
              </a:ext>
            </a:extLst>
          </p:cNvPr>
          <p:cNvSpPr/>
          <p:nvPr/>
        </p:nvSpPr>
        <p:spPr>
          <a:xfrm>
            <a:off x="1787525" y="2378075"/>
            <a:ext cx="1873250" cy="3149600"/>
          </a:xfrm>
          <a:prstGeom prst="rect">
            <a:avLst/>
          </a:prstGeom>
          <a:solidFill>
            <a:srgbClr val="7E57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10">
            <a:extLst>
              <a:ext uri="{FF2B5EF4-FFF2-40B4-BE49-F238E27FC236}">
                <a16:creationId xmlns:a16="http://schemas.microsoft.com/office/drawing/2014/main" id="{F93DB306-9266-2270-BAA8-845A467CD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2838"/>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1">
            <a:extLst>
              <a:ext uri="{FF2B5EF4-FFF2-40B4-BE49-F238E27FC236}">
                <a16:creationId xmlns:a16="http://schemas.microsoft.com/office/drawing/2014/main" id="{CCF4210A-4DF0-C623-B355-A0374EBCF3EC}"/>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10" name="Picture 12">
            <a:extLst>
              <a:ext uri="{FF2B5EF4-FFF2-40B4-BE49-F238E27FC236}">
                <a16:creationId xmlns:a16="http://schemas.microsoft.com/office/drawing/2014/main" id="{C98CAF5D-C46A-8104-0F90-CB7BE10772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2">
            <a:extLst>
              <a:ext uri="{FF2B5EF4-FFF2-40B4-BE49-F238E27FC236}">
                <a16:creationId xmlns:a16="http://schemas.microsoft.com/office/drawing/2014/main" id="{633F317C-C718-0BEA-AA9C-D7C0C1C6EC0E}"/>
              </a:ext>
            </a:extLst>
          </p:cNvPr>
          <p:cNvSpPr/>
          <p:nvPr/>
        </p:nvSpPr>
        <p:spPr>
          <a:xfrm>
            <a:off x="2159000" y="2500313"/>
            <a:ext cx="1130300" cy="10112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ounded Rectangle 4">
            <a:extLst>
              <a:ext uri="{FF2B5EF4-FFF2-40B4-BE49-F238E27FC236}">
                <a16:creationId xmlns:a16="http://schemas.microsoft.com/office/drawing/2014/main" id="{825BE095-BA28-7C3E-A775-ADC714B1853D}"/>
              </a:ext>
            </a:extLst>
          </p:cNvPr>
          <p:cNvSpPr/>
          <p:nvPr/>
        </p:nvSpPr>
        <p:spPr>
          <a:xfrm>
            <a:off x="4829175" y="2500313"/>
            <a:ext cx="1130300" cy="10112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ounded Rectangle 13">
            <a:extLst>
              <a:ext uri="{FF2B5EF4-FFF2-40B4-BE49-F238E27FC236}">
                <a16:creationId xmlns:a16="http://schemas.microsoft.com/office/drawing/2014/main" id="{35883125-4807-92C9-9906-E024049E3CB2}"/>
              </a:ext>
            </a:extLst>
          </p:cNvPr>
          <p:cNvSpPr/>
          <p:nvPr/>
        </p:nvSpPr>
        <p:spPr>
          <a:xfrm>
            <a:off x="7550150" y="2500313"/>
            <a:ext cx="1131888" cy="10112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TextBox 16">
            <a:extLst>
              <a:ext uri="{FF2B5EF4-FFF2-40B4-BE49-F238E27FC236}">
                <a16:creationId xmlns:a16="http://schemas.microsoft.com/office/drawing/2014/main" id="{F696C545-5427-9A3E-5867-A0B2057CCE50}"/>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2" name="Text Placeholder 2"/>
          <p:cNvSpPr>
            <a:spLocks noGrp="1"/>
          </p:cNvSpPr>
          <p:nvPr>
            <p:ph type="body" sz="quarter" idx="10"/>
          </p:nvPr>
        </p:nvSpPr>
        <p:spPr>
          <a:xfrm>
            <a:off x="904240" y="466617"/>
            <a:ext cx="8158989"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4" name="Text Placeholder 20"/>
          <p:cNvSpPr>
            <a:spLocks noGrp="1"/>
          </p:cNvSpPr>
          <p:nvPr>
            <p:ph type="body" sz="quarter" idx="11"/>
          </p:nvPr>
        </p:nvSpPr>
        <p:spPr>
          <a:xfrm>
            <a:off x="904240" y="1176401"/>
            <a:ext cx="5048822" cy="569913"/>
          </a:xfrm>
        </p:spPr>
        <p:txBody>
          <a:bodyPr>
            <a:normAutofit/>
          </a:bodyPr>
          <a:lstStyle>
            <a:lvl1pPr marL="0" indent="0">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
        <p:nvSpPr>
          <p:cNvPr id="11" name="Text Placeholder 10"/>
          <p:cNvSpPr>
            <a:spLocks noGrp="1"/>
          </p:cNvSpPr>
          <p:nvPr>
            <p:ph type="body" sz="quarter" idx="12"/>
          </p:nvPr>
        </p:nvSpPr>
        <p:spPr>
          <a:xfrm>
            <a:off x="1859875" y="3557588"/>
            <a:ext cx="1728787" cy="815975"/>
          </a:xfrm>
        </p:spPr>
        <p:txBody>
          <a:bodyPr>
            <a:normAutofit/>
          </a:bodyPr>
          <a:lstStyle>
            <a:lvl1pPr marL="0" indent="0" algn="ctr">
              <a:buFontTx/>
              <a:buNone/>
              <a:defRPr sz="1600" b="0" i="0">
                <a:solidFill>
                  <a:schemeClr val="bg1"/>
                </a:solidFill>
                <a:latin typeface="TheSans 5-Regular" panose="02000403000000000003" pitchFamily="2" charset="77"/>
              </a:defRPr>
            </a:lvl1pPr>
          </a:lstStyle>
          <a:p>
            <a:pPr lvl="0"/>
            <a:r>
              <a:rPr lang="en-GB"/>
              <a:t>Click to edit Master text styles</a:t>
            </a:r>
          </a:p>
        </p:txBody>
      </p:sp>
      <p:sp>
        <p:nvSpPr>
          <p:cNvPr id="12" name="Text Placeholder 26"/>
          <p:cNvSpPr>
            <a:spLocks noGrp="1"/>
          </p:cNvSpPr>
          <p:nvPr>
            <p:ph type="body" sz="quarter" idx="14"/>
          </p:nvPr>
        </p:nvSpPr>
        <p:spPr>
          <a:xfrm>
            <a:off x="1859875" y="4404012"/>
            <a:ext cx="1728787" cy="1015265"/>
          </a:xfrm>
        </p:spPr>
        <p:txBody>
          <a:bodyPr>
            <a:normAutofit/>
          </a:bodyPr>
          <a:lstStyle>
            <a:lvl1pPr marL="0" indent="0" algn="ctr">
              <a:buFontTx/>
              <a:buNone/>
              <a:defRPr sz="1300" b="0" i="0">
                <a:solidFill>
                  <a:schemeClr val="bg1"/>
                </a:solidFill>
                <a:latin typeface="TheSans 4-SemiLight" panose="02000403000000000003" pitchFamily="2" charset="77"/>
              </a:defRPr>
            </a:lvl1pPr>
          </a:lstStyle>
          <a:p>
            <a:pPr lvl="0"/>
            <a:r>
              <a:rPr lang="en-GB"/>
              <a:t>Click to edit Master text styles</a:t>
            </a:r>
          </a:p>
        </p:txBody>
      </p:sp>
      <p:sp>
        <p:nvSpPr>
          <p:cNvPr id="13" name="Text Placeholder 10"/>
          <p:cNvSpPr>
            <a:spLocks noGrp="1"/>
          </p:cNvSpPr>
          <p:nvPr>
            <p:ph type="body" sz="quarter" idx="15"/>
          </p:nvPr>
        </p:nvSpPr>
        <p:spPr>
          <a:xfrm>
            <a:off x="4531955" y="3557588"/>
            <a:ext cx="1728787" cy="815975"/>
          </a:xfrm>
        </p:spPr>
        <p:txBody>
          <a:bodyPr>
            <a:normAutofit/>
          </a:bodyPr>
          <a:lstStyle>
            <a:lvl1pPr marL="0" indent="0" algn="ctr">
              <a:buFontTx/>
              <a:buNone/>
              <a:defRPr sz="1600" b="0" i="0">
                <a:solidFill>
                  <a:schemeClr val="bg1"/>
                </a:solidFill>
                <a:latin typeface="TheSans 5-Regular" panose="02000403000000000003" pitchFamily="2" charset="77"/>
              </a:defRPr>
            </a:lvl1pPr>
          </a:lstStyle>
          <a:p>
            <a:pPr lvl="0"/>
            <a:r>
              <a:rPr lang="en-GB"/>
              <a:t>Click to edit Master text styles</a:t>
            </a:r>
          </a:p>
        </p:txBody>
      </p:sp>
      <p:sp>
        <p:nvSpPr>
          <p:cNvPr id="18" name="Text Placeholder 26"/>
          <p:cNvSpPr>
            <a:spLocks noGrp="1"/>
          </p:cNvSpPr>
          <p:nvPr>
            <p:ph type="body" sz="quarter" idx="16"/>
          </p:nvPr>
        </p:nvSpPr>
        <p:spPr>
          <a:xfrm>
            <a:off x="4531955" y="4404012"/>
            <a:ext cx="1728787" cy="1015265"/>
          </a:xfrm>
        </p:spPr>
        <p:txBody>
          <a:bodyPr>
            <a:normAutofit/>
          </a:bodyPr>
          <a:lstStyle>
            <a:lvl1pPr marL="0" indent="0" algn="ctr">
              <a:buFontTx/>
              <a:buNone/>
              <a:defRPr sz="1300" b="0" i="0">
                <a:solidFill>
                  <a:schemeClr val="bg1"/>
                </a:solidFill>
                <a:latin typeface="TheSans 4-SemiLight" panose="02000403000000000003" pitchFamily="2" charset="77"/>
              </a:defRPr>
            </a:lvl1pPr>
          </a:lstStyle>
          <a:p>
            <a:pPr lvl="0"/>
            <a:r>
              <a:rPr lang="en-GB"/>
              <a:t>Click to edit Master text styles</a:t>
            </a:r>
          </a:p>
        </p:txBody>
      </p:sp>
      <p:sp>
        <p:nvSpPr>
          <p:cNvPr id="23" name="Text Placeholder 10"/>
          <p:cNvSpPr>
            <a:spLocks noGrp="1"/>
          </p:cNvSpPr>
          <p:nvPr>
            <p:ph type="body" sz="quarter" idx="17"/>
          </p:nvPr>
        </p:nvSpPr>
        <p:spPr>
          <a:xfrm>
            <a:off x="7219980" y="3557588"/>
            <a:ext cx="1728787" cy="815975"/>
          </a:xfrm>
        </p:spPr>
        <p:txBody>
          <a:bodyPr>
            <a:normAutofit/>
          </a:bodyPr>
          <a:lstStyle>
            <a:lvl1pPr marL="0" indent="0" algn="ctr">
              <a:buFontTx/>
              <a:buNone/>
              <a:defRPr sz="1600" b="0" i="0">
                <a:solidFill>
                  <a:schemeClr val="bg1"/>
                </a:solidFill>
                <a:latin typeface="TheSans 5-Regular" panose="02000403000000000003" pitchFamily="2" charset="77"/>
              </a:defRPr>
            </a:lvl1pPr>
          </a:lstStyle>
          <a:p>
            <a:pPr lvl="0"/>
            <a:r>
              <a:rPr lang="en-GB"/>
              <a:t>Click to edit Master text styles</a:t>
            </a:r>
          </a:p>
        </p:txBody>
      </p:sp>
      <p:sp>
        <p:nvSpPr>
          <p:cNvPr id="24" name="Text Placeholder 26"/>
          <p:cNvSpPr>
            <a:spLocks noGrp="1"/>
          </p:cNvSpPr>
          <p:nvPr>
            <p:ph type="body" sz="quarter" idx="18"/>
          </p:nvPr>
        </p:nvSpPr>
        <p:spPr>
          <a:xfrm>
            <a:off x="7219980" y="4404012"/>
            <a:ext cx="1728787" cy="1015265"/>
          </a:xfrm>
        </p:spPr>
        <p:txBody>
          <a:bodyPr>
            <a:normAutofit/>
          </a:bodyPr>
          <a:lstStyle>
            <a:lvl1pPr marL="0" indent="0" algn="ctr">
              <a:buFontTx/>
              <a:buNone/>
              <a:defRPr sz="1300" b="0" i="0">
                <a:solidFill>
                  <a:schemeClr val="bg1"/>
                </a:solidFill>
                <a:latin typeface="TheSans 4-SemiLight" panose="02000403000000000003" pitchFamily="2" charset="77"/>
              </a:defRPr>
            </a:lvl1pPr>
          </a:lstStyle>
          <a:p>
            <a:pPr lvl="0"/>
            <a:r>
              <a:rPr lang="en-GB"/>
              <a:t>Click to edit Master text styles</a:t>
            </a:r>
          </a:p>
        </p:txBody>
      </p:sp>
      <p:sp>
        <p:nvSpPr>
          <p:cNvPr id="16" name="Picture Placeholder 15"/>
          <p:cNvSpPr>
            <a:spLocks noGrp="1"/>
          </p:cNvSpPr>
          <p:nvPr>
            <p:ph type="pic" sz="quarter" idx="19"/>
          </p:nvPr>
        </p:nvSpPr>
        <p:spPr>
          <a:xfrm>
            <a:off x="2235133" y="2571981"/>
            <a:ext cx="969468" cy="867347"/>
          </a:xfrm>
          <a:prstGeom prst="roundRect">
            <a:avLst/>
          </a:prstGeom>
        </p:spPr>
        <p:txBody>
          <a:bodyPr rtlCol="0">
            <a:normAutofit/>
          </a:bodyPr>
          <a:lstStyle/>
          <a:p>
            <a:pPr lvl="0"/>
            <a:endParaRPr lang="en-US" noProof="0"/>
          </a:p>
        </p:txBody>
      </p:sp>
      <p:sp>
        <p:nvSpPr>
          <p:cNvPr id="17" name="Picture Placeholder 15"/>
          <p:cNvSpPr>
            <a:spLocks noGrp="1"/>
          </p:cNvSpPr>
          <p:nvPr>
            <p:ph type="pic" sz="quarter" idx="20"/>
          </p:nvPr>
        </p:nvSpPr>
        <p:spPr>
          <a:xfrm>
            <a:off x="4904761" y="2571981"/>
            <a:ext cx="969468" cy="867347"/>
          </a:xfrm>
          <a:prstGeom prst="roundRect">
            <a:avLst/>
          </a:prstGeom>
        </p:spPr>
        <p:txBody>
          <a:bodyPr rtlCol="0">
            <a:normAutofit/>
          </a:bodyPr>
          <a:lstStyle/>
          <a:p>
            <a:pPr lvl="0"/>
            <a:endParaRPr lang="en-US" noProof="0"/>
          </a:p>
        </p:txBody>
      </p:sp>
      <p:sp>
        <p:nvSpPr>
          <p:cNvPr id="19" name="Picture Placeholder 15"/>
          <p:cNvSpPr>
            <a:spLocks noGrp="1"/>
          </p:cNvSpPr>
          <p:nvPr>
            <p:ph type="pic" sz="quarter" idx="21"/>
          </p:nvPr>
        </p:nvSpPr>
        <p:spPr>
          <a:xfrm>
            <a:off x="7616430" y="2571981"/>
            <a:ext cx="969468" cy="867347"/>
          </a:xfrm>
          <a:prstGeom prst="roundRect">
            <a:avLst/>
          </a:prstGeom>
        </p:spPr>
        <p:txBody>
          <a:bodyPr rtlCol="0">
            <a:normAutofit/>
          </a:bodyPr>
          <a:lstStyle/>
          <a:p>
            <a:pPr lvl="0"/>
            <a:endParaRPr lang="en-US" noProof="0"/>
          </a:p>
        </p:txBody>
      </p:sp>
    </p:spTree>
    <p:extLst>
      <p:ext uri="{BB962C8B-B14F-4D97-AF65-F5344CB8AC3E}">
        <p14:creationId xmlns:p14="http://schemas.microsoft.com/office/powerpoint/2010/main" val="27286470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6_Vertical Title and Tex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3BC98552-2E20-16E9-CB60-D4184091F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539" r="19539"/>
          <a:stretch>
            <a:fillRect/>
          </a:stretch>
        </p:blipFill>
        <p:spPr bwMode="auto">
          <a:xfrm>
            <a:off x="9686925" y="0"/>
            <a:ext cx="2505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C8C4CA2-BB43-F73F-F6EB-E22CCC6DF709}"/>
              </a:ext>
            </a:extLst>
          </p:cNvPr>
          <p:cNvSpPr/>
          <p:nvPr/>
        </p:nvSpPr>
        <p:spPr>
          <a:xfrm>
            <a:off x="7148513" y="2378075"/>
            <a:ext cx="1871662" cy="3149600"/>
          </a:xfrm>
          <a:prstGeom prst="rect">
            <a:avLst/>
          </a:prstGeom>
          <a:solidFill>
            <a:srgbClr val="7E57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A5DF456B-76DB-5BDC-0B8A-6E49BA0BF83E}"/>
              </a:ext>
            </a:extLst>
          </p:cNvPr>
          <p:cNvSpPr/>
          <p:nvPr/>
        </p:nvSpPr>
        <p:spPr>
          <a:xfrm>
            <a:off x="4459288" y="2378075"/>
            <a:ext cx="1873250" cy="3149600"/>
          </a:xfrm>
          <a:prstGeom prst="rect">
            <a:avLst/>
          </a:prstGeom>
          <a:solidFill>
            <a:srgbClr val="7E57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0028ED4E-813D-A5F5-9FC4-B097202530DC}"/>
              </a:ext>
            </a:extLst>
          </p:cNvPr>
          <p:cNvSpPr/>
          <p:nvPr/>
        </p:nvSpPr>
        <p:spPr>
          <a:xfrm>
            <a:off x="1787525" y="2378075"/>
            <a:ext cx="1873250" cy="3149600"/>
          </a:xfrm>
          <a:prstGeom prst="rect">
            <a:avLst/>
          </a:prstGeom>
          <a:solidFill>
            <a:srgbClr val="7E57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10">
            <a:extLst>
              <a:ext uri="{FF2B5EF4-FFF2-40B4-BE49-F238E27FC236}">
                <a16:creationId xmlns:a16="http://schemas.microsoft.com/office/drawing/2014/main" id="{5A520DD6-E62F-E9BF-040A-875753DB3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6013"/>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2">
            <a:extLst>
              <a:ext uri="{FF2B5EF4-FFF2-40B4-BE49-F238E27FC236}">
                <a16:creationId xmlns:a16="http://schemas.microsoft.com/office/drawing/2014/main" id="{8B645B31-6155-220A-389A-A3B87EB4DE42}"/>
              </a:ext>
            </a:extLst>
          </p:cNvPr>
          <p:cNvSpPr/>
          <p:nvPr/>
        </p:nvSpPr>
        <p:spPr>
          <a:xfrm>
            <a:off x="2159000" y="2500313"/>
            <a:ext cx="1130300" cy="10112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ounded Rectangle 4">
            <a:extLst>
              <a:ext uri="{FF2B5EF4-FFF2-40B4-BE49-F238E27FC236}">
                <a16:creationId xmlns:a16="http://schemas.microsoft.com/office/drawing/2014/main" id="{0A4D5C5B-AE85-19DE-0888-4397A68A52BD}"/>
              </a:ext>
            </a:extLst>
          </p:cNvPr>
          <p:cNvSpPr/>
          <p:nvPr/>
        </p:nvSpPr>
        <p:spPr>
          <a:xfrm>
            <a:off x="4829175" y="2500313"/>
            <a:ext cx="1130300" cy="10112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ounded Rectangle 13">
            <a:extLst>
              <a:ext uri="{FF2B5EF4-FFF2-40B4-BE49-F238E27FC236}">
                <a16:creationId xmlns:a16="http://schemas.microsoft.com/office/drawing/2014/main" id="{7131F524-E1BD-A109-5E20-C0A78242530C}"/>
              </a:ext>
            </a:extLst>
          </p:cNvPr>
          <p:cNvSpPr/>
          <p:nvPr/>
        </p:nvSpPr>
        <p:spPr>
          <a:xfrm>
            <a:off x="7550150" y="2500313"/>
            <a:ext cx="1131888" cy="10112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TextBox 14">
            <a:extLst>
              <a:ext uri="{FF2B5EF4-FFF2-40B4-BE49-F238E27FC236}">
                <a16:creationId xmlns:a16="http://schemas.microsoft.com/office/drawing/2014/main" id="{37E7E2BD-0D57-FA07-44A9-44275D84F93A}"/>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solidFill>
                  <a:schemeClr val="bg1"/>
                </a:solidFill>
                <a:latin typeface="TheSans 4-SemiLight"/>
              </a:rPr>
              <a:t>www.resillion.com</a:t>
            </a:r>
          </a:p>
        </p:txBody>
      </p:sp>
      <p:pic>
        <p:nvPicPr>
          <p:cNvPr id="20" name="Picture 15">
            <a:extLst>
              <a:ext uri="{FF2B5EF4-FFF2-40B4-BE49-F238E27FC236}">
                <a16:creationId xmlns:a16="http://schemas.microsoft.com/office/drawing/2014/main" id="{C95C4500-B49F-5407-F109-B5DDEE1D2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6">
            <a:extLst>
              <a:ext uri="{FF2B5EF4-FFF2-40B4-BE49-F238E27FC236}">
                <a16:creationId xmlns:a16="http://schemas.microsoft.com/office/drawing/2014/main" id="{C08CAD60-6656-CBDE-78D5-73356A6162FD}"/>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chemeClr val="bg1"/>
                </a:solidFill>
              </a:rPr>
              <a:t> © 2023 Resillion Confidential and Proprietary</a:t>
            </a:r>
          </a:p>
        </p:txBody>
      </p:sp>
      <p:sp>
        <p:nvSpPr>
          <p:cNvPr id="11" name="Text Placeholder 10"/>
          <p:cNvSpPr>
            <a:spLocks noGrp="1"/>
          </p:cNvSpPr>
          <p:nvPr>
            <p:ph type="body" sz="quarter" idx="12"/>
          </p:nvPr>
        </p:nvSpPr>
        <p:spPr>
          <a:xfrm>
            <a:off x="1859875" y="3557588"/>
            <a:ext cx="1728787" cy="815975"/>
          </a:xfrm>
        </p:spPr>
        <p:txBody>
          <a:bodyPr>
            <a:normAutofit/>
          </a:bodyPr>
          <a:lstStyle>
            <a:lvl1pPr marL="0" indent="0" algn="ctr">
              <a:buFontTx/>
              <a:buNone/>
              <a:defRPr sz="1600" b="0" i="0">
                <a:solidFill>
                  <a:schemeClr val="bg1"/>
                </a:solidFill>
                <a:latin typeface="TheSans 5-Regular" panose="02000403000000000003" pitchFamily="2" charset="77"/>
              </a:defRPr>
            </a:lvl1pPr>
          </a:lstStyle>
          <a:p>
            <a:pPr lvl="0"/>
            <a:r>
              <a:rPr lang="en-GB"/>
              <a:t>Click to edit Master text styles</a:t>
            </a:r>
          </a:p>
        </p:txBody>
      </p:sp>
      <p:sp>
        <p:nvSpPr>
          <p:cNvPr id="12" name="Text Placeholder 26"/>
          <p:cNvSpPr>
            <a:spLocks noGrp="1"/>
          </p:cNvSpPr>
          <p:nvPr>
            <p:ph type="body" sz="quarter" idx="14"/>
          </p:nvPr>
        </p:nvSpPr>
        <p:spPr>
          <a:xfrm>
            <a:off x="1859875" y="4404012"/>
            <a:ext cx="1728787" cy="1015265"/>
          </a:xfrm>
        </p:spPr>
        <p:txBody>
          <a:bodyPr>
            <a:normAutofit/>
          </a:bodyPr>
          <a:lstStyle>
            <a:lvl1pPr marL="0" indent="0" algn="ctr">
              <a:buFontTx/>
              <a:buNone/>
              <a:defRPr sz="1300" b="0" i="0">
                <a:solidFill>
                  <a:schemeClr val="bg1"/>
                </a:solidFill>
                <a:latin typeface="TheSans 4-SemiLight" panose="02000403000000000003" pitchFamily="2" charset="77"/>
              </a:defRPr>
            </a:lvl1pPr>
          </a:lstStyle>
          <a:p>
            <a:pPr lvl="0"/>
            <a:r>
              <a:rPr lang="en-GB"/>
              <a:t>Click to edit Master text styles</a:t>
            </a:r>
          </a:p>
        </p:txBody>
      </p:sp>
      <p:sp>
        <p:nvSpPr>
          <p:cNvPr id="13" name="Text Placeholder 10"/>
          <p:cNvSpPr>
            <a:spLocks noGrp="1"/>
          </p:cNvSpPr>
          <p:nvPr>
            <p:ph type="body" sz="quarter" idx="15"/>
          </p:nvPr>
        </p:nvSpPr>
        <p:spPr>
          <a:xfrm>
            <a:off x="4531955" y="3557588"/>
            <a:ext cx="1728787" cy="815975"/>
          </a:xfrm>
        </p:spPr>
        <p:txBody>
          <a:bodyPr>
            <a:normAutofit/>
          </a:bodyPr>
          <a:lstStyle>
            <a:lvl1pPr marL="0" indent="0" algn="ctr">
              <a:buFontTx/>
              <a:buNone/>
              <a:defRPr sz="1600" b="0" i="0">
                <a:solidFill>
                  <a:schemeClr val="bg1"/>
                </a:solidFill>
                <a:latin typeface="TheSans 5-Regular" panose="02000403000000000003" pitchFamily="2" charset="77"/>
              </a:defRPr>
            </a:lvl1pPr>
          </a:lstStyle>
          <a:p>
            <a:pPr lvl="0"/>
            <a:r>
              <a:rPr lang="en-GB"/>
              <a:t>Click to edit Master text styles</a:t>
            </a:r>
          </a:p>
        </p:txBody>
      </p:sp>
      <p:sp>
        <p:nvSpPr>
          <p:cNvPr id="18" name="Text Placeholder 26"/>
          <p:cNvSpPr>
            <a:spLocks noGrp="1"/>
          </p:cNvSpPr>
          <p:nvPr>
            <p:ph type="body" sz="quarter" idx="16"/>
          </p:nvPr>
        </p:nvSpPr>
        <p:spPr>
          <a:xfrm>
            <a:off x="4531955" y="4404012"/>
            <a:ext cx="1728787" cy="1015265"/>
          </a:xfrm>
        </p:spPr>
        <p:txBody>
          <a:bodyPr>
            <a:normAutofit/>
          </a:bodyPr>
          <a:lstStyle>
            <a:lvl1pPr marL="0" indent="0" algn="ctr">
              <a:buFontTx/>
              <a:buNone/>
              <a:defRPr sz="1300" b="0" i="0">
                <a:solidFill>
                  <a:schemeClr val="bg1"/>
                </a:solidFill>
                <a:latin typeface="TheSans 4-SemiLight" panose="02000403000000000003" pitchFamily="2" charset="77"/>
              </a:defRPr>
            </a:lvl1pPr>
          </a:lstStyle>
          <a:p>
            <a:pPr lvl="0"/>
            <a:r>
              <a:rPr lang="en-GB"/>
              <a:t>Click to edit Master text styles</a:t>
            </a:r>
          </a:p>
        </p:txBody>
      </p:sp>
      <p:sp>
        <p:nvSpPr>
          <p:cNvPr id="23" name="Text Placeholder 10"/>
          <p:cNvSpPr>
            <a:spLocks noGrp="1"/>
          </p:cNvSpPr>
          <p:nvPr>
            <p:ph type="body" sz="quarter" idx="17"/>
          </p:nvPr>
        </p:nvSpPr>
        <p:spPr>
          <a:xfrm>
            <a:off x="7219980" y="3557588"/>
            <a:ext cx="1728787" cy="815975"/>
          </a:xfrm>
        </p:spPr>
        <p:txBody>
          <a:bodyPr>
            <a:normAutofit/>
          </a:bodyPr>
          <a:lstStyle>
            <a:lvl1pPr marL="0" indent="0" algn="ctr">
              <a:buFontTx/>
              <a:buNone/>
              <a:defRPr sz="1600" b="0" i="0">
                <a:solidFill>
                  <a:schemeClr val="bg1"/>
                </a:solidFill>
                <a:latin typeface="TheSans 5-Regular" panose="02000403000000000003" pitchFamily="2" charset="77"/>
              </a:defRPr>
            </a:lvl1pPr>
          </a:lstStyle>
          <a:p>
            <a:pPr lvl="0"/>
            <a:r>
              <a:rPr lang="en-GB"/>
              <a:t>Click to edit Master text styles</a:t>
            </a:r>
          </a:p>
        </p:txBody>
      </p:sp>
      <p:sp>
        <p:nvSpPr>
          <p:cNvPr id="24" name="Text Placeholder 26"/>
          <p:cNvSpPr>
            <a:spLocks noGrp="1"/>
          </p:cNvSpPr>
          <p:nvPr>
            <p:ph type="body" sz="quarter" idx="18"/>
          </p:nvPr>
        </p:nvSpPr>
        <p:spPr>
          <a:xfrm>
            <a:off x="7219980" y="4404012"/>
            <a:ext cx="1728787" cy="1015265"/>
          </a:xfrm>
        </p:spPr>
        <p:txBody>
          <a:bodyPr>
            <a:normAutofit/>
          </a:bodyPr>
          <a:lstStyle>
            <a:lvl1pPr marL="0" indent="0" algn="ctr">
              <a:buFontTx/>
              <a:buNone/>
              <a:defRPr sz="1300" b="0" i="0">
                <a:solidFill>
                  <a:schemeClr val="bg1"/>
                </a:solidFill>
                <a:latin typeface="TheSans 4-SemiLight" panose="02000403000000000003" pitchFamily="2" charset="77"/>
              </a:defRPr>
            </a:lvl1pPr>
          </a:lstStyle>
          <a:p>
            <a:pPr lvl="0"/>
            <a:r>
              <a:rPr lang="en-GB"/>
              <a:t>Click to edit Master text styles</a:t>
            </a:r>
          </a:p>
        </p:txBody>
      </p:sp>
      <p:sp>
        <p:nvSpPr>
          <p:cNvPr id="16" name="Picture Placeholder 15"/>
          <p:cNvSpPr>
            <a:spLocks noGrp="1"/>
          </p:cNvSpPr>
          <p:nvPr>
            <p:ph type="pic" sz="quarter" idx="19"/>
          </p:nvPr>
        </p:nvSpPr>
        <p:spPr>
          <a:xfrm>
            <a:off x="2235133" y="2571981"/>
            <a:ext cx="969468" cy="867347"/>
          </a:xfrm>
          <a:prstGeom prst="roundRect">
            <a:avLst/>
          </a:prstGeom>
        </p:spPr>
        <p:txBody>
          <a:bodyPr rtlCol="0">
            <a:normAutofit/>
          </a:bodyPr>
          <a:lstStyle/>
          <a:p>
            <a:pPr lvl="0"/>
            <a:endParaRPr lang="en-US" noProof="0"/>
          </a:p>
        </p:txBody>
      </p:sp>
      <p:sp>
        <p:nvSpPr>
          <p:cNvPr id="17" name="Picture Placeholder 15"/>
          <p:cNvSpPr>
            <a:spLocks noGrp="1"/>
          </p:cNvSpPr>
          <p:nvPr>
            <p:ph type="pic" sz="quarter" idx="20"/>
          </p:nvPr>
        </p:nvSpPr>
        <p:spPr>
          <a:xfrm>
            <a:off x="4904761" y="2571981"/>
            <a:ext cx="969468" cy="867347"/>
          </a:xfrm>
          <a:prstGeom prst="roundRect">
            <a:avLst/>
          </a:prstGeom>
        </p:spPr>
        <p:txBody>
          <a:bodyPr rtlCol="0">
            <a:normAutofit/>
          </a:bodyPr>
          <a:lstStyle/>
          <a:p>
            <a:pPr lvl="0"/>
            <a:endParaRPr lang="en-US" noProof="0"/>
          </a:p>
        </p:txBody>
      </p:sp>
      <p:sp>
        <p:nvSpPr>
          <p:cNvPr id="19" name="Picture Placeholder 15"/>
          <p:cNvSpPr>
            <a:spLocks noGrp="1"/>
          </p:cNvSpPr>
          <p:nvPr>
            <p:ph type="pic" sz="quarter" idx="21"/>
          </p:nvPr>
        </p:nvSpPr>
        <p:spPr>
          <a:xfrm>
            <a:off x="7616430" y="2571981"/>
            <a:ext cx="969468" cy="867347"/>
          </a:xfrm>
          <a:prstGeom prst="roundRect">
            <a:avLst/>
          </a:prstGeom>
        </p:spPr>
        <p:txBody>
          <a:bodyPr rtlCol="0">
            <a:normAutofit/>
          </a:bodyPr>
          <a:lstStyle/>
          <a:p>
            <a:pPr lvl="0"/>
            <a:endParaRPr lang="en-US" noProof="0"/>
          </a:p>
        </p:txBody>
      </p:sp>
      <p:sp>
        <p:nvSpPr>
          <p:cNvPr id="9" name="Text Placeholder 2"/>
          <p:cNvSpPr>
            <a:spLocks noGrp="1"/>
          </p:cNvSpPr>
          <p:nvPr>
            <p:ph type="body" sz="quarter" idx="10"/>
          </p:nvPr>
        </p:nvSpPr>
        <p:spPr>
          <a:xfrm>
            <a:off x="904240" y="466617"/>
            <a:ext cx="8158989"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2" name="Text Placeholder 20"/>
          <p:cNvSpPr>
            <a:spLocks noGrp="1"/>
          </p:cNvSpPr>
          <p:nvPr>
            <p:ph type="body" sz="quarter" idx="11"/>
          </p:nvPr>
        </p:nvSpPr>
        <p:spPr>
          <a:xfrm>
            <a:off x="904240" y="1176401"/>
            <a:ext cx="5048822" cy="569913"/>
          </a:xfrm>
        </p:spPr>
        <p:txBody>
          <a:bodyPr>
            <a:normAutofit/>
          </a:bodyPr>
          <a:lstStyle>
            <a:lvl1pPr marL="0" indent="0">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Tree>
    <p:extLst>
      <p:ext uri="{BB962C8B-B14F-4D97-AF65-F5344CB8AC3E}">
        <p14:creationId xmlns:p14="http://schemas.microsoft.com/office/powerpoint/2010/main" val="32107467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7_Vertical Title and Tex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6C2968EC-4D98-58C2-8B94-19EF23D5F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569" r="19569"/>
          <a:stretch>
            <a:fillRect/>
          </a:stretch>
        </p:blipFill>
        <p:spPr bwMode="auto">
          <a:xfrm>
            <a:off x="9686925" y="0"/>
            <a:ext cx="2505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BF906CF-48A2-1B6D-1EFC-C0703C4A5A0A}"/>
              </a:ext>
            </a:extLst>
          </p:cNvPr>
          <p:cNvSpPr/>
          <p:nvPr/>
        </p:nvSpPr>
        <p:spPr>
          <a:xfrm>
            <a:off x="7148513" y="2378075"/>
            <a:ext cx="1871662" cy="3149600"/>
          </a:xfrm>
          <a:prstGeom prst="rect">
            <a:avLst/>
          </a:prstGeom>
          <a:solidFill>
            <a:srgbClr val="7E57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9B740436-D105-F30B-A50D-BFD4C234BBBF}"/>
              </a:ext>
            </a:extLst>
          </p:cNvPr>
          <p:cNvSpPr/>
          <p:nvPr/>
        </p:nvSpPr>
        <p:spPr>
          <a:xfrm>
            <a:off x="4459288" y="2378075"/>
            <a:ext cx="1873250" cy="3149600"/>
          </a:xfrm>
          <a:prstGeom prst="rect">
            <a:avLst/>
          </a:prstGeom>
          <a:solidFill>
            <a:srgbClr val="7E57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167809B0-9649-146F-347F-4F8D37544D67}"/>
              </a:ext>
            </a:extLst>
          </p:cNvPr>
          <p:cNvSpPr/>
          <p:nvPr/>
        </p:nvSpPr>
        <p:spPr>
          <a:xfrm>
            <a:off x="1787525" y="2378075"/>
            <a:ext cx="1873250" cy="3149600"/>
          </a:xfrm>
          <a:prstGeom prst="rect">
            <a:avLst/>
          </a:prstGeom>
          <a:solidFill>
            <a:srgbClr val="7E57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10">
            <a:extLst>
              <a:ext uri="{FF2B5EF4-FFF2-40B4-BE49-F238E27FC236}">
                <a16:creationId xmlns:a16="http://schemas.microsoft.com/office/drawing/2014/main" id="{005CBEE6-5650-7C37-9086-D4321D1A2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6013"/>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1">
            <a:extLst>
              <a:ext uri="{FF2B5EF4-FFF2-40B4-BE49-F238E27FC236}">
                <a16:creationId xmlns:a16="http://schemas.microsoft.com/office/drawing/2014/main" id="{35BA4871-2A07-5664-B40B-BA431AA05670}"/>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10" name="Picture 12">
            <a:extLst>
              <a:ext uri="{FF2B5EF4-FFF2-40B4-BE49-F238E27FC236}">
                <a16:creationId xmlns:a16="http://schemas.microsoft.com/office/drawing/2014/main" id="{0C04A9AA-8299-5216-36C0-2EA891DB0B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2">
            <a:extLst>
              <a:ext uri="{FF2B5EF4-FFF2-40B4-BE49-F238E27FC236}">
                <a16:creationId xmlns:a16="http://schemas.microsoft.com/office/drawing/2014/main" id="{D91EEC83-0BBD-4AA5-12B6-9665D00FE3E1}"/>
              </a:ext>
            </a:extLst>
          </p:cNvPr>
          <p:cNvSpPr/>
          <p:nvPr/>
        </p:nvSpPr>
        <p:spPr>
          <a:xfrm>
            <a:off x="2159000" y="2500313"/>
            <a:ext cx="1130300" cy="10112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ounded Rectangle 4">
            <a:extLst>
              <a:ext uri="{FF2B5EF4-FFF2-40B4-BE49-F238E27FC236}">
                <a16:creationId xmlns:a16="http://schemas.microsoft.com/office/drawing/2014/main" id="{9CFFA527-7A4D-80FC-FC0E-7B95E20651A9}"/>
              </a:ext>
            </a:extLst>
          </p:cNvPr>
          <p:cNvSpPr/>
          <p:nvPr/>
        </p:nvSpPr>
        <p:spPr>
          <a:xfrm>
            <a:off x="4829175" y="2500313"/>
            <a:ext cx="1130300" cy="10112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ounded Rectangle 13">
            <a:extLst>
              <a:ext uri="{FF2B5EF4-FFF2-40B4-BE49-F238E27FC236}">
                <a16:creationId xmlns:a16="http://schemas.microsoft.com/office/drawing/2014/main" id="{F3380CE4-56FE-97CE-1974-8811B5E736AB}"/>
              </a:ext>
            </a:extLst>
          </p:cNvPr>
          <p:cNvSpPr/>
          <p:nvPr/>
        </p:nvSpPr>
        <p:spPr>
          <a:xfrm>
            <a:off x="7550150" y="2500313"/>
            <a:ext cx="1131888" cy="10112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TextBox 16">
            <a:extLst>
              <a:ext uri="{FF2B5EF4-FFF2-40B4-BE49-F238E27FC236}">
                <a16:creationId xmlns:a16="http://schemas.microsoft.com/office/drawing/2014/main" id="{E9063B5C-83B6-4621-F343-2695D9E20C5F}"/>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11" name="Text Placeholder 10"/>
          <p:cNvSpPr>
            <a:spLocks noGrp="1"/>
          </p:cNvSpPr>
          <p:nvPr>
            <p:ph type="body" sz="quarter" idx="12"/>
          </p:nvPr>
        </p:nvSpPr>
        <p:spPr>
          <a:xfrm>
            <a:off x="1859875" y="3557588"/>
            <a:ext cx="1728787" cy="815975"/>
          </a:xfrm>
        </p:spPr>
        <p:txBody>
          <a:bodyPr>
            <a:normAutofit/>
          </a:bodyPr>
          <a:lstStyle>
            <a:lvl1pPr marL="0" indent="0" algn="ctr">
              <a:buFontTx/>
              <a:buNone/>
              <a:defRPr sz="1600" b="0" i="0">
                <a:solidFill>
                  <a:schemeClr val="bg1"/>
                </a:solidFill>
                <a:latin typeface="TheSans 5-Regular" panose="02000403000000000003" pitchFamily="2" charset="77"/>
              </a:defRPr>
            </a:lvl1pPr>
          </a:lstStyle>
          <a:p>
            <a:pPr lvl="0"/>
            <a:r>
              <a:rPr lang="en-GB"/>
              <a:t>Click to edit Master text styles</a:t>
            </a:r>
          </a:p>
        </p:txBody>
      </p:sp>
      <p:sp>
        <p:nvSpPr>
          <p:cNvPr id="12" name="Text Placeholder 26"/>
          <p:cNvSpPr>
            <a:spLocks noGrp="1"/>
          </p:cNvSpPr>
          <p:nvPr>
            <p:ph type="body" sz="quarter" idx="14"/>
          </p:nvPr>
        </p:nvSpPr>
        <p:spPr>
          <a:xfrm>
            <a:off x="1859875" y="4404012"/>
            <a:ext cx="1728787" cy="1015265"/>
          </a:xfrm>
        </p:spPr>
        <p:txBody>
          <a:bodyPr>
            <a:normAutofit/>
          </a:bodyPr>
          <a:lstStyle>
            <a:lvl1pPr marL="0" indent="0" algn="ctr">
              <a:buFontTx/>
              <a:buNone/>
              <a:defRPr sz="1300" b="0" i="0">
                <a:solidFill>
                  <a:schemeClr val="bg1"/>
                </a:solidFill>
                <a:latin typeface="TheSans 4-SemiLight" panose="02000403000000000003" pitchFamily="2" charset="77"/>
              </a:defRPr>
            </a:lvl1pPr>
          </a:lstStyle>
          <a:p>
            <a:pPr lvl="0"/>
            <a:r>
              <a:rPr lang="en-GB"/>
              <a:t>Click to edit Master text styles</a:t>
            </a:r>
          </a:p>
        </p:txBody>
      </p:sp>
      <p:sp>
        <p:nvSpPr>
          <p:cNvPr id="13" name="Text Placeholder 10"/>
          <p:cNvSpPr>
            <a:spLocks noGrp="1"/>
          </p:cNvSpPr>
          <p:nvPr>
            <p:ph type="body" sz="quarter" idx="15"/>
          </p:nvPr>
        </p:nvSpPr>
        <p:spPr>
          <a:xfrm>
            <a:off x="4531955" y="3557588"/>
            <a:ext cx="1728787" cy="815975"/>
          </a:xfrm>
        </p:spPr>
        <p:txBody>
          <a:bodyPr>
            <a:normAutofit/>
          </a:bodyPr>
          <a:lstStyle>
            <a:lvl1pPr marL="0" indent="0" algn="ctr">
              <a:buFontTx/>
              <a:buNone/>
              <a:defRPr sz="1600" b="0" i="0">
                <a:solidFill>
                  <a:schemeClr val="bg1"/>
                </a:solidFill>
                <a:latin typeface="TheSans 5-Regular" panose="02000403000000000003" pitchFamily="2" charset="77"/>
              </a:defRPr>
            </a:lvl1pPr>
          </a:lstStyle>
          <a:p>
            <a:pPr lvl="0"/>
            <a:r>
              <a:rPr lang="en-GB"/>
              <a:t>Click to edit Master text styles</a:t>
            </a:r>
          </a:p>
        </p:txBody>
      </p:sp>
      <p:sp>
        <p:nvSpPr>
          <p:cNvPr id="18" name="Text Placeholder 26"/>
          <p:cNvSpPr>
            <a:spLocks noGrp="1"/>
          </p:cNvSpPr>
          <p:nvPr>
            <p:ph type="body" sz="quarter" idx="16"/>
          </p:nvPr>
        </p:nvSpPr>
        <p:spPr>
          <a:xfrm>
            <a:off x="4531955" y="4404012"/>
            <a:ext cx="1728787" cy="1015265"/>
          </a:xfrm>
        </p:spPr>
        <p:txBody>
          <a:bodyPr>
            <a:normAutofit/>
          </a:bodyPr>
          <a:lstStyle>
            <a:lvl1pPr marL="0" indent="0" algn="ctr">
              <a:buFontTx/>
              <a:buNone/>
              <a:defRPr sz="1300" b="0" i="0">
                <a:solidFill>
                  <a:schemeClr val="bg1"/>
                </a:solidFill>
                <a:latin typeface="TheSans 4-SemiLight" panose="02000403000000000003" pitchFamily="2" charset="77"/>
              </a:defRPr>
            </a:lvl1pPr>
          </a:lstStyle>
          <a:p>
            <a:pPr lvl="0"/>
            <a:r>
              <a:rPr lang="en-GB"/>
              <a:t>Click to edit Master text styles</a:t>
            </a:r>
          </a:p>
        </p:txBody>
      </p:sp>
      <p:sp>
        <p:nvSpPr>
          <p:cNvPr id="23" name="Text Placeholder 10"/>
          <p:cNvSpPr>
            <a:spLocks noGrp="1"/>
          </p:cNvSpPr>
          <p:nvPr>
            <p:ph type="body" sz="quarter" idx="17"/>
          </p:nvPr>
        </p:nvSpPr>
        <p:spPr>
          <a:xfrm>
            <a:off x="7219980" y="3557588"/>
            <a:ext cx="1728787" cy="815975"/>
          </a:xfrm>
        </p:spPr>
        <p:txBody>
          <a:bodyPr>
            <a:normAutofit/>
          </a:bodyPr>
          <a:lstStyle>
            <a:lvl1pPr marL="0" indent="0" algn="ctr">
              <a:buFontTx/>
              <a:buNone/>
              <a:defRPr sz="1600" b="0" i="0">
                <a:solidFill>
                  <a:schemeClr val="bg1"/>
                </a:solidFill>
                <a:latin typeface="TheSans 5-Regular" panose="02000403000000000003" pitchFamily="2" charset="77"/>
              </a:defRPr>
            </a:lvl1pPr>
          </a:lstStyle>
          <a:p>
            <a:pPr lvl="0"/>
            <a:r>
              <a:rPr lang="en-GB"/>
              <a:t>Click to edit Master text styles</a:t>
            </a:r>
          </a:p>
        </p:txBody>
      </p:sp>
      <p:sp>
        <p:nvSpPr>
          <p:cNvPr id="24" name="Text Placeholder 26"/>
          <p:cNvSpPr>
            <a:spLocks noGrp="1"/>
          </p:cNvSpPr>
          <p:nvPr>
            <p:ph type="body" sz="quarter" idx="18"/>
          </p:nvPr>
        </p:nvSpPr>
        <p:spPr>
          <a:xfrm>
            <a:off x="7219980" y="4404012"/>
            <a:ext cx="1728787" cy="1015265"/>
          </a:xfrm>
        </p:spPr>
        <p:txBody>
          <a:bodyPr>
            <a:normAutofit/>
          </a:bodyPr>
          <a:lstStyle>
            <a:lvl1pPr marL="0" indent="0" algn="ctr">
              <a:buFontTx/>
              <a:buNone/>
              <a:defRPr sz="1300" b="0" i="0">
                <a:solidFill>
                  <a:schemeClr val="bg1"/>
                </a:solidFill>
                <a:latin typeface="TheSans 4-SemiLight" panose="02000403000000000003" pitchFamily="2" charset="77"/>
              </a:defRPr>
            </a:lvl1pPr>
          </a:lstStyle>
          <a:p>
            <a:pPr lvl="0"/>
            <a:r>
              <a:rPr lang="en-GB"/>
              <a:t>Click to edit Master text styles</a:t>
            </a:r>
          </a:p>
        </p:txBody>
      </p:sp>
      <p:sp>
        <p:nvSpPr>
          <p:cNvPr id="16" name="Picture Placeholder 15"/>
          <p:cNvSpPr>
            <a:spLocks noGrp="1"/>
          </p:cNvSpPr>
          <p:nvPr>
            <p:ph type="pic" sz="quarter" idx="19"/>
          </p:nvPr>
        </p:nvSpPr>
        <p:spPr>
          <a:xfrm>
            <a:off x="2235133" y="2571981"/>
            <a:ext cx="969468" cy="867347"/>
          </a:xfrm>
          <a:prstGeom prst="roundRect">
            <a:avLst/>
          </a:prstGeom>
        </p:spPr>
        <p:txBody>
          <a:bodyPr rtlCol="0">
            <a:normAutofit/>
          </a:bodyPr>
          <a:lstStyle/>
          <a:p>
            <a:pPr lvl="0"/>
            <a:endParaRPr lang="en-US" noProof="0"/>
          </a:p>
        </p:txBody>
      </p:sp>
      <p:sp>
        <p:nvSpPr>
          <p:cNvPr id="17" name="Picture Placeholder 15"/>
          <p:cNvSpPr>
            <a:spLocks noGrp="1"/>
          </p:cNvSpPr>
          <p:nvPr>
            <p:ph type="pic" sz="quarter" idx="20"/>
          </p:nvPr>
        </p:nvSpPr>
        <p:spPr>
          <a:xfrm>
            <a:off x="4904761" y="2571981"/>
            <a:ext cx="969468" cy="867347"/>
          </a:xfrm>
          <a:prstGeom prst="roundRect">
            <a:avLst/>
          </a:prstGeom>
        </p:spPr>
        <p:txBody>
          <a:bodyPr rtlCol="0">
            <a:normAutofit/>
          </a:bodyPr>
          <a:lstStyle/>
          <a:p>
            <a:pPr lvl="0"/>
            <a:endParaRPr lang="en-US" noProof="0"/>
          </a:p>
        </p:txBody>
      </p:sp>
      <p:sp>
        <p:nvSpPr>
          <p:cNvPr id="19" name="Picture Placeholder 15"/>
          <p:cNvSpPr>
            <a:spLocks noGrp="1"/>
          </p:cNvSpPr>
          <p:nvPr>
            <p:ph type="pic" sz="quarter" idx="21"/>
          </p:nvPr>
        </p:nvSpPr>
        <p:spPr>
          <a:xfrm>
            <a:off x="7616430" y="2571981"/>
            <a:ext cx="969468" cy="867347"/>
          </a:xfrm>
          <a:prstGeom prst="roundRect">
            <a:avLst/>
          </a:prstGeom>
        </p:spPr>
        <p:txBody>
          <a:bodyPr rtlCol="0">
            <a:normAutofit/>
          </a:bodyPr>
          <a:lstStyle/>
          <a:p>
            <a:pPr lvl="0"/>
            <a:endParaRPr lang="en-US" noProof="0"/>
          </a:p>
        </p:txBody>
      </p:sp>
      <p:sp>
        <p:nvSpPr>
          <p:cNvPr id="6" name="Text Placeholder 2"/>
          <p:cNvSpPr>
            <a:spLocks noGrp="1"/>
          </p:cNvSpPr>
          <p:nvPr>
            <p:ph type="body" sz="quarter" idx="10"/>
          </p:nvPr>
        </p:nvSpPr>
        <p:spPr>
          <a:xfrm>
            <a:off x="904240" y="466617"/>
            <a:ext cx="8158989"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2" name="Text Placeholder 20"/>
          <p:cNvSpPr>
            <a:spLocks noGrp="1"/>
          </p:cNvSpPr>
          <p:nvPr>
            <p:ph type="body" sz="quarter" idx="11"/>
          </p:nvPr>
        </p:nvSpPr>
        <p:spPr>
          <a:xfrm>
            <a:off x="904240" y="1176401"/>
            <a:ext cx="5048822" cy="569913"/>
          </a:xfrm>
        </p:spPr>
        <p:txBody>
          <a:bodyPr>
            <a:normAutofit/>
          </a:bodyPr>
          <a:lstStyle>
            <a:lvl1pPr marL="0" indent="0">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Tree>
    <p:extLst>
      <p:ext uri="{BB962C8B-B14F-4D97-AF65-F5344CB8AC3E}">
        <p14:creationId xmlns:p14="http://schemas.microsoft.com/office/powerpoint/2010/main" val="30043512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3" name="Picture 6" descr="Background pattern&#10;&#10;Description automatically generated">
            <a:extLst>
              <a:ext uri="{FF2B5EF4-FFF2-40B4-BE49-F238E27FC236}">
                <a16:creationId xmlns:a16="http://schemas.microsoft.com/office/drawing/2014/main" id="{2E2F9F50-4160-F44B-5146-AA6B5F6F6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9079"/>
          <a:stretch>
            <a:fillRect/>
          </a:stretch>
        </p:blipFill>
        <p:spPr bwMode="auto">
          <a:xfrm>
            <a:off x="9686925" y="0"/>
            <a:ext cx="2505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3B48D4AE-5472-AABA-4857-820CDAB4A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6013"/>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a:extLst>
              <a:ext uri="{FF2B5EF4-FFF2-40B4-BE49-F238E27FC236}">
                <a16:creationId xmlns:a16="http://schemas.microsoft.com/office/drawing/2014/main" id="{C5A662CE-C1CB-7926-8496-8BAED4923C35}"/>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7" name="Picture 9">
            <a:extLst>
              <a:ext uri="{FF2B5EF4-FFF2-40B4-BE49-F238E27FC236}">
                <a16:creationId xmlns:a16="http://schemas.microsoft.com/office/drawing/2014/main" id="{F9CDE98D-7BD2-95E9-3A9C-D7A8D188B6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0">
            <a:extLst>
              <a:ext uri="{FF2B5EF4-FFF2-40B4-BE49-F238E27FC236}">
                <a16:creationId xmlns:a16="http://schemas.microsoft.com/office/drawing/2014/main" id="{A3C62E5D-6EFC-1A90-5BE8-47FC9C840D82}"/>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2" name="Text Placeholder 2"/>
          <p:cNvSpPr>
            <a:spLocks noGrp="1"/>
          </p:cNvSpPr>
          <p:nvPr>
            <p:ph type="body" sz="quarter" idx="10"/>
          </p:nvPr>
        </p:nvSpPr>
        <p:spPr>
          <a:xfrm>
            <a:off x="444818" y="512567"/>
            <a:ext cx="8158989"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4" name="Text Placeholder 3"/>
          <p:cNvSpPr>
            <a:spLocks noGrp="1"/>
          </p:cNvSpPr>
          <p:nvPr>
            <p:ph type="body" sz="quarter" idx="12"/>
          </p:nvPr>
        </p:nvSpPr>
        <p:spPr>
          <a:xfrm>
            <a:off x="444500" y="3647949"/>
            <a:ext cx="3917950" cy="338836"/>
          </a:xfrm>
        </p:spPr>
        <p:txBody>
          <a:bodyPr/>
          <a:lstStyle>
            <a:lvl1pPr marL="0" indent="0">
              <a:buFontTx/>
              <a:buNone/>
              <a:defRPr sz="1600" b="0" i="0">
                <a:solidFill>
                  <a:srgbClr val="88BB26"/>
                </a:solidFill>
                <a:latin typeface="Calibri Light" panose="020F0302020204030204" pitchFamily="34" charset="0"/>
                <a:cs typeface="Calibri Light" panose="020F0302020204030204" pitchFamily="34" charset="0"/>
              </a:defRPr>
            </a:lvl1pPr>
            <a:lvl2pPr marL="457200" indent="0">
              <a:buFontTx/>
              <a:buNone/>
              <a:defRPr sz="1400" b="0" i="0">
                <a:solidFill>
                  <a:schemeClr val="tx1"/>
                </a:solidFill>
                <a:latin typeface="TheSans 4-SemiLight" panose="02000403000000000003" pitchFamily="2" charset="77"/>
              </a:defRPr>
            </a:lvl2pPr>
          </a:lstStyle>
          <a:p>
            <a:pPr lvl="0"/>
            <a:r>
              <a:rPr lang="en-GB"/>
              <a:t>Click to edit Master text styles</a:t>
            </a:r>
          </a:p>
        </p:txBody>
      </p:sp>
      <p:sp>
        <p:nvSpPr>
          <p:cNvPr id="11" name="Text Placeholder 3"/>
          <p:cNvSpPr>
            <a:spLocks noGrp="1"/>
          </p:cNvSpPr>
          <p:nvPr>
            <p:ph type="body" sz="quarter" idx="13"/>
          </p:nvPr>
        </p:nvSpPr>
        <p:spPr>
          <a:xfrm>
            <a:off x="4595876" y="1435100"/>
            <a:ext cx="3917948" cy="338837"/>
          </a:xfrm>
        </p:spPr>
        <p:txBody>
          <a:bodyPr/>
          <a:lstStyle>
            <a:lvl1pPr marL="0" indent="0">
              <a:buFontTx/>
              <a:buNone/>
              <a:defRPr sz="1600" b="0" i="0">
                <a:solidFill>
                  <a:srgbClr val="88BB26"/>
                </a:solidFill>
                <a:latin typeface="Calibri Light" panose="020F0302020204030204" pitchFamily="34" charset="0"/>
                <a:cs typeface="Calibri Light" panose="020F0302020204030204" pitchFamily="34" charset="0"/>
              </a:defRPr>
            </a:lvl1pPr>
            <a:lvl2pPr marL="457200" indent="0">
              <a:buFontTx/>
              <a:buNone/>
              <a:defRPr sz="1400" b="0" i="0">
                <a:solidFill>
                  <a:schemeClr val="tx1"/>
                </a:solidFill>
                <a:latin typeface="TheSans 4-SemiLight" panose="02000403000000000003" pitchFamily="2" charset="77"/>
              </a:defRPr>
            </a:lvl2pPr>
          </a:lstStyle>
          <a:p>
            <a:pPr lvl="0"/>
            <a:r>
              <a:rPr lang="en-GB"/>
              <a:t>Click to edit Master text styles</a:t>
            </a:r>
          </a:p>
        </p:txBody>
      </p:sp>
      <p:sp>
        <p:nvSpPr>
          <p:cNvPr id="12" name="Text Placeholder 3"/>
          <p:cNvSpPr>
            <a:spLocks noGrp="1"/>
          </p:cNvSpPr>
          <p:nvPr>
            <p:ph type="body" sz="quarter" idx="14"/>
          </p:nvPr>
        </p:nvSpPr>
        <p:spPr>
          <a:xfrm>
            <a:off x="4595875" y="3647949"/>
            <a:ext cx="3917949" cy="338836"/>
          </a:xfrm>
        </p:spPr>
        <p:txBody>
          <a:bodyPr/>
          <a:lstStyle>
            <a:lvl1pPr marL="0" indent="0">
              <a:buFontTx/>
              <a:buNone/>
              <a:defRPr sz="1600" b="0" i="0">
                <a:solidFill>
                  <a:srgbClr val="88BB26"/>
                </a:solidFill>
                <a:latin typeface="Calibri Light" panose="020F0302020204030204" pitchFamily="34" charset="0"/>
                <a:cs typeface="Calibri Light" panose="020F0302020204030204" pitchFamily="34" charset="0"/>
              </a:defRPr>
            </a:lvl1pPr>
            <a:lvl2pPr marL="457200" indent="0">
              <a:buFontTx/>
              <a:buNone/>
              <a:defRPr sz="1400" b="0" i="0">
                <a:solidFill>
                  <a:schemeClr val="tx1"/>
                </a:solidFill>
                <a:latin typeface="TheSans 4-SemiLight" panose="02000403000000000003" pitchFamily="2" charset="77"/>
              </a:defRPr>
            </a:lvl2pPr>
          </a:lstStyle>
          <a:p>
            <a:pPr lvl="0"/>
            <a:r>
              <a:rPr lang="en-GB"/>
              <a:t>Click to edit Master text styles</a:t>
            </a:r>
          </a:p>
        </p:txBody>
      </p:sp>
      <p:sp>
        <p:nvSpPr>
          <p:cNvPr id="13" name="Text Placeholder 16"/>
          <p:cNvSpPr>
            <a:spLocks noGrp="1"/>
          </p:cNvSpPr>
          <p:nvPr>
            <p:ph type="body" sz="quarter" idx="15"/>
          </p:nvPr>
        </p:nvSpPr>
        <p:spPr>
          <a:xfrm>
            <a:off x="444500" y="1435101"/>
            <a:ext cx="3917950" cy="338836"/>
          </a:xfrm>
        </p:spPr>
        <p:txBody>
          <a:bodyPr/>
          <a:lstStyle>
            <a:lvl1pPr marL="0" indent="0">
              <a:buFontTx/>
              <a:buNone/>
              <a:defRPr sz="1600" b="0" i="0">
                <a:solidFill>
                  <a:srgbClr val="88BB26"/>
                </a:solidFill>
                <a:latin typeface="Calibri Light" panose="020F0302020204030204" pitchFamily="34" charset="0"/>
                <a:cs typeface="Calibri Light" panose="020F0302020204030204" pitchFamily="34" charset="0"/>
              </a:defRPr>
            </a:lvl1pPr>
            <a:lvl2pPr marL="457200" indent="0">
              <a:buFontTx/>
              <a:buNone/>
              <a:defRPr sz="1400" b="0" i="0">
                <a:latin typeface="TheSans 4-SemiLight" panose="02000403000000000003" pitchFamily="2" charset="77"/>
              </a:defRPr>
            </a:lvl2pPr>
          </a:lstStyle>
          <a:p>
            <a:pPr lvl="0"/>
            <a:r>
              <a:rPr lang="en-GB"/>
              <a:t>Click to edit Master text styles</a:t>
            </a:r>
          </a:p>
        </p:txBody>
      </p:sp>
      <p:sp>
        <p:nvSpPr>
          <p:cNvPr id="14" name="Text Placeholder 19"/>
          <p:cNvSpPr>
            <a:spLocks noGrp="1"/>
          </p:cNvSpPr>
          <p:nvPr>
            <p:ph type="body" sz="quarter" idx="16"/>
          </p:nvPr>
        </p:nvSpPr>
        <p:spPr>
          <a:xfrm>
            <a:off x="444500" y="1901825"/>
            <a:ext cx="3917950" cy="1344613"/>
          </a:xfrm>
        </p:spPr>
        <p:txBody>
          <a:bodyPr>
            <a:normAutofit/>
          </a:bodyPr>
          <a:lstStyle>
            <a:lvl1pPr marL="0" indent="0">
              <a:spcBef>
                <a:spcPts val="0"/>
              </a:spcBef>
              <a:buFontTx/>
              <a:buNone/>
              <a:defRPr sz="1400" b="0" i="0">
                <a:latin typeface="TheSans 4-SemiLight" panose="02000403000000000003" pitchFamily="2" charset="77"/>
              </a:defRPr>
            </a:lvl1pPr>
          </a:lstStyle>
          <a:p>
            <a:pPr lvl="0"/>
            <a:r>
              <a:rPr lang="en-GB"/>
              <a:t>Click to edit Master text styles</a:t>
            </a:r>
          </a:p>
        </p:txBody>
      </p:sp>
      <p:sp>
        <p:nvSpPr>
          <p:cNvPr id="15" name="Text Placeholder 19"/>
          <p:cNvSpPr>
            <a:spLocks noGrp="1"/>
          </p:cNvSpPr>
          <p:nvPr>
            <p:ph type="body" sz="quarter" idx="17"/>
          </p:nvPr>
        </p:nvSpPr>
        <p:spPr>
          <a:xfrm>
            <a:off x="4595876" y="1901825"/>
            <a:ext cx="3917950" cy="1344613"/>
          </a:xfrm>
        </p:spPr>
        <p:txBody>
          <a:bodyPr>
            <a:normAutofit/>
          </a:bodyPr>
          <a:lstStyle>
            <a:lvl1pPr marL="0" indent="0">
              <a:spcBef>
                <a:spcPts val="0"/>
              </a:spcBef>
              <a:buFontTx/>
              <a:buNone/>
              <a:defRPr sz="1400" b="0" i="0">
                <a:latin typeface="TheSans 4-SemiLight" panose="02000403000000000003" pitchFamily="2" charset="77"/>
              </a:defRPr>
            </a:lvl1pPr>
          </a:lstStyle>
          <a:p>
            <a:pPr lvl="0"/>
            <a:r>
              <a:rPr lang="en-GB"/>
              <a:t>Click to edit Master text styles</a:t>
            </a:r>
          </a:p>
        </p:txBody>
      </p:sp>
      <p:sp>
        <p:nvSpPr>
          <p:cNvPr id="16" name="Text Placeholder 19"/>
          <p:cNvSpPr>
            <a:spLocks noGrp="1"/>
          </p:cNvSpPr>
          <p:nvPr>
            <p:ph type="body" sz="quarter" idx="18"/>
          </p:nvPr>
        </p:nvSpPr>
        <p:spPr>
          <a:xfrm>
            <a:off x="444500" y="4123817"/>
            <a:ext cx="3917950" cy="1344613"/>
          </a:xfrm>
        </p:spPr>
        <p:txBody>
          <a:bodyPr>
            <a:normAutofit/>
          </a:bodyPr>
          <a:lstStyle>
            <a:lvl1pPr marL="0" indent="0">
              <a:spcBef>
                <a:spcPts val="0"/>
              </a:spcBef>
              <a:buFontTx/>
              <a:buNone/>
              <a:defRPr sz="1400" b="0" i="0">
                <a:latin typeface="TheSans 4-SemiLight" panose="02000403000000000003" pitchFamily="2" charset="77"/>
              </a:defRPr>
            </a:lvl1pPr>
          </a:lstStyle>
          <a:p>
            <a:pPr lvl="0"/>
            <a:r>
              <a:rPr lang="en-GB"/>
              <a:t>Click to edit Master text styles</a:t>
            </a:r>
          </a:p>
        </p:txBody>
      </p:sp>
      <p:sp>
        <p:nvSpPr>
          <p:cNvPr id="19" name="Text Placeholder 19"/>
          <p:cNvSpPr>
            <a:spLocks noGrp="1"/>
          </p:cNvSpPr>
          <p:nvPr>
            <p:ph type="body" sz="quarter" idx="19"/>
          </p:nvPr>
        </p:nvSpPr>
        <p:spPr>
          <a:xfrm>
            <a:off x="4595876" y="4123817"/>
            <a:ext cx="3917950" cy="1344613"/>
          </a:xfrm>
        </p:spPr>
        <p:txBody>
          <a:bodyPr>
            <a:normAutofit/>
          </a:bodyPr>
          <a:lstStyle>
            <a:lvl1pPr marL="0" indent="0">
              <a:spcBef>
                <a:spcPts val="0"/>
              </a:spcBef>
              <a:buFontTx/>
              <a:buNone/>
              <a:defRPr sz="1400" b="0" i="0">
                <a:latin typeface="TheSans 4-SemiLight" panose="02000403000000000003" pitchFamily="2" charset="77"/>
              </a:defRPr>
            </a:lvl1pPr>
          </a:lstStyle>
          <a:p>
            <a:pPr lvl="0"/>
            <a:r>
              <a:rPr lang="en-GB"/>
              <a:t>Click to edit Master text styles</a:t>
            </a:r>
          </a:p>
        </p:txBody>
      </p:sp>
    </p:spTree>
    <p:extLst>
      <p:ext uri="{BB962C8B-B14F-4D97-AF65-F5344CB8AC3E}">
        <p14:creationId xmlns:p14="http://schemas.microsoft.com/office/powerpoint/2010/main" val="39491909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5_Vertical Title and Tex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46A0A3B6-1D7B-D354-7678-682DE9231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539" r="19539"/>
          <a:stretch>
            <a:fillRect/>
          </a:stretch>
        </p:blipFill>
        <p:spPr bwMode="auto">
          <a:xfrm>
            <a:off x="9686925" y="0"/>
            <a:ext cx="2505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D064090F-4D64-D145-5A7E-E04337194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6013"/>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51C49018-3109-BFF7-31FC-879882182788}"/>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solidFill>
                  <a:schemeClr val="bg1"/>
                </a:solidFill>
                <a:latin typeface="TheSans 4-SemiLight"/>
              </a:rPr>
              <a:t>www.resillion.com</a:t>
            </a:r>
          </a:p>
        </p:txBody>
      </p:sp>
      <p:pic>
        <p:nvPicPr>
          <p:cNvPr id="10" name="Picture 9">
            <a:extLst>
              <a:ext uri="{FF2B5EF4-FFF2-40B4-BE49-F238E27FC236}">
                <a16:creationId xmlns:a16="http://schemas.microsoft.com/office/drawing/2014/main" id="{4E3848F4-05F3-F0F6-551B-C70D1EE4D1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2C50FBA-CECE-A17A-7807-3E900AE721E8}"/>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chemeClr val="bg1"/>
                </a:solidFill>
              </a:rPr>
              <a:t> © 2023 Resillion Confidential and Proprietary</a:t>
            </a:r>
          </a:p>
        </p:txBody>
      </p:sp>
      <p:sp>
        <p:nvSpPr>
          <p:cNvPr id="9" name="Text Placeholder 2"/>
          <p:cNvSpPr>
            <a:spLocks noGrp="1"/>
          </p:cNvSpPr>
          <p:nvPr>
            <p:ph type="body" sz="quarter" idx="10"/>
          </p:nvPr>
        </p:nvSpPr>
        <p:spPr>
          <a:xfrm>
            <a:off x="444818" y="512567"/>
            <a:ext cx="8158989"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29" name="Text Placeholder 19"/>
          <p:cNvSpPr>
            <a:spLocks noGrp="1"/>
          </p:cNvSpPr>
          <p:nvPr>
            <p:ph type="body" sz="quarter" idx="16"/>
          </p:nvPr>
        </p:nvSpPr>
        <p:spPr>
          <a:xfrm>
            <a:off x="444500" y="1901825"/>
            <a:ext cx="3917950" cy="1344613"/>
          </a:xfrm>
        </p:spPr>
        <p:txBody>
          <a:bodyPr>
            <a:normAutofit/>
          </a:bodyPr>
          <a:lstStyle>
            <a:lvl1pPr marL="0" indent="0">
              <a:spcBef>
                <a:spcPts val="0"/>
              </a:spcBef>
              <a:buFontTx/>
              <a:buNone/>
              <a:defRPr sz="1400" b="0" i="0">
                <a:latin typeface="TheSans 4-SemiLight" panose="02000403000000000003" pitchFamily="2" charset="77"/>
              </a:defRPr>
            </a:lvl1pPr>
          </a:lstStyle>
          <a:p>
            <a:pPr lvl="0"/>
            <a:r>
              <a:rPr lang="en-GB"/>
              <a:t>Click to edit Master text styles</a:t>
            </a:r>
          </a:p>
        </p:txBody>
      </p:sp>
      <p:sp>
        <p:nvSpPr>
          <p:cNvPr id="30" name="Text Placeholder 19"/>
          <p:cNvSpPr>
            <a:spLocks noGrp="1"/>
          </p:cNvSpPr>
          <p:nvPr>
            <p:ph type="body" sz="quarter" idx="17"/>
          </p:nvPr>
        </p:nvSpPr>
        <p:spPr>
          <a:xfrm>
            <a:off x="4595876" y="1901825"/>
            <a:ext cx="3917950" cy="1344613"/>
          </a:xfrm>
        </p:spPr>
        <p:txBody>
          <a:bodyPr>
            <a:normAutofit/>
          </a:bodyPr>
          <a:lstStyle>
            <a:lvl1pPr marL="0" indent="0">
              <a:spcBef>
                <a:spcPts val="0"/>
              </a:spcBef>
              <a:buFontTx/>
              <a:buNone/>
              <a:defRPr sz="1400" b="0" i="0">
                <a:latin typeface="TheSans 4-SemiLight" panose="02000403000000000003" pitchFamily="2" charset="77"/>
              </a:defRPr>
            </a:lvl1pPr>
          </a:lstStyle>
          <a:p>
            <a:pPr lvl="0"/>
            <a:r>
              <a:rPr lang="en-GB"/>
              <a:t>Click to edit Master text styles</a:t>
            </a:r>
          </a:p>
        </p:txBody>
      </p:sp>
      <p:sp>
        <p:nvSpPr>
          <p:cNvPr id="31" name="Text Placeholder 19"/>
          <p:cNvSpPr>
            <a:spLocks noGrp="1"/>
          </p:cNvSpPr>
          <p:nvPr>
            <p:ph type="body" sz="quarter" idx="18"/>
          </p:nvPr>
        </p:nvSpPr>
        <p:spPr>
          <a:xfrm>
            <a:off x="444500" y="4123817"/>
            <a:ext cx="3917950" cy="1344613"/>
          </a:xfrm>
        </p:spPr>
        <p:txBody>
          <a:bodyPr>
            <a:normAutofit/>
          </a:bodyPr>
          <a:lstStyle>
            <a:lvl1pPr marL="0" indent="0">
              <a:spcBef>
                <a:spcPts val="0"/>
              </a:spcBef>
              <a:buFontTx/>
              <a:buNone/>
              <a:defRPr sz="1400" b="0" i="0">
                <a:latin typeface="TheSans 4-SemiLight" panose="02000403000000000003" pitchFamily="2" charset="77"/>
              </a:defRPr>
            </a:lvl1pPr>
          </a:lstStyle>
          <a:p>
            <a:pPr lvl="0"/>
            <a:r>
              <a:rPr lang="en-GB"/>
              <a:t>Click to edit Master text styles</a:t>
            </a:r>
          </a:p>
        </p:txBody>
      </p:sp>
      <p:sp>
        <p:nvSpPr>
          <p:cNvPr id="32" name="Text Placeholder 19"/>
          <p:cNvSpPr>
            <a:spLocks noGrp="1"/>
          </p:cNvSpPr>
          <p:nvPr>
            <p:ph type="body" sz="quarter" idx="19"/>
          </p:nvPr>
        </p:nvSpPr>
        <p:spPr>
          <a:xfrm>
            <a:off x="4595876" y="4123817"/>
            <a:ext cx="3917950" cy="1344613"/>
          </a:xfrm>
        </p:spPr>
        <p:txBody>
          <a:bodyPr>
            <a:normAutofit/>
          </a:bodyPr>
          <a:lstStyle>
            <a:lvl1pPr marL="0" indent="0">
              <a:spcBef>
                <a:spcPts val="0"/>
              </a:spcBef>
              <a:buFontTx/>
              <a:buNone/>
              <a:defRPr sz="1400" b="0" i="0">
                <a:latin typeface="TheSans 4-SemiLight" panose="02000403000000000003" pitchFamily="2" charset="77"/>
              </a:defRPr>
            </a:lvl1pPr>
          </a:lstStyle>
          <a:p>
            <a:pPr lvl="0"/>
            <a:r>
              <a:rPr lang="en-GB"/>
              <a:t>Click to edit Master text styles</a:t>
            </a:r>
          </a:p>
        </p:txBody>
      </p:sp>
      <p:sp>
        <p:nvSpPr>
          <p:cNvPr id="2" name="Text Placeholder 3"/>
          <p:cNvSpPr>
            <a:spLocks noGrp="1"/>
          </p:cNvSpPr>
          <p:nvPr>
            <p:ph type="body" sz="quarter" idx="12"/>
          </p:nvPr>
        </p:nvSpPr>
        <p:spPr>
          <a:xfrm>
            <a:off x="444500" y="3647949"/>
            <a:ext cx="3917950" cy="338836"/>
          </a:xfrm>
        </p:spPr>
        <p:txBody>
          <a:bodyPr/>
          <a:lstStyle>
            <a:lvl1pPr marL="0" indent="0">
              <a:buFontTx/>
              <a:buNone/>
              <a:defRPr sz="1600" b="0" i="0">
                <a:solidFill>
                  <a:srgbClr val="88BB26"/>
                </a:solidFill>
                <a:latin typeface="Calibri Light" panose="020F0302020204030204" pitchFamily="34" charset="0"/>
                <a:cs typeface="Calibri Light" panose="020F0302020204030204" pitchFamily="34" charset="0"/>
              </a:defRPr>
            </a:lvl1pPr>
            <a:lvl2pPr marL="457200" indent="0">
              <a:buFontTx/>
              <a:buNone/>
              <a:defRPr sz="1400" b="0" i="0">
                <a:solidFill>
                  <a:schemeClr val="tx1"/>
                </a:solidFill>
                <a:latin typeface="TheSans 4-SemiLight" panose="02000403000000000003" pitchFamily="2" charset="77"/>
              </a:defRPr>
            </a:lvl2pPr>
          </a:lstStyle>
          <a:p>
            <a:pPr lvl="0"/>
            <a:r>
              <a:rPr lang="en-GB"/>
              <a:t>Click to edit Master text styles</a:t>
            </a:r>
          </a:p>
        </p:txBody>
      </p:sp>
      <p:sp>
        <p:nvSpPr>
          <p:cNvPr id="5" name="Text Placeholder 3"/>
          <p:cNvSpPr>
            <a:spLocks noGrp="1"/>
          </p:cNvSpPr>
          <p:nvPr>
            <p:ph type="body" sz="quarter" idx="13"/>
          </p:nvPr>
        </p:nvSpPr>
        <p:spPr>
          <a:xfrm>
            <a:off x="4595876" y="1435100"/>
            <a:ext cx="3917948" cy="338837"/>
          </a:xfrm>
        </p:spPr>
        <p:txBody>
          <a:bodyPr/>
          <a:lstStyle>
            <a:lvl1pPr marL="0" indent="0">
              <a:buFontTx/>
              <a:buNone/>
              <a:defRPr sz="1600" b="0" i="0">
                <a:solidFill>
                  <a:srgbClr val="88BB26"/>
                </a:solidFill>
                <a:latin typeface="Calibri Light" panose="020F0302020204030204" pitchFamily="34" charset="0"/>
                <a:cs typeface="Calibri Light" panose="020F0302020204030204" pitchFamily="34" charset="0"/>
              </a:defRPr>
            </a:lvl1pPr>
            <a:lvl2pPr marL="457200" indent="0">
              <a:buFontTx/>
              <a:buNone/>
              <a:defRPr sz="1400" b="0" i="0">
                <a:solidFill>
                  <a:schemeClr val="tx1"/>
                </a:solidFill>
                <a:latin typeface="TheSans 4-SemiLight" panose="02000403000000000003" pitchFamily="2" charset="77"/>
              </a:defRPr>
            </a:lvl2pPr>
          </a:lstStyle>
          <a:p>
            <a:pPr lvl="0"/>
            <a:r>
              <a:rPr lang="en-GB"/>
              <a:t>Click to edit Master text styles</a:t>
            </a:r>
          </a:p>
        </p:txBody>
      </p:sp>
      <p:sp>
        <p:nvSpPr>
          <p:cNvPr id="6" name="Text Placeholder 3"/>
          <p:cNvSpPr>
            <a:spLocks noGrp="1"/>
          </p:cNvSpPr>
          <p:nvPr>
            <p:ph type="body" sz="quarter" idx="14"/>
          </p:nvPr>
        </p:nvSpPr>
        <p:spPr>
          <a:xfrm>
            <a:off x="4595875" y="3647949"/>
            <a:ext cx="3917949" cy="338836"/>
          </a:xfrm>
        </p:spPr>
        <p:txBody>
          <a:bodyPr/>
          <a:lstStyle>
            <a:lvl1pPr marL="0" indent="0">
              <a:buFontTx/>
              <a:buNone/>
              <a:defRPr sz="1600" b="0" i="0">
                <a:solidFill>
                  <a:srgbClr val="88BB26"/>
                </a:solidFill>
                <a:latin typeface="Calibri Light" panose="020F0302020204030204" pitchFamily="34" charset="0"/>
                <a:cs typeface="Calibri Light" panose="020F0302020204030204" pitchFamily="34" charset="0"/>
              </a:defRPr>
            </a:lvl1pPr>
            <a:lvl2pPr marL="457200" indent="0">
              <a:buFontTx/>
              <a:buNone/>
              <a:defRPr sz="1400" b="0" i="0">
                <a:solidFill>
                  <a:schemeClr val="tx1"/>
                </a:solidFill>
                <a:latin typeface="TheSans 4-SemiLight" panose="02000403000000000003" pitchFamily="2" charset="77"/>
              </a:defRPr>
            </a:lvl2pPr>
          </a:lstStyle>
          <a:p>
            <a:pPr lvl="0"/>
            <a:r>
              <a:rPr lang="en-GB"/>
              <a:t>Click to edit Master text styles</a:t>
            </a:r>
          </a:p>
        </p:txBody>
      </p:sp>
      <p:sp>
        <p:nvSpPr>
          <p:cNvPr id="7" name="Text Placeholder 16"/>
          <p:cNvSpPr>
            <a:spLocks noGrp="1"/>
          </p:cNvSpPr>
          <p:nvPr>
            <p:ph type="body" sz="quarter" idx="15"/>
          </p:nvPr>
        </p:nvSpPr>
        <p:spPr>
          <a:xfrm>
            <a:off x="444500" y="1435101"/>
            <a:ext cx="3917950" cy="338836"/>
          </a:xfrm>
        </p:spPr>
        <p:txBody>
          <a:bodyPr/>
          <a:lstStyle>
            <a:lvl1pPr marL="0" indent="0">
              <a:buFontTx/>
              <a:buNone/>
              <a:defRPr sz="1600" b="0" i="0">
                <a:solidFill>
                  <a:srgbClr val="88BB26"/>
                </a:solidFill>
                <a:latin typeface="Calibri Light" panose="020F0302020204030204" pitchFamily="34" charset="0"/>
                <a:cs typeface="Calibri Light" panose="020F0302020204030204" pitchFamily="34" charset="0"/>
              </a:defRPr>
            </a:lvl1pPr>
            <a:lvl2pPr marL="457200" indent="0">
              <a:buFontTx/>
              <a:buNone/>
              <a:defRPr sz="1400" b="0" i="0">
                <a:latin typeface="TheSans 4-SemiLight" panose="02000403000000000003" pitchFamily="2" charset="77"/>
              </a:defRPr>
            </a:lvl2pPr>
          </a:lstStyle>
          <a:p>
            <a:pPr lvl="0"/>
            <a:r>
              <a:rPr lang="en-GB"/>
              <a:t>Click to edit Master text styles</a:t>
            </a:r>
          </a:p>
        </p:txBody>
      </p:sp>
    </p:spTree>
    <p:extLst>
      <p:ext uri="{BB962C8B-B14F-4D97-AF65-F5344CB8AC3E}">
        <p14:creationId xmlns:p14="http://schemas.microsoft.com/office/powerpoint/2010/main" val="31295851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8_Vertical Title and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A723EF4-A664-644B-6C5F-2E8EB5EA7A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569" r="19569"/>
          <a:stretch>
            <a:fillRect/>
          </a:stretch>
        </p:blipFill>
        <p:spPr bwMode="auto">
          <a:xfrm>
            <a:off x="9686925" y="0"/>
            <a:ext cx="2505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8FFAB71C-CE71-CC5D-C3BF-57367D754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6013"/>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83A0E8C-E69E-78FF-C99C-98C4588C1F8A}"/>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10" name="Picture 9">
            <a:extLst>
              <a:ext uri="{FF2B5EF4-FFF2-40B4-BE49-F238E27FC236}">
                <a16:creationId xmlns:a16="http://schemas.microsoft.com/office/drawing/2014/main" id="{D86AE4BC-8F7A-7AB5-926E-F5D649A998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EE0F6B7-07D2-EC5D-1F00-23934084C55A}"/>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3" name="Text Placeholder 2"/>
          <p:cNvSpPr>
            <a:spLocks noGrp="1"/>
          </p:cNvSpPr>
          <p:nvPr>
            <p:ph type="body" sz="quarter" idx="10"/>
          </p:nvPr>
        </p:nvSpPr>
        <p:spPr>
          <a:xfrm>
            <a:off x="444818" y="512567"/>
            <a:ext cx="8158989"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14" name="Text Placeholder 19"/>
          <p:cNvSpPr>
            <a:spLocks noGrp="1"/>
          </p:cNvSpPr>
          <p:nvPr>
            <p:ph type="body" sz="quarter" idx="16"/>
          </p:nvPr>
        </p:nvSpPr>
        <p:spPr>
          <a:xfrm>
            <a:off x="444500" y="1901825"/>
            <a:ext cx="3917950" cy="1344613"/>
          </a:xfrm>
        </p:spPr>
        <p:txBody>
          <a:bodyPr>
            <a:normAutofit/>
          </a:bodyPr>
          <a:lstStyle>
            <a:lvl1pPr marL="0" indent="0">
              <a:spcBef>
                <a:spcPts val="0"/>
              </a:spcBef>
              <a:buFontTx/>
              <a:buNone/>
              <a:defRPr sz="1400" b="0" i="0">
                <a:latin typeface="TheSans 4-SemiLight" panose="02000403000000000003" pitchFamily="2" charset="77"/>
              </a:defRPr>
            </a:lvl1pPr>
          </a:lstStyle>
          <a:p>
            <a:pPr lvl="0"/>
            <a:r>
              <a:rPr lang="en-GB"/>
              <a:t>Click to edit Master text styles</a:t>
            </a:r>
          </a:p>
        </p:txBody>
      </p:sp>
      <p:sp>
        <p:nvSpPr>
          <p:cNvPr id="15" name="Text Placeholder 19"/>
          <p:cNvSpPr>
            <a:spLocks noGrp="1"/>
          </p:cNvSpPr>
          <p:nvPr>
            <p:ph type="body" sz="quarter" idx="17"/>
          </p:nvPr>
        </p:nvSpPr>
        <p:spPr>
          <a:xfrm>
            <a:off x="4595876" y="1901825"/>
            <a:ext cx="3917950" cy="1344613"/>
          </a:xfrm>
        </p:spPr>
        <p:txBody>
          <a:bodyPr>
            <a:normAutofit/>
          </a:bodyPr>
          <a:lstStyle>
            <a:lvl1pPr marL="0" indent="0">
              <a:spcBef>
                <a:spcPts val="0"/>
              </a:spcBef>
              <a:buFontTx/>
              <a:buNone/>
              <a:defRPr sz="1400" b="0" i="0">
                <a:latin typeface="TheSans 4-SemiLight" panose="02000403000000000003" pitchFamily="2" charset="77"/>
              </a:defRPr>
            </a:lvl1pPr>
          </a:lstStyle>
          <a:p>
            <a:pPr lvl="0"/>
            <a:r>
              <a:rPr lang="en-GB"/>
              <a:t>Click to edit Master text styles</a:t>
            </a:r>
          </a:p>
        </p:txBody>
      </p:sp>
      <p:sp>
        <p:nvSpPr>
          <p:cNvPr id="16" name="Text Placeholder 19"/>
          <p:cNvSpPr>
            <a:spLocks noGrp="1"/>
          </p:cNvSpPr>
          <p:nvPr>
            <p:ph type="body" sz="quarter" idx="18"/>
          </p:nvPr>
        </p:nvSpPr>
        <p:spPr>
          <a:xfrm>
            <a:off x="444500" y="4123817"/>
            <a:ext cx="3917950" cy="1344613"/>
          </a:xfrm>
        </p:spPr>
        <p:txBody>
          <a:bodyPr>
            <a:normAutofit/>
          </a:bodyPr>
          <a:lstStyle>
            <a:lvl1pPr marL="0" indent="0">
              <a:spcBef>
                <a:spcPts val="0"/>
              </a:spcBef>
              <a:buFontTx/>
              <a:buNone/>
              <a:defRPr sz="1400" b="0" i="0">
                <a:latin typeface="TheSans 4-SemiLight" panose="02000403000000000003" pitchFamily="2" charset="77"/>
              </a:defRPr>
            </a:lvl1pPr>
          </a:lstStyle>
          <a:p>
            <a:pPr lvl="0"/>
            <a:r>
              <a:rPr lang="en-GB"/>
              <a:t>Click to edit Master text styles</a:t>
            </a:r>
          </a:p>
        </p:txBody>
      </p:sp>
      <p:sp>
        <p:nvSpPr>
          <p:cNvPr id="19" name="Text Placeholder 19"/>
          <p:cNvSpPr>
            <a:spLocks noGrp="1"/>
          </p:cNvSpPr>
          <p:nvPr>
            <p:ph type="body" sz="quarter" idx="19"/>
          </p:nvPr>
        </p:nvSpPr>
        <p:spPr>
          <a:xfrm>
            <a:off x="4595876" y="4123817"/>
            <a:ext cx="3917950" cy="1344613"/>
          </a:xfrm>
        </p:spPr>
        <p:txBody>
          <a:bodyPr>
            <a:normAutofit/>
          </a:bodyPr>
          <a:lstStyle>
            <a:lvl1pPr marL="0" indent="0">
              <a:spcBef>
                <a:spcPts val="0"/>
              </a:spcBef>
              <a:buFontTx/>
              <a:buNone/>
              <a:defRPr sz="1400" b="0" i="0">
                <a:latin typeface="TheSans 4-SemiLight" panose="02000403000000000003" pitchFamily="2" charset="77"/>
              </a:defRPr>
            </a:lvl1pPr>
          </a:lstStyle>
          <a:p>
            <a:pPr lvl="0"/>
            <a:r>
              <a:rPr lang="en-GB"/>
              <a:t>Click to edit Master text styles</a:t>
            </a:r>
          </a:p>
        </p:txBody>
      </p:sp>
      <p:sp>
        <p:nvSpPr>
          <p:cNvPr id="2" name="Text Placeholder 3"/>
          <p:cNvSpPr>
            <a:spLocks noGrp="1"/>
          </p:cNvSpPr>
          <p:nvPr>
            <p:ph type="body" sz="quarter" idx="12"/>
          </p:nvPr>
        </p:nvSpPr>
        <p:spPr>
          <a:xfrm>
            <a:off x="444500" y="3647949"/>
            <a:ext cx="3917950" cy="338836"/>
          </a:xfrm>
        </p:spPr>
        <p:txBody>
          <a:bodyPr/>
          <a:lstStyle>
            <a:lvl1pPr marL="0" indent="0">
              <a:buFontTx/>
              <a:buNone/>
              <a:defRPr sz="1600" b="0" i="0">
                <a:solidFill>
                  <a:srgbClr val="88BB26"/>
                </a:solidFill>
                <a:latin typeface="Calibri Light" panose="020F0302020204030204" pitchFamily="34" charset="0"/>
                <a:cs typeface="Calibri Light" panose="020F0302020204030204" pitchFamily="34" charset="0"/>
              </a:defRPr>
            </a:lvl1pPr>
            <a:lvl2pPr marL="457200" indent="0">
              <a:buFontTx/>
              <a:buNone/>
              <a:defRPr sz="1400" b="0" i="0">
                <a:solidFill>
                  <a:schemeClr val="tx1"/>
                </a:solidFill>
                <a:latin typeface="TheSans 4-SemiLight" panose="02000403000000000003" pitchFamily="2" charset="77"/>
              </a:defRPr>
            </a:lvl2pPr>
          </a:lstStyle>
          <a:p>
            <a:pPr lvl="0"/>
            <a:r>
              <a:rPr lang="en-GB"/>
              <a:t>Click to edit Master text styles</a:t>
            </a:r>
          </a:p>
        </p:txBody>
      </p:sp>
      <p:sp>
        <p:nvSpPr>
          <p:cNvPr id="5" name="Text Placeholder 3"/>
          <p:cNvSpPr>
            <a:spLocks noGrp="1"/>
          </p:cNvSpPr>
          <p:nvPr>
            <p:ph type="body" sz="quarter" idx="13"/>
          </p:nvPr>
        </p:nvSpPr>
        <p:spPr>
          <a:xfrm>
            <a:off x="4595876" y="1435100"/>
            <a:ext cx="3917948" cy="338837"/>
          </a:xfrm>
        </p:spPr>
        <p:txBody>
          <a:bodyPr/>
          <a:lstStyle>
            <a:lvl1pPr marL="0" indent="0">
              <a:buFontTx/>
              <a:buNone/>
              <a:defRPr sz="1600" b="0" i="0">
                <a:solidFill>
                  <a:srgbClr val="88BB26"/>
                </a:solidFill>
                <a:latin typeface="Calibri Light" panose="020F0302020204030204" pitchFamily="34" charset="0"/>
                <a:cs typeface="Calibri Light" panose="020F0302020204030204" pitchFamily="34" charset="0"/>
              </a:defRPr>
            </a:lvl1pPr>
            <a:lvl2pPr marL="457200" indent="0">
              <a:buFontTx/>
              <a:buNone/>
              <a:defRPr sz="1400" b="0" i="0">
                <a:solidFill>
                  <a:schemeClr val="tx1"/>
                </a:solidFill>
                <a:latin typeface="TheSans 4-SemiLight" panose="02000403000000000003" pitchFamily="2" charset="77"/>
              </a:defRPr>
            </a:lvl2pPr>
          </a:lstStyle>
          <a:p>
            <a:pPr lvl="0"/>
            <a:r>
              <a:rPr lang="en-GB"/>
              <a:t>Click to edit Master text styles</a:t>
            </a:r>
          </a:p>
        </p:txBody>
      </p:sp>
      <p:sp>
        <p:nvSpPr>
          <p:cNvPr id="6" name="Text Placeholder 3"/>
          <p:cNvSpPr>
            <a:spLocks noGrp="1"/>
          </p:cNvSpPr>
          <p:nvPr>
            <p:ph type="body" sz="quarter" idx="14"/>
          </p:nvPr>
        </p:nvSpPr>
        <p:spPr>
          <a:xfrm>
            <a:off x="4595875" y="3647949"/>
            <a:ext cx="3917949" cy="338836"/>
          </a:xfrm>
        </p:spPr>
        <p:txBody>
          <a:bodyPr/>
          <a:lstStyle>
            <a:lvl1pPr marL="0" indent="0">
              <a:buFontTx/>
              <a:buNone/>
              <a:defRPr sz="1600" b="0" i="0">
                <a:solidFill>
                  <a:srgbClr val="88BB26"/>
                </a:solidFill>
                <a:latin typeface="Calibri Light" panose="020F0302020204030204" pitchFamily="34" charset="0"/>
                <a:cs typeface="Calibri Light" panose="020F0302020204030204" pitchFamily="34" charset="0"/>
              </a:defRPr>
            </a:lvl1pPr>
            <a:lvl2pPr marL="457200" indent="0">
              <a:buFontTx/>
              <a:buNone/>
              <a:defRPr sz="1400" b="0" i="0">
                <a:solidFill>
                  <a:schemeClr val="tx1"/>
                </a:solidFill>
                <a:latin typeface="TheSans 4-SemiLight" panose="02000403000000000003" pitchFamily="2" charset="77"/>
              </a:defRPr>
            </a:lvl2pPr>
          </a:lstStyle>
          <a:p>
            <a:pPr lvl="0"/>
            <a:r>
              <a:rPr lang="en-GB"/>
              <a:t>Click to edit Master text styles</a:t>
            </a:r>
          </a:p>
        </p:txBody>
      </p:sp>
      <p:sp>
        <p:nvSpPr>
          <p:cNvPr id="7" name="Text Placeholder 16"/>
          <p:cNvSpPr>
            <a:spLocks noGrp="1"/>
          </p:cNvSpPr>
          <p:nvPr>
            <p:ph type="body" sz="quarter" idx="15"/>
          </p:nvPr>
        </p:nvSpPr>
        <p:spPr>
          <a:xfrm>
            <a:off x="444500" y="1435101"/>
            <a:ext cx="3917950" cy="338836"/>
          </a:xfrm>
        </p:spPr>
        <p:txBody>
          <a:bodyPr/>
          <a:lstStyle>
            <a:lvl1pPr marL="0" indent="0">
              <a:buFontTx/>
              <a:buNone/>
              <a:defRPr sz="1600" b="0" i="0">
                <a:solidFill>
                  <a:srgbClr val="88BB26"/>
                </a:solidFill>
                <a:latin typeface="Calibri Light" panose="020F0302020204030204" pitchFamily="34" charset="0"/>
                <a:cs typeface="Calibri Light" panose="020F0302020204030204" pitchFamily="34" charset="0"/>
              </a:defRPr>
            </a:lvl1pPr>
            <a:lvl2pPr marL="457200" indent="0">
              <a:buFontTx/>
              <a:buNone/>
              <a:defRPr sz="1400" b="0" i="0">
                <a:latin typeface="TheSans 4-SemiLight" panose="02000403000000000003" pitchFamily="2" charset="77"/>
              </a:defRPr>
            </a:lvl2pPr>
          </a:lstStyle>
          <a:p>
            <a:pPr lvl="0"/>
            <a:r>
              <a:rPr lang="en-GB"/>
              <a:t>Click to edit Master text styles</a:t>
            </a:r>
          </a:p>
        </p:txBody>
      </p:sp>
    </p:spTree>
    <p:extLst>
      <p:ext uri="{BB962C8B-B14F-4D97-AF65-F5344CB8AC3E}">
        <p14:creationId xmlns:p14="http://schemas.microsoft.com/office/powerpoint/2010/main" val="9029076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Vertical Title and Text">
    <p:spTree>
      <p:nvGrpSpPr>
        <p:cNvPr id="1" name=""/>
        <p:cNvGrpSpPr/>
        <p:nvPr/>
      </p:nvGrpSpPr>
      <p:grpSpPr>
        <a:xfrm>
          <a:off x="0" y="0"/>
          <a:ext cx="0" cy="0"/>
          <a:chOff x="0" y="0"/>
          <a:chExt cx="0" cy="0"/>
        </a:xfrm>
      </p:grpSpPr>
      <p:pic>
        <p:nvPicPr>
          <p:cNvPr id="4" name="Picture 6" descr="Background pattern&#10;&#10;Description automatically generated">
            <a:extLst>
              <a:ext uri="{FF2B5EF4-FFF2-40B4-BE49-F238E27FC236}">
                <a16:creationId xmlns:a16="http://schemas.microsoft.com/office/drawing/2014/main" id="{B1470B49-9198-AB68-DFF5-982CFCB94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9079"/>
          <a:stretch>
            <a:fillRect/>
          </a:stretch>
        </p:blipFill>
        <p:spPr bwMode="auto">
          <a:xfrm>
            <a:off x="9686925" y="0"/>
            <a:ext cx="2505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171D2327-291C-36CA-F7CD-8810BE7A5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6013"/>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a:extLst>
              <a:ext uri="{FF2B5EF4-FFF2-40B4-BE49-F238E27FC236}">
                <a16:creationId xmlns:a16="http://schemas.microsoft.com/office/drawing/2014/main" id="{93EBE133-9F9A-9D19-CCE0-0F2E1A28CD02}"/>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8" name="Picture 9">
            <a:extLst>
              <a:ext uri="{FF2B5EF4-FFF2-40B4-BE49-F238E27FC236}">
                <a16:creationId xmlns:a16="http://schemas.microsoft.com/office/drawing/2014/main" id="{803C0441-2A79-E79C-0601-6C87EB33EE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0">
            <a:extLst>
              <a:ext uri="{FF2B5EF4-FFF2-40B4-BE49-F238E27FC236}">
                <a16:creationId xmlns:a16="http://schemas.microsoft.com/office/drawing/2014/main" id="{9E201BE2-483B-CF26-CB24-F63C19104F11}"/>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3" name="Text Placeholder 2"/>
          <p:cNvSpPr>
            <a:spLocks noGrp="1"/>
          </p:cNvSpPr>
          <p:nvPr>
            <p:ph type="body" sz="quarter" idx="10"/>
          </p:nvPr>
        </p:nvSpPr>
        <p:spPr>
          <a:xfrm>
            <a:off x="633056" y="415542"/>
            <a:ext cx="7962304" cy="673165"/>
          </a:xfrm>
        </p:spPr>
        <p:txBody>
          <a:bodyPr>
            <a:noAutofit/>
          </a:bodyPr>
          <a:lstStyle>
            <a:lvl1pPr marL="0" indent="0">
              <a:buFontTx/>
              <a:buNone/>
              <a:defRPr sz="3200" b="0" i="0">
                <a:solidFill>
                  <a:srgbClr val="7E57C5"/>
                </a:solidFill>
                <a:latin typeface="+mj-lt"/>
              </a:defRPr>
            </a:lvl1pPr>
          </a:lstStyle>
          <a:p>
            <a:pPr lvl="0"/>
            <a:r>
              <a:rPr lang="en-GB"/>
              <a:t>Click to edit Master text styles</a:t>
            </a:r>
          </a:p>
        </p:txBody>
      </p:sp>
      <p:sp>
        <p:nvSpPr>
          <p:cNvPr id="2" name="Text Placeholder 12"/>
          <p:cNvSpPr>
            <a:spLocks noGrp="1"/>
          </p:cNvSpPr>
          <p:nvPr>
            <p:ph type="body" sz="quarter" idx="14"/>
          </p:nvPr>
        </p:nvSpPr>
        <p:spPr>
          <a:xfrm>
            <a:off x="633055" y="3024606"/>
            <a:ext cx="4549775" cy="1672281"/>
          </a:xfrm>
        </p:spPr>
        <p:txBody>
          <a:bodyPr>
            <a:normAutofit/>
          </a:bodyPr>
          <a:lstStyle>
            <a:lvl1pPr>
              <a:spcBef>
                <a:spcPts val="0"/>
              </a:spcBef>
              <a:buClr>
                <a:srgbClr val="88BB26"/>
              </a:buClr>
              <a:buSzPct val="100000"/>
              <a:defRPr sz="1400" b="0" i="0">
                <a:latin typeface="TheSans 4-SemiLight" panose="02000403000000000003" pitchFamily="2" charset="77"/>
              </a:defRPr>
            </a:lvl1pPr>
            <a:lvl2pPr marL="628650" indent="-171450">
              <a:spcBef>
                <a:spcPts val="0"/>
              </a:spcBef>
              <a:buFont typeface="Arial" panose="020B0604020202020204" pitchFamily="34" charset="0"/>
              <a:buChar char="•"/>
              <a:defRPr sz="1200"/>
            </a:lvl2pPr>
            <a:lvl3pPr>
              <a:defRPr sz="1100"/>
            </a:lvl3pPr>
            <a:lvl4pPr>
              <a:defRPr sz="1000"/>
            </a:lvl4pPr>
            <a:lvl5pPr>
              <a:defRPr sz="900"/>
            </a:lvl5pPr>
          </a:lstStyle>
          <a:p>
            <a:pPr lvl="0"/>
            <a:r>
              <a:rPr lang="en-GB"/>
              <a:t>Click to edit Master text styles</a:t>
            </a:r>
          </a:p>
          <a:p>
            <a:pPr lvl="1"/>
            <a:r>
              <a:rPr lang="en-GB"/>
              <a:t>Second</a:t>
            </a:r>
          </a:p>
          <a:p>
            <a:pPr lvl="2"/>
            <a:r>
              <a:rPr lang="en-GB"/>
              <a:t>Third</a:t>
            </a:r>
          </a:p>
          <a:p>
            <a:pPr lvl="3"/>
            <a:r>
              <a:rPr lang="en-GB"/>
              <a:t>Fourth</a:t>
            </a:r>
          </a:p>
          <a:p>
            <a:pPr lvl="4"/>
            <a:r>
              <a:rPr lang="en-GB"/>
              <a:t>fifth</a:t>
            </a:r>
          </a:p>
          <a:p>
            <a:pPr lvl="1"/>
            <a:endParaRPr lang="en-GB"/>
          </a:p>
        </p:txBody>
      </p:sp>
      <p:sp>
        <p:nvSpPr>
          <p:cNvPr id="6" name="Text Placeholder 16"/>
          <p:cNvSpPr>
            <a:spLocks noGrp="1"/>
          </p:cNvSpPr>
          <p:nvPr>
            <p:ph type="body" sz="quarter" idx="15"/>
          </p:nvPr>
        </p:nvSpPr>
        <p:spPr>
          <a:xfrm>
            <a:off x="633055" y="1358665"/>
            <a:ext cx="6444932" cy="1236961"/>
          </a:xfrm>
        </p:spPr>
        <p:txBody>
          <a:bodyPr/>
          <a:lstStyle>
            <a:lvl1pPr marL="0" indent="0">
              <a:buFontTx/>
              <a:buNone/>
              <a:defRPr sz="1600" b="0" i="0">
                <a:solidFill>
                  <a:srgbClr val="88BB26"/>
                </a:solidFill>
                <a:latin typeface="Calibri Light" panose="020F0302020204030204" pitchFamily="34" charset="0"/>
                <a:cs typeface="Calibri Light" panose="020F0302020204030204" pitchFamily="34" charset="0"/>
              </a:defRPr>
            </a:lvl1pPr>
            <a:lvl2pPr marL="457200" indent="0">
              <a:buFontTx/>
              <a:buNone/>
              <a:defRPr sz="1400" b="0" i="0">
                <a:latin typeface="TheSans 4-SemiLight" panose="02000403000000000003" pitchFamily="2" charset="77"/>
              </a:defRPr>
            </a:lvl2pPr>
          </a:lstStyle>
          <a:p>
            <a:pPr lvl="0"/>
            <a:r>
              <a:rPr lang="en-GB"/>
              <a:t>Click to edit Master text styles</a:t>
            </a:r>
          </a:p>
        </p:txBody>
      </p:sp>
    </p:spTree>
    <p:extLst>
      <p:ext uri="{BB962C8B-B14F-4D97-AF65-F5344CB8AC3E}">
        <p14:creationId xmlns:p14="http://schemas.microsoft.com/office/powerpoint/2010/main" val="39683653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9_Vertical Title and Tex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3B65586-3F47-D567-40A1-7372ECB86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539" r="19539"/>
          <a:stretch>
            <a:fillRect/>
          </a:stretch>
        </p:blipFill>
        <p:spPr bwMode="auto">
          <a:xfrm>
            <a:off x="9686925" y="0"/>
            <a:ext cx="2505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AE3BF4A4-F4E6-0A5F-A8F1-BD6BACED0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6013"/>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a:extLst>
              <a:ext uri="{FF2B5EF4-FFF2-40B4-BE49-F238E27FC236}">
                <a16:creationId xmlns:a16="http://schemas.microsoft.com/office/drawing/2014/main" id="{2E3CFC7F-EF13-7A57-D940-CC5B324C005C}"/>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solidFill>
                  <a:schemeClr val="bg1"/>
                </a:solidFill>
                <a:latin typeface="TheSans 4-SemiLight"/>
              </a:rPr>
              <a:t>www.resillion.com</a:t>
            </a:r>
          </a:p>
        </p:txBody>
      </p:sp>
      <p:pic>
        <p:nvPicPr>
          <p:cNvPr id="6" name="Picture 9">
            <a:extLst>
              <a:ext uri="{FF2B5EF4-FFF2-40B4-BE49-F238E27FC236}">
                <a16:creationId xmlns:a16="http://schemas.microsoft.com/office/drawing/2014/main" id="{B7753B3C-A27F-939F-470A-4B9B0C56B3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a:extLst>
              <a:ext uri="{FF2B5EF4-FFF2-40B4-BE49-F238E27FC236}">
                <a16:creationId xmlns:a16="http://schemas.microsoft.com/office/drawing/2014/main" id="{588578C5-6DE6-6363-756A-3F9CF9176CA3}"/>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chemeClr val="bg1"/>
                </a:solidFill>
              </a:rPr>
              <a:t> © 2023 Resillion Confidential and Proprietary</a:t>
            </a:r>
          </a:p>
        </p:txBody>
      </p:sp>
      <p:sp>
        <p:nvSpPr>
          <p:cNvPr id="11" name="Text Placeholder 2"/>
          <p:cNvSpPr>
            <a:spLocks noGrp="1"/>
          </p:cNvSpPr>
          <p:nvPr>
            <p:ph type="body" sz="quarter" idx="10"/>
          </p:nvPr>
        </p:nvSpPr>
        <p:spPr>
          <a:xfrm>
            <a:off x="633056" y="415542"/>
            <a:ext cx="7962304"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13" name="Text Placeholder 12"/>
          <p:cNvSpPr>
            <a:spLocks noGrp="1"/>
          </p:cNvSpPr>
          <p:nvPr>
            <p:ph type="body" sz="quarter" idx="14"/>
          </p:nvPr>
        </p:nvSpPr>
        <p:spPr>
          <a:xfrm>
            <a:off x="633055" y="3024606"/>
            <a:ext cx="4549775" cy="1672281"/>
          </a:xfrm>
        </p:spPr>
        <p:txBody>
          <a:bodyPr>
            <a:normAutofit/>
          </a:bodyPr>
          <a:lstStyle>
            <a:lvl1pPr>
              <a:spcBef>
                <a:spcPts val="0"/>
              </a:spcBef>
              <a:buClr>
                <a:srgbClr val="88BB26"/>
              </a:buClr>
              <a:buSzPct val="100000"/>
              <a:defRPr sz="1400" b="0" i="0">
                <a:latin typeface="TheSans 4-SemiLight" panose="02000403000000000003" pitchFamily="2" charset="77"/>
              </a:defRPr>
            </a:lvl1pPr>
            <a:lvl2pPr>
              <a:spcBef>
                <a:spcPts val="0"/>
              </a:spcBef>
              <a:defRPr sz="1200"/>
            </a:lvl2pPr>
            <a:lvl3pPr>
              <a:defRPr sz="1100"/>
            </a:lvl3pPr>
          </a:lstStyle>
          <a:p>
            <a:pPr lvl="0"/>
            <a:r>
              <a:rPr lang="en-GB"/>
              <a:t>Click to edit Master text styles</a:t>
            </a:r>
          </a:p>
          <a:p>
            <a:pPr lvl="1"/>
            <a:endParaRPr lang="en-GB"/>
          </a:p>
        </p:txBody>
      </p:sp>
      <p:sp>
        <p:nvSpPr>
          <p:cNvPr id="3" name="Text Placeholder 16"/>
          <p:cNvSpPr>
            <a:spLocks noGrp="1"/>
          </p:cNvSpPr>
          <p:nvPr>
            <p:ph type="body" sz="quarter" idx="15"/>
          </p:nvPr>
        </p:nvSpPr>
        <p:spPr>
          <a:xfrm>
            <a:off x="633055" y="1358665"/>
            <a:ext cx="6444932" cy="1236961"/>
          </a:xfrm>
        </p:spPr>
        <p:txBody>
          <a:bodyPr/>
          <a:lstStyle>
            <a:lvl1pPr marL="0" indent="0">
              <a:buFontTx/>
              <a:buNone/>
              <a:defRPr sz="1600" b="0" i="0">
                <a:solidFill>
                  <a:srgbClr val="88BB26"/>
                </a:solidFill>
                <a:latin typeface="Calibri Light" panose="020F0302020204030204" pitchFamily="34" charset="0"/>
                <a:cs typeface="Calibri Light" panose="020F0302020204030204" pitchFamily="34" charset="0"/>
              </a:defRPr>
            </a:lvl1pPr>
            <a:lvl2pPr marL="457200" indent="0">
              <a:buFontTx/>
              <a:buNone/>
              <a:defRPr sz="1400" b="0" i="0">
                <a:latin typeface="TheSans 4-SemiLight" panose="02000403000000000003" pitchFamily="2" charset="77"/>
              </a:defRPr>
            </a:lvl2pPr>
          </a:lstStyle>
          <a:p>
            <a:pPr lvl="0"/>
            <a:r>
              <a:rPr lang="en-GB"/>
              <a:t>Click to edit Master text styles</a:t>
            </a:r>
          </a:p>
        </p:txBody>
      </p:sp>
    </p:spTree>
    <p:extLst>
      <p:ext uri="{BB962C8B-B14F-4D97-AF65-F5344CB8AC3E}">
        <p14:creationId xmlns:p14="http://schemas.microsoft.com/office/powerpoint/2010/main" val="38331116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0_Vertical Title and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75A21F5-6B26-763F-7D86-653A69706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569" r="19569"/>
          <a:stretch>
            <a:fillRect/>
          </a:stretch>
        </p:blipFill>
        <p:spPr bwMode="auto">
          <a:xfrm>
            <a:off x="9686925" y="0"/>
            <a:ext cx="2505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7476D7D5-B7D1-6848-71AD-E257BF7DC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6013"/>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a:extLst>
              <a:ext uri="{FF2B5EF4-FFF2-40B4-BE49-F238E27FC236}">
                <a16:creationId xmlns:a16="http://schemas.microsoft.com/office/drawing/2014/main" id="{1EFF8F7B-A0A8-3129-DBF7-4DD4914C3173}"/>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8" name="Picture 9">
            <a:extLst>
              <a:ext uri="{FF2B5EF4-FFF2-40B4-BE49-F238E27FC236}">
                <a16:creationId xmlns:a16="http://schemas.microsoft.com/office/drawing/2014/main" id="{C8CFD63C-F52C-D46A-1F7A-2EB06ED55D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0">
            <a:extLst>
              <a:ext uri="{FF2B5EF4-FFF2-40B4-BE49-F238E27FC236}">
                <a16:creationId xmlns:a16="http://schemas.microsoft.com/office/drawing/2014/main" id="{32562325-D17A-00A3-890E-6B95E492B748}"/>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2" name="Text Placeholder 2"/>
          <p:cNvSpPr>
            <a:spLocks noGrp="1"/>
          </p:cNvSpPr>
          <p:nvPr>
            <p:ph type="body" sz="quarter" idx="10"/>
          </p:nvPr>
        </p:nvSpPr>
        <p:spPr>
          <a:xfrm>
            <a:off x="633056" y="415542"/>
            <a:ext cx="7962304"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6" name="Text Placeholder 12"/>
          <p:cNvSpPr>
            <a:spLocks noGrp="1"/>
          </p:cNvSpPr>
          <p:nvPr>
            <p:ph type="body" sz="quarter" idx="14"/>
          </p:nvPr>
        </p:nvSpPr>
        <p:spPr>
          <a:xfrm>
            <a:off x="633055" y="3024606"/>
            <a:ext cx="4549775" cy="1672281"/>
          </a:xfrm>
        </p:spPr>
        <p:txBody>
          <a:bodyPr>
            <a:normAutofit/>
          </a:bodyPr>
          <a:lstStyle>
            <a:lvl1pPr>
              <a:buClr>
                <a:srgbClr val="88BB26"/>
              </a:buClr>
              <a:buSzPct val="100000"/>
              <a:defRPr sz="1400" b="0" i="0">
                <a:latin typeface="TheSans 4-SemiLight" panose="02000403000000000003" pitchFamily="2" charset="77"/>
              </a:defRPr>
            </a:lvl1pPr>
            <a:lvl2pPr>
              <a:defRPr sz="1200"/>
            </a:lvl2pPr>
            <a:lvl3pPr>
              <a:defRPr sz="1100"/>
            </a:lvl3pPr>
          </a:lstStyle>
          <a:p>
            <a:pPr lvl="0"/>
            <a:r>
              <a:rPr lang="en-GB"/>
              <a:t>Click to edit Master text styles</a:t>
            </a:r>
          </a:p>
          <a:p>
            <a:pPr lvl="1"/>
            <a:endParaRPr lang="en-GB"/>
          </a:p>
        </p:txBody>
      </p:sp>
      <p:sp>
        <p:nvSpPr>
          <p:cNvPr id="3" name="Text Placeholder 16"/>
          <p:cNvSpPr>
            <a:spLocks noGrp="1"/>
          </p:cNvSpPr>
          <p:nvPr>
            <p:ph type="body" sz="quarter" idx="15"/>
          </p:nvPr>
        </p:nvSpPr>
        <p:spPr>
          <a:xfrm>
            <a:off x="633055" y="1358665"/>
            <a:ext cx="6444932" cy="1236961"/>
          </a:xfrm>
        </p:spPr>
        <p:txBody>
          <a:bodyPr/>
          <a:lstStyle>
            <a:lvl1pPr marL="0" indent="0">
              <a:buFontTx/>
              <a:buNone/>
              <a:defRPr sz="1600" b="0" i="0">
                <a:solidFill>
                  <a:srgbClr val="88BB26"/>
                </a:solidFill>
                <a:latin typeface="Calibri Light" panose="020F0302020204030204" pitchFamily="34" charset="0"/>
                <a:cs typeface="Calibri Light" panose="020F0302020204030204" pitchFamily="34" charset="0"/>
              </a:defRPr>
            </a:lvl1pPr>
            <a:lvl2pPr marL="457200" indent="0">
              <a:buFontTx/>
              <a:buNone/>
              <a:defRPr sz="1400" b="0" i="0">
                <a:latin typeface="TheSans 4-SemiLight" panose="02000403000000000003" pitchFamily="2" charset="77"/>
              </a:defRPr>
            </a:lvl2pPr>
          </a:lstStyle>
          <a:p>
            <a:pPr lvl="0"/>
            <a:r>
              <a:rPr lang="en-GB"/>
              <a:t>Click to edit Master text styles</a:t>
            </a:r>
          </a:p>
        </p:txBody>
      </p:sp>
    </p:spTree>
    <p:extLst>
      <p:ext uri="{BB962C8B-B14F-4D97-AF65-F5344CB8AC3E}">
        <p14:creationId xmlns:p14="http://schemas.microsoft.com/office/powerpoint/2010/main" val="35007920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01DCB753-7C49-C832-FEA9-620BEE4E1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7">
            <a:extLst>
              <a:ext uri="{FF2B5EF4-FFF2-40B4-BE49-F238E27FC236}">
                <a16:creationId xmlns:a16="http://schemas.microsoft.com/office/drawing/2014/main" id="{E7035A9D-9373-FC0F-B21F-CF0C81C4EE0B}"/>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4" name="Picture 8">
            <a:extLst>
              <a:ext uri="{FF2B5EF4-FFF2-40B4-BE49-F238E27FC236}">
                <a16:creationId xmlns:a16="http://schemas.microsoft.com/office/drawing/2014/main" id="{F4C25D65-8D19-9628-2497-E3E4E62F0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a:extLst>
              <a:ext uri="{FF2B5EF4-FFF2-40B4-BE49-F238E27FC236}">
                <a16:creationId xmlns:a16="http://schemas.microsoft.com/office/drawing/2014/main" id="{1E2FA98C-B34C-772A-19B0-DC2B1C88C71B}"/>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6" name="Picture Placeholder 6"/>
          <p:cNvSpPr>
            <a:spLocks noGrp="1"/>
          </p:cNvSpPr>
          <p:nvPr>
            <p:ph type="pic" sz="quarter" idx="17"/>
          </p:nvPr>
        </p:nvSpPr>
        <p:spPr>
          <a:xfrm>
            <a:off x="0" y="-1"/>
            <a:ext cx="12192000" cy="2516400"/>
          </a:xfrm>
        </p:spPr>
        <p:txBody>
          <a:bodyPr rtlCol="0">
            <a:normAutofit/>
          </a:bodyPr>
          <a:lstStyle/>
          <a:p>
            <a:pPr lvl="0"/>
            <a:endParaRPr lang="en-US" noProof="0"/>
          </a:p>
        </p:txBody>
      </p:sp>
      <p:sp>
        <p:nvSpPr>
          <p:cNvPr id="12" name="Text Placeholder 2"/>
          <p:cNvSpPr>
            <a:spLocks noGrp="1"/>
          </p:cNvSpPr>
          <p:nvPr>
            <p:ph type="body" sz="quarter" idx="10"/>
          </p:nvPr>
        </p:nvSpPr>
        <p:spPr>
          <a:xfrm>
            <a:off x="936930" y="598296"/>
            <a:ext cx="8161349" cy="673165"/>
          </a:xfrm>
        </p:spPr>
        <p:txBody>
          <a:bodyPr>
            <a:noAutofit/>
          </a:bodyPr>
          <a:lstStyle>
            <a:lvl1pPr marL="0" indent="0">
              <a:buFontTx/>
              <a:buNone/>
              <a:defRPr sz="4400" b="0" i="0">
                <a:solidFill>
                  <a:schemeClr val="bg1"/>
                </a:solidFill>
                <a:latin typeface="TheSans 5-Regular" panose="02000403000000000003" pitchFamily="2" charset="77"/>
              </a:defRPr>
            </a:lvl1pPr>
          </a:lstStyle>
          <a:p>
            <a:pPr lvl="0"/>
            <a:r>
              <a:rPr lang="en-GB"/>
              <a:t>Click to edit Master text styles</a:t>
            </a:r>
          </a:p>
        </p:txBody>
      </p:sp>
      <p:sp>
        <p:nvSpPr>
          <p:cNvPr id="8" name="Picture Placeholder 7"/>
          <p:cNvSpPr>
            <a:spLocks noGrp="1"/>
          </p:cNvSpPr>
          <p:nvPr>
            <p:ph type="pic" sz="quarter" idx="18"/>
          </p:nvPr>
        </p:nvSpPr>
        <p:spPr>
          <a:xfrm>
            <a:off x="8014984" y="3429000"/>
            <a:ext cx="3765550" cy="2371725"/>
          </a:xfrm>
        </p:spPr>
        <p:txBody>
          <a:bodyPr rtlCol="0">
            <a:normAutofit/>
          </a:bodyPr>
          <a:lstStyle/>
          <a:p>
            <a:pPr lvl="0"/>
            <a:endParaRPr lang="en-US" noProof="0"/>
          </a:p>
        </p:txBody>
      </p:sp>
      <p:sp>
        <p:nvSpPr>
          <p:cNvPr id="7" name="Text Placeholder 20"/>
          <p:cNvSpPr>
            <a:spLocks noGrp="1"/>
          </p:cNvSpPr>
          <p:nvPr>
            <p:ph type="body" sz="quarter" idx="11"/>
          </p:nvPr>
        </p:nvSpPr>
        <p:spPr>
          <a:xfrm>
            <a:off x="936930" y="2731382"/>
            <a:ext cx="5048822" cy="569913"/>
          </a:xfrm>
        </p:spPr>
        <p:txBody>
          <a:bodyPr>
            <a:normAutofit/>
          </a:bodyPr>
          <a:lstStyle>
            <a:lvl1pPr marL="0" indent="0">
              <a:spcBef>
                <a:spcPts val="0"/>
              </a:spcBef>
              <a:buFontTx/>
              <a:buNone/>
              <a:defRPr sz="2400" b="0" i="0">
                <a:solidFill>
                  <a:srgbClr val="99CC33"/>
                </a:solidFill>
                <a:latin typeface="TheSans 3-Light" panose="02000303000000000003" pitchFamily="2" charset="77"/>
              </a:defRPr>
            </a:lvl1pPr>
          </a:lstStyle>
          <a:p>
            <a:pPr lvl="0"/>
            <a:r>
              <a:rPr lang="en-GB"/>
              <a:t>Click to edit Master text styles</a:t>
            </a:r>
          </a:p>
        </p:txBody>
      </p:sp>
      <p:sp>
        <p:nvSpPr>
          <p:cNvPr id="9" name="Text Placeholder 20"/>
          <p:cNvSpPr>
            <a:spLocks noGrp="1"/>
          </p:cNvSpPr>
          <p:nvPr>
            <p:ph type="body" sz="quarter" idx="13"/>
          </p:nvPr>
        </p:nvSpPr>
        <p:spPr>
          <a:xfrm>
            <a:off x="936930" y="4412615"/>
            <a:ext cx="5048822" cy="569913"/>
          </a:xfrm>
        </p:spPr>
        <p:txBody>
          <a:bodyPr>
            <a:normAutofit/>
          </a:bodyPr>
          <a:lstStyle>
            <a:lvl1pPr marL="0" indent="0">
              <a:spcBef>
                <a:spcPts val="0"/>
              </a:spcBef>
              <a:buFontTx/>
              <a:buNone/>
              <a:defRPr sz="2400" b="0" i="0">
                <a:solidFill>
                  <a:srgbClr val="99CC33"/>
                </a:solidFill>
                <a:latin typeface="TheSans 3-Light" panose="02000303000000000003" pitchFamily="2" charset="77"/>
              </a:defRPr>
            </a:lvl1pPr>
          </a:lstStyle>
          <a:p>
            <a:pPr lvl="0"/>
            <a:r>
              <a:rPr lang="en-GB"/>
              <a:t>Click to edit Master text styles</a:t>
            </a:r>
          </a:p>
        </p:txBody>
      </p:sp>
      <p:sp>
        <p:nvSpPr>
          <p:cNvPr id="10" name="Text Placeholder 12"/>
          <p:cNvSpPr>
            <a:spLocks noGrp="1"/>
          </p:cNvSpPr>
          <p:nvPr>
            <p:ph type="body" sz="quarter" idx="19"/>
          </p:nvPr>
        </p:nvSpPr>
        <p:spPr>
          <a:xfrm>
            <a:off x="936930" y="3429000"/>
            <a:ext cx="5048822" cy="855911"/>
          </a:xfrm>
        </p:spPr>
        <p:txBody>
          <a:bodyPr>
            <a:normAutofit/>
          </a:bodyPr>
          <a:lstStyle>
            <a:lvl1pPr>
              <a:spcBef>
                <a:spcPts val="0"/>
              </a:spcBef>
              <a:buClr>
                <a:srgbClr val="88BB26"/>
              </a:buClr>
              <a:buSzPct val="100000"/>
              <a:defRPr sz="1400" b="0" i="0">
                <a:latin typeface="TheSans 4-SemiLight" panose="02000403000000000003" pitchFamily="2" charset="77"/>
              </a:defRPr>
            </a:lvl1pPr>
            <a:lvl2pPr>
              <a:spcBef>
                <a:spcPts val="0"/>
              </a:spcBef>
              <a:defRPr sz="1200"/>
            </a:lvl2pPr>
            <a:lvl3pPr>
              <a:defRPr sz="1100"/>
            </a:lvl3pPr>
          </a:lstStyle>
          <a:p>
            <a:pPr lvl="0"/>
            <a:r>
              <a:rPr lang="en-GB"/>
              <a:t>Click to edit Master text styles</a:t>
            </a:r>
          </a:p>
          <a:p>
            <a:pPr lvl="1"/>
            <a:endParaRPr lang="en-GB"/>
          </a:p>
        </p:txBody>
      </p:sp>
      <p:sp>
        <p:nvSpPr>
          <p:cNvPr id="11" name="Text Placeholder 12"/>
          <p:cNvSpPr>
            <a:spLocks noGrp="1"/>
          </p:cNvSpPr>
          <p:nvPr>
            <p:ph type="body" sz="quarter" idx="20"/>
          </p:nvPr>
        </p:nvSpPr>
        <p:spPr>
          <a:xfrm>
            <a:off x="936930" y="5110232"/>
            <a:ext cx="5048822" cy="855911"/>
          </a:xfrm>
        </p:spPr>
        <p:txBody>
          <a:bodyPr>
            <a:normAutofit/>
          </a:bodyPr>
          <a:lstStyle>
            <a:lvl1pPr>
              <a:spcBef>
                <a:spcPts val="0"/>
              </a:spcBef>
              <a:buClr>
                <a:srgbClr val="88BB26"/>
              </a:buClr>
              <a:buSzPct val="100000"/>
              <a:defRPr sz="1400" b="0" i="0">
                <a:latin typeface="TheSans 4-SemiLight" panose="02000403000000000003" pitchFamily="2" charset="77"/>
              </a:defRPr>
            </a:lvl1pPr>
            <a:lvl2pPr>
              <a:spcBef>
                <a:spcPts val="0"/>
              </a:spcBef>
              <a:defRPr sz="1200"/>
            </a:lvl2pPr>
            <a:lvl3pPr>
              <a:defRPr sz="1100"/>
            </a:lvl3pPr>
          </a:lstStyle>
          <a:p>
            <a:pPr lvl="0"/>
            <a:r>
              <a:rPr lang="en-GB"/>
              <a:t>Click to edit Master text styles</a:t>
            </a:r>
          </a:p>
          <a:p>
            <a:pPr lvl="1"/>
            <a:endParaRPr lang="en-GB"/>
          </a:p>
        </p:txBody>
      </p:sp>
    </p:spTree>
    <p:extLst>
      <p:ext uri="{BB962C8B-B14F-4D97-AF65-F5344CB8AC3E}">
        <p14:creationId xmlns:p14="http://schemas.microsoft.com/office/powerpoint/2010/main" val="49267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55A2C1FA-8AB8-94E0-1CAF-86926FA117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2BA0ACDB-2FC7-A22D-8D7D-B3181AC21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a:extLst>
              <a:ext uri="{FF2B5EF4-FFF2-40B4-BE49-F238E27FC236}">
                <a16:creationId xmlns:a16="http://schemas.microsoft.com/office/drawing/2014/main" id="{2265166C-5DA6-F710-BFB2-D8BA939F1FA1}"/>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t>www.resillion.com</a:t>
            </a:r>
          </a:p>
        </p:txBody>
      </p:sp>
      <p:sp>
        <p:nvSpPr>
          <p:cNvPr id="6" name="TextBox 9">
            <a:extLst>
              <a:ext uri="{FF2B5EF4-FFF2-40B4-BE49-F238E27FC236}">
                <a16:creationId xmlns:a16="http://schemas.microsoft.com/office/drawing/2014/main" id="{5D03CBD8-849E-0F42-73BB-8C73E41CE04E}"/>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7" name="Text Placeholder 2"/>
          <p:cNvSpPr>
            <a:spLocks noGrp="1"/>
          </p:cNvSpPr>
          <p:nvPr>
            <p:ph type="body" sz="quarter" idx="10"/>
          </p:nvPr>
        </p:nvSpPr>
        <p:spPr>
          <a:xfrm>
            <a:off x="767160" y="466617"/>
            <a:ext cx="8158989" cy="673165"/>
          </a:xfrm>
        </p:spPr>
        <p:txBody>
          <a:bodyPr>
            <a:noAutofit/>
          </a:bodyPr>
          <a:lstStyle>
            <a:lvl1pPr marL="0" indent="0">
              <a:buFontTx/>
              <a:buNone/>
              <a:defRPr sz="3200" b="0" i="0">
                <a:solidFill>
                  <a:srgbClr val="7E57C5"/>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8" name="Text Placeholder 22"/>
          <p:cNvSpPr>
            <a:spLocks noGrp="1"/>
          </p:cNvSpPr>
          <p:nvPr>
            <p:ph type="body" sz="quarter" idx="12"/>
          </p:nvPr>
        </p:nvSpPr>
        <p:spPr>
          <a:xfrm>
            <a:off x="770835" y="1874018"/>
            <a:ext cx="3686175" cy="3073902"/>
          </a:xfrm>
        </p:spPr>
        <p:txBody>
          <a:bodyPr>
            <a:normAutofit/>
          </a:bodyPr>
          <a:lstStyle>
            <a:lvl1pPr>
              <a:defRPr sz="1400" b="0" i="0">
                <a:latin typeface="+mn-lt"/>
              </a:defRPr>
            </a:lvl1pPr>
          </a:lstStyle>
          <a:p>
            <a:pPr lvl="0"/>
            <a:r>
              <a:rPr lang="en-US"/>
              <a:t>Click to edit Master text styles</a:t>
            </a:r>
          </a:p>
        </p:txBody>
      </p:sp>
      <p:sp>
        <p:nvSpPr>
          <p:cNvPr id="2" name="Text Placeholder 22"/>
          <p:cNvSpPr>
            <a:spLocks noGrp="1"/>
          </p:cNvSpPr>
          <p:nvPr>
            <p:ph type="body" sz="quarter" idx="13"/>
          </p:nvPr>
        </p:nvSpPr>
        <p:spPr>
          <a:xfrm>
            <a:off x="4935942" y="1874018"/>
            <a:ext cx="3686175" cy="3073901"/>
          </a:xfrm>
        </p:spPr>
        <p:txBody>
          <a:bodyPr>
            <a:normAutofit/>
          </a:bodyPr>
          <a:lstStyle>
            <a:lvl1pPr>
              <a:defRPr sz="1400" b="0" i="0">
                <a:latin typeface="+mn-lt"/>
              </a:defRPr>
            </a:lvl1pPr>
          </a:lstStyle>
          <a:p>
            <a:pPr lvl="0"/>
            <a:r>
              <a:rPr lang="en-US"/>
              <a:t>Click to edit Master text styles</a:t>
            </a:r>
          </a:p>
        </p:txBody>
      </p:sp>
    </p:spTree>
    <p:extLst>
      <p:ext uri="{BB962C8B-B14F-4D97-AF65-F5344CB8AC3E}">
        <p14:creationId xmlns:p14="http://schemas.microsoft.com/office/powerpoint/2010/main" val="29883223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1D2A8B92-AFE3-C299-4A9A-3C516AB22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a:extLst>
              <a:ext uri="{FF2B5EF4-FFF2-40B4-BE49-F238E27FC236}">
                <a16:creationId xmlns:a16="http://schemas.microsoft.com/office/drawing/2014/main" id="{5D3DBBEE-ED77-716C-724B-709FE73AEB88}"/>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solidFill>
                  <a:schemeClr val="bg1"/>
                </a:solidFill>
                <a:latin typeface="TheSans 4-SemiLight"/>
              </a:rPr>
              <a:t>www.resillion.com</a:t>
            </a:r>
          </a:p>
        </p:txBody>
      </p:sp>
      <p:pic>
        <p:nvPicPr>
          <p:cNvPr id="5" name="Picture 8">
            <a:extLst>
              <a:ext uri="{FF2B5EF4-FFF2-40B4-BE49-F238E27FC236}">
                <a16:creationId xmlns:a16="http://schemas.microsoft.com/office/drawing/2014/main" id="{E130654B-C987-3846-BDCC-D2EB13C33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a:extLst>
              <a:ext uri="{FF2B5EF4-FFF2-40B4-BE49-F238E27FC236}">
                <a16:creationId xmlns:a16="http://schemas.microsoft.com/office/drawing/2014/main" id="{9A3F9119-225B-B0DA-66B6-E97183017212}"/>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chemeClr val="bg1"/>
                </a:solidFill>
              </a:rPr>
              <a:t> © 2023 Resillion Confidential and Proprietary</a:t>
            </a:r>
          </a:p>
        </p:txBody>
      </p:sp>
      <p:sp>
        <p:nvSpPr>
          <p:cNvPr id="7" name="Picture Placeholder 6"/>
          <p:cNvSpPr>
            <a:spLocks noGrp="1"/>
          </p:cNvSpPr>
          <p:nvPr>
            <p:ph type="pic" sz="quarter" idx="15"/>
          </p:nvPr>
        </p:nvSpPr>
        <p:spPr>
          <a:xfrm>
            <a:off x="0" y="-1"/>
            <a:ext cx="12192000" cy="2516400"/>
          </a:xfrm>
        </p:spPr>
        <p:txBody>
          <a:bodyPr rtlCol="0">
            <a:normAutofit/>
          </a:bodyPr>
          <a:lstStyle/>
          <a:p>
            <a:pPr lvl="0"/>
            <a:endParaRPr lang="en-US" noProof="0"/>
          </a:p>
        </p:txBody>
      </p:sp>
      <p:sp>
        <p:nvSpPr>
          <p:cNvPr id="3" name="Text Placeholder 2"/>
          <p:cNvSpPr>
            <a:spLocks noGrp="1"/>
          </p:cNvSpPr>
          <p:nvPr>
            <p:ph type="body" sz="quarter" idx="10"/>
          </p:nvPr>
        </p:nvSpPr>
        <p:spPr>
          <a:xfrm>
            <a:off x="936930" y="598296"/>
            <a:ext cx="8161349" cy="673165"/>
          </a:xfrm>
        </p:spPr>
        <p:txBody>
          <a:bodyPr>
            <a:noAutofit/>
          </a:bodyPr>
          <a:lstStyle>
            <a:lvl1pPr marL="0" indent="0">
              <a:buFontTx/>
              <a:buNone/>
              <a:defRPr sz="4400" b="0" i="0">
                <a:solidFill>
                  <a:schemeClr val="bg1"/>
                </a:solidFill>
                <a:latin typeface="TheSans 5-Regular" panose="02000403000000000003" pitchFamily="2" charset="77"/>
              </a:defRPr>
            </a:lvl1pPr>
          </a:lstStyle>
          <a:p>
            <a:pPr lvl="0"/>
            <a:r>
              <a:rPr lang="en-GB"/>
              <a:t>Click to edit Master text styles</a:t>
            </a:r>
          </a:p>
        </p:txBody>
      </p:sp>
      <p:sp>
        <p:nvSpPr>
          <p:cNvPr id="8" name="Picture Placeholder 7"/>
          <p:cNvSpPr>
            <a:spLocks noGrp="1"/>
          </p:cNvSpPr>
          <p:nvPr>
            <p:ph type="pic" sz="quarter" idx="18"/>
          </p:nvPr>
        </p:nvSpPr>
        <p:spPr>
          <a:xfrm>
            <a:off x="8014984" y="3429000"/>
            <a:ext cx="3765550" cy="2371725"/>
          </a:xfrm>
        </p:spPr>
        <p:txBody>
          <a:bodyPr rtlCol="0">
            <a:normAutofit/>
          </a:bodyPr>
          <a:lstStyle/>
          <a:p>
            <a:pPr lvl="0"/>
            <a:endParaRPr lang="en-US" noProof="0"/>
          </a:p>
        </p:txBody>
      </p:sp>
      <p:sp>
        <p:nvSpPr>
          <p:cNvPr id="10" name="Text Placeholder 20"/>
          <p:cNvSpPr>
            <a:spLocks noGrp="1"/>
          </p:cNvSpPr>
          <p:nvPr>
            <p:ph type="body" sz="quarter" idx="11"/>
          </p:nvPr>
        </p:nvSpPr>
        <p:spPr>
          <a:xfrm>
            <a:off x="936930" y="2731382"/>
            <a:ext cx="5048822" cy="569913"/>
          </a:xfrm>
        </p:spPr>
        <p:txBody>
          <a:bodyPr>
            <a:normAutofit/>
          </a:bodyPr>
          <a:lstStyle>
            <a:lvl1pPr marL="0" indent="0">
              <a:spcBef>
                <a:spcPts val="0"/>
              </a:spcBef>
              <a:buFontTx/>
              <a:buNone/>
              <a:defRPr sz="2400" b="0" i="0">
                <a:solidFill>
                  <a:srgbClr val="99CC33"/>
                </a:solidFill>
                <a:latin typeface="TheSans 3-Light" panose="02000303000000000003" pitchFamily="2" charset="77"/>
              </a:defRPr>
            </a:lvl1pPr>
          </a:lstStyle>
          <a:p>
            <a:pPr lvl="0"/>
            <a:r>
              <a:rPr lang="en-GB"/>
              <a:t>Click to edit Master text styles</a:t>
            </a:r>
          </a:p>
        </p:txBody>
      </p:sp>
      <p:sp>
        <p:nvSpPr>
          <p:cNvPr id="11" name="Text Placeholder 20"/>
          <p:cNvSpPr>
            <a:spLocks noGrp="1"/>
          </p:cNvSpPr>
          <p:nvPr>
            <p:ph type="body" sz="quarter" idx="13"/>
          </p:nvPr>
        </p:nvSpPr>
        <p:spPr>
          <a:xfrm>
            <a:off x="936930" y="4412615"/>
            <a:ext cx="5048822" cy="569913"/>
          </a:xfrm>
        </p:spPr>
        <p:txBody>
          <a:bodyPr>
            <a:normAutofit/>
          </a:bodyPr>
          <a:lstStyle>
            <a:lvl1pPr marL="0" indent="0">
              <a:spcBef>
                <a:spcPts val="0"/>
              </a:spcBef>
              <a:buFontTx/>
              <a:buNone/>
              <a:defRPr sz="2400" b="0" i="0">
                <a:solidFill>
                  <a:srgbClr val="99CC33"/>
                </a:solidFill>
                <a:latin typeface="TheSans 3-Light" panose="02000303000000000003" pitchFamily="2" charset="77"/>
              </a:defRPr>
            </a:lvl1pPr>
          </a:lstStyle>
          <a:p>
            <a:pPr lvl="0"/>
            <a:r>
              <a:rPr lang="en-GB"/>
              <a:t>Click to edit Master text styles</a:t>
            </a:r>
          </a:p>
        </p:txBody>
      </p:sp>
      <p:sp>
        <p:nvSpPr>
          <p:cNvPr id="17" name="Text Placeholder 12"/>
          <p:cNvSpPr>
            <a:spLocks noGrp="1"/>
          </p:cNvSpPr>
          <p:nvPr>
            <p:ph type="body" sz="quarter" idx="19"/>
          </p:nvPr>
        </p:nvSpPr>
        <p:spPr>
          <a:xfrm>
            <a:off x="936930" y="3429000"/>
            <a:ext cx="5048822" cy="855911"/>
          </a:xfrm>
        </p:spPr>
        <p:txBody>
          <a:bodyPr>
            <a:normAutofit/>
          </a:bodyPr>
          <a:lstStyle>
            <a:lvl1pPr>
              <a:spcBef>
                <a:spcPts val="0"/>
              </a:spcBef>
              <a:buClr>
                <a:srgbClr val="88BB26"/>
              </a:buClr>
              <a:buSzPct val="100000"/>
              <a:defRPr sz="1400" b="0" i="0">
                <a:latin typeface="TheSans 4-SemiLight" panose="02000403000000000003" pitchFamily="2" charset="77"/>
              </a:defRPr>
            </a:lvl1pPr>
            <a:lvl2pPr>
              <a:spcBef>
                <a:spcPts val="0"/>
              </a:spcBef>
              <a:defRPr sz="1200"/>
            </a:lvl2pPr>
            <a:lvl3pPr>
              <a:defRPr sz="1100"/>
            </a:lvl3pPr>
          </a:lstStyle>
          <a:p>
            <a:pPr lvl="0"/>
            <a:r>
              <a:rPr lang="en-GB"/>
              <a:t>Click to edit Master text styles</a:t>
            </a:r>
          </a:p>
          <a:p>
            <a:pPr lvl="1"/>
            <a:endParaRPr lang="en-GB"/>
          </a:p>
        </p:txBody>
      </p:sp>
      <p:sp>
        <p:nvSpPr>
          <p:cNvPr id="18" name="Text Placeholder 12"/>
          <p:cNvSpPr>
            <a:spLocks noGrp="1"/>
          </p:cNvSpPr>
          <p:nvPr>
            <p:ph type="body" sz="quarter" idx="20"/>
          </p:nvPr>
        </p:nvSpPr>
        <p:spPr>
          <a:xfrm>
            <a:off x="936930" y="5110232"/>
            <a:ext cx="5048822" cy="855911"/>
          </a:xfrm>
        </p:spPr>
        <p:txBody>
          <a:bodyPr>
            <a:normAutofit/>
          </a:bodyPr>
          <a:lstStyle>
            <a:lvl1pPr>
              <a:spcBef>
                <a:spcPts val="0"/>
              </a:spcBef>
              <a:buClr>
                <a:srgbClr val="88BB26"/>
              </a:buClr>
              <a:buSzPct val="100000"/>
              <a:defRPr sz="1400" b="0" i="0">
                <a:latin typeface="TheSans 4-SemiLight" panose="02000403000000000003" pitchFamily="2" charset="77"/>
              </a:defRPr>
            </a:lvl1pPr>
            <a:lvl2pPr>
              <a:spcBef>
                <a:spcPts val="0"/>
              </a:spcBef>
              <a:defRPr sz="1200"/>
            </a:lvl2pPr>
            <a:lvl3pPr>
              <a:defRPr sz="1100"/>
            </a:lvl3pPr>
          </a:lstStyle>
          <a:p>
            <a:pPr lvl="0"/>
            <a:r>
              <a:rPr lang="en-GB"/>
              <a:t>Click to edit Master text styles</a:t>
            </a:r>
          </a:p>
          <a:p>
            <a:pPr lvl="1"/>
            <a:endParaRPr lang="en-GB"/>
          </a:p>
        </p:txBody>
      </p:sp>
    </p:spTree>
    <p:extLst>
      <p:ext uri="{BB962C8B-B14F-4D97-AF65-F5344CB8AC3E}">
        <p14:creationId xmlns:p14="http://schemas.microsoft.com/office/powerpoint/2010/main" val="38733006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2_Vertical Title and Tex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72562551-4F05-1B25-F674-8A9722464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7">
            <a:extLst>
              <a:ext uri="{FF2B5EF4-FFF2-40B4-BE49-F238E27FC236}">
                <a16:creationId xmlns:a16="http://schemas.microsoft.com/office/drawing/2014/main" id="{7E80474C-E357-4959-4CD3-935F390C101D}"/>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4" name="Picture 8">
            <a:extLst>
              <a:ext uri="{FF2B5EF4-FFF2-40B4-BE49-F238E27FC236}">
                <a16:creationId xmlns:a16="http://schemas.microsoft.com/office/drawing/2014/main" id="{4A320F78-B798-AC68-7C32-45841CCC90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9">
            <a:extLst>
              <a:ext uri="{FF2B5EF4-FFF2-40B4-BE49-F238E27FC236}">
                <a16:creationId xmlns:a16="http://schemas.microsoft.com/office/drawing/2014/main" id="{51CAD819-BA6E-1EBD-7249-B03A42120496}"/>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6" name="Picture Placeholder 6"/>
          <p:cNvSpPr>
            <a:spLocks noGrp="1"/>
          </p:cNvSpPr>
          <p:nvPr>
            <p:ph type="pic" sz="quarter" idx="17"/>
          </p:nvPr>
        </p:nvSpPr>
        <p:spPr>
          <a:xfrm>
            <a:off x="0" y="-1"/>
            <a:ext cx="12192000" cy="2516400"/>
          </a:xfrm>
        </p:spPr>
        <p:txBody>
          <a:bodyPr rtlCol="0">
            <a:normAutofit/>
          </a:bodyPr>
          <a:lstStyle/>
          <a:p>
            <a:pPr lvl="0"/>
            <a:endParaRPr lang="en-US" noProof="0"/>
          </a:p>
        </p:txBody>
      </p:sp>
      <p:sp>
        <p:nvSpPr>
          <p:cNvPr id="12" name="Text Placeholder 2"/>
          <p:cNvSpPr>
            <a:spLocks noGrp="1"/>
          </p:cNvSpPr>
          <p:nvPr>
            <p:ph type="body" sz="quarter" idx="10"/>
          </p:nvPr>
        </p:nvSpPr>
        <p:spPr>
          <a:xfrm>
            <a:off x="936930" y="598296"/>
            <a:ext cx="8161349" cy="673165"/>
          </a:xfrm>
        </p:spPr>
        <p:txBody>
          <a:bodyPr>
            <a:noAutofit/>
          </a:bodyPr>
          <a:lstStyle>
            <a:lvl1pPr marL="0" indent="0">
              <a:buFontTx/>
              <a:buNone/>
              <a:defRPr sz="4400" b="0" i="0">
                <a:solidFill>
                  <a:schemeClr val="bg1"/>
                </a:solidFill>
                <a:latin typeface="TheSans 5-Regular" panose="02000403000000000003" pitchFamily="2" charset="77"/>
              </a:defRPr>
            </a:lvl1pPr>
          </a:lstStyle>
          <a:p>
            <a:pPr lvl="0"/>
            <a:r>
              <a:rPr lang="en-GB"/>
              <a:t>Click to edit Master text styles</a:t>
            </a:r>
          </a:p>
        </p:txBody>
      </p:sp>
      <p:sp>
        <p:nvSpPr>
          <p:cNvPr id="7" name="Picture Placeholder 7"/>
          <p:cNvSpPr>
            <a:spLocks noGrp="1"/>
          </p:cNvSpPr>
          <p:nvPr>
            <p:ph type="pic" sz="quarter" idx="18"/>
          </p:nvPr>
        </p:nvSpPr>
        <p:spPr>
          <a:xfrm>
            <a:off x="8014984" y="3429000"/>
            <a:ext cx="3765550" cy="2371725"/>
          </a:xfrm>
        </p:spPr>
        <p:txBody>
          <a:bodyPr rtlCol="0">
            <a:normAutofit/>
          </a:bodyPr>
          <a:lstStyle/>
          <a:p>
            <a:pPr lvl="0"/>
            <a:endParaRPr lang="en-US" noProof="0"/>
          </a:p>
        </p:txBody>
      </p:sp>
      <p:sp>
        <p:nvSpPr>
          <p:cNvPr id="5" name="Text Placeholder 20"/>
          <p:cNvSpPr>
            <a:spLocks noGrp="1"/>
          </p:cNvSpPr>
          <p:nvPr>
            <p:ph type="body" sz="quarter" idx="11"/>
          </p:nvPr>
        </p:nvSpPr>
        <p:spPr>
          <a:xfrm>
            <a:off x="936930" y="2731382"/>
            <a:ext cx="5048822" cy="569913"/>
          </a:xfrm>
        </p:spPr>
        <p:txBody>
          <a:bodyPr>
            <a:normAutofit/>
          </a:bodyPr>
          <a:lstStyle>
            <a:lvl1pPr marL="0" indent="0">
              <a:spcBef>
                <a:spcPts val="0"/>
              </a:spcBef>
              <a:buFontTx/>
              <a:buNone/>
              <a:defRPr sz="2400" b="0" i="0">
                <a:solidFill>
                  <a:srgbClr val="99CC33"/>
                </a:solidFill>
                <a:latin typeface="TheSans 3-Light" panose="02000303000000000003" pitchFamily="2" charset="77"/>
              </a:defRPr>
            </a:lvl1pPr>
          </a:lstStyle>
          <a:p>
            <a:pPr lvl="0"/>
            <a:r>
              <a:rPr lang="en-GB"/>
              <a:t>Click to edit Master text styles</a:t>
            </a:r>
          </a:p>
        </p:txBody>
      </p:sp>
      <p:sp>
        <p:nvSpPr>
          <p:cNvPr id="8" name="Text Placeholder 20"/>
          <p:cNvSpPr>
            <a:spLocks noGrp="1"/>
          </p:cNvSpPr>
          <p:nvPr>
            <p:ph type="body" sz="quarter" idx="13"/>
          </p:nvPr>
        </p:nvSpPr>
        <p:spPr>
          <a:xfrm>
            <a:off x="936930" y="4412615"/>
            <a:ext cx="5048822" cy="569913"/>
          </a:xfrm>
        </p:spPr>
        <p:txBody>
          <a:bodyPr>
            <a:normAutofit/>
          </a:bodyPr>
          <a:lstStyle>
            <a:lvl1pPr marL="0" indent="0">
              <a:spcBef>
                <a:spcPts val="0"/>
              </a:spcBef>
              <a:buFontTx/>
              <a:buNone/>
              <a:defRPr sz="2400" b="0" i="0">
                <a:solidFill>
                  <a:srgbClr val="99CC33"/>
                </a:solidFill>
                <a:latin typeface="TheSans 3-Light" panose="02000303000000000003" pitchFamily="2" charset="77"/>
              </a:defRPr>
            </a:lvl1pPr>
          </a:lstStyle>
          <a:p>
            <a:pPr lvl="0"/>
            <a:r>
              <a:rPr lang="en-GB"/>
              <a:t>Click to edit Master text styles</a:t>
            </a:r>
          </a:p>
        </p:txBody>
      </p:sp>
      <p:sp>
        <p:nvSpPr>
          <p:cNvPr id="9" name="Text Placeholder 12"/>
          <p:cNvSpPr>
            <a:spLocks noGrp="1"/>
          </p:cNvSpPr>
          <p:nvPr>
            <p:ph type="body" sz="quarter" idx="19"/>
          </p:nvPr>
        </p:nvSpPr>
        <p:spPr>
          <a:xfrm>
            <a:off x="936930" y="3429000"/>
            <a:ext cx="5048822" cy="855911"/>
          </a:xfrm>
        </p:spPr>
        <p:txBody>
          <a:bodyPr>
            <a:normAutofit/>
          </a:bodyPr>
          <a:lstStyle>
            <a:lvl1pPr>
              <a:spcBef>
                <a:spcPts val="0"/>
              </a:spcBef>
              <a:buClr>
                <a:srgbClr val="88BB26"/>
              </a:buClr>
              <a:buSzPct val="100000"/>
              <a:defRPr sz="1400" b="0" i="0">
                <a:latin typeface="TheSans 4-SemiLight" panose="02000403000000000003" pitchFamily="2" charset="77"/>
              </a:defRPr>
            </a:lvl1pPr>
            <a:lvl2pPr>
              <a:spcBef>
                <a:spcPts val="0"/>
              </a:spcBef>
              <a:defRPr sz="1200"/>
            </a:lvl2pPr>
            <a:lvl3pPr>
              <a:defRPr sz="1100"/>
            </a:lvl3pPr>
          </a:lstStyle>
          <a:p>
            <a:pPr lvl="0"/>
            <a:r>
              <a:rPr lang="en-GB"/>
              <a:t>Click to edit Master text styles</a:t>
            </a:r>
          </a:p>
          <a:p>
            <a:pPr lvl="1"/>
            <a:endParaRPr lang="en-GB"/>
          </a:p>
        </p:txBody>
      </p:sp>
      <p:sp>
        <p:nvSpPr>
          <p:cNvPr id="10" name="Text Placeholder 12"/>
          <p:cNvSpPr>
            <a:spLocks noGrp="1"/>
          </p:cNvSpPr>
          <p:nvPr>
            <p:ph type="body" sz="quarter" idx="20"/>
          </p:nvPr>
        </p:nvSpPr>
        <p:spPr>
          <a:xfrm>
            <a:off x="936930" y="5110232"/>
            <a:ext cx="5048822" cy="855911"/>
          </a:xfrm>
        </p:spPr>
        <p:txBody>
          <a:bodyPr>
            <a:normAutofit/>
          </a:bodyPr>
          <a:lstStyle>
            <a:lvl1pPr>
              <a:spcBef>
                <a:spcPts val="0"/>
              </a:spcBef>
              <a:buClr>
                <a:srgbClr val="88BB26"/>
              </a:buClr>
              <a:buSzPct val="100000"/>
              <a:defRPr sz="1400" b="0" i="0">
                <a:latin typeface="TheSans 4-SemiLight" panose="02000403000000000003" pitchFamily="2" charset="77"/>
              </a:defRPr>
            </a:lvl1pPr>
            <a:lvl2pPr>
              <a:spcBef>
                <a:spcPts val="0"/>
              </a:spcBef>
              <a:defRPr sz="1200"/>
            </a:lvl2pPr>
            <a:lvl3pPr>
              <a:defRPr sz="1100"/>
            </a:lvl3pPr>
          </a:lstStyle>
          <a:p>
            <a:pPr lvl="0"/>
            <a:r>
              <a:rPr lang="en-GB"/>
              <a:t>Click to edit Master text styles</a:t>
            </a:r>
          </a:p>
          <a:p>
            <a:pPr lvl="1"/>
            <a:endParaRPr lang="en-GB"/>
          </a:p>
        </p:txBody>
      </p:sp>
    </p:spTree>
    <p:extLst>
      <p:ext uri="{BB962C8B-B14F-4D97-AF65-F5344CB8AC3E}">
        <p14:creationId xmlns:p14="http://schemas.microsoft.com/office/powerpoint/2010/main" val="42729357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A324B4C-6C69-E828-C578-1F5E6EC22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a:extLst>
              <a:ext uri="{FF2B5EF4-FFF2-40B4-BE49-F238E27FC236}">
                <a16:creationId xmlns:a16="http://schemas.microsoft.com/office/drawing/2014/main" id="{78314AAB-4315-805D-D033-F4F537D060D7}"/>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6" name="Picture 8">
            <a:extLst>
              <a:ext uri="{FF2B5EF4-FFF2-40B4-BE49-F238E27FC236}">
                <a16:creationId xmlns:a16="http://schemas.microsoft.com/office/drawing/2014/main" id="{BE00F3C0-07C2-8CDA-5E8B-0FE709EE6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53DC5CE3-C169-57B3-759A-C8233A9C9B94}"/>
              </a:ext>
            </a:extLst>
          </p:cNvPr>
          <p:cNvSpPr/>
          <p:nvPr/>
        </p:nvSpPr>
        <p:spPr>
          <a:xfrm>
            <a:off x="2085975" y="2097088"/>
            <a:ext cx="2228850" cy="2228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10">
            <a:extLst>
              <a:ext uri="{FF2B5EF4-FFF2-40B4-BE49-F238E27FC236}">
                <a16:creationId xmlns:a16="http://schemas.microsoft.com/office/drawing/2014/main" id="{E3060D7D-F13D-C3E4-5B82-FBC170C0BFC9}"/>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2" name="Text Placeholder 2"/>
          <p:cNvSpPr>
            <a:spLocks noGrp="1"/>
          </p:cNvSpPr>
          <p:nvPr>
            <p:ph type="body" sz="quarter" idx="10"/>
          </p:nvPr>
        </p:nvSpPr>
        <p:spPr>
          <a:xfrm>
            <a:off x="5900000" y="1015917"/>
            <a:ext cx="5548288"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3" name="Text Placeholder 22"/>
          <p:cNvSpPr>
            <a:spLocks noGrp="1"/>
          </p:cNvSpPr>
          <p:nvPr>
            <p:ph type="body" sz="quarter" idx="12"/>
          </p:nvPr>
        </p:nvSpPr>
        <p:spPr>
          <a:xfrm>
            <a:off x="5899999" y="2398244"/>
            <a:ext cx="4277273" cy="2230244"/>
          </a:xfrm>
        </p:spPr>
        <p:txBody>
          <a:bodyPr>
            <a:normAutofit/>
          </a:bodyPr>
          <a:lstStyle>
            <a:lvl1pPr>
              <a:defRPr sz="1400" b="0" i="0">
                <a:latin typeface="TheSans 4-SemiLight" panose="02000403000000000003" pitchFamily="2" charset="77"/>
              </a:defRPr>
            </a:lvl1pPr>
          </a:lstStyle>
          <a:p>
            <a:pPr lvl="0"/>
            <a:r>
              <a:rPr lang="en-US"/>
              <a:t>Click to edit Master text styles</a:t>
            </a:r>
          </a:p>
        </p:txBody>
      </p:sp>
    </p:spTree>
    <p:extLst>
      <p:ext uri="{BB962C8B-B14F-4D97-AF65-F5344CB8AC3E}">
        <p14:creationId xmlns:p14="http://schemas.microsoft.com/office/powerpoint/2010/main" val="3498378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2_Vertical Title and Tex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C521078-8D7B-87CD-D4E3-2AD710F39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31C9E3BB-D6D0-5C8B-645E-34A8136DADD6}"/>
              </a:ext>
            </a:extLst>
          </p:cNvPr>
          <p:cNvSpPr/>
          <p:nvPr/>
        </p:nvSpPr>
        <p:spPr>
          <a:xfrm>
            <a:off x="2085975" y="2097088"/>
            <a:ext cx="2228850" cy="2228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8">
            <a:extLst>
              <a:ext uri="{FF2B5EF4-FFF2-40B4-BE49-F238E27FC236}">
                <a16:creationId xmlns:a16="http://schemas.microsoft.com/office/drawing/2014/main" id="{5A952940-4801-8149-492A-0D30C9005216}"/>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solidFill>
                  <a:schemeClr val="bg1"/>
                </a:solidFill>
                <a:latin typeface="TheSans 4-SemiLight"/>
              </a:rPr>
              <a:t>www.resillion.com</a:t>
            </a:r>
          </a:p>
        </p:txBody>
      </p:sp>
      <p:pic>
        <p:nvPicPr>
          <p:cNvPr id="6" name="Picture 9">
            <a:extLst>
              <a:ext uri="{FF2B5EF4-FFF2-40B4-BE49-F238E27FC236}">
                <a16:creationId xmlns:a16="http://schemas.microsoft.com/office/drawing/2014/main" id="{11E0536B-7769-D291-2116-BA76F7CC8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0">
            <a:extLst>
              <a:ext uri="{FF2B5EF4-FFF2-40B4-BE49-F238E27FC236}">
                <a16:creationId xmlns:a16="http://schemas.microsoft.com/office/drawing/2014/main" id="{C58F66A9-AF40-3D71-8A0B-7C314D2511E3}"/>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chemeClr val="bg1"/>
                </a:solidFill>
              </a:rPr>
              <a:t> © 2023 Resillion Confidential and Proprietary</a:t>
            </a:r>
          </a:p>
        </p:txBody>
      </p:sp>
      <p:sp>
        <p:nvSpPr>
          <p:cNvPr id="3" name="Text Placeholder 22"/>
          <p:cNvSpPr>
            <a:spLocks noGrp="1"/>
          </p:cNvSpPr>
          <p:nvPr>
            <p:ph type="body" sz="quarter" idx="12"/>
          </p:nvPr>
        </p:nvSpPr>
        <p:spPr>
          <a:xfrm>
            <a:off x="5899999" y="2398244"/>
            <a:ext cx="4277273" cy="2230244"/>
          </a:xfrm>
        </p:spPr>
        <p:txBody>
          <a:bodyPr>
            <a:normAutofit/>
          </a:bodyPr>
          <a:lstStyle>
            <a:lvl1pPr>
              <a:defRPr sz="1400" b="0" i="0">
                <a:latin typeface="TheSans 4-SemiLight" panose="02000403000000000003" pitchFamily="2" charset="77"/>
              </a:defRPr>
            </a:lvl1pPr>
          </a:lstStyle>
          <a:p>
            <a:pPr lvl="0"/>
            <a:r>
              <a:rPr lang="en-US"/>
              <a:t>Click to edit Master text styles</a:t>
            </a:r>
          </a:p>
        </p:txBody>
      </p:sp>
      <p:sp>
        <p:nvSpPr>
          <p:cNvPr id="7" name="Text Placeholder 2"/>
          <p:cNvSpPr>
            <a:spLocks noGrp="1"/>
          </p:cNvSpPr>
          <p:nvPr>
            <p:ph type="body" sz="quarter" idx="10"/>
          </p:nvPr>
        </p:nvSpPr>
        <p:spPr>
          <a:xfrm>
            <a:off x="5900000" y="1015917"/>
            <a:ext cx="5548288"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Tree>
    <p:extLst>
      <p:ext uri="{BB962C8B-B14F-4D97-AF65-F5344CB8AC3E}">
        <p14:creationId xmlns:p14="http://schemas.microsoft.com/office/powerpoint/2010/main" val="21572316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3_Vertical Title and Tex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CC520BB-5A54-BCCD-D8F9-3A6E75C94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a:extLst>
              <a:ext uri="{FF2B5EF4-FFF2-40B4-BE49-F238E27FC236}">
                <a16:creationId xmlns:a16="http://schemas.microsoft.com/office/drawing/2014/main" id="{1C8095B7-7520-4143-0CF8-6C06DBD51D92}"/>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6" name="Picture 8">
            <a:extLst>
              <a:ext uri="{FF2B5EF4-FFF2-40B4-BE49-F238E27FC236}">
                <a16:creationId xmlns:a16="http://schemas.microsoft.com/office/drawing/2014/main" id="{DC24A91F-794A-F21C-121D-D825A722C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13FC0882-4748-2D4F-C148-A5C90F295A44}"/>
              </a:ext>
            </a:extLst>
          </p:cNvPr>
          <p:cNvSpPr/>
          <p:nvPr/>
        </p:nvSpPr>
        <p:spPr>
          <a:xfrm>
            <a:off x="2085975" y="2097088"/>
            <a:ext cx="2228850" cy="2228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10">
            <a:extLst>
              <a:ext uri="{FF2B5EF4-FFF2-40B4-BE49-F238E27FC236}">
                <a16:creationId xmlns:a16="http://schemas.microsoft.com/office/drawing/2014/main" id="{A456238E-B83D-D86D-4526-A93EFC9789C9}"/>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3" name="Text Placeholder 22"/>
          <p:cNvSpPr>
            <a:spLocks noGrp="1"/>
          </p:cNvSpPr>
          <p:nvPr>
            <p:ph type="body" sz="quarter" idx="12"/>
          </p:nvPr>
        </p:nvSpPr>
        <p:spPr>
          <a:xfrm>
            <a:off x="5899999" y="2398244"/>
            <a:ext cx="4277273" cy="2230244"/>
          </a:xfrm>
        </p:spPr>
        <p:txBody>
          <a:bodyPr>
            <a:normAutofit/>
          </a:bodyPr>
          <a:lstStyle>
            <a:lvl1pPr>
              <a:defRPr sz="1400" b="0" i="0">
                <a:latin typeface="TheSans 4-SemiLight" panose="02000403000000000003" pitchFamily="2" charset="77"/>
              </a:defRPr>
            </a:lvl1pPr>
          </a:lstStyle>
          <a:p>
            <a:pPr lvl="0"/>
            <a:r>
              <a:rPr lang="en-US"/>
              <a:t>Click to edit Master text styles</a:t>
            </a:r>
          </a:p>
        </p:txBody>
      </p:sp>
      <p:sp>
        <p:nvSpPr>
          <p:cNvPr id="5" name="Text Placeholder 2"/>
          <p:cNvSpPr>
            <a:spLocks noGrp="1"/>
          </p:cNvSpPr>
          <p:nvPr>
            <p:ph type="body" sz="quarter" idx="10"/>
          </p:nvPr>
        </p:nvSpPr>
        <p:spPr>
          <a:xfrm>
            <a:off x="5900000" y="1015917"/>
            <a:ext cx="5548288"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Tree>
    <p:extLst>
      <p:ext uri="{BB962C8B-B14F-4D97-AF65-F5344CB8AC3E}">
        <p14:creationId xmlns:p14="http://schemas.microsoft.com/office/powerpoint/2010/main" val="8788329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Vertical Title and Text">
    <p:spTree>
      <p:nvGrpSpPr>
        <p:cNvPr id="1" name=""/>
        <p:cNvGrpSpPr/>
        <p:nvPr/>
      </p:nvGrpSpPr>
      <p:grpSpPr>
        <a:xfrm>
          <a:off x="0" y="0"/>
          <a:ext cx="0" cy="0"/>
          <a:chOff x="0" y="0"/>
          <a:chExt cx="0" cy="0"/>
        </a:xfrm>
      </p:grpSpPr>
      <p:pic>
        <p:nvPicPr>
          <p:cNvPr id="4" name="Picture 6" descr="Background pattern&#10;&#10;Description automatically generated">
            <a:extLst>
              <a:ext uri="{FF2B5EF4-FFF2-40B4-BE49-F238E27FC236}">
                <a16:creationId xmlns:a16="http://schemas.microsoft.com/office/drawing/2014/main" id="{43362630-954B-133E-3E34-B3A1C8047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6129" b="9317"/>
          <a:stretch>
            <a:fillRect/>
          </a:stretch>
        </p:blipFill>
        <p:spPr bwMode="auto">
          <a:xfrm>
            <a:off x="5819775" y="0"/>
            <a:ext cx="6372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436E8F0-A176-6E65-5F13-35158D8F5467}"/>
              </a:ext>
            </a:extLst>
          </p:cNvPr>
          <p:cNvSpPr/>
          <p:nvPr/>
        </p:nvSpPr>
        <p:spPr>
          <a:xfrm>
            <a:off x="5751513" y="0"/>
            <a:ext cx="6440487" cy="6184900"/>
          </a:xfrm>
          <a:prstGeom prst="rect">
            <a:avLst/>
          </a:prstGeom>
          <a:solidFill>
            <a:srgbClr val="CAE6E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8">
            <a:extLst>
              <a:ext uri="{FF2B5EF4-FFF2-40B4-BE49-F238E27FC236}">
                <a16:creationId xmlns:a16="http://schemas.microsoft.com/office/drawing/2014/main" id="{18F41E8D-024E-B53C-6221-1D60E5193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8F4F594C-9081-96E6-69FD-77EA5D1E4A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0">
            <a:extLst>
              <a:ext uri="{FF2B5EF4-FFF2-40B4-BE49-F238E27FC236}">
                <a16:creationId xmlns:a16="http://schemas.microsoft.com/office/drawing/2014/main" id="{C814C859-C1C7-E6D6-164C-55F884173E21}"/>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t>www.resillion.com</a:t>
            </a:r>
          </a:p>
        </p:txBody>
      </p:sp>
      <p:sp>
        <p:nvSpPr>
          <p:cNvPr id="11" name="TextBox 11">
            <a:extLst>
              <a:ext uri="{FF2B5EF4-FFF2-40B4-BE49-F238E27FC236}">
                <a16:creationId xmlns:a16="http://schemas.microsoft.com/office/drawing/2014/main" id="{99E9765A-A98F-9A48-D543-5AD285482935}"/>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2" name="Text Placeholder 2"/>
          <p:cNvSpPr>
            <a:spLocks noGrp="1"/>
          </p:cNvSpPr>
          <p:nvPr>
            <p:ph type="body" sz="quarter" idx="10"/>
          </p:nvPr>
        </p:nvSpPr>
        <p:spPr>
          <a:xfrm>
            <a:off x="444818" y="484178"/>
            <a:ext cx="4950142" cy="673165"/>
          </a:xfrm>
        </p:spPr>
        <p:txBody>
          <a:bodyPr>
            <a:noAutofit/>
          </a:bodyPr>
          <a:lstStyle>
            <a:lvl1pPr marL="0" indent="0">
              <a:buFontTx/>
              <a:buNone/>
              <a:defRPr sz="3200" b="0" i="0">
                <a:solidFill>
                  <a:srgbClr val="7E57C5"/>
                </a:solidFill>
                <a:latin typeface="+mn-lt"/>
              </a:defRPr>
            </a:lvl1pPr>
          </a:lstStyle>
          <a:p>
            <a:pPr lvl="0"/>
            <a:r>
              <a:rPr lang="en-GB"/>
              <a:t>Click to edit Master text styles</a:t>
            </a:r>
          </a:p>
        </p:txBody>
      </p:sp>
      <p:sp>
        <p:nvSpPr>
          <p:cNvPr id="3" name="Text Placeholder 2"/>
          <p:cNvSpPr>
            <a:spLocks noGrp="1"/>
          </p:cNvSpPr>
          <p:nvPr>
            <p:ph type="body" sz="quarter" idx="11"/>
          </p:nvPr>
        </p:nvSpPr>
        <p:spPr>
          <a:xfrm>
            <a:off x="6104954" y="484178"/>
            <a:ext cx="4950142" cy="673165"/>
          </a:xfrm>
        </p:spPr>
        <p:txBody>
          <a:bodyPr>
            <a:noAutofit/>
          </a:bodyPr>
          <a:lstStyle>
            <a:lvl1pPr marL="0" indent="0">
              <a:buFontTx/>
              <a:buNone/>
              <a:defRPr sz="3200" b="0" i="0">
                <a:solidFill>
                  <a:srgbClr val="7E57C5"/>
                </a:solidFill>
                <a:latin typeface="+mn-lt"/>
              </a:defRPr>
            </a:lvl1pPr>
          </a:lstStyle>
          <a:p>
            <a:pPr lvl="0"/>
            <a:r>
              <a:rPr lang="en-GB"/>
              <a:t>Click to edit Master text styles</a:t>
            </a:r>
          </a:p>
        </p:txBody>
      </p:sp>
      <p:sp>
        <p:nvSpPr>
          <p:cNvPr id="23" name="Text Placeholder 10"/>
          <p:cNvSpPr>
            <a:spLocks noGrp="1"/>
          </p:cNvSpPr>
          <p:nvPr>
            <p:ph type="body" sz="quarter" idx="19"/>
          </p:nvPr>
        </p:nvSpPr>
        <p:spPr>
          <a:xfrm>
            <a:off x="443294" y="1962612"/>
            <a:ext cx="4549775" cy="336081"/>
          </a:xfrm>
        </p:spPr>
        <p:txBody>
          <a:bodyPr>
            <a:noAutofit/>
          </a:bodyPr>
          <a:lstStyle>
            <a:lvl1pPr marL="0" indent="0">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
        <p:nvSpPr>
          <p:cNvPr id="24" name="Text Placeholder 12"/>
          <p:cNvSpPr>
            <a:spLocks noGrp="1"/>
          </p:cNvSpPr>
          <p:nvPr>
            <p:ph type="body" sz="quarter" idx="20"/>
          </p:nvPr>
        </p:nvSpPr>
        <p:spPr>
          <a:xfrm>
            <a:off x="443294" y="2447126"/>
            <a:ext cx="4549775" cy="2508922"/>
          </a:xfrm>
        </p:spPr>
        <p:txBody>
          <a:bodyPr>
            <a:normAutofit/>
          </a:bodyPr>
          <a:lstStyle>
            <a:lvl1pPr>
              <a:buClr>
                <a:srgbClr val="88BB26"/>
              </a:buClr>
              <a:buSzPct val="100000"/>
              <a:defRPr sz="2000" b="0" i="0">
                <a:latin typeface="+mn-lt"/>
              </a:defRPr>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10"/>
          <p:cNvSpPr>
            <a:spLocks noGrp="1"/>
          </p:cNvSpPr>
          <p:nvPr>
            <p:ph type="body" sz="quarter" idx="21"/>
          </p:nvPr>
        </p:nvSpPr>
        <p:spPr>
          <a:xfrm>
            <a:off x="6104954" y="1962612"/>
            <a:ext cx="4549775" cy="336081"/>
          </a:xfrm>
        </p:spPr>
        <p:txBody>
          <a:bodyPr>
            <a:noAutofit/>
          </a:bodyPr>
          <a:lstStyle>
            <a:lvl1pPr marL="0" indent="0">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
        <p:nvSpPr>
          <p:cNvPr id="8" name="Text Placeholder 12"/>
          <p:cNvSpPr>
            <a:spLocks noGrp="1"/>
          </p:cNvSpPr>
          <p:nvPr>
            <p:ph type="body" sz="quarter" idx="22"/>
          </p:nvPr>
        </p:nvSpPr>
        <p:spPr>
          <a:xfrm>
            <a:off x="6104954" y="2447126"/>
            <a:ext cx="4549775" cy="2508922"/>
          </a:xfrm>
        </p:spPr>
        <p:txBody>
          <a:bodyPr>
            <a:normAutofit/>
          </a:bodyPr>
          <a:lstStyle>
            <a:lvl1pPr>
              <a:buClr>
                <a:srgbClr val="88BB26"/>
              </a:buClr>
              <a:buSzPct val="100000"/>
              <a:defRPr sz="2000" b="0" i="0">
                <a:latin typeface="+mn-lt"/>
              </a:defRPr>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569813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_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243F80-B6FC-8882-A3B9-A48B7C76153D}"/>
              </a:ext>
            </a:extLst>
          </p:cNvPr>
          <p:cNvSpPr/>
          <p:nvPr/>
        </p:nvSpPr>
        <p:spPr>
          <a:xfrm>
            <a:off x="5751513" y="0"/>
            <a:ext cx="6440487" cy="6184900"/>
          </a:xfrm>
          <a:prstGeom prst="rect">
            <a:avLst/>
          </a:prstGeom>
          <a:solidFill>
            <a:srgbClr val="7E57C5">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7">
            <a:extLst>
              <a:ext uri="{FF2B5EF4-FFF2-40B4-BE49-F238E27FC236}">
                <a16:creationId xmlns:a16="http://schemas.microsoft.com/office/drawing/2014/main" id="{FEB82D30-4DF8-8922-C0C1-DC5066643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a:extLst>
              <a:ext uri="{FF2B5EF4-FFF2-40B4-BE49-F238E27FC236}">
                <a16:creationId xmlns:a16="http://schemas.microsoft.com/office/drawing/2014/main" id="{A6DDC8BE-6097-4A58-ECBE-CAFA3AADC3CA}"/>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t>www.resillion.com</a:t>
            </a:r>
          </a:p>
        </p:txBody>
      </p:sp>
      <p:sp>
        <p:nvSpPr>
          <p:cNvPr id="7" name="TextBox 9">
            <a:extLst>
              <a:ext uri="{FF2B5EF4-FFF2-40B4-BE49-F238E27FC236}">
                <a16:creationId xmlns:a16="http://schemas.microsoft.com/office/drawing/2014/main" id="{ADA9A17B-2AD9-8B7D-5296-1255B507A9EE}"/>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pic>
        <p:nvPicPr>
          <p:cNvPr id="9" name="Picture 10">
            <a:extLst>
              <a:ext uri="{FF2B5EF4-FFF2-40B4-BE49-F238E27FC236}">
                <a16:creationId xmlns:a16="http://schemas.microsoft.com/office/drawing/2014/main" id="{7B66C74D-20B7-467C-EF20-A705FB0EB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723" b="17723"/>
          <a:stretch>
            <a:fillRect/>
          </a:stretch>
        </p:blipFill>
        <p:spPr bwMode="auto">
          <a:xfrm>
            <a:off x="5819775" y="0"/>
            <a:ext cx="6372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a:extLst>
              <a:ext uri="{FF2B5EF4-FFF2-40B4-BE49-F238E27FC236}">
                <a16:creationId xmlns:a16="http://schemas.microsoft.com/office/drawing/2014/main" id="{7CBAEB46-13B6-4C66-6C36-BAD2561A27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a:extLst>
              <a:ext uri="{FF2B5EF4-FFF2-40B4-BE49-F238E27FC236}">
                <a16:creationId xmlns:a16="http://schemas.microsoft.com/office/drawing/2014/main" id="{057EF199-DDB3-0454-9C8D-3F196A1590E1}"/>
              </a:ext>
            </a:extLst>
          </p:cNvPr>
          <p:cNvSpPr txBox="1">
            <a:spLocks noChangeArrowheads="1"/>
          </p:cNvSpPr>
          <p:nvPr/>
        </p:nvSpPr>
        <p:spPr bwMode="auto">
          <a:xfrm>
            <a:off x="411163" y="6465888"/>
            <a:ext cx="26749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solidFill>
                  <a:schemeClr val="bg1"/>
                </a:solidFill>
              </a:rPr>
              <a:t>www.resillion.com</a:t>
            </a:r>
          </a:p>
        </p:txBody>
      </p:sp>
      <p:sp>
        <p:nvSpPr>
          <p:cNvPr id="14" name="TextBox 13">
            <a:extLst>
              <a:ext uri="{FF2B5EF4-FFF2-40B4-BE49-F238E27FC236}">
                <a16:creationId xmlns:a16="http://schemas.microsoft.com/office/drawing/2014/main" id="{BAA1A3AB-D2A7-6D06-5C6F-F68B07C11BA3}"/>
              </a:ext>
            </a:extLst>
          </p:cNvPr>
          <p:cNvSpPr txBox="1">
            <a:spLocks noChangeArrowheads="1"/>
          </p:cNvSpPr>
          <p:nvPr/>
        </p:nvSpPr>
        <p:spPr bwMode="auto">
          <a:xfrm>
            <a:off x="4559300" y="64531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chemeClr val="bg1"/>
                </a:solidFill>
              </a:rPr>
              <a:t> © 2023 Resillion Confidential and Proprietary</a:t>
            </a:r>
          </a:p>
        </p:txBody>
      </p:sp>
      <p:pic>
        <p:nvPicPr>
          <p:cNvPr id="15" name="Picture 14">
            <a:extLst>
              <a:ext uri="{FF2B5EF4-FFF2-40B4-BE49-F238E27FC236}">
                <a16:creationId xmlns:a16="http://schemas.microsoft.com/office/drawing/2014/main" id="{C5BC8B3E-8EE9-AF0B-0F64-A04974D5B3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2"/>
          <p:cNvSpPr>
            <a:spLocks noGrp="1"/>
          </p:cNvSpPr>
          <p:nvPr>
            <p:ph type="body" sz="quarter" idx="10"/>
          </p:nvPr>
        </p:nvSpPr>
        <p:spPr>
          <a:xfrm>
            <a:off x="444818" y="484178"/>
            <a:ext cx="4950142" cy="673165"/>
          </a:xfrm>
        </p:spPr>
        <p:txBody>
          <a:bodyPr>
            <a:noAutofit/>
          </a:bodyPr>
          <a:lstStyle>
            <a:lvl1pPr marL="0" indent="0">
              <a:buFontTx/>
              <a:buNone/>
              <a:defRPr sz="3200" b="0" i="0">
                <a:solidFill>
                  <a:srgbClr val="7E57C5"/>
                </a:solidFill>
                <a:latin typeface="+mn-lt"/>
              </a:defRPr>
            </a:lvl1pPr>
          </a:lstStyle>
          <a:p>
            <a:pPr lvl="0"/>
            <a:r>
              <a:rPr lang="en-GB"/>
              <a:t>Click to edit Master text styles</a:t>
            </a:r>
          </a:p>
        </p:txBody>
      </p:sp>
      <p:sp>
        <p:nvSpPr>
          <p:cNvPr id="3" name="Text Placeholder 2"/>
          <p:cNvSpPr>
            <a:spLocks noGrp="1"/>
          </p:cNvSpPr>
          <p:nvPr>
            <p:ph type="body" sz="quarter" idx="11"/>
          </p:nvPr>
        </p:nvSpPr>
        <p:spPr>
          <a:xfrm>
            <a:off x="6104954" y="484178"/>
            <a:ext cx="4950142" cy="673165"/>
          </a:xfrm>
        </p:spPr>
        <p:txBody>
          <a:bodyPr>
            <a:noAutofit/>
          </a:bodyPr>
          <a:lstStyle>
            <a:lvl1pPr marL="0" indent="0">
              <a:buFontTx/>
              <a:buNone/>
              <a:defRPr sz="3200" b="0" i="0">
                <a:solidFill>
                  <a:srgbClr val="7E57C5"/>
                </a:solidFill>
                <a:latin typeface="+mn-lt"/>
              </a:defRPr>
            </a:lvl1pPr>
          </a:lstStyle>
          <a:p>
            <a:pPr lvl="0"/>
            <a:r>
              <a:rPr lang="en-GB"/>
              <a:t>Click to edit Master text styles</a:t>
            </a:r>
          </a:p>
        </p:txBody>
      </p:sp>
      <p:sp>
        <p:nvSpPr>
          <p:cNvPr id="24" name="Text Placeholder 12"/>
          <p:cNvSpPr>
            <a:spLocks noGrp="1"/>
          </p:cNvSpPr>
          <p:nvPr>
            <p:ph type="body" sz="quarter" idx="20"/>
          </p:nvPr>
        </p:nvSpPr>
        <p:spPr>
          <a:xfrm>
            <a:off x="443294" y="2447126"/>
            <a:ext cx="4549775" cy="2508922"/>
          </a:xfrm>
        </p:spPr>
        <p:txBody>
          <a:bodyPr>
            <a:normAutofit/>
          </a:bodyPr>
          <a:lstStyle>
            <a:lvl1pPr>
              <a:buClr>
                <a:srgbClr val="88BB26"/>
              </a:buClr>
              <a:buSzPct val="100000"/>
              <a:defRPr sz="2000" b="0" i="0">
                <a:latin typeface="+mn-lt"/>
              </a:defRPr>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12"/>
          <p:cNvSpPr>
            <a:spLocks noGrp="1"/>
          </p:cNvSpPr>
          <p:nvPr>
            <p:ph type="body" sz="quarter" idx="22"/>
          </p:nvPr>
        </p:nvSpPr>
        <p:spPr>
          <a:xfrm>
            <a:off x="6104954" y="2447126"/>
            <a:ext cx="4549775" cy="2508922"/>
          </a:xfrm>
        </p:spPr>
        <p:txBody>
          <a:bodyPr>
            <a:normAutofit/>
          </a:bodyPr>
          <a:lstStyle>
            <a:lvl1pPr>
              <a:buClr>
                <a:srgbClr val="88BB26"/>
              </a:buClr>
              <a:buSzPct val="100000"/>
              <a:defRPr sz="2000" b="0" i="0">
                <a:latin typeface="+mn-lt"/>
              </a:defRPr>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10"/>
          <p:cNvSpPr>
            <a:spLocks noGrp="1"/>
          </p:cNvSpPr>
          <p:nvPr>
            <p:ph type="body" sz="quarter" idx="19"/>
          </p:nvPr>
        </p:nvSpPr>
        <p:spPr>
          <a:xfrm>
            <a:off x="443294" y="1962612"/>
            <a:ext cx="4549775" cy="336081"/>
          </a:xfrm>
        </p:spPr>
        <p:txBody>
          <a:bodyPr>
            <a:noAutofit/>
          </a:bodyPr>
          <a:lstStyle>
            <a:lvl1pPr marL="0" indent="0">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
        <p:nvSpPr>
          <p:cNvPr id="13" name="Text Placeholder 10"/>
          <p:cNvSpPr>
            <a:spLocks noGrp="1"/>
          </p:cNvSpPr>
          <p:nvPr>
            <p:ph type="body" sz="quarter" idx="21"/>
          </p:nvPr>
        </p:nvSpPr>
        <p:spPr>
          <a:xfrm>
            <a:off x="6104954" y="1962612"/>
            <a:ext cx="4549775" cy="336081"/>
          </a:xfrm>
        </p:spPr>
        <p:txBody>
          <a:bodyPr>
            <a:noAutofit/>
          </a:bodyPr>
          <a:lstStyle>
            <a:lvl1pPr marL="0" indent="0">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Tree>
    <p:extLst>
      <p:ext uri="{BB962C8B-B14F-4D97-AF65-F5344CB8AC3E}">
        <p14:creationId xmlns:p14="http://schemas.microsoft.com/office/powerpoint/2010/main" val="12621044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9_Vertical Title and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9CD5CC1-4287-D640-FA8E-F3E885B78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690" b="17690"/>
          <a:stretch>
            <a:fillRect/>
          </a:stretch>
        </p:blipFill>
        <p:spPr bwMode="auto">
          <a:xfrm>
            <a:off x="5819775" y="0"/>
            <a:ext cx="6372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EA45148-C519-D0B3-A9C7-8D08F97A6535}"/>
              </a:ext>
            </a:extLst>
          </p:cNvPr>
          <p:cNvSpPr/>
          <p:nvPr/>
        </p:nvSpPr>
        <p:spPr>
          <a:xfrm>
            <a:off x="5751513" y="0"/>
            <a:ext cx="6440487" cy="6184900"/>
          </a:xfrm>
          <a:prstGeom prst="rect">
            <a:avLst/>
          </a:prstGeom>
          <a:solidFill>
            <a:srgbClr val="F2DAB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9">
            <a:extLst>
              <a:ext uri="{FF2B5EF4-FFF2-40B4-BE49-F238E27FC236}">
                <a16:creationId xmlns:a16="http://schemas.microsoft.com/office/drawing/2014/main" id="{FB437FDD-9246-586D-D03B-8E085DC707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0">
            <a:extLst>
              <a:ext uri="{FF2B5EF4-FFF2-40B4-BE49-F238E27FC236}">
                <a16:creationId xmlns:a16="http://schemas.microsoft.com/office/drawing/2014/main" id="{5996DC7A-FB58-317B-862F-C89DE2E053C5}"/>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t>www.resillion.com</a:t>
            </a:r>
          </a:p>
        </p:txBody>
      </p:sp>
      <p:sp>
        <p:nvSpPr>
          <p:cNvPr id="11" name="TextBox 11">
            <a:extLst>
              <a:ext uri="{FF2B5EF4-FFF2-40B4-BE49-F238E27FC236}">
                <a16:creationId xmlns:a16="http://schemas.microsoft.com/office/drawing/2014/main" id="{9EA81119-C8F7-7934-1161-5181FF0DEEA1}"/>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pic>
        <p:nvPicPr>
          <p:cNvPr id="12" name="Picture 12">
            <a:extLst>
              <a:ext uri="{FF2B5EF4-FFF2-40B4-BE49-F238E27FC236}">
                <a16:creationId xmlns:a16="http://schemas.microsoft.com/office/drawing/2014/main" id="{65F401F6-E0B0-74D9-B7C8-C2841B00C3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7BD40CA-0AC9-380E-98BC-7B49EF612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14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E0C546E8-C5F2-C41E-3171-FF0411C7CD43}"/>
              </a:ext>
            </a:extLst>
          </p:cNvPr>
          <p:cNvSpPr txBox="1">
            <a:spLocks noChangeArrowheads="1"/>
          </p:cNvSpPr>
          <p:nvPr/>
        </p:nvSpPr>
        <p:spPr bwMode="auto">
          <a:xfrm>
            <a:off x="327025" y="6464300"/>
            <a:ext cx="26749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t>www.resillion.com</a:t>
            </a:r>
          </a:p>
        </p:txBody>
      </p:sp>
      <p:sp>
        <p:nvSpPr>
          <p:cNvPr id="16" name="TextBox 15">
            <a:extLst>
              <a:ext uri="{FF2B5EF4-FFF2-40B4-BE49-F238E27FC236}">
                <a16:creationId xmlns:a16="http://schemas.microsoft.com/office/drawing/2014/main" id="{62114E55-6744-6C2E-1974-13D6911182B7}"/>
              </a:ext>
            </a:extLst>
          </p:cNvPr>
          <p:cNvSpPr txBox="1">
            <a:spLocks noChangeArrowheads="1"/>
          </p:cNvSpPr>
          <p:nvPr/>
        </p:nvSpPr>
        <p:spPr bwMode="auto">
          <a:xfrm>
            <a:off x="4572000" y="6464300"/>
            <a:ext cx="26749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2" name="Text Placeholder 2"/>
          <p:cNvSpPr>
            <a:spLocks noGrp="1"/>
          </p:cNvSpPr>
          <p:nvPr>
            <p:ph type="body" sz="quarter" idx="10"/>
          </p:nvPr>
        </p:nvSpPr>
        <p:spPr>
          <a:xfrm>
            <a:off x="444818" y="484178"/>
            <a:ext cx="4950142" cy="673165"/>
          </a:xfrm>
        </p:spPr>
        <p:txBody>
          <a:bodyPr>
            <a:noAutofit/>
          </a:bodyPr>
          <a:lstStyle>
            <a:lvl1pPr marL="0" indent="0">
              <a:buFontTx/>
              <a:buNone/>
              <a:defRPr sz="3200" b="0" i="0">
                <a:solidFill>
                  <a:srgbClr val="7E57C5"/>
                </a:solidFill>
                <a:latin typeface="+mn-lt"/>
              </a:defRPr>
            </a:lvl1pPr>
          </a:lstStyle>
          <a:p>
            <a:pPr lvl="0"/>
            <a:r>
              <a:rPr lang="en-GB"/>
              <a:t>Click to edit Master text styles</a:t>
            </a:r>
          </a:p>
        </p:txBody>
      </p:sp>
      <p:sp>
        <p:nvSpPr>
          <p:cNvPr id="3" name="Text Placeholder 2"/>
          <p:cNvSpPr>
            <a:spLocks noGrp="1"/>
          </p:cNvSpPr>
          <p:nvPr>
            <p:ph type="body" sz="quarter" idx="11"/>
          </p:nvPr>
        </p:nvSpPr>
        <p:spPr>
          <a:xfrm>
            <a:off x="6104954" y="484178"/>
            <a:ext cx="4950142" cy="673165"/>
          </a:xfrm>
        </p:spPr>
        <p:txBody>
          <a:bodyPr>
            <a:noAutofit/>
          </a:bodyPr>
          <a:lstStyle>
            <a:lvl1pPr marL="0" indent="0">
              <a:buFontTx/>
              <a:buNone/>
              <a:defRPr sz="3200" b="0" i="0">
                <a:solidFill>
                  <a:srgbClr val="7E57C5"/>
                </a:solidFill>
                <a:latin typeface="+mn-lt"/>
              </a:defRPr>
            </a:lvl1pPr>
          </a:lstStyle>
          <a:p>
            <a:pPr lvl="0"/>
            <a:r>
              <a:rPr lang="en-GB"/>
              <a:t>Click to edit Master text styles</a:t>
            </a:r>
          </a:p>
        </p:txBody>
      </p:sp>
      <p:sp>
        <p:nvSpPr>
          <p:cNvPr id="24" name="Text Placeholder 12"/>
          <p:cNvSpPr>
            <a:spLocks noGrp="1"/>
          </p:cNvSpPr>
          <p:nvPr>
            <p:ph type="body" sz="quarter" idx="20"/>
          </p:nvPr>
        </p:nvSpPr>
        <p:spPr>
          <a:xfrm>
            <a:off x="443294" y="2447126"/>
            <a:ext cx="4549775" cy="2508922"/>
          </a:xfrm>
        </p:spPr>
        <p:txBody>
          <a:bodyPr>
            <a:normAutofit/>
          </a:bodyPr>
          <a:lstStyle>
            <a:lvl1pPr>
              <a:buClr>
                <a:srgbClr val="88BB26"/>
              </a:buClr>
              <a:buSzPct val="100000"/>
              <a:defRPr sz="2000" b="0" i="0">
                <a:latin typeface="+mn-lt"/>
              </a:defRPr>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12"/>
          <p:cNvSpPr>
            <a:spLocks noGrp="1"/>
          </p:cNvSpPr>
          <p:nvPr>
            <p:ph type="body" sz="quarter" idx="22"/>
          </p:nvPr>
        </p:nvSpPr>
        <p:spPr>
          <a:xfrm>
            <a:off x="6104954" y="2447126"/>
            <a:ext cx="4549775" cy="2508922"/>
          </a:xfrm>
        </p:spPr>
        <p:txBody>
          <a:bodyPr>
            <a:normAutofit/>
          </a:bodyPr>
          <a:lstStyle>
            <a:lvl1pPr>
              <a:buClr>
                <a:srgbClr val="88BB26"/>
              </a:buClr>
              <a:buSzPct val="100000"/>
              <a:defRPr sz="2000" b="0" i="0">
                <a:latin typeface="+mn-lt"/>
              </a:defRPr>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10"/>
          <p:cNvSpPr>
            <a:spLocks noGrp="1"/>
          </p:cNvSpPr>
          <p:nvPr>
            <p:ph type="body" sz="quarter" idx="19"/>
          </p:nvPr>
        </p:nvSpPr>
        <p:spPr>
          <a:xfrm>
            <a:off x="443294" y="1962612"/>
            <a:ext cx="4549775" cy="336081"/>
          </a:xfrm>
        </p:spPr>
        <p:txBody>
          <a:bodyPr>
            <a:noAutofit/>
          </a:bodyPr>
          <a:lstStyle>
            <a:lvl1pPr marL="0" indent="0">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
        <p:nvSpPr>
          <p:cNvPr id="13" name="Text Placeholder 10"/>
          <p:cNvSpPr>
            <a:spLocks noGrp="1"/>
          </p:cNvSpPr>
          <p:nvPr>
            <p:ph type="body" sz="quarter" idx="21"/>
          </p:nvPr>
        </p:nvSpPr>
        <p:spPr>
          <a:xfrm>
            <a:off x="6104954" y="1962612"/>
            <a:ext cx="4549775" cy="336081"/>
          </a:xfrm>
        </p:spPr>
        <p:txBody>
          <a:bodyPr>
            <a:noAutofit/>
          </a:bodyPr>
          <a:lstStyle>
            <a:lvl1pPr marL="0" indent="0">
              <a:buFontTx/>
              <a:buNone/>
              <a:defRPr sz="2400" b="0" i="0">
                <a:solidFill>
                  <a:srgbClr val="99CC33"/>
                </a:solidFill>
                <a:latin typeface="+mj-lt"/>
                <a:cs typeface="Calibri Light" panose="020F0302020204030204" pitchFamily="34" charset="0"/>
              </a:defRPr>
            </a:lvl1pPr>
          </a:lstStyle>
          <a:p>
            <a:pPr lvl="0"/>
            <a:r>
              <a:rPr lang="en-GB"/>
              <a:t>Click to edit Master text styles</a:t>
            </a:r>
          </a:p>
        </p:txBody>
      </p:sp>
    </p:spTree>
    <p:extLst>
      <p:ext uri="{BB962C8B-B14F-4D97-AF65-F5344CB8AC3E}">
        <p14:creationId xmlns:p14="http://schemas.microsoft.com/office/powerpoint/2010/main" val="5115074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7_Vertical Title and Text">
    <p:spTree>
      <p:nvGrpSpPr>
        <p:cNvPr id="1" name=""/>
        <p:cNvGrpSpPr/>
        <p:nvPr/>
      </p:nvGrpSpPr>
      <p:grpSpPr>
        <a:xfrm>
          <a:off x="0" y="0"/>
          <a:ext cx="0" cy="0"/>
          <a:chOff x="0" y="0"/>
          <a:chExt cx="0" cy="0"/>
        </a:xfrm>
      </p:grpSpPr>
      <p:pic>
        <p:nvPicPr>
          <p:cNvPr id="2" name="Picture 6" descr="Background pattern&#10;&#10;Description automatically generated">
            <a:extLst>
              <a:ext uri="{FF2B5EF4-FFF2-40B4-BE49-F238E27FC236}">
                <a16:creationId xmlns:a16="http://schemas.microsoft.com/office/drawing/2014/main" id="{08658090-B9BF-AE06-A92E-DD5C6C2DF1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9079"/>
          <a:stretch>
            <a:fillRect/>
          </a:stretch>
        </p:blipFill>
        <p:spPr bwMode="auto">
          <a:xfrm>
            <a:off x="9686925" y="0"/>
            <a:ext cx="2505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D8474DB3-2DC3-ED45-401B-734A77509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a:extLst>
              <a:ext uri="{FF2B5EF4-FFF2-40B4-BE49-F238E27FC236}">
                <a16:creationId xmlns:a16="http://schemas.microsoft.com/office/drawing/2014/main" id="{F48367C8-637E-DA00-71BE-261E6ECE27C4}"/>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5" name="Picture 9">
            <a:extLst>
              <a:ext uri="{FF2B5EF4-FFF2-40B4-BE49-F238E27FC236}">
                <a16:creationId xmlns:a16="http://schemas.microsoft.com/office/drawing/2014/main" id="{8FAB2A79-414E-9D8E-D0DD-DDA326D242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a:extLst>
              <a:ext uri="{FF2B5EF4-FFF2-40B4-BE49-F238E27FC236}">
                <a16:creationId xmlns:a16="http://schemas.microsoft.com/office/drawing/2014/main" id="{B2EEC4F6-7D34-BDF1-E445-6811F73082C0}"/>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16" name="Text Placeholder 2"/>
          <p:cNvSpPr>
            <a:spLocks noGrp="1"/>
          </p:cNvSpPr>
          <p:nvPr>
            <p:ph type="body" sz="quarter" idx="10"/>
          </p:nvPr>
        </p:nvSpPr>
        <p:spPr>
          <a:xfrm>
            <a:off x="633056" y="415542"/>
            <a:ext cx="7962304"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6" name="Picture Placeholder 5"/>
          <p:cNvSpPr>
            <a:spLocks noGrp="1"/>
          </p:cNvSpPr>
          <p:nvPr>
            <p:ph type="pic" sz="quarter" idx="11"/>
          </p:nvPr>
        </p:nvSpPr>
        <p:spPr>
          <a:xfrm>
            <a:off x="633413" y="4906963"/>
            <a:ext cx="1755775" cy="1109662"/>
          </a:xfrm>
        </p:spPr>
        <p:txBody>
          <a:bodyPr rtlCol="0">
            <a:normAutofit/>
          </a:bodyPr>
          <a:lstStyle/>
          <a:p>
            <a:pPr lvl="0"/>
            <a:endParaRPr lang="en-US" noProof="0"/>
          </a:p>
        </p:txBody>
      </p:sp>
      <p:sp>
        <p:nvSpPr>
          <p:cNvPr id="17" name="Picture Placeholder 5"/>
          <p:cNvSpPr>
            <a:spLocks noGrp="1"/>
          </p:cNvSpPr>
          <p:nvPr>
            <p:ph type="pic" sz="quarter" idx="12"/>
          </p:nvPr>
        </p:nvSpPr>
        <p:spPr>
          <a:xfrm>
            <a:off x="2639194" y="4906963"/>
            <a:ext cx="1755775" cy="1109662"/>
          </a:xfrm>
        </p:spPr>
        <p:txBody>
          <a:bodyPr rtlCol="0">
            <a:normAutofit/>
          </a:bodyPr>
          <a:lstStyle/>
          <a:p>
            <a:pPr lvl="0"/>
            <a:endParaRPr lang="en-US" noProof="0"/>
          </a:p>
        </p:txBody>
      </p:sp>
      <p:sp>
        <p:nvSpPr>
          <p:cNvPr id="18" name="Picture Placeholder 5"/>
          <p:cNvSpPr>
            <a:spLocks noGrp="1"/>
          </p:cNvSpPr>
          <p:nvPr>
            <p:ph type="pic" sz="quarter" idx="13"/>
          </p:nvPr>
        </p:nvSpPr>
        <p:spPr>
          <a:xfrm>
            <a:off x="4605646" y="4906963"/>
            <a:ext cx="1755775" cy="1109662"/>
          </a:xfrm>
        </p:spPr>
        <p:txBody>
          <a:bodyPr rtlCol="0">
            <a:normAutofit/>
          </a:bodyPr>
          <a:lstStyle/>
          <a:p>
            <a:pPr lvl="0"/>
            <a:endParaRPr lang="en-US" noProof="0"/>
          </a:p>
        </p:txBody>
      </p:sp>
      <p:sp>
        <p:nvSpPr>
          <p:cNvPr id="19" name="Picture Placeholder 5"/>
          <p:cNvSpPr>
            <a:spLocks noGrp="1"/>
          </p:cNvSpPr>
          <p:nvPr>
            <p:ph type="pic" sz="quarter" idx="14"/>
          </p:nvPr>
        </p:nvSpPr>
        <p:spPr>
          <a:xfrm>
            <a:off x="6574432" y="4906963"/>
            <a:ext cx="1755775" cy="1109662"/>
          </a:xfrm>
        </p:spPr>
        <p:txBody>
          <a:bodyPr rtlCol="0">
            <a:normAutofit/>
          </a:bodyPr>
          <a:lstStyle/>
          <a:p>
            <a:pPr lvl="0"/>
            <a:endParaRPr lang="en-US" noProof="0"/>
          </a:p>
        </p:txBody>
      </p:sp>
      <p:sp>
        <p:nvSpPr>
          <p:cNvPr id="20" name="Picture Placeholder 5"/>
          <p:cNvSpPr>
            <a:spLocks noGrp="1"/>
          </p:cNvSpPr>
          <p:nvPr>
            <p:ph type="pic" sz="quarter" idx="15"/>
          </p:nvPr>
        </p:nvSpPr>
        <p:spPr>
          <a:xfrm>
            <a:off x="8528057" y="4906963"/>
            <a:ext cx="1755775" cy="1109662"/>
          </a:xfrm>
        </p:spPr>
        <p:txBody>
          <a:bodyPr rtlCol="0">
            <a:normAutofit/>
          </a:bodyPr>
          <a:lstStyle/>
          <a:p>
            <a:pPr lvl="0"/>
            <a:endParaRPr lang="en-US" noProof="0"/>
          </a:p>
        </p:txBody>
      </p:sp>
    </p:spTree>
    <p:extLst>
      <p:ext uri="{BB962C8B-B14F-4D97-AF65-F5344CB8AC3E}">
        <p14:creationId xmlns:p14="http://schemas.microsoft.com/office/powerpoint/2010/main" val="15592599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8_Vertical Title and Tex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4DB60D5-77C3-B21C-52F8-54E955136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539" r="19539"/>
          <a:stretch>
            <a:fillRect/>
          </a:stretch>
        </p:blipFill>
        <p:spPr bwMode="auto">
          <a:xfrm>
            <a:off x="9686925" y="0"/>
            <a:ext cx="2505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85ED1B64-2546-62EF-7CC1-39DAC1482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a:extLst>
              <a:ext uri="{FF2B5EF4-FFF2-40B4-BE49-F238E27FC236}">
                <a16:creationId xmlns:a16="http://schemas.microsoft.com/office/drawing/2014/main" id="{C6CE5719-17E8-22C9-18A4-0C709ED308E4}"/>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solidFill>
                  <a:schemeClr val="bg1"/>
                </a:solidFill>
                <a:latin typeface="TheSans 4-SemiLight"/>
              </a:rPr>
              <a:t>www.resillion.com</a:t>
            </a:r>
          </a:p>
        </p:txBody>
      </p:sp>
      <p:pic>
        <p:nvPicPr>
          <p:cNvPr id="5" name="Picture 9">
            <a:extLst>
              <a:ext uri="{FF2B5EF4-FFF2-40B4-BE49-F238E27FC236}">
                <a16:creationId xmlns:a16="http://schemas.microsoft.com/office/drawing/2014/main" id="{5E52EB15-1CFA-B2E4-1539-5E5F44E20E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a:extLst>
              <a:ext uri="{FF2B5EF4-FFF2-40B4-BE49-F238E27FC236}">
                <a16:creationId xmlns:a16="http://schemas.microsoft.com/office/drawing/2014/main" id="{6C65E08B-EBE7-C2C7-53A0-FB2D6144765A}"/>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chemeClr val="bg1"/>
                </a:solidFill>
              </a:rPr>
              <a:t> © 2023 Resillion Confidential and Proprietary</a:t>
            </a:r>
          </a:p>
        </p:txBody>
      </p:sp>
      <p:sp>
        <p:nvSpPr>
          <p:cNvPr id="16" name="Text Placeholder 2"/>
          <p:cNvSpPr>
            <a:spLocks noGrp="1"/>
          </p:cNvSpPr>
          <p:nvPr>
            <p:ph type="body" sz="quarter" idx="10"/>
          </p:nvPr>
        </p:nvSpPr>
        <p:spPr>
          <a:xfrm>
            <a:off x="633056" y="415542"/>
            <a:ext cx="7962304"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6" name="Picture Placeholder 5"/>
          <p:cNvSpPr>
            <a:spLocks noGrp="1"/>
          </p:cNvSpPr>
          <p:nvPr>
            <p:ph type="pic" sz="quarter" idx="11"/>
          </p:nvPr>
        </p:nvSpPr>
        <p:spPr>
          <a:xfrm>
            <a:off x="633413" y="4906963"/>
            <a:ext cx="1755775" cy="1109662"/>
          </a:xfrm>
        </p:spPr>
        <p:txBody>
          <a:bodyPr rtlCol="0">
            <a:normAutofit/>
          </a:bodyPr>
          <a:lstStyle/>
          <a:p>
            <a:pPr lvl="0"/>
            <a:endParaRPr lang="en-US" noProof="0"/>
          </a:p>
        </p:txBody>
      </p:sp>
      <p:sp>
        <p:nvSpPr>
          <p:cNvPr id="17" name="Picture Placeholder 5"/>
          <p:cNvSpPr>
            <a:spLocks noGrp="1"/>
          </p:cNvSpPr>
          <p:nvPr>
            <p:ph type="pic" sz="quarter" idx="12"/>
          </p:nvPr>
        </p:nvSpPr>
        <p:spPr>
          <a:xfrm>
            <a:off x="2639194" y="4906963"/>
            <a:ext cx="1755775" cy="1109662"/>
          </a:xfrm>
        </p:spPr>
        <p:txBody>
          <a:bodyPr rtlCol="0">
            <a:normAutofit/>
          </a:bodyPr>
          <a:lstStyle/>
          <a:p>
            <a:pPr lvl="0"/>
            <a:endParaRPr lang="en-US" noProof="0"/>
          </a:p>
        </p:txBody>
      </p:sp>
      <p:sp>
        <p:nvSpPr>
          <p:cNvPr id="18" name="Picture Placeholder 5"/>
          <p:cNvSpPr>
            <a:spLocks noGrp="1"/>
          </p:cNvSpPr>
          <p:nvPr>
            <p:ph type="pic" sz="quarter" idx="13"/>
          </p:nvPr>
        </p:nvSpPr>
        <p:spPr>
          <a:xfrm>
            <a:off x="4605646" y="4906963"/>
            <a:ext cx="1755775" cy="1109662"/>
          </a:xfrm>
        </p:spPr>
        <p:txBody>
          <a:bodyPr rtlCol="0">
            <a:normAutofit/>
          </a:bodyPr>
          <a:lstStyle/>
          <a:p>
            <a:pPr lvl="0"/>
            <a:endParaRPr lang="en-US" noProof="0"/>
          </a:p>
        </p:txBody>
      </p:sp>
      <p:sp>
        <p:nvSpPr>
          <p:cNvPr id="19" name="Picture Placeholder 5"/>
          <p:cNvSpPr>
            <a:spLocks noGrp="1"/>
          </p:cNvSpPr>
          <p:nvPr>
            <p:ph type="pic" sz="quarter" idx="14"/>
          </p:nvPr>
        </p:nvSpPr>
        <p:spPr>
          <a:xfrm>
            <a:off x="6574432" y="4906963"/>
            <a:ext cx="1755775" cy="1109662"/>
          </a:xfrm>
        </p:spPr>
        <p:txBody>
          <a:bodyPr rtlCol="0">
            <a:normAutofit/>
          </a:bodyPr>
          <a:lstStyle/>
          <a:p>
            <a:pPr lvl="0"/>
            <a:endParaRPr lang="en-US" noProof="0"/>
          </a:p>
        </p:txBody>
      </p:sp>
      <p:sp>
        <p:nvSpPr>
          <p:cNvPr id="20" name="Picture Placeholder 5"/>
          <p:cNvSpPr>
            <a:spLocks noGrp="1"/>
          </p:cNvSpPr>
          <p:nvPr>
            <p:ph type="pic" sz="quarter" idx="15"/>
          </p:nvPr>
        </p:nvSpPr>
        <p:spPr>
          <a:xfrm>
            <a:off x="8528057" y="4906963"/>
            <a:ext cx="1755775" cy="1109662"/>
          </a:xfrm>
        </p:spPr>
        <p:txBody>
          <a:bodyPr rtlCol="0">
            <a:normAutofit/>
          </a:bodyPr>
          <a:lstStyle/>
          <a:p>
            <a:pPr lvl="0"/>
            <a:endParaRPr lang="en-US" noProof="0"/>
          </a:p>
        </p:txBody>
      </p:sp>
    </p:spTree>
    <p:extLst>
      <p:ext uri="{BB962C8B-B14F-4D97-AF65-F5344CB8AC3E}">
        <p14:creationId xmlns:p14="http://schemas.microsoft.com/office/powerpoint/2010/main" val="1973028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179AD582-0F15-96AD-553B-5CC748EEC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a:extLst>
              <a:ext uri="{FF2B5EF4-FFF2-40B4-BE49-F238E27FC236}">
                <a16:creationId xmlns:a16="http://schemas.microsoft.com/office/drawing/2014/main" id="{C64F7319-8554-B03E-1EE6-6704E2A52711}"/>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t>www.resillion.com</a:t>
            </a:r>
          </a:p>
        </p:txBody>
      </p:sp>
      <p:pic>
        <p:nvPicPr>
          <p:cNvPr id="5" name="Picture 8">
            <a:extLst>
              <a:ext uri="{FF2B5EF4-FFF2-40B4-BE49-F238E27FC236}">
                <a16:creationId xmlns:a16="http://schemas.microsoft.com/office/drawing/2014/main" id="{615984DB-C560-04D0-A7C7-8C99ADCB2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a:extLst>
              <a:ext uri="{FF2B5EF4-FFF2-40B4-BE49-F238E27FC236}">
                <a16:creationId xmlns:a16="http://schemas.microsoft.com/office/drawing/2014/main" id="{8C2417A4-91C6-E38B-10A6-FA6F4E55D866}"/>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8" name="Text Placeholder 2"/>
          <p:cNvSpPr>
            <a:spLocks noGrp="1"/>
          </p:cNvSpPr>
          <p:nvPr>
            <p:ph type="body" sz="quarter" idx="10"/>
          </p:nvPr>
        </p:nvSpPr>
        <p:spPr>
          <a:xfrm>
            <a:off x="767161" y="466617"/>
            <a:ext cx="5843950" cy="673165"/>
          </a:xfrm>
        </p:spPr>
        <p:txBody>
          <a:bodyPr>
            <a:noAutofit/>
          </a:bodyPr>
          <a:lstStyle>
            <a:lvl1pPr marL="0" indent="0">
              <a:buFontTx/>
              <a:buNone/>
              <a:defRPr sz="3200" b="0" i="0">
                <a:solidFill>
                  <a:srgbClr val="7E57C5"/>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0" name="Text Placeholder 17"/>
          <p:cNvSpPr>
            <a:spLocks noGrp="1"/>
          </p:cNvSpPr>
          <p:nvPr>
            <p:ph type="body" sz="quarter" idx="15"/>
          </p:nvPr>
        </p:nvSpPr>
        <p:spPr>
          <a:xfrm>
            <a:off x="766762" y="1402983"/>
            <a:ext cx="5186362" cy="584708"/>
          </a:xfrm>
        </p:spPr>
        <p:txBody>
          <a:bodyPr>
            <a:normAutofit/>
          </a:bodyPr>
          <a:lstStyle>
            <a:lvl1pPr marL="0" indent="0">
              <a:buFontTx/>
              <a:buNone/>
              <a:defRPr sz="2400" baseline="0">
                <a:solidFill>
                  <a:srgbClr val="99CC33"/>
                </a:solidFill>
                <a:latin typeface="+mj-lt"/>
              </a:defRPr>
            </a:lvl1pPr>
            <a:lvl2pPr marL="7938" indent="0">
              <a:buClr>
                <a:srgbClr val="88BB26"/>
              </a:buClr>
              <a:buSzPct val="150000"/>
              <a:buFontTx/>
              <a:buNone/>
              <a:tabLst/>
              <a:defRPr sz="2400" baseline="0">
                <a:solidFill>
                  <a:srgbClr val="99CC33"/>
                </a:solidFill>
                <a:latin typeface="+mj-lt"/>
              </a:defRPr>
            </a:lvl2pPr>
            <a:lvl3pPr marL="293688" indent="-285750">
              <a:buClr>
                <a:srgbClr val="88BB26"/>
              </a:buClr>
              <a:buFont typeface="Arial" panose="020B0604020202020204" pitchFamily="34" charset="0"/>
              <a:buChar char="•"/>
              <a:tabLst/>
              <a:defRPr sz="1300" baseline="0">
                <a:latin typeface="TheSans 4-SemiLight" panose="02000403000000000003" pitchFamily="2" charset="77"/>
              </a:defRPr>
            </a:lvl3pPr>
          </a:lstStyle>
          <a:p>
            <a:pPr lvl="0"/>
            <a:r>
              <a:rPr lang="en-US"/>
              <a:t>Click to edit Master text styles</a:t>
            </a:r>
          </a:p>
        </p:txBody>
      </p:sp>
      <p:sp>
        <p:nvSpPr>
          <p:cNvPr id="2" name="Text Placeholder 12"/>
          <p:cNvSpPr>
            <a:spLocks noGrp="1"/>
          </p:cNvSpPr>
          <p:nvPr>
            <p:ph type="body" sz="quarter" idx="14"/>
          </p:nvPr>
        </p:nvSpPr>
        <p:spPr>
          <a:xfrm>
            <a:off x="766762" y="2250892"/>
            <a:ext cx="5186362" cy="1672281"/>
          </a:xfrm>
        </p:spPr>
        <p:txBody>
          <a:bodyPr>
            <a:normAutofit/>
          </a:bodyPr>
          <a:lstStyle>
            <a:lvl1pPr>
              <a:lnSpc>
                <a:spcPct val="100000"/>
              </a:lnSpc>
              <a:spcBef>
                <a:spcPts val="0"/>
              </a:spcBef>
              <a:spcAft>
                <a:spcPts val="600"/>
              </a:spcAft>
              <a:buClr>
                <a:srgbClr val="88BB26"/>
              </a:buClr>
              <a:buSzPct val="100000"/>
              <a:defRPr sz="1400" b="0" i="0">
                <a:latin typeface="TheSans 4-SemiLight" panose="02000403000000000003" pitchFamily="2" charset="77"/>
              </a:defRPr>
            </a:lvl1pPr>
            <a:lvl2pPr marL="628650" indent="-171450">
              <a:lnSpc>
                <a:spcPct val="100000"/>
              </a:lnSpc>
              <a:spcBef>
                <a:spcPts val="0"/>
              </a:spcBef>
              <a:spcAft>
                <a:spcPts val="600"/>
              </a:spcAft>
              <a:buFont typeface="Arial" panose="020B0604020202020204" pitchFamily="34" charset="0"/>
              <a:buChar char="•"/>
              <a:defRPr sz="1200"/>
            </a:lvl2pPr>
            <a:lvl3pPr>
              <a:lnSpc>
                <a:spcPct val="100000"/>
              </a:lnSpc>
              <a:spcBef>
                <a:spcPts val="0"/>
              </a:spcBef>
              <a:spcAft>
                <a:spcPts val="600"/>
              </a:spcAft>
              <a:defRPr sz="1100"/>
            </a:lvl3pPr>
            <a:lvl4pPr>
              <a:lnSpc>
                <a:spcPct val="100000"/>
              </a:lnSpc>
              <a:spcBef>
                <a:spcPts val="0"/>
              </a:spcBef>
              <a:spcAft>
                <a:spcPts val="600"/>
              </a:spcAft>
              <a:defRPr sz="1000"/>
            </a:lvl4pPr>
            <a:lvl5pPr>
              <a:defRPr sz="900"/>
            </a:lvl5pPr>
          </a:lstStyle>
          <a:p>
            <a:pPr marL="228600" marR="0" lvl="0" indent="-228600" algn="l" defTabSz="914400" rtl="0" eaLnBrk="1" fontAlgn="base" latinLnBrk="0" hangingPunct="1">
              <a:lnSpc>
                <a:spcPct val="90000"/>
              </a:lnSpc>
              <a:spcBef>
                <a:spcPts val="1000"/>
              </a:spcBef>
              <a:spcAft>
                <a:spcPct val="0"/>
              </a:spcAft>
              <a:buClr>
                <a:srgbClr val="99CC33"/>
              </a:buClr>
              <a:buSzTx/>
              <a:buFont typeface="Arial" panose="020B0604020202020204" pitchFamily="34" charset="0"/>
              <a:buChar char="•"/>
              <a:tabLst/>
              <a:defRPr/>
            </a:pPr>
            <a:r>
              <a:rPr kumimoji="0" lang="en-US" altLang="en-US" sz="2000" b="0" i="0" u="none" strike="noStrike" kern="1200" cap="none" spc="0" normalizeH="0" baseline="0" noProof="0">
                <a:ln>
                  <a:noFill/>
                </a:ln>
                <a:solidFill>
                  <a:prstClr val="black"/>
                </a:solidFill>
                <a:effectLst/>
                <a:uLnTx/>
                <a:uFillTx/>
                <a:latin typeface="Calibri"/>
                <a:ea typeface="+mn-ea"/>
                <a:cs typeface="+mn-cs"/>
              </a:rPr>
              <a:t>Click to edit Master text styles</a:t>
            </a:r>
          </a:p>
          <a:p>
            <a:pPr marL="685800" marR="0" lvl="1"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800" b="0" i="0" u="none" strike="noStrike" kern="1200" cap="none" spc="0" normalizeH="0" baseline="0" noProof="0">
                <a:ln>
                  <a:noFill/>
                </a:ln>
                <a:solidFill>
                  <a:prstClr val="black"/>
                </a:solidFill>
                <a:effectLst/>
                <a:uLnTx/>
                <a:uFillTx/>
                <a:latin typeface="Calibri"/>
                <a:ea typeface="+mn-ea"/>
                <a:cs typeface="+mn-cs"/>
              </a:rPr>
              <a:t>Second level</a:t>
            </a:r>
          </a:p>
          <a:p>
            <a:pPr marL="1143000" marR="0" lvl="2"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600" b="0" i="0" u="none" strike="noStrike" kern="1200" cap="none" spc="0" normalizeH="0" baseline="0" noProof="0">
                <a:ln>
                  <a:noFill/>
                </a:ln>
                <a:solidFill>
                  <a:prstClr val="black"/>
                </a:solidFill>
                <a:effectLst/>
                <a:uLnTx/>
                <a:uFillTx/>
                <a:latin typeface="Calibri"/>
                <a:ea typeface="+mn-ea"/>
                <a:cs typeface="+mn-cs"/>
              </a:rPr>
              <a:t>Third level</a:t>
            </a:r>
          </a:p>
          <a:p>
            <a:pPr marL="1600200" marR="0" lvl="3"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400" b="0" i="0" u="none" strike="noStrike" kern="1200" cap="none" spc="0" normalizeH="0" baseline="0" noProof="0">
                <a:ln>
                  <a:noFill/>
                </a:ln>
                <a:solidFill>
                  <a:prstClr val="black"/>
                </a:solidFill>
                <a:effectLst/>
                <a:uLnTx/>
                <a:uFillTx/>
                <a:latin typeface="Calibri"/>
                <a:ea typeface="+mn-ea"/>
                <a:cs typeface="+mn-cs"/>
              </a:rPr>
              <a:t>Fourth level</a:t>
            </a:r>
          </a:p>
          <a:p>
            <a:pPr marL="2057400" marR="0" lvl="4" indent="-228600" algn="l" defTabSz="914400" rtl="0" eaLnBrk="1" fontAlgn="base" latinLnBrk="0" hangingPunct="1">
              <a:lnSpc>
                <a:spcPct val="100000"/>
              </a:lnSpc>
              <a:spcBef>
                <a:spcPct val="0"/>
              </a:spcBef>
              <a:spcAft>
                <a:spcPts val="600"/>
              </a:spcAft>
              <a:buClr>
                <a:srgbClr val="99CC33"/>
              </a:buClr>
              <a:buSzTx/>
              <a:buFont typeface="Arial" panose="020B0604020202020204" pitchFamily="34" charset="0"/>
              <a:buChar char="•"/>
              <a:tabLst/>
              <a:defRPr/>
            </a:pPr>
            <a:r>
              <a:rPr kumimoji="0" lang="en-US" altLang="en-US" sz="1400" b="0" i="0" u="none" strike="noStrike" kern="1200" cap="none" spc="0" normalizeH="0" baseline="0" noProof="0">
                <a:ln>
                  <a:noFill/>
                </a:ln>
                <a:solidFill>
                  <a:prstClr val="black"/>
                </a:solidFill>
                <a:effectLst/>
                <a:uLnTx/>
                <a:uFillTx/>
                <a:latin typeface="Calibri"/>
                <a:ea typeface="+mn-ea"/>
                <a:cs typeface="+mn-cs"/>
              </a:rPr>
              <a:t>Fifth level</a:t>
            </a:r>
            <a:endParaRPr kumimoji="0" lang="en-GB" altLang="en-US" sz="1400" b="0" i="0" u="none" strike="noStrike" kern="1200" cap="none" spc="0" normalizeH="0" baseline="0" noProof="0">
              <a:ln>
                <a:noFill/>
              </a:ln>
              <a:solidFill>
                <a:prstClr val="black"/>
              </a:solidFill>
              <a:effectLst/>
              <a:uLnTx/>
              <a:uFillTx/>
              <a:latin typeface="Calibri"/>
              <a:ea typeface="+mn-ea"/>
              <a:cs typeface="+mn-cs"/>
            </a:endParaRPr>
          </a:p>
          <a:p>
            <a:pPr lvl="0"/>
            <a:endParaRPr lang="en-GB"/>
          </a:p>
        </p:txBody>
      </p:sp>
    </p:spTree>
    <p:extLst>
      <p:ext uri="{BB962C8B-B14F-4D97-AF65-F5344CB8AC3E}">
        <p14:creationId xmlns:p14="http://schemas.microsoft.com/office/powerpoint/2010/main" val="9546302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6_Vertical Title and Tex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F4BB4D8-E41E-0B5F-B1CE-14E0F23D6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569" r="19569"/>
          <a:stretch>
            <a:fillRect/>
          </a:stretch>
        </p:blipFill>
        <p:spPr bwMode="auto">
          <a:xfrm>
            <a:off x="9686925" y="0"/>
            <a:ext cx="2505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433973D3-3F38-2621-D743-B9EED23F7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a:extLst>
              <a:ext uri="{FF2B5EF4-FFF2-40B4-BE49-F238E27FC236}">
                <a16:creationId xmlns:a16="http://schemas.microsoft.com/office/drawing/2014/main" id="{0E3F63D1-950B-2C0E-DD78-3CABA6DE5BE0}"/>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latin typeface="TheSans 4-SemiLight"/>
              </a:rPr>
              <a:t>www.resillion.com</a:t>
            </a:r>
          </a:p>
        </p:txBody>
      </p:sp>
      <p:pic>
        <p:nvPicPr>
          <p:cNvPr id="5" name="Picture 9">
            <a:extLst>
              <a:ext uri="{FF2B5EF4-FFF2-40B4-BE49-F238E27FC236}">
                <a16:creationId xmlns:a16="http://schemas.microsoft.com/office/drawing/2014/main" id="{1C88EBDB-9259-565A-46F0-FD8FF2E7EC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a:extLst>
              <a:ext uri="{FF2B5EF4-FFF2-40B4-BE49-F238E27FC236}">
                <a16:creationId xmlns:a16="http://schemas.microsoft.com/office/drawing/2014/main" id="{3699746C-2042-676E-5234-1B9C9EE7374A}"/>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rgbClr val="000000"/>
                </a:solidFill>
              </a:rPr>
              <a:t> © 2023 Resillion Confidential and Proprietary</a:t>
            </a:r>
            <a:endParaRPr lang="en-GB" altLang="en-US" sz="1000"/>
          </a:p>
        </p:txBody>
      </p:sp>
      <p:sp>
        <p:nvSpPr>
          <p:cNvPr id="16" name="Text Placeholder 2"/>
          <p:cNvSpPr>
            <a:spLocks noGrp="1"/>
          </p:cNvSpPr>
          <p:nvPr>
            <p:ph type="body" sz="quarter" idx="10"/>
          </p:nvPr>
        </p:nvSpPr>
        <p:spPr>
          <a:xfrm>
            <a:off x="633056" y="415542"/>
            <a:ext cx="7962304" cy="673165"/>
          </a:xfrm>
        </p:spPr>
        <p:txBody>
          <a:bodyPr>
            <a:noAutofit/>
          </a:bodyPr>
          <a:lstStyle>
            <a:lvl1pPr marL="0" indent="0">
              <a:buFontTx/>
              <a:buNone/>
              <a:defRPr sz="3200" b="0" i="0">
                <a:solidFill>
                  <a:srgbClr val="7E57C5"/>
                </a:solidFill>
                <a:latin typeface="TheSans 5-Regular" panose="02000403000000000003" pitchFamily="2" charset="77"/>
              </a:defRPr>
            </a:lvl1pPr>
          </a:lstStyle>
          <a:p>
            <a:pPr lvl="0"/>
            <a:r>
              <a:rPr lang="en-GB"/>
              <a:t>Click to edit Master text styles</a:t>
            </a:r>
          </a:p>
        </p:txBody>
      </p:sp>
      <p:sp>
        <p:nvSpPr>
          <p:cNvPr id="6" name="Picture Placeholder 5"/>
          <p:cNvSpPr>
            <a:spLocks noGrp="1"/>
          </p:cNvSpPr>
          <p:nvPr>
            <p:ph type="pic" sz="quarter" idx="11"/>
          </p:nvPr>
        </p:nvSpPr>
        <p:spPr>
          <a:xfrm>
            <a:off x="633413" y="4906963"/>
            <a:ext cx="1755775" cy="1109662"/>
          </a:xfrm>
        </p:spPr>
        <p:txBody>
          <a:bodyPr rtlCol="0">
            <a:normAutofit/>
          </a:bodyPr>
          <a:lstStyle/>
          <a:p>
            <a:pPr lvl="0"/>
            <a:endParaRPr lang="en-US" noProof="0"/>
          </a:p>
        </p:txBody>
      </p:sp>
      <p:sp>
        <p:nvSpPr>
          <p:cNvPr id="17" name="Picture Placeholder 5"/>
          <p:cNvSpPr>
            <a:spLocks noGrp="1"/>
          </p:cNvSpPr>
          <p:nvPr>
            <p:ph type="pic" sz="quarter" idx="12"/>
          </p:nvPr>
        </p:nvSpPr>
        <p:spPr>
          <a:xfrm>
            <a:off x="2639194" y="4906963"/>
            <a:ext cx="1755775" cy="1109662"/>
          </a:xfrm>
        </p:spPr>
        <p:txBody>
          <a:bodyPr rtlCol="0">
            <a:normAutofit/>
          </a:bodyPr>
          <a:lstStyle/>
          <a:p>
            <a:pPr lvl="0"/>
            <a:endParaRPr lang="en-US" noProof="0"/>
          </a:p>
        </p:txBody>
      </p:sp>
      <p:sp>
        <p:nvSpPr>
          <p:cNvPr id="18" name="Picture Placeholder 5"/>
          <p:cNvSpPr>
            <a:spLocks noGrp="1"/>
          </p:cNvSpPr>
          <p:nvPr>
            <p:ph type="pic" sz="quarter" idx="13"/>
          </p:nvPr>
        </p:nvSpPr>
        <p:spPr>
          <a:xfrm>
            <a:off x="4605646" y="4906963"/>
            <a:ext cx="1755775" cy="1109662"/>
          </a:xfrm>
        </p:spPr>
        <p:txBody>
          <a:bodyPr rtlCol="0">
            <a:normAutofit/>
          </a:bodyPr>
          <a:lstStyle/>
          <a:p>
            <a:pPr lvl="0"/>
            <a:endParaRPr lang="en-US" noProof="0"/>
          </a:p>
        </p:txBody>
      </p:sp>
      <p:sp>
        <p:nvSpPr>
          <p:cNvPr id="19" name="Picture Placeholder 5"/>
          <p:cNvSpPr>
            <a:spLocks noGrp="1"/>
          </p:cNvSpPr>
          <p:nvPr>
            <p:ph type="pic" sz="quarter" idx="14"/>
          </p:nvPr>
        </p:nvSpPr>
        <p:spPr>
          <a:xfrm>
            <a:off x="6574432" y="4906963"/>
            <a:ext cx="1755775" cy="1109662"/>
          </a:xfrm>
        </p:spPr>
        <p:txBody>
          <a:bodyPr rtlCol="0">
            <a:normAutofit/>
          </a:bodyPr>
          <a:lstStyle/>
          <a:p>
            <a:pPr lvl="0"/>
            <a:endParaRPr lang="en-US" noProof="0"/>
          </a:p>
        </p:txBody>
      </p:sp>
      <p:sp>
        <p:nvSpPr>
          <p:cNvPr id="20" name="Picture Placeholder 5"/>
          <p:cNvSpPr>
            <a:spLocks noGrp="1"/>
          </p:cNvSpPr>
          <p:nvPr>
            <p:ph type="pic" sz="quarter" idx="15"/>
          </p:nvPr>
        </p:nvSpPr>
        <p:spPr>
          <a:xfrm>
            <a:off x="8528057" y="4906963"/>
            <a:ext cx="1755775" cy="1109662"/>
          </a:xfrm>
        </p:spPr>
        <p:txBody>
          <a:bodyPr rtlCol="0">
            <a:normAutofit/>
          </a:bodyPr>
          <a:lstStyle/>
          <a:p>
            <a:pPr lvl="0"/>
            <a:endParaRPr lang="en-US" noProof="0"/>
          </a:p>
        </p:txBody>
      </p:sp>
    </p:spTree>
    <p:extLst>
      <p:ext uri="{BB962C8B-B14F-4D97-AF65-F5344CB8AC3E}">
        <p14:creationId xmlns:p14="http://schemas.microsoft.com/office/powerpoint/2010/main" val="36086589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0_Vertical Title and Text">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0" y="0"/>
            <a:ext cx="12192000" cy="6858000"/>
          </a:xfrm>
        </p:spPr>
        <p:txBody>
          <a:bodyPr rtlCol="0">
            <a:normAutofit/>
          </a:bodyPr>
          <a:lstStyle/>
          <a:p>
            <a:pPr lvl="0"/>
            <a:endParaRPr lang="en-US" noProof="0"/>
          </a:p>
        </p:txBody>
      </p:sp>
      <p:sp>
        <p:nvSpPr>
          <p:cNvPr id="3" name="TextBox 6">
            <a:extLst>
              <a:ext uri="{FF2B5EF4-FFF2-40B4-BE49-F238E27FC236}">
                <a16:creationId xmlns:a16="http://schemas.microsoft.com/office/drawing/2014/main" id="{9C8E62FB-E0B3-5491-7F22-BAD79DAB1A5F}"/>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solidFill>
                  <a:schemeClr val="bg1"/>
                </a:solidFill>
                <a:latin typeface="TheSans 4-SemiLight"/>
              </a:rPr>
              <a:t>www.resillion.com</a:t>
            </a:r>
          </a:p>
        </p:txBody>
      </p:sp>
      <p:pic>
        <p:nvPicPr>
          <p:cNvPr id="4" name="Picture 7">
            <a:extLst>
              <a:ext uri="{FF2B5EF4-FFF2-40B4-BE49-F238E27FC236}">
                <a16:creationId xmlns:a16="http://schemas.microsoft.com/office/drawing/2014/main" id="{E0740ED3-303A-5301-3378-C3F3AC644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4163" y="6429375"/>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7"/>
          <p:cNvSpPr>
            <a:spLocks noGrp="1"/>
          </p:cNvSpPr>
          <p:nvPr>
            <p:ph type="body" sz="quarter" idx="10"/>
          </p:nvPr>
        </p:nvSpPr>
        <p:spPr>
          <a:xfrm>
            <a:off x="758825" y="2017601"/>
            <a:ext cx="6337300" cy="814387"/>
          </a:xfrm>
        </p:spPr>
        <p:txBody>
          <a:bodyPr/>
          <a:lstStyle>
            <a:lvl1pPr marL="0" indent="0">
              <a:buFontTx/>
              <a:buNone/>
              <a:defRPr b="1" i="0">
                <a:solidFill>
                  <a:schemeClr val="bg1"/>
                </a:solidFill>
                <a:latin typeface="+mj-lt"/>
              </a:defRPr>
            </a:lvl1pPr>
          </a:lstStyle>
          <a:p>
            <a:pPr lvl="0"/>
            <a:r>
              <a:rPr lang="en-GB"/>
              <a:t>Click to edit Master text styles</a:t>
            </a:r>
          </a:p>
        </p:txBody>
      </p:sp>
      <p:sp>
        <p:nvSpPr>
          <p:cNvPr id="8" name="Text Placeholder 2"/>
          <p:cNvSpPr>
            <a:spLocks noGrp="1"/>
          </p:cNvSpPr>
          <p:nvPr>
            <p:ph type="body" sz="quarter" idx="11"/>
          </p:nvPr>
        </p:nvSpPr>
        <p:spPr>
          <a:xfrm>
            <a:off x="758825" y="669099"/>
            <a:ext cx="5751703" cy="673165"/>
          </a:xfrm>
        </p:spPr>
        <p:txBody>
          <a:bodyPr>
            <a:noAutofit/>
          </a:bodyPr>
          <a:lstStyle>
            <a:lvl1pPr marL="0" indent="0">
              <a:buFontTx/>
              <a:buNone/>
              <a:defRPr sz="4400" b="0" i="0">
                <a:solidFill>
                  <a:schemeClr val="bg1"/>
                </a:solidFill>
                <a:latin typeface="TheSans 5-Regular" panose="02000403000000000003" pitchFamily="2" charset="77"/>
              </a:defRPr>
            </a:lvl1pPr>
          </a:lstStyle>
          <a:p>
            <a:pPr lvl="0"/>
            <a:r>
              <a:rPr lang="en-GB"/>
              <a:t>Click to edit Master text styles</a:t>
            </a:r>
          </a:p>
        </p:txBody>
      </p:sp>
    </p:spTree>
    <p:extLst>
      <p:ext uri="{BB962C8B-B14F-4D97-AF65-F5344CB8AC3E}">
        <p14:creationId xmlns:p14="http://schemas.microsoft.com/office/powerpoint/2010/main" val="7565782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hapterSlideBlue">
    <p:spTree>
      <p:nvGrpSpPr>
        <p:cNvPr id="1" name=""/>
        <p:cNvGrpSpPr/>
        <p:nvPr/>
      </p:nvGrpSpPr>
      <p:grpSpPr>
        <a:xfrm>
          <a:off x="0" y="0"/>
          <a:ext cx="0" cy="0"/>
          <a:chOff x="0" y="0"/>
          <a:chExt cx="0" cy="0"/>
        </a:xfrm>
      </p:grpSpPr>
      <p:pic>
        <p:nvPicPr>
          <p:cNvPr id="5" name="Picture Placeholder 5" descr="A picture containing text, outdoor, night sky&#10;&#10;Description automatically generated">
            <a:extLst>
              <a:ext uri="{FF2B5EF4-FFF2-40B4-BE49-F238E27FC236}">
                <a16:creationId xmlns:a16="http://schemas.microsoft.com/office/drawing/2014/main" id="{987E30CE-DC46-16C6-46F9-7AD082574DF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2"/>
          </p:nvPr>
        </p:nvSpPr>
        <p:spPr>
          <a:xfrm>
            <a:off x="0" y="0"/>
            <a:ext cx="12192000" cy="6858000"/>
          </a:xfrm>
        </p:spPr>
        <p:txBody>
          <a:bodyPr rtlCol="0">
            <a:normAutofit/>
          </a:bodyPr>
          <a:lstStyle/>
          <a:p>
            <a:pPr lvl="0"/>
            <a:endParaRPr lang="en-US" noProof="0"/>
          </a:p>
        </p:txBody>
      </p:sp>
      <p:sp>
        <p:nvSpPr>
          <p:cNvPr id="3" name="TextBox 6">
            <a:extLst>
              <a:ext uri="{FF2B5EF4-FFF2-40B4-BE49-F238E27FC236}">
                <a16:creationId xmlns:a16="http://schemas.microsoft.com/office/drawing/2014/main" id="{9C8E62FB-E0B3-5491-7F22-BAD79DAB1A5F}"/>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solidFill>
                  <a:schemeClr val="bg1"/>
                </a:solidFill>
                <a:latin typeface="TheSans 4-SemiLight"/>
              </a:rPr>
              <a:t>www.resillion.com</a:t>
            </a:r>
          </a:p>
        </p:txBody>
      </p:sp>
      <p:pic>
        <p:nvPicPr>
          <p:cNvPr id="4" name="Picture 7">
            <a:extLst>
              <a:ext uri="{FF2B5EF4-FFF2-40B4-BE49-F238E27FC236}">
                <a16:creationId xmlns:a16="http://schemas.microsoft.com/office/drawing/2014/main" id="{E0740ED3-303A-5301-3378-C3F3AC644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429375"/>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7"/>
          <p:cNvSpPr>
            <a:spLocks noGrp="1"/>
          </p:cNvSpPr>
          <p:nvPr>
            <p:ph type="body" sz="quarter" idx="10"/>
          </p:nvPr>
        </p:nvSpPr>
        <p:spPr>
          <a:xfrm>
            <a:off x="758825" y="2017601"/>
            <a:ext cx="6337300" cy="814387"/>
          </a:xfrm>
        </p:spPr>
        <p:txBody>
          <a:bodyPr/>
          <a:lstStyle>
            <a:lvl1pPr marL="0" indent="0">
              <a:buFontTx/>
              <a:buNone/>
              <a:defRPr b="1" i="0">
                <a:solidFill>
                  <a:schemeClr val="bg1"/>
                </a:solidFill>
                <a:latin typeface="+mj-lt"/>
              </a:defRPr>
            </a:lvl1pPr>
          </a:lstStyle>
          <a:p>
            <a:pPr lvl="0"/>
            <a:r>
              <a:rPr lang="en-GB"/>
              <a:t>Click to edit Master text styles</a:t>
            </a:r>
          </a:p>
        </p:txBody>
      </p:sp>
      <p:sp>
        <p:nvSpPr>
          <p:cNvPr id="8" name="Text Placeholder 2"/>
          <p:cNvSpPr>
            <a:spLocks noGrp="1"/>
          </p:cNvSpPr>
          <p:nvPr>
            <p:ph type="body" sz="quarter" idx="11"/>
          </p:nvPr>
        </p:nvSpPr>
        <p:spPr>
          <a:xfrm>
            <a:off x="758825" y="669099"/>
            <a:ext cx="5751703" cy="673165"/>
          </a:xfrm>
        </p:spPr>
        <p:txBody>
          <a:bodyPr>
            <a:noAutofit/>
          </a:bodyPr>
          <a:lstStyle>
            <a:lvl1pPr marL="0" indent="0">
              <a:buFontTx/>
              <a:buNone/>
              <a:defRPr sz="4400" b="0" i="0">
                <a:solidFill>
                  <a:schemeClr val="bg1"/>
                </a:solidFill>
                <a:latin typeface="TheSans 5-Regular" panose="02000403000000000003" pitchFamily="2" charset="77"/>
              </a:defRPr>
            </a:lvl1pPr>
          </a:lstStyle>
          <a:p>
            <a:pPr lvl="0"/>
            <a:r>
              <a:rPr lang="en-GB"/>
              <a:t>Click to edit Master text styles</a:t>
            </a:r>
          </a:p>
        </p:txBody>
      </p:sp>
    </p:spTree>
    <p:extLst>
      <p:ext uri="{BB962C8B-B14F-4D97-AF65-F5344CB8AC3E}">
        <p14:creationId xmlns:p14="http://schemas.microsoft.com/office/powerpoint/2010/main" val="19978410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pterSlidePurple">
    <p:spTree>
      <p:nvGrpSpPr>
        <p:cNvPr id="1" name=""/>
        <p:cNvGrpSpPr/>
        <p:nvPr/>
      </p:nvGrpSpPr>
      <p:grpSpPr>
        <a:xfrm>
          <a:off x="0" y="0"/>
          <a:ext cx="0" cy="0"/>
          <a:chOff x="0" y="0"/>
          <a:chExt cx="0" cy="0"/>
        </a:xfrm>
      </p:grpSpPr>
      <p:pic>
        <p:nvPicPr>
          <p:cNvPr id="6" name="Picture Placeholder 5" descr="A picture containing aquatic mammal&#10;&#10;Description automatically generated">
            <a:extLst>
              <a:ext uri="{FF2B5EF4-FFF2-40B4-BE49-F238E27FC236}">
                <a16:creationId xmlns:a16="http://schemas.microsoft.com/office/drawing/2014/main" id="{EEBADAA0-0638-DEEC-69DB-45DFC6A069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6">
            <a:extLst>
              <a:ext uri="{FF2B5EF4-FFF2-40B4-BE49-F238E27FC236}">
                <a16:creationId xmlns:a16="http://schemas.microsoft.com/office/drawing/2014/main" id="{9C8E62FB-E0B3-5491-7F22-BAD79DAB1A5F}"/>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solidFill>
                  <a:schemeClr val="bg1"/>
                </a:solidFill>
                <a:latin typeface="TheSans 4-SemiLight"/>
              </a:rPr>
              <a:t>www.resillion.com</a:t>
            </a:r>
          </a:p>
        </p:txBody>
      </p:sp>
      <p:pic>
        <p:nvPicPr>
          <p:cNvPr id="4" name="Picture 7">
            <a:extLst>
              <a:ext uri="{FF2B5EF4-FFF2-40B4-BE49-F238E27FC236}">
                <a16:creationId xmlns:a16="http://schemas.microsoft.com/office/drawing/2014/main" id="{E0740ED3-303A-5301-3378-C3F3AC644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429375"/>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7"/>
          <p:cNvSpPr>
            <a:spLocks noGrp="1"/>
          </p:cNvSpPr>
          <p:nvPr>
            <p:ph type="body" sz="quarter" idx="10"/>
          </p:nvPr>
        </p:nvSpPr>
        <p:spPr>
          <a:xfrm>
            <a:off x="758825" y="2017601"/>
            <a:ext cx="6337300" cy="814387"/>
          </a:xfrm>
        </p:spPr>
        <p:txBody>
          <a:bodyPr/>
          <a:lstStyle>
            <a:lvl1pPr marL="0" indent="0">
              <a:buFontTx/>
              <a:buNone/>
              <a:defRPr b="1" i="0">
                <a:solidFill>
                  <a:schemeClr val="bg1"/>
                </a:solidFill>
                <a:latin typeface="+mj-lt"/>
              </a:defRPr>
            </a:lvl1pPr>
          </a:lstStyle>
          <a:p>
            <a:pPr lvl="0"/>
            <a:r>
              <a:rPr lang="en-GB"/>
              <a:t>Click to edit Master text styles</a:t>
            </a:r>
          </a:p>
        </p:txBody>
      </p:sp>
      <p:sp>
        <p:nvSpPr>
          <p:cNvPr id="8" name="Text Placeholder 2"/>
          <p:cNvSpPr>
            <a:spLocks noGrp="1"/>
          </p:cNvSpPr>
          <p:nvPr>
            <p:ph type="body" sz="quarter" idx="11"/>
          </p:nvPr>
        </p:nvSpPr>
        <p:spPr>
          <a:xfrm>
            <a:off x="758825" y="669099"/>
            <a:ext cx="5751703" cy="673165"/>
          </a:xfrm>
        </p:spPr>
        <p:txBody>
          <a:bodyPr>
            <a:noAutofit/>
          </a:bodyPr>
          <a:lstStyle>
            <a:lvl1pPr marL="0" indent="0">
              <a:buFontTx/>
              <a:buNone/>
              <a:defRPr sz="4400" b="0" i="0">
                <a:solidFill>
                  <a:schemeClr val="bg1"/>
                </a:solidFill>
                <a:latin typeface="TheSans 5-Regular" panose="02000403000000000003" pitchFamily="2" charset="77"/>
              </a:defRPr>
            </a:lvl1pPr>
          </a:lstStyle>
          <a:p>
            <a:pPr lvl="0"/>
            <a:r>
              <a:rPr lang="en-GB"/>
              <a:t>Click to edit Master text styles</a:t>
            </a:r>
          </a:p>
        </p:txBody>
      </p:sp>
    </p:spTree>
    <p:extLst>
      <p:ext uri="{BB962C8B-B14F-4D97-AF65-F5344CB8AC3E}">
        <p14:creationId xmlns:p14="http://schemas.microsoft.com/office/powerpoint/2010/main" val="11141240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pterSlideBeige">
    <p:spTree>
      <p:nvGrpSpPr>
        <p:cNvPr id="1" name=""/>
        <p:cNvGrpSpPr/>
        <p:nvPr/>
      </p:nvGrpSpPr>
      <p:grpSpPr>
        <a:xfrm>
          <a:off x="0" y="0"/>
          <a:ext cx="0" cy="0"/>
          <a:chOff x="0" y="0"/>
          <a:chExt cx="0" cy="0"/>
        </a:xfrm>
      </p:grpSpPr>
      <p:pic>
        <p:nvPicPr>
          <p:cNvPr id="5" name="Picture Placeholder 5">
            <a:extLst>
              <a:ext uri="{FF2B5EF4-FFF2-40B4-BE49-F238E27FC236}">
                <a16:creationId xmlns:a16="http://schemas.microsoft.com/office/drawing/2014/main" id="{A99AA193-491B-66E2-BA48-8E49CBB84A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6">
            <a:extLst>
              <a:ext uri="{FF2B5EF4-FFF2-40B4-BE49-F238E27FC236}">
                <a16:creationId xmlns:a16="http://schemas.microsoft.com/office/drawing/2014/main" id="{9C8E62FB-E0B3-5491-7F22-BAD79DAB1A5F}"/>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solidFill>
                  <a:schemeClr val="bg1"/>
                </a:solidFill>
                <a:latin typeface="TheSans 4-SemiLight"/>
              </a:rPr>
              <a:t>www.resillion.com</a:t>
            </a:r>
          </a:p>
        </p:txBody>
      </p:sp>
      <p:pic>
        <p:nvPicPr>
          <p:cNvPr id="4" name="Picture 7">
            <a:extLst>
              <a:ext uri="{FF2B5EF4-FFF2-40B4-BE49-F238E27FC236}">
                <a16:creationId xmlns:a16="http://schemas.microsoft.com/office/drawing/2014/main" id="{E0740ED3-303A-5301-3378-C3F3AC644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429375"/>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7"/>
          <p:cNvSpPr>
            <a:spLocks noGrp="1"/>
          </p:cNvSpPr>
          <p:nvPr>
            <p:ph type="body" sz="quarter" idx="10"/>
          </p:nvPr>
        </p:nvSpPr>
        <p:spPr>
          <a:xfrm>
            <a:off x="758825" y="2017601"/>
            <a:ext cx="6337300" cy="814387"/>
          </a:xfrm>
        </p:spPr>
        <p:txBody>
          <a:bodyPr/>
          <a:lstStyle>
            <a:lvl1pPr marL="0" indent="0">
              <a:buFontTx/>
              <a:buNone/>
              <a:defRPr b="1" i="0">
                <a:solidFill>
                  <a:schemeClr val="bg1"/>
                </a:solidFill>
                <a:latin typeface="+mj-lt"/>
              </a:defRPr>
            </a:lvl1pPr>
          </a:lstStyle>
          <a:p>
            <a:pPr lvl="0"/>
            <a:r>
              <a:rPr lang="en-GB"/>
              <a:t>Click to edit Master text styles</a:t>
            </a:r>
          </a:p>
        </p:txBody>
      </p:sp>
      <p:sp>
        <p:nvSpPr>
          <p:cNvPr id="8" name="Text Placeholder 2"/>
          <p:cNvSpPr>
            <a:spLocks noGrp="1"/>
          </p:cNvSpPr>
          <p:nvPr>
            <p:ph type="body" sz="quarter" idx="11"/>
          </p:nvPr>
        </p:nvSpPr>
        <p:spPr>
          <a:xfrm>
            <a:off x="758825" y="669099"/>
            <a:ext cx="5751703" cy="673165"/>
          </a:xfrm>
        </p:spPr>
        <p:txBody>
          <a:bodyPr>
            <a:noAutofit/>
          </a:bodyPr>
          <a:lstStyle>
            <a:lvl1pPr marL="0" indent="0">
              <a:buFontTx/>
              <a:buNone/>
              <a:defRPr sz="4400" b="0" i="0">
                <a:solidFill>
                  <a:schemeClr val="bg1"/>
                </a:solidFill>
                <a:latin typeface="TheSans 5-Regular" panose="02000403000000000003" pitchFamily="2" charset="77"/>
              </a:defRPr>
            </a:lvl1pPr>
          </a:lstStyle>
          <a:p>
            <a:pPr lvl="0"/>
            <a:r>
              <a:rPr lang="en-GB"/>
              <a:t>Click to edit Master text styles</a:t>
            </a:r>
          </a:p>
        </p:txBody>
      </p:sp>
    </p:spTree>
    <p:extLst>
      <p:ext uri="{BB962C8B-B14F-4D97-AF65-F5344CB8AC3E}">
        <p14:creationId xmlns:p14="http://schemas.microsoft.com/office/powerpoint/2010/main" val="122017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54AC089-D013-E8C0-068E-66C0C6C604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4425"/>
            <a:ext cx="1219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456FCD91-0B6E-9CD2-7199-9A787E950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163" y="6394450"/>
            <a:ext cx="13366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a:extLst>
              <a:ext uri="{FF2B5EF4-FFF2-40B4-BE49-F238E27FC236}">
                <a16:creationId xmlns:a16="http://schemas.microsoft.com/office/drawing/2014/main" id="{38DD64A4-43FA-ADC3-CA4B-073DB53CADA9}"/>
              </a:ext>
            </a:extLst>
          </p:cNvPr>
          <p:cNvSpPr txBox="1">
            <a:spLocks noChangeArrowheads="1"/>
          </p:cNvSpPr>
          <p:nvPr/>
        </p:nvSpPr>
        <p:spPr bwMode="auto">
          <a:xfrm>
            <a:off x="4445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a:solidFill>
                  <a:schemeClr val="bg1"/>
                </a:solidFill>
              </a:rPr>
              <a:t>www.resillion.com</a:t>
            </a:r>
          </a:p>
        </p:txBody>
      </p:sp>
      <p:sp>
        <p:nvSpPr>
          <p:cNvPr id="7" name="TextBox 9">
            <a:extLst>
              <a:ext uri="{FF2B5EF4-FFF2-40B4-BE49-F238E27FC236}">
                <a16:creationId xmlns:a16="http://schemas.microsoft.com/office/drawing/2014/main" id="{03515ACE-AAE1-0161-8201-52491924EA99}"/>
              </a:ext>
            </a:extLst>
          </p:cNvPr>
          <p:cNvSpPr txBox="1">
            <a:spLocks noChangeArrowheads="1"/>
          </p:cNvSpPr>
          <p:nvPr/>
        </p:nvSpPr>
        <p:spPr bwMode="auto">
          <a:xfrm>
            <a:off x="4559300" y="6465888"/>
            <a:ext cx="2674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000">
                <a:solidFill>
                  <a:schemeClr val="bg1"/>
                </a:solidFill>
              </a:rPr>
              <a:t> © 2023 Resillion Confidential and Proprietary</a:t>
            </a:r>
          </a:p>
        </p:txBody>
      </p:sp>
      <p:sp>
        <p:nvSpPr>
          <p:cNvPr id="14" name="Text Placeholder 2"/>
          <p:cNvSpPr>
            <a:spLocks noGrp="1"/>
          </p:cNvSpPr>
          <p:nvPr>
            <p:ph type="body" sz="quarter" idx="10"/>
          </p:nvPr>
        </p:nvSpPr>
        <p:spPr>
          <a:xfrm>
            <a:off x="767161" y="466617"/>
            <a:ext cx="5843950" cy="673165"/>
          </a:xfrm>
        </p:spPr>
        <p:txBody>
          <a:bodyPr>
            <a:noAutofit/>
          </a:bodyPr>
          <a:lstStyle>
            <a:lvl1pPr marL="0" indent="0">
              <a:buFontTx/>
              <a:buNone/>
              <a:defRPr sz="3200" b="0" i="0">
                <a:solidFill>
                  <a:srgbClr val="7E57C5"/>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 name="Text Placeholder 17"/>
          <p:cNvSpPr>
            <a:spLocks noGrp="1"/>
          </p:cNvSpPr>
          <p:nvPr>
            <p:ph type="body" sz="quarter" idx="15"/>
          </p:nvPr>
        </p:nvSpPr>
        <p:spPr>
          <a:xfrm>
            <a:off x="766762" y="1402983"/>
            <a:ext cx="5186362" cy="584708"/>
          </a:xfrm>
        </p:spPr>
        <p:txBody>
          <a:bodyPr>
            <a:normAutofit/>
          </a:bodyPr>
          <a:lstStyle>
            <a:lvl1pPr marL="0" indent="0">
              <a:buFontTx/>
              <a:buNone/>
              <a:defRPr sz="2400" baseline="0">
                <a:solidFill>
                  <a:srgbClr val="99CC33"/>
                </a:solidFill>
                <a:latin typeface="+mj-lt"/>
              </a:defRPr>
            </a:lvl1pPr>
            <a:lvl2pPr marL="7938" indent="0">
              <a:buClr>
                <a:srgbClr val="88BB26"/>
              </a:buClr>
              <a:buSzPct val="150000"/>
              <a:buFontTx/>
              <a:buNone/>
              <a:tabLst/>
              <a:defRPr sz="2400" baseline="0">
                <a:solidFill>
                  <a:srgbClr val="99CC33"/>
                </a:solidFill>
                <a:latin typeface="+mj-lt"/>
              </a:defRPr>
            </a:lvl2pPr>
            <a:lvl3pPr marL="293688" indent="-285750">
              <a:buClr>
                <a:srgbClr val="88BB26"/>
              </a:buClr>
              <a:buFont typeface="Arial" panose="020B0604020202020204" pitchFamily="34" charset="0"/>
              <a:buChar char="•"/>
              <a:tabLst/>
              <a:defRPr sz="1300" baseline="0">
                <a:latin typeface="TheSans 4-SemiLight" panose="02000403000000000003" pitchFamily="2" charset="77"/>
              </a:defRPr>
            </a:lvl3pPr>
          </a:lstStyle>
          <a:p>
            <a:pPr lvl="0"/>
            <a:r>
              <a:rPr lang="en-US"/>
              <a:t>Click to edit Master text styles</a:t>
            </a:r>
          </a:p>
        </p:txBody>
      </p:sp>
      <p:sp>
        <p:nvSpPr>
          <p:cNvPr id="4" name="Text Placeholder 12"/>
          <p:cNvSpPr>
            <a:spLocks noGrp="1"/>
          </p:cNvSpPr>
          <p:nvPr>
            <p:ph type="body" sz="quarter" idx="14"/>
          </p:nvPr>
        </p:nvSpPr>
        <p:spPr>
          <a:xfrm>
            <a:off x="766762" y="2250892"/>
            <a:ext cx="5186362" cy="1672281"/>
          </a:xfrm>
        </p:spPr>
        <p:txBody>
          <a:bodyPr>
            <a:normAutofit/>
          </a:bodyPr>
          <a:lstStyle>
            <a:lvl1pPr marL="0" indent="0">
              <a:lnSpc>
                <a:spcPct val="100000"/>
              </a:lnSpc>
              <a:spcBef>
                <a:spcPts val="0"/>
              </a:spcBef>
              <a:spcAft>
                <a:spcPts val="600"/>
              </a:spcAft>
              <a:buClr>
                <a:srgbClr val="88BB26"/>
              </a:buClr>
              <a:buSzPct val="100000"/>
              <a:buNone/>
              <a:defRPr sz="2000" b="0" i="0">
                <a:latin typeface="TheSans 4-SemiLight" panose="02000403000000000003" pitchFamily="2" charset="77"/>
              </a:defRPr>
            </a:lvl1pPr>
            <a:lvl2pPr marL="628650" indent="-171450">
              <a:lnSpc>
                <a:spcPct val="100000"/>
              </a:lnSpc>
              <a:spcBef>
                <a:spcPts val="0"/>
              </a:spcBef>
              <a:spcAft>
                <a:spcPts val="600"/>
              </a:spcAft>
              <a:buFont typeface="Arial" panose="020B0604020202020204" pitchFamily="34" charset="0"/>
              <a:buChar char="•"/>
              <a:defRPr sz="1800"/>
            </a:lvl2pPr>
            <a:lvl3pPr>
              <a:lnSpc>
                <a:spcPct val="100000"/>
              </a:lnSpc>
              <a:spcBef>
                <a:spcPts val="0"/>
              </a:spcBef>
              <a:spcAft>
                <a:spcPts val="600"/>
              </a:spcAft>
              <a:defRPr sz="1600"/>
            </a:lvl3pPr>
            <a:lvl4pPr>
              <a:lnSpc>
                <a:spcPct val="100000"/>
              </a:lnSpc>
              <a:spcBef>
                <a:spcPts val="0"/>
              </a:spcBef>
              <a:spcAft>
                <a:spcPts val="600"/>
              </a:spcAft>
              <a:defRPr sz="1200"/>
            </a:lvl4pPr>
            <a:lvl5pPr>
              <a:defRPr sz="1100"/>
            </a:lvl5pPr>
          </a:lstStyle>
          <a:p>
            <a:pPr marL="228600" marR="0" lvl="0" indent="-228600" algn="l" defTabSz="914400" rtl="0" eaLnBrk="1" fontAlgn="base" latinLnBrk="0" hangingPunct="1">
              <a:lnSpc>
                <a:spcPct val="90000"/>
              </a:lnSpc>
              <a:spcBef>
                <a:spcPts val="1000"/>
              </a:spcBef>
              <a:spcAft>
                <a:spcPct val="0"/>
              </a:spcAft>
              <a:buClr>
                <a:srgbClr val="99CC33"/>
              </a:buClr>
              <a:buSzTx/>
              <a:buFont typeface="Arial" panose="020B0604020202020204" pitchFamily="34" charset="0"/>
              <a:buChar char="•"/>
              <a:tabLst/>
              <a:defRPr/>
            </a:pPr>
            <a:r>
              <a:rPr kumimoji="0" lang="en-US" altLang="en-US" sz="2000" b="0" i="0" u="none" strike="noStrike" kern="1200" cap="none" spc="0" normalizeH="0" baseline="0" noProof="0">
                <a:ln>
                  <a:noFill/>
                </a:ln>
                <a:solidFill>
                  <a:prstClr val="black"/>
                </a:solidFill>
                <a:effectLst/>
                <a:uLnTx/>
                <a:uFillTx/>
                <a:latin typeface="Calibri"/>
                <a:ea typeface="+mn-ea"/>
                <a:cs typeface="+mn-cs"/>
              </a:rPr>
              <a:t>Click to edit Master text styles</a:t>
            </a:r>
          </a:p>
          <a:p>
            <a:pPr marL="685800" marR="0" lvl="1"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800" b="0" i="0" u="none" strike="noStrike" kern="1200" cap="none" spc="0" normalizeH="0" baseline="0" noProof="0">
                <a:ln>
                  <a:noFill/>
                </a:ln>
                <a:solidFill>
                  <a:prstClr val="black"/>
                </a:solidFill>
                <a:effectLst/>
                <a:uLnTx/>
                <a:uFillTx/>
                <a:latin typeface="Calibri"/>
                <a:ea typeface="+mn-ea"/>
                <a:cs typeface="+mn-cs"/>
              </a:rPr>
              <a:t>Second level</a:t>
            </a:r>
          </a:p>
          <a:p>
            <a:pPr marL="1143000" marR="0" lvl="2"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600" b="0" i="0" u="none" strike="noStrike" kern="1200" cap="none" spc="0" normalizeH="0" baseline="0" noProof="0">
                <a:ln>
                  <a:noFill/>
                </a:ln>
                <a:solidFill>
                  <a:prstClr val="black"/>
                </a:solidFill>
                <a:effectLst/>
                <a:uLnTx/>
                <a:uFillTx/>
                <a:latin typeface="Calibri"/>
                <a:ea typeface="+mn-ea"/>
                <a:cs typeface="+mn-cs"/>
              </a:rPr>
              <a:t>Third level</a:t>
            </a:r>
          </a:p>
          <a:p>
            <a:pPr marL="1600200" marR="0" lvl="3" indent="-228600" algn="l" defTabSz="914400" rtl="0" eaLnBrk="1" fontAlgn="base" latinLnBrk="0" hangingPunct="1">
              <a:lnSpc>
                <a:spcPct val="90000"/>
              </a:lnSpc>
              <a:spcBef>
                <a:spcPts val="500"/>
              </a:spcBef>
              <a:spcAft>
                <a:spcPct val="0"/>
              </a:spcAft>
              <a:buClr>
                <a:srgbClr val="99CC33"/>
              </a:buClr>
              <a:buSzTx/>
              <a:buFont typeface="Arial" panose="020B0604020202020204" pitchFamily="34" charset="0"/>
              <a:buChar char="•"/>
              <a:tabLst/>
              <a:defRPr/>
            </a:pPr>
            <a:r>
              <a:rPr kumimoji="0" lang="en-US" altLang="en-US" sz="1400" b="0" i="0" u="none" strike="noStrike" kern="1200" cap="none" spc="0" normalizeH="0" baseline="0" noProof="0">
                <a:ln>
                  <a:noFill/>
                </a:ln>
                <a:solidFill>
                  <a:prstClr val="black"/>
                </a:solidFill>
                <a:effectLst/>
                <a:uLnTx/>
                <a:uFillTx/>
                <a:latin typeface="Calibri"/>
                <a:ea typeface="+mn-ea"/>
                <a:cs typeface="+mn-cs"/>
              </a:rPr>
              <a:t>Fourth level</a:t>
            </a:r>
          </a:p>
          <a:p>
            <a:pPr marL="2057400" marR="0" lvl="4" indent="-228600" algn="l" defTabSz="914400" rtl="0" eaLnBrk="1" fontAlgn="base" latinLnBrk="0" hangingPunct="1">
              <a:lnSpc>
                <a:spcPct val="100000"/>
              </a:lnSpc>
              <a:spcBef>
                <a:spcPct val="0"/>
              </a:spcBef>
              <a:spcAft>
                <a:spcPts val="600"/>
              </a:spcAft>
              <a:buClr>
                <a:srgbClr val="99CC33"/>
              </a:buClr>
              <a:buSzTx/>
              <a:buFont typeface="Arial" panose="020B0604020202020204" pitchFamily="34" charset="0"/>
              <a:buChar char="•"/>
              <a:tabLst/>
              <a:defRPr/>
            </a:pPr>
            <a:r>
              <a:rPr kumimoji="0" lang="en-US" altLang="en-US" sz="1400" b="0" i="0" u="none" strike="noStrike" kern="1200" cap="none" spc="0" normalizeH="0" baseline="0" noProof="0">
                <a:ln>
                  <a:noFill/>
                </a:ln>
                <a:solidFill>
                  <a:prstClr val="black"/>
                </a:solidFill>
                <a:effectLst/>
                <a:uLnTx/>
                <a:uFillTx/>
                <a:latin typeface="Calibri"/>
                <a:ea typeface="+mn-ea"/>
                <a:cs typeface="+mn-cs"/>
              </a:rPr>
              <a:t>Fifth level</a:t>
            </a:r>
            <a:endParaRPr kumimoji="0" lang="en-GB" alt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7080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9" Type="http://schemas.openxmlformats.org/officeDocument/2006/relationships/slideLayout" Target="../slideLayouts/slideLayout67.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42" Type="http://schemas.openxmlformats.org/officeDocument/2006/relationships/slideLayout" Target="../slideLayouts/slideLayout70.xml"/><Relationship Id="rId47" Type="http://schemas.openxmlformats.org/officeDocument/2006/relationships/slideLayout" Target="../slideLayouts/slideLayout75.xml"/><Relationship Id="rId50" Type="http://schemas.openxmlformats.org/officeDocument/2006/relationships/slideLayout" Target="../slideLayouts/slideLayout78.xml"/><Relationship Id="rId55" Type="http://schemas.openxmlformats.org/officeDocument/2006/relationships/slideLayout" Target="../slideLayouts/slideLayout83.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9" Type="http://schemas.openxmlformats.org/officeDocument/2006/relationships/slideLayout" Target="../slideLayouts/slideLayout57.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37" Type="http://schemas.openxmlformats.org/officeDocument/2006/relationships/slideLayout" Target="../slideLayouts/slideLayout65.xml"/><Relationship Id="rId40" Type="http://schemas.openxmlformats.org/officeDocument/2006/relationships/slideLayout" Target="../slideLayouts/slideLayout68.xml"/><Relationship Id="rId45" Type="http://schemas.openxmlformats.org/officeDocument/2006/relationships/slideLayout" Target="../slideLayouts/slideLayout73.xml"/><Relationship Id="rId53" Type="http://schemas.openxmlformats.org/officeDocument/2006/relationships/slideLayout" Target="../slideLayouts/slideLayout81.xml"/><Relationship Id="rId5" Type="http://schemas.openxmlformats.org/officeDocument/2006/relationships/slideLayout" Target="../slideLayouts/slideLayout33.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slideLayout" Target="../slideLayouts/slideLayout63.xml"/><Relationship Id="rId43" Type="http://schemas.openxmlformats.org/officeDocument/2006/relationships/slideLayout" Target="../slideLayouts/slideLayout71.xml"/><Relationship Id="rId48" Type="http://schemas.openxmlformats.org/officeDocument/2006/relationships/slideLayout" Target="../slideLayouts/slideLayout76.xml"/><Relationship Id="rId56" Type="http://schemas.openxmlformats.org/officeDocument/2006/relationships/slideLayout" Target="../slideLayouts/slideLayout84.xml"/><Relationship Id="rId8" Type="http://schemas.openxmlformats.org/officeDocument/2006/relationships/slideLayout" Target="../slideLayouts/slideLayout36.xml"/><Relationship Id="rId51" Type="http://schemas.openxmlformats.org/officeDocument/2006/relationships/slideLayout" Target="../slideLayouts/slideLayout79.xml"/><Relationship Id="rId3" Type="http://schemas.openxmlformats.org/officeDocument/2006/relationships/slideLayout" Target="../slideLayouts/slideLayout31.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38" Type="http://schemas.openxmlformats.org/officeDocument/2006/relationships/slideLayout" Target="../slideLayouts/slideLayout66.xml"/><Relationship Id="rId46" Type="http://schemas.openxmlformats.org/officeDocument/2006/relationships/slideLayout" Target="../slideLayouts/slideLayout74.xml"/><Relationship Id="rId20" Type="http://schemas.openxmlformats.org/officeDocument/2006/relationships/slideLayout" Target="../slideLayouts/slideLayout48.xml"/><Relationship Id="rId41" Type="http://schemas.openxmlformats.org/officeDocument/2006/relationships/slideLayout" Target="../slideLayouts/slideLayout69.xml"/><Relationship Id="rId54" Type="http://schemas.openxmlformats.org/officeDocument/2006/relationships/slideLayout" Target="../slideLayouts/slideLayout8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36" Type="http://schemas.openxmlformats.org/officeDocument/2006/relationships/slideLayout" Target="../slideLayouts/slideLayout64.xml"/><Relationship Id="rId49" Type="http://schemas.openxmlformats.org/officeDocument/2006/relationships/slideLayout" Target="../slideLayouts/slideLayout77.xml"/><Relationship Id="rId57" Type="http://schemas.openxmlformats.org/officeDocument/2006/relationships/theme" Target="../theme/theme2.xml"/><Relationship Id="rId10" Type="http://schemas.openxmlformats.org/officeDocument/2006/relationships/slideLayout" Target="../slideLayouts/slideLayout38.xml"/><Relationship Id="rId31" Type="http://schemas.openxmlformats.org/officeDocument/2006/relationships/slideLayout" Target="../slideLayouts/slideLayout59.xml"/><Relationship Id="rId44" Type="http://schemas.openxmlformats.org/officeDocument/2006/relationships/slideLayout" Target="../slideLayouts/slideLayout72.xml"/><Relationship Id="rId52"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EE9583C-B5E3-5F5D-1A7F-1372CCC6B4F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961FB2B1-3E4B-E609-7E65-935239CE6D8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D0D9D50A-D810-F9C1-F570-231259997E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2DA528A2-C6F0-45DB-AC5E-346F3845EF11}" type="datetimeFigureOut">
              <a:rPr lang="en-US"/>
              <a:pPr>
                <a:defRPr/>
              </a:pPr>
              <a:t>3/21/24</a:t>
            </a:fld>
            <a:endParaRPr lang="en-US"/>
          </a:p>
        </p:txBody>
      </p:sp>
      <p:sp>
        <p:nvSpPr>
          <p:cNvPr id="5" name="Footer Placeholder 4">
            <a:extLst>
              <a:ext uri="{FF2B5EF4-FFF2-40B4-BE49-F238E27FC236}">
                <a16:creationId xmlns:a16="http://schemas.microsoft.com/office/drawing/2014/main" id="{AD39E557-BFB8-5D89-E9C9-C4FAE9C88E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EE59305-B991-3EB3-C8F2-AAC70A162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E8839254-1B56-45D3-91D9-51C94C0099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 id="2147483839" r:id="rId21"/>
    <p:sldLayoutId id="2147483840" r:id="rId22"/>
    <p:sldLayoutId id="2147483841" r:id="rId23"/>
    <p:sldLayoutId id="2147483842" r:id="rId24"/>
    <p:sldLayoutId id="2147483843" r:id="rId25"/>
    <p:sldLayoutId id="2147483844" r:id="rId26"/>
    <p:sldLayoutId id="2147483846" r:id="rId27"/>
    <p:sldLayoutId id="2147483847" r:id="rId28"/>
  </p:sldLayoutIdLst>
  <p:txStyles>
    <p:titleStyle>
      <a:lvl1pPr algn="l" rtl="0" eaLnBrk="1" fontAlgn="base" hangingPunct="1">
        <a:lnSpc>
          <a:spcPct val="90000"/>
        </a:lnSpc>
        <a:spcBef>
          <a:spcPct val="0"/>
        </a:spcBef>
        <a:spcAft>
          <a:spcPct val="0"/>
        </a:spcAft>
        <a:defRPr sz="3200" kern="1200">
          <a:solidFill>
            <a:srgbClr val="7E57C5"/>
          </a:solidFill>
          <a:latin typeface="+mj-lt"/>
          <a:ea typeface="+mj-ea"/>
          <a:cs typeface="+mj-cs"/>
        </a:defRPr>
      </a:lvl1pPr>
      <a:lvl2pPr algn="l" rtl="0" eaLnBrk="1" fontAlgn="base" hangingPunct="1">
        <a:lnSpc>
          <a:spcPct val="90000"/>
        </a:lnSpc>
        <a:spcBef>
          <a:spcPct val="0"/>
        </a:spcBef>
        <a:spcAft>
          <a:spcPct val="0"/>
        </a:spcAft>
        <a:defRPr sz="32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2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2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2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32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32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32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32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Clr>
          <a:srgbClr val="99CC33"/>
        </a:buClr>
        <a:buFont typeface="Arial" panose="020B0604020202020204" pitchFamily="34" charset="0"/>
        <a:buChar char="•"/>
        <a:defRPr sz="20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Clr>
          <a:srgbClr val="99CC33"/>
        </a:buClr>
        <a:buFont typeface="Arial" panose="020B0604020202020204" pitchFamily="34" charset="0"/>
        <a:buChar char="•"/>
        <a:defRPr sz="18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Clr>
          <a:srgbClr val="99CC33"/>
        </a:buClr>
        <a:buFont typeface="Arial" panose="020B0604020202020204" pitchFamily="34" charset="0"/>
        <a:buChar char="•"/>
        <a:defRPr sz="16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Clr>
          <a:srgbClr val="99CC33"/>
        </a:buClr>
        <a:buFont typeface="Arial" panose="020B0604020202020204" pitchFamily="34" charset="0"/>
        <a:buChar char="•"/>
        <a:defRPr sz="1400" kern="1200">
          <a:solidFill>
            <a:schemeClr val="tx1"/>
          </a:solidFill>
          <a:latin typeface="+mn-lt"/>
          <a:ea typeface="+mn-ea"/>
          <a:cs typeface="+mn-cs"/>
        </a:defRPr>
      </a:lvl4pPr>
      <a:lvl5pPr marL="2057400" indent="-228600" algn="l" rtl="0" eaLnBrk="1" fontAlgn="base" hangingPunct="1">
        <a:spcBef>
          <a:spcPct val="0"/>
        </a:spcBef>
        <a:spcAft>
          <a:spcPts val="600"/>
        </a:spcAft>
        <a:buClr>
          <a:srgbClr val="99CC3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65EE341-41BE-C4B9-F155-69935DB59E2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Text Placeholder 2">
            <a:extLst>
              <a:ext uri="{FF2B5EF4-FFF2-40B4-BE49-F238E27FC236}">
                <a16:creationId xmlns:a16="http://schemas.microsoft.com/office/drawing/2014/main" id="{55AEAB50-7028-16A1-AB46-98A02D61B1D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a:extLst>
              <a:ext uri="{FF2B5EF4-FFF2-40B4-BE49-F238E27FC236}">
                <a16:creationId xmlns:a16="http://schemas.microsoft.com/office/drawing/2014/main" id="{F138CA2A-5E99-BEC8-BC8E-57D7D95A1D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06DC363C-155F-4764-9C07-657DDB40B92D}" type="datetimeFigureOut">
              <a:rPr lang="en-US"/>
              <a:pPr>
                <a:defRPr/>
              </a:pPr>
              <a:t>3/21/24</a:t>
            </a:fld>
            <a:endParaRPr lang="en-US"/>
          </a:p>
        </p:txBody>
      </p:sp>
      <p:sp>
        <p:nvSpPr>
          <p:cNvPr id="5" name="Footer Placeholder 4">
            <a:extLst>
              <a:ext uri="{FF2B5EF4-FFF2-40B4-BE49-F238E27FC236}">
                <a16:creationId xmlns:a16="http://schemas.microsoft.com/office/drawing/2014/main" id="{88EB841E-3CEC-C34A-30E7-B3408412B0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7EB68DA-51F1-2D0B-C1E5-082D765CAA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DC2D3635-21DB-4052-8EB3-3FF3A1C3FF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5" r:id="rId18"/>
    <p:sldLayoutId id="2147483866" r:id="rId19"/>
    <p:sldLayoutId id="2147483867" r:id="rId20"/>
    <p:sldLayoutId id="2147483868" r:id="rId21"/>
    <p:sldLayoutId id="2147483869" r:id="rId22"/>
    <p:sldLayoutId id="2147483870" r:id="rId23"/>
    <p:sldLayoutId id="2147483871" r:id="rId24"/>
    <p:sldLayoutId id="2147483872" r:id="rId25"/>
    <p:sldLayoutId id="2147483873" r:id="rId26"/>
    <p:sldLayoutId id="2147483874" r:id="rId27"/>
    <p:sldLayoutId id="2147483875" r:id="rId28"/>
    <p:sldLayoutId id="2147483876" r:id="rId29"/>
    <p:sldLayoutId id="2147483877" r:id="rId30"/>
    <p:sldLayoutId id="2147483878" r:id="rId31"/>
    <p:sldLayoutId id="2147483879" r:id="rId32"/>
    <p:sldLayoutId id="2147483880" r:id="rId33"/>
    <p:sldLayoutId id="2147483881" r:id="rId34"/>
    <p:sldLayoutId id="2147483882" r:id="rId35"/>
    <p:sldLayoutId id="2147483883" r:id="rId36"/>
    <p:sldLayoutId id="2147483884" r:id="rId37"/>
    <p:sldLayoutId id="2147483885" r:id="rId38"/>
    <p:sldLayoutId id="2147483886" r:id="rId39"/>
    <p:sldLayoutId id="2147483887" r:id="rId40"/>
    <p:sldLayoutId id="2147483888" r:id="rId41"/>
    <p:sldLayoutId id="2147483889" r:id="rId42"/>
    <p:sldLayoutId id="2147483890" r:id="rId43"/>
    <p:sldLayoutId id="2147483891" r:id="rId44"/>
    <p:sldLayoutId id="2147483892" r:id="rId45"/>
    <p:sldLayoutId id="2147483893" r:id="rId46"/>
    <p:sldLayoutId id="2147483894" r:id="rId47"/>
    <p:sldLayoutId id="2147483895" r:id="rId48"/>
    <p:sldLayoutId id="2147483896" r:id="rId49"/>
    <p:sldLayoutId id="2147483897" r:id="rId50"/>
    <p:sldLayoutId id="2147483898" r:id="rId51"/>
    <p:sldLayoutId id="2147483899" r:id="rId52"/>
    <p:sldLayoutId id="2147483900" r:id="rId53"/>
    <p:sldLayoutId id="2147483902" r:id="rId54"/>
    <p:sldLayoutId id="2147483903" r:id="rId55"/>
    <p:sldLayoutId id="2147483904" r:id="rId56"/>
  </p:sldLayoutIdLst>
  <p:txStyles>
    <p:titleStyle>
      <a:lvl1pPr algn="l" rtl="0" fontAlgn="base">
        <a:lnSpc>
          <a:spcPct val="90000"/>
        </a:lnSpc>
        <a:spcBef>
          <a:spcPct val="0"/>
        </a:spcBef>
        <a:spcAft>
          <a:spcPct val="0"/>
        </a:spcAft>
        <a:defRPr sz="3200" kern="1200">
          <a:solidFill>
            <a:srgbClr val="7E57C5"/>
          </a:solidFill>
          <a:latin typeface="+mn-lt"/>
          <a:ea typeface="+mj-ea"/>
          <a:cs typeface="+mj-cs"/>
        </a:defRPr>
      </a:lvl1pPr>
      <a:lvl2pPr algn="l" rtl="0" fontAlgn="base">
        <a:lnSpc>
          <a:spcPct val="90000"/>
        </a:lnSpc>
        <a:spcBef>
          <a:spcPct val="0"/>
        </a:spcBef>
        <a:spcAft>
          <a:spcPct val="0"/>
        </a:spcAft>
        <a:defRPr sz="3200">
          <a:solidFill>
            <a:srgbClr val="7E57C5"/>
          </a:solidFill>
          <a:latin typeface="Calibri" panose="020F0502020204030204" pitchFamily="34" charset="0"/>
        </a:defRPr>
      </a:lvl2pPr>
      <a:lvl3pPr algn="l" rtl="0" fontAlgn="base">
        <a:lnSpc>
          <a:spcPct val="90000"/>
        </a:lnSpc>
        <a:spcBef>
          <a:spcPct val="0"/>
        </a:spcBef>
        <a:spcAft>
          <a:spcPct val="0"/>
        </a:spcAft>
        <a:defRPr sz="3200">
          <a:solidFill>
            <a:srgbClr val="7E57C5"/>
          </a:solidFill>
          <a:latin typeface="Calibri" panose="020F0502020204030204" pitchFamily="34" charset="0"/>
        </a:defRPr>
      </a:lvl3pPr>
      <a:lvl4pPr algn="l" rtl="0" fontAlgn="base">
        <a:lnSpc>
          <a:spcPct val="90000"/>
        </a:lnSpc>
        <a:spcBef>
          <a:spcPct val="0"/>
        </a:spcBef>
        <a:spcAft>
          <a:spcPct val="0"/>
        </a:spcAft>
        <a:defRPr sz="3200">
          <a:solidFill>
            <a:srgbClr val="7E57C5"/>
          </a:solidFill>
          <a:latin typeface="Calibri" panose="020F0502020204030204" pitchFamily="34" charset="0"/>
        </a:defRPr>
      </a:lvl4pPr>
      <a:lvl5pPr algn="l" rtl="0" fontAlgn="base">
        <a:lnSpc>
          <a:spcPct val="90000"/>
        </a:lnSpc>
        <a:spcBef>
          <a:spcPct val="0"/>
        </a:spcBef>
        <a:spcAft>
          <a:spcPct val="0"/>
        </a:spcAft>
        <a:defRPr sz="3200">
          <a:solidFill>
            <a:srgbClr val="7E57C5"/>
          </a:solidFill>
          <a:latin typeface="Calibri" panose="020F0502020204030204" pitchFamily="34" charset="0"/>
        </a:defRPr>
      </a:lvl5pPr>
      <a:lvl6pPr marL="457200" algn="l" rtl="0" fontAlgn="base">
        <a:lnSpc>
          <a:spcPct val="90000"/>
        </a:lnSpc>
        <a:spcBef>
          <a:spcPct val="0"/>
        </a:spcBef>
        <a:spcAft>
          <a:spcPct val="0"/>
        </a:spcAft>
        <a:defRPr sz="3200">
          <a:solidFill>
            <a:srgbClr val="7E57C5"/>
          </a:solidFill>
          <a:latin typeface="Calibri" panose="020F0502020204030204" pitchFamily="34" charset="0"/>
        </a:defRPr>
      </a:lvl6pPr>
      <a:lvl7pPr marL="914400" algn="l" rtl="0" fontAlgn="base">
        <a:lnSpc>
          <a:spcPct val="90000"/>
        </a:lnSpc>
        <a:spcBef>
          <a:spcPct val="0"/>
        </a:spcBef>
        <a:spcAft>
          <a:spcPct val="0"/>
        </a:spcAft>
        <a:defRPr sz="3200">
          <a:solidFill>
            <a:srgbClr val="7E57C5"/>
          </a:solidFill>
          <a:latin typeface="Calibri" panose="020F0502020204030204" pitchFamily="34" charset="0"/>
        </a:defRPr>
      </a:lvl7pPr>
      <a:lvl8pPr marL="1371600" algn="l" rtl="0" fontAlgn="base">
        <a:lnSpc>
          <a:spcPct val="90000"/>
        </a:lnSpc>
        <a:spcBef>
          <a:spcPct val="0"/>
        </a:spcBef>
        <a:spcAft>
          <a:spcPct val="0"/>
        </a:spcAft>
        <a:defRPr sz="3200">
          <a:solidFill>
            <a:srgbClr val="7E57C5"/>
          </a:solidFill>
          <a:latin typeface="Calibri" panose="020F0502020204030204" pitchFamily="34" charset="0"/>
        </a:defRPr>
      </a:lvl8pPr>
      <a:lvl9pPr marL="1828800" algn="l" rtl="0" fontAlgn="base">
        <a:lnSpc>
          <a:spcPct val="90000"/>
        </a:lnSpc>
        <a:spcBef>
          <a:spcPct val="0"/>
        </a:spcBef>
        <a:spcAft>
          <a:spcPct val="0"/>
        </a:spcAft>
        <a:defRPr sz="3200">
          <a:solidFill>
            <a:srgbClr val="7E57C5"/>
          </a:solidFill>
          <a:latin typeface="Calibri" panose="020F0502020204030204" pitchFamily="34" charset="0"/>
        </a:defRPr>
      </a:lvl9pPr>
    </p:titleStyle>
    <p:bodyStyle>
      <a:lvl1pPr marL="228600" indent="-228600" algn="l" rtl="0" fontAlgn="base">
        <a:spcBef>
          <a:spcPct val="0"/>
        </a:spcBef>
        <a:spcAft>
          <a:spcPts val="600"/>
        </a:spcAft>
        <a:buClr>
          <a:srgbClr val="99CC33"/>
        </a:buClr>
        <a:buFont typeface="Arial" panose="020B0604020202020204" pitchFamily="34" charset="0"/>
        <a:buChar char="•"/>
        <a:defRPr sz="2000" kern="1200">
          <a:solidFill>
            <a:schemeClr val="tx1"/>
          </a:solidFill>
          <a:latin typeface="+mn-lt"/>
          <a:ea typeface="+mn-ea"/>
          <a:cs typeface="+mn-cs"/>
        </a:defRPr>
      </a:lvl1pPr>
      <a:lvl2pPr marL="685800" indent="-228600" algn="l" rtl="0" fontAlgn="base">
        <a:spcBef>
          <a:spcPct val="0"/>
        </a:spcBef>
        <a:spcAft>
          <a:spcPts val="600"/>
        </a:spcAft>
        <a:buClr>
          <a:srgbClr val="99CC33"/>
        </a:buClr>
        <a:buFont typeface="Arial" panose="020B0604020202020204" pitchFamily="34" charset="0"/>
        <a:buChar char="•"/>
        <a:defRPr sz="1800" kern="1200">
          <a:solidFill>
            <a:schemeClr val="tx1"/>
          </a:solidFill>
          <a:latin typeface="+mn-lt"/>
          <a:ea typeface="+mn-ea"/>
          <a:cs typeface="+mn-cs"/>
        </a:defRPr>
      </a:lvl2pPr>
      <a:lvl3pPr marL="1143000" indent="-228600" algn="l" rtl="0" fontAlgn="base">
        <a:spcBef>
          <a:spcPct val="0"/>
        </a:spcBef>
        <a:spcAft>
          <a:spcPts val="600"/>
        </a:spcAft>
        <a:buClr>
          <a:srgbClr val="99CC33"/>
        </a:buClr>
        <a:buFont typeface="Arial" panose="020B0604020202020204" pitchFamily="34" charset="0"/>
        <a:buChar char="•"/>
        <a:defRPr sz="1600" kern="1200">
          <a:solidFill>
            <a:schemeClr val="tx1"/>
          </a:solidFill>
          <a:latin typeface="+mn-lt"/>
          <a:ea typeface="+mn-ea"/>
          <a:cs typeface="+mn-cs"/>
        </a:defRPr>
      </a:lvl3pPr>
      <a:lvl4pPr marL="1600200" indent="-228600" algn="l" rtl="0" fontAlgn="base">
        <a:spcBef>
          <a:spcPct val="0"/>
        </a:spcBef>
        <a:spcAft>
          <a:spcPts val="600"/>
        </a:spcAft>
        <a:buClr>
          <a:srgbClr val="99CC33"/>
        </a:buClr>
        <a:buFont typeface="Arial" panose="020B0604020202020204" pitchFamily="34" charset="0"/>
        <a:buChar char="•"/>
        <a:defRPr sz="1400" kern="1200">
          <a:solidFill>
            <a:schemeClr val="tx1"/>
          </a:solidFill>
          <a:latin typeface="+mn-lt"/>
          <a:ea typeface="+mn-ea"/>
          <a:cs typeface="+mn-cs"/>
        </a:defRPr>
      </a:lvl4pPr>
      <a:lvl5pPr marL="2057400" indent="-228600" algn="l" rtl="0" fontAlgn="base">
        <a:spcBef>
          <a:spcPct val="0"/>
        </a:spcBef>
        <a:spcAft>
          <a:spcPts val="600"/>
        </a:spcAft>
        <a:buClr>
          <a:srgbClr val="99CC3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641BB-A6CF-9EA6-FF6A-4AE1AB79483F}"/>
              </a:ext>
            </a:extLst>
          </p:cNvPr>
          <p:cNvSpPr>
            <a:spLocks noGrp="1"/>
          </p:cNvSpPr>
          <p:nvPr>
            <p:ph type="body" sz="quarter" idx="10"/>
          </p:nvPr>
        </p:nvSpPr>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D94586-3125-C805-3E05-748C1CCF1FBE}"/>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035864F7-3C38-8761-9959-5B04DCEBE5A7}"/>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661329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9DC8C2B-FAC7-C603-AC46-4A63CC5DB43A}"/>
              </a:ext>
            </a:extLst>
          </p:cNvPr>
          <p:cNvPicPr>
            <a:picLocks noGrp="1" noChangeAspect="1"/>
          </p:cNvPicPr>
          <p:nvPr>
            <p:ph type="pic" sz="quarter" idx="16"/>
          </p:nvPr>
        </p:nvPicPr>
        <p:blipFill>
          <a:blip r:embed="rId2"/>
          <a:srcRect t="8374" b="8374"/>
          <a:stretch>
            <a:fillRect/>
          </a:stretch>
        </p:blipFill>
        <p:spPr/>
      </p:pic>
      <p:sp>
        <p:nvSpPr>
          <p:cNvPr id="3" name="Text Placeholder 2">
            <a:extLst>
              <a:ext uri="{FF2B5EF4-FFF2-40B4-BE49-F238E27FC236}">
                <a16:creationId xmlns:a16="http://schemas.microsoft.com/office/drawing/2014/main" id="{636E547C-04EF-36CC-46E6-B6B9E3423976}"/>
              </a:ext>
            </a:extLst>
          </p:cNvPr>
          <p:cNvSpPr>
            <a:spLocks noGrp="1"/>
          </p:cNvSpPr>
          <p:nvPr>
            <p:ph type="body" sz="quarter" idx="10"/>
          </p:nvPr>
        </p:nvSpPr>
        <p:spPr/>
        <p:txBody>
          <a:bodyPr/>
          <a:lstStyle/>
          <a:p>
            <a:r>
              <a:rPr lang="en-GB"/>
              <a:t>We make IoT work</a:t>
            </a:r>
          </a:p>
        </p:txBody>
      </p:sp>
      <p:sp>
        <p:nvSpPr>
          <p:cNvPr id="4" name="Text Placeholder 3">
            <a:extLst>
              <a:ext uri="{FF2B5EF4-FFF2-40B4-BE49-F238E27FC236}">
                <a16:creationId xmlns:a16="http://schemas.microsoft.com/office/drawing/2014/main" id="{CC7E8DEE-21AC-C7F7-E16E-2E0FA3759BB1}"/>
              </a:ext>
            </a:extLst>
          </p:cNvPr>
          <p:cNvSpPr>
            <a:spLocks noGrp="1"/>
          </p:cNvSpPr>
          <p:nvPr>
            <p:ph type="body" sz="quarter" idx="11"/>
          </p:nvPr>
        </p:nvSpPr>
        <p:spPr>
          <a:xfrm>
            <a:off x="845751" y="1912946"/>
            <a:ext cx="5607622" cy="4063311"/>
          </a:xfrm>
        </p:spPr>
        <p:txBody>
          <a:bodyPr vert="horz" lIns="91440" tIns="45720" rIns="91440" bIns="45720" rtlCol="0" anchor="t">
            <a:noAutofit/>
          </a:bodyPr>
          <a:lstStyle/>
          <a:p>
            <a:r>
              <a:rPr lang="en-GB">
                <a:solidFill>
                  <a:srgbClr val="88BB26"/>
                </a:solidFill>
              </a:rPr>
              <a:t>Mission Statement</a:t>
            </a:r>
          </a:p>
          <a:p>
            <a:pPr>
              <a:lnSpc>
                <a:spcPct val="110000"/>
              </a:lnSpc>
            </a:pPr>
            <a:r>
              <a:rPr lang="en-GB" sz="2000">
                <a:solidFill>
                  <a:schemeClr val="tx1"/>
                </a:solidFill>
              </a:rPr>
              <a:t>As guardians of the connected world, we deliver best in class digital transformation, cyber security, and quality assurance solutions; enabling our clients to embrace and harness the power of the digital future.</a:t>
            </a:r>
            <a:endParaRPr lang="en-GB">
              <a:solidFill>
                <a:schemeClr val="tx1"/>
              </a:solidFill>
            </a:endParaRPr>
          </a:p>
          <a:p>
            <a:br>
              <a:rPr lang="en-GB"/>
            </a:br>
            <a:r>
              <a:rPr lang="en-GB">
                <a:solidFill>
                  <a:srgbClr val="88BB26"/>
                </a:solidFill>
              </a:rPr>
              <a:t>Our Vision</a:t>
            </a:r>
            <a:endParaRPr lang="en-GB">
              <a:solidFill>
                <a:srgbClr val="88BB26"/>
              </a:solidFill>
              <a:cs typeface="Calibri Light"/>
            </a:endParaRPr>
          </a:p>
          <a:p>
            <a:pPr>
              <a:lnSpc>
                <a:spcPct val="100000"/>
              </a:lnSpc>
            </a:pPr>
            <a:r>
              <a:rPr lang="en-GB" sz="2000">
                <a:solidFill>
                  <a:schemeClr val="tx1"/>
                </a:solidFill>
              </a:rPr>
              <a:t>To empower the connected world to be resilient, secure and seamlessly share data in order to enhance the end-user customer experience.</a:t>
            </a:r>
            <a:endParaRPr lang="en-GB">
              <a:solidFill>
                <a:schemeClr val="tx1"/>
              </a:solidFill>
            </a:endParaRPr>
          </a:p>
          <a:p>
            <a:pPr>
              <a:lnSpc>
                <a:spcPct val="100000"/>
              </a:lnSpc>
            </a:pPr>
            <a:endParaRPr lang="en-GB" sz="2000">
              <a:cs typeface="Calibri Light"/>
            </a:endParaRPr>
          </a:p>
          <a:p>
            <a:pPr>
              <a:lnSpc>
                <a:spcPct val="100000"/>
              </a:lnSpc>
            </a:pPr>
            <a:endParaRPr lang="en-GB" sz="2000">
              <a:cs typeface="Calibri"/>
            </a:endParaRPr>
          </a:p>
          <a:p>
            <a:pPr>
              <a:lnSpc>
                <a:spcPct val="110000"/>
              </a:lnSpc>
            </a:pPr>
            <a:endParaRPr lang="en-GB" sz="2000"/>
          </a:p>
          <a:p>
            <a:endParaRPr lang="en-BE" sz="2000"/>
          </a:p>
        </p:txBody>
      </p:sp>
    </p:spTree>
    <p:extLst>
      <p:ext uri="{BB962C8B-B14F-4D97-AF65-F5344CB8AC3E}">
        <p14:creationId xmlns:p14="http://schemas.microsoft.com/office/powerpoint/2010/main" val="3872839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CED83F-16CA-0D0F-40CF-D45C4DB7C3C0}"/>
              </a:ext>
            </a:extLst>
          </p:cNvPr>
          <p:cNvSpPr>
            <a:spLocks noGrp="1"/>
          </p:cNvSpPr>
          <p:nvPr>
            <p:ph type="body" sz="quarter" idx="10"/>
          </p:nvPr>
        </p:nvSpPr>
        <p:spPr/>
        <p:txBody>
          <a:bodyPr/>
          <a:lstStyle/>
          <a:p>
            <a:r>
              <a:rPr lang="en-GB"/>
              <a:t>Our Solutions</a:t>
            </a:r>
          </a:p>
        </p:txBody>
      </p:sp>
      <p:pic>
        <p:nvPicPr>
          <p:cNvPr id="5" name="Graphic 4" descr="Shield Tick with solid fill">
            <a:extLst>
              <a:ext uri="{FF2B5EF4-FFF2-40B4-BE49-F238E27FC236}">
                <a16:creationId xmlns:a16="http://schemas.microsoft.com/office/drawing/2014/main" id="{1FDA8934-32F3-07AA-057F-8FD152C525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1648" y="3777827"/>
            <a:ext cx="1124193" cy="1124193"/>
          </a:xfrm>
          <a:prstGeom prst="rect">
            <a:avLst/>
          </a:prstGeom>
        </p:spPr>
      </p:pic>
      <p:pic>
        <p:nvPicPr>
          <p:cNvPr id="6" name="Graphic 5" descr="Stream with solid fill">
            <a:extLst>
              <a:ext uri="{FF2B5EF4-FFF2-40B4-BE49-F238E27FC236}">
                <a16:creationId xmlns:a16="http://schemas.microsoft.com/office/drawing/2014/main" id="{94C14444-D53E-4C04-DBEB-0308D4947F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7695" y="3762443"/>
            <a:ext cx="1224849" cy="1224849"/>
          </a:xfrm>
          <a:prstGeom prst="rect">
            <a:avLst/>
          </a:prstGeom>
        </p:spPr>
      </p:pic>
      <p:pic>
        <p:nvPicPr>
          <p:cNvPr id="7" name="Graphic 6" descr="Internet Of Things with solid fill">
            <a:extLst>
              <a:ext uri="{FF2B5EF4-FFF2-40B4-BE49-F238E27FC236}">
                <a16:creationId xmlns:a16="http://schemas.microsoft.com/office/drawing/2014/main" id="{35E36595-CD1D-4934-AB70-FAC8C042B5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42757" y="1655554"/>
            <a:ext cx="1074338" cy="1074338"/>
          </a:xfrm>
          <a:prstGeom prst="rect">
            <a:avLst/>
          </a:prstGeom>
        </p:spPr>
      </p:pic>
      <p:pic>
        <p:nvPicPr>
          <p:cNvPr id="8" name="Graphic 7" descr="Television with solid fill">
            <a:extLst>
              <a:ext uri="{FF2B5EF4-FFF2-40B4-BE49-F238E27FC236}">
                <a16:creationId xmlns:a16="http://schemas.microsoft.com/office/drawing/2014/main" id="{4CC34787-08DC-64BF-014C-162A05EA7A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53248" y="1681898"/>
            <a:ext cx="1047993" cy="1047993"/>
          </a:xfrm>
          <a:prstGeom prst="rect">
            <a:avLst/>
          </a:prstGeom>
        </p:spPr>
      </p:pic>
      <p:sp>
        <p:nvSpPr>
          <p:cNvPr id="9" name="Text Placeholder 2">
            <a:extLst>
              <a:ext uri="{FF2B5EF4-FFF2-40B4-BE49-F238E27FC236}">
                <a16:creationId xmlns:a16="http://schemas.microsoft.com/office/drawing/2014/main" id="{24622C3A-E25C-3E19-E51E-66BDA1913DA3}"/>
              </a:ext>
            </a:extLst>
          </p:cNvPr>
          <p:cNvSpPr txBox="1">
            <a:spLocks/>
          </p:cNvSpPr>
          <p:nvPr/>
        </p:nvSpPr>
        <p:spPr>
          <a:xfrm>
            <a:off x="2402847" y="2726900"/>
            <a:ext cx="3375687" cy="93575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Tx/>
              <a:buNone/>
              <a:defRPr sz="2400" b="0" i="0" kern="1200">
                <a:solidFill>
                  <a:schemeClr val="tx1"/>
                </a:solidFill>
                <a:latin typeface="TheSans 3-Light" panose="02000303000000000003"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000">
                <a:latin typeface="+mn-lt"/>
              </a:rPr>
              <a:t>Systems</a:t>
            </a:r>
            <a:br>
              <a:rPr lang="en-GB" sz="2800">
                <a:latin typeface="+mn-lt"/>
              </a:rPr>
            </a:br>
            <a:r>
              <a:rPr lang="en-GB" sz="1800">
                <a:latin typeface="+mn-lt"/>
              </a:rPr>
              <a:t>QA Tests for End-User &amp; Business Solutions</a:t>
            </a:r>
            <a:endParaRPr lang="en-US" sz="1800">
              <a:latin typeface="+mn-lt"/>
            </a:endParaRPr>
          </a:p>
        </p:txBody>
      </p:sp>
      <p:sp>
        <p:nvSpPr>
          <p:cNvPr id="10" name="Text Placeholder 2">
            <a:extLst>
              <a:ext uri="{FF2B5EF4-FFF2-40B4-BE49-F238E27FC236}">
                <a16:creationId xmlns:a16="http://schemas.microsoft.com/office/drawing/2014/main" id="{1DA5AA0A-17A8-883C-E5AB-41D214129C7C}"/>
              </a:ext>
            </a:extLst>
          </p:cNvPr>
          <p:cNvSpPr txBox="1">
            <a:spLocks/>
          </p:cNvSpPr>
          <p:nvPr/>
        </p:nvSpPr>
        <p:spPr>
          <a:xfrm>
            <a:off x="2159002" y="4893194"/>
            <a:ext cx="3619532" cy="1113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b="0" i="0" kern="1200">
                <a:solidFill>
                  <a:schemeClr val="tx1"/>
                </a:solidFill>
                <a:latin typeface="TheSans 3-Light" panose="02000303000000000003"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800">
                <a:latin typeface="+mn-lt"/>
              </a:rPr>
              <a:t>Devices</a:t>
            </a:r>
            <a:br>
              <a:rPr lang="en-GB" sz="2800">
                <a:solidFill>
                  <a:srgbClr val="88BB26"/>
                </a:solidFill>
                <a:latin typeface="+mn-lt"/>
              </a:rPr>
            </a:br>
            <a:r>
              <a:rPr lang="en-GB" sz="1700">
                <a:latin typeface="+mn-lt"/>
              </a:rPr>
              <a:t>Test Solutions for your Digital Devices</a:t>
            </a:r>
            <a:endParaRPr lang="en-US" sz="1700">
              <a:latin typeface="+mn-lt"/>
            </a:endParaRPr>
          </a:p>
        </p:txBody>
      </p:sp>
      <p:sp>
        <p:nvSpPr>
          <p:cNvPr id="11" name="Text Placeholder 2">
            <a:extLst>
              <a:ext uri="{FF2B5EF4-FFF2-40B4-BE49-F238E27FC236}">
                <a16:creationId xmlns:a16="http://schemas.microsoft.com/office/drawing/2014/main" id="{AEB2C94E-00A6-9C45-6C02-0649DCF2F92D}"/>
              </a:ext>
            </a:extLst>
          </p:cNvPr>
          <p:cNvSpPr txBox="1">
            <a:spLocks/>
          </p:cNvSpPr>
          <p:nvPr/>
        </p:nvSpPr>
        <p:spPr>
          <a:xfrm>
            <a:off x="6324603" y="2680775"/>
            <a:ext cx="4076695" cy="8064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b="0" i="0" kern="1200">
                <a:solidFill>
                  <a:schemeClr val="tx1"/>
                </a:solidFill>
                <a:latin typeface="TheSans 3-Light" panose="02000303000000000003"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800">
                <a:latin typeface="+mn-lt"/>
              </a:rPr>
              <a:t>Content</a:t>
            </a:r>
            <a:br>
              <a:rPr lang="en-GB" sz="2800">
                <a:latin typeface="+mn-lt"/>
              </a:rPr>
            </a:br>
            <a:r>
              <a:rPr lang="en-GB" sz="1700">
                <a:latin typeface="+mn-lt"/>
              </a:rPr>
              <a:t>Perfecting a Higher State of Media Content</a:t>
            </a:r>
            <a:endParaRPr lang="en-US" sz="1700">
              <a:latin typeface="+mn-lt"/>
            </a:endParaRPr>
          </a:p>
        </p:txBody>
      </p:sp>
      <p:sp>
        <p:nvSpPr>
          <p:cNvPr id="12" name="Text Placeholder 2">
            <a:extLst>
              <a:ext uri="{FF2B5EF4-FFF2-40B4-BE49-F238E27FC236}">
                <a16:creationId xmlns:a16="http://schemas.microsoft.com/office/drawing/2014/main" id="{FB2C3A0D-6440-CEFF-6584-4EAFEA150131}"/>
              </a:ext>
            </a:extLst>
          </p:cNvPr>
          <p:cNvSpPr txBox="1">
            <a:spLocks/>
          </p:cNvSpPr>
          <p:nvPr/>
        </p:nvSpPr>
        <p:spPr>
          <a:xfrm>
            <a:off x="6495819" y="4861024"/>
            <a:ext cx="3619527" cy="1113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b="0" i="0" kern="1200">
                <a:solidFill>
                  <a:schemeClr val="tx1"/>
                </a:solidFill>
                <a:latin typeface="TheSans 3-Light" panose="02000303000000000003"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800">
                <a:latin typeface="+mn-lt"/>
              </a:rPr>
              <a:t>Cyber Security</a:t>
            </a:r>
            <a:br>
              <a:rPr lang="en-GB" sz="2800">
                <a:solidFill>
                  <a:srgbClr val="88BB26"/>
                </a:solidFill>
                <a:latin typeface="+mn-lt"/>
              </a:rPr>
            </a:br>
            <a:r>
              <a:rPr lang="en-GB" sz="1700">
                <a:latin typeface="+mn-lt"/>
              </a:rPr>
              <a:t>Protecting your Most Valuable Business Assets</a:t>
            </a:r>
            <a:endParaRPr lang="en-US" sz="1700">
              <a:latin typeface="+mn-lt"/>
            </a:endParaRPr>
          </a:p>
        </p:txBody>
      </p:sp>
      <p:cxnSp>
        <p:nvCxnSpPr>
          <p:cNvPr id="13" name="Straight Connector 12">
            <a:extLst>
              <a:ext uri="{FF2B5EF4-FFF2-40B4-BE49-F238E27FC236}">
                <a16:creationId xmlns:a16="http://schemas.microsoft.com/office/drawing/2014/main" id="{66783EEA-24AF-FB0F-89E6-3AA79CACCB4B}"/>
              </a:ext>
            </a:extLst>
          </p:cNvPr>
          <p:cNvCxnSpPr/>
          <p:nvPr/>
        </p:nvCxnSpPr>
        <p:spPr>
          <a:xfrm>
            <a:off x="6096000" y="1503154"/>
            <a:ext cx="0" cy="4319007"/>
          </a:xfrm>
          <a:prstGeom prst="line">
            <a:avLst/>
          </a:prstGeom>
          <a:ln>
            <a:solidFill>
              <a:srgbClr val="7E57C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D0B4924-9E1A-4432-6C7E-D40C7A883D41}"/>
              </a:ext>
            </a:extLst>
          </p:cNvPr>
          <p:cNvCxnSpPr/>
          <p:nvPr/>
        </p:nvCxnSpPr>
        <p:spPr>
          <a:xfrm>
            <a:off x="2120900" y="3663237"/>
            <a:ext cx="79121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915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26B03E-BF78-0084-A4C1-1C271667A7A4}"/>
              </a:ext>
            </a:extLst>
          </p:cNvPr>
          <p:cNvSpPr>
            <a:spLocks noGrp="1"/>
          </p:cNvSpPr>
          <p:nvPr>
            <p:ph type="body" sz="quarter" idx="10"/>
          </p:nvPr>
        </p:nvSpPr>
        <p:spPr/>
        <p:txBody>
          <a:bodyPr/>
          <a:lstStyle/>
          <a:p>
            <a:r>
              <a:rPr lang="en-GB"/>
              <a:t>Our Offices</a:t>
            </a:r>
            <a:endParaRPr lang="en-BE"/>
          </a:p>
        </p:txBody>
      </p:sp>
      <p:sp>
        <p:nvSpPr>
          <p:cNvPr id="3" name="Text Placeholder 2">
            <a:extLst>
              <a:ext uri="{FF2B5EF4-FFF2-40B4-BE49-F238E27FC236}">
                <a16:creationId xmlns:a16="http://schemas.microsoft.com/office/drawing/2014/main" id="{3471AC24-4980-C14F-895A-E77AF6C43A77}"/>
              </a:ext>
            </a:extLst>
          </p:cNvPr>
          <p:cNvSpPr>
            <a:spLocks noGrp="1"/>
          </p:cNvSpPr>
          <p:nvPr>
            <p:ph type="body" sz="quarter" idx="11"/>
          </p:nvPr>
        </p:nvSpPr>
        <p:spPr/>
        <p:txBody>
          <a:bodyPr/>
          <a:lstStyle/>
          <a:p>
            <a:r>
              <a:rPr lang="en-GB"/>
              <a:t>Global Coverage</a:t>
            </a:r>
            <a:endParaRPr lang="en-BE"/>
          </a:p>
        </p:txBody>
      </p:sp>
      <p:sp>
        <p:nvSpPr>
          <p:cNvPr id="4" name="Text Placeholder 3">
            <a:extLst>
              <a:ext uri="{FF2B5EF4-FFF2-40B4-BE49-F238E27FC236}">
                <a16:creationId xmlns:a16="http://schemas.microsoft.com/office/drawing/2014/main" id="{F32A7350-2C73-8844-AC9A-83D644711D36}"/>
              </a:ext>
            </a:extLst>
          </p:cNvPr>
          <p:cNvSpPr>
            <a:spLocks noGrp="1"/>
          </p:cNvSpPr>
          <p:nvPr>
            <p:ph type="body" sz="quarter" idx="12"/>
          </p:nvPr>
        </p:nvSpPr>
        <p:spPr/>
        <p:txBody>
          <a:bodyPr vert="horz" lIns="91440" tIns="45720" rIns="91440" bIns="45720" rtlCol="0" anchor="t">
            <a:normAutofit/>
          </a:bodyPr>
          <a:lstStyle/>
          <a:p>
            <a:r>
              <a:rPr lang="en-GB" sz="1800" err="1"/>
              <a:t>Resillion</a:t>
            </a:r>
            <a:r>
              <a:rPr lang="en-GB" sz="1800"/>
              <a:t> is a world leader in providing end-to-end quality assurance, testing solutions and cyber security. With an ongoing investment into growing our products and services portfolio and increasing our geographical coverage, we are committed to ensuring the quality of the products and services delivered to our clients. </a:t>
            </a:r>
          </a:p>
          <a:p>
            <a:endParaRPr lang="en-BE" sz="1800"/>
          </a:p>
        </p:txBody>
      </p:sp>
    </p:spTree>
    <p:extLst>
      <p:ext uri="{BB962C8B-B14F-4D97-AF65-F5344CB8AC3E}">
        <p14:creationId xmlns:p14="http://schemas.microsoft.com/office/powerpoint/2010/main" val="350806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Placeholder 4">
            <a:extLst>
              <a:ext uri="{FF2B5EF4-FFF2-40B4-BE49-F238E27FC236}">
                <a16:creationId xmlns:a16="http://schemas.microsoft.com/office/drawing/2014/main" id="{00089AB9-A702-7DD8-0688-473DA74C6297}"/>
              </a:ext>
            </a:extLst>
          </p:cNvPr>
          <p:cNvSpPr>
            <a:spLocks noGrp="1" noChangeArrowheads="1"/>
          </p:cNvSpPr>
          <p:nvPr>
            <p:ph type="body" sz="quarter" idx="10"/>
          </p:nvPr>
        </p:nvSpPr>
        <p:spPr>
          <a:xfrm>
            <a:off x="2015755" y="3090755"/>
            <a:ext cx="8159750" cy="673100"/>
          </a:xfrm>
        </p:spPr>
        <p:txBody>
          <a:bodyPr/>
          <a:lstStyle/>
          <a:p>
            <a:pPr algn="ctr"/>
            <a:r>
              <a:rPr lang="en-GB" altLang="en-US" sz="6000">
                <a:latin typeface="Calibri"/>
                <a:ea typeface="Calibri"/>
                <a:cs typeface="Calibri"/>
              </a:rPr>
              <a:t>Test monitoring tool</a:t>
            </a:r>
            <a:endParaRPr lang="en-GB" altLang="en-US" sz="6000">
              <a:ea typeface="Calibri"/>
            </a:endParaRPr>
          </a:p>
        </p:txBody>
      </p:sp>
    </p:spTree>
    <p:extLst>
      <p:ext uri="{BB962C8B-B14F-4D97-AF65-F5344CB8AC3E}">
        <p14:creationId xmlns:p14="http://schemas.microsoft.com/office/powerpoint/2010/main" val="2332424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Placeholder 4">
            <a:extLst>
              <a:ext uri="{FF2B5EF4-FFF2-40B4-BE49-F238E27FC236}">
                <a16:creationId xmlns:a16="http://schemas.microsoft.com/office/drawing/2014/main" id="{00089AB9-A702-7DD8-0688-473DA74C6297}"/>
              </a:ext>
            </a:extLst>
          </p:cNvPr>
          <p:cNvSpPr>
            <a:spLocks noGrp="1" noChangeArrowheads="1"/>
          </p:cNvSpPr>
          <p:nvPr>
            <p:ph type="body" sz="quarter" idx="10"/>
          </p:nvPr>
        </p:nvSpPr>
        <p:spPr>
          <a:xfrm>
            <a:off x="766763" y="466725"/>
            <a:ext cx="8159750" cy="673100"/>
          </a:xfrm>
        </p:spPr>
        <p:txBody>
          <a:bodyPr/>
          <a:lstStyle/>
          <a:p>
            <a:r>
              <a:rPr lang="en-GB" altLang="en-US">
                <a:latin typeface="Calibri"/>
                <a:ea typeface="Calibri"/>
                <a:cs typeface="Calibri"/>
              </a:rPr>
              <a:t>Test monitoring tool</a:t>
            </a:r>
            <a:endParaRPr lang="en-GB" altLang="en-US"/>
          </a:p>
        </p:txBody>
      </p:sp>
      <p:sp>
        <p:nvSpPr>
          <p:cNvPr id="87043" name="Text Placeholder 5">
            <a:extLst>
              <a:ext uri="{FF2B5EF4-FFF2-40B4-BE49-F238E27FC236}">
                <a16:creationId xmlns:a16="http://schemas.microsoft.com/office/drawing/2014/main" id="{961E9C4D-06BC-A4D7-0677-6E362196782F}"/>
              </a:ext>
            </a:extLst>
          </p:cNvPr>
          <p:cNvSpPr>
            <a:spLocks noGrp="1" noChangeArrowheads="1"/>
          </p:cNvSpPr>
          <p:nvPr>
            <p:ph type="body" sz="quarter" idx="4294967295"/>
          </p:nvPr>
        </p:nvSpPr>
        <p:spPr>
          <a:xfrm>
            <a:off x="766763" y="2082800"/>
            <a:ext cx="9475787" cy="3530600"/>
          </a:xfrm>
        </p:spPr>
        <p:txBody>
          <a:bodyPr/>
          <a:lstStyle/>
          <a:p>
            <a:r>
              <a:rPr lang="en-GB" err="1">
                <a:ea typeface="+mn-lt"/>
                <a:cs typeface="+mn-lt"/>
              </a:rPr>
              <a:t>Analyzing</a:t>
            </a:r>
            <a:r>
              <a:rPr lang="en-GB">
                <a:ea typeface="+mn-lt"/>
                <a:cs typeface="+mn-lt"/>
              </a:rPr>
              <a:t> tool for logs</a:t>
            </a:r>
          </a:p>
          <a:p>
            <a:pPr lvl="1">
              <a:buFont typeface="Courier New" panose="020B0604020202020204" pitchFamily="34" charset="0"/>
              <a:buChar char="o"/>
            </a:pPr>
            <a:r>
              <a:rPr lang="en-GB">
                <a:ea typeface="+mn-lt"/>
                <a:cs typeface="+mn-lt"/>
              </a:rPr>
              <a:t>Complex </a:t>
            </a:r>
            <a:r>
              <a:rPr lang="en-GB" err="1">
                <a:ea typeface="+mn-lt"/>
                <a:cs typeface="+mn-lt"/>
              </a:rPr>
              <a:t>testlogs</a:t>
            </a:r>
            <a:r>
              <a:rPr lang="en-GB">
                <a:ea typeface="+mn-lt"/>
                <a:cs typeface="+mn-lt"/>
              </a:rPr>
              <a:t> (=challenge)</a:t>
            </a:r>
          </a:p>
          <a:p>
            <a:pPr lvl="1">
              <a:buFont typeface="Courier New" panose="020B0604020202020204" pitchFamily="34" charset="0"/>
              <a:buChar char="o"/>
            </a:pPr>
            <a:r>
              <a:rPr lang="en-GB">
                <a:ea typeface="+mn-lt"/>
                <a:cs typeface="+mn-lt"/>
              </a:rPr>
              <a:t>Predict issues/problems</a:t>
            </a:r>
          </a:p>
          <a:p>
            <a:pPr lvl="1">
              <a:buFont typeface="Courier New" panose="020B0604020202020204" pitchFamily="34" charset="0"/>
              <a:buChar char="o"/>
            </a:pPr>
            <a:r>
              <a:rPr lang="en-GB">
                <a:ea typeface="+mn-lt"/>
                <a:cs typeface="+mn-lt"/>
              </a:rPr>
              <a:t>Extensive report (classification)</a:t>
            </a:r>
          </a:p>
          <a:p>
            <a:r>
              <a:rPr lang="en-GB">
                <a:ea typeface="+mn-lt"/>
                <a:cs typeface="+mn-lt"/>
              </a:rPr>
              <a:t>AI</a:t>
            </a:r>
          </a:p>
          <a:p>
            <a:pPr lvl="1">
              <a:buFont typeface="Courier New" panose="020B0604020202020204" pitchFamily="34" charset="0"/>
              <a:buChar char="o"/>
            </a:pPr>
            <a:r>
              <a:rPr lang="en-GB" err="1">
                <a:ea typeface="+mn-lt"/>
                <a:cs typeface="+mn-lt"/>
              </a:rPr>
              <a:t>Analyzing</a:t>
            </a:r>
            <a:endParaRPr lang="en-GB">
              <a:ea typeface="+mn-lt"/>
              <a:cs typeface="+mn-lt"/>
            </a:endParaRPr>
          </a:p>
          <a:p>
            <a:pPr lvl="1">
              <a:buFont typeface="Courier New" panose="020B0604020202020204" pitchFamily="34" charset="0"/>
              <a:buChar char="o"/>
            </a:pPr>
            <a:r>
              <a:rPr lang="en-GB">
                <a:ea typeface="+mn-lt"/>
                <a:cs typeface="+mn-lt"/>
              </a:rPr>
              <a:t>Isolating</a:t>
            </a:r>
          </a:p>
          <a:p>
            <a:pPr lvl="1">
              <a:buFont typeface="Courier New" panose="020B0604020202020204" pitchFamily="34" charset="0"/>
              <a:buChar char="o"/>
            </a:pPr>
            <a:r>
              <a:rPr lang="en-GB">
                <a:ea typeface="+mn-lt"/>
                <a:cs typeface="+mn-lt"/>
              </a:rPr>
              <a:t>Providing context</a:t>
            </a:r>
          </a:p>
        </p:txBody>
      </p:sp>
      <p:sp>
        <p:nvSpPr>
          <p:cNvPr id="7" name="Text Placeholder 6">
            <a:extLst>
              <a:ext uri="{FF2B5EF4-FFF2-40B4-BE49-F238E27FC236}">
                <a16:creationId xmlns:a16="http://schemas.microsoft.com/office/drawing/2014/main" id="{E255E9E7-EF39-7387-DBDB-4E9E95043D63}"/>
              </a:ext>
            </a:extLst>
          </p:cNvPr>
          <p:cNvSpPr>
            <a:spLocks noGrp="1"/>
          </p:cNvSpPr>
          <p:nvPr>
            <p:ph type="body" sz="quarter" idx="15"/>
          </p:nvPr>
        </p:nvSpPr>
        <p:spPr>
          <a:xfrm>
            <a:off x="766763" y="1244600"/>
            <a:ext cx="9475787" cy="407988"/>
          </a:xfrm>
        </p:spPr>
        <p:txBody>
          <a:bodyPr rtlCol="0"/>
          <a:lstStyle/>
          <a:p>
            <a:pPr>
              <a:spcAft>
                <a:spcPts val="0"/>
              </a:spcAft>
              <a:defRPr/>
            </a:pPr>
            <a:r>
              <a:rPr lang="en-GB">
                <a:ea typeface="Calibri"/>
                <a:cs typeface="Calibri"/>
              </a:rPr>
              <a:t>The goal</a:t>
            </a:r>
            <a:endParaRPr lang="nl-N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Placeholder 4">
            <a:extLst>
              <a:ext uri="{FF2B5EF4-FFF2-40B4-BE49-F238E27FC236}">
                <a16:creationId xmlns:a16="http://schemas.microsoft.com/office/drawing/2014/main" id="{00089AB9-A702-7DD8-0688-473DA74C6297}"/>
              </a:ext>
            </a:extLst>
          </p:cNvPr>
          <p:cNvSpPr>
            <a:spLocks noGrp="1" noChangeArrowheads="1"/>
          </p:cNvSpPr>
          <p:nvPr>
            <p:ph type="body" sz="quarter" idx="10"/>
          </p:nvPr>
        </p:nvSpPr>
        <p:spPr>
          <a:xfrm>
            <a:off x="766763" y="466725"/>
            <a:ext cx="8159750" cy="673100"/>
          </a:xfrm>
        </p:spPr>
        <p:txBody>
          <a:bodyPr/>
          <a:lstStyle/>
          <a:p>
            <a:r>
              <a:rPr lang="en-GB" altLang="en-US">
                <a:latin typeface="Calibri"/>
                <a:ea typeface="Calibri"/>
                <a:cs typeface="Calibri"/>
              </a:rPr>
              <a:t>Test monitoring tool</a:t>
            </a:r>
            <a:endParaRPr lang="en-GB" altLang="en-US"/>
          </a:p>
        </p:txBody>
      </p:sp>
      <p:sp>
        <p:nvSpPr>
          <p:cNvPr id="87043" name="Text Placeholder 5">
            <a:extLst>
              <a:ext uri="{FF2B5EF4-FFF2-40B4-BE49-F238E27FC236}">
                <a16:creationId xmlns:a16="http://schemas.microsoft.com/office/drawing/2014/main" id="{961E9C4D-06BC-A4D7-0677-6E362196782F}"/>
              </a:ext>
            </a:extLst>
          </p:cNvPr>
          <p:cNvSpPr>
            <a:spLocks noGrp="1" noChangeArrowheads="1"/>
          </p:cNvSpPr>
          <p:nvPr>
            <p:ph type="body" sz="quarter" idx="4294967295"/>
          </p:nvPr>
        </p:nvSpPr>
        <p:spPr>
          <a:xfrm>
            <a:off x="766763" y="2082800"/>
            <a:ext cx="9475787" cy="3530600"/>
          </a:xfrm>
        </p:spPr>
        <p:txBody>
          <a:bodyPr/>
          <a:lstStyle/>
          <a:p>
            <a:r>
              <a:rPr lang="en-GB">
                <a:ea typeface="+mn-lt"/>
                <a:cs typeface="+mn-lt"/>
              </a:rPr>
              <a:t>A lot of manual intervention required</a:t>
            </a:r>
            <a:endParaRPr lang="nl-NL"/>
          </a:p>
          <a:p>
            <a:r>
              <a:rPr lang="en-GB">
                <a:ea typeface="Calibri"/>
                <a:cs typeface="Calibri"/>
              </a:rPr>
              <a:t>2-3 employees </a:t>
            </a:r>
            <a:endParaRPr lang="en-GB" err="1">
              <a:ea typeface="Calibri"/>
              <a:cs typeface="Calibri"/>
            </a:endParaRPr>
          </a:p>
          <a:p>
            <a:r>
              <a:rPr lang="en-GB">
                <a:ea typeface="Calibri"/>
                <a:cs typeface="Calibri"/>
              </a:rPr>
              <a:t>Repetition</a:t>
            </a:r>
          </a:p>
        </p:txBody>
      </p:sp>
      <p:sp>
        <p:nvSpPr>
          <p:cNvPr id="7" name="Text Placeholder 6">
            <a:extLst>
              <a:ext uri="{FF2B5EF4-FFF2-40B4-BE49-F238E27FC236}">
                <a16:creationId xmlns:a16="http://schemas.microsoft.com/office/drawing/2014/main" id="{E255E9E7-EF39-7387-DBDB-4E9E95043D63}"/>
              </a:ext>
            </a:extLst>
          </p:cNvPr>
          <p:cNvSpPr>
            <a:spLocks noGrp="1"/>
          </p:cNvSpPr>
          <p:nvPr>
            <p:ph type="body" sz="quarter" idx="15"/>
          </p:nvPr>
        </p:nvSpPr>
        <p:spPr>
          <a:xfrm>
            <a:off x="766763" y="1244600"/>
            <a:ext cx="9475787" cy="407988"/>
          </a:xfrm>
        </p:spPr>
        <p:txBody>
          <a:bodyPr rtlCol="0"/>
          <a:lstStyle/>
          <a:p>
            <a:pPr>
              <a:spcAft>
                <a:spcPts val="0"/>
              </a:spcAft>
              <a:defRPr/>
            </a:pPr>
            <a:r>
              <a:rPr lang="en-GB">
                <a:ea typeface="Calibri"/>
                <a:cs typeface="Calibri"/>
              </a:rPr>
              <a:t>Value</a:t>
            </a:r>
            <a:endParaRPr lang="nl-NL"/>
          </a:p>
        </p:txBody>
      </p:sp>
    </p:spTree>
    <p:extLst>
      <p:ext uri="{BB962C8B-B14F-4D97-AF65-F5344CB8AC3E}">
        <p14:creationId xmlns:p14="http://schemas.microsoft.com/office/powerpoint/2010/main" val="998104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Placeholder 4">
            <a:extLst>
              <a:ext uri="{FF2B5EF4-FFF2-40B4-BE49-F238E27FC236}">
                <a16:creationId xmlns:a16="http://schemas.microsoft.com/office/drawing/2014/main" id="{00089AB9-A702-7DD8-0688-473DA74C6297}"/>
              </a:ext>
            </a:extLst>
          </p:cNvPr>
          <p:cNvSpPr>
            <a:spLocks noGrp="1" noChangeArrowheads="1"/>
          </p:cNvSpPr>
          <p:nvPr>
            <p:ph type="body" sz="quarter" idx="10"/>
          </p:nvPr>
        </p:nvSpPr>
        <p:spPr>
          <a:xfrm>
            <a:off x="766763" y="466725"/>
            <a:ext cx="8159750" cy="673100"/>
          </a:xfrm>
        </p:spPr>
        <p:txBody>
          <a:bodyPr/>
          <a:lstStyle/>
          <a:p>
            <a:r>
              <a:rPr lang="en-GB" altLang="en-US">
                <a:latin typeface="Calibri"/>
                <a:ea typeface="Calibri"/>
                <a:cs typeface="Calibri"/>
              </a:rPr>
              <a:t>Test monitoring tool</a:t>
            </a:r>
            <a:endParaRPr lang="en-GB" altLang="en-US"/>
          </a:p>
        </p:txBody>
      </p:sp>
      <p:sp>
        <p:nvSpPr>
          <p:cNvPr id="87043" name="Text Placeholder 5">
            <a:extLst>
              <a:ext uri="{FF2B5EF4-FFF2-40B4-BE49-F238E27FC236}">
                <a16:creationId xmlns:a16="http://schemas.microsoft.com/office/drawing/2014/main" id="{961E9C4D-06BC-A4D7-0677-6E362196782F}"/>
              </a:ext>
            </a:extLst>
          </p:cNvPr>
          <p:cNvSpPr>
            <a:spLocks noGrp="1" noChangeArrowheads="1"/>
          </p:cNvSpPr>
          <p:nvPr>
            <p:ph type="body" sz="quarter" idx="4294967295"/>
          </p:nvPr>
        </p:nvSpPr>
        <p:spPr>
          <a:xfrm>
            <a:off x="766763" y="2082800"/>
            <a:ext cx="9475787" cy="3530600"/>
          </a:xfrm>
        </p:spPr>
        <p:txBody>
          <a:bodyPr/>
          <a:lstStyle/>
          <a:p>
            <a:endParaRPr lang="en-GB">
              <a:ea typeface="Calibri"/>
              <a:cs typeface="Calibri"/>
            </a:endParaRPr>
          </a:p>
        </p:txBody>
      </p:sp>
      <p:sp>
        <p:nvSpPr>
          <p:cNvPr id="7" name="Text Placeholder 6">
            <a:extLst>
              <a:ext uri="{FF2B5EF4-FFF2-40B4-BE49-F238E27FC236}">
                <a16:creationId xmlns:a16="http://schemas.microsoft.com/office/drawing/2014/main" id="{E255E9E7-EF39-7387-DBDB-4E9E95043D63}"/>
              </a:ext>
            </a:extLst>
          </p:cNvPr>
          <p:cNvSpPr>
            <a:spLocks noGrp="1"/>
          </p:cNvSpPr>
          <p:nvPr>
            <p:ph type="body" sz="quarter" idx="15"/>
          </p:nvPr>
        </p:nvSpPr>
        <p:spPr>
          <a:xfrm>
            <a:off x="766763" y="1244600"/>
            <a:ext cx="9475787" cy="407988"/>
          </a:xfrm>
        </p:spPr>
        <p:txBody>
          <a:bodyPr rtlCol="0"/>
          <a:lstStyle/>
          <a:p>
            <a:pPr>
              <a:spcAft>
                <a:spcPts val="0"/>
              </a:spcAft>
              <a:defRPr/>
            </a:pPr>
            <a:r>
              <a:rPr lang="en-GB">
                <a:ea typeface="Calibri"/>
                <a:cs typeface="Calibri"/>
              </a:rPr>
              <a:t>Planning</a:t>
            </a:r>
            <a:endParaRPr lang="nl-NL" err="1"/>
          </a:p>
        </p:txBody>
      </p:sp>
      <p:pic>
        <p:nvPicPr>
          <p:cNvPr id="2" name="Afbeelding 1" descr="Afbeelding met tekst, schermopname, nummer, Lettertype&#10;&#10;Automatisch gegenereerde beschrijving">
            <a:extLst>
              <a:ext uri="{FF2B5EF4-FFF2-40B4-BE49-F238E27FC236}">
                <a16:creationId xmlns:a16="http://schemas.microsoft.com/office/drawing/2014/main" id="{AFF6986D-39B1-CBF4-EA57-FE717FC53CFB}"/>
              </a:ext>
            </a:extLst>
          </p:cNvPr>
          <p:cNvPicPr>
            <a:picLocks noChangeAspect="1"/>
          </p:cNvPicPr>
          <p:nvPr/>
        </p:nvPicPr>
        <p:blipFill>
          <a:blip r:embed="rId2"/>
          <a:stretch>
            <a:fillRect/>
          </a:stretch>
        </p:blipFill>
        <p:spPr>
          <a:xfrm>
            <a:off x="767729" y="2084786"/>
            <a:ext cx="10943008" cy="1909239"/>
          </a:xfrm>
          <a:prstGeom prst="rect">
            <a:avLst/>
          </a:prstGeom>
        </p:spPr>
      </p:pic>
    </p:spTree>
    <p:extLst>
      <p:ext uri="{BB962C8B-B14F-4D97-AF65-F5344CB8AC3E}">
        <p14:creationId xmlns:p14="http://schemas.microsoft.com/office/powerpoint/2010/main" val="1559286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Placeholder 4">
            <a:extLst>
              <a:ext uri="{FF2B5EF4-FFF2-40B4-BE49-F238E27FC236}">
                <a16:creationId xmlns:a16="http://schemas.microsoft.com/office/drawing/2014/main" id="{00089AB9-A702-7DD8-0688-473DA74C6297}"/>
              </a:ext>
            </a:extLst>
          </p:cNvPr>
          <p:cNvSpPr>
            <a:spLocks noGrp="1" noChangeArrowheads="1"/>
          </p:cNvSpPr>
          <p:nvPr>
            <p:ph type="body" sz="quarter" idx="10"/>
          </p:nvPr>
        </p:nvSpPr>
        <p:spPr>
          <a:xfrm>
            <a:off x="766763" y="466725"/>
            <a:ext cx="8159750" cy="673100"/>
          </a:xfrm>
        </p:spPr>
        <p:txBody>
          <a:bodyPr/>
          <a:lstStyle/>
          <a:p>
            <a:r>
              <a:rPr lang="en-GB" altLang="en-US">
                <a:latin typeface="Calibri"/>
                <a:cs typeface="Calibri"/>
              </a:rPr>
              <a:t>Communication</a:t>
            </a:r>
            <a:endParaRPr lang="en-GB" altLang="en-US" err="1"/>
          </a:p>
        </p:txBody>
      </p:sp>
      <p:sp>
        <p:nvSpPr>
          <p:cNvPr id="87043" name="Text Placeholder 5">
            <a:extLst>
              <a:ext uri="{FF2B5EF4-FFF2-40B4-BE49-F238E27FC236}">
                <a16:creationId xmlns:a16="http://schemas.microsoft.com/office/drawing/2014/main" id="{961E9C4D-06BC-A4D7-0677-6E362196782F}"/>
              </a:ext>
            </a:extLst>
          </p:cNvPr>
          <p:cNvSpPr>
            <a:spLocks noGrp="1" noChangeArrowheads="1"/>
          </p:cNvSpPr>
          <p:nvPr>
            <p:ph type="body" sz="quarter" idx="4294967295"/>
          </p:nvPr>
        </p:nvSpPr>
        <p:spPr>
          <a:xfrm>
            <a:off x="766763" y="2082800"/>
            <a:ext cx="9475787" cy="3530600"/>
          </a:xfrm>
        </p:spPr>
        <p:txBody>
          <a:bodyPr/>
          <a:lstStyle/>
          <a:p>
            <a:r>
              <a:rPr lang="en-GB" altLang="en-US">
                <a:cs typeface="Calibri"/>
              </a:rPr>
              <a:t>Daily stand-up</a:t>
            </a:r>
          </a:p>
          <a:p>
            <a:r>
              <a:rPr lang="en-GB" altLang="en-US">
                <a:cs typeface="Calibri"/>
              </a:rPr>
              <a:t>Weekly activity report</a:t>
            </a:r>
          </a:p>
          <a:p>
            <a:r>
              <a:rPr lang="en-GB" altLang="en-US">
                <a:cs typeface="Calibri"/>
              </a:rPr>
              <a:t>Bi-weekly demo </a:t>
            </a:r>
          </a:p>
          <a:p>
            <a:r>
              <a:rPr lang="en-GB" altLang="en-US">
                <a:cs typeface="Calibri"/>
              </a:rPr>
              <a:t>Weekly HR conversation</a:t>
            </a:r>
          </a:p>
          <a:p>
            <a:r>
              <a:rPr lang="en-GB" altLang="en-US">
                <a:cs typeface="Calibri"/>
              </a:rPr>
              <a:t>Jira - Kanban</a:t>
            </a:r>
          </a:p>
          <a:p>
            <a:endParaRPr lang="en-GB" altLang="en-US">
              <a:cs typeface="Calibri"/>
            </a:endParaRPr>
          </a:p>
        </p:txBody>
      </p:sp>
      <p:sp>
        <p:nvSpPr>
          <p:cNvPr id="7" name="Text Placeholder 6">
            <a:extLst>
              <a:ext uri="{FF2B5EF4-FFF2-40B4-BE49-F238E27FC236}">
                <a16:creationId xmlns:a16="http://schemas.microsoft.com/office/drawing/2014/main" id="{E255E9E7-EF39-7387-DBDB-4E9E95043D63}"/>
              </a:ext>
            </a:extLst>
          </p:cNvPr>
          <p:cNvSpPr>
            <a:spLocks noGrp="1"/>
          </p:cNvSpPr>
          <p:nvPr>
            <p:ph type="body" sz="quarter" idx="15"/>
          </p:nvPr>
        </p:nvSpPr>
        <p:spPr>
          <a:xfrm>
            <a:off x="766763" y="1244600"/>
            <a:ext cx="9475787" cy="407988"/>
          </a:xfrm>
        </p:spPr>
        <p:txBody>
          <a:bodyPr rtlCol="0"/>
          <a:lstStyle/>
          <a:p>
            <a:pPr fontAlgn="auto">
              <a:spcAft>
                <a:spcPts val="0"/>
              </a:spcAft>
              <a:defRPr/>
            </a:pPr>
            <a:endParaRPr lang="en-GB"/>
          </a:p>
        </p:txBody>
      </p:sp>
      <p:pic>
        <p:nvPicPr>
          <p:cNvPr id="2" name="Afbeelding 1" descr="What can I do on a board? | Jira Work Management Cloud | Atlassian Support">
            <a:extLst>
              <a:ext uri="{FF2B5EF4-FFF2-40B4-BE49-F238E27FC236}">
                <a16:creationId xmlns:a16="http://schemas.microsoft.com/office/drawing/2014/main" id="{9D0168CD-CF54-411E-67B5-81A8609E1DE7}"/>
              </a:ext>
            </a:extLst>
          </p:cNvPr>
          <p:cNvPicPr>
            <a:picLocks noChangeAspect="1"/>
          </p:cNvPicPr>
          <p:nvPr/>
        </p:nvPicPr>
        <p:blipFill>
          <a:blip r:embed="rId2"/>
          <a:stretch>
            <a:fillRect/>
          </a:stretch>
        </p:blipFill>
        <p:spPr>
          <a:xfrm>
            <a:off x="4712941" y="1867043"/>
            <a:ext cx="5533380" cy="3473402"/>
          </a:xfrm>
          <a:prstGeom prst="rect">
            <a:avLst/>
          </a:prstGeom>
        </p:spPr>
      </p:pic>
    </p:spTree>
    <p:extLst>
      <p:ext uri="{BB962C8B-B14F-4D97-AF65-F5344CB8AC3E}">
        <p14:creationId xmlns:p14="http://schemas.microsoft.com/office/powerpoint/2010/main" val="1737204836"/>
      </p:ext>
    </p:extLst>
  </p:cSld>
  <p:clrMapOvr>
    <a:masterClrMapping/>
  </p:clrMapOvr>
</p:sld>
</file>

<file path=ppt/theme/theme1.xml><?xml version="1.0" encoding="utf-8"?>
<a:theme xmlns:a="http://schemas.openxmlformats.org/drawingml/2006/main" name="Office Theme">
  <a:themeElements>
    <a:clrScheme name="Resillion Draft">
      <a:dk1>
        <a:sysClr val="windowText" lastClr="000000"/>
      </a:dk1>
      <a:lt1>
        <a:sysClr val="window" lastClr="FFFFFF"/>
      </a:lt1>
      <a:dk2>
        <a:srgbClr val="44546A"/>
      </a:dk2>
      <a:lt2>
        <a:srgbClr val="E7E6E6"/>
      </a:lt2>
      <a:accent1>
        <a:srgbClr val="84BD00"/>
      </a:accent1>
      <a:accent2>
        <a:srgbClr val="D22630"/>
      </a:accent2>
      <a:accent3>
        <a:srgbClr val="C8DFD4"/>
      </a:accent3>
      <a:accent4>
        <a:srgbClr val="F2E9CF"/>
      </a:accent4>
      <a:accent5>
        <a:srgbClr val="8381B6"/>
      </a:accent5>
      <a:accent6>
        <a:srgbClr val="000000"/>
      </a:accent6>
      <a:hlink>
        <a:srgbClr val="C42A1F"/>
      </a:hlink>
      <a:folHlink>
        <a:srgbClr val="99CC33"/>
      </a:folHlink>
    </a:clrScheme>
    <a:fontScheme name="Resill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BEFFCA9-60C2-434C-B3DA-86223651E8B6}" vid="{95F0D187-479E-4168-A081-7BA81B2A11BE}"/>
    </a:ext>
  </a:extLst>
</a:theme>
</file>

<file path=ppt/theme/theme2.xml><?xml version="1.0" encoding="utf-8"?>
<a:theme xmlns:a="http://schemas.openxmlformats.org/drawingml/2006/main" name="Office Theme">
  <a:themeElements>
    <a:clrScheme name="Resillion">
      <a:dk1>
        <a:sysClr val="windowText" lastClr="000000"/>
      </a:dk1>
      <a:lt1>
        <a:sysClr val="window" lastClr="FFFFFF"/>
      </a:lt1>
      <a:dk2>
        <a:srgbClr val="44546A"/>
      </a:dk2>
      <a:lt2>
        <a:srgbClr val="E7E6E6"/>
      </a:lt2>
      <a:accent1>
        <a:srgbClr val="84BD00"/>
      </a:accent1>
      <a:accent2>
        <a:srgbClr val="D22630"/>
      </a:accent2>
      <a:accent3>
        <a:srgbClr val="C8DFD4"/>
      </a:accent3>
      <a:accent4>
        <a:srgbClr val="F2E9CF"/>
      </a:accent4>
      <a:accent5>
        <a:srgbClr val="8381B6"/>
      </a:accent5>
      <a:accent6>
        <a:srgbClr val="000000"/>
      </a:accent6>
      <a:hlink>
        <a:srgbClr val="C42A1F"/>
      </a:hlink>
      <a:folHlink>
        <a:srgbClr val="99CC33"/>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BEFFCA9-60C2-434C-B3DA-86223651E8B6}" vid="{51E4F1DF-2B5E-406E-A5CF-F4DCAE292DE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e80a98e-cad9-499a-ab61-0e2d47a6b16a">
      <Terms xmlns="http://schemas.microsoft.com/office/infopath/2007/PartnerControls"/>
    </lcf76f155ced4ddcb4097134ff3c332f>
    <TaxCatchAll xmlns="2e4c561f-fd9d-4626-8011-b6401e342231" xsi:nil="true"/>
    <MaterialType xmlns="ce80a98e-cad9-499a-ab61-0e2d47a6b16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DA10A4D6839B47AEF493A7550D9BA3" ma:contentTypeVersion="13" ma:contentTypeDescription="Create a new document." ma:contentTypeScope="" ma:versionID="5c163d4e8510441bb71ae10f668d11ef">
  <xsd:schema xmlns:xsd="http://www.w3.org/2001/XMLSchema" xmlns:xs="http://www.w3.org/2001/XMLSchema" xmlns:p="http://schemas.microsoft.com/office/2006/metadata/properties" xmlns:ns2="ce80a98e-cad9-499a-ab61-0e2d47a6b16a" xmlns:ns3="2e4c561f-fd9d-4626-8011-b6401e342231" targetNamespace="http://schemas.microsoft.com/office/2006/metadata/properties" ma:root="true" ma:fieldsID="801a95f30f32164622b2fe0f8b20ba67" ns2:_="" ns3:_="">
    <xsd:import namespace="ce80a98e-cad9-499a-ab61-0e2d47a6b16a"/>
    <xsd:import namespace="2e4c561f-fd9d-4626-8011-b6401e342231"/>
    <xsd:element name="properties">
      <xsd:complexType>
        <xsd:sequence>
          <xsd:element name="documentManagement">
            <xsd:complexType>
              <xsd:all>
                <xsd:element ref="ns2:MaterialType"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80a98e-cad9-499a-ab61-0e2d47a6b16a" elementFormDefault="qualified">
    <xsd:import namespace="http://schemas.microsoft.com/office/2006/documentManagement/types"/>
    <xsd:import namespace="http://schemas.microsoft.com/office/infopath/2007/PartnerControls"/>
    <xsd:element name="MaterialType" ma:index="8" nillable="true" ma:displayName="Type of material" ma:format="RadioButtons" ma:internalName="MaterialType">
      <xsd:simpleType>
        <xsd:restriction base="dms:Choice">
          <xsd:enumeration value="Template"/>
          <xsd:enumeration value="Logo"/>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2bc2ee2-1d3f-4cb8-965e-451078e48a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4c561f-fd9d-4626-8011-b6401e34223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9671a68-cfdc-457c-8a57-da164e5af43b}" ma:internalName="TaxCatchAll" ma:showField="CatchAllData" ma:web="2e4c561f-fd9d-4626-8011-b6401e3422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9F2B4-93C5-4405-93BA-7C69B91BD176}">
  <ds:schemaRefs>
    <ds:schemaRef ds:uri="http://schemas.microsoft.com/sharepoint/v3/contenttype/forms"/>
  </ds:schemaRefs>
</ds:datastoreItem>
</file>

<file path=customXml/itemProps2.xml><?xml version="1.0" encoding="utf-8"?>
<ds:datastoreItem xmlns:ds="http://schemas.openxmlformats.org/officeDocument/2006/customXml" ds:itemID="{8934DA45-2DBC-4085-8F17-4601690A835D}">
  <ds:schemaRefs>
    <ds:schemaRef ds:uri="2e4c561f-fd9d-4626-8011-b6401e342231"/>
    <ds:schemaRef ds:uri="a42064a6-6208-413a-8bba-5881bdd31f0b"/>
    <ds:schemaRef ds:uri="ce80a98e-cad9-499a-ab61-0e2d47a6b16a"/>
    <ds:schemaRef ds:uri="e6393d33-fb57-4040-8f8f-d162a1d807c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9AB34DA-9421-4A12-B651-2F2C4CD54E72}">
  <ds:schemaRefs>
    <ds:schemaRef ds:uri="2e4c561f-fd9d-4626-8011-b6401e342231"/>
    <ds:schemaRef ds:uri="ce80a98e-cad9-499a-ab61-0e2d47a6b1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223</Words>
  <Application>Microsoft Macintosh PowerPoint</Application>
  <PresentationFormat>Widescreen</PresentationFormat>
  <Paragraphs>39</Paragraphs>
  <Slides>10</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Adobe Ming Std L</vt:lpstr>
      <vt:lpstr>Arial</vt:lpstr>
      <vt:lpstr>Calibri</vt:lpstr>
      <vt:lpstr>Calibri Light</vt:lpstr>
      <vt:lpstr>Courier New</vt:lpstr>
      <vt:lpstr>TheSans 3-Light</vt:lpstr>
      <vt:lpstr>TheSans 4-SemiLight</vt:lpstr>
      <vt:lpstr>TheSans 5-Regular</vt:lpstr>
      <vt:lpstr>TheSans 6-SemiBold</vt:lpstr>
      <vt:lpstr>TheSans 7-Bold</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Ward</dc:creator>
  <cp:lastModifiedBy>Syan Delbart</cp:lastModifiedBy>
  <cp:revision>3</cp:revision>
  <dcterms:created xsi:type="dcterms:W3CDTF">2023-05-15T11:32:35Z</dcterms:created>
  <dcterms:modified xsi:type="dcterms:W3CDTF">2024-03-21T12:28:58Z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0x01010054DA10A4D6839B47AEF493A7550D9BA3</vt:lpwstr>
  </property>
  <property fmtid="{D5CDD505-2E9C-101B-9397-08002B2CF9AE}" pid="3" name="MediaServiceImageTags">
    <vt:lpwstr/>
  </property>
</Properties>
</file>